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3895c95e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3895c95e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3895c95e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3895c95e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3895c95e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3895c95e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3895c95e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3895c95e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3895c95e9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3895c95e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3895c95e9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3895c95e9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3895c95e9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3895c95e9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3895c95e9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3895c95e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3895c95e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3895c95e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3895c95e9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3895c95e9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3895c95e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3895c95e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3895c95e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3895c95e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3895c95e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3895c95e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3895c95e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3895c95e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3895c95e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3895c95e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3895c95e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3895c95e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sale Prediction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Hung Nguyen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</a:t>
            </a:r>
            <a:r>
              <a:rPr lang="en"/>
              <a:t>statistics</a:t>
            </a:r>
            <a:r>
              <a:rPr lang="en"/>
              <a:t> test</a:t>
            </a:r>
            <a:endParaRPr/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0100" y="1503400"/>
            <a:ext cx="4676560" cy="3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2"/>
          <p:cNvSpPr txBox="1"/>
          <p:nvPr/>
        </p:nvSpPr>
        <p:spPr>
          <a:xfrm>
            <a:off x="977050" y="1751925"/>
            <a:ext cx="2279700" cy="21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Compare the average sale 2 shop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Resampling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T-value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-value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Compare T-value for each to the reach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Negative value mean that shop is less another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Positive are opposite</a:t>
            </a:r>
            <a:endParaRPr sz="1400"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49" y="1945800"/>
            <a:ext cx="8105313" cy="26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</a:t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Ho(null hypothesis) : greater than mean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Ha(alternative hypothesis): less or equal the mean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Confidence interval 95%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Resampling over 1000 times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As p_value = 0.514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And the 95% confidence interval is [1939.1,1970.3].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p value is so high so we can not reject Null hypothesis</a:t>
            </a:r>
            <a:endParaRPr sz="1400"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909150"/>
            <a:ext cx="7508500" cy="261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</a:t>
            </a:r>
            <a:endParaRPr/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Feature Engineering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KNN regression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Random forest regression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Xgboost regression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Summary the best model: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Random forest regression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Xgboost regression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regression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 square = 0.68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RMSE = 0.47</a:t>
            </a:r>
            <a:endParaRPr sz="1400"/>
          </a:p>
        </p:txBody>
      </p:sp>
      <p:pic>
        <p:nvPicPr>
          <p:cNvPr id="218" name="Google Shape;2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915475"/>
            <a:ext cx="7356551" cy="27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Regression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 square = 0.69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RMSE = 0.46</a:t>
            </a:r>
            <a:endParaRPr sz="1400"/>
          </a:p>
        </p:txBody>
      </p:sp>
      <p:pic>
        <p:nvPicPr>
          <p:cNvPr id="224" name="Google Shape;2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600" y="1885225"/>
            <a:ext cx="7505701" cy="30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30" name="Google Shape;230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best month sale is December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total sale of shop decreasing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Overall</a:t>
            </a:r>
            <a:r>
              <a:rPr lang="en" sz="1800"/>
              <a:t>, you can see that we have Xgboost is give us a best model.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We will choice xgboost model for future prediction of our data.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Predict the sale of next month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Analysis the sale of shop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Maintain and keep the stock in store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Limit item over stock</a:t>
            </a:r>
            <a:br>
              <a:rPr lang="en" sz="1800"/>
            </a:b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 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Obtain data from kaggle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Merge the file together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Remove negative number for cnt_item_day and item_price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Remove </a:t>
            </a:r>
            <a:r>
              <a:rPr lang="en" sz="1800"/>
              <a:t>outlier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Check missing value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621000"/>
            <a:ext cx="7505700" cy="17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item sale for each month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X present the month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Y present the total sale</a:t>
            </a:r>
            <a:endParaRPr sz="1200"/>
          </a:p>
        </p:txBody>
      </p:sp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125" y="1572250"/>
            <a:ext cx="7246725" cy="31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Total sale for price range</a:t>
            </a:r>
            <a:endParaRPr sz="2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X is present the price range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Y is present the total item sale</a:t>
            </a:r>
            <a:endParaRPr sz="1400"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49" y="1800200"/>
            <a:ext cx="7505699" cy="316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Total sale for each item</a:t>
            </a:r>
            <a:endParaRPr sz="2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X is item_id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Y is total item sale</a:t>
            </a:r>
            <a:endParaRPr sz="1200"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125" y="1990725"/>
            <a:ext cx="7633026" cy="28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item sale</a:t>
            </a:r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27325"/>
            <a:ext cx="7749600" cy="323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month for total sale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775" y="1527325"/>
            <a:ext cx="7865074" cy="28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