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EAF"/>
    <a:srgbClr val="000099"/>
    <a:srgbClr val="4045A6"/>
    <a:srgbClr val="800000"/>
    <a:srgbClr val="6E2E11"/>
    <a:srgbClr val="B94D4D"/>
    <a:srgbClr val="462DD9"/>
    <a:srgbClr val="422C16"/>
    <a:srgbClr val="0C788E"/>
    <a:srgbClr val="025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72469" autoAdjust="0"/>
  </p:normalViewPr>
  <p:slideViewPr>
    <p:cSldViewPr>
      <p:cViewPr varScale="1">
        <p:scale>
          <a:sx n="52" d="100"/>
          <a:sy n="52" d="100"/>
        </p:scale>
        <p:origin x="-16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11C67-A5A2-465A-B3BF-ABF6E9167C92}" type="doc">
      <dgm:prSet loTypeId="urn:microsoft.com/office/officeart/2005/8/layout/radial3" loCatId="relationship" qsTypeId="urn:microsoft.com/office/officeart/2005/8/quickstyle/3d1" qsCatId="3D" csTypeId="urn:microsoft.com/office/officeart/2005/8/colors/colorful2" csCatId="colorful" phldr="1"/>
      <dgm:spPr/>
      <dgm:t>
        <a:bodyPr/>
        <a:lstStyle/>
        <a:p>
          <a:endParaRPr lang="en-US"/>
        </a:p>
      </dgm:t>
    </dgm:pt>
    <dgm:pt modelId="{E61CFC45-6F81-4EB9-8639-E83A6B789196}">
      <dgm:prSet phldrT="[Text]"/>
      <dgm:spPr/>
      <dgm:t>
        <a:bodyPr/>
        <a:lstStyle/>
        <a:p>
          <a:r>
            <a:rPr lang="en-US" smtClean="0"/>
            <a:t>GIS</a:t>
          </a:r>
          <a:endParaRPr lang="en-US"/>
        </a:p>
      </dgm:t>
    </dgm:pt>
    <dgm:pt modelId="{C014FD26-D164-4503-BD9A-89DF0FB8E2CB}" type="parTrans" cxnId="{DF804132-5FEF-483A-A154-FD2D9BBB158D}">
      <dgm:prSet/>
      <dgm:spPr/>
      <dgm:t>
        <a:bodyPr/>
        <a:lstStyle/>
        <a:p>
          <a:endParaRPr lang="en-US"/>
        </a:p>
      </dgm:t>
    </dgm:pt>
    <dgm:pt modelId="{8304A016-00E4-423F-8E14-247451EF24AD}" type="sibTrans" cxnId="{DF804132-5FEF-483A-A154-FD2D9BBB158D}">
      <dgm:prSet/>
      <dgm:spPr/>
      <dgm:t>
        <a:bodyPr/>
        <a:lstStyle/>
        <a:p>
          <a:endParaRPr lang="en-US"/>
        </a:p>
      </dgm:t>
    </dgm:pt>
    <dgm:pt modelId="{6E7D2C44-CD0C-4176-A764-7227DB299F72}">
      <dgm:prSet phldrT="[Text]"/>
      <dgm:spPr/>
      <dgm:t>
        <a:bodyPr/>
        <a:lstStyle/>
        <a:p>
          <a:r>
            <a:rPr lang="en-US" smtClean="0"/>
            <a:t>Con người</a:t>
          </a:r>
          <a:endParaRPr lang="en-US"/>
        </a:p>
      </dgm:t>
    </dgm:pt>
    <dgm:pt modelId="{E811CA9D-51C7-449D-BAD1-24B41A995037}" type="parTrans" cxnId="{9C9EB9D2-431E-4281-9B5A-719E16C35251}">
      <dgm:prSet/>
      <dgm:spPr/>
      <dgm:t>
        <a:bodyPr/>
        <a:lstStyle/>
        <a:p>
          <a:endParaRPr lang="en-US"/>
        </a:p>
      </dgm:t>
    </dgm:pt>
    <dgm:pt modelId="{41079909-8DD4-44B9-B6B8-B44D53B85560}" type="sibTrans" cxnId="{9C9EB9D2-431E-4281-9B5A-719E16C35251}">
      <dgm:prSet/>
      <dgm:spPr/>
      <dgm:t>
        <a:bodyPr/>
        <a:lstStyle/>
        <a:p>
          <a:endParaRPr lang="en-US"/>
        </a:p>
      </dgm:t>
    </dgm:pt>
    <dgm:pt modelId="{7B9EC8D6-EB96-481A-A986-3E1B57CC6BA7}">
      <dgm:prSet phldrT="[Text]"/>
      <dgm:spPr/>
      <dgm:t>
        <a:bodyPr/>
        <a:lstStyle/>
        <a:p>
          <a:r>
            <a:rPr lang="en-US" smtClean="0"/>
            <a:t>Dữ liệu</a:t>
          </a:r>
          <a:endParaRPr lang="en-US"/>
        </a:p>
      </dgm:t>
    </dgm:pt>
    <dgm:pt modelId="{DB7AD97C-8022-4850-9D1A-E6DEDB3C1A42}" type="parTrans" cxnId="{C34A80F7-3659-4749-BBE6-6DB5D990756E}">
      <dgm:prSet/>
      <dgm:spPr/>
      <dgm:t>
        <a:bodyPr/>
        <a:lstStyle/>
        <a:p>
          <a:endParaRPr lang="en-US"/>
        </a:p>
      </dgm:t>
    </dgm:pt>
    <dgm:pt modelId="{F10C261E-7264-4F45-8C93-D336249A239C}" type="sibTrans" cxnId="{C34A80F7-3659-4749-BBE6-6DB5D990756E}">
      <dgm:prSet/>
      <dgm:spPr/>
      <dgm:t>
        <a:bodyPr/>
        <a:lstStyle/>
        <a:p>
          <a:endParaRPr lang="en-US"/>
        </a:p>
      </dgm:t>
    </dgm:pt>
    <dgm:pt modelId="{A0C09EB0-8F60-4E71-9B9D-42FDAF410AF7}">
      <dgm:prSet phldrT="[Text]"/>
      <dgm:spPr/>
      <dgm:t>
        <a:bodyPr/>
        <a:lstStyle/>
        <a:p>
          <a:r>
            <a:rPr lang="en-US" smtClean="0"/>
            <a:t>Phân tích</a:t>
          </a:r>
          <a:endParaRPr lang="en-US"/>
        </a:p>
      </dgm:t>
    </dgm:pt>
    <dgm:pt modelId="{0DF25483-8345-4D48-A118-E80B3EAAFA68}" type="parTrans" cxnId="{4AA333A7-0DBB-46B1-B5B1-110DFBFD6ADB}">
      <dgm:prSet/>
      <dgm:spPr/>
      <dgm:t>
        <a:bodyPr/>
        <a:lstStyle/>
        <a:p>
          <a:endParaRPr lang="en-US"/>
        </a:p>
      </dgm:t>
    </dgm:pt>
    <dgm:pt modelId="{BAFE305C-AFA5-4F3F-83A4-8FD91AB24AEC}" type="sibTrans" cxnId="{4AA333A7-0DBB-46B1-B5B1-110DFBFD6ADB}">
      <dgm:prSet/>
      <dgm:spPr/>
      <dgm:t>
        <a:bodyPr/>
        <a:lstStyle/>
        <a:p>
          <a:endParaRPr lang="en-US"/>
        </a:p>
      </dgm:t>
    </dgm:pt>
    <dgm:pt modelId="{A8068674-CFE3-4322-AEFE-3D8BC748C9F2}">
      <dgm:prSet phldrT="[Text]"/>
      <dgm:spPr/>
      <dgm:t>
        <a:bodyPr/>
        <a:lstStyle/>
        <a:p>
          <a:r>
            <a:rPr lang="en-US" smtClean="0"/>
            <a:t>Phần mềm</a:t>
          </a:r>
          <a:endParaRPr lang="en-US"/>
        </a:p>
      </dgm:t>
    </dgm:pt>
    <dgm:pt modelId="{6D833EB9-317F-4700-B4A7-292959D8BCC2}" type="parTrans" cxnId="{AE5117DC-311F-4C89-9F7E-AC8946B58695}">
      <dgm:prSet/>
      <dgm:spPr/>
      <dgm:t>
        <a:bodyPr/>
        <a:lstStyle/>
        <a:p>
          <a:endParaRPr lang="en-US"/>
        </a:p>
      </dgm:t>
    </dgm:pt>
    <dgm:pt modelId="{F9DDEB76-EDFD-49B8-BDB3-F3E454CD540C}" type="sibTrans" cxnId="{AE5117DC-311F-4C89-9F7E-AC8946B58695}">
      <dgm:prSet/>
      <dgm:spPr/>
      <dgm:t>
        <a:bodyPr/>
        <a:lstStyle/>
        <a:p>
          <a:endParaRPr lang="en-US"/>
        </a:p>
      </dgm:t>
    </dgm:pt>
    <dgm:pt modelId="{88AC552A-6715-4788-B2FF-A5C4A5A3478F}">
      <dgm:prSet/>
      <dgm:spPr/>
      <dgm:t>
        <a:bodyPr/>
        <a:lstStyle/>
        <a:p>
          <a:r>
            <a:rPr lang="en-US" smtClean="0"/>
            <a:t>Phần cứng</a:t>
          </a:r>
          <a:endParaRPr lang="en-US"/>
        </a:p>
      </dgm:t>
    </dgm:pt>
    <dgm:pt modelId="{C3ED4ACF-D9A0-4F2E-BB0A-9763E718D8BE}" type="parTrans" cxnId="{54667F16-6982-475C-8EFE-CB4DF59285C1}">
      <dgm:prSet/>
      <dgm:spPr/>
      <dgm:t>
        <a:bodyPr/>
        <a:lstStyle/>
        <a:p>
          <a:endParaRPr lang="en-US"/>
        </a:p>
      </dgm:t>
    </dgm:pt>
    <dgm:pt modelId="{47A0E130-1AB9-4312-A601-8E06B8C379D1}" type="sibTrans" cxnId="{54667F16-6982-475C-8EFE-CB4DF59285C1}">
      <dgm:prSet/>
      <dgm:spPr/>
      <dgm:t>
        <a:bodyPr/>
        <a:lstStyle/>
        <a:p>
          <a:endParaRPr lang="en-US"/>
        </a:p>
      </dgm:t>
    </dgm:pt>
    <dgm:pt modelId="{0E86EBE6-DEFC-442E-B8C9-DB2077D51829}" type="pres">
      <dgm:prSet presAssocID="{7B911C67-A5A2-465A-B3BF-ABF6E9167C92}" presName="composite" presStyleCnt="0">
        <dgm:presLayoutVars>
          <dgm:chMax val="1"/>
          <dgm:dir/>
          <dgm:resizeHandles val="exact"/>
        </dgm:presLayoutVars>
      </dgm:prSet>
      <dgm:spPr/>
    </dgm:pt>
    <dgm:pt modelId="{576F1D14-CE10-4125-9A10-40DBCAE0318C}" type="pres">
      <dgm:prSet presAssocID="{7B911C67-A5A2-465A-B3BF-ABF6E9167C92}" presName="radial" presStyleCnt="0">
        <dgm:presLayoutVars>
          <dgm:animLvl val="ctr"/>
        </dgm:presLayoutVars>
      </dgm:prSet>
      <dgm:spPr/>
    </dgm:pt>
    <dgm:pt modelId="{4672A84E-93BC-4F41-AECC-C6F10BA7A492}" type="pres">
      <dgm:prSet presAssocID="{E61CFC45-6F81-4EB9-8639-E83A6B789196}" presName="centerShape" presStyleLbl="vennNode1" presStyleIdx="0" presStyleCnt="6"/>
      <dgm:spPr/>
      <dgm:t>
        <a:bodyPr/>
        <a:lstStyle/>
        <a:p>
          <a:endParaRPr lang="en-US"/>
        </a:p>
      </dgm:t>
    </dgm:pt>
    <dgm:pt modelId="{850787EF-5042-4D51-968A-814A74DAA956}" type="pres">
      <dgm:prSet presAssocID="{6E7D2C44-CD0C-4176-A764-7227DB299F72}" presName="node" presStyleLbl="vennNode1" presStyleIdx="1" presStyleCnt="6">
        <dgm:presLayoutVars>
          <dgm:bulletEnabled val="1"/>
        </dgm:presLayoutVars>
      </dgm:prSet>
      <dgm:spPr/>
      <dgm:t>
        <a:bodyPr/>
        <a:lstStyle/>
        <a:p>
          <a:endParaRPr lang="en-US"/>
        </a:p>
      </dgm:t>
    </dgm:pt>
    <dgm:pt modelId="{FDE173F1-C4C8-4FAE-9E6D-9A14DB72A643}" type="pres">
      <dgm:prSet presAssocID="{7B9EC8D6-EB96-481A-A986-3E1B57CC6BA7}" presName="node" presStyleLbl="vennNode1" presStyleIdx="2" presStyleCnt="6">
        <dgm:presLayoutVars>
          <dgm:bulletEnabled val="1"/>
        </dgm:presLayoutVars>
      </dgm:prSet>
      <dgm:spPr/>
      <dgm:t>
        <a:bodyPr/>
        <a:lstStyle/>
        <a:p>
          <a:endParaRPr lang="en-US"/>
        </a:p>
      </dgm:t>
    </dgm:pt>
    <dgm:pt modelId="{A6BA83EB-9EB0-45BB-84B0-115EAD0EE6E5}" type="pres">
      <dgm:prSet presAssocID="{A0C09EB0-8F60-4E71-9B9D-42FDAF410AF7}" presName="node" presStyleLbl="vennNode1" presStyleIdx="3" presStyleCnt="6">
        <dgm:presLayoutVars>
          <dgm:bulletEnabled val="1"/>
        </dgm:presLayoutVars>
      </dgm:prSet>
      <dgm:spPr/>
      <dgm:t>
        <a:bodyPr/>
        <a:lstStyle/>
        <a:p>
          <a:endParaRPr lang="en-US"/>
        </a:p>
      </dgm:t>
    </dgm:pt>
    <dgm:pt modelId="{5DA8BA82-8066-4A09-9295-55B5FBECA817}" type="pres">
      <dgm:prSet presAssocID="{A8068674-CFE3-4322-AEFE-3D8BC748C9F2}" presName="node" presStyleLbl="vennNode1" presStyleIdx="4" presStyleCnt="6">
        <dgm:presLayoutVars>
          <dgm:bulletEnabled val="1"/>
        </dgm:presLayoutVars>
      </dgm:prSet>
      <dgm:spPr/>
      <dgm:t>
        <a:bodyPr/>
        <a:lstStyle/>
        <a:p>
          <a:endParaRPr lang="en-US"/>
        </a:p>
      </dgm:t>
    </dgm:pt>
    <dgm:pt modelId="{F8B60E71-582D-4FAA-9554-01FB09296C63}" type="pres">
      <dgm:prSet presAssocID="{88AC552A-6715-4788-B2FF-A5C4A5A3478F}" presName="node" presStyleLbl="vennNode1" presStyleIdx="5" presStyleCnt="6">
        <dgm:presLayoutVars>
          <dgm:bulletEnabled val="1"/>
        </dgm:presLayoutVars>
      </dgm:prSet>
      <dgm:spPr/>
      <dgm:t>
        <a:bodyPr/>
        <a:lstStyle/>
        <a:p>
          <a:endParaRPr lang="en-US"/>
        </a:p>
      </dgm:t>
    </dgm:pt>
  </dgm:ptLst>
  <dgm:cxnLst>
    <dgm:cxn modelId="{E21525A4-2068-4302-922F-A938EF5D43F0}" type="presOf" srcId="{E61CFC45-6F81-4EB9-8639-E83A6B789196}" destId="{4672A84E-93BC-4F41-AECC-C6F10BA7A492}" srcOrd="0" destOrd="0" presId="urn:microsoft.com/office/officeart/2005/8/layout/radial3"/>
    <dgm:cxn modelId="{671719E5-D387-40AB-ADC7-B9903C818BE5}" type="presOf" srcId="{7B9EC8D6-EB96-481A-A986-3E1B57CC6BA7}" destId="{FDE173F1-C4C8-4FAE-9E6D-9A14DB72A643}" srcOrd="0" destOrd="0" presId="urn:microsoft.com/office/officeart/2005/8/layout/radial3"/>
    <dgm:cxn modelId="{6008A14C-A9A8-45A6-940A-8B030FA83B53}" type="presOf" srcId="{88AC552A-6715-4788-B2FF-A5C4A5A3478F}" destId="{F8B60E71-582D-4FAA-9554-01FB09296C63}" srcOrd="0" destOrd="0" presId="urn:microsoft.com/office/officeart/2005/8/layout/radial3"/>
    <dgm:cxn modelId="{AE5117DC-311F-4C89-9F7E-AC8946B58695}" srcId="{E61CFC45-6F81-4EB9-8639-E83A6B789196}" destId="{A8068674-CFE3-4322-AEFE-3D8BC748C9F2}" srcOrd="3" destOrd="0" parTransId="{6D833EB9-317F-4700-B4A7-292959D8BCC2}" sibTransId="{F9DDEB76-EDFD-49B8-BDB3-F3E454CD540C}"/>
    <dgm:cxn modelId="{F2A2EBB3-BFD1-4E68-A03E-5503707FA208}" type="presOf" srcId="{6E7D2C44-CD0C-4176-A764-7227DB299F72}" destId="{850787EF-5042-4D51-968A-814A74DAA956}" srcOrd="0" destOrd="0" presId="urn:microsoft.com/office/officeart/2005/8/layout/radial3"/>
    <dgm:cxn modelId="{2BAAD668-AE5B-4149-933F-3A58F5AC283B}" type="presOf" srcId="{7B911C67-A5A2-465A-B3BF-ABF6E9167C92}" destId="{0E86EBE6-DEFC-442E-B8C9-DB2077D51829}" srcOrd="0" destOrd="0" presId="urn:microsoft.com/office/officeart/2005/8/layout/radial3"/>
    <dgm:cxn modelId="{DB9C1A22-313E-42B0-8F7B-658EB2874C0E}" type="presOf" srcId="{A0C09EB0-8F60-4E71-9B9D-42FDAF410AF7}" destId="{A6BA83EB-9EB0-45BB-84B0-115EAD0EE6E5}" srcOrd="0" destOrd="0" presId="urn:microsoft.com/office/officeart/2005/8/layout/radial3"/>
    <dgm:cxn modelId="{C34A80F7-3659-4749-BBE6-6DB5D990756E}" srcId="{E61CFC45-6F81-4EB9-8639-E83A6B789196}" destId="{7B9EC8D6-EB96-481A-A986-3E1B57CC6BA7}" srcOrd="1" destOrd="0" parTransId="{DB7AD97C-8022-4850-9D1A-E6DEDB3C1A42}" sibTransId="{F10C261E-7264-4F45-8C93-D336249A239C}"/>
    <dgm:cxn modelId="{54667F16-6982-475C-8EFE-CB4DF59285C1}" srcId="{E61CFC45-6F81-4EB9-8639-E83A6B789196}" destId="{88AC552A-6715-4788-B2FF-A5C4A5A3478F}" srcOrd="4" destOrd="0" parTransId="{C3ED4ACF-D9A0-4F2E-BB0A-9763E718D8BE}" sibTransId="{47A0E130-1AB9-4312-A601-8E06B8C379D1}"/>
    <dgm:cxn modelId="{D907DE44-1497-4CBB-A034-1DF6E64734AE}" type="presOf" srcId="{A8068674-CFE3-4322-AEFE-3D8BC748C9F2}" destId="{5DA8BA82-8066-4A09-9295-55B5FBECA817}" srcOrd="0" destOrd="0" presId="urn:microsoft.com/office/officeart/2005/8/layout/radial3"/>
    <dgm:cxn modelId="{DF804132-5FEF-483A-A154-FD2D9BBB158D}" srcId="{7B911C67-A5A2-465A-B3BF-ABF6E9167C92}" destId="{E61CFC45-6F81-4EB9-8639-E83A6B789196}" srcOrd="0" destOrd="0" parTransId="{C014FD26-D164-4503-BD9A-89DF0FB8E2CB}" sibTransId="{8304A016-00E4-423F-8E14-247451EF24AD}"/>
    <dgm:cxn modelId="{4AA333A7-0DBB-46B1-B5B1-110DFBFD6ADB}" srcId="{E61CFC45-6F81-4EB9-8639-E83A6B789196}" destId="{A0C09EB0-8F60-4E71-9B9D-42FDAF410AF7}" srcOrd="2" destOrd="0" parTransId="{0DF25483-8345-4D48-A118-E80B3EAAFA68}" sibTransId="{BAFE305C-AFA5-4F3F-83A4-8FD91AB24AEC}"/>
    <dgm:cxn modelId="{9C9EB9D2-431E-4281-9B5A-719E16C35251}" srcId="{E61CFC45-6F81-4EB9-8639-E83A6B789196}" destId="{6E7D2C44-CD0C-4176-A764-7227DB299F72}" srcOrd="0" destOrd="0" parTransId="{E811CA9D-51C7-449D-BAD1-24B41A995037}" sibTransId="{41079909-8DD4-44B9-B6B8-B44D53B85560}"/>
    <dgm:cxn modelId="{185790EC-4EE6-4B5D-AB58-615DAF02B2C3}" type="presParOf" srcId="{0E86EBE6-DEFC-442E-B8C9-DB2077D51829}" destId="{576F1D14-CE10-4125-9A10-40DBCAE0318C}" srcOrd="0" destOrd="0" presId="urn:microsoft.com/office/officeart/2005/8/layout/radial3"/>
    <dgm:cxn modelId="{AA30DBA1-6547-4098-A6BC-7904EEF63A13}" type="presParOf" srcId="{576F1D14-CE10-4125-9A10-40DBCAE0318C}" destId="{4672A84E-93BC-4F41-AECC-C6F10BA7A492}" srcOrd="0" destOrd="0" presId="urn:microsoft.com/office/officeart/2005/8/layout/radial3"/>
    <dgm:cxn modelId="{EC7C207A-055C-454B-AD8A-40C658C0305D}" type="presParOf" srcId="{576F1D14-CE10-4125-9A10-40DBCAE0318C}" destId="{850787EF-5042-4D51-968A-814A74DAA956}" srcOrd="1" destOrd="0" presId="urn:microsoft.com/office/officeart/2005/8/layout/radial3"/>
    <dgm:cxn modelId="{7BB36718-B9AA-4880-ACDC-9D4CB62943F2}" type="presParOf" srcId="{576F1D14-CE10-4125-9A10-40DBCAE0318C}" destId="{FDE173F1-C4C8-4FAE-9E6D-9A14DB72A643}" srcOrd="2" destOrd="0" presId="urn:microsoft.com/office/officeart/2005/8/layout/radial3"/>
    <dgm:cxn modelId="{85D30991-0553-41B1-A662-6CF360F94E3C}" type="presParOf" srcId="{576F1D14-CE10-4125-9A10-40DBCAE0318C}" destId="{A6BA83EB-9EB0-45BB-84B0-115EAD0EE6E5}" srcOrd="3" destOrd="0" presId="urn:microsoft.com/office/officeart/2005/8/layout/radial3"/>
    <dgm:cxn modelId="{CA148DE4-2979-4B7F-A008-AF3CEA310109}" type="presParOf" srcId="{576F1D14-CE10-4125-9A10-40DBCAE0318C}" destId="{5DA8BA82-8066-4A09-9295-55B5FBECA817}" srcOrd="4" destOrd="0" presId="urn:microsoft.com/office/officeart/2005/8/layout/radial3"/>
    <dgm:cxn modelId="{19A6577A-21FC-4858-9079-AFF9644E87CF}" type="presParOf" srcId="{576F1D14-CE10-4125-9A10-40DBCAE0318C}" destId="{F8B60E71-582D-4FAA-9554-01FB09296C63}"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8031C-49C3-48B3-A3AC-00F29EFAA4F9}" type="doc">
      <dgm:prSet loTypeId="urn:microsoft.com/office/officeart/2005/8/layout/radial4" loCatId="relationship" qsTypeId="urn:microsoft.com/office/officeart/2005/8/quickstyle/3d1" qsCatId="3D" csTypeId="urn:microsoft.com/office/officeart/2005/8/colors/accent2_3" csCatId="accent2" phldr="1"/>
      <dgm:spPr/>
      <dgm:t>
        <a:bodyPr/>
        <a:lstStyle/>
        <a:p>
          <a:endParaRPr lang="en-US"/>
        </a:p>
      </dgm:t>
    </dgm:pt>
    <dgm:pt modelId="{97A8CF2D-F3D1-42DB-802A-011413263594}">
      <dgm:prSet phldrT="[Text]"/>
      <dgm:spPr/>
      <dgm:t>
        <a:bodyPr/>
        <a:lstStyle/>
        <a:p>
          <a:r>
            <a:rPr lang="en-US" smtClean="0"/>
            <a:t>OpenGIS</a:t>
          </a:r>
          <a:endParaRPr lang="en-US"/>
        </a:p>
      </dgm:t>
    </dgm:pt>
    <dgm:pt modelId="{FFA0F785-BF69-4BA2-9579-D3AE3EEEC425}" type="parTrans" cxnId="{967B96D3-8F28-4387-B2D3-8BCCD603B8B2}">
      <dgm:prSet/>
      <dgm:spPr/>
      <dgm:t>
        <a:bodyPr/>
        <a:lstStyle/>
        <a:p>
          <a:endParaRPr lang="en-US"/>
        </a:p>
      </dgm:t>
    </dgm:pt>
    <dgm:pt modelId="{C9822A57-00E0-4B78-88B5-BD433A53D534}" type="sibTrans" cxnId="{967B96D3-8F28-4387-B2D3-8BCCD603B8B2}">
      <dgm:prSet/>
      <dgm:spPr/>
      <dgm:t>
        <a:bodyPr/>
        <a:lstStyle/>
        <a:p>
          <a:endParaRPr lang="en-US"/>
        </a:p>
      </dgm:t>
    </dgm:pt>
    <dgm:pt modelId="{480DCC3E-0D26-4CE3-BE9D-AB2E29DAAECF}">
      <dgm:prSet phldrT="[Text]"/>
      <dgm:spPr/>
      <dgm:t>
        <a:bodyPr/>
        <a:lstStyle/>
        <a:p>
          <a:r>
            <a:rPr lang="en-US" smtClean="0"/>
            <a:t>WMS</a:t>
          </a:r>
          <a:endParaRPr lang="en-US"/>
        </a:p>
      </dgm:t>
    </dgm:pt>
    <dgm:pt modelId="{125551CD-A054-45BD-AE5C-3D212C3D8526}" type="parTrans" cxnId="{9A6104FE-0B48-408A-B043-3491E7E89D04}">
      <dgm:prSet/>
      <dgm:spPr/>
      <dgm:t>
        <a:bodyPr/>
        <a:lstStyle/>
        <a:p>
          <a:endParaRPr lang="en-US"/>
        </a:p>
      </dgm:t>
    </dgm:pt>
    <dgm:pt modelId="{45BD0C8D-D577-4D14-BD44-831788EC63C0}" type="sibTrans" cxnId="{9A6104FE-0B48-408A-B043-3491E7E89D04}">
      <dgm:prSet/>
      <dgm:spPr/>
      <dgm:t>
        <a:bodyPr/>
        <a:lstStyle/>
        <a:p>
          <a:endParaRPr lang="en-US"/>
        </a:p>
      </dgm:t>
    </dgm:pt>
    <dgm:pt modelId="{4BDC7673-A42C-4621-9399-616535236CC8}">
      <dgm:prSet phldrT="[Text]"/>
      <dgm:spPr/>
      <dgm:t>
        <a:bodyPr/>
        <a:lstStyle/>
        <a:p>
          <a:r>
            <a:rPr lang="en-US" smtClean="0"/>
            <a:t>WFS</a:t>
          </a:r>
          <a:endParaRPr lang="en-US"/>
        </a:p>
      </dgm:t>
    </dgm:pt>
    <dgm:pt modelId="{9150135A-D080-43BD-B251-1034FC04A45E}" type="parTrans" cxnId="{281649F7-BE1F-4B56-B1DA-591E6B37A9FB}">
      <dgm:prSet/>
      <dgm:spPr/>
      <dgm:t>
        <a:bodyPr/>
        <a:lstStyle/>
        <a:p>
          <a:endParaRPr lang="en-US"/>
        </a:p>
      </dgm:t>
    </dgm:pt>
    <dgm:pt modelId="{2463F12D-E9D1-4F93-A1DC-C7A0FB5484AB}" type="sibTrans" cxnId="{281649F7-BE1F-4B56-B1DA-591E6B37A9FB}">
      <dgm:prSet/>
      <dgm:spPr/>
      <dgm:t>
        <a:bodyPr/>
        <a:lstStyle/>
        <a:p>
          <a:endParaRPr lang="en-US"/>
        </a:p>
      </dgm:t>
    </dgm:pt>
    <dgm:pt modelId="{ECB4FBAF-2471-4663-B765-BAF056C4784D}">
      <dgm:prSet phldrT="[Text]"/>
      <dgm:spPr/>
      <dgm:t>
        <a:bodyPr/>
        <a:lstStyle/>
        <a:p>
          <a:r>
            <a:rPr lang="en-US" smtClean="0"/>
            <a:t>WCS</a:t>
          </a:r>
          <a:endParaRPr lang="en-US"/>
        </a:p>
      </dgm:t>
    </dgm:pt>
    <dgm:pt modelId="{575CA7F4-7741-4027-BBE0-0E43B46020D7}" type="parTrans" cxnId="{A384CC07-906C-43CA-9498-818142B85801}">
      <dgm:prSet/>
      <dgm:spPr/>
      <dgm:t>
        <a:bodyPr/>
        <a:lstStyle/>
        <a:p>
          <a:endParaRPr lang="en-US"/>
        </a:p>
      </dgm:t>
    </dgm:pt>
    <dgm:pt modelId="{704F112D-BFA4-4BEE-BE3D-F941BF0A7DB3}" type="sibTrans" cxnId="{A384CC07-906C-43CA-9498-818142B85801}">
      <dgm:prSet/>
      <dgm:spPr/>
      <dgm:t>
        <a:bodyPr/>
        <a:lstStyle/>
        <a:p>
          <a:endParaRPr lang="en-US"/>
        </a:p>
      </dgm:t>
    </dgm:pt>
    <dgm:pt modelId="{3F7D9CE9-7E06-47BE-B403-D8E7FB7AB796}" type="pres">
      <dgm:prSet presAssocID="{B3A8031C-49C3-48B3-A3AC-00F29EFAA4F9}" presName="cycle" presStyleCnt="0">
        <dgm:presLayoutVars>
          <dgm:chMax val="1"/>
          <dgm:dir/>
          <dgm:animLvl val="ctr"/>
          <dgm:resizeHandles val="exact"/>
        </dgm:presLayoutVars>
      </dgm:prSet>
      <dgm:spPr/>
    </dgm:pt>
    <dgm:pt modelId="{B8F6A591-8DF1-4CCC-B12C-A99C8B3FEFAB}" type="pres">
      <dgm:prSet presAssocID="{97A8CF2D-F3D1-42DB-802A-011413263594}" presName="centerShape" presStyleLbl="node0" presStyleIdx="0" presStyleCnt="1"/>
      <dgm:spPr/>
    </dgm:pt>
    <dgm:pt modelId="{1FEABB09-25A5-432F-9911-10478EF95599}" type="pres">
      <dgm:prSet presAssocID="{125551CD-A054-45BD-AE5C-3D212C3D8526}" presName="parTrans" presStyleLbl="bgSibTrans2D1" presStyleIdx="0" presStyleCnt="3"/>
      <dgm:spPr/>
    </dgm:pt>
    <dgm:pt modelId="{C92C280C-2205-4306-82DF-4CA179D8E44F}" type="pres">
      <dgm:prSet presAssocID="{480DCC3E-0D26-4CE3-BE9D-AB2E29DAAECF}" presName="node" presStyleLbl="node1" presStyleIdx="0" presStyleCnt="3">
        <dgm:presLayoutVars>
          <dgm:bulletEnabled val="1"/>
        </dgm:presLayoutVars>
      </dgm:prSet>
      <dgm:spPr/>
      <dgm:t>
        <a:bodyPr/>
        <a:lstStyle/>
        <a:p>
          <a:endParaRPr lang="en-US"/>
        </a:p>
      </dgm:t>
    </dgm:pt>
    <dgm:pt modelId="{88511A48-A615-49FE-9DD2-D3313D7B4BD0}" type="pres">
      <dgm:prSet presAssocID="{9150135A-D080-43BD-B251-1034FC04A45E}" presName="parTrans" presStyleLbl="bgSibTrans2D1" presStyleIdx="1" presStyleCnt="3"/>
      <dgm:spPr/>
    </dgm:pt>
    <dgm:pt modelId="{C3F546A9-636E-412E-8201-0B638FB5B99B}" type="pres">
      <dgm:prSet presAssocID="{4BDC7673-A42C-4621-9399-616535236CC8}" presName="node" presStyleLbl="node1" presStyleIdx="1" presStyleCnt="3">
        <dgm:presLayoutVars>
          <dgm:bulletEnabled val="1"/>
        </dgm:presLayoutVars>
      </dgm:prSet>
      <dgm:spPr/>
      <dgm:t>
        <a:bodyPr/>
        <a:lstStyle/>
        <a:p>
          <a:endParaRPr lang="en-US"/>
        </a:p>
      </dgm:t>
    </dgm:pt>
    <dgm:pt modelId="{4A1E67AE-D3D8-4DE3-B74F-BA402934B99D}" type="pres">
      <dgm:prSet presAssocID="{575CA7F4-7741-4027-BBE0-0E43B46020D7}" presName="parTrans" presStyleLbl="bgSibTrans2D1" presStyleIdx="2" presStyleCnt="3"/>
      <dgm:spPr/>
    </dgm:pt>
    <dgm:pt modelId="{DBE4DC52-6236-41D9-AD06-5D1262CDAD0C}" type="pres">
      <dgm:prSet presAssocID="{ECB4FBAF-2471-4663-B765-BAF056C4784D}" presName="node" presStyleLbl="node1" presStyleIdx="2" presStyleCnt="3">
        <dgm:presLayoutVars>
          <dgm:bulletEnabled val="1"/>
        </dgm:presLayoutVars>
      </dgm:prSet>
      <dgm:spPr/>
      <dgm:t>
        <a:bodyPr/>
        <a:lstStyle/>
        <a:p>
          <a:endParaRPr lang="en-US"/>
        </a:p>
      </dgm:t>
    </dgm:pt>
  </dgm:ptLst>
  <dgm:cxnLst>
    <dgm:cxn modelId="{0E171844-3223-4F79-83A5-BEA6216626B1}" type="presOf" srcId="{125551CD-A054-45BD-AE5C-3D212C3D8526}" destId="{1FEABB09-25A5-432F-9911-10478EF95599}" srcOrd="0" destOrd="0" presId="urn:microsoft.com/office/officeart/2005/8/layout/radial4"/>
    <dgm:cxn modelId="{9A6104FE-0B48-408A-B043-3491E7E89D04}" srcId="{97A8CF2D-F3D1-42DB-802A-011413263594}" destId="{480DCC3E-0D26-4CE3-BE9D-AB2E29DAAECF}" srcOrd="0" destOrd="0" parTransId="{125551CD-A054-45BD-AE5C-3D212C3D8526}" sibTransId="{45BD0C8D-D577-4D14-BD44-831788EC63C0}"/>
    <dgm:cxn modelId="{76333900-AD73-4591-B887-5088FDD7DB80}" type="presOf" srcId="{480DCC3E-0D26-4CE3-BE9D-AB2E29DAAECF}" destId="{C92C280C-2205-4306-82DF-4CA179D8E44F}" srcOrd="0" destOrd="0" presId="urn:microsoft.com/office/officeart/2005/8/layout/radial4"/>
    <dgm:cxn modelId="{967B96D3-8F28-4387-B2D3-8BCCD603B8B2}" srcId="{B3A8031C-49C3-48B3-A3AC-00F29EFAA4F9}" destId="{97A8CF2D-F3D1-42DB-802A-011413263594}" srcOrd="0" destOrd="0" parTransId="{FFA0F785-BF69-4BA2-9579-D3AE3EEEC425}" sibTransId="{C9822A57-00E0-4B78-88B5-BD433A53D534}"/>
    <dgm:cxn modelId="{C679C330-68F0-4FBB-BE8E-396D89A4C361}" type="presOf" srcId="{B3A8031C-49C3-48B3-A3AC-00F29EFAA4F9}" destId="{3F7D9CE9-7E06-47BE-B403-D8E7FB7AB796}" srcOrd="0" destOrd="0" presId="urn:microsoft.com/office/officeart/2005/8/layout/radial4"/>
    <dgm:cxn modelId="{4903B02D-5621-4BA9-B581-7B8AAD731449}" type="presOf" srcId="{9150135A-D080-43BD-B251-1034FC04A45E}" destId="{88511A48-A615-49FE-9DD2-D3313D7B4BD0}" srcOrd="0" destOrd="0" presId="urn:microsoft.com/office/officeart/2005/8/layout/radial4"/>
    <dgm:cxn modelId="{A384CC07-906C-43CA-9498-818142B85801}" srcId="{97A8CF2D-F3D1-42DB-802A-011413263594}" destId="{ECB4FBAF-2471-4663-B765-BAF056C4784D}" srcOrd="2" destOrd="0" parTransId="{575CA7F4-7741-4027-BBE0-0E43B46020D7}" sibTransId="{704F112D-BFA4-4BEE-BE3D-F941BF0A7DB3}"/>
    <dgm:cxn modelId="{112D801D-B3BA-4E10-8225-86ED989596DB}" type="presOf" srcId="{ECB4FBAF-2471-4663-B765-BAF056C4784D}" destId="{DBE4DC52-6236-41D9-AD06-5D1262CDAD0C}" srcOrd="0" destOrd="0" presId="urn:microsoft.com/office/officeart/2005/8/layout/radial4"/>
    <dgm:cxn modelId="{29208011-F73A-4E3F-BEFD-5855BB658293}" type="presOf" srcId="{4BDC7673-A42C-4621-9399-616535236CC8}" destId="{C3F546A9-636E-412E-8201-0B638FB5B99B}" srcOrd="0" destOrd="0" presId="urn:microsoft.com/office/officeart/2005/8/layout/radial4"/>
    <dgm:cxn modelId="{BECDFC7A-3779-4B16-9F23-EA40470FFBFD}" type="presOf" srcId="{575CA7F4-7741-4027-BBE0-0E43B46020D7}" destId="{4A1E67AE-D3D8-4DE3-B74F-BA402934B99D}" srcOrd="0" destOrd="0" presId="urn:microsoft.com/office/officeart/2005/8/layout/radial4"/>
    <dgm:cxn modelId="{281649F7-BE1F-4B56-B1DA-591E6B37A9FB}" srcId="{97A8CF2D-F3D1-42DB-802A-011413263594}" destId="{4BDC7673-A42C-4621-9399-616535236CC8}" srcOrd="1" destOrd="0" parTransId="{9150135A-D080-43BD-B251-1034FC04A45E}" sibTransId="{2463F12D-E9D1-4F93-A1DC-C7A0FB5484AB}"/>
    <dgm:cxn modelId="{CDED937D-D669-4E80-A21D-179B8AC1E217}" type="presOf" srcId="{97A8CF2D-F3D1-42DB-802A-011413263594}" destId="{B8F6A591-8DF1-4CCC-B12C-A99C8B3FEFAB}" srcOrd="0" destOrd="0" presId="urn:microsoft.com/office/officeart/2005/8/layout/radial4"/>
    <dgm:cxn modelId="{95974D2C-32CE-4EE7-A875-7A0218124DE6}" type="presParOf" srcId="{3F7D9CE9-7E06-47BE-B403-D8E7FB7AB796}" destId="{B8F6A591-8DF1-4CCC-B12C-A99C8B3FEFAB}" srcOrd="0" destOrd="0" presId="urn:microsoft.com/office/officeart/2005/8/layout/radial4"/>
    <dgm:cxn modelId="{49D60D19-06D4-4986-98EA-2F4CFC219251}" type="presParOf" srcId="{3F7D9CE9-7E06-47BE-B403-D8E7FB7AB796}" destId="{1FEABB09-25A5-432F-9911-10478EF95599}" srcOrd="1" destOrd="0" presId="urn:microsoft.com/office/officeart/2005/8/layout/radial4"/>
    <dgm:cxn modelId="{46F37375-336F-4968-811C-CE668FC97E92}" type="presParOf" srcId="{3F7D9CE9-7E06-47BE-B403-D8E7FB7AB796}" destId="{C92C280C-2205-4306-82DF-4CA179D8E44F}" srcOrd="2" destOrd="0" presId="urn:microsoft.com/office/officeart/2005/8/layout/radial4"/>
    <dgm:cxn modelId="{6CAB7340-54E9-445E-8D70-15C480BAAB0C}" type="presParOf" srcId="{3F7D9CE9-7E06-47BE-B403-D8E7FB7AB796}" destId="{88511A48-A615-49FE-9DD2-D3313D7B4BD0}" srcOrd="3" destOrd="0" presId="urn:microsoft.com/office/officeart/2005/8/layout/radial4"/>
    <dgm:cxn modelId="{CA1E115C-2882-48BD-A8DD-FAB25ED60565}" type="presParOf" srcId="{3F7D9CE9-7E06-47BE-B403-D8E7FB7AB796}" destId="{C3F546A9-636E-412E-8201-0B638FB5B99B}" srcOrd="4" destOrd="0" presId="urn:microsoft.com/office/officeart/2005/8/layout/radial4"/>
    <dgm:cxn modelId="{143C5A35-8C2F-4967-B6EB-D98B58F5D04A}" type="presParOf" srcId="{3F7D9CE9-7E06-47BE-B403-D8E7FB7AB796}" destId="{4A1E67AE-D3D8-4DE3-B74F-BA402934B99D}" srcOrd="5" destOrd="0" presId="urn:microsoft.com/office/officeart/2005/8/layout/radial4"/>
    <dgm:cxn modelId="{2E939FA7-C6BE-4A85-9393-B117B50C0746}" type="presParOf" srcId="{3F7D9CE9-7E06-47BE-B403-D8E7FB7AB796}" destId="{DBE4DC52-6236-41D9-AD06-5D1262CDAD0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BAA05-43A2-4654-B874-DB2EA4DEC263}" type="doc">
      <dgm:prSet loTypeId="urn:microsoft.com/office/officeart/2008/layout/HexagonCluster" loCatId="picture" qsTypeId="urn:microsoft.com/office/officeart/2005/8/quickstyle/simple4" qsCatId="simple" csTypeId="urn:microsoft.com/office/officeart/2005/8/colors/accent6_4" csCatId="accent6" phldr="1"/>
      <dgm:spPr/>
      <dgm:t>
        <a:bodyPr/>
        <a:lstStyle/>
        <a:p>
          <a:endParaRPr lang="en-US"/>
        </a:p>
      </dgm:t>
    </dgm:pt>
    <dgm:pt modelId="{213B2254-3991-42C4-8998-6ABA1E12FAFB}">
      <dgm:prSet phldrT="[Text]"/>
      <dgm:spPr/>
      <dgm:t>
        <a:bodyPr/>
        <a:lstStyle/>
        <a:p>
          <a:r>
            <a:rPr lang="en-US" smtClean="0"/>
            <a:t>GeoServer</a:t>
          </a:r>
          <a:endParaRPr lang="en-US"/>
        </a:p>
      </dgm:t>
    </dgm:pt>
    <dgm:pt modelId="{EE740E20-DED3-4871-9510-818C8FEE286E}" type="parTrans" cxnId="{57C58147-4BF1-46F1-9ECC-ED6733E0B692}">
      <dgm:prSet/>
      <dgm:spPr/>
      <dgm:t>
        <a:bodyPr/>
        <a:lstStyle/>
        <a:p>
          <a:endParaRPr lang="en-US"/>
        </a:p>
      </dgm:t>
    </dgm:pt>
    <dgm:pt modelId="{A4918358-9999-465D-A63B-5DD56E2CB518}" type="sibTrans" cxnId="{57C58147-4BF1-46F1-9ECC-ED6733E0B692}">
      <dgm:prSet/>
      <dgm:spPr>
        <a:blipFill rotWithShape="1">
          <a:blip xmlns:r="http://schemas.openxmlformats.org/officeDocument/2006/relationships" r:embed="rId1"/>
          <a:stretch>
            <a:fillRect/>
          </a:stretch>
        </a:blipFill>
      </dgm:spPr>
      <dgm:t>
        <a:bodyPr/>
        <a:lstStyle/>
        <a:p>
          <a:endParaRPr lang="en-US"/>
        </a:p>
      </dgm:t>
    </dgm:pt>
    <dgm:pt modelId="{26BDA26C-DA63-43A3-9A94-EFAC30646E91}">
      <dgm:prSet phldrT="[Text]"/>
      <dgm:spPr/>
      <dgm:t>
        <a:bodyPr/>
        <a:lstStyle/>
        <a:p>
          <a:r>
            <a:rPr lang="en-US" smtClean="0"/>
            <a:t>PostgreSQL</a:t>
          </a:r>
          <a:endParaRPr lang="en-US"/>
        </a:p>
      </dgm:t>
    </dgm:pt>
    <dgm:pt modelId="{C203EC0B-B0D3-4277-B1CB-B5FFCA944C41}" type="parTrans" cxnId="{6408F82F-F8EF-497A-B5C6-BB14FAEBE3D1}">
      <dgm:prSet/>
      <dgm:spPr/>
      <dgm:t>
        <a:bodyPr/>
        <a:lstStyle/>
        <a:p>
          <a:endParaRPr lang="en-US"/>
        </a:p>
      </dgm:t>
    </dgm:pt>
    <dgm:pt modelId="{1FC739A1-0545-4DF5-A10D-1E88ECF69537}" type="sibTrans" cxnId="{6408F82F-F8EF-497A-B5C6-BB14FAEBE3D1}">
      <dgm:prSet/>
      <dgm:spPr>
        <a:blipFill rotWithShape="1">
          <a:blip xmlns:r="http://schemas.openxmlformats.org/officeDocument/2006/relationships" r:embed="rId2"/>
          <a:stretch>
            <a:fillRect/>
          </a:stretch>
        </a:blipFill>
      </dgm:spPr>
      <dgm:t>
        <a:bodyPr/>
        <a:lstStyle/>
        <a:p>
          <a:endParaRPr lang="en-US"/>
        </a:p>
      </dgm:t>
    </dgm:pt>
    <dgm:pt modelId="{F42543D4-1290-4352-8728-2D0AB0D96610}">
      <dgm:prSet phldrT="[Text]"/>
      <dgm:spPr/>
      <dgm:t>
        <a:bodyPr/>
        <a:lstStyle/>
        <a:p>
          <a:r>
            <a:rPr lang="en-US" smtClean="0"/>
            <a:t>PostGIS</a:t>
          </a:r>
          <a:endParaRPr lang="en-US"/>
        </a:p>
      </dgm:t>
    </dgm:pt>
    <dgm:pt modelId="{A9FE16D1-5F92-4FF6-87C6-075BB91A12E1}" type="parTrans" cxnId="{3F714CD2-EE19-46CF-A7F2-A500DC8A3C55}">
      <dgm:prSet/>
      <dgm:spPr/>
      <dgm:t>
        <a:bodyPr/>
        <a:lstStyle/>
        <a:p>
          <a:endParaRPr lang="en-US"/>
        </a:p>
      </dgm:t>
    </dgm:pt>
    <dgm:pt modelId="{9F96DDC4-B0AE-4D0D-A70F-D3C1DE78AB54}" type="sibTrans" cxnId="{3F714CD2-EE19-46CF-A7F2-A500DC8A3C55}">
      <dgm:prSet/>
      <dgm:spPr>
        <a:blipFill rotWithShape="1">
          <a:blip xmlns:r="http://schemas.openxmlformats.org/officeDocument/2006/relationships" r:embed="rId3"/>
          <a:stretch>
            <a:fillRect/>
          </a:stretch>
        </a:blipFill>
      </dgm:spPr>
      <dgm:t>
        <a:bodyPr/>
        <a:lstStyle/>
        <a:p>
          <a:endParaRPr lang="en-US"/>
        </a:p>
      </dgm:t>
    </dgm:pt>
    <dgm:pt modelId="{D899232F-7569-42F7-919E-38DB7A927DF1}">
      <dgm:prSet/>
      <dgm:spPr/>
      <dgm:t>
        <a:bodyPr/>
        <a:lstStyle/>
        <a:p>
          <a:r>
            <a:rPr lang="en-US" smtClean="0"/>
            <a:t>OpenLayers</a:t>
          </a:r>
          <a:endParaRPr lang="en-US"/>
        </a:p>
      </dgm:t>
    </dgm:pt>
    <dgm:pt modelId="{791CB3EB-86EF-4FF9-A63C-2277F9BBEF75}" type="parTrans" cxnId="{2FD59F3A-BE97-4949-A6AF-A1780267E079}">
      <dgm:prSet/>
      <dgm:spPr/>
      <dgm:t>
        <a:bodyPr/>
        <a:lstStyle/>
        <a:p>
          <a:endParaRPr lang="en-US"/>
        </a:p>
      </dgm:t>
    </dgm:pt>
    <dgm:pt modelId="{D9CB2E9C-1E77-42E5-AA2B-9B9444EC37C4}" type="sibTrans" cxnId="{2FD59F3A-BE97-4949-A6AF-A1780267E079}">
      <dgm:prSet/>
      <dgm:spPr>
        <a:blipFill rotWithShape="1">
          <a:blip xmlns:r="http://schemas.openxmlformats.org/officeDocument/2006/relationships" r:embed="rId4"/>
          <a:stretch>
            <a:fillRect/>
          </a:stretch>
        </a:blipFill>
      </dgm:spPr>
      <dgm:t>
        <a:bodyPr/>
        <a:lstStyle/>
        <a:p>
          <a:endParaRPr lang="en-US"/>
        </a:p>
      </dgm:t>
    </dgm:pt>
    <dgm:pt modelId="{43F7F75E-9212-4C27-A5AC-5A9C4A146C1C}">
      <dgm:prSet/>
      <dgm:spPr/>
      <dgm:t>
        <a:bodyPr/>
        <a:lstStyle/>
        <a:p>
          <a:r>
            <a:rPr lang="en-US" smtClean="0"/>
            <a:t>pgRouting</a:t>
          </a:r>
          <a:endParaRPr lang="en-US"/>
        </a:p>
      </dgm:t>
    </dgm:pt>
    <dgm:pt modelId="{10E65628-EA0D-47EF-9D3A-82E77BA60938}" type="parTrans" cxnId="{4B3151CB-7324-4D80-BA2E-21908507FA05}">
      <dgm:prSet/>
      <dgm:spPr/>
      <dgm:t>
        <a:bodyPr/>
        <a:lstStyle/>
        <a:p>
          <a:endParaRPr lang="en-US"/>
        </a:p>
      </dgm:t>
    </dgm:pt>
    <dgm:pt modelId="{29068DD7-B4C5-4E27-A39A-6C71A920C832}" type="sibTrans" cxnId="{4B3151CB-7324-4D80-BA2E-21908507FA05}">
      <dgm:prSet/>
      <dgm:spPr>
        <a:blipFill rotWithShape="1">
          <a:blip xmlns:r="http://schemas.openxmlformats.org/officeDocument/2006/relationships" r:embed="rId5"/>
          <a:stretch>
            <a:fillRect/>
          </a:stretch>
        </a:blipFill>
      </dgm:spPr>
      <dgm:t>
        <a:bodyPr/>
        <a:lstStyle/>
        <a:p>
          <a:endParaRPr lang="en-US"/>
        </a:p>
      </dgm:t>
    </dgm:pt>
    <dgm:pt modelId="{F65CB6D2-9EE0-4A77-9723-4FF9B2DA763F}" type="pres">
      <dgm:prSet presAssocID="{BB4BAA05-43A2-4654-B874-DB2EA4DEC263}" presName="Name0" presStyleCnt="0">
        <dgm:presLayoutVars>
          <dgm:chMax val="21"/>
          <dgm:chPref val="21"/>
        </dgm:presLayoutVars>
      </dgm:prSet>
      <dgm:spPr/>
    </dgm:pt>
    <dgm:pt modelId="{448B54B7-CC67-4A97-93B9-B87E8F360148}" type="pres">
      <dgm:prSet presAssocID="{213B2254-3991-42C4-8998-6ABA1E12FAFB}" presName="text1" presStyleCnt="0"/>
      <dgm:spPr/>
    </dgm:pt>
    <dgm:pt modelId="{59890D33-F49B-42EA-8B14-B5038E946509}" type="pres">
      <dgm:prSet presAssocID="{213B2254-3991-42C4-8998-6ABA1E12FAFB}" presName="textRepeatNode" presStyleLbl="alignNode1" presStyleIdx="0" presStyleCnt="5">
        <dgm:presLayoutVars>
          <dgm:chMax val="0"/>
          <dgm:chPref val="0"/>
          <dgm:bulletEnabled val="1"/>
        </dgm:presLayoutVars>
      </dgm:prSet>
      <dgm:spPr/>
    </dgm:pt>
    <dgm:pt modelId="{E3984E7A-7464-4FDE-B66B-30F79A57B79B}" type="pres">
      <dgm:prSet presAssocID="{213B2254-3991-42C4-8998-6ABA1E12FAFB}" presName="textaccent1" presStyleCnt="0"/>
      <dgm:spPr/>
    </dgm:pt>
    <dgm:pt modelId="{7AE358B5-910D-427B-B5CC-BF9C097DF698}" type="pres">
      <dgm:prSet presAssocID="{213B2254-3991-42C4-8998-6ABA1E12FAFB}" presName="accentRepeatNode" presStyleLbl="solidAlignAcc1" presStyleIdx="0" presStyleCnt="10"/>
      <dgm:spPr/>
    </dgm:pt>
    <dgm:pt modelId="{D43E674D-C9E2-45A7-A1ED-37591186CFB3}" type="pres">
      <dgm:prSet presAssocID="{A4918358-9999-465D-A63B-5DD56E2CB518}" presName="image1" presStyleCnt="0"/>
      <dgm:spPr/>
    </dgm:pt>
    <dgm:pt modelId="{91FE58EE-DA0D-40CD-9E0A-59B7FC0B4DB2}" type="pres">
      <dgm:prSet presAssocID="{A4918358-9999-465D-A63B-5DD56E2CB518}" presName="imageRepeatNode" presStyleLbl="alignAcc1" presStyleIdx="0" presStyleCnt="5"/>
      <dgm:spPr/>
    </dgm:pt>
    <dgm:pt modelId="{F3E4177A-C738-4259-B938-7049B064B71E}" type="pres">
      <dgm:prSet presAssocID="{A4918358-9999-465D-A63B-5DD56E2CB518}" presName="imageaccent1" presStyleCnt="0"/>
      <dgm:spPr/>
    </dgm:pt>
    <dgm:pt modelId="{937F4B23-04E7-4276-A0ED-C52AD36A3EEF}" type="pres">
      <dgm:prSet presAssocID="{A4918358-9999-465D-A63B-5DD56E2CB518}" presName="accentRepeatNode" presStyleLbl="solidAlignAcc1" presStyleIdx="1" presStyleCnt="10"/>
      <dgm:spPr/>
    </dgm:pt>
    <dgm:pt modelId="{D01FF1E7-BF03-4436-9C09-8999770EB6DB}" type="pres">
      <dgm:prSet presAssocID="{D899232F-7569-42F7-919E-38DB7A927DF1}" presName="text2" presStyleCnt="0"/>
      <dgm:spPr/>
    </dgm:pt>
    <dgm:pt modelId="{1DD078E4-963A-459A-A9E8-A7AC36700F89}" type="pres">
      <dgm:prSet presAssocID="{D899232F-7569-42F7-919E-38DB7A927DF1}" presName="textRepeatNode" presStyleLbl="alignNode1" presStyleIdx="1" presStyleCnt="5">
        <dgm:presLayoutVars>
          <dgm:chMax val="0"/>
          <dgm:chPref val="0"/>
          <dgm:bulletEnabled val="1"/>
        </dgm:presLayoutVars>
      </dgm:prSet>
      <dgm:spPr/>
    </dgm:pt>
    <dgm:pt modelId="{62F5C092-D5CA-47CA-9A98-EC2718A36D08}" type="pres">
      <dgm:prSet presAssocID="{D899232F-7569-42F7-919E-38DB7A927DF1}" presName="textaccent2" presStyleCnt="0"/>
      <dgm:spPr/>
    </dgm:pt>
    <dgm:pt modelId="{DCF21839-F8F0-4C6C-B183-4ED40CDE3B66}" type="pres">
      <dgm:prSet presAssocID="{D899232F-7569-42F7-919E-38DB7A927DF1}" presName="accentRepeatNode" presStyleLbl="solidAlignAcc1" presStyleIdx="2" presStyleCnt="10"/>
      <dgm:spPr/>
    </dgm:pt>
    <dgm:pt modelId="{EFA46EDB-1E14-48EE-9387-D4138F30A1D8}" type="pres">
      <dgm:prSet presAssocID="{D9CB2E9C-1E77-42E5-AA2B-9B9444EC37C4}" presName="image2" presStyleCnt="0"/>
      <dgm:spPr/>
    </dgm:pt>
    <dgm:pt modelId="{1024197E-0887-4027-95A8-4F16CED73A11}" type="pres">
      <dgm:prSet presAssocID="{D9CB2E9C-1E77-42E5-AA2B-9B9444EC37C4}" presName="imageRepeatNode" presStyleLbl="alignAcc1" presStyleIdx="1" presStyleCnt="5"/>
      <dgm:spPr/>
    </dgm:pt>
    <dgm:pt modelId="{0894A2F5-1891-4F46-9D95-CFA7DFD6727B}" type="pres">
      <dgm:prSet presAssocID="{D9CB2E9C-1E77-42E5-AA2B-9B9444EC37C4}" presName="imageaccent2" presStyleCnt="0"/>
      <dgm:spPr/>
    </dgm:pt>
    <dgm:pt modelId="{7DBCBA64-9818-40E7-9A65-82D5160E4CAF}" type="pres">
      <dgm:prSet presAssocID="{D9CB2E9C-1E77-42E5-AA2B-9B9444EC37C4}" presName="accentRepeatNode" presStyleLbl="solidAlignAcc1" presStyleIdx="3" presStyleCnt="10"/>
      <dgm:spPr/>
    </dgm:pt>
    <dgm:pt modelId="{20F7651B-C2CB-44FE-A923-6059538098FC}" type="pres">
      <dgm:prSet presAssocID="{26BDA26C-DA63-43A3-9A94-EFAC30646E91}" presName="text3" presStyleCnt="0"/>
      <dgm:spPr/>
    </dgm:pt>
    <dgm:pt modelId="{E6139666-278B-4B58-A1EC-3C388EB32939}" type="pres">
      <dgm:prSet presAssocID="{26BDA26C-DA63-43A3-9A94-EFAC30646E91}" presName="textRepeatNode" presStyleLbl="alignNode1" presStyleIdx="2" presStyleCnt="5">
        <dgm:presLayoutVars>
          <dgm:chMax val="0"/>
          <dgm:chPref val="0"/>
          <dgm:bulletEnabled val="1"/>
        </dgm:presLayoutVars>
      </dgm:prSet>
      <dgm:spPr/>
    </dgm:pt>
    <dgm:pt modelId="{98523543-0B4B-453A-AC82-A1241E722E14}" type="pres">
      <dgm:prSet presAssocID="{26BDA26C-DA63-43A3-9A94-EFAC30646E91}" presName="textaccent3" presStyleCnt="0"/>
      <dgm:spPr/>
    </dgm:pt>
    <dgm:pt modelId="{0C06F17C-E5B0-439E-863B-B83BC39C9E92}" type="pres">
      <dgm:prSet presAssocID="{26BDA26C-DA63-43A3-9A94-EFAC30646E91}" presName="accentRepeatNode" presStyleLbl="solidAlignAcc1" presStyleIdx="4" presStyleCnt="10"/>
      <dgm:spPr/>
    </dgm:pt>
    <dgm:pt modelId="{AD9D8E73-16BB-4F58-9B74-40EB601192AB}" type="pres">
      <dgm:prSet presAssocID="{1FC739A1-0545-4DF5-A10D-1E88ECF69537}" presName="image3" presStyleCnt="0"/>
      <dgm:spPr/>
    </dgm:pt>
    <dgm:pt modelId="{D2FB48D5-076B-496F-AC66-5A5D8815B643}" type="pres">
      <dgm:prSet presAssocID="{1FC739A1-0545-4DF5-A10D-1E88ECF69537}" presName="imageRepeatNode" presStyleLbl="alignAcc1" presStyleIdx="2" presStyleCnt="5"/>
      <dgm:spPr/>
    </dgm:pt>
    <dgm:pt modelId="{366115AB-4AB0-4016-9EC9-0FA65621D274}" type="pres">
      <dgm:prSet presAssocID="{1FC739A1-0545-4DF5-A10D-1E88ECF69537}" presName="imageaccent3" presStyleCnt="0"/>
      <dgm:spPr/>
    </dgm:pt>
    <dgm:pt modelId="{3EA4B4A5-3FF9-4C89-9E48-0B4D57F23A97}" type="pres">
      <dgm:prSet presAssocID="{1FC739A1-0545-4DF5-A10D-1E88ECF69537}" presName="accentRepeatNode" presStyleLbl="solidAlignAcc1" presStyleIdx="5" presStyleCnt="10"/>
      <dgm:spPr/>
    </dgm:pt>
    <dgm:pt modelId="{796CAFA2-9F74-413E-A3C8-6BE2551EA321}" type="pres">
      <dgm:prSet presAssocID="{F42543D4-1290-4352-8728-2D0AB0D96610}" presName="text4" presStyleCnt="0"/>
      <dgm:spPr/>
    </dgm:pt>
    <dgm:pt modelId="{5D2FD51E-1E92-4CEC-A07A-521A73C46183}" type="pres">
      <dgm:prSet presAssocID="{F42543D4-1290-4352-8728-2D0AB0D96610}" presName="textRepeatNode" presStyleLbl="alignNode1" presStyleIdx="3" presStyleCnt="5">
        <dgm:presLayoutVars>
          <dgm:chMax val="0"/>
          <dgm:chPref val="0"/>
          <dgm:bulletEnabled val="1"/>
        </dgm:presLayoutVars>
      </dgm:prSet>
      <dgm:spPr/>
    </dgm:pt>
    <dgm:pt modelId="{0A42C4FD-8098-4AF0-A826-EC4442BC0952}" type="pres">
      <dgm:prSet presAssocID="{F42543D4-1290-4352-8728-2D0AB0D96610}" presName="textaccent4" presStyleCnt="0"/>
      <dgm:spPr/>
    </dgm:pt>
    <dgm:pt modelId="{D76DAD4B-4E76-4829-89E4-36672F5FF90C}" type="pres">
      <dgm:prSet presAssocID="{F42543D4-1290-4352-8728-2D0AB0D96610}" presName="accentRepeatNode" presStyleLbl="solidAlignAcc1" presStyleIdx="6" presStyleCnt="10"/>
      <dgm:spPr/>
    </dgm:pt>
    <dgm:pt modelId="{5639091C-A897-465A-B91D-7FCA428F9DF2}" type="pres">
      <dgm:prSet presAssocID="{9F96DDC4-B0AE-4D0D-A70F-D3C1DE78AB54}" presName="image4" presStyleCnt="0"/>
      <dgm:spPr/>
    </dgm:pt>
    <dgm:pt modelId="{23242E47-3A57-409E-8235-91CB5F9E9E58}" type="pres">
      <dgm:prSet presAssocID="{9F96DDC4-B0AE-4D0D-A70F-D3C1DE78AB54}" presName="imageRepeatNode" presStyleLbl="alignAcc1" presStyleIdx="3" presStyleCnt="5"/>
      <dgm:spPr/>
    </dgm:pt>
    <dgm:pt modelId="{7895924B-A4FC-4BD5-95B6-D7915ECA591C}" type="pres">
      <dgm:prSet presAssocID="{9F96DDC4-B0AE-4D0D-A70F-D3C1DE78AB54}" presName="imageaccent4" presStyleCnt="0"/>
      <dgm:spPr/>
    </dgm:pt>
    <dgm:pt modelId="{33CC9B56-DD04-4960-BEE4-B6CC2A210786}" type="pres">
      <dgm:prSet presAssocID="{9F96DDC4-B0AE-4D0D-A70F-D3C1DE78AB54}" presName="accentRepeatNode" presStyleLbl="solidAlignAcc1" presStyleIdx="7" presStyleCnt="10"/>
      <dgm:spPr/>
    </dgm:pt>
    <dgm:pt modelId="{55EBA283-9242-4037-8C42-1D3E6D4BF820}" type="pres">
      <dgm:prSet presAssocID="{43F7F75E-9212-4C27-A5AC-5A9C4A146C1C}" presName="text5" presStyleCnt="0"/>
      <dgm:spPr/>
    </dgm:pt>
    <dgm:pt modelId="{B095EC76-60D3-45AA-A46D-D3A00073A03B}" type="pres">
      <dgm:prSet presAssocID="{43F7F75E-9212-4C27-A5AC-5A9C4A146C1C}" presName="textRepeatNode" presStyleLbl="alignNode1" presStyleIdx="4" presStyleCnt="5">
        <dgm:presLayoutVars>
          <dgm:chMax val="0"/>
          <dgm:chPref val="0"/>
          <dgm:bulletEnabled val="1"/>
        </dgm:presLayoutVars>
      </dgm:prSet>
      <dgm:spPr/>
    </dgm:pt>
    <dgm:pt modelId="{0C1E19E8-1B9C-4800-BD49-9BD97F94E69C}" type="pres">
      <dgm:prSet presAssocID="{43F7F75E-9212-4C27-A5AC-5A9C4A146C1C}" presName="textaccent5" presStyleCnt="0"/>
      <dgm:spPr/>
    </dgm:pt>
    <dgm:pt modelId="{AD8586CB-2B1B-4D2C-B215-C6ECE84580F7}" type="pres">
      <dgm:prSet presAssocID="{43F7F75E-9212-4C27-A5AC-5A9C4A146C1C}" presName="accentRepeatNode" presStyleLbl="solidAlignAcc1" presStyleIdx="8" presStyleCnt="10"/>
      <dgm:spPr/>
    </dgm:pt>
    <dgm:pt modelId="{5AF75646-FE40-41D6-A6CE-B43B20926121}" type="pres">
      <dgm:prSet presAssocID="{29068DD7-B4C5-4E27-A39A-6C71A920C832}" presName="image5" presStyleCnt="0"/>
      <dgm:spPr/>
    </dgm:pt>
    <dgm:pt modelId="{768D2F35-A00E-4B99-B402-89EB2FE2121A}" type="pres">
      <dgm:prSet presAssocID="{29068DD7-B4C5-4E27-A39A-6C71A920C832}" presName="imageRepeatNode" presStyleLbl="alignAcc1" presStyleIdx="4" presStyleCnt="5"/>
      <dgm:spPr/>
    </dgm:pt>
    <dgm:pt modelId="{879C3788-DA51-4483-ADD7-93C8F0634C75}" type="pres">
      <dgm:prSet presAssocID="{29068DD7-B4C5-4E27-A39A-6C71A920C832}" presName="imageaccent5" presStyleCnt="0"/>
      <dgm:spPr/>
    </dgm:pt>
    <dgm:pt modelId="{D20CCEE7-44DF-45C1-8864-8B6A29DD4A3B}" type="pres">
      <dgm:prSet presAssocID="{29068DD7-B4C5-4E27-A39A-6C71A920C832}" presName="accentRepeatNode" presStyleLbl="solidAlignAcc1" presStyleIdx="9" presStyleCnt="10"/>
      <dgm:spPr/>
    </dgm:pt>
  </dgm:ptLst>
  <dgm:cxnLst>
    <dgm:cxn modelId="{473598E1-1299-4048-8E25-2914DDD26CAE}" type="presOf" srcId="{26BDA26C-DA63-43A3-9A94-EFAC30646E91}" destId="{E6139666-278B-4B58-A1EC-3C388EB32939}" srcOrd="0" destOrd="0" presId="urn:microsoft.com/office/officeart/2008/layout/HexagonCluster"/>
    <dgm:cxn modelId="{6408F82F-F8EF-497A-B5C6-BB14FAEBE3D1}" srcId="{BB4BAA05-43A2-4654-B874-DB2EA4DEC263}" destId="{26BDA26C-DA63-43A3-9A94-EFAC30646E91}" srcOrd="2" destOrd="0" parTransId="{C203EC0B-B0D3-4277-B1CB-B5FFCA944C41}" sibTransId="{1FC739A1-0545-4DF5-A10D-1E88ECF69537}"/>
    <dgm:cxn modelId="{3FE2B012-FA6B-49F4-B340-F84305C8F0D3}" type="presOf" srcId="{F42543D4-1290-4352-8728-2D0AB0D96610}" destId="{5D2FD51E-1E92-4CEC-A07A-521A73C46183}" srcOrd="0" destOrd="0" presId="urn:microsoft.com/office/officeart/2008/layout/HexagonCluster"/>
    <dgm:cxn modelId="{3F714CD2-EE19-46CF-A7F2-A500DC8A3C55}" srcId="{BB4BAA05-43A2-4654-B874-DB2EA4DEC263}" destId="{F42543D4-1290-4352-8728-2D0AB0D96610}" srcOrd="3" destOrd="0" parTransId="{A9FE16D1-5F92-4FF6-87C6-075BB91A12E1}" sibTransId="{9F96DDC4-B0AE-4D0D-A70F-D3C1DE78AB54}"/>
    <dgm:cxn modelId="{3D6CA6D4-10F9-4CE7-AF37-74FD220E763B}" type="presOf" srcId="{1FC739A1-0545-4DF5-A10D-1E88ECF69537}" destId="{D2FB48D5-076B-496F-AC66-5A5D8815B643}" srcOrd="0" destOrd="0" presId="urn:microsoft.com/office/officeart/2008/layout/HexagonCluster"/>
    <dgm:cxn modelId="{CD992B11-7B56-40E4-BD40-24711DA5165C}" type="presOf" srcId="{A4918358-9999-465D-A63B-5DD56E2CB518}" destId="{91FE58EE-DA0D-40CD-9E0A-59B7FC0B4DB2}" srcOrd="0" destOrd="0" presId="urn:microsoft.com/office/officeart/2008/layout/HexagonCluster"/>
    <dgm:cxn modelId="{AADA5011-BD13-4C5D-9A51-22CD224555D3}" type="presOf" srcId="{43F7F75E-9212-4C27-A5AC-5A9C4A146C1C}" destId="{B095EC76-60D3-45AA-A46D-D3A00073A03B}" srcOrd="0" destOrd="0" presId="urn:microsoft.com/office/officeart/2008/layout/HexagonCluster"/>
    <dgm:cxn modelId="{0611FDF7-B185-4A9E-A8F6-3F5607A17DA5}" type="presOf" srcId="{D9CB2E9C-1E77-42E5-AA2B-9B9444EC37C4}" destId="{1024197E-0887-4027-95A8-4F16CED73A11}" srcOrd="0" destOrd="0" presId="urn:microsoft.com/office/officeart/2008/layout/HexagonCluster"/>
    <dgm:cxn modelId="{CC9577B5-32EE-43BE-A50A-40D188D26144}" type="presOf" srcId="{D899232F-7569-42F7-919E-38DB7A927DF1}" destId="{1DD078E4-963A-459A-A9E8-A7AC36700F89}" srcOrd="0" destOrd="0" presId="urn:microsoft.com/office/officeart/2008/layout/HexagonCluster"/>
    <dgm:cxn modelId="{C304C1C7-B2C8-4AD9-8E85-7F28685300B0}" type="presOf" srcId="{213B2254-3991-42C4-8998-6ABA1E12FAFB}" destId="{59890D33-F49B-42EA-8B14-B5038E946509}" srcOrd="0" destOrd="0" presId="urn:microsoft.com/office/officeart/2008/layout/HexagonCluster"/>
    <dgm:cxn modelId="{4B3151CB-7324-4D80-BA2E-21908507FA05}" srcId="{BB4BAA05-43A2-4654-B874-DB2EA4DEC263}" destId="{43F7F75E-9212-4C27-A5AC-5A9C4A146C1C}" srcOrd="4" destOrd="0" parTransId="{10E65628-EA0D-47EF-9D3A-82E77BA60938}" sibTransId="{29068DD7-B4C5-4E27-A39A-6C71A920C832}"/>
    <dgm:cxn modelId="{57C58147-4BF1-46F1-9ECC-ED6733E0B692}" srcId="{BB4BAA05-43A2-4654-B874-DB2EA4DEC263}" destId="{213B2254-3991-42C4-8998-6ABA1E12FAFB}" srcOrd="0" destOrd="0" parTransId="{EE740E20-DED3-4871-9510-818C8FEE286E}" sibTransId="{A4918358-9999-465D-A63B-5DD56E2CB518}"/>
    <dgm:cxn modelId="{BF372B49-FD7E-4F21-B472-A3966D4F7D31}" type="presOf" srcId="{29068DD7-B4C5-4E27-A39A-6C71A920C832}" destId="{768D2F35-A00E-4B99-B402-89EB2FE2121A}" srcOrd="0" destOrd="0" presId="urn:microsoft.com/office/officeart/2008/layout/HexagonCluster"/>
    <dgm:cxn modelId="{58B2DD48-EA8F-4085-A761-8A9FDE726B30}" type="presOf" srcId="{9F96DDC4-B0AE-4D0D-A70F-D3C1DE78AB54}" destId="{23242E47-3A57-409E-8235-91CB5F9E9E58}" srcOrd="0" destOrd="0" presId="urn:microsoft.com/office/officeart/2008/layout/HexagonCluster"/>
    <dgm:cxn modelId="{7AF8FC34-FF43-47E5-9A34-8B1BC95DBE7D}" type="presOf" srcId="{BB4BAA05-43A2-4654-B874-DB2EA4DEC263}" destId="{F65CB6D2-9EE0-4A77-9723-4FF9B2DA763F}" srcOrd="0" destOrd="0" presId="urn:microsoft.com/office/officeart/2008/layout/HexagonCluster"/>
    <dgm:cxn modelId="{2FD59F3A-BE97-4949-A6AF-A1780267E079}" srcId="{BB4BAA05-43A2-4654-B874-DB2EA4DEC263}" destId="{D899232F-7569-42F7-919E-38DB7A927DF1}" srcOrd="1" destOrd="0" parTransId="{791CB3EB-86EF-4FF9-A63C-2277F9BBEF75}" sibTransId="{D9CB2E9C-1E77-42E5-AA2B-9B9444EC37C4}"/>
    <dgm:cxn modelId="{3FEE7BAB-9D1B-49B7-8A57-E4619A4C2547}" type="presParOf" srcId="{F65CB6D2-9EE0-4A77-9723-4FF9B2DA763F}" destId="{448B54B7-CC67-4A97-93B9-B87E8F360148}" srcOrd="0" destOrd="0" presId="urn:microsoft.com/office/officeart/2008/layout/HexagonCluster"/>
    <dgm:cxn modelId="{CDDFBD2A-2B37-4621-9192-B6E55751FD88}" type="presParOf" srcId="{448B54B7-CC67-4A97-93B9-B87E8F360148}" destId="{59890D33-F49B-42EA-8B14-B5038E946509}" srcOrd="0" destOrd="0" presId="urn:microsoft.com/office/officeart/2008/layout/HexagonCluster"/>
    <dgm:cxn modelId="{D6431BC0-EAEB-446E-838F-7F8537345C77}" type="presParOf" srcId="{F65CB6D2-9EE0-4A77-9723-4FF9B2DA763F}" destId="{E3984E7A-7464-4FDE-B66B-30F79A57B79B}" srcOrd="1" destOrd="0" presId="urn:microsoft.com/office/officeart/2008/layout/HexagonCluster"/>
    <dgm:cxn modelId="{41F4353A-CBDA-48B9-A1A7-A5ABDB3D0F7C}" type="presParOf" srcId="{E3984E7A-7464-4FDE-B66B-30F79A57B79B}" destId="{7AE358B5-910D-427B-B5CC-BF9C097DF698}" srcOrd="0" destOrd="0" presId="urn:microsoft.com/office/officeart/2008/layout/HexagonCluster"/>
    <dgm:cxn modelId="{69DDE1B5-4491-45DA-A812-7020CBC690A8}" type="presParOf" srcId="{F65CB6D2-9EE0-4A77-9723-4FF9B2DA763F}" destId="{D43E674D-C9E2-45A7-A1ED-37591186CFB3}" srcOrd="2" destOrd="0" presId="urn:microsoft.com/office/officeart/2008/layout/HexagonCluster"/>
    <dgm:cxn modelId="{7963E9B3-E09F-49AA-B462-65B4B02BEF8D}" type="presParOf" srcId="{D43E674D-C9E2-45A7-A1ED-37591186CFB3}" destId="{91FE58EE-DA0D-40CD-9E0A-59B7FC0B4DB2}" srcOrd="0" destOrd="0" presId="urn:microsoft.com/office/officeart/2008/layout/HexagonCluster"/>
    <dgm:cxn modelId="{4479129A-36F6-47C6-A122-9DDF26BF3AFD}" type="presParOf" srcId="{F65CB6D2-9EE0-4A77-9723-4FF9B2DA763F}" destId="{F3E4177A-C738-4259-B938-7049B064B71E}" srcOrd="3" destOrd="0" presId="urn:microsoft.com/office/officeart/2008/layout/HexagonCluster"/>
    <dgm:cxn modelId="{8EB0F8A8-7DB2-4E48-9C5B-AC1F0E20DA05}" type="presParOf" srcId="{F3E4177A-C738-4259-B938-7049B064B71E}" destId="{937F4B23-04E7-4276-A0ED-C52AD36A3EEF}" srcOrd="0" destOrd="0" presId="urn:microsoft.com/office/officeart/2008/layout/HexagonCluster"/>
    <dgm:cxn modelId="{B77F8E59-8873-479B-8F53-E0D0C70ED165}" type="presParOf" srcId="{F65CB6D2-9EE0-4A77-9723-4FF9B2DA763F}" destId="{D01FF1E7-BF03-4436-9C09-8999770EB6DB}" srcOrd="4" destOrd="0" presId="urn:microsoft.com/office/officeart/2008/layout/HexagonCluster"/>
    <dgm:cxn modelId="{C25C16EC-27C5-4101-BAA6-4AA1581DBF73}" type="presParOf" srcId="{D01FF1E7-BF03-4436-9C09-8999770EB6DB}" destId="{1DD078E4-963A-459A-A9E8-A7AC36700F89}" srcOrd="0" destOrd="0" presId="urn:microsoft.com/office/officeart/2008/layout/HexagonCluster"/>
    <dgm:cxn modelId="{BC489E7A-1792-477D-9F55-CAD591465169}" type="presParOf" srcId="{F65CB6D2-9EE0-4A77-9723-4FF9B2DA763F}" destId="{62F5C092-D5CA-47CA-9A98-EC2718A36D08}" srcOrd="5" destOrd="0" presId="urn:microsoft.com/office/officeart/2008/layout/HexagonCluster"/>
    <dgm:cxn modelId="{5669CCE9-CD3F-495E-8C39-A8B8B22E7E90}" type="presParOf" srcId="{62F5C092-D5CA-47CA-9A98-EC2718A36D08}" destId="{DCF21839-F8F0-4C6C-B183-4ED40CDE3B66}" srcOrd="0" destOrd="0" presId="urn:microsoft.com/office/officeart/2008/layout/HexagonCluster"/>
    <dgm:cxn modelId="{5B3C0EFE-191D-4B18-AE1E-F9E7947CB467}" type="presParOf" srcId="{F65CB6D2-9EE0-4A77-9723-4FF9B2DA763F}" destId="{EFA46EDB-1E14-48EE-9387-D4138F30A1D8}" srcOrd="6" destOrd="0" presId="urn:microsoft.com/office/officeart/2008/layout/HexagonCluster"/>
    <dgm:cxn modelId="{DDB791E2-FC92-4589-989C-85276F1BEF2A}" type="presParOf" srcId="{EFA46EDB-1E14-48EE-9387-D4138F30A1D8}" destId="{1024197E-0887-4027-95A8-4F16CED73A11}" srcOrd="0" destOrd="0" presId="urn:microsoft.com/office/officeart/2008/layout/HexagonCluster"/>
    <dgm:cxn modelId="{68D3B316-E131-4988-92F5-4D8B2CAB0484}" type="presParOf" srcId="{F65CB6D2-9EE0-4A77-9723-4FF9B2DA763F}" destId="{0894A2F5-1891-4F46-9D95-CFA7DFD6727B}" srcOrd="7" destOrd="0" presId="urn:microsoft.com/office/officeart/2008/layout/HexagonCluster"/>
    <dgm:cxn modelId="{C6E517B3-06B0-4BA2-9476-3FEF43253EB1}" type="presParOf" srcId="{0894A2F5-1891-4F46-9D95-CFA7DFD6727B}" destId="{7DBCBA64-9818-40E7-9A65-82D5160E4CAF}" srcOrd="0" destOrd="0" presId="urn:microsoft.com/office/officeart/2008/layout/HexagonCluster"/>
    <dgm:cxn modelId="{8B011440-478D-451E-B266-1F4350BB6A90}" type="presParOf" srcId="{F65CB6D2-9EE0-4A77-9723-4FF9B2DA763F}" destId="{20F7651B-C2CB-44FE-A923-6059538098FC}" srcOrd="8" destOrd="0" presId="urn:microsoft.com/office/officeart/2008/layout/HexagonCluster"/>
    <dgm:cxn modelId="{84550C04-F95B-4BFC-ABD2-446C98729B92}" type="presParOf" srcId="{20F7651B-C2CB-44FE-A923-6059538098FC}" destId="{E6139666-278B-4B58-A1EC-3C388EB32939}" srcOrd="0" destOrd="0" presId="urn:microsoft.com/office/officeart/2008/layout/HexagonCluster"/>
    <dgm:cxn modelId="{4DEECC34-0ABC-44E9-9E7E-BB4AC8CC884A}" type="presParOf" srcId="{F65CB6D2-9EE0-4A77-9723-4FF9B2DA763F}" destId="{98523543-0B4B-453A-AC82-A1241E722E14}" srcOrd="9" destOrd="0" presId="urn:microsoft.com/office/officeart/2008/layout/HexagonCluster"/>
    <dgm:cxn modelId="{DFD4AD7D-D317-46FD-99C7-40D4230FDDEA}" type="presParOf" srcId="{98523543-0B4B-453A-AC82-A1241E722E14}" destId="{0C06F17C-E5B0-439E-863B-B83BC39C9E92}" srcOrd="0" destOrd="0" presId="urn:microsoft.com/office/officeart/2008/layout/HexagonCluster"/>
    <dgm:cxn modelId="{9FF1E5B1-9FB1-4A86-8AA6-B238C320802C}" type="presParOf" srcId="{F65CB6D2-9EE0-4A77-9723-4FF9B2DA763F}" destId="{AD9D8E73-16BB-4F58-9B74-40EB601192AB}" srcOrd="10" destOrd="0" presId="urn:microsoft.com/office/officeart/2008/layout/HexagonCluster"/>
    <dgm:cxn modelId="{FA342C03-6DDA-4DA5-AF2C-5F8C45229BBD}" type="presParOf" srcId="{AD9D8E73-16BB-4F58-9B74-40EB601192AB}" destId="{D2FB48D5-076B-496F-AC66-5A5D8815B643}" srcOrd="0" destOrd="0" presId="urn:microsoft.com/office/officeart/2008/layout/HexagonCluster"/>
    <dgm:cxn modelId="{5DDA91F1-9EDF-4CB1-B71A-CD947BE2F719}" type="presParOf" srcId="{F65CB6D2-9EE0-4A77-9723-4FF9B2DA763F}" destId="{366115AB-4AB0-4016-9EC9-0FA65621D274}" srcOrd="11" destOrd="0" presId="urn:microsoft.com/office/officeart/2008/layout/HexagonCluster"/>
    <dgm:cxn modelId="{1F628472-D449-4215-AA8F-455820A29D26}" type="presParOf" srcId="{366115AB-4AB0-4016-9EC9-0FA65621D274}" destId="{3EA4B4A5-3FF9-4C89-9E48-0B4D57F23A97}" srcOrd="0" destOrd="0" presId="urn:microsoft.com/office/officeart/2008/layout/HexagonCluster"/>
    <dgm:cxn modelId="{0F5ACB52-964B-419F-A49F-E4344FFA7CD4}" type="presParOf" srcId="{F65CB6D2-9EE0-4A77-9723-4FF9B2DA763F}" destId="{796CAFA2-9F74-413E-A3C8-6BE2551EA321}" srcOrd="12" destOrd="0" presId="urn:microsoft.com/office/officeart/2008/layout/HexagonCluster"/>
    <dgm:cxn modelId="{E4AE2477-E5C4-4762-8A26-11C595B93F25}" type="presParOf" srcId="{796CAFA2-9F74-413E-A3C8-6BE2551EA321}" destId="{5D2FD51E-1E92-4CEC-A07A-521A73C46183}" srcOrd="0" destOrd="0" presId="urn:microsoft.com/office/officeart/2008/layout/HexagonCluster"/>
    <dgm:cxn modelId="{DB57B42C-411E-4D26-8A49-4207601BA2F5}" type="presParOf" srcId="{F65CB6D2-9EE0-4A77-9723-4FF9B2DA763F}" destId="{0A42C4FD-8098-4AF0-A826-EC4442BC0952}" srcOrd="13" destOrd="0" presId="urn:microsoft.com/office/officeart/2008/layout/HexagonCluster"/>
    <dgm:cxn modelId="{E73CCE07-E1C5-4238-AC0D-C45FD6E1BF69}" type="presParOf" srcId="{0A42C4FD-8098-4AF0-A826-EC4442BC0952}" destId="{D76DAD4B-4E76-4829-89E4-36672F5FF90C}" srcOrd="0" destOrd="0" presId="urn:microsoft.com/office/officeart/2008/layout/HexagonCluster"/>
    <dgm:cxn modelId="{18561607-CD7B-494D-856A-20F5F6976BBF}" type="presParOf" srcId="{F65CB6D2-9EE0-4A77-9723-4FF9B2DA763F}" destId="{5639091C-A897-465A-B91D-7FCA428F9DF2}" srcOrd="14" destOrd="0" presId="urn:microsoft.com/office/officeart/2008/layout/HexagonCluster"/>
    <dgm:cxn modelId="{0D2A30DD-6490-4395-96CF-A09B4AC19A06}" type="presParOf" srcId="{5639091C-A897-465A-B91D-7FCA428F9DF2}" destId="{23242E47-3A57-409E-8235-91CB5F9E9E58}" srcOrd="0" destOrd="0" presId="urn:microsoft.com/office/officeart/2008/layout/HexagonCluster"/>
    <dgm:cxn modelId="{F46BE7D0-E9B7-4715-ADC5-18A330993137}" type="presParOf" srcId="{F65CB6D2-9EE0-4A77-9723-4FF9B2DA763F}" destId="{7895924B-A4FC-4BD5-95B6-D7915ECA591C}" srcOrd="15" destOrd="0" presId="urn:microsoft.com/office/officeart/2008/layout/HexagonCluster"/>
    <dgm:cxn modelId="{838474F2-7CD9-4064-85DE-79A663B4BA11}" type="presParOf" srcId="{7895924B-A4FC-4BD5-95B6-D7915ECA591C}" destId="{33CC9B56-DD04-4960-BEE4-B6CC2A210786}" srcOrd="0" destOrd="0" presId="urn:microsoft.com/office/officeart/2008/layout/HexagonCluster"/>
    <dgm:cxn modelId="{AB4A098F-AF43-4EDC-9EAE-86F02FB8D8ED}" type="presParOf" srcId="{F65CB6D2-9EE0-4A77-9723-4FF9B2DA763F}" destId="{55EBA283-9242-4037-8C42-1D3E6D4BF820}" srcOrd="16" destOrd="0" presId="urn:microsoft.com/office/officeart/2008/layout/HexagonCluster"/>
    <dgm:cxn modelId="{979ED5EB-6987-4CD2-A766-2211BCEC3474}" type="presParOf" srcId="{55EBA283-9242-4037-8C42-1D3E6D4BF820}" destId="{B095EC76-60D3-45AA-A46D-D3A00073A03B}" srcOrd="0" destOrd="0" presId="urn:microsoft.com/office/officeart/2008/layout/HexagonCluster"/>
    <dgm:cxn modelId="{D3B0BE65-7084-4D71-A6B2-E5800F6CEAA4}" type="presParOf" srcId="{F65CB6D2-9EE0-4A77-9723-4FF9B2DA763F}" destId="{0C1E19E8-1B9C-4800-BD49-9BD97F94E69C}" srcOrd="17" destOrd="0" presId="urn:microsoft.com/office/officeart/2008/layout/HexagonCluster"/>
    <dgm:cxn modelId="{522BF8C3-44A5-4AF3-9C74-12A513EC6117}" type="presParOf" srcId="{0C1E19E8-1B9C-4800-BD49-9BD97F94E69C}" destId="{AD8586CB-2B1B-4D2C-B215-C6ECE84580F7}" srcOrd="0" destOrd="0" presId="urn:microsoft.com/office/officeart/2008/layout/HexagonCluster"/>
    <dgm:cxn modelId="{D0ED75D8-31CF-423B-AAAF-45AB019F78F3}" type="presParOf" srcId="{F65CB6D2-9EE0-4A77-9723-4FF9B2DA763F}" destId="{5AF75646-FE40-41D6-A6CE-B43B20926121}" srcOrd="18" destOrd="0" presId="urn:microsoft.com/office/officeart/2008/layout/HexagonCluster"/>
    <dgm:cxn modelId="{15B1D535-1203-49DB-BDC6-F33A3BB64A17}" type="presParOf" srcId="{5AF75646-FE40-41D6-A6CE-B43B20926121}" destId="{768D2F35-A00E-4B99-B402-89EB2FE2121A}" srcOrd="0" destOrd="0" presId="urn:microsoft.com/office/officeart/2008/layout/HexagonCluster"/>
    <dgm:cxn modelId="{F3405830-8531-4F9A-BFC3-A2C34D125D56}" type="presParOf" srcId="{F65CB6D2-9EE0-4A77-9723-4FF9B2DA763F}" destId="{879C3788-DA51-4483-ADD7-93C8F0634C75}" srcOrd="19" destOrd="0" presId="urn:microsoft.com/office/officeart/2008/layout/HexagonCluster"/>
    <dgm:cxn modelId="{9E774DE0-81C5-4992-B661-44392275FC65}" type="presParOf" srcId="{879C3788-DA51-4483-ADD7-93C8F0634C75}" destId="{D20CCEE7-44DF-45C1-8864-8B6A29DD4A3B}"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A84E-93BC-4F41-AECC-C6F10BA7A492}">
      <dsp:nvSpPr>
        <dsp:cNvPr id="0" name=""/>
        <dsp:cNvSpPr/>
      </dsp:nvSpPr>
      <dsp:spPr>
        <a:xfrm>
          <a:off x="1809737" y="838246"/>
          <a:ext cx="1943124" cy="1943124"/>
        </a:xfrm>
        <a:prstGeom prst="ellipse">
          <a:avLst/>
        </a:prstGeom>
        <a:solidFill>
          <a:schemeClr val="accent2">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en-US" sz="5600" kern="1200" smtClean="0"/>
            <a:t>GIS</a:t>
          </a:r>
          <a:endParaRPr lang="en-US" sz="5600" kern="1200"/>
        </a:p>
      </dsp:txBody>
      <dsp:txXfrm>
        <a:off x="2094301" y="1122810"/>
        <a:ext cx="1373996" cy="1373996"/>
      </dsp:txXfrm>
    </dsp:sp>
    <dsp:sp modelId="{850787EF-5042-4D51-968A-814A74DAA956}">
      <dsp:nvSpPr>
        <dsp:cNvPr id="0" name=""/>
        <dsp:cNvSpPr/>
      </dsp:nvSpPr>
      <dsp:spPr>
        <a:xfrm>
          <a:off x="2295518" y="59950"/>
          <a:ext cx="971562" cy="971562"/>
        </a:xfrm>
        <a:prstGeom prst="ellipse">
          <a:avLst/>
        </a:prstGeom>
        <a:solidFill>
          <a:schemeClr val="accent2">
            <a:alpha val="50000"/>
            <a:hueOff val="-2880000"/>
            <a:satOff val="-10001"/>
            <a:lumOff val="12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Con người</a:t>
          </a:r>
          <a:endParaRPr lang="en-US" sz="1800" kern="1200"/>
        </a:p>
      </dsp:txBody>
      <dsp:txXfrm>
        <a:off x="2437800" y="202232"/>
        <a:ext cx="686998" cy="686998"/>
      </dsp:txXfrm>
    </dsp:sp>
    <dsp:sp modelId="{FDE173F1-C4C8-4FAE-9E6D-9A14DB72A643}">
      <dsp:nvSpPr>
        <dsp:cNvPr id="0" name=""/>
        <dsp:cNvSpPr/>
      </dsp:nvSpPr>
      <dsp:spPr>
        <a:xfrm>
          <a:off x="3497727" y="933406"/>
          <a:ext cx="971562" cy="971562"/>
        </a:xfrm>
        <a:prstGeom prst="ellipse">
          <a:avLst/>
        </a:prstGeom>
        <a:solidFill>
          <a:schemeClr val="accent2">
            <a:alpha val="50000"/>
            <a:hueOff val="-5760000"/>
            <a:satOff val="-20001"/>
            <a:lumOff val="24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Dữ liệu</a:t>
          </a:r>
          <a:endParaRPr lang="en-US" sz="1800" kern="1200"/>
        </a:p>
      </dsp:txBody>
      <dsp:txXfrm>
        <a:off x="3640009" y="1075688"/>
        <a:ext cx="686998" cy="686998"/>
      </dsp:txXfrm>
    </dsp:sp>
    <dsp:sp modelId="{A6BA83EB-9EB0-45BB-84B0-115EAD0EE6E5}">
      <dsp:nvSpPr>
        <dsp:cNvPr id="0" name=""/>
        <dsp:cNvSpPr/>
      </dsp:nvSpPr>
      <dsp:spPr>
        <a:xfrm>
          <a:off x="3038524" y="2346687"/>
          <a:ext cx="971562" cy="971562"/>
        </a:xfrm>
        <a:prstGeom prst="ellipse">
          <a:avLst/>
        </a:prstGeom>
        <a:solidFill>
          <a:schemeClr val="accent2">
            <a:alpha val="50000"/>
            <a:hueOff val="-8640000"/>
            <a:satOff val="-30002"/>
            <a:lumOff val="36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Phân tích</a:t>
          </a:r>
          <a:endParaRPr lang="en-US" sz="1800" kern="1200"/>
        </a:p>
      </dsp:txBody>
      <dsp:txXfrm>
        <a:off x="3180806" y="2488969"/>
        <a:ext cx="686998" cy="686998"/>
      </dsp:txXfrm>
    </dsp:sp>
    <dsp:sp modelId="{5DA8BA82-8066-4A09-9295-55B5FBECA817}">
      <dsp:nvSpPr>
        <dsp:cNvPr id="0" name=""/>
        <dsp:cNvSpPr/>
      </dsp:nvSpPr>
      <dsp:spPr>
        <a:xfrm>
          <a:off x="1552512" y="2346687"/>
          <a:ext cx="971562" cy="971562"/>
        </a:xfrm>
        <a:prstGeom prst="ellipse">
          <a:avLst/>
        </a:prstGeom>
        <a:solidFill>
          <a:schemeClr val="accent2">
            <a:alpha val="50000"/>
            <a:hueOff val="-11520000"/>
            <a:satOff val="-40002"/>
            <a:lumOff val="48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mềm</a:t>
          </a:r>
          <a:endParaRPr lang="en-US" sz="1800" kern="1200"/>
        </a:p>
      </dsp:txBody>
      <dsp:txXfrm>
        <a:off x="1694794" y="2488969"/>
        <a:ext cx="686998" cy="686998"/>
      </dsp:txXfrm>
    </dsp:sp>
    <dsp:sp modelId="{F8B60E71-582D-4FAA-9554-01FB09296C63}">
      <dsp:nvSpPr>
        <dsp:cNvPr id="0" name=""/>
        <dsp:cNvSpPr/>
      </dsp:nvSpPr>
      <dsp:spPr>
        <a:xfrm>
          <a:off x="1093309" y="933406"/>
          <a:ext cx="971562" cy="971562"/>
        </a:xfrm>
        <a:prstGeom prst="ellipse">
          <a:avLst/>
        </a:prstGeom>
        <a:solidFill>
          <a:schemeClr val="accent2">
            <a:alpha val="50000"/>
            <a:hueOff val="-14400000"/>
            <a:satOff val="-50003"/>
            <a:lumOff val="60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cứng</a:t>
          </a:r>
          <a:endParaRPr lang="en-US" sz="1800" kern="1200"/>
        </a:p>
      </dsp:txBody>
      <dsp:txXfrm>
        <a:off x="1235591" y="1075688"/>
        <a:ext cx="686998" cy="68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6A591-8DF1-4CCC-B12C-A99C8B3FEFAB}">
      <dsp:nvSpPr>
        <dsp:cNvPr id="0" name=""/>
        <dsp:cNvSpPr/>
      </dsp:nvSpPr>
      <dsp:spPr>
        <a:xfrm>
          <a:off x="2113788" y="2067781"/>
          <a:ext cx="1563624" cy="1563624"/>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OpenGIS</a:t>
          </a:r>
          <a:endParaRPr lang="en-US" sz="2000" kern="1200"/>
        </a:p>
      </dsp:txBody>
      <dsp:txXfrm>
        <a:off x="2342775" y="2296768"/>
        <a:ext cx="1105650" cy="1105650"/>
      </dsp:txXfrm>
    </dsp:sp>
    <dsp:sp modelId="{1FEABB09-25A5-432F-9911-10478EF95599}">
      <dsp:nvSpPr>
        <dsp:cNvPr id="0" name=""/>
        <dsp:cNvSpPr/>
      </dsp:nvSpPr>
      <dsp:spPr>
        <a:xfrm rot="12900000">
          <a:off x="922869" y="1732732"/>
          <a:ext cx="1391805" cy="445632"/>
        </a:xfrm>
        <a:prstGeom prst="lef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92C280C-2205-4306-82DF-4CA179D8E44F}">
      <dsp:nvSpPr>
        <dsp:cNvPr id="0" name=""/>
        <dsp:cNvSpPr/>
      </dsp:nvSpPr>
      <dsp:spPr>
        <a:xfrm>
          <a:off x="306000" y="962218"/>
          <a:ext cx="1485442" cy="1188354"/>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WMS</a:t>
          </a:r>
          <a:endParaRPr lang="en-US" sz="4000" kern="1200"/>
        </a:p>
      </dsp:txBody>
      <dsp:txXfrm>
        <a:off x="340806" y="997024"/>
        <a:ext cx="1415830" cy="1118742"/>
      </dsp:txXfrm>
    </dsp:sp>
    <dsp:sp modelId="{88511A48-A615-49FE-9DD2-D3313D7B4BD0}">
      <dsp:nvSpPr>
        <dsp:cNvPr id="0" name=""/>
        <dsp:cNvSpPr/>
      </dsp:nvSpPr>
      <dsp:spPr>
        <a:xfrm rot="16200000">
          <a:off x="2199697" y="1068057"/>
          <a:ext cx="1391805" cy="445632"/>
        </a:xfrm>
        <a:prstGeom prst="leftArrow">
          <a:avLst>
            <a:gd name="adj1" fmla="val 60000"/>
            <a:gd name="adj2" fmla="val 50000"/>
          </a:avLst>
        </a:prstGeom>
        <a:gradFill rotWithShape="0">
          <a:gsLst>
            <a:gs pos="0">
              <a:schemeClr val="accent2">
                <a:shade val="90000"/>
                <a:hueOff val="0"/>
                <a:satOff val="-13825"/>
                <a:lumOff val="14833"/>
                <a:alphaOff val="0"/>
                <a:shade val="51000"/>
                <a:satMod val="130000"/>
              </a:schemeClr>
            </a:gs>
            <a:gs pos="80000">
              <a:schemeClr val="accent2">
                <a:shade val="90000"/>
                <a:hueOff val="0"/>
                <a:satOff val="-13825"/>
                <a:lumOff val="14833"/>
                <a:alphaOff val="0"/>
                <a:shade val="93000"/>
                <a:satMod val="130000"/>
              </a:schemeClr>
            </a:gs>
            <a:gs pos="100000">
              <a:schemeClr val="accent2">
                <a:shade val="90000"/>
                <a:hueOff val="0"/>
                <a:satOff val="-13825"/>
                <a:lumOff val="148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3F546A9-636E-412E-8201-0B638FB5B99B}">
      <dsp:nvSpPr>
        <dsp:cNvPr id="0" name=""/>
        <dsp:cNvSpPr/>
      </dsp:nvSpPr>
      <dsp:spPr>
        <a:xfrm>
          <a:off x="2152878" y="794"/>
          <a:ext cx="1485442" cy="1188354"/>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WFS</a:t>
          </a:r>
          <a:endParaRPr lang="en-US" sz="4000" kern="1200"/>
        </a:p>
      </dsp:txBody>
      <dsp:txXfrm>
        <a:off x="2187684" y="35600"/>
        <a:ext cx="1415830" cy="1118742"/>
      </dsp:txXfrm>
    </dsp:sp>
    <dsp:sp modelId="{4A1E67AE-D3D8-4DE3-B74F-BA402934B99D}">
      <dsp:nvSpPr>
        <dsp:cNvPr id="0" name=""/>
        <dsp:cNvSpPr/>
      </dsp:nvSpPr>
      <dsp:spPr>
        <a:xfrm rot="19500000">
          <a:off x="3476525" y="1732732"/>
          <a:ext cx="1391805" cy="445632"/>
        </a:xfrm>
        <a:prstGeom prst="lef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BE4DC52-6236-41D9-AD06-5D1262CDAD0C}">
      <dsp:nvSpPr>
        <dsp:cNvPr id="0" name=""/>
        <dsp:cNvSpPr/>
      </dsp:nvSpPr>
      <dsp:spPr>
        <a:xfrm>
          <a:off x="3999756" y="962218"/>
          <a:ext cx="1485442" cy="1188354"/>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WCS</a:t>
          </a:r>
          <a:endParaRPr lang="en-US" sz="4000" kern="1200"/>
        </a:p>
      </dsp:txBody>
      <dsp:txXfrm>
        <a:off x="4034562" y="997024"/>
        <a:ext cx="1415830" cy="111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90D33-F49B-42EA-8B14-B5038E946509}">
      <dsp:nvSpPr>
        <dsp:cNvPr id="0" name=""/>
        <dsp:cNvSpPr/>
      </dsp:nvSpPr>
      <dsp:spPr>
        <a:xfrm>
          <a:off x="1323296" y="3065683"/>
          <a:ext cx="1537731" cy="1320188"/>
        </a:xfrm>
        <a:prstGeom prst="hexagon">
          <a:avLst>
            <a:gd name="adj" fmla="val 25000"/>
            <a:gd name="vf" fmla="val 11547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GeoServer</a:t>
          </a:r>
          <a:endParaRPr lang="en-US" sz="1500" kern="1200"/>
        </a:p>
      </dsp:txBody>
      <dsp:txXfrm>
        <a:off x="1561456" y="3270150"/>
        <a:ext cx="1061411" cy="911254"/>
      </dsp:txXfrm>
    </dsp:sp>
    <dsp:sp modelId="{7AE358B5-910D-427B-B5CC-BF9C097DF698}">
      <dsp:nvSpPr>
        <dsp:cNvPr id="0" name=""/>
        <dsp:cNvSpPr/>
      </dsp:nvSpPr>
      <dsp:spPr>
        <a:xfrm>
          <a:off x="1359987" y="3656025"/>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FE58EE-DA0D-40CD-9E0A-59B7FC0B4DB2}">
      <dsp:nvSpPr>
        <dsp:cNvPr id="0" name=""/>
        <dsp:cNvSpPr/>
      </dsp:nvSpPr>
      <dsp:spPr>
        <a:xfrm>
          <a:off x="0" y="2335837"/>
          <a:ext cx="1537731" cy="1320188"/>
        </a:xfrm>
        <a:prstGeom prst="hexagon">
          <a:avLst>
            <a:gd name="adj" fmla="val 25000"/>
            <a:gd name="vf" fmla="val 115470"/>
          </a:avLst>
        </a:prstGeom>
        <a:blipFill rotWithShape="1">
          <a:blip xmlns:r="http://schemas.openxmlformats.org/officeDocument/2006/relationships" r:embed="rId1"/>
          <a:stretch>
            <a:fillRect/>
          </a:stretch>
        </a:blipFill>
        <a:ln w="9525" cap="flat" cmpd="sng" algn="ctr">
          <a:solidFill>
            <a:schemeClr val="accent6">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7F4B23-04E7-4276-A0ED-C52AD36A3EEF}">
      <dsp:nvSpPr>
        <dsp:cNvPr id="0" name=""/>
        <dsp:cNvSpPr/>
      </dsp:nvSpPr>
      <dsp:spPr>
        <a:xfrm>
          <a:off x="1053419" y="348067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D078E4-963A-459A-A9E8-A7AC36700F89}">
      <dsp:nvSpPr>
        <dsp:cNvPr id="0" name=""/>
        <dsp:cNvSpPr/>
      </dsp:nvSpPr>
      <dsp:spPr>
        <a:xfrm>
          <a:off x="2646593" y="2331620"/>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OpenLayers</a:t>
          </a:r>
          <a:endParaRPr lang="en-US" sz="1500" kern="1200"/>
        </a:p>
      </dsp:txBody>
      <dsp:txXfrm>
        <a:off x="2884753" y="2536087"/>
        <a:ext cx="1061411" cy="911254"/>
      </dsp:txXfrm>
    </dsp:sp>
    <dsp:sp modelId="{DCF21839-F8F0-4C6C-B183-4ED40CDE3B66}">
      <dsp:nvSpPr>
        <dsp:cNvPr id="0" name=""/>
        <dsp:cNvSpPr/>
      </dsp:nvSpPr>
      <dsp:spPr>
        <a:xfrm>
          <a:off x="3704904" y="34736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24197E-0887-4027-95A8-4F16CED73A11}">
      <dsp:nvSpPr>
        <dsp:cNvPr id="0" name=""/>
        <dsp:cNvSpPr/>
      </dsp:nvSpPr>
      <dsp:spPr>
        <a:xfrm>
          <a:off x="3969075" y="3062871"/>
          <a:ext cx="1537731" cy="1320188"/>
        </a:xfrm>
        <a:prstGeom prst="hexagon">
          <a:avLst>
            <a:gd name="adj" fmla="val 25000"/>
            <a:gd name="vf" fmla="val 115470"/>
          </a:avLst>
        </a:prstGeom>
        <a:blipFill rotWithShape="1">
          <a:blip xmlns:r="http://schemas.openxmlformats.org/officeDocument/2006/relationships" r:embed="rId2"/>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7DBCBA64-9818-40E7-9A65-82D5160E4CAF}">
      <dsp:nvSpPr>
        <dsp:cNvPr id="0" name=""/>
        <dsp:cNvSpPr/>
      </dsp:nvSpPr>
      <dsp:spPr>
        <a:xfrm>
          <a:off x="4006580" y="365040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139666-278B-4B58-A1EC-3C388EB32939}">
      <dsp:nvSpPr>
        <dsp:cNvPr id="0" name=""/>
        <dsp:cNvSpPr/>
      </dsp:nvSpPr>
      <dsp:spPr>
        <a:xfrm>
          <a:off x="1323296" y="1605991"/>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PostgreSQL</a:t>
          </a:r>
          <a:endParaRPr lang="en-US" sz="1500" kern="1200"/>
        </a:p>
      </dsp:txBody>
      <dsp:txXfrm>
        <a:off x="1561456" y="1810458"/>
        <a:ext cx="1061411" cy="911254"/>
      </dsp:txXfrm>
    </dsp:sp>
    <dsp:sp modelId="{0C06F17C-E5B0-439E-863B-B83BC39C9E92}">
      <dsp:nvSpPr>
        <dsp:cNvPr id="0" name=""/>
        <dsp:cNvSpPr/>
      </dsp:nvSpPr>
      <dsp:spPr>
        <a:xfrm>
          <a:off x="2376716" y="163094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FB48D5-076B-496F-AC66-5A5D8815B643}">
      <dsp:nvSpPr>
        <dsp:cNvPr id="0" name=""/>
        <dsp:cNvSpPr/>
      </dsp:nvSpPr>
      <dsp:spPr>
        <a:xfrm>
          <a:off x="2646593" y="871928"/>
          <a:ext cx="1537731" cy="1320188"/>
        </a:xfrm>
        <a:prstGeom prst="hexagon">
          <a:avLst>
            <a:gd name="adj" fmla="val 25000"/>
            <a:gd name="vf" fmla="val 115470"/>
          </a:avLst>
        </a:prstGeom>
        <a:blipFill rotWithShape="1">
          <a:blip xmlns:r="http://schemas.openxmlformats.org/officeDocument/2006/relationships" r:embed="rId3"/>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EA4B4A5-3FF9-4C89-9E48-0B4D57F23A97}">
      <dsp:nvSpPr>
        <dsp:cNvPr id="0" name=""/>
        <dsp:cNvSpPr/>
      </dsp:nvSpPr>
      <dsp:spPr>
        <a:xfrm>
          <a:off x="2689806" y="145700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2FD51E-1E92-4CEC-A07A-521A73C46183}">
      <dsp:nvSpPr>
        <dsp:cNvPr id="0" name=""/>
        <dsp:cNvSpPr/>
      </dsp:nvSpPr>
      <dsp:spPr>
        <a:xfrm>
          <a:off x="3969075" y="1603180"/>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PostGIS</a:t>
          </a:r>
          <a:endParaRPr lang="en-US" sz="1500" kern="1200"/>
        </a:p>
      </dsp:txBody>
      <dsp:txXfrm>
        <a:off x="4207235" y="1807647"/>
        <a:ext cx="1061411" cy="911254"/>
      </dsp:txXfrm>
    </dsp:sp>
    <dsp:sp modelId="{D76DAD4B-4E76-4829-89E4-36672F5FF90C}">
      <dsp:nvSpPr>
        <dsp:cNvPr id="0" name=""/>
        <dsp:cNvSpPr/>
      </dsp:nvSpPr>
      <dsp:spPr>
        <a:xfrm>
          <a:off x="5299710" y="21882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242E47-3A57-409E-8235-91CB5F9E9E58}">
      <dsp:nvSpPr>
        <dsp:cNvPr id="0" name=""/>
        <dsp:cNvSpPr/>
      </dsp:nvSpPr>
      <dsp:spPr>
        <a:xfrm>
          <a:off x="5292371" y="2345324"/>
          <a:ext cx="1537731" cy="1320188"/>
        </a:xfrm>
        <a:prstGeom prst="hexagon">
          <a:avLst>
            <a:gd name="adj" fmla="val 25000"/>
            <a:gd name="vf" fmla="val 115470"/>
          </a:avLst>
        </a:prstGeom>
        <a:blipFill rotWithShape="1">
          <a:blip xmlns:r="http://schemas.openxmlformats.org/officeDocument/2006/relationships" r:embed="rId4"/>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3CC9B56-DD04-4960-BEE4-B6CC2A210786}">
      <dsp:nvSpPr>
        <dsp:cNvPr id="0" name=""/>
        <dsp:cNvSpPr/>
      </dsp:nvSpPr>
      <dsp:spPr>
        <a:xfrm>
          <a:off x="5592417" y="236921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095EC76-60D3-45AA-A46D-D3A00073A03B}">
      <dsp:nvSpPr>
        <dsp:cNvPr id="0" name=""/>
        <dsp:cNvSpPr/>
      </dsp:nvSpPr>
      <dsp:spPr>
        <a:xfrm>
          <a:off x="5292371" y="885984"/>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pgRouting</a:t>
          </a:r>
          <a:endParaRPr lang="en-US" sz="1500" kern="1200"/>
        </a:p>
      </dsp:txBody>
      <dsp:txXfrm>
        <a:off x="5530531" y="1090451"/>
        <a:ext cx="1061411" cy="911254"/>
      </dsp:txXfrm>
    </dsp:sp>
    <dsp:sp modelId="{AD8586CB-2B1B-4D2C-B215-C6ECE84580F7}">
      <dsp:nvSpPr>
        <dsp:cNvPr id="0" name=""/>
        <dsp:cNvSpPr/>
      </dsp:nvSpPr>
      <dsp:spPr>
        <a:xfrm>
          <a:off x="6623006" y="147773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8D2F35-A00E-4B99-B402-89EB2FE2121A}">
      <dsp:nvSpPr>
        <dsp:cNvPr id="0" name=""/>
        <dsp:cNvSpPr/>
      </dsp:nvSpPr>
      <dsp:spPr>
        <a:xfrm>
          <a:off x="6615668" y="1622506"/>
          <a:ext cx="1537731" cy="1320188"/>
        </a:xfrm>
        <a:prstGeom prst="hexagon">
          <a:avLst>
            <a:gd name="adj" fmla="val 25000"/>
            <a:gd name="vf" fmla="val 115470"/>
          </a:avLst>
        </a:prstGeom>
        <a:blipFill rotWithShape="1">
          <a:blip xmlns:r="http://schemas.openxmlformats.org/officeDocument/2006/relationships" r:embed="rId5"/>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D20CCEE7-44DF-45C1-8864-8B6A29DD4A3B}">
      <dsp:nvSpPr>
        <dsp:cNvPr id="0" name=""/>
        <dsp:cNvSpPr/>
      </dsp:nvSpPr>
      <dsp:spPr>
        <a:xfrm>
          <a:off x="6922236" y="1652024"/>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F56A9-B455-4184-8F8C-F88AA7946CB5}" type="datetimeFigureOut">
              <a:rPr lang="en-US" smtClean="0"/>
              <a:t>5/6/2012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34077-1C32-43B3-8A39-C5C9F84565EF}" type="slidenum">
              <a:rPr lang="en-US" smtClean="0"/>
              <a:t>‹#›</a:t>
            </a:fld>
            <a:endParaRPr lang="en-US"/>
          </a:p>
        </p:txBody>
      </p:sp>
    </p:spTree>
    <p:extLst>
      <p:ext uri="{BB962C8B-B14F-4D97-AF65-F5344CB8AC3E}">
        <p14:creationId xmlns:p14="http://schemas.microsoft.com/office/powerpoint/2010/main" val="219012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1" smtClean="0"/>
              <a:t>GeoServer</a:t>
            </a:r>
            <a:r>
              <a:rPr lang="vi-VN" smtClean="0"/>
              <a:t> được phát triển trên nền công nghệ JAVA sử dụng bộ thư viện Geotools, có khả năng kết nối với hầu hết các hệ quản trị cơ sở dữ liệu phổ biến như: Microsoft SQL Server 2008, MySQL, PostgreSQL+PostGIS, …</a:t>
            </a:r>
            <a:endParaRPr lang="en-US" smtClean="0"/>
          </a:p>
          <a:p>
            <a:pPr algn="just"/>
            <a:endParaRPr lang="en-US" smtClean="0"/>
          </a:p>
          <a:p>
            <a:pPr algn="just"/>
            <a:r>
              <a:rPr lang="vi-VN" b="1" smtClean="0"/>
              <a:t>OpenLayers</a:t>
            </a:r>
            <a:r>
              <a:rPr lang="vi-VN" smtClean="0"/>
              <a:t> là một bộ thư viện Javascript cho phép hiển thị bản đồ tại các ứng dụng web được sử dụng khá phổ biến ngày nay.</a:t>
            </a:r>
            <a:r>
              <a:rPr lang="en-US" baseline="0" smtClean="0"/>
              <a:t> </a:t>
            </a:r>
            <a:r>
              <a:rPr lang="vi-VN" smtClean="0"/>
              <a:t>Hỗ trợ nhiều loại dịch vụ (WMS, WFS, WCS...) và mapserver như ArcGIS, Geoserver, Mapserver.</a:t>
            </a:r>
            <a:endParaRPr lang="en-US" smtClean="0"/>
          </a:p>
          <a:p>
            <a:pPr algn="just"/>
            <a:endParaRPr lang="en-US" smtClean="0"/>
          </a:p>
          <a:p>
            <a:pPr algn="just"/>
            <a:r>
              <a:rPr lang="vi-VN" b="1" smtClean="0"/>
              <a:t>PostgreSQL</a:t>
            </a:r>
            <a:r>
              <a:rPr lang="vi-VN" smtClean="0"/>
              <a:t> là một chương trình mã nguồn mở xây dựng trên mã nguồn ban đầu của đại học Berkeley. Nó theo chuẩn SQL99 và có nhiều đặc điểm hiện đại:</a:t>
            </a:r>
          </a:p>
          <a:p>
            <a:pPr marL="171450" indent="-171450" algn="just">
              <a:buFont typeface="Arial" pitchFamily="34" charset="0"/>
              <a:buChar char="•"/>
            </a:pPr>
            <a:r>
              <a:rPr lang="vi-VN" smtClean="0"/>
              <a:t>Câu truy vấn phức hợp (complex query)</a:t>
            </a:r>
          </a:p>
          <a:p>
            <a:pPr marL="171450" indent="-171450" algn="just">
              <a:buFont typeface="Arial" pitchFamily="34" charset="0"/>
              <a:buChar char="•"/>
            </a:pPr>
            <a:r>
              <a:rPr lang="vi-VN" smtClean="0"/>
              <a:t>Khóa ngoại (foreign key)</a:t>
            </a:r>
          </a:p>
          <a:p>
            <a:pPr marL="171450" indent="-171450" algn="just">
              <a:buFont typeface="Arial" pitchFamily="34" charset="0"/>
              <a:buChar char="•"/>
            </a:pPr>
            <a:r>
              <a:rPr lang="vi-VN" smtClean="0"/>
              <a:t>Thủ tục sự kiện (trigger)</a:t>
            </a:r>
          </a:p>
          <a:p>
            <a:pPr marL="171450" indent="-171450" algn="just">
              <a:buFont typeface="Arial" pitchFamily="34" charset="0"/>
              <a:buChar char="•"/>
            </a:pPr>
            <a:r>
              <a:rPr lang="vi-VN" smtClean="0"/>
              <a:t>Các khung nhìn (view)</a:t>
            </a:r>
          </a:p>
          <a:p>
            <a:pPr marL="171450" indent="-171450" algn="just">
              <a:buFont typeface="Arial" pitchFamily="34" charset="0"/>
              <a:buChar char="•"/>
            </a:pPr>
            <a:r>
              <a:rPr lang="vi-VN" smtClean="0"/>
              <a:t>Tính toàn vẹn của các giao dịch (integrity transactions)</a:t>
            </a:r>
          </a:p>
          <a:p>
            <a:pPr marL="171450" indent="-171450" algn="just">
              <a:buFont typeface="Arial" pitchFamily="34" charset="0"/>
              <a:buChar char="•"/>
            </a:pPr>
            <a:r>
              <a:rPr lang="vi-VN" smtClean="0"/>
              <a:t>Việc kiểm tra truy cập đồng thời đa phiên bản (multiversion concurrency control)</a:t>
            </a:r>
            <a:endParaRPr lang="en-US" smtClean="0"/>
          </a:p>
          <a:p>
            <a:pPr algn="just"/>
            <a:endParaRPr lang="en-US" smtClean="0"/>
          </a:p>
          <a:p>
            <a:pPr algn="just"/>
            <a:r>
              <a:rPr lang="vi-VN" b="1" smtClean="0"/>
              <a:t>PostGIS</a:t>
            </a:r>
            <a:r>
              <a:rPr lang="vi-VN" smtClean="0"/>
              <a:t> là một phần mềm mã nguồn (được phát hành với giấy phép GNU General Public License) mở bổ sung cho hệ quản trị cơ sở dữ liệu đối tượng quan hệ PostgreSQL khả năng hổ trợ các đối tượng địa lý.</a:t>
            </a:r>
          </a:p>
          <a:p>
            <a:pPr algn="just"/>
            <a:endParaRPr lang="en-US" smtClean="0"/>
          </a:p>
          <a:p>
            <a:pPr algn="just"/>
            <a:r>
              <a:rPr lang="vi-VN" b="1" smtClean="0"/>
              <a:t>PgRouting</a:t>
            </a:r>
            <a:r>
              <a:rPr lang="vi-VN" smtClean="0"/>
              <a:t> cung cấp chức năng phân tích mạng ở mức CSDL sử dụng trong PostgreSQL/PostGIS.</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10</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16</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17</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18</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19</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50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a:t>
            </a:fld>
            <a:endParaRPr lang="en-US"/>
          </a:p>
        </p:txBody>
      </p:sp>
    </p:spTree>
    <p:extLst>
      <p:ext uri="{BB962C8B-B14F-4D97-AF65-F5344CB8AC3E}">
        <p14:creationId xmlns:p14="http://schemas.microsoft.com/office/powerpoint/2010/main" val="481965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20</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24</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 phút</a:t>
            </a:r>
            <a:r>
              <a:rPr lang="en-US" baseline="0" smtClean="0"/>
              <a:t> 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4</a:t>
            </a:fld>
            <a:endParaRPr lang="en-US"/>
          </a:p>
        </p:txBody>
      </p:sp>
    </p:spTree>
    <p:extLst>
      <p:ext uri="{BB962C8B-B14F-4D97-AF65-F5344CB8AC3E}">
        <p14:creationId xmlns:p14="http://schemas.microsoft.com/office/powerpoint/2010/main" val="233959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5</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none" smtClean="0"/>
              <a:t>Địa</a:t>
            </a:r>
            <a:r>
              <a:rPr lang="en-US" b="1" u="none" baseline="0" smtClean="0"/>
              <a:t> lý</a:t>
            </a:r>
            <a:r>
              <a:rPr lang="en-US" baseline="0" smtClean="0"/>
              <a:t> </a:t>
            </a:r>
            <a:r>
              <a:rPr lang="en-US" sz="1200" kern="1200" smtClean="0">
                <a:solidFill>
                  <a:schemeClr val="tx1"/>
                </a:solidFill>
                <a:effectLst/>
                <a:latin typeface="+mn-lt"/>
                <a:ea typeface="+mn-ea"/>
                <a:cs typeface="+mn-cs"/>
              </a:rPr>
              <a:t>được sử dụng vì GIS trước hết liên quan đến các đặc trưng “địa lý” hay “không gian”.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Thông</a:t>
            </a:r>
            <a:r>
              <a:rPr lang="en-US" sz="1200" b="1" kern="1200" baseline="0" smtClean="0">
                <a:solidFill>
                  <a:schemeClr val="tx1"/>
                </a:solidFill>
                <a:effectLst/>
                <a:latin typeface="+mn-lt"/>
                <a:ea typeface="+mn-ea"/>
                <a:cs typeface="+mn-cs"/>
              </a:rPr>
              <a:t> tin </a:t>
            </a:r>
            <a:r>
              <a:rPr lang="en-US" sz="1200" kern="1200" smtClean="0">
                <a:solidFill>
                  <a:schemeClr val="tx1"/>
                </a:solidFill>
                <a:effectLst/>
                <a:latin typeface="+mn-lt"/>
                <a:ea typeface="+mn-ea"/>
                <a:cs typeface="+mn-cs"/>
              </a:rPr>
              <a:t>được sử dụng vì nó liên quan đến khối dữ liệu khổng lồ do GIS quản lý. Các đối tượng thế giới thực đều có tập riêng các dữ liệu chữ số thuộc tính hay đặc tính (còn gọi là dữ liệu phi hình học, dữ liệu thống kê) và các thông tin vị trí cần cho lưu trữ, quản lý các đặc trưng không gian.</a:t>
            </a:r>
          </a:p>
          <a:p>
            <a:pPr algn="just"/>
            <a:endParaRPr lang="en-US" sz="1200" b="1" kern="1200" baseline="0" smtClean="0">
              <a:solidFill>
                <a:schemeClr val="tx1"/>
              </a:solidFill>
              <a:effectLst/>
              <a:latin typeface="+mn-lt"/>
              <a:ea typeface="+mn-ea"/>
              <a:cs typeface="+mn-cs"/>
            </a:endParaRPr>
          </a:p>
          <a:p>
            <a:pPr algn="just"/>
            <a:r>
              <a:rPr lang="en-US" sz="1200" b="1" kern="1200" baseline="0" smtClean="0">
                <a:solidFill>
                  <a:schemeClr val="tx1"/>
                </a:solidFill>
                <a:effectLst/>
                <a:latin typeface="+mn-lt"/>
                <a:ea typeface="+mn-ea"/>
                <a:cs typeface="+mn-cs"/>
              </a:rPr>
              <a:t>Hệ thống </a:t>
            </a:r>
            <a:r>
              <a:rPr lang="en-US" sz="1200" kern="1200" smtClean="0">
                <a:solidFill>
                  <a:schemeClr val="tx1"/>
                </a:solidFill>
                <a:effectLst/>
                <a:latin typeface="+mn-lt"/>
                <a:ea typeface="+mn-ea"/>
                <a:cs typeface="+mn-cs"/>
              </a:rPr>
              <a:t>đề cập đến cách tiếp cận hệ thống của GIS. Môi trường hệ thống GIS được chia nhỏ thành các module, để dễ hiểu, dễ quản lý, nhưng chúng được tích hợp thành hệ thống thống nhất, toàn vẹn.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Các bộ phận của GIS</a:t>
            </a:r>
            <a:endParaRPr lang="en-US" sz="1200" kern="1200" smtClean="0">
              <a:solidFill>
                <a:schemeClr val="tx1"/>
              </a:solidFill>
              <a:effectLst/>
              <a:latin typeface="+mn-lt"/>
              <a:ea typeface="+mn-ea"/>
              <a:cs typeface="+mn-cs"/>
            </a:endParaRPr>
          </a:p>
          <a:p>
            <a:pPr algn="just"/>
            <a:r>
              <a:rPr lang="vi-VN" sz="1200" b="1" kern="1200" smtClean="0">
                <a:solidFill>
                  <a:schemeClr val="tx1"/>
                </a:solidFill>
                <a:effectLst/>
                <a:latin typeface="+mn-lt"/>
                <a:ea typeface="+mn-ea"/>
                <a:cs typeface="+mn-cs"/>
              </a:rPr>
              <a:t>Con người </a:t>
            </a:r>
            <a:r>
              <a:rPr lang="vi-VN" sz="1200" kern="1200" smtClean="0">
                <a:solidFill>
                  <a:schemeClr val="tx1"/>
                </a:solidFill>
                <a:effectLst/>
                <a:latin typeface="+mn-lt"/>
                <a:ea typeface="+mn-ea"/>
                <a:cs typeface="+mn-cs"/>
              </a:rPr>
              <a:t>xây dựng và sử dụng GIS</a:t>
            </a:r>
            <a:r>
              <a:rPr lang="en-US" sz="1200" kern="1200" smtClean="0">
                <a:solidFill>
                  <a:schemeClr val="tx1"/>
                </a:solidFill>
                <a:effectLst/>
                <a:latin typeface="+mn-lt"/>
                <a:ea typeface="+mn-ea"/>
                <a:cs typeface="+mn-cs"/>
              </a:rPr>
              <a:t>.</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Nguồn dữ liệu </a:t>
            </a:r>
            <a:r>
              <a:rPr lang="en-US" sz="1200" kern="1200" smtClean="0">
                <a:solidFill>
                  <a:schemeClr val="tx1"/>
                </a:solidFill>
                <a:effectLst/>
                <a:latin typeface="+mn-lt"/>
                <a:ea typeface="+mn-ea"/>
                <a:cs typeface="+mn-cs"/>
              </a:rPr>
              <a:t>cho GIS </a:t>
            </a:r>
            <a:r>
              <a:rPr lang="vi-VN" sz="1200" kern="1200" smtClean="0">
                <a:solidFill>
                  <a:schemeClr val="tx1"/>
                </a:solidFill>
                <a:effectLst/>
                <a:latin typeface="+mn-lt"/>
                <a:ea typeface="+mn-ea"/>
                <a:cs typeface="+mn-cs"/>
              </a:rPr>
              <a:t>có thể từ những ảnh chụp từ máy bay, ảnh vệ tinh, đường đồng mức, bản đồ số về môi trường hay địa bạ về quyền sử dụng đất.</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P</a:t>
            </a:r>
            <a:r>
              <a:rPr lang="vi-VN" sz="1200" b="1" kern="1200" smtClean="0">
                <a:solidFill>
                  <a:schemeClr val="tx1"/>
                </a:solidFill>
                <a:effectLst/>
                <a:latin typeface="+mn-lt"/>
                <a:ea typeface="+mn-ea"/>
                <a:cs typeface="+mn-cs"/>
              </a:rPr>
              <a:t>hân tích:</a:t>
            </a:r>
            <a:r>
              <a:rPr lang="vi-VN" sz="1200" kern="1200" smtClean="0">
                <a:solidFill>
                  <a:schemeClr val="tx1"/>
                </a:solidFill>
                <a:effectLst/>
                <a:latin typeface="+mn-lt"/>
                <a:ea typeface="+mn-ea"/>
                <a:cs typeface="+mn-cs"/>
              </a:rPr>
              <a:t> Các chuyên gia điều hành GIS bằng các hàm, thủ tục và các quyết định.</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Ứng</a:t>
            </a:r>
            <a:r>
              <a:rPr lang="en-US" sz="1200" b="1" kern="1200" baseline="0" smtClean="0">
                <a:solidFill>
                  <a:schemeClr val="tx1"/>
                </a:solidFill>
                <a:effectLst/>
                <a:latin typeface="+mn-lt"/>
                <a:ea typeface="+mn-ea"/>
                <a:cs typeface="+mn-cs"/>
              </a:rPr>
              <a:t> dụng (Báo cáo tr 19):</a:t>
            </a:r>
          </a:p>
          <a:p>
            <a:pPr marL="171450" indent="-171450" algn="just">
              <a:buFontTx/>
              <a:buChar char="-"/>
            </a:pPr>
            <a:r>
              <a:rPr lang="en-US" sz="1200" kern="1200" smtClean="0">
                <a:solidFill>
                  <a:schemeClr val="tx1"/>
                </a:solidFill>
                <a:effectLst/>
                <a:latin typeface="+mn-lt"/>
                <a:ea typeface="+mn-ea"/>
                <a:cs typeface="+mn-cs"/>
              </a:rPr>
              <a:t>Nông</a:t>
            </a:r>
            <a:r>
              <a:rPr lang="en-US" sz="1200" kern="1200" baseline="0" smtClean="0">
                <a:solidFill>
                  <a:schemeClr val="tx1"/>
                </a:solidFill>
                <a:effectLst/>
                <a:latin typeface="+mn-lt"/>
                <a:ea typeface="+mn-ea"/>
                <a:cs typeface="+mn-cs"/>
              </a:rPr>
              <a:t> nghiệp</a:t>
            </a:r>
          </a:p>
          <a:p>
            <a:pPr marL="171450" indent="-171450" algn="just">
              <a:buFontTx/>
              <a:buChar char="-"/>
            </a:pPr>
            <a:r>
              <a:rPr lang="en-US" sz="1200" kern="1200" baseline="0" smtClean="0">
                <a:solidFill>
                  <a:schemeClr val="tx1"/>
                </a:solidFill>
                <a:effectLst/>
                <a:latin typeface="+mn-lt"/>
                <a:ea typeface="+mn-ea"/>
                <a:cs typeface="+mn-cs"/>
              </a:rPr>
              <a:t>Địa lý thương mại</a:t>
            </a:r>
          </a:p>
          <a:p>
            <a:pPr marL="171450" indent="-171450" algn="just">
              <a:buFontTx/>
              <a:buChar char="-"/>
            </a:pPr>
            <a:r>
              <a:rPr lang="en-US" sz="1200" kern="1200" baseline="0" smtClean="0">
                <a:solidFill>
                  <a:schemeClr val="tx1"/>
                </a:solidFill>
                <a:effectLst/>
                <a:latin typeface="+mn-lt"/>
                <a:ea typeface="+mn-ea"/>
                <a:cs typeface="+mn-cs"/>
              </a:rPr>
              <a:t>Tình báo quân sự</a:t>
            </a:r>
          </a:p>
          <a:p>
            <a:pPr marL="171450" indent="-171450" algn="just">
              <a:buFontTx/>
              <a:buChar char="-"/>
            </a:pPr>
            <a:r>
              <a:rPr lang="en-US" sz="1200" kern="1200" baseline="0" smtClean="0">
                <a:solidFill>
                  <a:schemeClr val="tx1"/>
                </a:solidFill>
                <a:effectLst/>
                <a:latin typeface="+mn-lt"/>
                <a:ea typeface="+mn-ea"/>
                <a:cs typeface="+mn-cs"/>
              </a:rPr>
              <a:t>Sinh thái và bảo tồn</a:t>
            </a:r>
          </a:p>
          <a:p>
            <a:pPr marL="171450" indent="-171450" algn="just">
              <a:buFontTx/>
              <a:buChar char="-"/>
            </a:pPr>
            <a:r>
              <a:rPr lang="en-US" sz="1200" kern="1200" baseline="0" smtClean="0">
                <a:solidFill>
                  <a:schemeClr val="tx1"/>
                </a:solidFill>
                <a:effectLst/>
                <a:latin typeface="+mn-lt"/>
                <a:ea typeface="+mn-ea"/>
                <a:cs typeface="+mn-cs"/>
              </a:rPr>
              <a:t>Quản lý môi trường…</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b="1" smtClean="0"/>
              <a:t>Định</a:t>
            </a:r>
            <a:r>
              <a:rPr lang="en-US" b="1" baseline="0" smtClean="0"/>
              <a:t> nghĩa của Dueker (Báo cáo tr 1)</a:t>
            </a:r>
          </a:p>
          <a:p>
            <a:pPr algn="just"/>
            <a:r>
              <a:rPr lang="en-US" sz="1200" kern="1200" smtClean="0">
                <a:solidFill>
                  <a:schemeClr val="tx1"/>
                </a:solidFill>
                <a:effectLst/>
                <a:latin typeface="+mn-lt"/>
                <a:ea typeface="+mn-ea"/>
                <a:cs typeface="+mn-cs"/>
              </a:rPr>
              <a:t>GIS là một hệ thống thông tin đặc biệt với cơ sở dữ liệu gồm những đối tượng, những hoạt động hay những sự kiện phân bố trong không gian được biểu diễn như những điểm, đường, vùng trong hệ thống máy tính. Hệ thống thông tin địa lý (GIS) xử lý, truy vấn dữ liệu theo điểm, đường, vùng phục vụ cho những hỏi đáp và phân tích đặc biệt.</a:t>
            </a:r>
            <a:endParaRPr lang="en-US" b="0"/>
          </a:p>
        </p:txBody>
      </p:sp>
      <p:sp>
        <p:nvSpPr>
          <p:cNvPr id="4" name="Slide Number Placeholder 3"/>
          <p:cNvSpPr>
            <a:spLocks noGrp="1"/>
          </p:cNvSpPr>
          <p:nvPr>
            <p:ph type="sldNum" sz="quarter" idx="10"/>
          </p:nvPr>
        </p:nvSpPr>
        <p:spPr/>
        <p:txBody>
          <a:bodyPr/>
          <a:lstStyle/>
          <a:p>
            <a:fld id="{CF334077-1C32-43B3-8A39-C5C9F84565EF}" type="slidenum">
              <a:rPr lang="en-US" smtClean="0"/>
              <a:t>6</a:t>
            </a:fld>
            <a:endParaRPr lang="en-US"/>
          </a:p>
        </p:txBody>
      </p:sp>
    </p:spTree>
    <p:extLst>
      <p:ext uri="{BB962C8B-B14F-4D97-AF65-F5344CB8AC3E}">
        <p14:creationId xmlns:p14="http://schemas.microsoft.com/office/powerpoint/2010/main" val="287371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smtClean="0"/>
              <a:t>OGC (Open Geospatial Consortium)</a:t>
            </a:r>
          </a:p>
          <a:p>
            <a:pPr algn="just"/>
            <a:r>
              <a:rPr lang="en-US" smtClean="0"/>
              <a:t>Thành</a:t>
            </a:r>
            <a:r>
              <a:rPr lang="en-US" baseline="0" smtClean="0"/>
              <a:t> lập 25/9/1994</a:t>
            </a:r>
          </a:p>
          <a:p>
            <a:pPr algn="just"/>
            <a:r>
              <a:rPr lang="en-US" smtClean="0"/>
              <a:t>L</a:t>
            </a:r>
            <a:r>
              <a:rPr lang="vi-VN" smtClean="0"/>
              <a:t>à một tổ chức xây dựng các chuẩn với tính chất đồng tâm, tự nguyện, có tính toàn cầu và phi lợi nhuận.</a:t>
            </a:r>
            <a:endParaRPr lang="en-US" smtClean="0"/>
          </a:p>
          <a:p>
            <a:pPr algn="just"/>
            <a:r>
              <a:rPr lang="en-US" smtClean="0"/>
              <a:t>T</a:t>
            </a:r>
            <a:r>
              <a:rPr lang="vi-VN" smtClean="0"/>
              <a:t>hường gọi đó là các đặc tả OPENGIS (OpenGIS Specifications)</a:t>
            </a:r>
            <a:r>
              <a:rPr lang="en-US" smtClean="0"/>
              <a:t>.</a:t>
            </a:r>
          </a:p>
          <a:p>
            <a:pPr algn="just"/>
            <a:r>
              <a:rPr lang="vi-VN" smtClean="0"/>
              <a:t>Các đặc tả OpenGIS hỗ trợ các giải pháp đồng vận hành, tích hợp làm cho dữ liệu địa lý luôn sẵn sàng phục vụ cho Web, các dịch vụ trên nền tảng định vị, các dịch vụ không dây và phù hợp với các xu hướng chính của công nghệ thông tin.</a:t>
            </a:r>
            <a:endParaRPr lang="en-US" smtClean="0"/>
          </a:p>
          <a:p>
            <a:pPr algn="just"/>
            <a:endParaRPr lang="en-US" smtClean="0"/>
          </a:p>
          <a:p>
            <a:pPr algn="just"/>
            <a:endParaRPr lang="en-US" smtClean="0"/>
          </a:p>
          <a:p>
            <a:pPr algn="just"/>
            <a:r>
              <a:rPr lang="vi-VN" b="1" smtClean="0"/>
              <a:t>OpenGIS đưa ra </a:t>
            </a:r>
            <a:r>
              <a:rPr lang="en-US" b="1" smtClean="0"/>
              <a:t>3</a:t>
            </a:r>
            <a:r>
              <a:rPr lang="vi-VN" b="1" smtClean="0"/>
              <a:t> chuẩn dịch vụ truy cập thông tin địa lý mang tính chuẩn hóa cao là:</a:t>
            </a:r>
            <a:endParaRPr lang="en-US" b="1" smtClean="0"/>
          </a:p>
          <a:p>
            <a:pPr marL="171450" indent="-171450" algn="just">
              <a:buFont typeface="Arial" pitchFamily="34" charset="0"/>
              <a:buChar char="•"/>
            </a:pPr>
            <a:r>
              <a:rPr lang="en-US" smtClean="0"/>
              <a:t>WMS (Web Map Service): </a:t>
            </a:r>
            <a:r>
              <a:rPr lang="vi-VN" smtClean="0"/>
              <a:t>giúp tạo ra các bản đồ dựa trên các dữ liệu địa lý.</a:t>
            </a:r>
            <a:r>
              <a:rPr lang="en-US" smtClean="0"/>
              <a:t> </a:t>
            </a:r>
            <a:r>
              <a:rPr lang="vi-VN" smtClean="0"/>
              <a:t>Các bản đồ này được hiển thị dưới định dạng ảnh như PNG, GIF, JPEG hoặc các định dạng thành phần đồ họa vector như SVG (Scalable Vector Graphics), WebCGM (Web Computer Graphics Metafile).</a:t>
            </a:r>
            <a:endParaRPr lang="en-US" smtClean="0"/>
          </a:p>
          <a:p>
            <a:pPr marL="171450" indent="-171450" algn="just">
              <a:buFont typeface="Arial" pitchFamily="34" charset="0"/>
              <a:buChar char="•"/>
            </a:pPr>
            <a:r>
              <a:rPr lang="en-US" smtClean="0"/>
              <a:t>WFS (Web Feature Service): </a:t>
            </a:r>
            <a:r>
              <a:rPr lang="vi-VN" smtClean="0"/>
              <a:t>cho phép một client nhận và cập nhật dữ liệu không gian được mã hóa trong GML từ nhiều WFS khác nhau.</a:t>
            </a:r>
            <a:endParaRPr lang="en-US" smtClean="0"/>
          </a:p>
          <a:p>
            <a:pPr marL="171450" indent="-171450" algn="just">
              <a:buFont typeface="Arial" pitchFamily="34" charset="0"/>
              <a:buChar char="•"/>
            </a:pPr>
            <a:r>
              <a:rPr lang="en-US" smtClean="0"/>
              <a:t>WCS (Web Coverage Service): </a:t>
            </a:r>
            <a:r>
              <a:rPr lang="vi-VN" smtClean="0"/>
              <a:t>cung cấp dữ liệu dưới dạng Coverage. Coverage là loại dữ liệu biểu diễn các hiện tượng thay đổi theo không gian.</a:t>
            </a:r>
            <a:endParaRPr lang="en-US" smtClean="0"/>
          </a:p>
          <a:p>
            <a:pPr marL="0" indent="0" algn="just">
              <a:buFont typeface="Arial" pitchFamily="34" charset="0"/>
              <a:buNone/>
            </a:pPr>
            <a:endParaRPr lang="en-US" smtClean="0"/>
          </a:p>
          <a:p>
            <a:pPr marL="0" indent="0" algn="just">
              <a:buFont typeface="Arial" pitchFamily="34" charset="0"/>
              <a:buNone/>
            </a:pPr>
            <a:r>
              <a:rPr lang="vi-VN" b="1" smtClean="0"/>
              <a:t>Ngoài đặc tả</a:t>
            </a:r>
            <a:r>
              <a:rPr lang="en-US" b="1" baseline="0" smtClean="0"/>
              <a:t> </a:t>
            </a:r>
            <a:r>
              <a:rPr lang="vi-VN" b="1" smtClean="0"/>
              <a:t>dịch vụ, OpenGIS còn đặc tả một số chuẩn phục vụ cho quá trình truy vấn, truyền tải, định dạng thông tin:</a:t>
            </a:r>
            <a:endParaRPr lang="en-US" b="1" smtClean="0"/>
          </a:p>
          <a:p>
            <a:pPr marL="171450" indent="-171450" algn="just">
              <a:buFont typeface="Arial" pitchFamily="34" charset="0"/>
              <a:buChar char="•"/>
            </a:pPr>
            <a:r>
              <a:rPr lang="vi-VN" smtClean="0"/>
              <a:t>GML</a:t>
            </a:r>
            <a:endParaRPr lang="en-US" smtClean="0"/>
          </a:p>
          <a:p>
            <a:pPr marL="171450" indent="-171450" algn="just">
              <a:buFont typeface="Arial" pitchFamily="34" charset="0"/>
              <a:buChar char="•"/>
            </a:pPr>
            <a:r>
              <a:rPr lang="vi-VN" smtClean="0"/>
              <a:t>KML</a:t>
            </a:r>
            <a:endParaRPr lang="en-US" smtClean="0"/>
          </a:p>
          <a:p>
            <a:pPr marL="171450" indent="-171450" algn="just">
              <a:buFont typeface="Arial" pitchFamily="34" charset="0"/>
              <a:buChar char="•"/>
            </a:pPr>
            <a:r>
              <a:rPr lang="vi-VN" smtClean="0"/>
              <a:t>Filter Encoding</a:t>
            </a:r>
            <a:endParaRPr lang="en-US" smtClean="0"/>
          </a:p>
          <a:p>
            <a:pPr marL="171450" indent="-171450" algn="just">
              <a:buFont typeface="Arial" pitchFamily="34" charset="0"/>
              <a:buChar char="•"/>
            </a:pPr>
            <a:r>
              <a:rPr lang="vi-VN" smtClean="0"/>
              <a:t>Simple Features</a:t>
            </a:r>
            <a:endParaRPr lang="en-US" smtClean="0"/>
          </a:p>
          <a:p>
            <a:pPr marL="171450" indent="-171450" algn="just">
              <a:buFont typeface="Arial" pitchFamily="34" charset="0"/>
              <a:buChar char="•"/>
            </a:pPr>
            <a:r>
              <a:rPr lang="vi-VN" smtClean="0"/>
              <a:t>GeoAPI</a:t>
            </a:r>
            <a:endParaRPr lang="en-US" smtClean="0"/>
          </a:p>
          <a:p>
            <a:pPr marL="171450" indent="-171450" algn="just">
              <a:buFont typeface="Arial" pitchFamily="34" charset="0"/>
              <a:buChar char="•"/>
            </a:pPr>
            <a:r>
              <a:rPr lang="vi-VN" smtClean="0"/>
              <a:t>CityGML…</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7</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8</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9</a:t>
            </a:fld>
            <a:endParaRPr lang="en-US"/>
          </a:p>
        </p:txBody>
      </p:sp>
    </p:spTree>
    <p:extLst>
      <p:ext uri="{BB962C8B-B14F-4D97-AF65-F5344CB8AC3E}">
        <p14:creationId xmlns:p14="http://schemas.microsoft.com/office/powerpoint/2010/main" val="405873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9B2EFA9B-52BE-4014-B9FF-0D8A699E3AA3}" type="slidenum">
              <a:rPr lang="es-ES"/>
              <a:pPr/>
              <a:t>‹#›</a:t>
            </a:fld>
            <a:endParaRPr lang="es-ES"/>
          </a:p>
        </p:txBody>
      </p:sp>
    </p:spTree>
    <p:extLst>
      <p:ext uri="{BB962C8B-B14F-4D97-AF65-F5344CB8AC3E}">
        <p14:creationId xmlns:p14="http://schemas.microsoft.com/office/powerpoint/2010/main" val="300914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D529A1-1843-4061-B5AA-7D3680DF6CD0}" type="slidenum">
              <a:rPr lang="es-ES"/>
              <a:pPr/>
              <a:t>‹#›</a:t>
            </a:fld>
            <a:endParaRPr lang="es-ES"/>
          </a:p>
        </p:txBody>
      </p:sp>
    </p:spTree>
    <p:extLst>
      <p:ext uri="{BB962C8B-B14F-4D97-AF65-F5344CB8AC3E}">
        <p14:creationId xmlns:p14="http://schemas.microsoft.com/office/powerpoint/2010/main" val="92697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740DE3BE-3B4C-412F-877A-9003A5A0AFA3}" type="slidenum">
              <a:rPr lang="es-ES"/>
              <a:pPr/>
              <a:t>‹#›</a:t>
            </a:fld>
            <a:endParaRPr lang="es-ES"/>
          </a:p>
        </p:txBody>
      </p:sp>
    </p:spTree>
    <p:extLst>
      <p:ext uri="{BB962C8B-B14F-4D97-AF65-F5344CB8AC3E}">
        <p14:creationId xmlns:p14="http://schemas.microsoft.com/office/powerpoint/2010/main" val="392050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ADB294A-9CBA-4FF4-B911-6C635272847C}" type="slidenum">
              <a:rPr lang="es-ES"/>
              <a:pPr/>
              <a:t>‹#›</a:t>
            </a:fld>
            <a:endParaRPr lang="es-ES"/>
          </a:p>
        </p:txBody>
      </p:sp>
    </p:spTree>
    <p:extLst>
      <p:ext uri="{BB962C8B-B14F-4D97-AF65-F5344CB8AC3E}">
        <p14:creationId xmlns:p14="http://schemas.microsoft.com/office/powerpoint/2010/main" val="80083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AF20647B-B98D-4B30-8979-9A91CE86BCF9}" type="slidenum">
              <a:rPr lang="es-ES"/>
              <a:pPr/>
              <a:t>‹#›</a:t>
            </a:fld>
            <a:endParaRPr lang="es-ES"/>
          </a:p>
        </p:txBody>
      </p:sp>
    </p:spTree>
    <p:extLst>
      <p:ext uri="{BB962C8B-B14F-4D97-AF65-F5344CB8AC3E}">
        <p14:creationId xmlns:p14="http://schemas.microsoft.com/office/powerpoint/2010/main" val="24742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04A98AF3-9526-4599-80EC-9596BF933099}" type="slidenum">
              <a:rPr lang="es-ES"/>
              <a:pPr/>
              <a:t>‹#›</a:t>
            </a:fld>
            <a:endParaRPr lang="es-ES"/>
          </a:p>
        </p:txBody>
      </p:sp>
    </p:spTree>
    <p:extLst>
      <p:ext uri="{BB962C8B-B14F-4D97-AF65-F5344CB8AC3E}">
        <p14:creationId xmlns:p14="http://schemas.microsoft.com/office/powerpoint/2010/main" val="88664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EE66AA18-17F4-411A-AC7D-23C3114DEB34}" type="slidenum">
              <a:rPr lang="es-ES"/>
              <a:pPr/>
              <a:t>‹#›</a:t>
            </a:fld>
            <a:endParaRPr lang="es-ES"/>
          </a:p>
        </p:txBody>
      </p:sp>
    </p:spTree>
    <p:extLst>
      <p:ext uri="{BB962C8B-B14F-4D97-AF65-F5344CB8AC3E}">
        <p14:creationId xmlns:p14="http://schemas.microsoft.com/office/powerpoint/2010/main" val="16274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753AD889-28FA-4F71-B14F-7A6E2D808EA6}" type="slidenum">
              <a:rPr lang="es-ES"/>
              <a:pPr/>
              <a:t>‹#›</a:t>
            </a:fld>
            <a:endParaRPr lang="es-ES"/>
          </a:p>
        </p:txBody>
      </p:sp>
    </p:spTree>
    <p:extLst>
      <p:ext uri="{BB962C8B-B14F-4D97-AF65-F5344CB8AC3E}">
        <p14:creationId xmlns:p14="http://schemas.microsoft.com/office/powerpoint/2010/main" val="350948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D4969C10-283A-46B2-B6C8-D41327E68E29}" type="slidenum">
              <a:rPr lang="es-ES"/>
              <a:pPr/>
              <a:t>‹#›</a:t>
            </a:fld>
            <a:endParaRPr lang="es-ES"/>
          </a:p>
        </p:txBody>
      </p:sp>
    </p:spTree>
    <p:extLst>
      <p:ext uri="{BB962C8B-B14F-4D97-AF65-F5344CB8AC3E}">
        <p14:creationId xmlns:p14="http://schemas.microsoft.com/office/powerpoint/2010/main" val="57321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7018D75D-8135-411D-B4EB-DE67B9DCBF64}" type="slidenum">
              <a:rPr lang="es-ES"/>
              <a:pPr/>
              <a:t>‹#›</a:t>
            </a:fld>
            <a:endParaRPr lang="es-ES"/>
          </a:p>
        </p:txBody>
      </p:sp>
    </p:spTree>
    <p:extLst>
      <p:ext uri="{BB962C8B-B14F-4D97-AF65-F5344CB8AC3E}">
        <p14:creationId xmlns:p14="http://schemas.microsoft.com/office/powerpoint/2010/main" val="93431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1DC2A616-E903-4E63-90D8-06C7FB773ECE}" type="slidenum">
              <a:rPr lang="es-ES"/>
              <a:pPr/>
              <a:t>‹#›</a:t>
            </a:fld>
            <a:endParaRPr lang="es-ES"/>
          </a:p>
        </p:txBody>
      </p:sp>
    </p:spTree>
    <p:extLst>
      <p:ext uri="{BB962C8B-B14F-4D97-AF65-F5344CB8AC3E}">
        <p14:creationId xmlns:p14="http://schemas.microsoft.com/office/powerpoint/2010/main" val="199187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FDBDEE9-85AD-4A54-96B1-505D7B1ADE86}"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1752600"/>
            <a:ext cx="9144000" cy="2057401"/>
          </a:xfrm>
          <a:noFill/>
          <a:ln/>
        </p:spPr>
        <p:txBody>
          <a:bodyPr/>
          <a:lstStyle/>
          <a:p>
            <a:r>
              <a:rPr lang="es-UY" sz="3600" b="1" err="1" smtClean="0">
                <a:solidFill>
                  <a:srgbClr val="0070C0"/>
                </a:solidFill>
              </a:rPr>
              <a:t>Xây</a:t>
            </a:r>
            <a:r>
              <a:rPr lang="es-UY" sz="3600" b="1" smtClean="0">
                <a:solidFill>
                  <a:srgbClr val="0070C0"/>
                </a:solidFill>
              </a:rPr>
              <a:t> </a:t>
            </a:r>
            <a:r>
              <a:rPr lang="es-UY" sz="3600" b="1" err="1" smtClean="0">
                <a:solidFill>
                  <a:srgbClr val="0070C0"/>
                </a:solidFill>
              </a:rPr>
              <a:t>dựng</a:t>
            </a:r>
            <a:r>
              <a:rPr lang="es-UY" sz="3600" b="1" smtClean="0">
                <a:solidFill>
                  <a:srgbClr val="0070C0"/>
                </a:solidFill>
              </a:rPr>
              <a:t> </a:t>
            </a:r>
            <a:r>
              <a:rPr lang="es-UY" sz="3600" b="1" err="1" smtClean="0">
                <a:solidFill>
                  <a:srgbClr val="0070C0"/>
                </a:solidFill>
              </a:rPr>
              <a:t>hệ</a:t>
            </a:r>
            <a:r>
              <a:rPr lang="es-UY" sz="3600" b="1" smtClean="0">
                <a:solidFill>
                  <a:srgbClr val="0070C0"/>
                </a:solidFill>
              </a:rPr>
              <a:t> </a:t>
            </a:r>
            <a:r>
              <a:rPr lang="es-UY" sz="3600" b="1" err="1" smtClean="0">
                <a:solidFill>
                  <a:srgbClr val="0070C0"/>
                </a:solidFill>
              </a:rPr>
              <a:t>thống</a:t>
            </a:r>
            <a:r>
              <a:rPr lang="es-UY" sz="3600" b="1" smtClean="0">
                <a:solidFill>
                  <a:srgbClr val="0070C0"/>
                </a:solidFill>
              </a:rPr>
              <a:t> </a:t>
            </a:r>
            <a:r>
              <a:rPr lang="es-UY" sz="3600" b="1" err="1" smtClean="0">
                <a:solidFill>
                  <a:srgbClr val="0070C0"/>
                </a:solidFill>
              </a:rPr>
              <a:t>thông</a:t>
            </a:r>
            <a:r>
              <a:rPr lang="es-UY" sz="3600" b="1" smtClean="0">
                <a:solidFill>
                  <a:srgbClr val="0070C0"/>
                </a:solidFill>
              </a:rPr>
              <a:t> </a:t>
            </a:r>
            <a:r>
              <a:rPr lang="es-UY" sz="3600" b="1" err="1" smtClean="0">
                <a:solidFill>
                  <a:srgbClr val="0070C0"/>
                </a:solidFill>
              </a:rPr>
              <a:t>tin</a:t>
            </a:r>
            <a:r>
              <a:rPr lang="es-UY" sz="3600" b="1" smtClean="0">
                <a:solidFill>
                  <a:srgbClr val="0070C0"/>
                </a:solidFill>
              </a:rPr>
              <a:t> </a:t>
            </a:r>
            <a:r>
              <a:rPr lang="es-UY" sz="3600" b="1" err="1" smtClean="0">
                <a:solidFill>
                  <a:srgbClr val="0070C0"/>
                </a:solidFill>
              </a:rPr>
              <a:t>địa</a:t>
            </a:r>
            <a:r>
              <a:rPr lang="es-UY" sz="3600" b="1" smtClean="0">
                <a:solidFill>
                  <a:srgbClr val="0070C0"/>
                </a:solidFill>
              </a:rPr>
              <a:t> </a:t>
            </a:r>
            <a:r>
              <a:rPr lang="es-UY" sz="3600" b="1" err="1" smtClean="0">
                <a:solidFill>
                  <a:srgbClr val="0070C0"/>
                </a:solidFill>
              </a:rPr>
              <a:t>lý</a:t>
            </a:r>
            <a:r>
              <a:rPr lang="es-UY" sz="3600" b="1" smtClean="0">
                <a:solidFill>
                  <a:srgbClr val="0070C0"/>
                </a:solidFill>
              </a:rPr>
              <a:t> (GIS) </a:t>
            </a:r>
            <a:r>
              <a:rPr lang="es-UY" sz="3600" b="1" err="1" smtClean="0">
                <a:solidFill>
                  <a:srgbClr val="0070C0"/>
                </a:solidFill>
              </a:rPr>
              <a:t>về</a:t>
            </a:r>
            <a:r>
              <a:rPr lang="es-UY" sz="3600" b="1" smtClean="0">
                <a:solidFill>
                  <a:srgbClr val="0070C0"/>
                </a:solidFill>
              </a:rPr>
              <a:t> </a:t>
            </a:r>
            <a:r>
              <a:rPr lang="es-UY" sz="3600" b="1" err="1" smtClean="0">
                <a:solidFill>
                  <a:srgbClr val="0070C0"/>
                </a:solidFill>
              </a:rPr>
              <a:t>hạ</a:t>
            </a:r>
            <a:r>
              <a:rPr lang="es-UY" sz="3600" b="1" smtClean="0">
                <a:solidFill>
                  <a:srgbClr val="0070C0"/>
                </a:solidFill>
              </a:rPr>
              <a:t> </a:t>
            </a:r>
            <a:r>
              <a:rPr lang="es-UY" sz="3600" b="1" err="1" smtClean="0">
                <a:solidFill>
                  <a:srgbClr val="0070C0"/>
                </a:solidFill>
              </a:rPr>
              <a:t>tầng</a:t>
            </a:r>
            <a:r>
              <a:rPr lang="es-UY" sz="3600" b="1" smtClean="0">
                <a:solidFill>
                  <a:srgbClr val="0070C0"/>
                </a:solidFill>
              </a:rPr>
              <a:t> </a:t>
            </a:r>
            <a:r>
              <a:rPr lang="es-UY" sz="3600" b="1" err="1" smtClean="0">
                <a:solidFill>
                  <a:srgbClr val="0070C0"/>
                </a:solidFill>
              </a:rPr>
              <a:t>giao</a:t>
            </a:r>
            <a:r>
              <a:rPr lang="es-UY" sz="3600" b="1" smtClean="0">
                <a:solidFill>
                  <a:srgbClr val="0070C0"/>
                </a:solidFill>
              </a:rPr>
              <a:t> </a:t>
            </a:r>
            <a:r>
              <a:rPr lang="es-UY" sz="3600" b="1" err="1" smtClean="0">
                <a:solidFill>
                  <a:srgbClr val="0070C0"/>
                </a:solidFill>
              </a:rPr>
              <a:t>thông</a:t>
            </a:r>
            <a:r>
              <a:rPr lang="es-UY" sz="4000" b="1" smtClean="0">
                <a:solidFill>
                  <a:srgbClr val="0070C0"/>
                </a:solidFill>
              </a:rPr>
              <a:t/>
            </a:r>
            <a:br>
              <a:rPr lang="es-UY" sz="4000" b="1" smtClean="0">
                <a:solidFill>
                  <a:srgbClr val="0070C0"/>
                </a:solidFill>
              </a:rPr>
            </a:br>
            <a:r>
              <a:rPr lang="es-UY" sz="4000" b="1" err="1" smtClean="0">
                <a:solidFill>
                  <a:schemeClr val="accent6"/>
                </a:solidFill>
              </a:rPr>
              <a:t>Phân</a:t>
            </a:r>
            <a:r>
              <a:rPr lang="es-UY" sz="4000" b="1" smtClean="0">
                <a:solidFill>
                  <a:schemeClr val="accent6"/>
                </a:solidFill>
              </a:rPr>
              <a:t> </a:t>
            </a:r>
            <a:r>
              <a:rPr lang="es-UY" sz="4000" b="1" err="1" smtClean="0">
                <a:solidFill>
                  <a:schemeClr val="accent6"/>
                </a:solidFill>
              </a:rPr>
              <a:t>hệ</a:t>
            </a:r>
            <a:r>
              <a:rPr lang="es-UY" sz="4000" b="1" smtClean="0">
                <a:solidFill>
                  <a:schemeClr val="accent6"/>
                </a:solidFill>
              </a:rPr>
              <a:t>: </a:t>
            </a:r>
            <a:r>
              <a:rPr lang="es-UY" sz="4000" b="1" err="1" smtClean="0">
                <a:solidFill>
                  <a:schemeClr val="accent6"/>
                </a:solidFill>
              </a:rPr>
              <a:t>Giao</a:t>
            </a:r>
            <a:r>
              <a:rPr lang="es-UY" sz="4000" b="1" smtClean="0">
                <a:solidFill>
                  <a:schemeClr val="accent6"/>
                </a:solidFill>
              </a:rPr>
              <a:t> </a:t>
            </a:r>
            <a:r>
              <a:rPr lang="es-UY" sz="4000" b="1" err="1" smtClean="0">
                <a:solidFill>
                  <a:schemeClr val="accent6"/>
                </a:solidFill>
              </a:rPr>
              <a:t>thông</a:t>
            </a:r>
            <a:r>
              <a:rPr lang="es-UY" sz="4000" b="1" smtClean="0">
                <a:solidFill>
                  <a:schemeClr val="accent6"/>
                </a:solidFill>
              </a:rPr>
              <a:t> </a:t>
            </a:r>
            <a:r>
              <a:rPr lang="es-UY" sz="4000" b="1" err="1" smtClean="0">
                <a:solidFill>
                  <a:schemeClr val="accent6"/>
                </a:solidFill>
              </a:rPr>
              <a:t>bộ</a:t>
            </a:r>
            <a:endParaRPr lang="es-ES" sz="4000" b="1">
              <a:solidFill>
                <a:schemeClr val="accent6"/>
              </a:solidFill>
            </a:endParaRPr>
          </a:p>
        </p:txBody>
      </p:sp>
      <p:sp>
        <p:nvSpPr>
          <p:cNvPr id="2170" name="Rectangle 122"/>
          <p:cNvSpPr>
            <a:spLocks noChangeArrowheads="1"/>
          </p:cNvSpPr>
          <p:nvPr/>
        </p:nvSpPr>
        <p:spPr bwMode="auto">
          <a:xfrm>
            <a:off x="762000" y="43434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Giáo</a:t>
            </a:r>
            <a:r>
              <a:rPr lang="es-UY" sz="2400" i="1" smtClean="0"/>
              <a:t> </a:t>
            </a:r>
            <a:r>
              <a:rPr lang="es-UY" sz="2400" i="1" err="1" smtClean="0"/>
              <a:t>viên</a:t>
            </a:r>
            <a:r>
              <a:rPr lang="es-UY" sz="2400" i="1" smtClean="0"/>
              <a:t> </a:t>
            </a:r>
            <a:r>
              <a:rPr lang="es-UY" sz="2400" i="1" err="1" smtClean="0"/>
              <a:t>hướng</a:t>
            </a:r>
            <a:r>
              <a:rPr lang="es-UY" sz="2400" i="1" smtClean="0"/>
              <a:t> </a:t>
            </a:r>
            <a:r>
              <a:rPr lang="es-UY" sz="2400" i="1" err="1" smtClean="0"/>
              <a:t>dẫn</a:t>
            </a:r>
            <a:endParaRPr lang="es-UY" sz="2400" i="1" smtClean="0"/>
          </a:p>
          <a:p>
            <a:r>
              <a:rPr lang="es-UY" sz="2400" b="1" err="1" smtClean="0"/>
              <a:t>ThS</a:t>
            </a:r>
            <a:r>
              <a:rPr lang="es-UY" sz="2400" b="1" smtClean="0"/>
              <a:t>. </a:t>
            </a:r>
            <a:r>
              <a:rPr lang="es-UY" sz="2400" b="1" err="1" smtClean="0"/>
              <a:t>Phan</a:t>
            </a:r>
            <a:r>
              <a:rPr lang="es-UY" sz="2400" b="1" smtClean="0"/>
              <a:t> </a:t>
            </a:r>
            <a:r>
              <a:rPr lang="es-UY" sz="2400" b="1" err="1" smtClean="0"/>
              <a:t>Tấn</a:t>
            </a:r>
            <a:r>
              <a:rPr lang="es-UY" sz="2400" b="1" smtClean="0"/>
              <a:t> </a:t>
            </a:r>
            <a:r>
              <a:rPr lang="es-UY" sz="2400" b="1" err="1" smtClean="0"/>
              <a:t>Tài</a:t>
            </a:r>
            <a:endParaRPr lang="es-ES" sz="2400" b="1"/>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5" name="Rectangle 122"/>
          <p:cNvSpPr>
            <a:spLocks noChangeArrowheads="1"/>
          </p:cNvSpPr>
          <p:nvPr/>
        </p:nvSpPr>
        <p:spPr bwMode="auto">
          <a:xfrm>
            <a:off x="4808539" y="4343400"/>
            <a:ext cx="431385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Sinh</a:t>
            </a:r>
            <a:r>
              <a:rPr lang="es-UY" sz="2400" i="1" smtClean="0"/>
              <a:t> </a:t>
            </a:r>
            <a:r>
              <a:rPr lang="es-UY" sz="2400" i="1" err="1" smtClean="0"/>
              <a:t>viên</a:t>
            </a:r>
            <a:r>
              <a:rPr lang="es-UY" sz="2400" i="1" smtClean="0"/>
              <a:t> </a:t>
            </a:r>
            <a:r>
              <a:rPr lang="es-UY" sz="2400" i="1" err="1" smtClean="0"/>
              <a:t>thực</a:t>
            </a:r>
            <a:r>
              <a:rPr lang="es-UY" sz="2400" i="1" smtClean="0"/>
              <a:t> </a:t>
            </a:r>
            <a:r>
              <a:rPr lang="es-UY" sz="2400" i="1" err="1" smtClean="0"/>
              <a:t>hiện</a:t>
            </a:r>
            <a:endParaRPr lang="es-UY" sz="2400" i="1" smtClean="0"/>
          </a:p>
          <a:p>
            <a:r>
              <a:rPr lang="es-UY" sz="2400" b="1" err="1" smtClean="0"/>
              <a:t>Hoàng</a:t>
            </a:r>
            <a:r>
              <a:rPr lang="es-UY" sz="2400" b="1" smtClean="0"/>
              <a:t> </a:t>
            </a:r>
            <a:r>
              <a:rPr lang="es-UY" sz="2400" b="1" err="1" smtClean="0"/>
              <a:t>Đức</a:t>
            </a:r>
            <a:r>
              <a:rPr lang="es-UY" sz="2400" b="1" smtClean="0"/>
              <a:t> </a:t>
            </a:r>
            <a:r>
              <a:rPr lang="es-UY" sz="2400" b="1" err="1" smtClean="0"/>
              <a:t>Nhã</a:t>
            </a:r>
            <a:endParaRPr lang="es-UY" sz="2400" b="1" smtClean="0"/>
          </a:p>
          <a:p>
            <a:r>
              <a:rPr lang="es-UY" sz="2400" b="1" smtClean="0"/>
              <a:t>MSSV: 1081411</a:t>
            </a:r>
          </a:p>
          <a:p>
            <a:r>
              <a:rPr lang="es-UY" sz="2400" b="1" err="1" smtClean="0"/>
              <a:t>Lớp</a:t>
            </a:r>
            <a:r>
              <a:rPr lang="es-UY" sz="2400" b="1" smtClean="0"/>
              <a:t> </a:t>
            </a:r>
            <a:r>
              <a:rPr lang="es-UY" sz="2400" b="1" err="1" smtClean="0"/>
              <a:t>hệ</a:t>
            </a:r>
            <a:r>
              <a:rPr lang="es-UY" sz="2400" b="1" smtClean="0"/>
              <a:t> </a:t>
            </a:r>
            <a:r>
              <a:rPr lang="es-UY" sz="2400" b="1" err="1" smtClean="0"/>
              <a:t>thống</a:t>
            </a:r>
            <a:r>
              <a:rPr lang="es-UY" sz="2400" b="1" smtClean="0"/>
              <a:t> </a:t>
            </a:r>
            <a:r>
              <a:rPr lang="es-UY" sz="2400" b="1" err="1" smtClean="0"/>
              <a:t>thông</a:t>
            </a:r>
            <a:r>
              <a:rPr lang="es-UY" sz="2400" b="1" smtClean="0"/>
              <a:t> </a:t>
            </a:r>
            <a:r>
              <a:rPr lang="es-UY" sz="2400" b="1" err="1" smtClean="0"/>
              <a:t>tin</a:t>
            </a:r>
            <a:r>
              <a:rPr lang="es-UY" sz="2400" b="1" smtClean="0"/>
              <a:t> K34</a:t>
            </a:r>
            <a:endParaRPr lang="es-ES" sz="2400" b="1"/>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sp>
        <p:nvSpPr>
          <p:cNvPr id="7" name="Rectangle 122"/>
          <p:cNvSpPr>
            <a:spLocks noChangeArrowheads="1"/>
          </p:cNvSpPr>
          <p:nvPr/>
        </p:nvSpPr>
        <p:spPr bwMode="auto">
          <a:xfrm>
            <a:off x="3012484" y="11430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b="1" smtClean="0"/>
              <a:t>Luận văn tốt nghiệp</a:t>
            </a:r>
            <a:endParaRPr lang="es-ES" sz="2400" b="1"/>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graphicFrame>
        <p:nvGraphicFramePr>
          <p:cNvPr id="2" name="Diagram 1"/>
          <p:cNvGraphicFramePr/>
          <p:nvPr>
            <p:extLst>
              <p:ext uri="{D42A27DB-BD31-4B8C-83A1-F6EECF244321}">
                <p14:modId xmlns:p14="http://schemas.microsoft.com/office/powerpoint/2010/main" val="831423542"/>
              </p:ext>
            </p:extLst>
          </p:nvPr>
        </p:nvGraphicFramePr>
        <p:xfrm>
          <a:off x="495300" y="1066800"/>
          <a:ext cx="8153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136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09800" y="0"/>
            <a:ext cx="4724400" cy="914400"/>
          </a:xfrm>
        </p:spPr>
        <p:txBody>
          <a:bodyPr/>
          <a:lstStyle/>
          <a:p>
            <a:pPr lvl="0"/>
            <a:r>
              <a:rPr lang="vi-VN" sz="4000" b="1">
                <a:solidFill>
                  <a:schemeClr val="bg1"/>
                </a:solidFill>
              </a:rPr>
              <a:t>Giải quyết vấn đề</a:t>
            </a: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Yêu cầu xây dựng hệ thống</a:t>
            </a:r>
          </a:p>
          <a:p>
            <a:r>
              <a:rPr lang="en-US" smtClean="0"/>
              <a:t>Phân tích hệ thống</a:t>
            </a:r>
          </a:p>
          <a:p>
            <a:r>
              <a:rPr lang="en-US" smtClean="0"/>
              <a:t>Thiết kế chương trình</a:t>
            </a:r>
            <a:endParaRPr lang="en-US"/>
          </a:p>
        </p:txBody>
      </p:sp>
    </p:spTree>
    <p:extLst>
      <p:ext uri="{BB962C8B-B14F-4D97-AF65-F5344CB8AC3E}">
        <p14:creationId xmlns:p14="http://schemas.microsoft.com/office/powerpoint/2010/main" val="2909284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315200" cy="914400"/>
          </a:xfrm>
        </p:spPr>
        <p:txBody>
          <a:bodyPr/>
          <a:lstStyle/>
          <a:p>
            <a:pPr lvl="0"/>
            <a:r>
              <a:rPr lang="vi-VN" sz="4000" b="1">
                <a:solidFill>
                  <a:schemeClr val="bg1"/>
                </a:solidFill>
              </a:rPr>
              <a:t>Yêu cầu xây dựng hệ thống</a:t>
            </a:r>
          </a:p>
        </p:txBody>
      </p:sp>
      <p:sp>
        <p:nvSpPr>
          <p:cNvPr id="106499" name="Rectangle 3"/>
          <p:cNvSpPr>
            <a:spLocks noGrp="1" noChangeArrowheads="1"/>
          </p:cNvSpPr>
          <p:nvPr>
            <p:ph type="body" idx="1"/>
          </p:nvPr>
        </p:nvSpPr>
        <p:spPr>
          <a:xfrm>
            <a:off x="457200" y="1166019"/>
            <a:ext cx="8229600" cy="4525962"/>
          </a:xfrm>
        </p:spPr>
        <p:txBody>
          <a:bodyPr/>
          <a:lstStyle/>
          <a:p>
            <a:pPr marL="0" indent="0" algn="just">
              <a:buNone/>
            </a:pPr>
            <a:r>
              <a:rPr lang="vi-VN"/>
              <a:t>Quản lý và chia sẻ thông tin:</a:t>
            </a:r>
          </a:p>
          <a:p>
            <a:pPr algn="just"/>
            <a:r>
              <a:rPr lang="vi-VN" smtClean="0"/>
              <a:t>Quản </a:t>
            </a:r>
            <a:r>
              <a:rPr lang="vi-VN"/>
              <a:t>lý thông tin về mạng lưới giao thông.</a:t>
            </a:r>
          </a:p>
          <a:p>
            <a:pPr algn="just"/>
            <a:r>
              <a:rPr lang="vi-VN" smtClean="0"/>
              <a:t>Chia </a:t>
            </a:r>
            <a:r>
              <a:rPr lang="vi-VN"/>
              <a:t>sẻ thông tin về mạng lưới giao thông </a:t>
            </a:r>
            <a:r>
              <a:rPr lang="vi-VN"/>
              <a:t>đến </a:t>
            </a:r>
            <a:r>
              <a:rPr lang="vi-VN" smtClean="0"/>
              <a:t>cộng </a:t>
            </a:r>
            <a:r>
              <a:rPr lang="vi-VN"/>
              <a:t>đồng</a:t>
            </a:r>
            <a:r>
              <a:rPr lang="vi-VN" smtClean="0"/>
              <a:t>.</a:t>
            </a:r>
            <a:endParaRPr lang="vi-VN"/>
          </a:p>
        </p:txBody>
      </p:sp>
    </p:spTree>
    <p:extLst>
      <p:ext uri="{BB962C8B-B14F-4D97-AF65-F5344CB8AC3E}">
        <p14:creationId xmlns:p14="http://schemas.microsoft.com/office/powerpoint/2010/main" val="93828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315200" cy="914400"/>
          </a:xfrm>
        </p:spPr>
        <p:txBody>
          <a:bodyPr/>
          <a:lstStyle/>
          <a:p>
            <a:pPr lvl="0"/>
            <a:r>
              <a:rPr lang="vi-VN" sz="4000" b="1">
                <a:solidFill>
                  <a:schemeClr val="bg1"/>
                </a:solidFill>
              </a:rPr>
              <a:t>Yêu cầu xây dựng hệ thống</a:t>
            </a:r>
          </a:p>
        </p:txBody>
      </p:sp>
      <p:sp>
        <p:nvSpPr>
          <p:cNvPr id="106499" name="Rectangle 3"/>
          <p:cNvSpPr>
            <a:spLocks noGrp="1" noChangeArrowheads="1"/>
          </p:cNvSpPr>
          <p:nvPr>
            <p:ph type="body" idx="1"/>
          </p:nvPr>
        </p:nvSpPr>
        <p:spPr>
          <a:xfrm>
            <a:off x="457200" y="1166019"/>
            <a:ext cx="8229600" cy="4525962"/>
          </a:xfrm>
        </p:spPr>
        <p:txBody>
          <a:bodyPr/>
          <a:lstStyle/>
          <a:p>
            <a:pPr marL="0" indent="0" algn="just">
              <a:buNone/>
            </a:pPr>
            <a:r>
              <a:rPr lang="vi-VN"/>
              <a:t>Hỗ trợ nghiệp vụ:</a:t>
            </a:r>
          </a:p>
          <a:p>
            <a:pPr algn="just"/>
            <a:r>
              <a:rPr lang="vi-VN" smtClean="0"/>
              <a:t>Cập </a:t>
            </a:r>
            <a:r>
              <a:rPr lang="vi-VN"/>
              <a:t>nhật </a:t>
            </a:r>
            <a:r>
              <a:rPr lang="vi-VN"/>
              <a:t>dữ </a:t>
            </a:r>
            <a:r>
              <a:rPr lang="vi-VN" smtClean="0"/>
              <a:t>liệu</a:t>
            </a:r>
            <a:endParaRPr lang="vi-VN"/>
          </a:p>
          <a:p>
            <a:pPr algn="just"/>
            <a:r>
              <a:rPr lang="vi-VN" smtClean="0"/>
              <a:t>Lập </a:t>
            </a:r>
            <a:r>
              <a:rPr lang="vi-VN"/>
              <a:t>báo cáo &amp; thống kê hiện trạng giao thông của thành phố.</a:t>
            </a:r>
          </a:p>
          <a:p>
            <a:pPr algn="just"/>
            <a:r>
              <a:rPr lang="vi-VN" smtClean="0"/>
              <a:t>In </a:t>
            </a:r>
            <a:r>
              <a:rPr lang="vi-VN"/>
              <a:t>bản đồ, báo cáo và biểu mẫu cần thiết phục vụ nghiệp vụ chuyên môn.</a:t>
            </a:r>
          </a:p>
          <a:p>
            <a:pPr algn="just"/>
            <a:r>
              <a:rPr lang="vi-VN" smtClean="0"/>
              <a:t>Tìm </a:t>
            </a:r>
            <a:r>
              <a:rPr lang="vi-VN"/>
              <a:t>kiếm thông tin theo yêu cầu.</a:t>
            </a:r>
          </a:p>
          <a:p>
            <a:pPr algn="just"/>
            <a:r>
              <a:rPr lang="vi-VN" smtClean="0"/>
              <a:t>Quản </a:t>
            </a:r>
            <a:r>
              <a:rPr lang="vi-VN"/>
              <a:t>lý người dùng và quyền người dùng.</a:t>
            </a:r>
          </a:p>
        </p:txBody>
      </p:sp>
    </p:spTree>
    <p:extLst>
      <p:ext uri="{BB962C8B-B14F-4D97-AF65-F5344CB8AC3E}">
        <p14:creationId xmlns:p14="http://schemas.microsoft.com/office/powerpoint/2010/main" val="2188794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Phân tích hệ thống</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Sơ đồ Use Case</a:t>
            </a:r>
          </a:p>
          <a:p>
            <a:pPr algn="just"/>
            <a:r>
              <a:rPr lang="en-US" smtClean="0"/>
              <a:t>Sơ đồ lớp</a:t>
            </a:r>
            <a:endParaRPr lang="vi-VN"/>
          </a:p>
        </p:txBody>
      </p:sp>
    </p:spTree>
    <p:extLst>
      <p:ext uri="{BB962C8B-B14F-4D97-AF65-F5344CB8AC3E}">
        <p14:creationId xmlns:p14="http://schemas.microsoft.com/office/powerpoint/2010/main" val="155503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50461"/>
            <a:ext cx="7772400" cy="519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924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90600"/>
            <a:ext cx="8153400" cy="539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21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43" y="739908"/>
            <a:ext cx="6054714" cy="58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37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0" y="0"/>
            <a:ext cx="3048000" cy="914400"/>
          </a:xfrm>
        </p:spPr>
        <p:txBody>
          <a:bodyPr/>
          <a:lstStyle/>
          <a:p>
            <a:pPr lvl="0"/>
            <a:r>
              <a:rPr lang="vi-VN" sz="4000" b="1">
                <a:solidFill>
                  <a:schemeClr val="bg1"/>
                </a:solidFill>
              </a:rPr>
              <a:t>Sơ </a:t>
            </a:r>
            <a:r>
              <a:rPr lang="vi-VN" sz="4000" b="1">
                <a:solidFill>
                  <a:schemeClr val="bg1"/>
                </a:solidFill>
              </a:rPr>
              <a:t>đồ </a:t>
            </a:r>
            <a:r>
              <a:rPr lang="en-US" sz="4000" b="1" smtClean="0">
                <a:solidFill>
                  <a:schemeClr val="bg1"/>
                </a:solidFill>
              </a:rPr>
              <a:t>lớp</a:t>
            </a:r>
            <a:endParaRPr lang="vi-VN" sz="4000" b="1">
              <a:solidFill>
                <a:schemeClr val="bg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81" y="732909"/>
            <a:ext cx="8762638" cy="58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476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501" y="990600"/>
            <a:ext cx="4506999"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342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124200" y="0"/>
            <a:ext cx="2895600" cy="914400"/>
          </a:xfrm>
        </p:spPr>
        <p:txBody>
          <a:bodyPr/>
          <a:lstStyle/>
          <a:p>
            <a:pPr lvl="0"/>
            <a:r>
              <a:rPr lang="en-US" sz="4000" b="1" smtClean="0">
                <a:solidFill>
                  <a:schemeClr val="bg1"/>
                </a:solidFill>
              </a:rPr>
              <a:t>Mở đầu</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ngày càng được ứng dụng rộng rãi trong nhiều lĩnh vực.</a:t>
            </a:r>
          </a:p>
          <a:p>
            <a:pPr algn="just"/>
            <a:r>
              <a:rPr lang="en-US" smtClean="0"/>
              <a:t>Phần mềm mã nguồn mở là xu hướng lớn </a:t>
            </a:r>
            <a:r>
              <a:rPr lang="en-US" smtClean="0"/>
              <a:t>hiện nay</a:t>
            </a:r>
            <a:r>
              <a:rPr lang="en-US" smtClean="0"/>
              <a:t>.</a:t>
            </a:r>
            <a:endParaRPr lang="en-US" smtClean="0"/>
          </a:p>
          <a:p>
            <a:pPr algn="just"/>
            <a:r>
              <a:rPr lang="en-US" smtClean="0"/>
              <a:t>Giao thông là tuyến huyết mạch của nền kinh tế xã hội.</a:t>
            </a:r>
          </a:p>
          <a:p>
            <a:pPr algn="just"/>
            <a:r>
              <a:rPr lang="en-US" smtClean="0"/>
              <a:t>Quản lý giao thông cần công cụ hiệu quả hơn.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smtClean="0"/>
              <a:t>Hiển thị </a:t>
            </a:r>
            <a:r>
              <a:rPr lang="en-US"/>
              <a:t>và thao tác </a:t>
            </a:r>
            <a:r>
              <a:rPr lang="en-US"/>
              <a:t>bản </a:t>
            </a:r>
            <a:r>
              <a:rPr lang="en-US" smtClean="0"/>
              <a:t>đồ</a:t>
            </a:r>
          </a:p>
          <a:p>
            <a:pPr lvl="0"/>
            <a:r>
              <a:rPr lang="en-US" smtClean="0"/>
              <a:t>Tìm </a:t>
            </a:r>
            <a:r>
              <a:rPr lang="en-US"/>
              <a:t>kiếm các đối tượng trên </a:t>
            </a:r>
            <a:r>
              <a:rPr lang="en-US"/>
              <a:t>bản </a:t>
            </a:r>
            <a:r>
              <a:rPr lang="en-US" smtClean="0"/>
              <a:t>đồ</a:t>
            </a:r>
          </a:p>
          <a:p>
            <a:pPr lvl="0"/>
            <a:r>
              <a:rPr lang="en-US" smtClean="0"/>
              <a:t>Xem thông </a:t>
            </a:r>
            <a:r>
              <a:rPr lang="en-US"/>
              <a:t>tin của </a:t>
            </a:r>
            <a:r>
              <a:rPr lang="en-US"/>
              <a:t>đối </a:t>
            </a:r>
            <a:r>
              <a:rPr lang="en-US" smtClean="0"/>
              <a:t>tượng</a:t>
            </a:r>
          </a:p>
          <a:p>
            <a:pPr lvl="0"/>
            <a:r>
              <a:rPr lang="en-US" smtClean="0"/>
              <a:t>Tìm </a:t>
            </a:r>
            <a:r>
              <a:rPr lang="en-US"/>
              <a:t>đường đi </a:t>
            </a:r>
            <a:r>
              <a:rPr lang="en-US"/>
              <a:t>ngắn </a:t>
            </a:r>
            <a:r>
              <a:rPr lang="en-US" smtClean="0"/>
              <a:t>nhất</a:t>
            </a:r>
          </a:p>
          <a:p>
            <a:pPr lvl="0"/>
            <a:r>
              <a:rPr lang="en-US" smtClean="0"/>
              <a:t>Đo </a:t>
            </a:r>
            <a:r>
              <a:rPr lang="en-US"/>
              <a:t>khoảng cách, </a:t>
            </a:r>
            <a:r>
              <a:rPr lang="en-US"/>
              <a:t>diện </a:t>
            </a:r>
            <a:r>
              <a:rPr lang="en-US" smtClean="0"/>
              <a:t>tích</a:t>
            </a:r>
          </a:p>
        </p:txBody>
      </p:sp>
    </p:spTree>
    <p:extLst>
      <p:ext uri="{BB962C8B-B14F-4D97-AF65-F5344CB8AC3E}">
        <p14:creationId xmlns:p14="http://schemas.microsoft.com/office/powerpoint/2010/main" val="2405035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a:t>Xuất bản đồ: </a:t>
            </a:r>
            <a:r>
              <a:rPr lang="en-US"/>
              <a:t>In </a:t>
            </a:r>
            <a:r>
              <a:rPr lang="en-US" smtClean="0"/>
              <a:t>hoặc </a:t>
            </a:r>
            <a:r>
              <a:rPr lang="en-US"/>
              <a:t>xuất </a:t>
            </a:r>
            <a:r>
              <a:rPr lang="en-US" smtClean="0"/>
              <a:t>PDF</a:t>
            </a:r>
            <a:endParaRPr lang="en-US"/>
          </a:p>
          <a:p>
            <a:pPr lvl="0"/>
            <a:r>
              <a:rPr lang="en-US"/>
              <a:t>Thống kê </a:t>
            </a:r>
            <a:r>
              <a:rPr lang="en-US"/>
              <a:t>báo </a:t>
            </a:r>
            <a:r>
              <a:rPr lang="en-US" smtClean="0"/>
              <a:t>cáo</a:t>
            </a:r>
            <a:endParaRPr lang="en-US"/>
          </a:p>
          <a:p>
            <a:pPr lvl="0"/>
            <a:r>
              <a:rPr lang="en-US"/>
              <a:t>Cập nhật dữ liệu thuộc tính</a:t>
            </a:r>
          </a:p>
          <a:p>
            <a:pPr lvl="0"/>
            <a:r>
              <a:rPr lang="en-US"/>
              <a:t>Các chức năng </a:t>
            </a:r>
            <a:r>
              <a:rPr lang="en-US"/>
              <a:t>quản </a:t>
            </a:r>
            <a:r>
              <a:rPr lang="en-US" smtClean="0"/>
              <a:t>trị người dùng</a:t>
            </a:r>
            <a:endParaRPr lang="en-US"/>
          </a:p>
        </p:txBody>
      </p:sp>
    </p:spTree>
    <p:extLst>
      <p:ext uri="{BB962C8B-B14F-4D97-AF65-F5344CB8AC3E}">
        <p14:creationId xmlns:p14="http://schemas.microsoft.com/office/powerpoint/2010/main" val="3827211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276600" y="0"/>
            <a:ext cx="2590800" cy="914400"/>
          </a:xfrm>
        </p:spPr>
        <p:txBody>
          <a:bodyPr/>
          <a:lstStyle/>
          <a:p>
            <a:pPr lvl="0"/>
            <a:r>
              <a:rPr lang="en-US" sz="4000" b="1" smtClean="0">
                <a:solidFill>
                  <a:schemeClr val="bg1"/>
                </a:solidFill>
              </a:rPr>
              <a:t>Hạn chế</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472781"/>
          </a:xfrm>
        </p:spPr>
        <p:txBody>
          <a:bodyPr/>
          <a:lstStyle/>
          <a:p>
            <a:pPr lvl="0"/>
            <a:r>
              <a:rPr lang="en-US" smtClean="0"/>
              <a:t>Thiếu </a:t>
            </a:r>
            <a:r>
              <a:rPr lang="en-US"/>
              <a:t>dữ </a:t>
            </a:r>
            <a:r>
              <a:rPr lang="en-US" smtClean="0"/>
              <a:t>liệu</a:t>
            </a:r>
          </a:p>
          <a:p>
            <a:pPr lvl="0"/>
            <a:r>
              <a:rPr lang="vi-VN"/>
              <a:t>Tính năng tìm </a:t>
            </a:r>
            <a:r>
              <a:rPr lang="vi-VN"/>
              <a:t>kiếm </a:t>
            </a:r>
            <a:r>
              <a:rPr lang="en-US" smtClean="0"/>
              <a:t>chưa linh hoạt</a:t>
            </a:r>
          </a:p>
          <a:p>
            <a:pPr lvl="0"/>
            <a:r>
              <a:rPr lang="en-US" smtClean="0"/>
              <a:t>Tìm đường đi còn khá sơ khai</a:t>
            </a:r>
          </a:p>
          <a:p>
            <a:pPr lvl="0"/>
            <a:r>
              <a:rPr lang="en-US" smtClean="0"/>
              <a:t>C</a:t>
            </a:r>
            <a:r>
              <a:rPr lang="vi-VN" smtClean="0"/>
              <a:t>hưa </a:t>
            </a:r>
            <a:r>
              <a:rPr lang="vi-VN"/>
              <a:t>tìm được giải pháp để thêm lớp </a:t>
            </a:r>
            <a:r>
              <a:rPr lang="vi-VN"/>
              <a:t>bản </a:t>
            </a:r>
            <a:r>
              <a:rPr lang="vi-VN" smtClean="0"/>
              <a:t>đồ</a:t>
            </a:r>
            <a:r>
              <a:rPr lang="en-US" smtClean="0"/>
              <a:t> trực tiếp</a:t>
            </a:r>
          </a:p>
          <a:p>
            <a:pPr lvl="0"/>
            <a:r>
              <a:rPr lang="en-US" smtClean="0"/>
              <a:t>Chưa chia </a:t>
            </a:r>
            <a:r>
              <a:rPr lang="en-US"/>
              <a:t>sẽ thông tin với các sở ban </a:t>
            </a:r>
            <a:r>
              <a:rPr lang="en-US"/>
              <a:t>ngành </a:t>
            </a:r>
            <a:r>
              <a:rPr lang="en-US" smtClean="0"/>
              <a:t>khác</a:t>
            </a:r>
            <a:endParaRPr lang="en-US"/>
          </a:p>
        </p:txBody>
      </p:sp>
    </p:spTree>
    <p:extLst>
      <p:ext uri="{BB962C8B-B14F-4D97-AF65-F5344CB8AC3E}">
        <p14:creationId xmlns:p14="http://schemas.microsoft.com/office/powerpoint/2010/main" val="6831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133600" y="0"/>
            <a:ext cx="4876800" cy="914400"/>
          </a:xfrm>
        </p:spPr>
        <p:txBody>
          <a:bodyPr/>
          <a:lstStyle/>
          <a:p>
            <a:pPr lvl="0"/>
            <a:r>
              <a:rPr lang="en-US" sz="4000" b="1" smtClean="0">
                <a:solidFill>
                  <a:schemeClr val="bg1"/>
                </a:solidFill>
              </a:rPr>
              <a:t>Hướng phát triển</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vi-VN"/>
              <a:t>Hoàn </a:t>
            </a:r>
            <a:r>
              <a:rPr lang="vi-VN" smtClean="0"/>
              <a:t>thiện </a:t>
            </a:r>
            <a:r>
              <a:rPr lang="vi-VN"/>
              <a:t>các </a:t>
            </a:r>
            <a:r>
              <a:rPr lang="vi-VN"/>
              <a:t>chức </a:t>
            </a:r>
            <a:r>
              <a:rPr lang="vi-VN" smtClean="0"/>
              <a:t>năng</a:t>
            </a:r>
            <a:endParaRPr lang="en-US" smtClean="0"/>
          </a:p>
          <a:p>
            <a:pPr lvl="0"/>
            <a:r>
              <a:rPr lang="en-US" smtClean="0"/>
              <a:t>B</a:t>
            </a:r>
            <a:r>
              <a:rPr lang="vi-VN" smtClean="0"/>
              <a:t>ổ </a:t>
            </a:r>
            <a:r>
              <a:rPr lang="vi-VN"/>
              <a:t>sung thêm một số </a:t>
            </a:r>
            <a:r>
              <a:rPr lang="vi-VN"/>
              <a:t>chức </a:t>
            </a:r>
            <a:r>
              <a:rPr lang="vi-VN" smtClean="0"/>
              <a:t>năng</a:t>
            </a:r>
            <a:r>
              <a:rPr lang="en-US" smtClean="0"/>
              <a:t> còn thiếu</a:t>
            </a:r>
          </a:p>
          <a:p>
            <a:pPr lvl="0"/>
            <a:r>
              <a:rPr lang="vi-VN"/>
              <a:t>Bổ sung thêm dữ liệu, các lớp </a:t>
            </a:r>
            <a:r>
              <a:rPr lang="vi-VN"/>
              <a:t>bản </a:t>
            </a:r>
            <a:r>
              <a:rPr lang="vi-VN" smtClean="0"/>
              <a:t>đồ</a:t>
            </a:r>
            <a:endParaRPr lang="en-US" smtClean="0"/>
          </a:p>
          <a:p>
            <a:pPr lvl="0"/>
            <a:r>
              <a:rPr lang="vi-VN"/>
              <a:t>Tìm giải pháp để đưa hệ thống hoạt động trên môi trường Internet</a:t>
            </a:r>
            <a:endParaRPr lang="en-US"/>
          </a:p>
        </p:txBody>
      </p:sp>
    </p:spTree>
    <p:extLst>
      <p:ext uri="{BB962C8B-B14F-4D97-AF65-F5344CB8AC3E}">
        <p14:creationId xmlns:p14="http://schemas.microsoft.com/office/powerpoint/2010/main" val="2541663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2400300"/>
            <a:ext cx="9144000" cy="2057401"/>
          </a:xfrm>
          <a:noFill/>
          <a:ln/>
        </p:spPr>
        <p:txBody>
          <a:bodyPr/>
          <a:lstStyle/>
          <a:p>
            <a:r>
              <a:rPr lang="es-UY" sz="4000" b="1" smtClean="0">
                <a:solidFill>
                  <a:srgbClr val="0070C0"/>
                </a:solidFill>
              </a:rPr>
              <a:t>Xin cám ơn!</a:t>
            </a:r>
            <a:endParaRPr lang="es-ES" sz="4000" b="1">
              <a:solidFill>
                <a:schemeClr val="accent6"/>
              </a:solidFill>
            </a:endParaRPr>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extLst>
      <p:ext uri="{BB962C8B-B14F-4D97-AF65-F5344CB8AC3E}">
        <p14:creationId xmlns:p14="http://schemas.microsoft.com/office/powerpoint/2010/main" val="526577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ie 62"/>
          <p:cNvSpPr/>
          <p:nvPr/>
        </p:nvSpPr>
        <p:spPr>
          <a:xfrm rot="10800000">
            <a:off x="-14059" y="1529964"/>
            <a:ext cx="1676978" cy="4337436"/>
          </a:xfrm>
          <a:custGeom>
            <a:avLst/>
            <a:gdLst>
              <a:gd name="connsiteX0" fmla="*/ 1676977 w 4482317"/>
              <a:gd name="connsiteY0" fmla="*/ 4410142 h 4482317"/>
              <a:gd name="connsiteX1" fmla="*/ -1 w 4482317"/>
              <a:gd name="connsiteY1" fmla="*/ 2242216 h 4482317"/>
              <a:gd name="connsiteX2" fmla="*/ 1674927 w 4482317"/>
              <a:gd name="connsiteY2" fmla="*/ 72706 h 4482317"/>
              <a:gd name="connsiteX3" fmla="*/ 2241159 w 4482317"/>
              <a:gd name="connsiteY3" fmla="*/ 2241159 h 4482317"/>
              <a:gd name="connsiteX4" fmla="*/ 1676977 w 4482317"/>
              <a:gd name="connsiteY4" fmla="*/ 4410142 h 4482317"/>
              <a:gd name="connsiteX0" fmla="*/ 2241160 w 2332600"/>
              <a:gd name="connsiteY0" fmla="*/ 2168453 h 4337436"/>
              <a:gd name="connsiteX1" fmla="*/ 1676978 w 2332600"/>
              <a:gd name="connsiteY1" fmla="*/ 4337436 h 4337436"/>
              <a:gd name="connsiteX2" fmla="*/ 0 w 2332600"/>
              <a:gd name="connsiteY2" fmla="*/ 2169510 h 4337436"/>
              <a:gd name="connsiteX3" fmla="*/ 1674928 w 2332600"/>
              <a:gd name="connsiteY3" fmla="*/ 0 h 4337436"/>
              <a:gd name="connsiteX4" fmla="*/ 2332600 w 2332600"/>
              <a:gd name="connsiteY4" fmla="*/ 2259893 h 4337436"/>
              <a:gd name="connsiteX0" fmla="*/ 2241160 w 2241160"/>
              <a:gd name="connsiteY0" fmla="*/ 2168453 h 4337436"/>
              <a:gd name="connsiteX1" fmla="*/ 1676978 w 2241160"/>
              <a:gd name="connsiteY1" fmla="*/ 4337436 h 4337436"/>
              <a:gd name="connsiteX2" fmla="*/ 0 w 2241160"/>
              <a:gd name="connsiteY2" fmla="*/ 2169510 h 4337436"/>
              <a:gd name="connsiteX3" fmla="*/ 1674928 w 2241160"/>
              <a:gd name="connsiteY3" fmla="*/ 0 h 4337436"/>
              <a:gd name="connsiteX0" fmla="*/ 1676978 w 1676978"/>
              <a:gd name="connsiteY0" fmla="*/ 4337436 h 4337436"/>
              <a:gd name="connsiteX1" fmla="*/ 0 w 1676978"/>
              <a:gd name="connsiteY1" fmla="*/ 2169510 h 4337436"/>
              <a:gd name="connsiteX2" fmla="*/ 1674928 w 1676978"/>
              <a:gd name="connsiteY2" fmla="*/ 0 h 4337436"/>
            </a:gdLst>
            <a:ahLst/>
            <a:cxnLst>
              <a:cxn ang="0">
                <a:pos x="connsiteX0" y="connsiteY0"/>
              </a:cxn>
              <a:cxn ang="0">
                <a:pos x="connsiteX1" y="connsiteY1"/>
              </a:cxn>
              <a:cxn ang="0">
                <a:pos x="connsiteX2" y="connsiteY2"/>
              </a:cxn>
            </a:cxnLst>
            <a:rect l="l" t="t" r="r" b="b"/>
            <a:pathLst>
              <a:path w="1676978" h="4337436">
                <a:moveTo>
                  <a:pt x="1676978" y="4337436"/>
                </a:moveTo>
                <a:cubicBezTo>
                  <a:pt x="689754" y="4080646"/>
                  <a:pt x="482" y="3189584"/>
                  <a:pt x="0" y="2169510"/>
                </a:cubicBezTo>
                <a:cubicBezTo>
                  <a:pt x="-482" y="1149436"/>
                  <a:pt x="687948" y="257723"/>
                  <a:pt x="1674928" y="0"/>
                </a:cubicBez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498" name="Rectangle 2"/>
          <p:cNvSpPr>
            <a:spLocks noGrp="1" noChangeArrowheads="1"/>
          </p:cNvSpPr>
          <p:nvPr>
            <p:ph type="title"/>
          </p:nvPr>
        </p:nvSpPr>
        <p:spPr>
          <a:xfrm>
            <a:off x="2209800" y="0"/>
            <a:ext cx="4724400" cy="914400"/>
          </a:xfrm>
        </p:spPr>
        <p:txBody>
          <a:bodyPr/>
          <a:lstStyle/>
          <a:p>
            <a:pPr lvl="0"/>
            <a:r>
              <a:rPr lang="en-US" sz="4000" b="1" smtClean="0">
                <a:solidFill>
                  <a:schemeClr val="bg1"/>
                </a:solidFill>
              </a:rPr>
              <a:t>Nội dung trình bày</a:t>
            </a:r>
            <a:endParaRPr lang="en-US" sz="4000" b="1">
              <a:solidFill>
                <a:schemeClr val="bg1"/>
              </a:solidFill>
            </a:endParaRPr>
          </a:p>
        </p:txBody>
      </p:sp>
      <p:grpSp>
        <p:nvGrpSpPr>
          <p:cNvPr id="6" name="Group 5"/>
          <p:cNvGrpSpPr>
            <a:grpSpLocks/>
          </p:cNvGrpSpPr>
          <p:nvPr/>
        </p:nvGrpSpPr>
        <p:grpSpPr bwMode="auto">
          <a:xfrm>
            <a:off x="481728" y="1498847"/>
            <a:ext cx="5919072" cy="634753"/>
            <a:chOff x="1447800" y="1973263"/>
            <a:chExt cx="4737100" cy="508000"/>
          </a:xfrm>
        </p:grpSpPr>
        <p:sp>
          <p:nvSpPr>
            <p:cNvPr id="7" name="AutoShape 10"/>
            <p:cNvSpPr>
              <a:spLocks noChangeArrowheads="1"/>
            </p:cNvSpPr>
            <p:nvPr/>
          </p:nvSpPr>
          <p:spPr bwMode="gray">
            <a:xfrm>
              <a:off x="1765300" y="19732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Đặt vấn đề</a:t>
              </a:r>
            </a:p>
          </p:txBody>
        </p:sp>
        <p:grpSp>
          <p:nvGrpSpPr>
            <p:cNvPr id="8" name="Group 11"/>
            <p:cNvGrpSpPr>
              <a:grpSpLocks/>
            </p:cNvGrpSpPr>
            <p:nvPr/>
          </p:nvGrpSpPr>
          <p:grpSpPr bwMode="auto">
            <a:xfrm>
              <a:off x="1447800" y="2062163"/>
              <a:ext cx="381000" cy="381000"/>
              <a:chOff x="2078" y="1680"/>
              <a:chExt cx="1615" cy="1615"/>
            </a:xfrm>
          </p:grpSpPr>
          <p:sp>
            <p:nvSpPr>
              <p:cNvPr id="9"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0"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4"/>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3" name="Oval 16"/>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4"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5" name="Group 14"/>
          <p:cNvGrpSpPr>
            <a:grpSpLocks/>
          </p:cNvGrpSpPr>
          <p:nvPr/>
        </p:nvGrpSpPr>
        <p:grpSpPr bwMode="auto">
          <a:xfrm>
            <a:off x="1143000" y="2276087"/>
            <a:ext cx="5903203" cy="634753"/>
            <a:chOff x="1981200" y="2743200"/>
            <a:chExt cx="4724400" cy="508000"/>
          </a:xfrm>
        </p:grpSpPr>
        <p:sp>
          <p:nvSpPr>
            <p:cNvPr id="16" name="AutoShape 9"/>
            <p:cNvSpPr>
              <a:spLocks noChangeArrowheads="1"/>
            </p:cNvSpPr>
            <p:nvPr/>
          </p:nvSpPr>
          <p:spPr bwMode="gray">
            <a:xfrm>
              <a:off x="2286000" y="274320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Cơ sở lý thuyết</a:t>
              </a:r>
            </a:p>
          </p:txBody>
        </p:sp>
        <p:grpSp>
          <p:nvGrpSpPr>
            <p:cNvPr id="17" name="Group 18"/>
            <p:cNvGrpSpPr>
              <a:grpSpLocks/>
            </p:cNvGrpSpPr>
            <p:nvPr/>
          </p:nvGrpSpPr>
          <p:grpSpPr bwMode="auto">
            <a:xfrm>
              <a:off x="1981200" y="2849563"/>
              <a:ext cx="381000" cy="381000"/>
              <a:chOff x="2078" y="1680"/>
              <a:chExt cx="1615" cy="1615"/>
            </a:xfrm>
          </p:grpSpPr>
          <p:sp>
            <p:nvSpPr>
              <p:cNvPr id="18"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9"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21"/>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2" name="Oval 23"/>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3"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4" name="Group 23"/>
          <p:cNvGrpSpPr>
            <a:grpSpLocks/>
          </p:cNvGrpSpPr>
          <p:nvPr/>
        </p:nvGrpSpPr>
        <p:grpSpPr bwMode="auto">
          <a:xfrm>
            <a:off x="1411997" y="3053327"/>
            <a:ext cx="5903203" cy="634753"/>
            <a:chOff x="2133600" y="3611563"/>
            <a:chExt cx="4724400" cy="508000"/>
          </a:xfrm>
        </p:grpSpPr>
        <p:sp>
          <p:nvSpPr>
            <p:cNvPr id="25" name="AutoShape 8"/>
            <p:cNvSpPr>
              <a:spLocks noChangeArrowheads="1"/>
            </p:cNvSpPr>
            <p:nvPr/>
          </p:nvSpPr>
          <p:spPr bwMode="gray">
            <a:xfrm>
              <a:off x="2438400" y="36115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Giải quyết vấn đề</a:t>
              </a:r>
            </a:p>
          </p:txBody>
        </p:sp>
        <p:grpSp>
          <p:nvGrpSpPr>
            <p:cNvPr id="26" name="Group 25"/>
            <p:cNvGrpSpPr>
              <a:grpSpLocks/>
            </p:cNvGrpSpPr>
            <p:nvPr/>
          </p:nvGrpSpPr>
          <p:grpSpPr bwMode="auto">
            <a:xfrm>
              <a:off x="2133600" y="3687763"/>
              <a:ext cx="381000" cy="381000"/>
              <a:chOff x="2078" y="1680"/>
              <a:chExt cx="1615" cy="1615"/>
            </a:xfrm>
          </p:grpSpPr>
          <p:sp>
            <p:nvSpPr>
              <p:cNvPr id="27"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8"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28"/>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1" name="Oval 30"/>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2"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33" name="Group 32"/>
          <p:cNvGrpSpPr>
            <a:grpSpLocks/>
          </p:cNvGrpSpPr>
          <p:nvPr/>
        </p:nvGrpSpPr>
        <p:grpSpPr bwMode="auto">
          <a:xfrm>
            <a:off x="1371600" y="3830567"/>
            <a:ext cx="5942875" cy="634753"/>
            <a:chOff x="1981200" y="4424363"/>
            <a:chExt cx="4756150" cy="508000"/>
          </a:xfrm>
        </p:grpSpPr>
        <p:sp>
          <p:nvSpPr>
            <p:cNvPr id="34" name="AutoShape 7"/>
            <p:cNvSpPr>
              <a:spLocks noChangeArrowheads="1"/>
            </p:cNvSpPr>
            <p:nvPr/>
          </p:nvSpPr>
          <p:spPr bwMode="gray">
            <a:xfrm>
              <a:off x="2317750" y="44243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Kết quả đạt được</a:t>
              </a:r>
            </a:p>
          </p:txBody>
        </p:sp>
        <p:grpSp>
          <p:nvGrpSpPr>
            <p:cNvPr id="35" name="Group 32"/>
            <p:cNvGrpSpPr>
              <a:grpSpLocks/>
            </p:cNvGrpSpPr>
            <p:nvPr/>
          </p:nvGrpSpPr>
          <p:grpSpPr bwMode="auto">
            <a:xfrm>
              <a:off x="1981200" y="4525963"/>
              <a:ext cx="381000" cy="381000"/>
              <a:chOff x="2078" y="1680"/>
              <a:chExt cx="1615" cy="1615"/>
            </a:xfrm>
          </p:grpSpPr>
          <p:sp>
            <p:nvSpPr>
              <p:cNvPr id="36"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7"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8" name="Oval 35"/>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9"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0" name="Oval 37"/>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1"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42" name="Group 41"/>
          <p:cNvGrpSpPr>
            <a:grpSpLocks/>
          </p:cNvGrpSpPr>
          <p:nvPr/>
        </p:nvGrpSpPr>
        <p:grpSpPr bwMode="auto">
          <a:xfrm>
            <a:off x="1066800" y="4607807"/>
            <a:ext cx="5895268" cy="634753"/>
            <a:chOff x="1524000" y="5251450"/>
            <a:chExt cx="4718050" cy="508000"/>
          </a:xfrm>
        </p:grpSpPr>
        <p:sp>
          <p:nvSpPr>
            <p:cNvPr id="43"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sz="2800" b="1" kern="0" smtClean="0">
                  <a:solidFill>
                    <a:srgbClr val="000066"/>
                  </a:solidFill>
                </a:rPr>
                <a:t>Hạn chế</a:t>
              </a:r>
              <a:endParaRPr lang="en-US" sz="2800" b="1" kern="0">
                <a:solidFill>
                  <a:srgbClr val="000066"/>
                </a:solidFill>
              </a:endParaRPr>
            </a:p>
          </p:txBody>
        </p:sp>
        <p:grpSp>
          <p:nvGrpSpPr>
            <p:cNvPr id="44" name="Group 39"/>
            <p:cNvGrpSpPr>
              <a:grpSpLocks/>
            </p:cNvGrpSpPr>
            <p:nvPr/>
          </p:nvGrpSpPr>
          <p:grpSpPr bwMode="auto">
            <a:xfrm>
              <a:off x="1524000" y="5300663"/>
              <a:ext cx="355600" cy="381000"/>
              <a:chOff x="2078" y="1680"/>
              <a:chExt cx="1615" cy="1615"/>
            </a:xfrm>
          </p:grpSpPr>
          <p:sp>
            <p:nvSpPr>
              <p:cNvPr id="45"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6"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7"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8"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9"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0"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51" name="Group 50"/>
          <p:cNvGrpSpPr>
            <a:grpSpLocks/>
          </p:cNvGrpSpPr>
          <p:nvPr/>
        </p:nvGrpSpPr>
        <p:grpSpPr bwMode="auto">
          <a:xfrm>
            <a:off x="392756" y="5385047"/>
            <a:ext cx="5895268" cy="634753"/>
            <a:chOff x="1524000" y="5251450"/>
            <a:chExt cx="4718050" cy="508000"/>
          </a:xfrm>
        </p:grpSpPr>
        <p:sp>
          <p:nvSpPr>
            <p:cNvPr id="52"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Hướng phát triển</a:t>
              </a:r>
            </a:p>
          </p:txBody>
        </p:sp>
        <p:grpSp>
          <p:nvGrpSpPr>
            <p:cNvPr id="53" name="Group 39"/>
            <p:cNvGrpSpPr>
              <a:grpSpLocks/>
            </p:cNvGrpSpPr>
            <p:nvPr/>
          </p:nvGrpSpPr>
          <p:grpSpPr bwMode="auto">
            <a:xfrm>
              <a:off x="1524000" y="5300663"/>
              <a:ext cx="355600" cy="381000"/>
              <a:chOff x="2078" y="1680"/>
              <a:chExt cx="1615" cy="1615"/>
            </a:xfrm>
          </p:grpSpPr>
          <p:sp>
            <p:nvSpPr>
              <p:cNvPr id="54"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5"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6"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7"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8"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9" name="Oval 45"/>
              <p:cNvSpPr>
                <a:spLocks noChangeArrowheads="1"/>
              </p:cNvSpPr>
              <p:nvPr/>
            </p:nvSpPr>
            <p:spPr bwMode="gray">
              <a:xfrm>
                <a:off x="2337" y="1939"/>
                <a:ext cx="1096" cy="1098"/>
              </a:xfrm>
              <a:prstGeom prst="ellipse">
                <a:avLst/>
              </a:prstGeom>
              <a:gradFill rotWithShape="1">
                <a:gsLst>
                  <a:gs pos="0">
                    <a:srgbClr val="374EAF"/>
                  </a:gs>
                  <a:gs pos="100000">
                    <a:srgbClr val="000099"/>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3264431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971800" y="0"/>
            <a:ext cx="3200400" cy="914400"/>
          </a:xfrm>
        </p:spPr>
        <p:txBody>
          <a:bodyPr/>
          <a:lstStyle/>
          <a:p>
            <a:pPr lvl="0"/>
            <a:r>
              <a:rPr lang="en-US" sz="4000" b="1" smtClean="0">
                <a:solidFill>
                  <a:schemeClr val="bg1"/>
                </a:solidFill>
              </a:rPr>
              <a:t>Đặt vấn đề</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thích hợp quản lý hạ tầng giao thông.</a:t>
            </a:r>
          </a:p>
          <a:p>
            <a:pPr algn="just"/>
            <a:r>
              <a:rPr lang="en-US"/>
              <a:t>GIS </a:t>
            </a:r>
            <a:r>
              <a:rPr lang="en-US" smtClean="0"/>
              <a:t>mang đến những </a:t>
            </a:r>
            <a:r>
              <a:rPr lang="en-US"/>
              <a:t>thông tin toàn </a:t>
            </a:r>
            <a:r>
              <a:rPr lang="en-US" smtClean="0"/>
              <a:t>diện.</a:t>
            </a:r>
          </a:p>
          <a:p>
            <a:pPr algn="just"/>
            <a:r>
              <a:rPr lang="en-US" smtClean="0"/>
              <a:t>GIS cho phép </a:t>
            </a:r>
            <a:r>
              <a:rPr lang="en-US"/>
              <a:t>luôn cập </a:t>
            </a:r>
            <a:r>
              <a:rPr lang="en-US" smtClean="0"/>
              <a:t>nhật </a:t>
            </a:r>
            <a:r>
              <a:rPr lang="en-US"/>
              <a:t>mới dữ </a:t>
            </a:r>
            <a:r>
              <a:rPr lang="en-US" smtClean="0"/>
              <a:t>liệu.</a:t>
            </a:r>
          </a:p>
          <a:p>
            <a:pPr algn="just"/>
            <a:r>
              <a:rPr lang="en-US" smtClean="0"/>
              <a:t>GIS cho phép </a:t>
            </a:r>
            <a:r>
              <a:rPr lang="en-US"/>
              <a:t>chia sẻ thông tin hạ tầng giao </a:t>
            </a:r>
            <a:r>
              <a:rPr lang="en-US" smtClean="0"/>
              <a:t>thông.</a:t>
            </a:r>
          </a:p>
          <a:p>
            <a:pPr algn="just">
              <a:buFont typeface="Wingdings" pitchFamily="2" charset="2"/>
              <a:buChar char="Ø"/>
            </a:pPr>
            <a:r>
              <a:rPr lang="en-US">
                <a:solidFill>
                  <a:srgbClr val="0070C0"/>
                </a:solidFill>
              </a:rPr>
              <a:t>X</a:t>
            </a:r>
            <a:r>
              <a:rPr lang="en-US" smtClean="0">
                <a:solidFill>
                  <a:srgbClr val="0070C0"/>
                </a:solidFill>
              </a:rPr>
              <a:t>ây </a:t>
            </a:r>
            <a:r>
              <a:rPr lang="en-US">
                <a:solidFill>
                  <a:srgbClr val="0070C0"/>
                </a:solidFill>
              </a:rPr>
              <a:t>dựng một hệ thống </a:t>
            </a:r>
            <a:r>
              <a:rPr lang="en-US" smtClean="0">
                <a:solidFill>
                  <a:srgbClr val="0070C0"/>
                </a:solidFill>
              </a:rPr>
              <a:t>GIS phục </a:t>
            </a:r>
            <a:r>
              <a:rPr lang="en-US">
                <a:solidFill>
                  <a:srgbClr val="0070C0"/>
                </a:solidFill>
              </a:rPr>
              <a:t>vụ công tác quản lý hệ thống giao </a:t>
            </a:r>
            <a:r>
              <a:rPr lang="en-US" smtClean="0">
                <a:solidFill>
                  <a:srgbClr val="0070C0"/>
                </a:solidFill>
              </a:rPr>
              <a:t>thông </a:t>
            </a:r>
            <a:r>
              <a:rPr lang="en-US">
                <a:solidFill>
                  <a:srgbClr val="0070C0"/>
                </a:solidFill>
              </a:rPr>
              <a:t>bộ của Sở </a:t>
            </a:r>
            <a:r>
              <a:rPr lang="en-US" smtClean="0">
                <a:solidFill>
                  <a:srgbClr val="0070C0"/>
                </a:solidFill>
              </a:rPr>
              <a:t>GTVT </a:t>
            </a:r>
            <a:r>
              <a:rPr lang="en-US">
                <a:solidFill>
                  <a:srgbClr val="0070C0"/>
                </a:solidFill>
              </a:rPr>
              <a:t>Thành phố Cần Thơ.</a:t>
            </a:r>
          </a:p>
        </p:txBody>
      </p:sp>
    </p:spTree>
    <p:extLst>
      <p:ext uri="{BB962C8B-B14F-4D97-AF65-F5344CB8AC3E}">
        <p14:creationId xmlns:p14="http://schemas.microsoft.com/office/powerpoint/2010/main" val="362878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590800" y="0"/>
            <a:ext cx="3962400" cy="914400"/>
          </a:xfrm>
        </p:spPr>
        <p:txBody>
          <a:bodyPr/>
          <a:lstStyle/>
          <a:p>
            <a:pPr lvl="0"/>
            <a:r>
              <a:rPr lang="en-US" sz="4000" b="1" smtClean="0">
                <a:solidFill>
                  <a:schemeClr val="bg1"/>
                </a:solidFill>
              </a:rPr>
              <a:t>Cơ sở lý thuyết</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thống thông tin địa lý GIS</a:t>
            </a:r>
          </a:p>
          <a:p>
            <a:pPr algn="just"/>
            <a:r>
              <a:rPr lang="en-US" smtClean="0"/>
              <a:t>Chuẩn mở OpenGIS</a:t>
            </a:r>
          </a:p>
          <a:p>
            <a:pPr algn="just"/>
            <a:r>
              <a:rPr lang="en-US" smtClean="0"/>
              <a:t>WebGIS với công cụ mã nguồn mở</a:t>
            </a:r>
            <a:endParaRPr lang="en-US"/>
          </a:p>
        </p:txBody>
      </p:sp>
    </p:spTree>
    <p:extLst>
      <p:ext uri="{BB962C8B-B14F-4D97-AF65-F5344CB8AC3E}">
        <p14:creationId xmlns:p14="http://schemas.microsoft.com/office/powerpoint/2010/main" val="426109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0"/>
            <a:ext cx="7467600" cy="914400"/>
          </a:xfrm>
        </p:spPr>
        <p:txBody>
          <a:bodyPr/>
          <a:lstStyle/>
          <a:p>
            <a:pPr lvl="0"/>
            <a:r>
              <a:rPr lang="en-US" sz="4000" b="1" smtClean="0">
                <a:solidFill>
                  <a:schemeClr val="bg1"/>
                </a:solidFill>
              </a:rPr>
              <a:t>Hệ thống thông tin địa lý 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a:t>
            </a:r>
            <a:r>
              <a:rPr lang="en-US"/>
              <a:t>G</a:t>
            </a:r>
            <a:r>
              <a:rPr lang="en-US" smtClean="0"/>
              <a:t>eographic </a:t>
            </a:r>
            <a:r>
              <a:rPr lang="en-US"/>
              <a:t>I</a:t>
            </a:r>
            <a:r>
              <a:rPr lang="en-US" smtClean="0"/>
              <a:t>nformation System) = Địa lý + Thông tin + Hệ thống</a:t>
            </a:r>
          </a:p>
          <a:p>
            <a:pPr algn="just"/>
            <a:r>
              <a:rPr lang="en-US" smtClean="0"/>
              <a:t>Đang được ứng dụng rộng rãi</a:t>
            </a:r>
            <a:endParaRPr lang="en-US"/>
          </a:p>
        </p:txBody>
      </p:sp>
      <p:graphicFrame>
        <p:nvGraphicFramePr>
          <p:cNvPr id="2" name="Diagram 1"/>
          <p:cNvGraphicFramePr/>
          <p:nvPr>
            <p:extLst>
              <p:ext uri="{D42A27DB-BD31-4B8C-83A1-F6EECF244321}">
                <p14:modId xmlns:p14="http://schemas.microsoft.com/office/powerpoint/2010/main" val="1186407780"/>
              </p:ext>
            </p:extLst>
          </p:nvPr>
        </p:nvGraphicFramePr>
        <p:xfrm>
          <a:off x="1981200" y="2819400"/>
          <a:ext cx="55626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177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0"/>
            <a:ext cx="5181600" cy="914400"/>
          </a:xfrm>
        </p:spPr>
        <p:txBody>
          <a:bodyPr/>
          <a:lstStyle/>
          <a:p>
            <a:pPr lvl="0"/>
            <a:r>
              <a:rPr lang="en-US" sz="4000" b="1" smtClean="0">
                <a:solidFill>
                  <a:schemeClr val="bg1"/>
                </a:solidFill>
              </a:rPr>
              <a:t>Chuẩn OpenGIS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Tổ chức OGC</a:t>
            </a:r>
          </a:p>
          <a:p>
            <a:endParaRPr lang="en-US"/>
          </a:p>
        </p:txBody>
      </p:sp>
      <p:graphicFrame>
        <p:nvGraphicFramePr>
          <p:cNvPr id="2" name="Diagram 1"/>
          <p:cNvGraphicFramePr/>
          <p:nvPr>
            <p:extLst>
              <p:ext uri="{D42A27DB-BD31-4B8C-83A1-F6EECF244321}">
                <p14:modId xmlns:p14="http://schemas.microsoft.com/office/powerpoint/2010/main" val="995363971"/>
              </p:ext>
            </p:extLst>
          </p:nvPr>
        </p:nvGraphicFramePr>
        <p:xfrm>
          <a:off x="1676400" y="2209800"/>
          <a:ext cx="57912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2425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vi-VN"/>
              <a:t>Hiện nay giải pháp </a:t>
            </a:r>
            <a:r>
              <a:rPr lang="vi-VN"/>
              <a:t>nguồn </a:t>
            </a:r>
            <a:r>
              <a:rPr lang="vi-VN" smtClean="0"/>
              <a:t>mở </a:t>
            </a:r>
            <a:r>
              <a:rPr lang="vi-VN"/>
              <a:t>khá phong phú và </a:t>
            </a:r>
            <a:r>
              <a:rPr lang="vi-VN"/>
              <a:t>đa </a:t>
            </a:r>
            <a:r>
              <a:rPr lang="vi-VN" smtClean="0"/>
              <a:t>dạng</a:t>
            </a:r>
            <a:r>
              <a:rPr lang="en-US" smtClean="0"/>
              <a:t>.</a:t>
            </a:r>
          </a:p>
          <a:p>
            <a:pPr algn="just"/>
            <a:r>
              <a:rPr lang="en-US"/>
              <a:t>Phần mềm phía Server: </a:t>
            </a:r>
            <a:r>
              <a:rPr lang="en-US">
                <a:solidFill>
                  <a:srgbClr val="0070C0"/>
                </a:solidFill>
              </a:rPr>
              <a:t>GeoServer</a:t>
            </a:r>
            <a:r>
              <a:rPr lang="en-US"/>
              <a:t>, Map Server</a:t>
            </a:r>
            <a:r>
              <a:rPr lang="en-US"/>
              <a:t>, </a:t>
            </a:r>
            <a:r>
              <a:rPr lang="en-US" smtClean="0"/>
              <a:t>Mapfish</a:t>
            </a:r>
            <a:r>
              <a:rPr lang="en-US"/>
              <a:t>, deegree</a:t>
            </a:r>
            <a:r>
              <a:rPr lang="en-US"/>
              <a:t>, </a:t>
            </a:r>
            <a:r>
              <a:rPr lang="en-US" smtClean="0"/>
              <a:t>Mapbender…</a:t>
            </a:r>
          </a:p>
          <a:p>
            <a:pPr algn="just"/>
            <a:r>
              <a:rPr lang="en-US"/>
              <a:t>Phần mềm phía Client</a:t>
            </a:r>
            <a:r>
              <a:rPr lang="en-US"/>
              <a:t>: </a:t>
            </a:r>
            <a:r>
              <a:rPr lang="en-US" smtClean="0">
                <a:solidFill>
                  <a:srgbClr val="0070C0"/>
                </a:solidFill>
              </a:rPr>
              <a:t>OpenLayers</a:t>
            </a:r>
            <a:r>
              <a:rPr lang="en-US"/>
              <a:t>, GeoExt</a:t>
            </a:r>
            <a:r>
              <a:rPr lang="en-US"/>
              <a:t>, </a:t>
            </a:r>
            <a:r>
              <a:rPr lang="en-US" smtClean="0"/>
              <a:t>kvwmap…</a:t>
            </a:r>
          </a:p>
          <a:p>
            <a:pPr algn="just"/>
            <a:r>
              <a:rPr lang="en-US"/>
              <a:t>Phần mềm </a:t>
            </a:r>
            <a:r>
              <a:rPr lang="en-US"/>
              <a:t>Desktop: </a:t>
            </a:r>
            <a:r>
              <a:rPr lang="en-US"/>
              <a:t>GRASS, </a:t>
            </a:r>
            <a:r>
              <a:rPr lang="en-US"/>
              <a:t>Quantum </a:t>
            </a:r>
            <a:r>
              <a:rPr lang="en-US"/>
              <a:t>GIS</a:t>
            </a:r>
            <a:r>
              <a:rPr lang="en-US"/>
              <a:t>, </a:t>
            </a:r>
            <a:r>
              <a:rPr lang="en-US"/>
              <a:t>uDIG, </a:t>
            </a:r>
            <a:r>
              <a:rPr lang="en-US">
                <a:solidFill>
                  <a:srgbClr val="0070C0"/>
                </a:solidFill>
              </a:rPr>
              <a:t>gvGIS</a:t>
            </a:r>
            <a:r>
              <a:rPr lang="en-US"/>
              <a:t>, </a:t>
            </a:r>
            <a:r>
              <a:rPr lang="en-US" smtClean="0"/>
              <a:t>Ilwis…</a:t>
            </a:r>
            <a:endParaRPr lang="en-US"/>
          </a:p>
        </p:txBody>
      </p:sp>
    </p:spTree>
    <p:extLst>
      <p:ext uri="{BB962C8B-B14F-4D97-AF65-F5344CB8AC3E}">
        <p14:creationId xmlns:p14="http://schemas.microsoft.com/office/powerpoint/2010/main" val="187981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quản trị CSDL không gian: </a:t>
            </a:r>
            <a:r>
              <a:rPr lang="en-US" smtClean="0">
                <a:solidFill>
                  <a:srgbClr val="0070C0"/>
                </a:solidFill>
              </a:rPr>
              <a:t>PostgreSQL + PostGIS</a:t>
            </a:r>
            <a:r>
              <a:rPr lang="en-US" smtClean="0"/>
              <a:t>, MySQL…</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25368"/>
            <a:ext cx="2400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3325368"/>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325368"/>
            <a:ext cx="25050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291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sis">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Thesis</Template>
  <TotalTime>369</TotalTime>
  <Words>1622</Words>
  <Application>Microsoft Office PowerPoint</Application>
  <PresentationFormat>On-screen Show (4:3)</PresentationFormat>
  <Paragraphs>203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Thesis</vt:lpstr>
      <vt:lpstr>Xây dựng hệ thống thông tin địa lý (GIS) về hạ tầng giao thông Phân hệ: Giao thông bộ</vt:lpstr>
      <vt:lpstr>Mở đầu</vt:lpstr>
      <vt:lpstr>Nội dung trình bày</vt:lpstr>
      <vt:lpstr>Đặt vấn đề</vt:lpstr>
      <vt:lpstr>Cơ sở lý thuyết</vt:lpstr>
      <vt:lpstr>Hệ thống thông tin địa lý GIS</vt:lpstr>
      <vt:lpstr>Chuẩn OpenGIS</vt:lpstr>
      <vt:lpstr>WebGIS với công cụ nguồn mở</vt:lpstr>
      <vt:lpstr>WebGIS với công cụ nguồn mở</vt:lpstr>
      <vt:lpstr>WebGIS với công cụ nguồn mở</vt:lpstr>
      <vt:lpstr>Giải quyết vấn đề</vt:lpstr>
      <vt:lpstr>Yêu cầu xây dựng hệ thống</vt:lpstr>
      <vt:lpstr>Yêu cầu xây dựng hệ thống</vt:lpstr>
      <vt:lpstr>Phân tích hệ thống</vt:lpstr>
      <vt:lpstr>Sơ đồ Use Case</vt:lpstr>
      <vt:lpstr>Sơ đồ Use Case</vt:lpstr>
      <vt:lpstr>Sơ đồ Use Case</vt:lpstr>
      <vt:lpstr>Sơ đồ lớp</vt:lpstr>
      <vt:lpstr>Thiết kế chương trình</vt:lpstr>
      <vt:lpstr>Kết quả đạt được</vt:lpstr>
      <vt:lpstr>Kết quả đạt được</vt:lpstr>
      <vt:lpstr>Hạn chế</vt:lpstr>
      <vt:lpstr>Hướng phát triển</vt:lpstr>
      <vt:lpstr>Xin cám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thông tin địa lý (GIS) về hạ tầng giao thông Phân hệ: Giao thông bộ</dc:title>
  <dc:creator>User</dc:creator>
  <cp:lastModifiedBy>User</cp:lastModifiedBy>
  <cp:revision>81</cp:revision>
  <dcterms:created xsi:type="dcterms:W3CDTF">2012-05-05T17:14:54Z</dcterms:created>
  <dcterms:modified xsi:type="dcterms:W3CDTF">2012-05-06T04:11:18Z</dcterms:modified>
</cp:coreProperties>
</file>