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7673"/>
    <a:srgbClr val="A50000"/>
    <a:srgbClr val="FF7171"/>
    <a:srgbClr val="161AB7"/>
    <a:srgbClr val="289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C111BA0-4968-4E37-9E0D-08CDB857726C}" type="datetimeFigureOut">
              <a:rPr lang="vi-VN" smtClean="0"/>
              <a:t>08/08/2019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64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08/08/2019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049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08/08/2019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941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03751" y="886460"/>
            <a:ext cx="2984500" cy="4851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3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08/08/2019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473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08/08/2019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082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08/08/2019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932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08/08/2019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472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08/08/2019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405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08/08/2019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1758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08/08/2019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1465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BA0-4968-4E37-9E0D-08CDB857726C}" type="datetimeFigureOut">
              <a:rPr lang="vi-VN" smtClean="0"/>
              <a:t>08/08/2019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1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111BA0-4968-4E37-9E0D-08CDB857726C}" type="datetimeFigureOut">
              <a:rPr lang="vi-VN" smtClean="0"/>
              <a:t>08/08/2019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85431E-D73A-41D4-9356-88B056A557CE}" type="slidenum">
              <a:rPr lang="vi-VN" smtClean="0"/>
              <a:t>‹#›</a:t>
            </a:fld>
            <a:endParaRPr lang="vi-V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32474" y="5411450"/>
            <a:ext cx="16808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  <a:alpha val="43000"/>
                  </a:schemeClr>
                </a:solidFill>
                <a:latin typeface="SVN-Cherryla" pitchFamily="50" charset="0"/>
                <a:cs typeface="SVN-Cherryla" pitchFamily="50" charset="0"/>
              </a:rPr>
              <a:t>Misty </a:t>
            </a:r>
          </a:p>
          <a:p>
            <a:r>
              <a:rPr lang="en-US" sz="4400" dirty="0">
                <a:solidFill>
                  <a:schemeClr val="accent1">
                    <a:lumMod val="60000"/>
                    <a:lumOff val="40000"/>
                    <a:alpha val="43000"/>
                  </a:schemeClr>
                </a:solidFill>
                <a:latin typeface="SVN-Cherryla" pitchFamily="50" charset="0"/>
                <a:cs typeface="SVN-Cherryla" pitchFamily="50" charset="0"/>
              </a:rPr>
              <a:t>Forest</a:t>
            </a:r>
            <a:endParaRPr lang="vi-VN" sz="4400" dirty="0">
              <a:solidFill>
                <a:schemeClr val="accent1">
                  <a:lumMod val="60000"/>
                  <a:lumOff val="40000"/>
                  <a:alpha val="43000"/>
                </a:schemeClr>
              </a:solidFill>
              <a:cs typeface="SVN-Cherryla" pitchFamily="5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5653" y="108664"/>
            <a:ext cx="7393203" cy="707886"/>
          </a:xfrm>
          <a:prstGeom prst="rect">
            <a:avLst/>
          </a:prstGeom>
          <a:noFill/>
          <a:effectLst>
            <a:outerShdw dist="381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chemeClr val="accent1">
                    <a:lumMod val="60000"/>
                    <a:lumOff val="40000"/>
                    <a:alpha val="43000"/>
                  </a:schemeClr>
                </a:solidFill>
                <a:latin typeface="SFU Futura" panose="00000400000000000000" pitchFamily="2" charset="0"/>
                <a:cs typeface="SVN-Cherryla" pitchFamily="50" charset="0"/>
              </a:rPr>
              <a:t>Where you got it wrong</a:t>
            </a:r>
            <a:endParaRPr lang="vi-VN" sz="4000" b="1" dirty="0">
              <a:solidFill>
                <a:schemeClr val="accent1">
                  <a:lumMod val="60000"/>
                  <a:lumOff val="40000"/>
                  <a:alpha val="43000"/>
                </a:schemeClr>
              </a:solidFill>
              <a:latin typeface="UTM Swiss Condensed" panose="02000500000000000000" pitchFamily="2" charset="-93"/>
              <a:ea typeface="Adobe Fan Heiti Std B" panose="020B0700000000000000" pitchFamily="34" charset="-128"/>
              <a:cs typeface="SVN-Cherryla" pitchFamily="50" charset="0"/>
            </a:endParaRPr>
          </a:p>
        </p:txBody>
      </p:sp>
      <p:sp>
        <p:nvSpPr>
          <p:cNvPr id="13" name="Прямоугольник 6"/>
          <p:cNvSpPr/>
          <p:nvPr/>
        </p:nvSpPr>
        <p:spPr>
          <a:xfrm>
            <a:off x="1" y="22414"/>
            <a:ext cx="3338003" cy="861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sz="7200" b="1" dirty="0">
              <a:solidFill>
                <a:srgbClr val="A50000"/>
              </a:solidFill>
              <a:latin typeface="UTM Swiss Condensed" panose="02000500000000000000" pitchFamily="2" charset="-93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115" y="83968"/>
            <a:ext cx="2970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VN-Cherryla" pitchFamily="50" charset="0"/>
                <a:cs typeface="SVN-Cherryla" pitchFamily="50" charset="0"/>
              </a:rPr>
              <a:t>Misty Forest</a:t>
            </a:r>
            <a:endParaRPr lang="vi-VN" sz="4400" dirty="0">
              <a:solidFill>
                <a:schemeClr val="bg1"/>
              </a:solidFill>
              <a:cs typeface="SVN-Cherryla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" t="5821" r="7246" b="9500"/>
          <a:stretch/>
        </p:blipFill>
        <p:spPr>
          <a:xfrm>
            <a:off x="464221" y="3429000"/>
            <a:ext cx="1015358" cy="10153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89655" y="1785489"/>
            <a:ext cx="23231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>
                <a:solidFill>
                  <a:schemeClr val="accent1">
                    <a:lumMod val="75000"/>
                  </a:schemeClr>
                </a:solidFill>
                <a:latin typeface="SFU Solex" panose="00000400000000000000" pitchFamily="2" charset="0"/>
              </a:rPr>
              <a:t>ESL </a:t>
            </a:r>
          </a:p>
          <a:p>
            <a:pPr algn="ctr"/>
            <a:r>
              <a:rPr lang="en-SG" sz="4000" b="1" dirty="0" smtClean="0">
                <a:solidFill>
                  <a:schemeClr val="accent1">
                    <a:lumMod val="75000"/>
                  </a:schemeClr>
                </a:solidFill>
                <a:latin typeface="SFU Solex" panose="00000400000000000000" pitchFamily="2" charset="0"/>
              </a:rPr>
              <a:t>10133</a:t>
            </a:r>
            <a:endParaRPr lang="vi-VN" sz="4000" b="1" dirty="0">
              <a:solidFill>
                <a:schemeClr val="accent1">
                  <a:lumMod val="75000"/>
                </a:schemeClr>
              </a:solidFill>
              <a:latin typeface="UTM Swiss Condensed" panose="02000500000000000000" pitchFamily="2" charset="-93"/>
            </a:endParaRPr>
          </a:p>
          <a:p>
            <a:pPr algn="ctr"/>
            <a:endParaRPr lang="vi-VN" sz="4000" dirty="0">
              <a:latin typeface="UTM Swiss Condensed" panose="02000500000000000000" pitchFamily="2" charset="-93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9983" y="6365557"/>
            <a:ext cx="29643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dirty="0">
                <a:latin typeface="SFU Solex" panose="00000400000000000000" pitchFamily="2" charset="0"/>
              </a:rPr>
              <a:t>www.welevn.com</a:t>
            </a:r>
            <a:endParaRPr lang="vi-VN" sz="2600" dirty="0">
              <a:latin typeface="UTM Swiss Condensed" panose="02000500000000000000" pitchFamily="2" charset="-93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221" y="5965448"/>
            <a:ext cx="38327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chemeClr val="accent1">
                    <a:lumMod val="75000"/>
                  </a:schemeClr>
                </a:solidFill>
                <a:latin typeface="SFU Solex" panose="00000400000000000000" pitchFamily="2" charset="0"/>
              </a:rPr>
              <a:t>Group</a:t>
            </a:r>
            <a:r>
              <a:rPr lang="vi-VN" sz="2800" b="1" dirty="0">
                <a:solidFill>
                  <a:srgbClr val="C00000"/>
                </a:solidFill>
                <a:latin typeface="SFU Solex" panose="00000400000000000000" pitchFamily="2" charset="0"/>
              </a:rPr>
              <a:t> </a:t>
            </a:r>
            <a:endParaRPr lang="en-SG" sz="2800" b="1" dirty="0">
              <a:solidFill>
                <a:srgbClr val="C00000"/>
              </a:solidFill>
              <a:latin typeface="SFU Solex" panose="00000400000000000000" pitchFamily="2" charset="0"/>
            </a:endParaRPr>
          </a:p>
          <a:p>
            <a:r>
              <a:rPr lang="vi-VN" sz="2400" dirty="0">
                <a:latin typeface="SFU Solex" panose="00000400000000000000" pitchFamily="2" charset="0"/>
              </a:rPr>
              <a:t>We EnJoy LearNing English </a:t>
            </a:r>
            <a:endParaRPr lang="vi-VN" sz="2400" dirty="0">
              <a:latin typeface="UTM Swiss Condensed" panose="02000500000000000000" pitchFamily="2" charset="-93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AF42EAD-D694-44AE-A242-EBE40ABF9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13520"/>
              </p:ext>
            </p:extLst>
          </p:nvPr>
        </p:nvGraphicFramePr>
        <p:xfrm>
          <a:off x="1880239" y="2012631"/>
          <a:ext cx="8675311" cy="1838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280">
                  <a:extLst>
                    <a:ext uri="{9D8B030D-6E8A-4147-A177-3AD203B41FA5}">
                      <a16:colId xmlns:a16="http://schemas.microsoft.com/office/drawing/2014/main" xmlns="" val="3890552523"/>
                    </a:ext>
                  </a:extLst>
                </a:gridCol>
                <a:gridCol w="7277031">
                  <a:extLst>
                    <a:ext uri="{9D8B030D-6E8A-4147-A177-3AD203B41FA5}">
                      <a16:colId xmlns:a16="http://schemas.microsoft.com/office/drawing/2014/main" xmlns="" val="1525426376"/>
                    </a:ext>
                  </a:extLst>
                </a:gridCol>
              </a:tblGrid>
              <a:tr h="515652">
                <a:tc>
                  <a:txBody>
                    <a:bodyPr/>
                    <a:lstStyle/>
                    <a:p>
                      <a:r>
                        <a:rPr lang="en-SG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What you heard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5565455"/>
                  </a:ext>
                </a:extLst>
              </a:tr>
              <a:tr h="432498"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'nature':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naural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'national':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natual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 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90972328"/>
                  </a:ext>
                </a:extLst>
              </a:tr>
              <a:tr h="457728"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'is':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'he':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'had':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'have': 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51490781"/>
                  </a:ext>
                </a:extLst>
              </a:tr>
              <a:tr h="43249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SG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nesse</a:t>
                      </a:r>
                      <a:endParaRPr lang="en-SG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nessy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besse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neesse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randolph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nessie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': 6</a:t>
                      </a:r>
                      <a:endParaRPr lang="en-SG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12351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9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151</TotalTime>
  <Words>63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Adobe Fan Heiti Std B</vt:lpstr>
      <vt:lpstr>Calibri</vt:lpstr>
      <vt:lpstr>SFU Futura</vt:lpstr>
      <vt:lpstr>SFU Solex</vt:lpstr>
      <vt:lpstr>SVN-Cherryla</vt:lpstr>
      <vt:lpstr>Tahoma</vt:lpstr>
      <vt:lpstr>Tw Cen MT</vt:lpstr>
      <vt:lpstr>Tw Cen MT Condensed</vt:lpstr>
      <vt:lpstr>UTM Swiss Condensed</vt:lpstr>
      <vt:lpstr>Wingdings 3</vt:lpstr>
      <vt:lpstr>Integral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Le</dc:creator>
  <cp:lastModifiedBy>Nhan Duc</cp:lastModifiedBy>
  <cp:revision>16</cp:revision>
  <dcterms:created xsi:type="dcterms:W3CDTF">2017-08-29T20:07:17Z</dcterms:created>
  <dcterms:modified xsi:type="dcterms:W3CDTF">2019-08-08T16:47:47Z</dcterms:modified>
</cp:coreProperties>
</file>