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B1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83" autoAdjust="0"/>
    <p:restoredTop sz="94694" autoAdjust="0"/>
  </p:normalViewPr>
  <p:slideViewPr>
    <p:cSldViewPr snapToGrid="0">
      <p:cViewPr varScale="1">
        <p:scale>
          <a:sx n="121" d="100"/>
          <a:sy n="121" d="100"/>
        </p:scale>
        <p:origin x="13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A47D6CD-E36C-420A-889B-8310D89A9311}" type="datetimeFigureOut">
              <a:rPr lang="en-GB"/>
              <a:pPr>
                <a:defRPr/>
              </a:pPr>
              <a:t>18/11/2021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61DDE3-E8B5-438C-ADCE-71A10AC15A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165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1B5D2DE-CE4B-4A1D-B084-858DDC86815C}" type="datetimeFigureOut">
              <a:rPr lang="nl-NL"/>
              <a:pPr>
                <a:defRPr/>
              </a:pPr>
              <a:t>18-11-2021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4C7509-2E07-47C6-81BF-281ACD90672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7614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ederen/ Bijbe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760160"/>
            <a:ext cx="9144000" cy="2097840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14" r:id="rId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De vorsten trekken samen op,</a:t>
            </a:r>
          </a:p>
          <a:p>
            <a:r>
              <a:t>ten strijde tegen Sions top.</a:t>
            </a:r>
          </a:p>
          <a:p>
            <a:r>
              <a:t>Zodra zij deze vesting zagen,</a:t>
            </a:r>
          </a:p>
          <a:p>
            <a:r>
              <a:t>stond heel hun legermacht verslagen.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Voor een bolwerk, zo geducht,</a:t>
            </a:r>
          </a:p>
          <a:p>
            <a:r>
              <a:t>sloeg de vijand op de vlucht.</a:t>
            </a:r>
          </a:p>
          <a:p>
            <a:r>
              <a:t>Door ontzetting werden allen</a:t>
            </a:r>
          </a:p>
          <a:p>
            <a:r>
              <a:t>als door weeën overvallen.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God doet Tarsis' schepen breken,</a:t>
            </a:r>
          </a:p>
          <a:p>
            <a:r>
              <a:t>als de stomwind op komt steken.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Wat ons van Sion was bericht,</a:t>
            </a:r>
          </a:p>
          <a:p>
            <a:r>
              <a:t>wordt nu bevestigd door 't gezicht:</a:t>
            </a:r>
          </a:p>
          <a:p>
            <a:r>
              <a:t>de HEER, de God der legerscharen,</a:t>
            </a:r>
          </a:p>
          <a:p>
            <a:r>
              <a:t>blijft zelf zijn stad getrouw bewaren.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In uw tempel, dag en nacht,</a:t>
            </a:r>
          </a:p>
          <a:p>
            <a:r>
              <a:t>wordt door ons uw gunst herdacht.</a:t>
            </a:r>
          </a:p>
          <a:p>
            <a:r>
              <a:t>Eeuwig zij uw naam geprezen;</a:t>
            </a:r>
          </a:p>
          <a:p>
            <a:r>
              <a:t>heel de wereld moet U vrezen.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Want uw rechterhand is machtig,</a:t>
            </a:r>
          </a:p>
          <a:p>
            <a:r>
              <a:t>handhaaft recht en waarheid krachtig.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De grote mensen durven niet,</a:t>
            </a:r>
          </a:p>
          <a:p>
            <a:r>
              <a:t>heel Israel is bang,</a:t>
            </a:r>
          </a:p>
          <a:p>
            <a:r>
              <a:t>voor Goliath, de grote reus,</a:t>
            </a:r>
          </a:p>
          <a:p>
            <a:r>
              <a:t>die sterk is en heel lang.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Maar David met zijn herdersstok</a:t>
            </a:r>
          </a:p>
          <a:p>
            <a:r>
              <a:t>gaat helemaal alleen</a:t>
            </a:r>
          </a:p>
          <a:p>
            <a:r>
              <a:t>de berg af naar die grote reus</a:t>
            </a:r>
          </a:p>
          <a:p>
            <a:r>
              <a:t>en doodt hem met zijn steen.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elo_97_2003 template_v1.5">
  <a:themeElements>
    <a:clrScheme name="Peelo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el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720000" rIns="180000" anchor="t" anchorCtr="0"/>
      <a:lstStyle>
        <a:defPPr fontAlgn="auto">
          <a:spcAft>
            <a:spcPts val="0"/>
          </a:spcAft>
          <a:defRPr sz="2800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+mj-ea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Peelo_97_2003 template_v1.5</Template>
  <TotalTime>198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Tahoma</vt:lpstr>
      <vt:lpstr>Peelo_97_2003 template_v1.5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Harm</dc:creator>
  <cp:lastModifiedBy>Doedens, Harm</cp:lastModifiedBy>
  <cp:revision>286</cp:revision>
  <dcterms:created xsi:type="dcterms:W3CDTF">2013-12-14T19:41:09Z</dcterms:created>
  <dcterms:modified xsi:type="dcterms:W3CDTF">2021-11-18T11:00:02Z</dcterms:modified>
</cp:coreProperties>
</file>