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6" autoAdjust="0"/>
    <p:restoredTop sz="94706" autoAdjust="0"/>
  </p:normalViewPr>
  <p:slideViewPr>
    <p:cSldViewPr snapToGrid="0">
      <p:cViewPr varScale="1">
        <p:scale>
          <a:sx n="141" d="100"/>
          <a:sy n="141" d="100"/>
        </p:scale>
        <p:origin x="10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2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22-10-2021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3.4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5D2AD-D015-A746-B162-6503D197D59C}"/>
              </a:ext>
            </a:extLst>
          </p:cNvPr>
          <p:cNvSpPr txBox="1"/>
          <p:nvPr userDrawn="1"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rIns="180000" rtlCol="0" anchor="t" anchorCtr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Van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harte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welkom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!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2F27-2C2F-B44A-B99A-AC1CC0AB20A1}"/>
              </a:ext>
            </a:extLst>
          </p:cNvPr>
          <p:cNvSpPr txBox="1"/>
          <p:nvPr userDrawn="1"/>
        </p:nvSpPr>
        <p:spPr bwMode="auto">
          <a:xfrm>
            <a:off x="0" y="0"/>
            <a:ext cx="437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1BD57376-F477-5E4A-807A-3DBA721CD421}"/>
              </a:ext>
            </a:extLst>
          </p:cNvPr>
          <p:cNvSpPr/>
          <p:nvPr userDrawn="1"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grpSp>
        <p:nvGrpSpPr>
          <p:cNvPr id="12" name="Group 30">
            <a:extLst>
              <a:ext uri="{FF2B5EF4-FFF2-40B4-BE49-F238E27FC236}">
                <a16:creationId xmlns:a16="http://schemas.microsoft.com/office/drawing/2014/main" id="{45970A84-4F6B-5C4C-AF1F-C670EE610F8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6513" y="649288"/>
            <a:ext cx="7848600" cy="2779712"/>
            <a:chOff x="22" y="890"/>
            <a:chExt cx="4944" cy="1751"/>
          </a:xfrm>
        </p:grpSpPr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203D5507-8EFF-2C44-894C-20EEB8CE4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2381"/>
              <a:ext cx="4944" cy="2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nl-NL" altLang="en-US" sz="2000" dirty="0"/>
                <a:t>	  d</a:t>
              </a:r>
              <a:r>
                <a:rPr lang="nl-NL" altLang="en-US" sz="2100" dirty="0"/>
                <a:t>ie hemel en aarde gemaakt heeft. Amen.</a:t>
              </a:r>
              <a:endParaRPr lang="nl-NL" altLang="en-US" sz="1700" dirty="0"/>
            </a:p>
          </p:txBody>
        </p:sp>
        <p:graphicFrame>
          <p:nvGraphicFramePr>
            <p:cNvPr id="15" name="Object 27">
              <a:extLst>
                <a:ext uri="{FF2B5EF4-FFF2-40B4-BE49-F238E27FC236}">
                  <a16:creationId xmlns:a16="http://schemas.microsoft.com/office/drawing/2014/main" id="{8314C9A3-ADA2-1843-BA27-0F146E77D0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" y="1815"/>
            <a:ext cx="3961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Bitmapafbeelding" r:id="rId3" imgW="4419600" imgH="660400" progId="Paint.Picture">
                    <p:embed/>
                  </p:oleObj>
                </mc:Choice>
                <mc:Fallback>
                  <p:oleObj name="Bitmapafbeelding" r:id="rId3" imgW="4419600" imgH="660400" progId="Paint.Picture">
                    <p:embed/>
                    <p:pic>
                      <p:nvPicPr>
                        <p:cNvPr id="6" name="Object 27">
                          <a:extLst>
                            <a:ext uri="{FF2B5EF4-FFF2-40B4-BE49-F238E27FC236}">
                              <a16:creationId xmlns:a16="http://schemas.microsoft.com/office/drawing/2014/main" id="{12F4A970-FC1C-E641-85D3-B465A33A50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125"/>
                        <a:stretch>
                          <a:fillRect/>
                        </a:stretch>
                      </p:blipFill>
                      <p:spPr bwMode="auto">
                        <a:xfrm>
                          <a:off x="144" y="1815"/>
                          <a:ext cx="3961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28">
              <a:extLst>
                <a:ext uri="{FF2B5EF4-FFF2-40B4-BE49-F238E27FC236}">
                  <a16:creationId xmlns:a16="http://schemas.microsoft.com/office/drawing/2014/main" id="{4EA7E48F-0423-4745-BAC0-DEEDAF924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1725"/>
              <a:ext cx="949" cy="21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nl-NL" altLang="en-US" sz="1600" i="1"/>
                <a:t>Na de groet:</a:t>
              </a:r>
            </a:p>
          </p:txBody>
        </p:sp>
        <p:graphicFrame>
          <p:nvGraphicFramePr>
            <p:cNvPr id="17" name="Object 29">
              <a:extLst>
                <a:ext uri="{FF2B5EF4-FFF2-40B4-BE49-F238E27FC236}">
                  <a16:creationId xmlns:a16="http://schemas.microsoft.com/office/drawing/2014/main" id="{86E625B7-D1FB-8945-AA02-304A206163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" y="890"/>
            <a:ext cx="393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Bitmapafbeelding" r:id="rId5" imgW="5010150" imgH="628650" progId="Paint.Picture">
                    <p:embed/>
                  </p:oleObj>
                </mc:Choice>
                <mc:Fallback>
                  <p:oleObj name="Bitmapafbeelding" r:id="rId5" imgW="5010150" imgH="628650" progId="Paint.Picture">
                    <p:embed/>
                    <p:pic>
                      <p:nvPicPr>
                        <p:cNvPr id="8" name="Object 29">
                          <a:extLst>
                            <a:ext uri="{FF2B5EF4-FFF2-40B4-BE49-F238E27FC236}">
                              <a16:creationId xmlns:a16="http://schemas.microsoft.com/office/drawing/2014/main" id="{04239782-2B13-5248-AA04-EF447A24AB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6667"/>
                        <a:stretch>
                          <a:fillRect/>
                        </a:stretch>
                      </p:blipFill>
                      <p:spPr bwMode="auto">
                        <a:xfrm>
                          <a:off x="158" y="890"/>
                          <a:ext cx="3936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id="{99D56CFF-7014-2648-971F-7F2C7A467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1434"/>
              <a:ext cx="4944" cy="2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nl-NL" altLang="en-US" sz="2100"/>
                <a:t>	  Onze hulp is in de naam van de H</a:t>
              </a:r>
              <a:r>
                <a:rPr lang="nl-NL" altLang="en-US" sz="1700"/>
                <a:t>ERE</a:t>
              </a:r>
            </a:p>
          </p:txBody>
        </p:sp>
      </p:grp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46847"/>
            <a:ext cx="5940425" cy="6311153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582751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982801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3379676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thuis</a:t>
            </a:r>
            <a:r>
              <a:rPr lang="nl-NL" sz="2600" baseline="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5FF9ADD-A346-CD45-AE72-FC0535E71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80425" cy="517525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nl-NL" altLang="en-US" dirty="0"/>
              <a:t>Zegen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A17D15-8A3E-8449-BF16-7252636765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11188"/>
            <a:ext cx="9051925" cy="6246812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marL="0" indent="0" eaLnBrk="1" hangingPunct="1"/>
            <a:r>
              <a:rPr lang="nl-NL" altLang="en-US" sz="1600" i="1" dirty="0"/>
              <a:t>Als antwoord op de zegen zingen we gezamenlijk:</a:t>
            </a:r>
            <a:endParaRPr lang="nl-NL" altLang="en-US" sz="1600" dirty="0"/>
          </a:p>
        </p:txBody>
      </p:sp>
      <p:grpSp>
        <p:nvGrpSpPr>
          <p:cNvPr id="9" name="Group 23">
            <a:extLst>
              <a:ext uri="{FF2B5EF4-FFF2-40B4-BE49-F238E27FC236}">
                <a16:creationId xmlns:a16="http://schemas.microsoft.com/office/drawing/2014/main" id="{E760738F-29E5-EE44-861E-45C810282F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0825" y="981075"/>
            <a:ext cx="7131050" cy="1223963"/>
            <a:chOff x="158" y="1162"/>
            <a:chExt cx="4492" cy="771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4B54B648-EB9B-564B-A7F3-ECA9B1092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1683"/>
              <a:ext cx="3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nl-NL" altLang="en-US" sz="2000" dirty="0"/>
                <a:t>Geloofd zij God de Heer, voor eeuwig. Amen, amen.</a:t>
              </a:r>
              <a:endParaRPr lang="nl-NL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" name="Object 21">
              <a:extLst>
                <a:ext uri="{FF2B5EF4-FFF2-40B4-BE49-F238E27FC236}">
                  <a16:creationId xmlns:a16="http://schemas.microsoft.com/office/drawing/2014/main" id="{5A36317A-C642-B042-BE0F-D9019E2A41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" y="1162"/>
            <a:ext cx="4400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Bitmapafbeelding" r:id="rId3" imgW="4914900" imgH="590550" progId="Paint.Picture">
                    <p:embed/>
                  </p:oleObj>
                </mc:Choice>
                <mc:Fallback>
                  <p:oleObj name="Bitmapafbeelding" r:id="rId3" imgW="4914900" imgH="590550" progId="Paint.Picture">
                    <p:embed/>
                    <p:pic>
                      <p:nvPicPr>
                        <p:cNvPr id="19461" name="Object 21">
                          <a:extLst>
                            <a:ext uri="{FF2B5EF4-FFF2-40B4-BE49-F238E27FC236}">
                              <a16:creationId xmlns:a16="http://schemas.microsoft.com/office/drawing/2014/main" id="{1C4BF95F-DBCB-034D-B3CC-D7231AD3C9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162"/>
                          <a:ext cx="4400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99" r:id="rId7"/>
    <p:sldLayoutId id="2147484300" r:id="rId8"/>
    <p:sldLayoutId id="2147484222" r:id="rId9"/>
    <p:sldLayoutId id="2147484231" r:id="rId10"/>
    <p:sldLayoutId id="2147484296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r>
              <a:t>Placeholder index:1 type:Text Placeholder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Placeholder index:10 type:Text Placeholder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Placeholder index:10 type:Text Placeholder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Placeholder index:10 type:Text Placeholder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Placeholder index:11 type:Text Placeholder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Placeholder index:10 type:Text Placeholder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Placeholder index:10 type:Text Placeholder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Placeholder index:11 type:Text Placeholder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Placeholder index:10 type:Text Placeholder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Placeholder index:11 type:Text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Placeholder index:12 type:Text Placeholder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198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Tahoma</vt:lpstr>
      <vt:lpstr>Times New Roman</vt:lpstr>
      <vt:lpstr>Peelo_97_2003 template_v1.5</vt:lpstr>
      <vt:lpstr>Bitmapafbeelding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Doedens, Harm</cp:lastModifiedBy>
  <cp:revision>283</cp:revision>
  <dcterms:created xsi:type="dcterms:W3CDTF">2013-12-14T19:41:09Z</dcterms:created>
  <dcterms:modified xsi:type="dcterms:W3CDTF">2021-10-22T18:40:06Z</dcterms:modified>
</cp:coreProperties>
</file>