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B1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3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13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47D6CD-E36C-420A-889B-8310D89A9311}" type="datetimeFigureOut">
              <a:rPr lang="en-GB"/>
              <a:pPr>
                <a:defRPr/>
              </a:pPr>
              <a:t>18/11/2021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B61DDE3-E8B5-438C-ADCE-71A10AC15A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65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1B5D2DE-CE4B-4A1D-B084-858DDC86815C}" type="datetimeFigureOut">
              <a:rPr lang="nl-NL"/>
              <a:pPr>
                <a:defRPr/>
              </a:pPr>
              <a:t>18-11-2021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4C7509-2E07-47C6-81BF-281ACD90672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61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ederen/ Bijb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760160"/>
            <a:ext cx="9144000" cy="2097840"/>
          </a:xfrm>
          <a:prstGeom prst="rect">
            <a:avLst/>
          </a:prstGeom>
        </p:spPr>
        <p:txBody>
          <a:bodyPr lIns="720000" tIns="72000" rIns="252000" bIns="360000"/>
          <a:lstStyle>
            <a:lvl1pPr marL="0" indent="0">
              <a:buNone/>
              <a:defRPr sz="2800" baseline="0">
                <a:effectLst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eelo_97_2003 template_v1.5">
  <a:themeElements>
    <a:clrScheme name="Peelo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el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720000" rIns="180000" anchor="t" anchorCtr="0"/>
      <a:lstStyle>
        <a:defPPr fontAlgn="auto">
          <a:spcAft>
            <a:spcPts val="0"/>
          </a:spcAft>
          <a:defRPr sz="2800" dirty="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Peelo_97_2003 template_v1.5</Template>
  <TotalTime>198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Tahoma</vt:lpstr>
      <vt:lpstr>Peelo_97_2003 template_v1.5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</dc:creator>
  <cp:lastModifiedBy>Doedens, Harm</cp:lastModifiedBy>
  <cp:revision>286</cp:revision>
  <dcterms:created xsi:type="dcterms:W3CDTF">2013-12-14T19:41:09Z</dcterms:created>
  <dcterms:modified xsi:type="dcterms:W3CDTF">2021-11-18T11:00:02Z</dcterms:modified>
</cp:coreProperties>
</file>