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18-11-2021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760160"/>
            <a:ext cx="9144000" cy="2097840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Text Placeholder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198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Tahoma</vt:lpstr>
      <vt:lpstr>Peelo_97_2003 template_v1.5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Harm</cp:lastModifiedBy>
  <cp:revision>286</cp:revision>
  <dcterms:created xsi:type="dcterms:W3CDTF">2013-12-14T19:41:09Z</dcterms:created>
  <dcterms:modified xsi:type="dcterms:W3CDTF">2021-11-18T11:00:02Z</dcterms:modified>
</cp:coreProperties>
</file>