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
  </p:notesMasterIdLst>
  <p:handoutMasterIdLst>
    <p:handoutMasterId r:id="rId3"/>
  </p:handoutMasterIdLst>
  <p:sldIdLst>
    <p:sldId id="256" r:id="rId8"/>
    <p:sldId id="257" r:id="rId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B1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83" autoAdjust="0"/>
    <p:restoredTop sz="94694" autoAdjust="0"/>
  </p:normalViewPr>
  <p:slideViewPr>
    <p:cSldViewPr snapToGrid="0">
      <p:cViewPr varScale="1">
        <p:scale>
          <a:sx n="121" d="100"/>
          <a:sy n="121" d="100"/>
        </p:scale>
        <p:origin x="133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47D6CD-E36C-420A-889B-8310D89A9311}" type="datetimeFigureOut">
              <a:rPr lang="en-GB"/>
              <a:pPr>
                <a:defRPr/>
              </a:pPr>
              <a:t>18/11/2021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B61DDE3-E8B5-438C-ADCE-71A10AC15A02}" type="slidenum">
              <a:rPr lang="en-GB"/>
              <a:pPr>
                <a:defRPr/>
              </a:pPr>
              <a:t>‹#›</a:t>
            </a:fld>
            <a:endParaRPr lang="en-GB"/>
          </a:p>
        </p:txBody>
      </p:sp>
    </p:spTree>
    <p:extLst>
      <p:ext uri="{BB962C8B-B14F-4D97-AF65-F5344CB8AC3E}">
        <p14:creationId xmlns:p14="http://schemas.microsoft.com/office/powerpoint/2010/main" val="2562165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1B5D2DE-CE4B-4A1D-B084-858DDC86815C}" type="datetimeFigureOut">
              <a:rPr lang="nl-NL"/>
              <a:pPr>
                <a:defRPr/>
              </a:pPr>
              <a:t>18-11-2021</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E4C7509-2E07-47C6-81BF-281ACD90672B}" type="slidenum">
              <a:rPr lang="nl-NL"/>
              <a:pPr>
                <a:defRPr/>
              </a:pPr>
              <a:t>‹#›</a:t>
            </a:fld>
            <a:endParaRPr lang="nl-NL"/>
          </a:p>
        </p:txBody>
      </p:sp>
    </p:spTree>
    <p:extLst>
      <p:ext uri="{BB962C8B-B14F-4D97-AF65-F5344CB8AC3E}">
        <p14:creationId xmlns:p14="http://schemas.microsoft.com/office/powerpoint/2010/main" val="42776143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ederen/ Bijbelteks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4760160"/>
            <a:ext cx="9144000" cy="2097840"/>
          </a:xfrm>
          <a:prstGeom prst="rect">
            <a:avLst/>
          </a:prstGeom>
        </p:spPr>
        <p:txBody>
          <a:bodyPr lIns="720000" tIns="72000" rIns="252000" bIns="360000"/>
          <a:lstStyle>
            <a:lvl1pPr marL="0" indent="0">
              <a:buNone/>
              <a:defRPr sz="2800" baseline="0">
                <a:effectLst/>
              </a:defRPr>
            </a:lvl1pPr>
          </a:lstStyle>
          <a:p>
            <a:pPr lvl="0"/>
            <a:r>
              <a:rPr lang="en-US" dirty="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4" r:id="rId1"/>
  </p:sldLayoutIdLst>
  <p:transition>
    <p:fade/>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ahoma" pitchFamily="34" charset="0"/>
        </a:defRPr>
      </a:lvl2pPr>
      <a:lvl3pPr algn="ctr" rtl="0" eaLnBrk="1" fontAlgn="base" hangingPunct="1">
        <a:spcBef>
          <a:spcPct val="0"/>
        </a:spcBef>
        <a:spcAft>
          <a:spcPct val="0"/>
        </a:spcAft>
        <a:defRPr sz="4400">
          <a:solidFill>
            <a:schemeClr val="tx1"/>
          </a:solidFill>
          <a:latin typeface="Tahoma" pitchFamily="34" charset="0"/>
        </a:defRPr>
      </a:lvl3pPr>
      <a:lvl4pPr algn="ctr" rtl="0" eaLnBrk="1" fontAlgn="base" hangingPunct="1">
        <a:spcBef>
          <a:spcPct val="0"/>
        </a:spcBef>
        <a:spcAft>
          <a:spcPct val="0"/>
        </a:spcAft>
        <a:defRPr sz="4400">
          <a:solidFill>
            <a:schemeClr val="tx1"/>
          </a:solidFill>
          <a:latin typeface="Tahoma" pitchFamily="34" charset="0"/>
        </a:defRPr>
      </a:lvl4pPr>
      <a:lvl5pPr algn="ctr" rtl="0" eaLnBrk="1" fontAlgn="base" hangingPunct="1">
        <a:spcBef>
          <a:spcPct val="0"/>
        </a:spcBef>
        <a:spcAft>
          <a:spcPct val="0"/>
        </a:spcAft>
        <a:defRPr sz="4400">
          <a:solidFill>
            <a:schemeClr val="tx1"/>
          </a:solidFill>
          <a:latin typeface="Tahoma" pitchFamily="34" charset="0"/>
        </a:defRPr>
      </a:lvl5pPr>
      <a:lvl6pPr marL="457200" algn="ctr" rtl="0" eaLnBrk="1" fontAlgn="base" hangingPunct="1">
        <a:spcBef>
          <a:spcPct val="0"/>
        </a:spcBef>
        <a:spcAft>
          <a:spcPct val="0"/>
        </a:spcAft>
        <a:defRPr sz="4400">
          <a:solidFill>
            <a:schemeClr val="tx1"/>
          </a:solidFill>
          <a:latin typeface="Tahoma" pitchFamily="34" charset="0"/>
        </a:defRPr>
      </a:lvl6pPr>
      <a:lvl7pPr marL="914400" algn="ctr" rtl="0" eaLnBrk="1" fontAlgn="base" hangingPunct="1">
        <a:spcBef>
          <a:spcPct val="0"/>
        </a:spcBef>
        <a:spcAft>
          <a:spcPct val="0"/>
        </a:spcAft>
        <a:defRPr sz="4400">
          <a:solidFill>
            <a:schemeClr val="tx1"/>
          </a:solidFill>
          <a:latin typeface="Tahoma" pitchFamily="34" charset="0"/>
        </a:defRPr>
      </a:lvl7pPr>
      <a:lvl8pPr marL="1371600" algn="ctr" rtl="0" eaLnBrk="1" fontAlgn="base" hangingPunct="1">
        <a:spcBef>
          <a:spcPct val="0"/>
        </a:spcBef>
        <a:spcAft>
          <a:spcPct val="0"/>
        </a:spcAft>
        <a:defRPr sz="4400">
          <a:solidFill>
            <a:schemeClr val="tx1"/>
          </a:solidFill>
          <a:latin typeface="Tahoma" pitchFamily="34" charset="0"/>
        </a:defRPr>
      </a:lvl8pPr>
      <a:lvl9pPr marL="1828800" algn="ctr" rtl="0" eaLnBrk="1" fontAlgn="base" hangingPunct="1">
        <a:spcBef>
          <a:spcPct val="0"/>
        </a:spcBef>
        <a:spcAft>
          <a:spcPct val="0"/>
        </a:spcAft>
        <a:defRPr sz="4400">
          <a:solidFill>
            <a:schemeClr val="tx1"/>
          </a:solidFill>
          <a:latin typeface="Tahom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Toen werd het avond en het werd ochtend. Dat was de vijfde dag.</a:t>
            </a:r>
          </a:p>
          <a:p>
            <a:r>
              <a:t>God zei: 'Ook op het land moeten allerlei dieren komen: wilde en tamme dieren, en heel kleine dieren.' En zo gebeurde het. God maakte de dieren, alle wilde en tamme dieren en alle kleine dieren. En God zag hoe mooi het was.</a:t>
            </a:r>
          </a:p>
          <a:p>
            <a:r>
              <a:t>God zei: 'Nu wil ik mensen maken. Ze moeten op mij lijken. Ze zullen de baas zijn over de vissen in de zee en de vogels in de lucht. En ook over het vee, over alle kleine dieren en over de hele aarde.' Toen maakte God de mensen. Hij maakte ze zo dat ze op hem leken. Hij maakte ze als man en als vrouw.</a:t>
            </a:r>
          </a:p>
          <a:p>
            <a:r>
              <a:t>God zegende de mensen. Hij zei: 'Jullie moeten kinderen krijgen. Zorg ervoor dat er overal op aarde mensen komen. Jullie moeten de baas zijn over de aarde. En ook over de vissen in de zee, over de vogels in de lucht en over alle dieren op het land.'</a:t>
            </a:r>
          </a:p>
          <a:p>
            <a:r>
              <a:t>God zei ook: 'Alle planten en bomen op aarde zijn voor jullie. Jullie mogen de zaden en de vruchten eten. De bladeren en het gras zijn voor de dieren.' En zo gebeurde het.</a:t>
            </a:r>
          </a:p>
          <a:p>
            <a:r>
              <a:t>God keek naar alles wat hij gemaakt had en zag dat het heel mooi was.</a:t>
            </a:r>
          </a:p>
          <a:p>
            <a:r>
              <a:t>Toen werd het avond en het werd ochtend. Dat was de zesde dag.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De grote mensen durven niet,</a:t>
            </a:r>
          </a:p>
          <a:p>
            <a:r>
              <a:t>heel Israel is bang,</a:t>
            </a:r>
          </a:p>
          <a:p>
            <a:r>
              <a:t>voor Goliath, de grote reus,</a:t>
            </a:r>
          </a:p>
          <a:p>
            <a:r>
              <a:t>die sterk is en heel lang.</a:t>
            </a:r>
          </a:p>
        </p:txBody>
      </p:sp>
    </p:spTree>
  </p:cSld>
  <p:clrMapOvr>
    <a:masterClrMapping/>
  </p:clrMapOvr>
</p:sld>
</file>

<file path=ppt/theme/theme1.xml><?xml version="1.0" encoding="utf-8"?>
<a:theme xmlns:a="http://schemas.openxmlformats.org/drawingml/2006/main" name="Peelo_97_2003 template_v1.5">
  <a:themeElements>
    <a:clrScheme name="Peelo">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elo">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lIns="720000" rIns="180000" anchor="t" anchorCtr="0"/>
      <a:lstStyle>
        <a:defPPr fontAlgn="auto">
          <a:spcAft>
            <a:spcPts val="0"/>
          </a:spcAft>
          <a:defRPr sz="2800" dirty="0" smtClean="0">
            <a:solidFill>
              <a:schemeClr val="bg1"/>
            </a:solidFill>
            <a:effectLst>
              <a:outerShdw blurRad="38100" dist="38100" dir="2700000" algn="tl">
                <a:srgbClr val="000000">
                  <a:alpha val="43137"/>
                </a:srgbClr>
              </a:outerShdw>
            </a:effectLst>
            <a:latin typeface="Tahoma" pitchFamily="34" charset="0"/>
            <a:ea typeface="+mj-ea"/>
            <a:cs typeface="Tahom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Peelo_97_2003 template_v1.5</Template>
  <TotalTime>198</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Tahoma</vt:lpstr>
      <vt:lpstr>Peelo_97_2003 template_v1.5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Harm</dc:creator>
  <cp:lastModifiedBy>Doedens, Harm</cp:lastModifiedBy>
  <cp:revision>286</cp:revision>
  <dcterms:created xsi:type="dcterms:W3CDTF">2013-12-14T19:41:09Z</dcterms:created>
  <dcterms:modified xsi:type="dcterms:W3CDTF">2021-11-18T11:00:02Z</dcterms:modified>
</cp:coreProperties>
</file>