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240B-CEBC-4B62-971D-DD51131E8B4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D6DE-099D-4E1E-813C-DFAC2B29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Genomic context provides clues about selection acting on full-length LINE-1 insertions in the human genome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en-US" dirty="0"/>
              <a:t>Heinrich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smtClean="0"/>
              <a:t>Dohna, </a:t>
            </a:r>
            <a:r>
              <a:rPr lang="en-US" dirty="0"/>
              <a:t>Bo </a:t>
            </a:r>
            <a:r>
              <a:rPr lang="en-US" dirty="0" smtClean="0"/>
              <a:t>Zhou, </a:t>
            </a:r>
            <a:r>
              <a:rPr lang="en-US" dirty="0" err="1"/>
              <a:t>Xiaowei</a:t>
            </a:r>
            <a:r>
              <a:rPr lang="en-US" dirty="0"/>
              <a:t> </a:t>
            </a:r>
            <a:r>
              <a:rPr lang="en-US" dirty="0" smtClean="0"/>
              <a:t>Zhu, </a:t>
            </a:r>
            <a:r>
              <a:rPr lang="en-US" dirty="0"/>
              <a:t>Alexander E. </a:t>
            </a:r>
            <a:r>
              <a:rPr lang="en-US" dirty="0" smtClean="0"/>
              <a:t>Urban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7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selection against </a:t>
            </a:r>
            <a:r>
              <a:rPr lang="en-US" dirty="0" err="1" smtClean="0"/>
              <a:t>retrotansposition</a:t>
            </a:r>
            <a:r>
              <a:rPr lang="en-US" dirty="0" smtClean="0"/>
              <a:t>-competent L1</a:t>
            </a:r>
          </a:p>
          <a:p>
            <a:pPr lvl="1"/>
            <a:r>
              <a:rPr lang="en-US" dirty="0" err="1" smtClean="0"/>
              <a:t>Bossinot</a:t>
            </a:r>
            <a:r>
              <a:rPr lang="en-US" smtClean="0"/>
              <a:t> et al (2006)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Genomic context provides clues about selection acting on full-length LINE-1 insertions in the human genome 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Heinrich Dohna</dc:creator>
  <cp:lastModifiedBy>Heinrich Dohna</cp:lastModifiedBy>
  <cp:revision>3</cp:revision>
  <dcterms:created xsi:type="dcterms:W3CDTF">2018-02-27T15:08:28Z</dcterms:created>
  <dcterms:modified xsi:type="dcterms:W3CDTF">2018-02-27T15:13:25Z</dcterms:modified>
</cp:coreProperties>
</file>