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7" r:id="rId4"/>
    <p:sldId id="292" r:id="rId5"/>
    <p:sldId id="290" r:id="rId6"/>
    <p:sldId id="294" r:id="rId7"/>
    <p:sldId id="295" r:id="rId8"/>
    <p:sldId id="302" r:id="rId9"/>
    <p:sldId id="323" r:id="rId10"/>
    <p:sldId id="279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9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96DFD-5685-4F2C-B1BC-EDFC9657C952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416FE-083E-49D9-B540-BEE1EC80250A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324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12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45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5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29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93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93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6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71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01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893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15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880-714D-4181-9F37-948F4FD70CAD}" type="datetimeFigureOut">
              <a:rPr lang="es-CO" smtClean="0"/>
              <a:pPr/>
              <a:t>12/08/2017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0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veras.com/estadistica/estadistica02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CO" sz="2400" b="1" dirty="0">
                <a:solidFill>
                  <a:schemeClr val="accent3">
                    <a:lumMod val="50000"/>
                  </a:schemeClr>
                </a:solidFill>
              </a:rPr>
              <a:t>SESIÓN 3 PROGRAMACIÓN EN R</a:t>
            </a:r>
            <a:br>
              <a:rPr lang="es-CO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CO" b="1" dirty="0" smtClean="0"/>
              <a:t>Gráficos estadísticos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68152" y="3284984"/>
            <a:ext cx="6400800" cy="794444"/>
          </a:xfrm>
        </p:spPr>
        <p:txBody>
          <a:bodyPr/>
          <a:lstStyle/>
          <a:p>
            <a:r>
              <a:rPr lang="es-CO" dirty="0" smtClean="0"/>
              <a:t>Hugo Andrés Dorado B.</a:t>
            </a:r>
            <a:endParaRPr lang="es-CO" dirty="0"/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0" y="-19571"/>
            <a:ext cx="9144000" cy="432048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-3448" y="6530595"/>
            <a:ext cx="9144000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2232248" cy="232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3421" r="3061" b="4202"/>
          <a:stretch>
            <a:fillRect/>
          </a:stretch>
        </p:blipFill>
        <p:spPr bwMode="auto">
          <a:xfrm>
            <a:off x="2915816" y="4221088"/>
            <a:ext cx="280831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80903"/>
            <a:ext cx="2745810" cy="238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www.tuveras.com/estadistica/estadistica02.htm</a:t>
            </a:r>
            <a:endParaRPr lang="es-CO" dirty="0" smtClean="0"/>
          </a:p>
          <a:p>
            <a:r>
              <a:rPr lang="es-CO" dirty="0"/>
              <a:t>http://es.scribd.com/doc/70141495/Curso-breve-de-Estadistica</a:t>
            </a:r>
          </a:p>
        </p:txBody>
      </p:sp>
    </p:spTree>
    <p:extLst>
      <p:ext uri="{BB962C8B-B14F-4D97-AF65-F5344CB8AC3E}">
        <p14:creationId xmlns:p14="http://schemas.microsoft.com/office/powerpoint/2010/main" val="20778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Gráficos descriptivos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Variables continuas: </a:t>
            </a:r>
            <a:r>
              <a:rPr lang="es-CO" dirty="0" smtClean="0"/>
              <a:t>Histograma</a:t>
            </a:r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4" name="Picture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53029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8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Gráficos descriptivos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Variables continuas: </a:t>
            </a:r>
            <a:r>
              <a:rPr lang="es-CO" dirty="0" err="1" smtClean="0"/>
              <a:t>Boxplot</a:t>
            </a:r>
            <a:endParaRPr lang="es-CO" dirty="0" smtClean="0"/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5122" name="Picture 2" descr="http://2.bp.blogspot.com/_bBK_ATrwido/SS71MWHICCI/AAAAAAAAAJE/ZVPUWJ1mYZ8/s320/simple_box_def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3523890" cy="35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068960"/>
            <a:ext cx="3086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Gráficos descriptivos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Variables continuas: </a:t>
            </a:r>
            <a:r>
              <a:rPr lang="es-CO" dirty="0" smtClean="0"/>
              <a:t>Polígonos de frecuencia</a:t>
            </a:r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5" name="Picture 2" descr="http://www.fisterra.com/mbe/investiga/graficos/images/Image1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562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Gráficos </a:t>
            </a:r>
            <a:r>
              <a:rPr lang="es-CO" b="1" dirty="0"/>
              <a:t>descriptivos Variables cualitativas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Grafico circular.</a:t>
            </a:r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8194" name="Picture 2" descr="http://1.bp.blogspot.com/-Z5YJXce0hdY/Tqx_2rcKehI/AAAAAAAAAAo/4TWvAPAa-wQ/s1600/JoseLuisGomezMunoz0600graficasraras_19%255B1%255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84984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Gráficos descriptivos </a:t>
            </a:r>
            <a:r>
              <a:rPr lang="es-CO" b="1" dirty="0" err="1" smtClean="0"/>
              <a:t>bi</a:t>
            </a:r>
            <a:r>
              <a:rPr lang="es-CO" b="1" dirty="0" smtClean="0"/>
              <a:t> variados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Gráfico de líneas.</a:t>
            </a:r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11266" name="Picture 2" descr="http://www.abanfin.com/modules/Manuales/inversion/lineas_tendencia/images/grafico_unica_linea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t="3736" r="3005" b="3546"/>
          <a:stretch/>
        </p:blipFill>
        <p:spPr bwMode="auto">
          <a:xfrm>
            <a:off x="2757948" y="2698955"/>
            <a:ext cx="4424517" cy="2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Gráficos descriptivos </a:t>
            </a:r>
            <a:r>
              <a:rPr lang="es-CO" b="1" dirty="0" err="1" smtClean="0"/>
              <a:t>bi</a:t>
            </a:r>
            <a:r>
              <a:rPr lang="es-CO" b="1" dirty="0" smtClean="0"/>
              <a:t> variados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Gráficos de dispersión.</a:t>
            </a:r>
            <a:endParaRPr lang="es-CO" dirty="0" smtClean="0"/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10242" name="Picture 2" descr="http://3.bp.blogspot.com/_duY_4z75mKU/SFvbh0GCEcI/AAAAAAAAAEg/v8iytAB4FNY/s400/Grafico+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Gráficos descriptivos </a:t>
            </a:r>
            <a:r>
              <a:rPr lang="es-CO" b="1" dirty="0" err="1"/>
              <a:t>bivariados</a:t>
            </a:r>
            <a:r>
              <a:rPr lang="es-CO" b="1" dirty="0"/>
              <a:t>.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Histogramas de frecuencias</a:t>
            </a:r>
            <a:endParaRPr lang="es-CO" b="1" dirty="0"/>
          </a:p>
        </p:txBody>
      </p:sp>
      <p:pic>
        <p:nvPicPr>
          <p:cNvPr id="5122" name="Picture 2" descr="http://www.isch.edu.cu/rcta/rcta_2_2010/img/f021021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74" y="2420888"/>
            <a:ext cx="6595086" cy="37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054" y="631704"/>
            <a:ext cx="3247891" cy="9185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Bases de </a:t>
            </a:r>
            <a:r>
              <a:rPr lang="es-CO" sz="3600" dirty="0" smtClean="0"/>
              <a:t>datos</a:t>
            </a:r>
            <a:endParaRPr lang="es-C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6" y="1684444"/>
            <a:ext cx="8335046" cy="47128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Leer el archivo eventos_de_platano.csv, especificar </a:t>
            </a:r>
            <a:r>
              <a:rPr lang="es-CO" sz="2000" dirty="0" err="1" smtClean="0"/>
              <a:t>row.names</a:t>
            </a:r>
            <a:r>
              <a:rPr lang="es-CO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Ajustar el formato de la fecha.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Calcular el rendimiento (PN_ANIO/AREA_UM) y agregarlo directamente usando $.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Resumir la base de datos para explorar sus </a:t>
            </a:r>
            <a:r>
              <a:rPr lang="en-US" sz="2000" dirty="0" smtClean="0"/>
              <a:t>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Realizar análisis exploratorio de datos para cada una de las variables de la base de datos. (Medidas de tendencia central y dispersión; complementar con gráficos)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Hacer un gráfico de puntos Edad vs Rendimiento; indique la media dentro del gráfico.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Realizar un gráfico </a:t>
            </a:r>
            <a:r>
              <a:rPr lang="es-CO" sz="2000" dirty="0" err="1"/>
              <a:t>boxplot</a:t>
            </a:r>
            <a:r>
              <a:rPr lang="es-CO" sz="2000" dirty="0"/>
              <a:t> en </a:t>
            </a:r>
            <a:r>
              <a:rPr lang="es-CO" sz="2000" dirty="0" err="1" smtClean="0"/>
              <a:t>ggplot</a:t>
            </a:r>
            <a:r>
              <a:rPr lang="es-CO" sz="2000" dirty="0" smtClean="0"/>
              <a:t> con rendimiento, comparando las variedades y agrupado por dibujo de siembra.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smtClean="0"/>
              <a:t>Cruzar distancia de fecha vs Rendimiento (</a:t>
            </a:r>
            <a:r>
              <a:rPr lang="es-CO" sz="2000" dirty="0" err="1" smtClean="0"/>
              <a:t>geom_smooth</a:t>
            </a:r>
            <a:r>
              <a:rPr lang="es-CO" sz="2000" dirty="0" smtClean="0"/>
              <a:t>) </a:t>
            </a:r>
            <a:r>
              <a:rPr lang="es-CO" sz="2000" smtClean="0"/>
              <a:t>pero agrupar </a:t>
            </a:r>
            <a:r>
              <a:rPr lang="es-CO" sz="2000" dirty="0" smtClean="0"/>
              <a:t>por dibujo de siembra y variedad.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80304"/>
            <a:ext cx="9144000" cy="1051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Ejercicios propuestos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698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190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SESIÓN 3 PROGRAMACIÓN EN R Gráficos estadísticos</vt:lpstr>
      <vt:lpstr>Gráficos descriptivos</vt:lpstr>
      <vt:lpstr>Gráficos descriptivos</vt:lpstr>
      <vt:lpstr>Gráficos descriptivos</vt:lpstr>
      <vt:lpstr>Gráficos descriptivos Variables cualitativas</vt:lpstr>
      <vt:lpstr>Gráficos descriptivos bi variados</vt:lpstr>
      <vt:lpstr>Gráficos descriptivos bi variados</vt:lpstr>
      <vt:lpstr>Gráficos descriptivos bivariados.</vt:lpstr>
      <vt:lpstr>Bases de datos</vt:lpstr>
      <vt:lpstr>Bibliografía</vt:lpstr>
    </vt:vector>
  </TitlesOfParts>
  <Company>Betancourt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ESTADISTICA</dc:title>
  <dc:creator>HugoAndreD</dc:creator>
  <cp:lastModifiedBy>Dorado Betancourt, Hugo Andres (CIAT)</cp:lastModifiedBy>
  <cp:revision>148</cp:revision>
  <dcterms:created xsi:type="dcterms:W3CDTF">2012-04-22T01:20:44Z</dcterms:created>
  <dcterms:modified xsi:type="dcterms:W3CDTF">2017-08-12T12:15:31Z</dcterms:modified>
</cp:coreProperties>
</file>