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26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9" r:id="rId61"/>
    <p:sldId id="320" r:id="rId62"/>
    <p:sldId id="321" r:id="rId63"/>
    <p:sldId id="322" r:id="rId64"/>
    <p:sldId id="324" r:id="rId65"/>
    <p:sldId id="32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A30B-FFA8-4B87-8CD1-8E73450266B4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04ECC-A5AC-4174-BD70-B84B1CF0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58DBD-A966-ACD1-2F05-653C91769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7A314-B118-8C74-D49A-FC390AB6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7D49-4790-07E9-EE5E-820C186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F33B5-3E06-D620-82FE-47FF2074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1C58-30C0-E337-9680-2F98A3A3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6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B975-E215-F913-66DD-FEC8CA7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9CD4D-E9FC-CED6-AE5C-C1F41991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25741-A7B4-2C9D-227F-36A38355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D617A-CFAA-A812-BEDD-781FBFF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F88EB-A422-E0C3-8C9A-DD0D46F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2D086D-247A-32B6-C361-B95F4FD6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8224F-740D-6829-883D-B8B9687D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9D126-DA5B-7DE7-AF62-52ADBAD0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93B50-0F70-9828-4578-C762287D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9331-D878-402B-6990-B69493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4415D-1C5F-A0B3-A4C6-1B810DFB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68C87-5D83-176D-3C07-60F373D3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51144-CFAD-821D-D40E-3B058E0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9BC3-0EC6-0158-48B3-4C445EA6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BA7E1-B53C-203C-EC67-9BA4C09D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DD45-DB6E-AF4B-430B-7B5FDC19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6181-2B06-E515-C92F-3123DDC0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67A3B-6B4D-39A5-24D0-D32E6A4B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2503D-3A10-1203-96C2-BE69D274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4B60E-5059-1A7B-EA5C-AA2231A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FCC96-F94D-586C-8038-B1EB6C0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C6B41-E0F5-3798-90D3-57E93236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CA033-7649-E577-B4B9-711540A9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60738-C63F-F2A5-9456-FDA41AA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C8D43-A8B7-FB92-924A-37BE2CC6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3F370-B026-D0C6-7A51-C28D4DCF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A8D-429E-0D2B-065F-0D255E2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00C38-D609-78F1-5B97-49375E56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ACE69-28B0-DCFE-F50B-66F93F57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03A35-8E3A-7B5B-AB89-87B9185B1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105AE-E39A-16D6-3595-86A0A5B69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D34D1-E81B-B8B0-3529-24F7C9B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EBE3-4EC6-6722-0B4B-3574B08F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CAEC11-0CD0-1CE9-057C-9192D3F2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86C4E-BCC5-7A90-1A13-100AA5AA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968213-4638-1F92-6369-D8ACBD03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FB522-2CB0-032B-BDC6-89CAD7FA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CD792-5084-575E-3A6A-9AFEDC1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A3B81-D406-F83A-8BD4-BCA0E34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CB5826-A032-0154-B79B-059E42C0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5062-8059-8C43-2188-16E8C712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6A14C-5AF8-8A28-59DB-9A3DEA85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825C6-342F-72B0-1638-6E9B1EC2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D1877-73AD-C545-0A7D-DFE97F04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85E4F-DCBF-973C-37A3-AF5A8454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1395-E17C-7037-50D9-F1828A1E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28E64-8A2E-8B3E-B065-CF333E2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A50AA-F6FA-3D38-3EED-81B9D154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F7F1A-42F8-0EE2-CE1E-0B51B8C4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63CF0A-626F-E42F-DCA7-FE5F2763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85F8B-3F8D-0723-9BF3-3122BBBC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6A439-A0F5-4F94-EEB3-D33FAF55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5D16F-B32D-6E2F-E928-43103CAB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1F687-C112-0730-2F75-F6C2EE45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03953-CDF3-4AB9-C019-762FDDFE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4A30-502F-3089-FE69-03721C84B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C5B3-2CA5-4995-89F7-453C777AB357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EAE29-01F3-3905-BDC5-1B83F1891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37CE2-94F2-E2EF-6C6A-9686B30A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88CE-3653-4716-B6B0-53F533F71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05ED4-1F10-AFD3-417D-9A4EE591ED42}"/>
              </a:ext>
            </a:extLst>
          </p:cNvPr>
          <p:cNvSpPr txBox="1"/>
          <p:nvPr/>
        </p:nvSpPr>
        <p:spPr>
          <a:xfrm>
            <a:off x="2329311" y="2505670"/>
            <a:ext cx="753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[ANA] Git &amp; </a:t>
            </a:r>
            <a:r>
              <a:rPr lang="en-US" altLang="ko-KR" sz="5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기초 교육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964BF-829C-7CE2-7210-E2DB4BDA1E02}"/>
              </a:ext>
            </a:extLst>
          </p:cNvPr>
          <p:cNvSpPr txBox="1"/>
          <p:nvPr/>
        </p:nvSpPr>
        <p:spPr>
          <a:xfrm>
            <a:off x="4507829" y="3696101"/>
            <a:ext cx="317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일차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기초 다지기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1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95131-02A6-60F4-5942-A6F0E739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92" y="1997041"/>
            <a:ext cx="8146963" cy="35278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87F885C-6698-2D75-ED85-C5C9EC7D9580}"/>
              </a:ext>
            </a:extLst>
          </p:cNvPr>
          <p:cNvSpPr/>
          <p:nvPr/>
        </p:nvSpPr>
        <p:spPr>
          <a:xfrm>
            <a:off x="1893017" y="3395308"/>
            <a:ext cx="2428726" cy="5919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97285-5DE7-3DFC-FE80-8A8FD1FF99AB}"/>
              </a:ext>
            </a:extLst>
          </p:cNvPr>
          <p:cNvSpPr txBox="1"/>
          <p:nvPr/>
        </p:nvSpPr>
        <p:spPr>
          <a:xfrm>
            <a:off x="914400" y="2040556"/>
            <a:ext cx="5804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git commit</a:t>
            </a:r>
          </a:p>
          <a:p>
            <a:pPr lvl="1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+ git commit –m ‘a.txt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+ git commit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–am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‘a.txt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5745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8AB445-141D-F77C-3656-A1A80EA7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68" y="3089810"/>
            <a:ext cx="439102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2D3F5-8079-80B0-C5C7-E21DF902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73" y="1937285"/>
            <a:ext cx="8267700" cy="3695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99B3AA-2FFF-29B3-933A-1F996477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557" y="1727735"/>
            <a:ext cx="8248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8AB445-141D-F77C-3656-A1A80EA7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13" y="2144077"/>
            <a:ext cx="8114374" cy="25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4BF25-14EC-3D45-3AE7-C51FB49B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00" y="1658704"/>
            <a:ext cx="7651064" cy="1979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CC0D31-0265-F136-209E-D2411BBB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07" y="3167464"/>
            <a:ext cx="8639693" cy="31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CC0D31-0265-F136-209E-D2411BBB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3" y="2763258"/>
            <a:ext cx="8639693" cy="3156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E53B9-A0F4-B6F5-45AB-A02717DDB6FA}"/>
              </a:ext>
            </a:extLst>
          </p:cNvPr>
          <p:cNvSpPr txBox="1"/>
          <p:nvPr/>
        </p:nvSpPr>
        <p:spPr>
          <a:xfrm>
            <a:off x="1193533" y="1774277"/>
            <a:ext cx="879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 log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현재까지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 것들의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history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보여줍니다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25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56F191-531B-7273-2AC1-C4F4DD4E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7" y="3225273"/>
            <a:ext cx="1976439" cy="19431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E61DA7-69C8-2E13-0EF6-F43FE563A774}"/>
              </a:ext>
            </a:extLst>
          </p:cNvPr>
          <p:cNvSpPr/>
          <p:nvPr/>
        </p:nvSpPr>
        <p:spPr>
          <a:xfrm>
            <a:off x="2678488" y="2244491"/>
            <a:ext cx="2168093" cy="1184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Tracked</a:t>
            </a:r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 대상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350C0C-4759-902C-2872-05AA96A82C1D}"/>
              </a:ext>
            </a:extLst>
          </p:cNvPr>
          <p:cNvSpPr/>
          <p:nvPr/>
        </p:nvSpPr>
        <p:spPr>
          <a:xfrm>
            <a:off x="2673936" y="5139290"/>
            <a:ext cx="2322096" cy="1184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Untracked</a:t>
            </a:r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 대상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D3538D-1F50-BA88-C90B-12DCD957BB93}"/>
              </a:ext>
            </a:extLst>
          </p:cNvPr>
          <p:cNvSpPr/>
          <p:nvPr/>
        </p:nvSpPr>
        <p:spPr>
          <a:xfrm>
            <a:off x="5546400" y="1715243"/>
            <a:ext cx="2479307" cy="12593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Unmodified</a:t>
            </a:r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X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A6F59-4E9D-84FA-5848-36C8C0776B7C}"/>
              </a:ext>
            </a:extLst>
          </p:cNvPr>
          <p:cNvSpPr/>
          <p:nvPr/>
        </p:nvSpPr>
        <p:spPr>
          <a:xfrm>
            <a:off x="5546400" y="3192733"/>
            <a:ext cx="2464015" cy="12593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Modified</a:t>
            </a:r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84B02E-3477-AFD9-4459-2AF51B862FC6}"/>
              </a:ext>
            </a:extLst>
          </p:cNvPr>
          <p:cNvSpPr/>
          <p:nvPr/>
        </p:nvSpPr>
        <p:spPr>
          <a:xfrm>
            <a:off x="9625264" y="2382382"/>
            <a:ext cx="2079886" cy="1184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Staged</a:t>
            </a:r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기록 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A3940D-7114-2194-234F-753524DD442D}"/>
              </a:ext>
            </a:extLst>
          </p:cNvPr>
          <p:cNvGrpSpPr/>
          <p:nvPr/>
        </p:nvGrpSpPr>
        <p:grpSpPr>
          <a:xfrm>
            <a:off x="8328969" y="2578942"/>
            <a:ext cx="1049154" cy="687026"/>
            <a:chOff x="8171531" y="2328305"/>
            <a:chExt cx="1049154" cy="687026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85C9CD8-9434-9673-61D4-EE0B3E85247F}"/>
                </a:ext>
              </a:extLst>
            </p:cNvPr>
            <p:cNvCxnSpPr/>
            <p:nvPr/>
          </p:nvCxnSpPr>
          <p:spPr>
            <a:xfrm>
              <a:off x="8171531" y="3015331"/>
              <a:ext cx="1049154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541778-C389-8B45-C672-0F87255A11B9}"/>
                </a:ext>
              </a:extLst>
            </p:cNvPr>
            <p:cNvSpPr txBox="1"/>
            <p:nvPr/>
          </p:nvSpPr>
          <p:spPr>
            <a:xfrm>
              <a:off x="8190782" y="2328305"/>
              <a:ext cx="958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6B2F62-03E1-2C34-9803-10E095DAA25E}"/>
              </a:ext>
            </a:extLst>
          </p:cNvPr>
          <p:cNvGrpSpPr/>
          <p:nvPr/>
        </p:nvGrpSpPr>
        <p:grpSpPr>
          <a:xfrm>
            <a:off x="5403665" y="3822428"/>
            <a:ext cx="4933868" cy="1909116"/>
            <a:chOff x="5403665" y="3822428"/>
            <a:chExt cx="4933868" cy="1909116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3521D76-6FB0-A4B4-9168-EEDCAEAB7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3665" y="3822428"/>
              <a:ext cx="4933868" cy="1909116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FDB09C-2968-022D-9E71-EACA4803B028}"/>
                </a:ext>
              </a:extLst>
            </p:cNvPr>
            <p:cNvSpPr txBox="1"/>
            <p:nvPr/>
          </p:nvSpPr>
          <p:spPr>
            <a:xfrm rot="20260674">
              <a:off x="7546462" y="4733614"/>
              <a:ext cx="958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ko-KR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7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8A91E9-6582-0F96-741C-7F8BE664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732296"/>
            <a:ext cx="958215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E3BE8-107D-B1F7-2329-92CF456FB539}"/>
              </a:ext>
            </a:extLst>
          </p:cNvPr>
          <p:cNvSpPr txBox="1"/>
          <p:nvPr/>
        </p:nvSpPr>
        <p:spPr>
          <a:xfrm>
            <a:off x="2317683" y="5862134"/>
            <a:ext cx="755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https://git-scm.com/book/ko/v2/Git%EC%9D%98-%EA%B8%B0%EC%B4%88-%EC%88%98%EC%A0%95%ED%95%98%EA%B3%A0-%EC%A0%80%EC%9E%A5%EC%86%8C%EC%97%90-%EC%A0%80%EC%9E%A5%ED%95%98%EA%B8%B0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470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E3A7AE-9149-714B-615F-EC662A21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89" y="2078254"/>
            <a:ext cx="10312422" cy="2701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8F6798-74FC-9D6D-14E2-FF58F5C0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06" y="1854090"/>
            <a:ext cx="6430198" cy="31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DC622-D91F-0CC3-4090-EF61B2AA4565}"/>
              </a:ext>
            </a:extLst>
          </p:cNvPr>
          <p:cNvSpPr txBox="1"/>
          <p:nvPr/>
        </p:nvSpPr>
        <p:spPr>
          <a:xfrm>
            <a:off x="2164882" y="2551837"/>
            <a:ext cx="7862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git reset vs git revert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상태를 이전 버전으로 돌리는 명령어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85BD0-9822-3215-26E9-654E0353F2FA}"/>
              </a:ext>
            </a:extLst>
          </p:cNvPr>
          <p:cNvSpPr txBox="1"/>
          <p:nvPr/>
        </p:nvSpPr>
        <p:spPr>
          <a:xfrm>
            <a:off x="138763" y="5230827"/>
            <a:ext cx="1191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상태를 이전 버전으로 되돌린다는 점에서는 </a:t>
            </a:r>
            <a:r>
              <a:rPr lang="ko-KR" altLang="en-US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같습니다</a:t>
            </a:r>
            <a:r>
              <a:rPr lang="en-US" altLang="ko-KR" sz="4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188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A28FD-CC8B-3681-9C1B-08F21E8C1C2D}"/>
              </a:ext>
            </a:extLst>
          </p:cNvPr>
          <p:cNvSpPr txBox="1"/>
          <p:nvPr/>
        </p:nvSpPr>
        <p:spPr>
          <a:xfrm>
            <a:off x="750771" y="510138"/>
            <a:ext cx="1145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57ACD-87EC-E40F-DE83-8EBE8BABB880}"/>
              </a:ext>
            </a:extLst>
          </p:cNvPr>
          <p:cNvSpPr txBox="1"/>
          <p:nvPr/>
        </p:nvSpPr>
        <p:spPr>
          <a:xfrm>
            <a:off x="1035251" y="1827196"/>
            <a:ext cx="74307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Git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왜 배워야 할까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</a:p>
        </p:txBody>
      </p:sp>
    </p:spTree>
    <p:extLst>
      <p:ext uri="{BB962C8B-B14F-4D97-AF65-F5344CB8AC3E}">
        <p14:creationId xmlns:p14="http://schemas.microsoft.com/office/powerpoint/2010/main" val="226462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94C8C-1391-9935-193B-2CD4E247324C}"/>
              </a:ext>
            </a:extLst>
          </p:cNvPr>
          <p:cNvSpPr txBox="1"/>
          <p:nvPr/>
        </p:nvSpPr>
        <p:spPr>
          <a:xfrm>
            <a:off x="1029903" y="1826089"/>
            <a:ext cx="10385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reset</a:t>
            </a:r>
            <a:r>
              <a:rPr lang="en-US" altLang="ko-KR" sz="3600" dirty="0"/>
              <a:t>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파일의 상태를 이전 버전으로 되돌리면서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중간의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log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들은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모두 삭제합니다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77A97-405C-72C2-6758-C80F6C95E198}"/>
              </a:ext>
            </a:extLst>
          </p:cNvPr>
          <p:cNvSpPr txBox="1"/>
          <p:nvPr/>
        </p:nvSpPr>
        <p:spPr>
          <a:xfrm>
            <a:off x="1029903" y="3730619"/>
            <a:ext cx="71034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revert</a:t>
            </a:r>
            <a:r>
              <a:rPr lang="en-US" altLang="ko-KR" sz="3600" dirty="0"/>
              <a:t>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상태를 이전 버전으로 되돌리면서 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중간의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 log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들을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그대로 놔두고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이전 버전으로 되돌렸다는 로그를 남깁니다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77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37273-9CC7-4FF2-F95C-51245F7F5444}"/>
              </a:ext>
            </a:extLst>
          </p:cNvPr>
          <p:cNvSpPr txBox="1"/>
          <p:nvPr/>
        </p:nvSpPr>
        <p:spPr>
          <a:xfrm>
            <a:off x="1395663" y="1888905"/>
            <a:ext cx="2512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b.txt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추가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b.txt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추가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c.txt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2F5A1-6BB5-A7FB-74A5-79BF428D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62" y="1494565"/>
            <a:ext cx="4873589" cy="50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8AD674-EC1F-D1A1-750D-2C31D022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22" y="1825340"/>
            <a:ext cx="6616373" cy="21883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C52B-EE0F-5977-50DE-DE543C0CBA80}"/>
              </a:ext>
            </a:extLst>
          </p:cNvPr>
          <p:cNvSpPr/>
          <p:nvPr/>
        </p:nvSpPr>
        <p:spPr>
          <a:xfrm>
            <a:off x="1326681" y="2050181"/>
            <a:ext cx="6497913" cy="4042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995E3-F914-0966-E5FB-84F2BEE2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21" y="1915226"/>
            <a:ext cx="7808947" cy="19733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9A7A9A-47F4-9EA3-B7E5-0D20009C9C03}"/>
              </a:ext>
            </a:extLst>
          </p:cNvPr>
          <p:cNvSpPr/>
          <p:nvPr/>
        </p:nvSpPr>
        <p:spPr>
          <a:xfrm>
            <a:off x="2646947" y="1992429"/>
            <a:ext cx="6381550" cy="4042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4975F-BEC0-6B6D-3C17-0E05B77FD155}"/>
              </a:ext>
            </a:extLst>
          </p:cNvPr>
          <p:cNvSpPr txBox="1"/>
          <p:nvPr/>
        </p:nvSpPr>
        <p:spPr>
          <a:xfrm>
            <a:off x="3266498" y="4581625"/>
            <a:ext cx="426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git reset –hard eaa92c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9FDEFF-11EC-FF15-ACC4-6B78CCDE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18" y="3383240"/>
            <a:ext cx="8325046" cy="14514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FEF906-FE72-2E3E-FDB4-333C6C78279E}"/>
              </a:ext>
            </a:extLst>
          </p:cNvPr>
          <p:cNvSpPr/>
          <p:nvPr/>
        </p:nvSpPr>
        <p:spPr>
          <a:xfrm>
            <a:off x="3530867" y="3845665"/>
            <a:ext cx="1310640" cy="4042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9751C3-6F61-0034-DAF9-3A96E5076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126" y="2314106"/>
            <a:ext cx="3993357" cy="33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84BA1-0DAD-3AD7-7DDD-65F8B24BBA8D}"/>
              </a:ext>
            </a:extLst>
          </p:cNvPr>
          <p:cNvSpPr txBox="1"/>
          <p:nvPr/>
        </p:nvSpPr>
        <p:spPr>
          <a:xfrm>
            <a:off x="972151" y="1491707"/>
            <a:ext cx="102476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reset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선택한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commit(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버전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되돌립니다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아예 그때의 상태로 돌아가므로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돌아가기 전에 존재했던 파일들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(commit 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포함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</a:t>
            </a:r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모두 사라집니다</a:t>
            </a:r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4000" b="1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원격 저장소</a:t>
            </a:r>
            <a:r>
              <a:rPr lang="en-US" altLang="ko-KR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통한 협업시에는 </a:t>
            </a:r>
            <a:endParaRPr lang="en-US" altLang="ko-KR" sz="40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절대 </a:t>
            </a:r>
            <a:r>
              <a:rPr lang="ko-KR" altLang="en-US" sz="4000" b="1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절대</a:t>
            </a:r>
            <a:r>
              <a:rPr lang="ko-KR" altLang="en-US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000" b="1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절대</a:t>
            </a:r>
            <a:r>
              <a:rPr lang="ko-KR" altLang="en-US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000" b="1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절대</a:t>
            </a:r>
            <a:r>
              <a:rPr lang="ko-KR" altLang="en-US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사용하지 </a:t>
            </a:r>
            <a:r>
              <a:rPr lang="ko-KR" altLang="en-US" sz="4000" b="1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말것</a:t>
            </a:r>
            <a:r>
              <a:rPr lang="en-US" altLang="ko-KR" sz="40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!!</a:t>
            </a:r>
            <a:endParaRPr lang="ko-KR" altLang="en-US" sz="40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2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84BA1-0DAD-3AD7-7DDD-65F8B24BBA8D}"/>
              </a:ext>
            </a:extLst>
          </p:cNvPr>
          <p:cNvSpPr txBox="1"/>
          <p:nvPr/>
        </p:nvSpPr>
        <p:spPr>
          <a:xfrm>
            <a:off x="1706880" y="2716730"/>
            <a:ext cx="860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아까 복사 </a:t>
            </a:r>
            <a:r>
              <a:rPr lang="ko-KR" altLang="en-US" sz="4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해두었던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.git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파일을 다시 붙여넣기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24CD2-786D-23DD-67F8-954A14FF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75" y="3621018"/>
            <a:ext cx="7790395" cy="13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B1B32F-3ED1-29FA-17C8-7BCA57DF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63" y="1870073"/>
            <a:ext cx="6969873" cy="1771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ABCAC0-A1C8-FB06-A8D7-D75F2E3E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05" y="1417542"/>
            <a:ext cx="8806787" cy="44477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B14DCD-92BF-47BA-A584-B73F35C14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74" y="2406505"/>
            <a:ext cx="9345848" cy="24698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B99599-8B8B-6343-78E8-C7614280C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654" y="2028123"/>
            <a:ext cx="3462688" cy="32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C390B-1818-950A-2413-31B18B034A77}"/>
              </a:ext>
            </a:extLst>
          </p:cNvPr>
          <p:cNvSpPr txBox="1"/>
          <p:nvPr/>
        </p:nvSpPr>
        <p:spPr>
          <a:xfrm>
            <a:off x="972151" y="1578335"/>
            <a:ext cx="10247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revert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선택한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없었던 일로 만듭니다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선택한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변경된 사항들을 되돌리기 때문에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변경된 사항이 아닌 다른 파일들은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영향을 받지 않습니다</a:t>
            </a:r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reset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과는 다르게 되돌리는 이유를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남길 수 있고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했던 내역들이 사라지지 않기 때문에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협업 시 사용되어야 할 명령어라고 할 수 있습니다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03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EE80A-2688-A878-969B-CD9BEA14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70" y="1724326"/>
            <a:ext cx="5659260" cy="2568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9CA58-AC7A-F10F-50FD-59BA163E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35" y="3607267"/>
            <a:ext cx="9210530" cy="1665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804CB-FEFD-0878-C03E-95BDDA3A3EF1}"/>
              </a:ext>
            </a:extLst>
          </p:cNvPr>
          <p:cNvSpPr txBox="1"/>
          <p:nvPr/>
        </p:nvSpPr>
        <p:spPr>
          <a:xfrm>
            <a:off x="1147812" y="5714144"/>
            <a:ext cx="989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--no-commit : revert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 하고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수정 사항도 같이 커밋하고 싶을 때 사용합니다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1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011B70-B0BF-8802-D955-B30E2420F64D}"/>
              </a:ext>
            </a:extLst>
          </p:cNvPr>
          <p:cNvCxnSpPr/>
          <p:nvPr/>
        </p:nvCxnSpPr>
        <p:spPr>
          <a:xfrm>
            <a:off x="1491916" y="3303069"/>
            <a:ext cx="96493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2C375AE-5443-226A-4520-7133FDE98EA4}"/>
              </a:ext>
            </a:extLst>
          </p:cNvPr>
          <p:cNvCxnSpPr>
            <a:cxnSpLocks/>
          </p:cNvCxnSpPr>
          <p:nvPr/>
        </p:nvCxnSpPr>
        <p:spPr>
          <a:xfrm>
            <a:off x="2217296" y="3428511"/>
            <a:ext cx="5951344" cy="1115302"/>
          </a:xfrm>
          <a:prstGeom prst="bentConnector3">
            <a:avLst>
              <a:gd name="adj1" fmla="val 492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4564E80-9C86-2D46-1ED8-4AD649F009A8}"/>
              </a:ext>
            </a:extLst>
          </p:cNvPr>
          <p:cNvGrpSpPr/>
          <p:nvPr/>
        </p:nvGrpSpPr>
        <p:grpSpPr>
          <a:xfrm>
            <a:off x="2641555" y="3735489"/>
            <a:ext cx="2960325" cy="1072450"/>
            <a:chOff x="818114" y="3195819"/>
            <a:chExt cx="2960325" cy="107245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EBC9563-0445-870A-3F52-351679853859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34E308C-4138-A8CA-E984-0E9F66F49D27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3430BFF-EE26-A3DA-7116-82E26EF1D6E6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E9E1BB-C8EB-9962-50C4-0485224108CB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타이머 만들기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C7EE66B-FC4C-C359-F120-5EFFB74C05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3415" y="1566244"/>
            <a:ext cx="2189670" cy="5880523"/>
          </a:xfrm>
          <a:prstGeom prst="bent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97D4A8-7BB0-1BED-DEA1-0149429B6E78}"/>
              </a:ext>
            </a:extLst>
          </p:cNvPr>
          <p:cNvGrpSpPr/>
          <p:nvPr/>
        </p:nvGrpSpPr>
        <p:grpSpPr>
          <a:xfrm>
            <a:off x="899394" y="2437640"/>
            <a:ext cx="2960325" cy="1072450"/>
            <a:chOff x="818114" y="3195819"/>
            <a:chExt cx="2960325" cy="10724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A41BDE1-4CAB-2E1A-3169-5752EB6FD718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F30B545-71F0-1A53-862F-6857590187EA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2759EC7-77A1-8C84-EA8D-088C94B293FB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C259B6-A786-5D37-AC85-B64C705D7DA6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프로젝트 기능 분리 시점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5AB48F-F06A-C247-0D73-B6261198B99B}"/>
              </a:ext>
            </a:extLst>
          </p:cNvPr>
          <p:cNvGrpSpPr/>
          <p:nvPr/>
        </p:nvGrpSpPr>
        <p:grpSpPr>
          <a:xfrm>
            <a:off x="3712805" y="4773490"/>
            <a:ext cx="2960325" cy="1072450"/>
            <a:chOff x="818114" y="3195819"/>
            <a:chExt cx="2960325" cy="107245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D883AF7-61E4-6A33-557A-FEA7425A47E3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2023267-B0F3-DDA3-7A0D-9B68CBB34211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7ACB6553-ED87-087C-2FC1-AF81804F4C82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51225C-C593-90F3-DAB9-2B941FC8E564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지도 만들기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12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EEB377-8F2D-3180-8034-601E25CD4922}"/>
              </a:ext>
            </a:extLst>
          </p:cNvPr>
          <p:cNvCxnSpPr/>
          <p:nvPr/>
        </p:nvCxnSpPr>
        <p:spPr>
          <a:xfrm>
            <a:off x="1410636" y="4024429"/>
            <a:ext cx="96493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544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왜 배워야 할까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4C2B0C-C8EA-AF66-7E81-6F914D5A5735}"/>
              </a:ext>
            </a:extLst>
          </p:cNvPr>
          <p:cNvGrpSpPr/>
          <p:nvPr/>
        </p:nvGrpSpPr>
        <p:grpSpPr>
          <a:xfrm>
            <a:off x="1861932" y="3299329"/>
            <a:ext cx="872690" cy="932121"/>
            <a:chOff x="1861932" y="3336148"/>
            <a:chExt cx="872690" cy="9321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A20863-CF63-D864-0FD7-B6FCE2540035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8FC9C31-04E1-8F30-B859-5B17E3A79D5C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695E0AB-3048-A685-80B3-761F5AA9A0A1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81AE5-49BC-A92A-A30F-43EE5169D39B}"/>
                </a:ext>
              </a:extLst>
            </p:cNvPr>
            <p:cNvSpPr txBox="1"/>
            <p:nvPr/>
          </p:nvSpPr>
          <p:spPr>
            <a:xfrm>
              <a:off x="1861932" y="3336148"/>
              <a:ext cx="87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버전 </a:t>
              </a:r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548CFE-322D-0DAD-FEA4-9A6EF0E1781B}"/>
              </a:ext>
            </a:extLst>
          </p:cNvPr>
          <p:cNvGrpSpPr/>
          <p:nvPr/>
        </p:nvGrpSpPr>
        <p:grpSpPr>
          <a:xfrm>
            <a:off x="3372051" y="3299329"/>
            <a:ext cx="872690" cy="932121"/>
            <a:chOff x="1861932" y="3336148"/>
            <a:chExt cx="872690" cy="9321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D6EE43C-C3C2-18B6-B99C-7131A5A2CA25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3B4833E-47C2-8141-61E9-1BF6A602DA7D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C0BCFF6-7FA0-84E3-8719-312D72486B54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98B52E-5AA4-D103-7BC7-FA8CFF134484}"/>
                </a:ext>
              </a:extLst>
            </p:cNvPr>
            <p:cNvSpPr txBox="1"/>
            <p:nvPr/>
          </p:nvSpPr>
          <p:spPr>
            <a:xfrm>
              <a:off x="1861932" y="3336148"/>
              <a:ext cx="87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버전 </a:t>
              </a:r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C9310F-F27F-65DA-ADE8-6907EE365B86}"/>
              </a:ext>
            </a:extLst>
          </p:cNvPr>
          <p:cNvGrpSpPr/>
          <p:nvPr/>
        </p:nvGrpSpPr>
        <p:grpSpPr>
          <a:xfrm>
            <a:off x="4889870" y="3299329"/>
            <a:ext cx="872690" cy="932121"/>
            <a:chOff x="1861932" y="3336148"/>
            <a:chExt cx="872690" cy="93212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7F7619-6954-0705-00F1-A1859077A57E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E6DAEEF-5297-61F3-8138-A3EB4C8918F8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38DAE81-8B49-DAFE-A23E-6F1B94FFAB5F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C260F7-141E-60FC-FC9D-CC04B56857E9}"/>
                </a:ext>
              </a:extLst>
            </p:cNvPr>
            <p:cNvSpPr txBox="1"/>
            <p:nvPr/>
          </p:nvSpPr>
          <p:spPr>
            <a:xfrm>
              <a:off x="1861932" y="3336148"/>
              <a:ext cx="87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버전 </a:t>
              </a:r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0A6F8E-6A22-6A04-BE91-79F92E0D5F78}"/>
              </a:ext>
            </a:extLst>
          </p:cNvPr>
          <p:cNvGrpSpPr/>
          <p:nvPr/>
        </p:nvGrpSpPr>
        <p:grpSpPr>
          <a:xfrm>
            <a:off x="6407689" y="3312158"/>
            <a:ext cx="897021" cy="932121"/>
            <a:chOff x="1861931" y="3336148"/>
            <a:chExt cx="897021" cy="93212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2E57B27-4497-390D-7A7A-84E913F008EE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ACB8B46-16FC-82C2-F1E3-4D76AE9139A6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8E2D582-95F7-B9FE-E1E8-F90EB0BBC917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3E9EC9-B438-BED5-1B5B-32688349DD10}"/>
                </a:ext>
              </a:extLst>
            </p:cNvPr>
            <p:cNvSpPr txBox="1"/>
            <p:nvPr/>
          </p:nvSpPr>
          <p:spPr>
            <a:xfrm>
              <a:off x="1861931" y="3336148"/>
              <a:ext cx="897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버전 </a:t>
              </a:r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</a:t>
              </a: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71EBA0A-87C4-6702-20BF-8C2C008D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36" y="4510111"/>
            <a:ext cx="4638675" cy="18764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EF599F2-ADBF-F9D4-D2A7-4B56DDA7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22" y="1732701"/>
            <a:ext cx="6876028" cy="33925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219F87E-D672-21EF-68FD-E261CDD25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955" y="1349486"/>
            <a:ext cx="2209175" cy="478856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425443-79B9-447F-CFB8-02B8A7CE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748" y="2347889"/>
            <a:ext cx="4648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D2A20-D80B-DCFD-1B27-41D86D08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79" y="2101177"/>
            <a:ext cx="5281051" cy="97567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2BC684-E2CE-87B1-9A1D-58074A4042DC}"/>
              </a:ext>
            </a:extLst>
          </p:cNvPr>
          <p:cNvCxnSpPr/>
          <p:nvPr/>
        </p:nvCxnSpPr>
        <p:spPr>
          <a:xfrm>
            <a:off x="1349676" y="4294429"/>
            <a:ext cx="96493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6A988F-D366-95A3-63D0-CF6A641F6689}"/>
              </a:ext>
            </a:extLst>
          </p:cNvPr>
          <p:cNvGrpSpPr/>
          <p:nvPr/>
        </p:nvGrpSpPr>
        <p:grpSpPr>
          <a:xfrm>
            <a:off x="757154" y="3429000"/>
            <a:ext cx="2960325" cy="1072450"/>
            <a:chOff x="818114" y="3195819"/>
            <a:chExt cx="2960325" cy="10724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BC4DB7E-7824-DF2D-4134-728568E6AE05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B729864-2F93-4D00-4AD1-1F6812740D15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101922-5DD3-618B-F5C7-45A01A967026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B07507-DF7D-D39D-C9E1-DBE2A2F223C5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상태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15F506-FADC-3403-2838-4274ECFA6CB6}"/>
              </a:ext>
            </a:extLst>
          </p:cNvPr>
          <p:cNvSpPr txBox="1"/>
          <p:nvPr/>
        </p:nvSpPr>
        <p:spPr>
          <a:xfrm>
            <a:off x="9824741" y="3622035"/>
            <a:ext cx="98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AE2AB4-5AEA-70D0-4EE4-3451AB81F30A}"/>
              </a:ext>
            </a:extLst>
          </p:cNvPr>
          <p:cNvSpPr/>
          <p:nvPr/>
        </p:nvSpPr>
        <p:spPr>
          <a:xfrm>
            <a:off x="7620803" y="2343437"/>
            <a:ext cx="1157437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58F88A-1752-2586-3580-66244EA0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69" y="1396328"/>
            <a:ext cx="5222929" cy="38442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77EDEE-40E9-C6CC-62AF-13E5A2DB80A4}"/>
              </a:ext>
            </a:extLst>
          </p:cNvPr>
          <p:cNvSpPr txBox="1"/>
          <p:nvPr/>
        </p:nvSpPr>
        <p:spPr>
          <a:xfrm>
            <a:off x="648102" y="2441309"/>
            <a:ext cx="560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/>
              <a:t>branch</a:t>
            </a:r>
            <a:r>
              <a:rPr lang="ko-KR" altLang="en-US" sz="3600" dirty="0"/>
              <a:t> </a:t>
            </a:r>
            <a:r>
              <a:rPr lang="en-US" altLang="ko-KR" sz="3600" dirty="0"/>
              <a:t>{branch </a:t>
            </a:r>
            <a:r>
              <a:rPr lang="ko-KR" altLang="en-US" sz="3600" dirty="0"/>
              <a:t>이름</a:t>
            </a:r>
            <a:r>
              <a:rPr lang="en-US" altLang="ko-KR" sz="3600" dirty="0"/>
              <a:t>}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생성합니다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3B2822F-8236-E8C9-AF97-F347C821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54" y="1621593"/>
            <a:ext cx="7746291" cy="339375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3623C7-5A0B-F753-9617-7F6D19A6CD0B}"/>
              </a:ext>
            </a:extLst>
          </p:cNvPr>
          <p:cNvSpPr txBox="1"/>
          <p:nvPr/>
        </p:nvSpPr>
        <p:spPr>
          <a:xfrm>
            <a:off x="1616511" y="5461672"/>
            <a:ext cx="802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-m {</a:t>
            </a:r>
            <a:r>
              <a:rPr lang="ko-KR" altLang="en-US" sz="2800" dirty="0"/>
              <a:t>존재하는 </a:t>
            </a:r>
            <a:r>
              <a:rPr lang="en-US" altLang="ko-KR" sz="2800" dirty="0"/>
              <a:t>branch </a:t>
            </a:r>
            <a:r>
              <a:rPr lang="ko-KR" altLang="en-US" sz="2800" dirty="0"/>
              <a:t>이름</a:t>
            </a:r>
            <a:r>
              <a:rPr lang="en-US" altLang="ko-KR" sz="2800" dirty="0"/>
              <a:t>} {</a:t>
            </a:r>
            <a:r>
              <a:rPr lang="ko-KR" altLang="en-US" sz="2800" dirty="0"/>
              <a:t>변경된 </a:t>
            </a:r>
            <a:r>
              <a:rPr lang="en-US" altLang="ko-KR" sz="2800" dirty="0"/>
              <a:t>branch </a:t>
            </a:r>
            <a:r>
              <a:rPr lang="ko-KR" altLang="en-US" sz="2800" dirty="0"/>
              <a:t>이름</a:t>
            </a:r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2596F6-4126-596D-7413-CBA1E1703E19}"/>
              </a:ext>
            </a:extLst>
          </p:cNvPr>
          <p:cNvSpPr txBox="1"/>
          <p:nvPr/>
        </p:nvSpPr>
        <p:spPr>
          <a:xfrm>
            <a:off x="1616511" y="6098534"/>
            <a:ext cx="435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-d {</a:t>
            </a:r>
            <a:r>
              <a:rPr lang="ko-KR" altLang="en-US" sz="2800" dirty="0"/>
              <a:t>존재하는 </a:t>
            </a:r>
            <a:r>
              <a:rPr lang="en-US" altLang="ko-KR" sz="2800" dirty="0"/>
              <a:t>branch </a:t>
            </a:r>
            <a:r>
              <a:rPr lang="ko-KR" altLang="en-US" sz="2800" dirty="0"/>
              <a:t>이름</a:t>
            </a:r>
            <a:r>
              <a:rPr lang="en-US" altLang="ko-KR" sz="28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14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635EE1A-FA6E-7355-3340-89036DCCC405}"/>
              </a:ext>
            </a:extLst>
          </p:cNvPr>
          <p:cNvGrpSpPr/>
          <p:nvPr/>
        </p:nvGrpSpPr>
        <p:grpSpPr>
          <a:xfrm>
            <a:off x="574274" y="2503547"/>
            <a:ext cx="10384089" cy="3786563"/>
            <a:chOff x="757154" y="2423160"/>
            <a:chExt cx="10384089" cy="3786563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02BC684-E2CE-87B1-9A1D-58074A4042DC}"/>
                </a:ext>
              </a:extLst>
            </p:cNvPr>
            <p:cNvCxnSpPr/>
            <p:nvPr/>
          </p:nvCxnSpPr>
          <p:spPr>
            <a:xfrm>
              <a:off x="1491916" y="3303069"/>
              <a:ext cx="964932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F4E38E4-BC3D-86AD-45D2-6DDA5B4A6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5856" y="3387871"/>
              <a:ext cx="5951344" cy="1115302"/>
            </a:xfrm>
            <a:prstGeom prst="bentConnector3">
              <a:avLst>
                <a:gd name="adj1" fmla="val 492"/>
              </a:avLst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4A248C1A-D465-87F2-DAB7-AB3AFBC250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39735" y="1525604"/>
              <a:ext cx="2189670" cy="5880523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15F506-FADC-3403-2838-4274ECFA6CB6}"/>
                </a:ext>
              </a:extLst>
            </p:cNvPr>
            <p:cNvSpPr txBox="1"/>
            <p:nvPr/>
          </p:nvSpPr>
          <p:spPr>
            <a:xfrm>
              <a:off x="9966981" y="2630675"/>
              <a:ext cx="9854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main</a:t>
              </a:r>
              <a:endPara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C9A8A2-C5AC-F754-4EB1-3075944861A4}"/>
                </a:ext>
              </a:extLst>
            </p:cNvPr>
            <p:cNvSpPr txBox="1"/>
            <p:nvPr/>
          </p:nvSpPr>
          <p:spPr>
            <a:xfrm>
              <a:off x="6947488" y="4567420"/>
              <a:ext cx="1818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feature-c</a:t>
              </a:r>
              <a:endPara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23B69E-AAFE-70E8-CE2B-D2DB732F0DC7}"/>
                </a:ext>
              </a:extLst>
            </p:cNvPr>
            <p:cNvSpPr txBox="1"/>
            <p:nvPr/>
          </p:nvSpPr>
          <p:spPr>
            <a:xfrm>
              <a:off x="6929092" y="5624948"/>
              <a:ext cx="18188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feature-b</a:t>
              </a:r>
              <a:endParaRPr lang="ko-KR" altLang="en-US" sz="32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7C9D707-1E47-FA7A-A4D8-86306A2C05FA}"/>
                </a:ext>
              </a:extLst>
            </p:cNvPr>
            <p:cNvGrpSpPr/>
            <p:nvPr/>
          </p:nvGrpSpPr>
          <p:grpSpPr>
            <a:xfrm>
              <a:off x="757154" y="2423160"/>
              <a:ext cx="2960325" cy="1072450"/>
              <a:chOff x="818114" y="3195819"/>
              <a:chExt cx="2960325" cy="107245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CCCCF96-4EBC-CE4A-F3BB-8F6AE2DFB517}"/>
                  </a:ext>
                </a:extLst>
              </p:cNvPr>
              <p:cNvGrpSpPr/>
              <p:nvPr/>
            </p:nvGrpSpPr>
            <p:grpSpPr>
              <a:xfrm>
                <a:off x="2054437" y="3780589"/>
                <a:ext cx="487680" cy="487680"/>
                <a:chOff x="3315970" y="2685095"/>
                <a:chExt cx="487680" cy="487680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923BA96B-111B-D3F8-B93E-6A365A3AA6EA}"/>
                    </a:ext>
                  </a:extLst>
                </p:cNvPr>
                <p:cNvSpPr/>
                <p:nvPr/>
              </p:nvSpPr>
              <p:spPr>
                <a:xfrm>
                  <a:off x="3315970" y="2685095"/>
                  <a:ext cx="487680" cy="4876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031D888B-F2B2-C1A5-A8F5-B759DD6507D8}"/>
                    </a:ext>
                  </a:extLst>
                </p:cNvPr>
                <p:cNvSpPr/>
                <p:nvPr/>
              </p:nvSpPr>
              <p:spPr>
                <a:xfrm>
                  <a:off x="3350419" y="2719544"/>
                  <a:ext cx="418782" cy="418782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83488E-F83D-7645-E62F-6DBA5A4CC859}"/>
                  </a:ext>
                </a:extLst>
              </p:cNvPr>
              <p:cNvSpPr txBox="1"/>
              <p:nvPr/>
            </p:nvSpPr>
            <p:spPr>
              <a:xfrm>
                <a:off x="818114" y="3195819"/>
                <a:ext cx="2960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현재 상태</a:t>
                </a:r>
                <a:endPara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619B667-BE26-E149-AE54-12223B4C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99" y="1683563"/>
            <a:ext cx="5281051" cy="9756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AEFD795-DE52-910C-08D5-FAA3CC733C90}"/>
              </a:ext>
            </a:extLst>
          </p:cNvPr>
          <p:cNvSpPr/>
          <p:nvPr/>
        </p:nvSpPr>
        <p:spPr>
          <a:xfrm>
            <a:off x="7590323" y="1925823"/>
            <a:ext cx="1157437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BACA2-F7FB-9450-B976-034B9CBCE880}"/>
              </a:ext>
            </a:extLst>
          </p:cNvPr>
          <p:cNvSpPr txBox="1"/>
          <p:nvPr/>
        </p:nvSpPr>
        <p:spPr>
          <a:xfrm>
            <a:off x="3291840" y="1674674"/>
            <a:ext cx="560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en-US" altLang="ko-KR" sz="3600" dirty="0"/>
              <a:t>switch</a:t>
            </a:r>
            <a:r>
              <a:rPr lang="ko-KR" altLang="en-US" sz="3600" dirty="0"/>
              <a:t> </a:t>
            </a:r>
            <a:r>
              <a:rPr lang="en-US" altLang="ko-KR" sz="3600" dirty="0"/>
              <a:t>{branch </a:t>
            </a:r>
            <a:r>
              <a:rPr lang="ko-KR" altLang="en-US" sz="3600" dirty="0"/>
              <a:t>이름</a:t>
            </a:r>
            <a:r>
              <a:rPr lang="en-US" altLang="ko-KR" sz="3600" dirty="0"/>
              <a:t>}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440758-9B96-CF2F-591C-367CD816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9" y="3704787"/>
            <a:ext cx="10250361" cy="20258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1DDC2-FF02-4DF5-3912-5FA668350621}"/>
              </a:ext>
            </a:extLst>
          </p:cNvPr>
          <p:cNvSpPr/>
          <p:nvPr/>
        </p:nvSpPr>
        <p:spPr>
          <a:xfrm>
            <a:off x="9625264" y="4841743"/>
            <a:ext cx="1595916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7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7ECD4D-D927-11DB-9BEA-CC273FAD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7" y="1582017"/>
            <a:ext cx="7553725" cy="46304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702129-156B-9D85-C04F-08F19C64163B}"/>
              </a:ext>
            </a:extLst>
          </p:cNvPr>
          <p:cNvSpPr/>
          <p:nvPr/>
        </p:nvSpPr>
        <p:spPr>
          <a:xfrm>
            <a:off x="6577264" y="3429000"/>
            <a:ext cx="1784416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AD5EC-4EE6-F63A-2337-7B8B725804BD}"/>
              </a:ext>
            </a:extLst>
          </p:cNvPr>
          <p:cNvSpPr/>
          <p:nvPr/>
        </p:nvSpPr>
        <p:spPr>
          <a:xfrm>
            <a:off x="6577264" y="4575170"/>
            <a:ext cx="1784416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A05E51-EADA-E22D-8152-30F80CB1A366}"/>
              </a:ext>
            </a:extLst>
          </p:cNvPr>
          <p:cNvCxnSpPr/>
          <p:nvPr/>
        </p:nvCxnSpPr>
        <p:spPr>
          <a:xfrm>
            <a:off x="1491916" y="2723056"/>
            <a:ext cx="96493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122DE5D-5B4C-74EB-7331-751298DD714F}"/>
              </a:ext>
            </a:extLst>
          </p:cNvPr>
          <p:cNvCxnSpPr>
            <a:cxnSpLocks/>
          </p:cNvCxnSpPr>
          <p:nvPr/>
        </p:nvCxnSpPr>
        <p:spPr>
          <a:xfrm>
            <a:off x="2125856" y="2807858"/>
            <a:ext cx="5951344" cy="1115302"/>
          </a:xfrm>
          <a:prstGeom prst="bentConnector3">
            <a:avLst>
              <a:gd name="adj1" fmla="val 492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02CE779-D65F-694C-CF76-C7CB957C65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9735" y="945591"/>
            <a:ext cx="2189670" cy="5880523"/>
          </a:xfrm>
          <a:prstGeom prst="bent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6D31AE-70C2-A391-6559-1B11264A3A71}"/>
              </a:ext>
            </a:extLst>
          </p:cNvPr>
          <p:cNvSpPr txBox="1"/>
          <p:nvPr/>
        </p:nvSpPr>
        <p:spPr>
          <a:xfrm>
            <a:off x="9966981" y="2050662"/>
            <a:ext cx="98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00AC5-2093-091C-3679-AC9E2D825C71}"/>
              </a:ext>
            </a:extLst>
          </p:cNvPr>
          <p:cNvSpPr txBox="1"/>
          <p:nvPr/>
        </p:nvSpPr>
        <p:spPr>
          <a:xfrm>
            <a:off x="6947488" y="3987407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C66C9-9F98-6F11-FF79-C1CDBE713320}"/>
              </a:ext>
            </a:extLst>
          </p:cNvPr>
          <p:cNvSpPr txBox="1"/>
          <p:nvPr/>
        </p:nvSpPr>
        <p:spPr>
          <a:xfrm>
            <a:off x="6929092" y="5044935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feature-b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5DC3AE-7780-645B-81FE-77E859CF7F81}"/>
              </a:ext>
            </a:extLst>
          </p:cNvPr>
          <p:cNvGrpSpPr/>
          <p:nvPr/>
        </p:nvGrpSpPr>
        <p:grpSpPr>
          <a:xfrm>
            <a:off x="757154" y="1843147"/>
            <a:ext cx="2960325" cy="1072450"/>
            <a:chOff x="818114" y="3195819"/>
            <a:chExt cx="2960325" cy="107245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5E8854-47C6-1970-5CC4-1510BF0AD635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37A3FF4-298E-0ADF-477E-4F51C955C5BC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D2066B87-6BC6-8DDB-9CB0-3FBD6CEDA6D8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F2EF77-D9C6-391F-4793-8D67BCD922B6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분리된 시점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A79A03-E7F6-B5C0-28BA-384F46D1133A}"/>
              </a:ext>
            </a:extLst>
          </p:cNvPr>
          <p:cNvGrpSpPr/>
          <p:nvPr/>
        </p:nvGrpSpPr>
        <p:grpSpPr>
          <a:xfrm>
            <a:off x="3717479" y="4149467"/>
            <a:ext cx="2960325" cy="1072450"/>
            <a:chOff x="818114" y="3195819"/>
            <a:chExt cx="2960325" cy="107245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1D97FD-79DA-6E77-FF4B-6F94A53B5950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6683A0C-5E44-2FE4-36A5-805A9EAC250A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7B8368B-1696-007D-D80C-3F0AEB59E7AA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AE2F57-FCCD-E3A5-581D-24565FABDF71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상태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561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FBE5A-9B02-5622-E9BB-155B82A9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39" y="1621154"/>
            <a:ext cx="10651322" cy="42818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681B0C-9712-32B5-6FBF-5FD5CE7C6628}"/>
              </a:ext>
            </a:extLst>
          </p:cNvPr>
          <p:cNvSpPr/>
          <p:nvPr/>
        </p:nvSpPr>
        <p:spPr>
          <a:xfrm>
            <a:off x="7840848" y="2280920"/>
            <a:ext cx="2898272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C87873-C1FD-DF69-389C-0994519919B7}"/>
              </a:ext>
            </a:extLst>
          </p:cNvPr>
          <p:cNvSpPr/>
          <p:nvPr/>
        </p:nvSpPr>
        <p:spPr>
          <a:xfrm>
            <a:off x="7840848" y="4146884"/>
            <a:ext cx="1018672" cy="491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067D172-4ECB-34EC-2E19-8C69F6EEF008}"/>
              </a:ext>
            </a:extLst>
          </p:cNvPr>
          <p:cNvCxnSpPr/>
          <p:nvPr/>
        </p:nvCxnSpPr>
        <p:spPr>
          <a:xfrm>
            <a:off x="1491916" y="2723056"/>
            <a:ext cx="96493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01B79EE-654D-8BE9-6DFC-5A48500DD9C0}"/>
              </a:ext>
            </a:extLst>
          </p:cNvPr>
          <p:cNvCxnSpPr>
            <a:cxnSpLocks/>
          </p:cNvCxnSpPr>
          <p:nvPr/>
        </p:nvCxnSpPr>
        <p:spPr>
          <a:xfrm>
            <a:off x="2125856" y="2807858"/>
            <a:ext cx="5951344" cy="1115302"/>
          </a:xfrm>
          <a:prstGeom prst="bentConnector3">
            <a:avLst>
              <a:gd name="adj1" fmla="val 492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2537421-C693-202D-F4F3-42E1D26C0A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9735" y="945591"/>
            <a:ext cx="2189670" cy="5880523"/>
          </a:xfrm>
          <a:prstGeom prst="bent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941918-153C-6B78-576C-E2BB15A2BA15}"/>
              </a:ext>
            </a:extLst>
          </p:cNvPr>
          <p:cNvSpPr txBox="1"/>
          <p:nvPr/>
        </p:nvSpPr>
        <p:spPr>
          <a:xfrm>
            <a:off x="9966981" y="2050662"/>
            <a:ext cx="98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76920-6C5C-61EB-C262-C69C0B93C793}"/>
              </a:ext>
            </a:extLst>
          </p:cNvPr>
          <p:cNvSpPr txBox="1"/>
          <p:nvPr/>
        </p:nvSpPr>
        <p:spPr>
          <a:xfrm>
            <a:off x="6947488" y="3987407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EA641-5766-111E-F5B7-1E181EBB0573}"/>
              </a:ext>
            </a:extLst>
          </p:cNvPr>
          <p:cNvSpPr txBox="1"/>
          <p:nvPr/>
        </p:nvSpPr>
        <p:spPr>
          <a:xfrm>
            <a:off x="6929092" y="5044935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feature-b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F47D6A-2484-8314-00D8-6BC3BC55ADA8}"/>
              </a:ext>
            </a:extLst>
          </p:cNvPr>
          <p:cNvGrpSpPr/>
          <p:nvPr/>
        </p:nvGrpSpPr>
        <p:grpSpPr>
          <a:xfrm>
            <a:off x="757154" y="1843147"/>
            <a:ext cx="2960325" cy="1072450"/>
            <a:chOff x="818114" y="3195819"/>
            <a:chExt cx="2960325" cy="10724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0855C1-27CD-D8C0-EF54-028077191D2D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227886D-B982-4C7B-34AE-B6C98D5F0275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13CB703-F855-3397-BC33-8414386BBF5C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3C6491-0AFA-93E9-1177-C7569BCAC7CB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분리된 시점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7E49C9-8B71-2153-1A19-F577A6A0F0BE}"/>
              </a:ext>
            </a:extLst>
          </p:cNvPr>
          <p:cNvGrpSpPr/>
          <p:nvPr/>
        </p:nvGrpSpPr>
        <p:grpSpPr>
          <a:xfrm>
            <a:off x="3717479" y="4312027"/>
            <a:ext cx="2960325" cy="909890"/>
            <a:chOff x="818114" y="3358379"/>
            <a:chExt cx="2960325" cy="90989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1C64DBE-292E-67B1-02DB-AAF8DB9A97D5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7D8569-2029-B46D-6C1D-007B14B9AE75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B36F217-21C3-52CA-224A-BB5A76A923CB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EE1863-BFF1-C695-5A17-1BE3476BEB63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b.txt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기능 추가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B55687-6E7B-68B2-EAD4-52276E34C383}"/>
              </a:ext>
            </a:extLst>
          </p:cNvPr>
          <p:cNvGrpSpPr/>
          <p:nvPr/>
        </p:nvGrpSpPr>
        <p:grpSpPr>
          <a:xfrm>
            <a:off x="3723927" y="3034581"/>
            <a:ext cx="2960325" cy="1072450"/>
            <a:chOff x="818114" y="3195819"/>
            <a:chExt cx="2960325" cy="107245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26F7C09-249B-0AB4-2417-B2BA5E08F767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969FAD4-56FA-97C3-7CE0-93991ECDFC39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E3413E8-8448-56D7-EC23-B8E40E3E7E41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F83DBE-25E6-A381-0406-6D1B67AD04D2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상태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35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B3391-26DC-8F3B-070A-EA449EF4413B}"/>
              </a:ext>
            </a:extLst>
          </p:cNvPr>
          <p:cNvSpPr txBox="1"/>
          <p:nvPr/>
        </p:nvSpPr>
        <p:spPr>
          <a:xfrm>
            <a:off x="1499001" y="2551837"/>
            <a:ext cx="919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git merge vs git rebase</a:t>
            </a:r>
          </a:p>
          <a:p>
            <a:pPr algn="ctr"/>
            <a:endParaRPr lang="en-US" altLang="ko-KR" sz="3600" dirty="0"/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서로 다른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합칠 때 사용하는 명령어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206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91484B-4326-EC84-C699-ACE8CA1E371A}"/>
              </a:ext>
            </a:extLst>
          </p:cNvPr>
          <p:cNvCxnSpPr>
            <a:cxnSpLocks/>
          </p:cNvCxnSpPr>
          <p:nvPr/>
        </p:nvCxnSpPr>
        <p:spPr>
          <a:xfrm>
            <a:off x="1715436" y="2879459"/>
            <a:ext cx="5437176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73853E3-423E-A010-692E-029461F7E5B2}"/>
              </a:ext>
            </a:extLst>
          </p:cNvPr>
          <p:cNvCxnSpPr>
            <a:cxnSpLocks/>
          </p:cNvCxnSpPr>
          <p:nvPr/>
        </p:nvCxnSpPr>
        <p:spPr>
          <a:xfrm>
            <a:off x="2349376" y="2964261"/>
            <a:ext cx="3504924" cy="1077994"/>
          </a:xfrm>
          <a:prstGeom prst="bentConnector3">
            <a:avLst>
              <a:gd name="adj1" fmla="val -149"/>
            </a:avLst>
          </a:prstGeom>
          <a:ln w="635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F814C9-0EB2-657B-74A7-0AFD1958E5F6}"/>
              </a:ext>
            </a:extLst>
          </p:cNvPr>
          <p:cNvSpPr txBox="1"/>
          <p:nvPr/>
        </p:nvSpPr>
        <p:spPr>
          <a:xfrm>
            <a:off x="10190501" y="2207065"/>
            <a:ext cx="98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460CE-A004-FA6D-E44F-F79E19E29831}"/>
              </a:ext>
            </a:extLst>
          </p:cNvPr>
          <p:cNvSpPr txBox="1"/>
          <p:nvPr/>
        </p:nvSpPr>
        <p:spPr>
          <a:xfrm>
            <a:off x="496081" y="3249451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0064C-613A-3B6F-130A-14E21C30548F}"/>
              </a:ext>
            </a:extLst>
          </p:cNvPr>
          <p:cNvSpPr txBox="1"/>
          <p:nvPr/>
        </p:nvSpPr>
        <p:spPr>
          <a:xfrm>
            <a:off x="7201117" y="3066383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feature-b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E051F0-7CB1-473D-922E-E217EF875B25}"/>
              </a:ext>
            </a:extLst>
          </p:cNvPr>
          <p:cNvGrpSpPr/>
          <p:nvPr/>
        </p:nvGrpSpPr>
        <p:grpSpPr>
          <a:xfrm>
            <a:off x="980674" y="1999550"/>
            <a:ext cx="2960325" cy="1072450"/>
            <a:chOff x="818114" y="3195819"/>
            <a:chExt cx="2960325" cy="107245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996E7CF-57CB-0AF6-CB76-F88E046CB266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8453DC0-62E8-BA7B-67CD-D6406A1AB4EB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C0E6906-2E00-03B5-1CE0-DB7123EAF10A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268D7-5B7D-ECC5-FCF3-E8892FFFA42E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분리된 시점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D9DB8C-25CF-69DA-4749-BCDD52450A63}"/>
              </a:ext>
            </a:extLst>
          </p:cNvPr>
          <p:cNvGrpSpPr/>
          <p:nvPr/>
        </p:nvGrpSpPr>
        <p:grpSpPr>
          <a:xfrm>
            <a:off x="2595679" y="3332690"/>
            <a:ext cx="2960325" cy="909890"/>
            <a:chOff x="818114" y="3358379"/>
            <a:chExt cx="2960325" cy="90989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567B1DE-7D2E-E915-E854-06CE3C676D0B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1C33FFD-01F0-82B9-DF83-4E3251FDD329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425F4AE-EA42-210B-3442-B3529588E895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54443C-D05C-32C0-6B09-7E10B97AAB3B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c.txt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기능 추가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C1111B-0E01-3344-2E60-236FF0A3CFD2}"/>
              </a:ext>
            </a:extLst>
          </p:cNvPr>
          <p:cNvCxnSpPr>
            <a:cxnSpLocks/>
          </p:cNvCxnSpPr>
          <p:nvPr/>
        </p:nvCxnSpPr>
        <p:spPr>
          <a:xfrm flipV="1">
            <a:off x="5862320" y="3092398"/>
            <a:ext cx="802" cy="97700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FF9241-7262-EDC9-0EDB-0B243664EAD4}"/>
              </a:ext>
            </a:extLst>
          </p:cNvPr>
          <p:cNvGrpSpPr/>
          <p:nvPr/>
        </p:nvGrpSpPr>
        <p:grpSpPr>
          <a:xfrm>
            <a:off x="4382157" y="1999550"/>
            <a:ext cx="2960325" cy="1072450"/>
            <a:chOff x="818114" y="3195819"/>
            <a:chExt cx="2960325" cy="107245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88E1557-AD3B-528C-9B49-926D4030A121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264101D-F810-E8DE-4D6A-36B841827656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213E6AD-5A9B-0C0A-ADF1-A0B557A91931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1AD611-4065-1C10-1C98-430C3E6A04C0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merge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의 경우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79D3B-ABF1-782C-49BB-F6B9A4F8C3C7}"/>
              </a:ext>
            </a:extLst>
          </p:cNvPr>
          <p:cNvCxnSpPr>
            <a:cxnSpLocks/>
          </p:cNvCxnSpPr>
          <p:nvPr/>
        </p:nvCxnSpPr>
        <p:spPr>
          <a:xfrm>
            <a:off x="7152612" y="2870200"/>
            <a:ext cx="353063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8864BC-AC82-065B-6C23-3A7019DF742A}"/>
              </a:ext>
            </a:extLst>
          </p:cNvPr>
          <p:cNvGrpSpPr/>
          <p:nvPr/>
        </p:nvGrpSpPr>
        <p:grpSpPr>
          <a:xfrm>
            <a:off x="7321852" y="2182508"/>
            <a:ext cx="2960325" cy="909890"/>
            <a:chOff x="818114" y="3358379"/>
            <a:chExt cx="2960325" cy="9098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5562850-9FD2-9F19-4489-8713DA22B442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85348E3-837A-CF4A-F70A-3A0768129C9B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68FD380-8FC4-0D26-07D5-69E352327934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A89F1-28FD-6197-EF4C-7099B0243421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rebase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의 경우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A79E5D0-DE2C-C349-E72E-91621F5862D3}"/>
              </a:ext>
            </a:extLst>
          </p:cNvPr>
          <p:cNvSpPr txBox="1"/>
          <p:nvPr/>
        </p:nvSpPr>
        <p:spPr>
          <a:xfrm>
            <a:off x="810805" y="4537954"/>
            <a:ext cx="10590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merge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경우 서로 다른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이어 붙입니다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작업했던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사용 내역을 남길 필요가 있을 때 사용합니다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A635CA-F4C4-86DD-392C-543E9FCD4991}"/>
              </a:ext>
            </a:extLst>
          </p:cNvPr>
          <p:cNvSpPr/>
          <p:nvPr/>
        </p:nvSpPr>
        <p:spPr>
          <a:xfrm>
            <a:off x="496082" y="1843042"/>
            <a:ext cx="6341190" cy="25537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544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왜 배워야 할까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784B-1DD7-BF18-5678-473310B803A9}"/>
              </a:ext>
            </a:extLst>
          </p:cNvPr>
          <p:cNvSpPr txBox="1"/>
          <p:nvPr/>
        </p:nvSpPr>
        <p:spPr>
          <a:xfrm>
            <a:off x="3242109" y="2551837"/>
            <a:ext cx="570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</a:t>
            </a: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– VCS(Version Control System) </a:t>
            </a:r>
          </a:p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– DVCS(Distributed VCS)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AB0107F-4F89-205C-55C2-C5CFEC4C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551837"/>
            <a:ext cx="9591675" cy="25622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C0E8836-9CEA-B32B-5572-AC2A9CDD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09" y="567890"/>
            <a:ext cx="5505450" cy="61436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CD7B39E-09BA-0E72-2109-BF9875A1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684" y="1344177"/>
            <a:ext cx="5476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91484B-4326-EC84-C699-ACE8CA1E371A}"/>
              </a:ext>
            </a:extLst>
          </p:cNvPr>
          <p:cNvCxnSpPr>
            <a:cxnSpLocks/>
          </p:cNvCxnSpPr>
          <p:nvPr/>
        </p:nvCxnSpPr>
        <p:spPr>
          <a:xfrm>
            <a:off x="1715436" y="2879459"/>
            <a:ext cx="5437176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73853E3-423E-A010-692E-029461F7E5B2}"/>
              </a:ext>
            </a:extLst>
          </p:cNvPr>
          <p:cNvCxnSpPr>
            <a:cxnSpLocks/>
          </p:cNvCxnSpPr>
          <p:nvPr/>
        </p:nvCxnSpPr>
        <p:spPr>
          <a:xfrm>
            <a:off x="2349376" y="2964261"/>
            <a:ext cx="3504924" cy="1077994"/>
          </a:xfrm>
          <a:prstGeom prst="bentConnector3">
            <a:avLst>
              <a:gd name="adj1" fmla="val -149"/>
            </a:avLst>
          </a:prstGeom>
          <a:ln w="635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F814C9-0EB2-657B-74A7-0AFD1958E5F6}"/>
              </a:ext>
            </a:extLst>
          </p:cNvPr>
          <p:cNvSpPr txBox="1"/>
          <p:nvPr/>
        </p:nvSpPr>
        <p:spPr>
          <a:xfrm>
            <a:off x="10190501" y="2207065"/>
            <a:ext cx="98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460CE-A004-FA6D-E44F-F79E19E29831}"/>
              </a:ext>
            </a:extLst>
          </p:cNvPr>
          <p:cNvSpPr txBox="1"/>
          <p:nvPr/>
        </p:nvSpPr>
        <p:spPr>
          <a:xfrm>
            <a:off x="496081" y="3249451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0064C-613A-3B6F-130A-14E21C30548F}"/>
              </a:ext>
            </a:extLst>
          </p:cNvPr>
          <p:cNvSpPr txBox="1"/>
          <p:nvPr/>
        </p:nvSpPr>
        <p:spPr>
          <a:xfrm>
            <a:off x="7201117" y="3066383"/>
            <a:ext cx="181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feature-b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E051F0-7CB1-473D-922E-E217EF875B25}"/>
              </a:ext>
            </a:extLst>
          </p:cNvPr>
          <p:cNvGrpSpPr/>
          <p:nvPr/>
        </p:nvGrpSpPr>
        <p:grpSpPr>
          <a:xfrm>
            <a:off x="980674" y="1999550"/>
            <a:ext cx="2960325" cy="1072450"/>
            <a:chOff x="818114" y="3195819"/>
            <a:chExt cx="2960325" cy="107245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996E7CF-57CB-0AF6-CB76-F88E046CB266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8453DC0-62E8-BA7B-67CD-D6406A1AB4EB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C0E6906-2E00-03B5-1CE0-DB7123EAF10A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C268D7-5B7D-ECC5-FCF3-E8892FFFA42E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분리된 시점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D9DB8C-25CF-69DA-4749-BCDD52450A63}"/>
              </a:ext>
            </a:extLst>
          </p:cNvPr>
          <p:cNvGrpSpPr/>
          <p:nvPr/>
        </p:nvGrpSpPr>
        <p:grpSpPr>
          <a:xfrm>
            <a:off x="2595679" y="3332690"/>
            <a:ext cx="2960325" cy="909890"/>
            <a:chOff x="818114" y="3358379"/>
            <a:chExt cx="2960325" cy="90989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567B1DE-7D2E-E915-E854-06CE3C676D0B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1C33FFD-01F0-82B9-DF83-4E3251FDD329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425F4AE-EA42-210B-3442-B3529588E895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54443C-D05C-32C0-6B09-7E10B97AAB3B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c.txt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기능 추가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C1111B-0E01-3344-2E60-236FF0A3CFD2}"/>
              </a:ext>
            </a:extLst>
          </p:cNvPr>
          <p:cNvCxnSpPr>
            <a:cxnSpLocks/>
          </p:cNvCxnSpPr>
          <p:nvPr/>
        </p:nvCxnSpPr>
        <p:spPr>
          <a:xfrm flipV="1">
            <a:off x="5862320" y="3092398"/>
            <a:ext cx="802" cy="97700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FF9241-7262-EDC9-0EDB-0B243664EAD4}"/>
              </a:ext>
            </a:extLst>
          </p:cNvPr>
          <p:cNvGrpSpPr/>
          <p:nvPr/>
        </p:nvGrpSpPr>
        <p:grpSpPr>
          <a:xfrm>
            <a:off x="4382157" y="1999550"/>
            <a:ext cx="2960325" cy="1072450"/>
            <a:chOff x="818114" y="3195819"/>
            <a:chExt cx="2960325" cy="107245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88E1557-AD3B-528C-9B49-926D4030A121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264101D-F810-E8DE-4D6A-36B841827656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213E6AD-5A9B-0C0A-ADF1-A0B557A91931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1AD611-4065-1C10-1C98-430C3E6A04C0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merge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의 경우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679D3B-ABF1-782C-49BB-F6B9A4F8C3C7}"/>
              </a:ext>
            </a:extLst>
          </p:cNvPr>
          <p:cNvCxnSpPr>
            <a:cxnSpLocks/>
          </p:cNvCxnSpPr>
          <p:nvPr/>
        </p:nvCxnSpPr>
        <p:spPr>
          <a:xfrm>
            <a:off x="7152612" y="2870200"/>
            <a:ext cx="353063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8864BC-AC82-065B-6C23-3A7019DF742A}"/>
              </a:ext>
            </a:extLst>
          </p:cNvPr>
          <p:cNvGrpSpPr/>
          <p:nvPr/>
        </p:nvGrpSpPr>
        <p:grpSpPr>
          <a:xfrm>
            <a:off x="7321852" y="2182508"/>
            <a:ext cx="2960325" cy="909890"/>
            <a:chOff x="818114" y="3358379"/>
            <a:chExt cx="2960325" cy="9098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5562850-9FD2-9F19-4489-8713DA22B442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85348E3-837A-CF4A-F70A-3A0768129C9B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E68FD380-8FC4-0D26-07D5-69E352327934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A89F1-28FD-6197-EF4C-7099B0243421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rebase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의 경우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A79E5D0-DE2C-C349-E72E-91621F5862D3}"/>
              </a:ext>
            </a:extLst>
          </p:cNvPr>
          <p:cNvSpPr txBox="1"/>
          <p:nvPr/>
        </p:nvSpPr>
        <p:spPr>
          <a:xfrm>
            <a:off x="810805" y="4350773"/>
            <a:ext cx="10590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rebase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경우 특정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통째로 다른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이어 붙입니다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 줄로 깔끔히 정리된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history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유지하기 원할 때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사용합니다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팀원들과 공유된 </a:t>
            </a:r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commit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들에 대해서는 사용 금지</a:t>
            </a:r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C63DE-C735-2DF2-1611-3076768D2CBD}"/>
              </a:ext>
            </a:extLst>
          </p:cNvPr>
          <p:cNvSpPr/>
          <p:nvPr/>
        </p:nvSpPr>
        <p:spPr>
          <a:xfrm>
            <a:off x="6854801" y="1915434"/>
            <a:ext cx="4426333" cy="18739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9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79E5D0-DE2C-C349-E72E-91621F5862D3}"/>
              </a:ext>
            </a:extLst>
          </p:cNvPr>
          <p:cNvSpPr txBox="1"/>
          <p:nvPr/>
        </p:nvSpPr>
        <p:spPr>
          <a:xfrm>
            <a:off x="800645" y="2644170"/>
            <a:ext cx="10590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merge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경우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사용 내역이 남는 반면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32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rebase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사용 내역이 사라진다는 점을 잊지 말아주세요</a:t>
            </a:r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95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F4BA-5732-82F5-00F3-172012D5D6FF}"/>
              </a:ext>
            </a:extLst>
          </p:cNvPr>
          <p:cNvSpPr txBox="1"/>
          <p:nvPr/>
        </p:nvSpPr>
        <p:spPr>
          <a:xfrm>
            <a:off x="1402080" y="1615440"/>
            <a:ext cx="9784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feature-b branch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merge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하려는 경우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먼저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이동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(switch)</a:t>
            </a:r>
          </a:p>
          <a:p>
            <a:pPr marL="342900" indent="-342900">
              <a:buAutoNum type="arabicPeriod"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merge feature-b</a:t>
            </a:r>
          </a:p>
          <a:p>
            <a:pPr marL="342900" indent="-342900">
              <a:buAutoNum type="arabicPeriod"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merge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 큰 </a:t>
            </a:r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branch(main)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 후 명령어를 입력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해야 합니다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424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F4BA-5732-82F5-00F3-172012D5D6FF}"/>
              </a:ext>
            </a:extLst>
          </p:cNvPr>
          <p:cNvSpPr txBox="1"/>
          <p:nvPr/>
        </p:nvSpPr>
        <p:spPr>
          <a:xfrm>
            <a:off x="762000" y="1554480"/>
            <a:ext cx="11064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 branch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rebase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하려는 경우</a:t>
            </a: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 branch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먼저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이동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(switch)</a:t>
            </a:r>
          </a:p>
          <a:p>
            <a:pPr marL="342900" indent="-342900">
              <a:buAutoNum type="arabicPeriod"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 rebase main</a:t>
            </a:r>
          </a:p>
          <a:p>
            <a:pPr marL="342900" indent="-342900">
              <a:buAutoNum type="arabicPeriod"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rebase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 작은 </a:t>
            </a:r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branch(feature-c)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 후 명령어를 입력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해야 합니다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807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DC9C9-C2D3-A10A-1E85-D5804CAB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18" y="1694180"/>
            <a:ext cx="9994938" cy="4330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16770A-93F6-1CD1-3190-6E73BD461AC2}"/>
              </a:ext>
            </a:extLst>
          </p:cNvPr>
          <p:cNvSpPr/>
          <p:nvPr/>
        </p:nvSpPr>
        <p:spPr>
          <a:xfrm>
            <a:off x="8338161" y="2214880"/>
            <a:ext cx="2949599" cy="7311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5B6C5E-0C73-A17E-CE4E-1362889FDC3A}"/>
              </a:ext>
            </a:extLst>
          </p:cNvPr>
          <p:cNvSpPr/>
          <p:nvPr/>
        </p:nvSpPr>
        <p:spPr>
          <a:xfrm>
            <a:off x="8338161" y="4119880"/>
            <a:ext cx="2665119" cy="7311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A5B8C52-CA22-9E76-F206-1FE52AFC18FC}"/>
              </a:ext>
            </a:extLst>
          </p:cNvPr>
          <p:cNvCxnSpPr>
            <a:cxnSpLocks/>
          </p:cNvCxnSpPr>
          <p:nvPr/>
        </p:nvCxnSpPr>
        <p:spPr>
          <a:xfrm>
            <a:off x="1715436" y="2879459"/>
            <a:ext cx="5437176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063B057-0986-5895-1FEB-9DC9FC7D0359}"/>
              </a:ext>
            </a:extLst>
          </p:cNvPr>
          <p:cNvCxnSpPr>
            <a:cxnSpLocks/>
          </p:cNvCxnSpPr>
          <p:nvPr/>
        </p:nvCxnSpPr>
        <p:spPr>
          <a:xfrm>
            <a:off x="2349376" y="2964261"/>
            <a:ext cx="3504924" cy="1077994"/>
          </a:xfrm>
          <a:prstGeom prst="bentConnector3">
            <a:avLst>
              <a:gd name="adj1" fmla="val -149"/>
            </a:avLst>
          </a:prstGeom>
          <a:ln w="635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48BBBF-99EF-C1FF-8E63-8749D521F598}"/>
              </a:ext>
            </a:extLst>
          </p:cNvPr>
          <p:cNvSpPr txBox="1"/>
          <p:nvPr/>
        </p:nvSpPr>
        <p:spPr>
          <a:xfrm>
            <a:off x="10190501" y="2207065"/>
            <a:ext cx="98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36A22-C038-1BA0-99EB-C3FB4B909571}"/>
              </a:ext>
            </a:extLst>
          </p:cNvPr>
          <p:cNvGrpSpPr/>
          <p:nvPr/>
        </p:nvGrpSpPr>
        <p:grpSpPr>
          <a:xfrm>
            <a:off x="980674" y="1999550"/>
            <a:ext cx="2960325" cy="1072450"/>
            <a:chOff x="818114" y="3195819"/>
            <a:chExt cx="2960325" cy="107245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E69415-F789-B20E-95A6-5F5FA25B6CC9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80BFCA1-571E-70A4-F9C4-D99E5184CA86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D843B7D-DFEA-FED4-67D9-3D5B9C9BB693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004CDA-F245-49D6-B5F5-E5DE9CF291AD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분리된 시점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B7DB58-F716-F05C-25D7-1EEC8C282D7D}"/>
              </a:ext>
            </a:extLst>
          </p:cNvPr>
          <p:cNvGrpSpPr/>
          <p:nvPr/>
        </p:nvGrpSpPr>
        <p:grpSpPr>
          <a:xfrm>
            <a:off x="2595679" y="3332690"/>
            <a:ext cx="2960325" cy="909890"/>
            <a:chOff x="818114" y="3358379"/>
            <a:chExt cx="2960325" cy="90989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35B003F-8370-6CEA-931F-416CA788EC8B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9B54738-8A61-5172-8222-98297F81024B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B7DE16FB-BB9D-D1DF-25BD-430707163010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810EFA-188B-5628-CE8A-15665C319AB9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c.txt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기능 추가</a:t>
              </a:r>
              <a:endPara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335BF9-360F-ED45-D93A-02CC0896BAF4}"/>
              </a:ext>
            </a:extLst>
          </p:cNvPr>
          <p:cNvCxnSpPr>
            <a:cxnSpLocks/>
          </p:cNvCxnSpPr>
          <p:nvPr/>
        </p:nvCxnSpPr>
        <p:spPr>
          <a:xfrm flipV="1">
            <a:off x="5862320" y="3092398"/>
            <a:ext cx="802" cy="97700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3C8BBF-B717-08FE-2A3C-E50C74D068BA}"/>
              </a:ext>
            </a:extLst>
          </p:cNvPr>
          <p:cNvGrpSpPr/>
          <p:nvPr/>
        </p:nvGrpSpPr>
        <p:grpSpPr>
          <a:xfrm>
            <a:off x="4382157" y="1999550"/>
            <a:ext cx="2960325" cy="1072450"/>
            <a:chOff x="818114" y="3195819"/>
            <a:chExt cx="2960325" cy="107245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170EFA4-CD4D-5491-6B5E-574A76BFD0B7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7B354FC-93C2-903B-2431-E2A46897C10E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318D8DB-114C-0639-6BD5-65EFDF86E560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7A372D-A036-7A17-5503-CBF86490A4CD}"/>
                </a:ext>
              </a:extLst>
            </p:cNvPr>
            <p:cNvSpPr txBox="1"/>
            <p:nvPr/>
          </p:nvSpPr>
          <p:spPr>
            <a:xfrm>
              <a:off x="818114" y="319581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main,</a:t>
              </a:r>
              <a:r>
                <a:rPr lang="ko-KR" altLang="en-US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feature-b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2301AF-BB86-6934-9D03-1C8D4A66A4D6}"/>
              </a:ext>
            </a:extLst>
          </p:cNvPr>
          <p:cNvCxnSpPr>
            <a:cxnSpLocks/>
          </p:cNvCxnSpPr>
          <p:nvPr/>
        </p:nvCxnSpPr>
        <p:spPr>
          <a:xfrm>
            <a:off x="7152612" y="2870200"/>
            <a:ext cx="353063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4DCE6E-92BA-DF15-8746-B13FE07F000C}"/>
              </a:ext>
            </a:extLst>
          </p:cNvPr>
          <p:cNvGrpSpPr/>
          <p:nvPr/>
        </p:nvGrpSpPr>
        <p:grpSpPr>
          <a:xfrm>
            <a:off x="7321852" y="2182508"/>
            <a:ext cx="2960325" cy="909890"/>
            <a:chOff x="818114" y="3358379"/>
            <a:chExt cx="2960325" cy="90989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1DDD298-6B5A-BAAE-B70C-0E144DD598E1}"/>
                </a:ext>
              </a:extLst>
            </p:cNvPr>
            <p:cNvGrpSpPr/>
            <p:nvPr/>
          </p:nvGrpSpPr>
          <p:grpSpPr>
            <a:xfrm>
              <a:off x="2054437" y="3780589"/>
              <a:ext cx="487680" cy="487680"/>
              <a:chOff x="3315970" y="2685095"/>
              <a:chExt cx="487680" cy="487680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69F28A2-E96A-2B2F-8200-8514B84E1426}"/>
                  </a:ext>
                </a:extLst>
              </p:cNvPr>
              <p:cNvSpPr/>
              <p:nvPr/>
            </p:nvSpPr>
            <p:spPr>
              <a:xfrm>
                <a:off x="3315970" y="2685095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2267EFC-17C2-C0CC-8905-B9C5CBAEF17C}"/>
                  </a:ext>
                </a:extLst>
              </p:cNvPr>
              <p:cNvSpPr/>
              <p:nvPr/>
            </p:nvSpPr>
            <p:spPr>
              <a:xfrm>
                <a:off x="3350419" y="2719544"/>
                <a:ext cx="418782" cy="4187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85BAD-0DE2-EBBE-2DD1-9E47D1C3B7AE}"/>
                </a:ext>
              </a:extLst>
            </p:cNvPr>
            <p:cNvSpPr txBox="1"/>
            <p:nvPr/>
          </p:nvSpPr>
          <p:spPr>
            <a:xfrm>
              <a:off x="818114" y="3358379"/>
              <a:ext cx="296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feature-c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BAE732-D723-839A-7B14-3184D5F3DAEA}"/>
              </a:ext>
            </a:extLst>
          </p:cNvPr>
          <p:cNvSpPr txBox="1"/>
          <p:nvPr/>
        </p:nvSpPr>
        <p:spPr>
          <a:xfrm>
            <a:off x="741914" y="4675778"/>
            <a:ext cx="11180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merge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합치면서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시점이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feature-b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시점과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통일되지만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rebase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합치면서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시점이 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feature-c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시점으로 </a:t>
            </a:r>
            <a:r>
              <a:rPr lang="ko-KR" altLang="en-US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통일되지 않습니다</a:t>
            </a:r>
            <a:r>
              <a: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b="1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655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F66CA-8235-E6A1-BD22-6F24A8BCF0BE}"/>
              </a:ext>
            </a:extLst>
          </p:cNvPr>
          <p:cNvSpPr txBox="1"/>
          <p:nvPr/>
        </p:nvSpPr>
        <p:spPr>
          <a:xfrm>
            <a:off x="1137920" y="2296161"/>
            <a:ext cx="485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dirty="0"/>
              <a:t>git switch main</a:t>
            </a:r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r>
              <a:rPr lang="en-US" altLang="ko-KR" sz="3600" dirty="0"/>
              <a:t>git merge feature-c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5DB685-2BA6-0CAE-1B30-9B05B2D1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18" y="1699717"/>
            <a:ext cx="11016963" cy="29472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4ACC48-ADBB-E9A4-4377-92E848845487}"/>
              </a:ext>
            </a:extLst>
          </p:cNvPr>
          <p:cNvSpPr/>
          <p:nvPr/>
        </p:nvSpPr>
        <p:spPr>
          <a:xfrm>
            <a:off x="9804400" y="2748611"/>
            <a:ext cx="985520" cy="5330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BFE04-5687-FDF3-FC4F-C4CCF27227D8}"/>
              </a:ext>
            </a:extLst>
          </p:cNvPr>
          <p:cNvSpPr/>
          <p:nvPr/>
        </p:nvSpPr>
        <p:spPr>
          <a:xfrm>
            <a:off x="858520" y="3149600"/>
            <a:ext cx="2646680" cy="2997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341B86-48FC-CEF2-816A-6C4133A19CC2}"/>
              </a:ext>
            </a:extLst>
          </p:cNvPr>
          <p:cNvSpPr/>
          <p:nvPr/>
        </p:nvSpPr>
        <p:spPr>
          <a:xfrm>
            <a:off x="607838" y="3701186"/>
            <a:ext cx="1698482" cy="2997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A4E440E-3146-31D8-0C5A-0F3948E0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7" y="1635760"/>
            <a:ext cx="10440026" cy="40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31D11-CDF1-A850-8597-0E06ADECD309}"/>
              </a:ext>
            </a:extLst>
          </p:cNvPr>
          <p:cNvSpPr txBox="1"/>
          <p:nvPr/>
        </p:nvSpPr>
        <p:spPr>
          <a:xfrm>
            <a:off x="2189480" y="3105834"/>
            <a:ext cx="781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제외한 모든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들을 삭제해주세요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768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EB2E2-6D86-2726-2035-3FD0B762153A}"/>
              </a:ext>
            </a:extLst>
          </p:cNvPr>
          <p:cNvSpPr txBox="1"/>
          <p:nvPr/>
        </p:nvSpPr>
        <p:spPr>
          <a:xfrm>
            <a:off x="735531" y="2685451"/>
            <a:ext cx="10720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충돌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(conflict)</a:t>
            </a:r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은 왜 일어날까요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C7B04-0FCE-0F9B-6CBD-9BD2DF3A6D16}"/>
              </a:ext>
            </a:extLst>
          </p:cNvPr>
          <p:cNvSpPr txBox="1"/>
          <p:nvPr/>
        </p:nvSpPr>
        <p:spPr>
          <a:xfrm>
            <a:off x="1533091" y="3818606"/>
            <a:ext cx="895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같은 파일에서 다른 내용이 입력되는 상황</a:t>
            </a:r>
            <a:r>
              <a:rPr lang="ko-KR" altLang="en-US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endParaRPr lang="en-US" altLang="ko-KR" sz="4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충돌</a:t>
            </a:r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(conflict)</a:t>
            </a:r>
            <a:r>
              <a:rPr lang="ko-KR" altLang="en-US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일어났다고 합니다</a:t>
            </a:r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4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4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59F300-F957-6EE5-7B63-65633B8FFB57}"/>
              </a:ext>
            </a:extLst>
          </p:cNvPr>
          <p:cNvGrpSpPr/>
          <p:nvPr/>
        </p:nvGrpSpPr>
        <p:grpSpPr>
          <a:xfrm>
            <a:off x="2357787" y="2108205"/>
            <a:ext cx="7476423" cy="2859944"/>
            <a:chOff x="2148841" y="2108205"/>
            <a:chExt cx="7476423" cy="285994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54B74B-DF92-97B5-4885-1B52A445CE36}"/>
                </a:ext>
              </a:extLst>
            </p:cNvPr>
            <p:cNvGrpSpPr/>
            <p:nvPr/>
          </p:nvGrpSpPr>
          <p:grpSpPr>
            <a:xfrm>
              <a:off x="7644064" y="2118369"/>
              <a:ext cx="1981200" cy="2849780"/>
              <a:chOff x="7644064" y="2321278"/>
              <a:chExt cx="1981200" cy="284978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F2B9F-746B-7BCD-ECE1-6254926E1C72}"/>
                  </a:ext>
                </a:extLst>
              </p:cNvPr>
              <p:cNvSpPr txBox="1"/>
              <p:nvPr/>
            </p:nvSpPr>
            <p:spPr>
              <a:xfrm>
                <a:off x="7644064" y="3108955"/>
                <a:ext cx="1981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sender : a</a:t>
                </a: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receiver : c</a:t>
                </a:r>
              </a:p>
              <a:p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Hello there!</a:t>
                </a:r>
                <a:endParaRPr lang="ko-KR" altLang="en-US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5763A-38B9-1427-9E72-8B9774343D6F}"/>
                  </a:ext>
                </a:extLst>
              </p:cNvPr>
              <p:cNvSpPr txBox="1"/>
              <p:nvPr/>
            </p:nvSpPr>
            <p:spPr>
              <a:xfrm>
                <a:off x="7877744" y="2321278"/>
                <a:ext cx="1513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c.txt</a:t>
                </a:r>
                <a:endParaRPr lang="ko-KR" altLang="en-US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D5B21B0-3E70-DACA-3974-B35D924E899E}"/>
                </a:ext>
              </a:extLst>
            </p:cNvPr>
            <p:cNvGrpSpPr/>
            <p:nvPr/>
          </p:nvGrpSpPr>
          <p:grpSpPr>
            <a:xfrm>
              <a:off x="5013292" y="2118368"/>
              <a:ext cx="1981200" cy="2849781"/>
              <a:chOff x="5246304" y="2321278"/>
              <a:chExt cx="1981200" cy="284978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ECB70C-81F8-01F1-B7B3-96D5F282DC1B}"/>
                  </a:ext>
                </a:extLst>
              </p:cNvPr>
              <p:cNvSpPr txBox="1"/>
              <p:nvPr/>
            </p:nvSpPr>
            <p:spPr>
              <a:xfrm>
                <a:off x="5246304" y="3108956"/>
                <a:ext cx="1981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sender : a</a:t>
                </a: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receiver : b</a:t>
                </a:r>
              </a:p>
              <a:p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Hello there!</a:t>
                </a:r>
                <a:endParaRPr lang="ko-KR" altLang="en-US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CF88B-9641-E49E-1484-28F878EB7D9F}"/>
                  </a:ext>
                </a:extLst>
              </p:cNvPr>
              <p:cNvSpPr txBox="1"/>
              <p:nvPr/>
            </p:nvSpPr>
            <p:spPr>
              <a:xfrm>
                <a:off x="5479984" y="2321278"/>
                <a:ext cx="1513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b.txt</a:t>
                </a:r>
                <a:endParaRPr lang="ko-KR" altLang="en-US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C39746-DFCD-24E7-B0E0-16F2BD89AAC9}"/>
                </a:ext>
              </a:extLst>
            </p:cNvPr>
            <p:cNvGrpSpPr/>
            <p:nvPr/>
          </p:nvGrpSpPr>
          <p:grpSpPr>
            <a:xfrm>
              <a:off x="2148841" y="2108205"/>
              <a:ext cx="1981200" cy="2859944"/>
              <a:chOff x="2691064" y="2321278"/>
              <a:chExt cx="1981200" cy="285994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66318-E9A0-0D74-9A13-A1F226BDE62A}"/>
                  </a:ext>
                </a:extLst>
              </p:cNvPr>
              <p:cNvSpPr txBox="1"/>
              <p:nvPr/>
            </p:nvSpPr>
            <p:spPr>
              <a:xfrm>
                <a:off x="2691064" y="3119119"/>
                <a:ext cx="1981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sender : b</a:t>
                </a: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receiver : a</a:t>
                </a:r>
              </a:p>
              <a:p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Hello</a:t>
                </a:r>
                <a:endParaRPr lang="ko-KR" altLang="en-US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B79DBE-8513-553F-D938-BA196354BEB1}"/>
                  </a:ext>
                </a:extLst>
              </p:cNvPr>
              <p:cNvSpPr txBox="1"/>
              <p:nvPr/>
            </p:nvSpPr>
            <p:spPr>
              <a:xfrm>
                <a:off x="2924744" y="2321278"/>
                <a:ext cx="1513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a.txt</a:t>
                </a:r>
                <a:endParaRPr lang="ko-KR" altLang="en-US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82E216-BF89-F2D3-DBC8-D682217A5C7E}"/>
              </a:ext>
            </a:extLst>
          </p:cNvPr>
          <p:cNvSpPr txBox="1"/>
          <p:nvPr/>
        </p:nvSpPr>
        <p:spPr>
          <a:xfrm>
            <a:off x="4693383" y="5514908"/>
            <a:ext cx="303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main branch</a:t>
            </a:r>
            <a:endParaRPr lang="ko-KR" altLang="en-US" sz="3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1029309-FCCE-9F6C-0AA8-4BF2B5E1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43" y="5144439"/>
            <a:ext cx="10848188" cy="13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544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왜 배워야 할까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en-US" altLang="ko-KR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03255A-8083-4713-7ACE-6D7899B611C1}"/>
              </a:ext>
            </a:extLst>
          </p:cNvPr>
          <p:cNvGrpSpPr/>
          <p:nvPr/>
        </p:nvGrpSpPr>
        <p:grpSpPr>
          <a:xfrm>
            <a:off x="3473115" y="1612231"/>
            <a:ext cx="5245769" cy="5245769"/>
            <a:chOff x="3291840" y="1447362"/>
            <a:chExt cx="5245769" cy="524576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745DD9E-50B9-6BAB-3DC4-AD93037B43A6}"/>
                </a:ext>
              </a:extLst>
            </p:cNvPr>
            <p:cNvSpPr/>
            <p:nvPr/>
          </p:nvSpPr>
          <p:spPr>
            <a:xfrm>
              <a:off x="3291840" y="1447362"/>
              <a:ext cx="5245769" cy="524576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6FFC90C-0D22-29E0-9957-7A4D0F7A3EF3}"/>
                </a:ext>
              </a:extLst>
            </p:cNvPr>
            <p:cNvSpPr/>
            <p:nvPr/>
          </p:nvSpPr>
          <p:spPr>
            <a:xfrm>
              <a:off x="3862390" y="2503628"/>
              <a:ext cx="4162414" cy="41624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73E1613-A303-912A-BB17-1D2144A09458}"/>
                </a:ext>
              </a:extLst>
            </p:cNvPr>
            <p:cNvSpPr/>
            <p:nvPr/>
          </p:nvSpPr>
          <p:spPr>
            <a:xfrm>
              <a:off x="4470131" y="3746196"/>
              <a:ext cx="2946935" cy="29469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C1A0B-6029-F6C4-1B2F-4A4023CF7351}"/>
                </a:ext>
              </a:extLst>
            </p:cNvPr>
            <p:cNvSpPr txBox="1"/>
            <p:nvPr/>
          </p:nvSpPr>
          <p:spPr>
            <a:xfrm>
              <a:off x="5163952" y="3921056"/>
              <a:ext cx="1559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Local</a:t>
              </a:r>
              <a:endParaRPr lang="ko-KR" altLang="en-US" sz="44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371BB-2D94-4DDD-7375-5CF01E560176}"/>
                </a:ext>
              </a:extLst>
            </p:cNvPr>
            <p:cNvSpPr txBox="1"/>
            <p:nvPr/>
          </p:nvSpPr>
          <p:spPr>
            <a:xfrm>
              <a:off x="4757283" y="2919003"/>
              <a:ext cx="23726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Centralize</a:t>
              </a:r>
              <a:endParaRPr lang="ko-KR" altLang="en-US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31737-E9DB-107D-0357-7F47CE01B03F}"/>
                </a:ext>
              </a:extLst>
            </p:cNvPr>
            <p:cNvSpPr txBox="1"/>
            <p:nvPr/>
          </p:nvSpPr>
          <p:spPr>
            <a:xfrm>
              <a:off x="4655013" y="1761276"/>
              <a:ext cx="2577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Distributed</a:t>
              </a:r>
              <a:endParaRPr lang="ko-KR" altLang="en-US" sz="4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031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3528C2-45CF-A46A-58BD-D7633C9A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91" y="1784984"/>
            <a:ext cx="507777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0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59F300-F957-6EE5-7B63-65633B8FFB57}"/>
              </a:ext>
            </a:extLst>
          </p:cNvPr>
          <p:cNvGrpSpPr/>
          <p:nvPr/>
        </p:nvGrpSpPr>
        <p:grpSpPr>
          <a:xfrm>
            <a:off x="2040084" y="1914027"/>
            <a:ext cx="8345506" cy="2859944"/>
            <a:chOff x="2148840" y="2108205"/>
            <a:chExt cx="8345506" cy="285994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54B74B-DF92-97B5-4885-1B52A445CE36}"/>
                </a:ext>
              </a:extLst>
            </p:cNvPr>
            <p:cNvGrpSpPr/>
            <p:nvPr/>
          </p:nvGrpSpPr>
          <p:grpSpPr>
            <a:xfrm>
              <a:off x="7644063" y="2118369"/>
              <a:ext cx="2850283" cy="2849780"/>
              <a:chOff x="7644063" y="2321278"/>
              <a:chExt cx="2850283" cy="284978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F2B9F-746B-7BCD-ECE1-6254926E1C72}"/>
                  </a:ext>
                </a:extLst>
              </p:cNvPr>
              <p:cNvSpPr txBox="1"/>
              <p:nvPr/>
            </p:nvSpPr>
            <p:spPr>
              <a:xfrm>
                <a:off x="7644063" y="3108955"/>
                <a:ext cx="285028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sender : alpha</a:t>
                </a: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receiver : </a:t>
                </a:r>
                <a:r>
                  <a:rPr lang="en-US" altLang="ko-KR" sz="3200" dirty="0" err="1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charlie</a:t>
                </a:r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Hello there!</a:t>
                </a:r>
                <a:endParaRPr lang="ko-KR" altLang="en-US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5763A-38B9-1427-9E72-8B9774343D6F}"/>
                  </a:ext>
                </a:extLst>
              </p:cNvPr>
              <p:cNvSpPr txBox="1"/>
              <p:nvPr/>
            </p:nvSpPr>
            <p:spPr>
              <a:xfrm>
                <a:off x="7877744" y="2321278"/>
                <a:ext cx="1513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c.txt</a:t>
                </a:r>
                <a:endParaRPr lang="ko-KR" altLang="en-US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D5B21B0-3E70-DACA-3974-B35D924E899E}"/>
                </a:ext>
              </a:extLst>
            </p:cNvPr>
            <p:cNvGrpSpPr/>
            <p:nvPr/>
          </p:nvGrpSpPr>
          <p:grpSpPr>
            <a:xfrm>
              <a:off x="5013292" y="2118368"/>
              <a:ext cx="2630772" cy="2849781"/>
              <a:chOff x="5246304" y="2321278"/>
              <a:chExt cx="2630772" cy="284978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ECB70C-81F8-01F1-B7B3-96D5F282DC1B}"/>
                  </a:ext>
                </a:extLst>
              </p:cNvPr>
              <p:cNvSpPr txBox="1"/>
              <p:nvPr/>
            </p:nvSpPr>
            <p:spPr>
              <a:xfrm>
                <a:off x="5246304" y="3108956"/>
                <a:ext cx="26307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sender : alpha</a:t>
                </a: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receiver : bravo</a:t>
                </a:r>
              </a:p>
              <a:p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Hello there!</a:t>
                </a:r>
                <a:endParaRPr lang="ko-KR" altLang="en-US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CF88B-9641-E49E-1484-28F878EB7D9F}"/>
                  </a:ext>
                </a:extLst>
              </p:cNvPr>
              <p:cNvSpPr txBox="1"/>
              <p:nvPr/>
            </p:nvSpPr>
            <p:spPr>
              <a:xfrm>
                <a:off x="5479984" y="2321278"/>
                <a:ext cx="1513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b.txt</a:t>
                </a:r>
                <a:endParaRPr lang="ko-KR" altLang="en-US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C39746-DFCD-24E7-B0E0-16F2BD89AAC9}"/>
                </a:ext>
              </a:extLst>
            </p:cNvPr>
            <p:cNvGrpSpPr/>
            <p:nvPr/>
          </p:nvGrpSpPr>
          <p:grpSpPr>
            <a:xfrm>
              <a:off x="2148840" y="2108205"/>
              <a:ext cx="2685851" cy="2859944"/>
              <a:chOff x="2691063" y="2321278"/>
              <a:chExt cx="2685851" cy="285994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66318-E9A0-0D74-9A13-A1F226BDE62A}"/>
                  </a:ext>
                </a:extLst>
              </p:cNvPr>
              <p:cNvSpPr txBox="1"/>
              <p:nvPr/>
            </p:nvSpPr>
            <p:spPr>
              <a:xfrm>
                <a:off x="2691063" y="3119119"/>
                <a:ext cx="268585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sender : bravo</a:t>
                </a: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receiver : alpha</a:t>
                </a:r>
              </a:p>
              <a:p>
                <a:endPara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r>
                  <a:rPr lang="en-US" altLang="ko-KR" sz="32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Hello</a:t>
                </a:r>
                <a:endParaRPr lang="ko-KR" altLang="en-US" sz="32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B79DBE-8513-553F-D938-BA196354BEB1}"/>
                  </a:ext>
                </a:extLst>
              </p:cNvPr>
              <p:cNvSpPr txBox="1"/>
              <p:nvPr/>
            </p:nvSpPr>
            <p:spPr>
              <a:xfrm>
                <a:off x="2924744" y="2321278"/>
                <a:ext cx="1513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a.txt</a:t>
                </a:r>
                <a:endParaRPr lang="ko-KR" altLang="en-US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82E216-BF89-F2D3-DBC8-D682217A5C7E}"/>
              </a:ext>
            </a:extLst>
          </p:cNvPr>
          <p:cNvSpPr txBox="1"/>
          <p:nvPr/>
        </p:nvSpPr>
        <p:spPr>
          <a:xfrm>
            <a:off x="4693383" y="5514908"/>
            <a:ext cx="303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main branch</a:t>
            </a:r>
            <a:endParaRPr lang="ko-KR" altLang="en-US" sz="3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1029309-FCCE-9F6C-0AA8-4BF2B5E1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43" y="5144439"/>
            <a:ext cx="10848188" cy="13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C39746-DFCD-24E7-B0E0-16F2BD89AAC9}"/>
              </a:ext>
            </a:extLst>
          </p:cNvPr>
          <p:cNvGrpSpPr/>
          <p:nvPr/>
        </p:nvGrpSpPr>
        <p:grpSpPr>
          <a:xfrm>
            <a:off x="4924996" y="1868569"/>
            <a:ext cx="2575680" cy="2786514"/>
            <a:chOff x="2691064" y="2394708"/>
            <a:chExt cx="2575680" cy="27865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F66318-E9A0-0D74-9A13-A1F226BDE62A}"/>
                </a:ext>
              </a:extLst>
            </p:cNvPr>
            <p:cNvSpPr txBox="1"/>
            <p:nvPr/>
          </p:nvSpPr>
          <p:spPr>
            <a:xfrm>
              <a:off x="2691064" y="3119119"/>
              <a:ext cx="257568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sender : </a:t>
              </a:r>
              <a:r>
                <a:rPr lang="en-US" altLang="ko-KR" sz="3200" b="1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bravo</a:t>
              </a:r>
            </a:p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receiver : a</a:t>
              </a:r>
            </a:p>
            <a:p>
              <a:endPara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Hello</a:t>
              </a:r>
              <a:endPara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79DBE-8513-553F-D938-BA196354BEB1}"/>
                </a:ext>
              </a:extLst>
            </p:cNvPr>
            <p:cNvSpPr txBox="1"/>
            <p:nvPr/>
          </p:nvSpPr>
          <p:spPr>
            <a:xfrm>
              <a:off x="3239373" y="2394708"/>
              <a:ext cx="1513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a.txt</a:t>
              </a:r>
              <a:endPara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82E216-BF89-F2D3-DBC8-D682217A5C7E}"/>
              </a:ext>
            </a:extLst>
          </p:cNvPr>
          <p:cNvSpPr txBox="1"/>
          <p:nvPr/>
        </p:nvSpPr>
        <p:spPr>
          <a:xfrm>
            <a:off x="4693383" y="5514908"/>
            <a:ext cx="303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conflict-1 branch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C7A30A-2E74-07D2-1338-47F9376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9" y="2955947"/>
            <a:ext cx="11454601" cy="13361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30F55C-963E-0250-0292-A370F873B46D}"/>
              </a:ext>
            </a:extLst>
          </p:cNvPr>
          <p:cNvSpPr/>
          <p:nvPr/>
        </p:nvSpPr>
        <p:spPr>
          <a:xfrm>
            <a:off x="9987280" y="2955947"/>
            <a:ext cx="1757680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1C023A-FAA4-44F1-9D44-29C1BD384AE2}"/>
              </a:ext>
            </a:extLst>
          </p:cNvPr>
          <p:cNvSpPr/>
          <p:nvPr/>
        </p:nvSpPr>
        <p:spPr>
          <a:xfrm>
            <a:off x="602372" y="3332480"/>
            <a:ext cx="4569068" cy="3807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C39746-DFCD-24E7-B0E0-16F2BD89AAC9}"/>
              </a:ext>
            </a:extLst>
          </p:cNvPr>
          <p:cNvGrpSpPr/>
          <p:nvPr/>
        </p:nvGrpSpPr>
        <p:grpSpPr>
          <a:xfrm>
            <a:off x="4924996" y="1868569"/>
            <a:ext cx="2938844" cy="2786514"/>
            <a:chOff x="2691064" y="2394708"/>
            <a:chExt cx="2938844" cy="27865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F66318-E9A0-0D74-9A13-A1F226BDE62A}"/>
                </a:ext>
              </a:extLst>
            </p:cNvPr>
            <p:cNvSpPr txBox="1"/>
            <p:nvPr/>
          </p:nvSpPr>
          <p:spPr>
            <a:xfrm>
              <a:off x="2691064" y="3119119"/>
              <a:ext cx="293884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sender : a</a:t>
              </a:r>
            </a:p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receiver : </a:t>
              </a:r>
              <a:r>
                <a:rPr lang="en-US" altLang="ko-KR" sz="32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charlie</a:t>
              </a:r>
              <a:endPara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endPara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Hello</a:t>
              </a:r>
              <a:endPara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79DBE-8513-553F-D938-BA196354BEB1}"/>
                </a:ext>
              </a:extLst>
            </p:cNvPr>
            <p:cNvSpPr txBox="1"/>
            <p:nvPr/>
          </p:nvSpPr>
          <p:spPr>
            <a:xfrm>
              <a:off x="3239373" y="2394708"/>
              <a:ext cx="1513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b.txt</a:t>
              </a:r>
              <a:endPara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82E216-BF89-F2D3-DBC8-D682217A5C7E}"/>
              </a:ext>
            </a:extLst>
          </p:cNvPr>
          <p:cNvSpPr txBox="1"/>
          <p:nvPr/>
        </p:nvSpPr>
        <p:spPr>
          <a:xfrm>
            <a:off x="4693383" y="5514908"/>
            <a:ext cx="303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conflict-2 branch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F4971-2436-3386-0703-C5046434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2" y="3211110"/>
            <a:ext cx="11233303" cy="13608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9B2EC8-9E8E-6854-80FC-B37FDB085706}"/>
              </a:ext>
            </a:extLst>
          </p:cNvPr>
          <p:cNvSpPr/>
          <p:nvPr/>
        </p:nvSpPr>
        <p:spPr>
          <a:xfrm>
            <a:off x="10123725" y="3192473"/>
            <a:ext cx="1757680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D30-173F-48C1-4887-03624DD65FDA}"/>
              </a:ext>
            </a:extLst>
          </p:cNvPr>
          <p:cNvSpPr/>
          <p:nvPr/>
        </p:nvSpPr>
        <p:spPr>
          <a:xfrm>
            <a:off x="947812" y="3556000"/>
            <a:ext cx="4569068" cy="3807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C39746-DFCD-24E7-B0E0-16F2BD89AAC9}"/>
              </a:ext>
            </a:extLst>
          </p:cNvPr>
          <p:cNvGrpSpPr/>
          <p:nvPr/>
        </p:nvGrpSpPr>
        <p:grpSpPr>
          <a:xfrm>
            <a:off x="4924996" y="1868569"/>
            <a:ext cx="2938844" cy="2786514"/>
            <a:chOff x="2691064" y="2394708"/>
            <a:chExt cx="2938844" cy="27865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F66318-E9A0-0D74-9A13-A1F226BDE62A}"/>
                </a:ext>
              </a:extLst>
            </p:cNvPr>
            <p:cNvSpPr txBox="1"/>
            <p:nvPr/>
          </p:nvSpPr>
          <p:spPr>
            <a:xfrm>
              <a:off x="2691064" y="3119119"/>
              <a:ext cx="293884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sender : a</a:t>
              </a:r>
            </a:p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receiver : </a:t>
              </a:r>
              <a:r>
                <a:rPr lang="en-US" altLang="ko-KR" sz="3200" b="1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charlie</a:t>
              </a:r>
              <a:endParaRPr lang="en-US" altLang="ko-KR" sz="32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endPara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en-US" altLang="ko-KR" sz="3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Hello</a:t>
              </a:r>
              <a:endPara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79DBE-8513-553F-D938-BA196354BEB1}"/>
                </a:ext>
              </a:extLst>
            </p:cNvPr>
            <p:cNvSpPr txBox="1"/>
            <p:nvPr/>
          </p:nvSpPr>
          <p:spPr>
            <a:xfrm>
              <a:off x="3239373" y="2394708"/>
              <a:ext cx="1513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c.txt</a:t>
              </a:r>
              <a:endPara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82E216-BF89-F2D3-DBC8-D682217A5C7E}"/>
              </a:ext>
            </a:extLst>
          </p:cNvPr>
          <p:cNvSpPr txBox="1"/>
          <p:nvPr/>
        </p:nvSpPr>
        <p:spPr>
          <a:xfrm>
            <a:off x="4693383" y="5514908"/>
            <a:ext cx="303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conflict-2 branch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22754-C47F-810C-F720-DCFB5806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2" y="3214449"/>
            <a:ext cx="11673535" cy="13668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CF75E8-88F4-BE90-1ABD-B5AEF2266879}"/>
              </a:ext>
            </a:extLst>
          </p:cNvPr>
          <p:cNvSpPr/>
          <p:nvPr/>
        </p:nvSpPr>
        <p:spPr>
          <a:xfrm>
            <a:off x="10062765" y="3222953"/>
            <a:ext cx="1757680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59CAB8-C906-7A5B-CFB5-772E3E76D962}"/>
              </a:ext>
            </a:extLst>
          </p:cNvPr>
          <p:cNvSpPr/>
          <p:nvPr/>
        </p:nvSpPr>
        <p:spPr>
          <a:xfrm>
            <a:off x="561732" y="3545840"/>
            <a:ext cx="4680828" cy="3909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68588-CE7C-6B89-4080-A5A9C114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2" y="2544127"/>
            <a:ext cx="11092967" cy="17697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3236D7-7780-486C-CBCA-971653B02047}"/>
              </a:ext>
            </a:extLst>
          </p:cNvPr>
          <p:cNvSpPr/>
          <p:nvPr/>
        </p:nvSpPr>
        <p:spPr>
          <a:xfrm>
            <a:off x="10769599" y="2521913"/>
            <a:ext cx="939085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8F6C1-7DB3-0090-F98E-2C761C62D5F8}"/>
              </a:ext>
            </a:extLst>
          </p:cNvPr>
          <p:cNvSpPr/>
          <p:nvPr/>
        </p:nvSpPr>
        <p:spPr>
          <a:xfrm>
            <a:off x="894079" y="2847033"/>
            <a:ext cx="2976881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3D2C05-FCEE-EB52-EEBC-F65034A7CA41}"/>
              </a:ext>
            </a:extLst>
          </p:cNvPr>
          <p:cNvSpPr/>
          <p:nvPr/>
        </p:nvSpPr>
        <p:spPr>
          <a:xfrm>
            <a:off x="650239" y="3449319"/>
            <a:ext cx="6126481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D185A-7CD3-FA04-F785-BB56CD94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03" y="1513158"/>
            <a:ext cx="5121593" cy="49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D185A-7CD3-FA04-F785-BB56CD94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09" y="1398887"/>
            <a:ext cx="5121593" cy="4995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CC8A7-3B2D-9AB4-31C6-A0F444AD42A8}"/>
              </a:ext>
            </a:extLst>
          </p:cNvPr>
          <p:cNvSpPr txBox="1"/>
          <p:nvPr/>
        </p:nvSpPr>
        <p:spPr>
          <a:xfrm>
            <a:off x="1200797" y="1729359"/>
            <a:ext cx="49826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에는 저렇게 쓰여 있는데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Conflict-1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내용을 합치려고 보니까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각자 말하는 게 다르네요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누가 맞는 건가요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88135-09C0-3477-249C-D083561B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17" y="4837902"/>
            <a:ext cx="1976439" cy="19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5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CC8A7-3B2D-9AB4-31C6-A0F444AD42A8}"/>
              </a:ext>
            </a:extLst>
          </p:cNvPr>
          <p:cNvSpPr txBox="1"/>
          <p:nvPr/>
        </p:nvSpPr>
        <p:spPr>
          <a:xfrm>
            <a:off x="1200797" y="1729359"/>
            <a:ext cx="49826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branch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에는 저렇게 쓰여 있는데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Conflict-1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내용을 합치려고 보니까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각자 말하는 게 다르네요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누가 맞는 건가요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88135-09C0-3477-249C-D083561B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17" y="4837902"/>
            <a:ext cx="1976439" cy="19489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ED7D08-C299-C2DC-8AAC-97A52A72EE13}"/>
              </a:ext>
            </a:extLst>
          </p:cNvPr>
          <p:cNvSpPr/>
          <p:nvPr/>
        </p:nvSpPr>
        <p:spPr>
          <a:xfrm>
            <a:off x="7386543" y="1385534"/>
            <a:ext cx="3649578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의 내용만 작성할거야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06091-75F9-A44B-F436-2170F33214B1}"/>
              </a:ext>
            </a:extLst>
          </p:cNvPr>
          <p:cNvSpPr/>
          <p:nvPr/>
        </p:nvSpPr>
        <p:spPr>
          <a:xfrm>
            <a:off x="7386543" y="2992970"/>
            <a:ext cx="3649578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Conflict-1</a:t>
            </a:r>
            <a:r>
              <a:rPr lang="ko-KR" altLang="en-US" dirty="0"/>
              <a:t> 의 내용만 작성할거야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B7F748-3971-A283-8879-CA7CE0C3E115}"/>
              </a:ext>
            </a:extLst>
          </p:cNvPr>
          <p:cNvSpPr/>
          <p:nvPr/>
        </p:nvSpPr>
        <p:spPr>
          <a:xfrm>
            <a:off x="7386543" y="4678916"/>
            <a:ext cx="3649578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r>
              <a:rPr lang="ko-KR" altLang="en-US" dirty="0"/>
              <a:t>이랑 </a:t>
            </a:r>
            <a:r>
              <a:rPr lang="en-US" altLang="ko-KR" dirty="0"/>
              <a:t>conflict-1</a:t>
            </a:r>
          </a:p>
          <a:p>
            <a:pPr algn="ctr"/>
            <a:r>
              <a:rPr lang="ko-KR" altLang="en-US" dirty="0"/>
              <a:t>내용 둘 다 작성할거야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8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76D2BD5-4F78-A831-4E72-87937707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12" y="1779420"/>
            <a:ext cx="4707575" cy="344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2F80E3-68CE-B87A-96CF-B0376F76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05" y="1945957"/>
            <a:ext cx="10716787" cy="34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E234F-6830-D2E8-A9C5-F71BD6C614B6}"/>
              </a:ext>
            </a:extLst>
          </p:cNvPr>
          <p:cNvSpPr txBox="1"/>
          <p:nvPr/>
        </p:nvSpPr>
        <p:spPr>
          <a:xfrm>
            <a:off x="1058779" y="2002055"/>
            <a:ext cx="7007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빈 폴더 생성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 </a:t>
            </a:r>
            <a:r>
              <a:rPr lang="en-US" altLang="ko-KR" sz="3600" dirty="0" err="1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init</a:t>
            </a:r>
            <a:endParaRPr lang="en-US" altLang="ko-KR" sz="3600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a.txt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생성</a:t>
            </a: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a.txt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아무 글이나 작성한 후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27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341B8-5EAF-30B3-84F9-C7F32B8D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1" y="2417127"/>
            <a:ext cx="11404398" cy="20237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74A18E-FA9D-5444-2521-C1B57C5663FC}"/>
              </a:ext>
            </a:extLst>
          </p:cNvPr>
          <p:cNvSpPr/>
          <p:nvPr/>
        </p:nvSpPr>
        <p:spPr>
          <a:xfrm>
            <a:off x="9845041" y="2440633"/>
            <a:ext cx="1863644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314E04-2B19-AEFF-846F-099F33E744E8}"/>
              </a:ext>
            </a:extLst>
          </p:cNvPr>
          <p:cNvSpPr/>
          <p:nvPr/>
        </p:nvSpPr>
        <p:spPr>
          <a:xfrm>
            <a:off x="9763761" y="3575749"/>
            <a:ext cx="985519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4AB3C-0664-D9E7-38A5-A1A0461E5A0B}"/>
              </a:ext>
            </a:extLst>
          </p:cNvPr>
          <p:cNvSpPr txBox="1"/>
          <p:nvPr/>
        </p:nvSpPr>
        <p:spPr>
          <a:xfrm>
            <a:off x="2453640" y="4692583"/>
            <a:ext cx="72847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merge –abort</a:t>
            </a:r>
          </a:p>
          <a:p>
            <a:pPr algn="ctr"/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0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Merge</a:t>
            </a:r>
            <a:r>
              <a:rPr lang="ko-KR" altLang="en-US" sz="40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를 잠시 중단하는 명령어 입니다</a:t>
            </a:r>
            <a:r>
              <a:rPr lang="en-US" altLang="ko-KR" sz="40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Arial" panose="020B0604020202020204" pitchFamily="34" charset="0"/>
              </a:rPr>
              <a:t>.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D3421D-6D88-2261-01B8-5C40225C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5" y="1737360"/>
            <a:ext cx="11852609" cy="33832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66E69D-435A-087A-6E5D-F4C6C1436912}"/>
              </a:ext>
            </a:extLst>
          </p:cNvPr>
          <p:cNvSpPr/>
          <p:nvPr/>
        </p:nvSpPr>
        <p:spPr>
          <a:xfrm>
            <a:off x="8940800" y="1737360"/>
            <a:ext cx="1834683" cy="4730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A5B756-B9C8-E3FB-293C-364389823E3C}"/>
              </a:ext>
            </a:extLst>
          </p:cNvPr>
          <p:cNvSpPr/>
          <p:nvPr/>
        </p:nvSpPr>
        <p:spPr>
          <a:xfrm>
            <a:off x="426720" y="2092961"/>
            <a:ext cx="202184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569ED4-2F35-E780-FE7E-FB89C6500063}"/>
              </a:ext>
            </a:extLst>
          </p:cNvPr>
          <p:cNvSpPr/>
          <p:nvPr/>
        </p:nvSpPr>
        <p:spPr>
          <a:xfrm>
            <a:off x="9032240" y="4724400"/>
            <a:ext cx="2893462" cy="3251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40490-BB20-509F-82C5-F725FD51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2" y="1931670"/>
            <a:ext cx="11094096" cy="32144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1A0AB3-77AA-6429-8871-5CDFD340DEBF}"/>
              </a:ext>
            </a:extLst>
          </p:cNvPr>
          <p:cNvSpPr/>
          <p:nvPr/>
        </p:nvSpPr>
        <p:spPr>
          <a:xfrm>
            <a:off x="751840" y="2275841"/>
            <a:ext cx="2590800" cy="304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4AF494-BDDF-F38F-63E4-8BA29050061C}"/>
              </a:ext>
            </a:extLst>
          </p:cNvPr>
          <p:cNvSpPr/>
          <p:nvPr/>
        </p:nvSpPr>
        <p:spPr>
          <a:xfrm>
            <a:off x="8859520" y="4749901"/>
            <a:ext cx="2682240" cy="3555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16C08F-16B3-A18D-1332-C2F7F004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" y="2099945"/>
            <a:ext cx="11328612" cy="2658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B7310B-C3B7-846E-B871-040821C9E998}"/>
              </a:ext>
            </a:extLst>
          </p:cNvPr>
          <p:cNvSpPr/>
          <p:nvPr/>
        </p:nvSpPr>
        <p:spPr>
          <a:xfrm>
            <a:off x="648102" y="2428241"/>
            <a:ext cx="3751178" cy="3047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A4986-2A95-DCA0-0B78-1F2F8CD9CB60}"/>
              </a:ext>
            </a:extLst>
          </p:cNvPr>
          <p:cNvSpPr/>
          <p:nvPr/>
        </p:nvSpPr>
        <p:spPr>
          <a:xfrm>
            <a:off x="431694" y="3749041"/>
            <a:ext cx="6487266" cy="5283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6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2" y="567890"/>
            <a:ext cx="4982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Branch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31D11-CDF1-A850-8597-0E06ADECD309}"/>
              </a:ext>
            </a:extLst>
          </p:cNvPr>
          <p:cNvSpPr txBox="1"/>
          <p:nvPr/>
        </p:nvSpPr>
        <p:spPr>
          <a:xfrm>
            <a:off x="2189480" y="3105834"/>
            <a:ext cx="781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제외한 모든 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branch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들을 삭제해주세요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9274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31D11-CDF1-A850-8597-0E06ADECD309}"/>
              </a:ext>
            </a:extLst>
          </p:cNvPr>
          <p:cNvSpPr txBox="1"/>
          <p:nvPr/>
        </p:nvSpPr>
        <p:spPr>
          <a:xfrm>
            <a:off x="2189480" y="2921168"/>
            <a:ext cx="781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수고하셨습니다😀</a:t>
            </a:r>
          </a:p>
        </p:txBody>
      </p:sp>
    </p:spTree>
    <p:extLst>
      <p:ext uri="{BB962C8B-B14F-4D97-AF65-F5344CB8AC3E}">
        <p14:creationId xmlns:p14="http://schemas.microsoft.com/office/powerpoint/2010/main" val="34618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903BD-0FDA-EDC1-E05F-E1F3D3EB34D9}"/>
              </a:ext>
            </a:extLst>
          </p:cNvPr>
          <p:cNvSpPr txBox="1"/>
          <p:nvPr/>
        </p:nvSpPr>
        <p:spPr>
          <a:xfrm>
            <a:off x="1632283" y="2459504"/>
            <a:ext cx="97736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 </a:t>
            </a:r>
            <a:r>
              <a:rPr lang="en-US" altLang="ko-KR" sz="4000" dirty="0" err="1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init</a:t>
            </a:r>
            <a:r>
              <a:rPr lang="en-US" altLang="ko-KR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– git</a:t>
            </a:r>
            <a:r>
              <a:rPr lang="ko-KR" altLang="en-US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 저장소를 생성하는 명령어</a:t>
            </a:r>
            <a:endParaRPr lang="en-US" altLang="ko-KR" sz="4000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endParaRPr lang="en-US" altLang="ko-KR" sz="4000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r>
              <a:rPr lang="ko-KR" altLang="en-US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원격 저장소로부터 </a:t>
            </a:r>
            <a:r>
              <a:rPr lang="en-US" altLang="ko-KR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clone </a:t>
            </a:r>
            <a:r>
              <a:rPr lang="ko-KR" altLang="en-US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하는 경우는 필요 없습니다</a:t>
            </a:r>
            <a:r>
              <a:rPr lang="en-US" altLang="ko-KR" sz="40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B47B14-6D83-4282-E651-844053C5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26" y="2399248"/>
            <a:ext cx="10515148" cy="35010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424DDC-56AA-5FD1-1E6B-63E4A67CE8D8}"/>
              </a:ext>
            </a:extLst>
          </p:cNvPr>
          <p:cNvSpPr/>
          <p:nvPr/>
        </p:nvSpPr>
        <p:spPr>
          <a:xfrm>
            <a:off x="10453035" y="2442409"/>
            <a:ext cx="866273" cy="5919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4F97AC-E93C-DBB2-7D05-7041435D29BF}"/>
              </a:ext>
            </a:extLst>
          </p:cNvPr>
          <p:cNvSpPr/>
          <p:nvPr/>
        </p:nvSpPr>
        <p:spPr>
          <a:xfrm>
            <a:off x="1163052" y="2849078"/>
            <a:ext cx="1426144" cy="3368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2D41CE-B39E-0893-40B8-6EDB152C195B}"/>
              </a:ext>
            </a:extLst>
          </p:cNvPr>
          <p:cNvSpPr/>
          <p:nvPr/>
        </p:nvSpPr>
        <p:spPr>
          <a:xfrm>
            <a:off x="920815" y="4251961"/>
            <a:ext cx="2168893" cy="3368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04F33-F929-D707-40C5-4656E5D05508}"/>
              </a:ext>
            </a:extLst>
          </p:cNvPr>
          <p:cNvSpPr/>
          <p:nvPr/>
        </p:nvSpPr>
        <p:spPr>
          <a:xfrm>
            <a:off x="920815" y="5486403"/>
            <a:ext cx="10138612" cy="259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CE163-EFB4-84D7-90F6-99AF5BBB170A}"/>
              </a:ext>
            </a:extLst>
          </p:cNvPr>
          <p:cNvSpPr txBox="1"/>
          <p:nvPr/>
        </p:nvSpPr>
        <p:spPr>
          <a:xfrm>
            <a:off x="838426" y="1668235"/>
            <a:ext cx="767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 status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마지막 버전을 기준으로 변경된 모든 사항을 출력합니다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AF18B3-AF09-00A1-4582-25BCAB0A8B17}"/>
              </a:ext>
            </a:extLst>
          </p:cNvPr>
          <p:cNvSpPr txBox="1"/>
          <p:nvPr/>
        </p:nvSpPr>
        <p:spPr>
          <a:xfrm>
            <a:off x="9625264" y="6323799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tizm423@gmail.com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9F0BC-80D9-7EB4-88BF-6CFFADCD2F3E}"/>
              </a:ext>
            </a:extLst>
          </p:cNvPr>
          <p:cNvSpPr txBox="1"/>
          <p:nvPr/>
        </p:nvSpPr>
        <p:spPr>
          <a:xfrm>
            <a:off x="648101" y="567890"/>
            <a:ext cx="614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Git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파일 관리해보기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26470-55F5-2D89-F776-E77D6818985F}"/>
              </a:ext>
            </a:extLst>
          </p:cNvPr>
          <p:cNvSpPr txBox="1"/>
          <p:nvPr/>
        </p:nvSpPr>
        <p:spPr>
          <a:xfrm>
            <a:off x="914401" y="2156059"/>
            <a:ext cx="3407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git add</a:t>
            </a:r>
          </a:p>
          <a:p>
            <a:pPr lvl="1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+ git add .</a:t>
            </a:r>
          </a:p>
          <a:p>
            <a:pPr lvl="1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+ git add a.txt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A04979-2142-AA8C-2383-DC7271C1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80" y="1668675"/>
            <a:ext cx="6811849" cy="20108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7DD76-C752-895D-E3C5-DAB2B091930C}"/>
              </a:ext>
            </a:extLst>
          </p:cNvPr>
          <p:cNvSpPr txBox="1"/>
          <p:nvPr/>
        </p:nvSpPr>
        <p:spPr>
          <a:xfrm>
            <a:off x="2690075" y="4866159"/>
            <a:ext cx="681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이후 </a:t>
            </a:r>
            <a:r>
              <a:rPr lang="en-US" altLang="ko-KR" sz="3600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git status 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상태를 확인해봅시다</a:t>
            </a:r>
          </a:p>
        </p:txBody>
      </p:sp>
    </p:spTree>
    <p:extLst>
      <p:ext uri="{BB962C8B-B14F-4D97-AF65-F5344CB8AC3E}">
        <p14:creationId xmlns:p14="http://schemas.microsoft.com/office/powerpoint/2010/main" val="15232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1623</Words>
  <Application>Microsoft Office PowerPoint</Application>
  <PresentationFormat>와이드스크린</PresentationFormat>
  <Paragraphs>373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재헌 재헌</dc:creator>
  <cp:lastModifiedBy>재헌 재헌</cp:lastModifiedBy>
  <cp:revision>8</cp:revision>
  <dcterms:created xsi:type="dcterms:W3CDTF">2022-08-20T15:35:04Z</dcterms:created>
  <dcterms:modified xsi:type="dcterms:W3CDTF">2022-08-21T15:32:10Z</dcterms:modified>
</cp:coreProperties>
</file>