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58" r:id="rId4"/>
    <p:sldId id="326" r:id="rId5"/>
    <p:sldId id="327" r:id="rId6"/>
    <p:sldId id="395" r:id="rId7"/>
    <p:sldId id="336" r:id="rId8"/>
    <p:sldId id="337" r:id="rId9"/>
    <p:sldId id="340" r:id="rId10"/>
    <p:sldId id="338" r:id="rId11"/>
    <p:sldId id="339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2" r:id="rId23"/>
    <p:sldId id="353" r:id="rId24"/>
    <p:sldId id="355" r:id="rId25"/>
    <p:sldId id="354" r:id="rId26"/>
    <p:sldId id="356" r:id="rId27"/>
    <p:sldId id="357" r:id="rId28"/>
    <p:sldId id="358" r:id="rId29"/>
    <p:sldId id="360" r:id="rId30"/>
    <p:sldId id="359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96" r:id="rId42"/>
    <p:sldId id="328" r:id="rId43"/>
    <p:sldId id="329" r:id="rId44"/>
    <p:sldId id="332" r:id="rId45"/>
    <p:sldId id="330" r:id="rId46"/>
    <p:sldId id="333" r:id="rId47"/>
    <p:sldId id="334" r:id="rId48"/>
    <p:sldId id="371" r:id="rId49"/>
    <p:sldId id="397" r:id="rId50"/>
    <p:sldId id="384" r:id="rId51"/>
    <p:sldId id="389" r:id="rId52"/>
    <p:sldId id="391" r:id="rId53"/>
    <p:sldId id="392" r:id="rId54"/>
    <p:sldId id="393" r:id="rId55"/>
    <p:sldId id="394" r:id="rId56"/>
    <p:sldId id="398" r:id="rId57"/>
    <p:sldId id="335" r:id="rId58"/>
    <p:sldId id="372" r:id="rId59"/>
    <p:sldId id="373" r:id="rId60"/>
    <p:sldId id="374" r:id="rId61"/>
    <p:sldId id="375" r:id="rId62"/>
    <p:sldId id="377" r:id="rId63"/>
    <p:sldId id="378" r:id="rId64"/>
    <p:sldId id="376" r:id="rId65"/>
    <p:sldId id="379" r:id="rId66"/>
    <p:sldId id="380" r:id="rId67"/>
    <p:sldId id="381" r:id="rId68"/>
    <p:sldId id="382" r:id="rId69"/>
    <p:sldId id="383" r:id="rId70"/>
    <p:sldId id="385" r:id="rId71"/>
    <p:sldId id="386" r:id="rId72"/>
    <p:sldId id="387" r:id="rId73"/>
    <p:sldId id="325" r:id="rId7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A30B-FFA8-4B87-8CD1-8E73450266B4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04ECC-A5AC-4174-BD70-B84B1CF0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10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58DBD-A966-ACD1-2F05-653C91769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37A314-B118-8C74-D49A-FC390AB61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F7D49-4790-07E9-EE5E-820C1862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5B3-2CA5-4995-89F7-453C777AB357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F33B5-3E06-D620-82FE-47FF2074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21C58-30C0-E337-9680-2F98A3A3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88CE-3653-4716-B6B0-53F533F7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16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CB975-E215-F913-66DD-FEC8CA7A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F9CD4D-E9FC-CED6-AE5C-C1F41991D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25741-A7B4-2C9D-227F-36A38355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5B3-2CA5-4995-89F7-453C777AB357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CD617A-CFAA-A812-BEDD-781FBFFF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F88EB-A422-E0C3-8C9A-DD0D46F4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88CE-3653-4716-B6B0-53F533F7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06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2D086D-247A-32B6-C361-B95F4FD66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68224F-740D-6829-883D-B8B9687DE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9D126-DA5B-7DE7-AF62-52ADBAD0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5B3-2CA5-4995-89F7-453C777AB357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93B50-0F70-9828-4578-C762287D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79331-D878-402B-6990-B694930E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88CE-3653-4716-B6B0-53F533F7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4415D-1C5F-A0B3-A4C6-1B810DFB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68C87-5D83-176D-3C07-60F373D3C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51144-CFAD-821D-D40E-3B058E08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5B3-2CA5-4995-89F7-453C777AB357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59BC3-0EC6-0158-48B3-4C445EA6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BA7E1-B53C-203C-EC67-9BA4C09D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88CE-3653-4716-B6B0-53F533F7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7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5DD45-DB6E-AF4B-430B-7B5FDC19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26181-2B06-E515-C92F-3123DDC00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B67A3B-6B4D-39A5-24D0-D32E6A4B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5B3-2CA5-4995-89F7-453C777AB357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2503D-3A10-1203-96C2-BE69D274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4B60E-5059-1A7B-EA5C-AA2231AF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88CE-3653-4716-B6B0-53F533F7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15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FCC96-F94D-586C-8038-B1EB6C0D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C6B41-E0F5-3798-90D3-57E93236F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7CA033-7649-E577-B4B9-711540A99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B60738-C63F-F2A5-9456-FDA41AA8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5B3-2CA5-4995-89F7-453C777AB357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DC8D43-A8B7-FB92-924A-37BE2CC6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F3F370-B026-D0C6-7A51-C28D4DCF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88CE-3653-4716-B6B0-53F533F7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5CA8D-429E-0D2B-065F-0D255E25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600C38-D609-78F1-5B97-49375E56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2ACE69-28B0-DCFE-F50B-66F93F57F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C03A35-8E3A-7B5B-AB89-87B9185B1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E105AE-E39A-16D6-3595-86A0A5B69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ED34D1-E81B-B8B0-3529-24F7C9B7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5B3-2CA5-4995-89F7-453C777AB357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2AEBE3-4EC6-6722-0B4B-3574B08F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CAEC11-0CD0-1CE9-057C-9192D3F2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88CE-3653-4716-B6B0-53F533F7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8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86C4E-BCC5-7A90-1A13-100AA5AA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968213-4638-1F92-6369-D8ACBD03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5B3-2CA5-4995-89F7-453C777AB357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5FB522-2CB0-032B-BDC6-89CAD7FA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BCD792-5084-575E-3A6A-9AFEDC14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88CE-3653-4716-B6B0-53F533F7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38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6A3B81-D406-F83A-8BD4-BCA0E344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5B3-2CA5-4995-89F7-453C777AB357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CB5826-A032-0154-B79B-059E42C0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3E5062-8059-8C43-2188-16E8C712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88CE-3653-4716-B6B0-53F533F7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75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6A14C-5AF8-8A28-59DB-9A3DEA85B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825C6-342F-72B0-1638-6E9B1EC25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3D1877-73AD-C545-0A7D-DFE97F040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385E4F-DCBF-973C-37A3-AF5A8454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5B3-2CA5-4995-89F7-453C777AB357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51395-E17C-7037-50D9-F1828A1E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D28E64-8A2E-8B3E-B065-CF333E24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88CE-3653-4716-B6B0-53F533F7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8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A50AA-F6FA-3D38-3EED-81B9D1546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9F7F1A-42F8-0EE2-CE1E-0B51B8C48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63CF0A-626F-E42F-DCA7-FE5F2763F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185F8B-3F8D-0723-9BF3-3122BBBC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5B3-2CA5-4995-89F7-453C777AB357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76A439-A0F5-4F94-EEB3-D33FAF55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05D16F-B32D-6E2F-E928-43103CAB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88CE-3653-4716-B6B0-53F533F7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5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B1F687-C112-0730-2F75-F6C2EE45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803953-CDF3-4AB9-C019-762FDDFE1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54A30-502F-3089-FE69-03721C84B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1C5B3-2CA5-4995-89F7-453C777AB357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6EAE29-01F3-3905-BDC5-1B83F1891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37CE2-94F2-E2EF-6C6A-9686B30AE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88CE-3653-4716-B6B0-53F533F7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1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C05ED4-1F10-AFD3-417D-9A4EE591ED42}"/>
              </a:ext>
            </a:extLst>
          </p:cNvPr>
          <p:cNvSpPr txBox="1"/>
          <p:nvPr/>
        </p:nvSpPr>
        <p:spPr>
          <a:xfrm>
            <a:off x="2329311" y="2505670"/>
            <a:ext cx="7533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[ANA] Git &amp; </a:t>
            </a:r>
            <a:r>
              <a:rPr lang="en-US" altLang="ko-KR" sz="5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Github</a:t>
            </a:r>
            <a:r>
              <a:rPr lang="en-US" altLang="ko-KR" sz="5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5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기초 교육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964BF-829C-7CE2-7210-E2DB4BDA1E02}"/>
              </a:ext>
            </a:extLst>
          </p:cNvPr>
          <p:cNvSpPr txBox="1"/>
          <p:nvPr/>
        </p:nvSpPr>
        <p:spPr>
          <a:xfrm>
            <a:off x="4507829" y="3696101"/>
            <a:ext cx="3176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일차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–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협업 기반 다지기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13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FDB6D-9AC1-4157-5BDD-9CAA934F3F5A}"/>
              </a:ext>
            </a:extLst>
          </p:cNvPr>
          <p:cNvSpPr txBox="1"/>
          <p:nvPr/>
        </p:nvSpPr>
        <p:spPr>
          <a:xfrm>
            <a:off x="1713296" y="1588170"/>
            <a:ext cx="876540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git</a:t>
            </a:r>
            <a:r>
              <a:rPr lang="ko-KR" altLang="en-US" sz="4000" dirty="0"/>
              <a:t> </a:t>
            </a:r>
            <a:r>
              <a:rPr lang="en-US" altLang="ko-KR" sz="4000" dirty="0"/>
              <a:t>push</a:t>
            </a:r>
            <a:r>
              <a:rPr lang="ko-KR" altLang="en-US" sz="4000" dirty="0"/>
              <a:t> </a:t>
            </a:r>
            <a:r>
              <a:rPr lang="en-US" altLang="ko-KR" sz="4000" dirty="0"/>
              <a:t>–u</a:t>
            </a:r>
            <a:r>
              <a:rPr lang="ko-KR" altLang="en-US" sz="4000" dirty="0"/>
              <a:t> </a:t>
            </a:r>
            <a:r>
              <a:rPr lang="en-US" altLang="ko-KR" sz="4000" dirty="0"/>
              <a:t>origin main</a:t>
            </a:r>
          </a:p>
          <a:p>
            <a:pPr algn="ctr"/>
            <a:endParaRPr lang="en-US" altLang="ko-KR" sz="4000" dirty="0"/>
          </a:p>
          <a:p>
            <a:pPr algn="ctr"/>
            <a:r>
              <a:rPr lang="ko-KR" altLang="en-US" sz="4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혹은</a:t>
            </a:r>
            <a:endParaRPr lang="en-US" altLang="ko-KR" sz="4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endParaRPr lang="en-US" altLang="ko-KR" sz="4000" dirty="0"/>
          </a:p>
          <a:p>
            <a:pPr algn="ctr"/>
            <a:r>
              <a:rPr lang="en-US" altLang="ko-KR" sz="4000" dirty="0"/>
              <a:t>git push --set-upstream origin 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AA7E1-3A17-EC9A-A9D7-91BE40ACCE2B}"/>
              </a:ext>
            </a:extLst>
          </p:cNvPr>
          <p:cNvSpPr txBox="1"/>
          <p:nvPr/>
        </p:nvSpPr>
        <p:spPr>
          <a:xfrm>
            <a:off x="903169" y="5145946"/>
            <a:ext cx="10385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로컬 저장소의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commit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내역을 특정 원격 저장소로 업로드 하도록 설정하는 명령어 입니다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23DADB-3D14-00D5-938C-DCFBBC13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27" y="2887911"/>
            <a:ext cx="11439344" cy="25655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04E002-FACD-1A18-B091-214AF6F86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06" y="2070677"/>
            <a:ext cx="11015785" cy="38179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2DCD19-A451-049E-15BC-039244E69391}"/>
              </a:ext>
            </a:extLst>
          </p:cNvPr>
          <p:cNvSpPr txBox="1"/>
          <p:nvPr/>
        </p:nvSpPr>
        <p:spPr>
          <a:xfrm>
            <a:off x="903169" y="5661330"/>
            <a:ext cx="103856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이후로는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git push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만 해도 알아서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origin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저장소의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main branch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업로드 됩니다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537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895AF4-43E0-3B9D-BC56-CDBC3924B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92" y="1782022"/>
            <a:ext cx="10597415" cy="415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A78124-51BE-C3F9-DED6-3F304FA68030}"/>
              </a:ext>
            </a:extLst>
          </p:cNvPr>
          <p:cNvSpPr txBox="1"/>
          <p:nvPr/>
        </p:nvSpPr>
        <p:spPr>
          <a:xfrm>
            <a:off x="3217244" y="1701887"/>
            <a:ext cx="575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git clone {</a:t>
            </a:r>
            <a:r>
              <a:rPr lang="ko-K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원격 저장소 주소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791A58-5867-05F4-4496-57033F9ECB99}"/>
              </a:ext>
            </a:extLst>
          </p:cNvPr>
          <p:cNvSpPr txBox="1"/>
          <p:nvPr/>
        </p:nvSpPr>
        <p:spPr>
          <a:xfrm>
            <a:off x="1057175" y="2828835"/>
            <a:ext cx="10077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해당 프로젝트의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git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내역을 포함하여 파일들을 다운로드 할 때 사용하는 명령어 입니다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6252F-2ADD-3036-3FF4-71882298A37A}"/>
              </a:ext>
            </a:extLst>
          </p:cNvPr>
          <p:cNvSpPr txBox="1"/>
          <p:nvPr/>
        </p:nvSpPr>
        <p:spPr>
          <a:xfrm>
            <a:off x="1057175" y="4367273"/>
            <a:ext cx="1007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그냥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ZIP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파일만 다운받으면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git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내역은 포함되지 않습니다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5658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32500B-4EB3-B0B5-9E3D-7BF2646E8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496" y="1675046"/>
            <a:ext cx="4883007" cy="35079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CD1F0E-1470-AD8B-8B3B-F7EEF75B9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811" y="1909762"/>
            <a:ext cx="9229634" cy="20945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43F4ACE-2EFC-F526-768B-2F8DBA6CD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249" y="1853037"/>
            <a:ext cx="8268757" cy="38172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BA5EA59-FAEC-6603-F0DD-A6E48F33F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629" y="1955130"/>
            <a:ext cx="9292740" cy="361308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BEE97C-980A-41B1-084A-6EF683094D0F}"/>
              </a:ext>
            </a:extLst>
          </p:cNvPr>
          <p:cNvSpPr/>
          <p:nvPr/>
        </p:nvSpPr>
        <p:spPr>
          <a:xfrm>
            <a:off x="1754604" y="2487588"/>
            <a:ext cx="1383231" cy="380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7D2C2BA-2547-4700-E2D1-5C5E671CE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0450" y="2812080"/>
            <a:ext cx="5811097" cy="197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5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5F9962-7B25-9637-6B54-80F0D66D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73" y="2183681"/>
            <a:ext cx="11037454" cy="24906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5F73AF7-58FE-373C-C572-922CFAC6E13C}"/>
              </a:ext>
            </a:extLst>
          </p:cNvPr>
          <p:cNvSpPr/>
          <p:nvPr/>
        </p:nvSpPr>
        <p:spPr>
          <a:xfrm>
            <a:off x="7500886" y="2814847"/>
            <a:ext cx="4010929" cy="361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26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804187-DABA-864D-FA79-80DA18CFC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977" y="1697429"/>
            <a:ext cx="5256045" cy="42909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249327-5C59-7ED6-B844-4EE433633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628" y="1398887"/>
            <a:ext cx="5411604" cy="522301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7A138C-C6BE-A9CF-9EF8-7E0375D0DE18}"/>
              </a:ext>
            </a:extLst>
          </p:cNvPr>
          <p:cNvSpPr/>
          <p:nvPr/>
        </p:nvSpPr>
        <p:spPr>
          <a:xfrm>
            <a:off x="3987666" y="5925395"/>
            <a:ext cx="1825994" cy="494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3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6A92D0-CED1-9CE4-26B3-FB654B89F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609" y="2551544"/>
            <a:ext cx="7994779" cy="3738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034324-1D05-43E1-F1D0-4D89A39D97AE}"/>
              </a:ext>
            </a:extLst>
          </p:cNvPr>
          <p:cNvSpPr txBox="1"/>
          <p:nvPr/>
        </p:nvSpPr>
        <p:spPr>
          <a:xfrm>
            <a:off x="2419147" y="1432576"/>
            <a:ext cx="7353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git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pull</a:t>
            </a:r>
          </a:p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저장소로부터 변경 내역을 다운로드 받습니다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474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51F5A4-4072-3027-8FB2-46E4C8990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558" y="1789345"/>
            <a:ext cx="7268884" cy="32793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0F41560-CBAD-E391-6AE7-F9C4053DC646}"/>
              </a:ext>
            </a:extLst>
          </p:cNvPr>
          <p:cNvSpPr/>
          <p:nvPr/>
        </p:nvSpPr>
        <p:spPr>
          <a:xfrm>
            <a:off x="6764554" y="1789345"/>
            <a:ext cx="2706705" cy="472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8942762-2FC9-6DA3-B1FD-0438ABE57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775" y="1468255"/>
            <a:ext cx="7790941" cy="485554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88F114-C11B-AEC3-7E4E-7920F02C5F5B}"/>
              </a:ext>
            </a:extLst>
          </p:cNvPr>
          <p:cNvSpPr/>
          <p:nvPr/>
        </p:nvSpPr>
        <p:spPr>
          <a:xfrm>
            <a:off x="7879481" y="3061182"/>
            <a:ext cx="1850962" cy="472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473CE1-3908-BC37-175B-1F9D16E3543A}"/>
              </a:ext>
            </a:extLst>
          </p:cNvPr>
          <p:cNvSpPr/>
          <p:nvPr/>
        </p:nvSpPr>
        <p:spPr>
          <a:xfrm>
            <a:off x="7879481" y="4617739"/>
            <a:ext cx="1850962" cy="472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4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4D24E7-A1D9-2F3E-CDED-FFC1A4859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551" y="1543200"/>
            <a:ext cx="4566898" cy="43378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D61EF87-30DA-D002-5947-79EB7B7E102B}"/>
              </a:ext>
            </a:extLst>
          </p:cNvPr>
          <p:cNvSpPr/>
          <p:nvPr/>
        </p:nvSpPr>
        <p:spPr>
          <a:xfrm>
            <a:off x="6679932" y="4408719"/>
            <a:ext cx="1078030" cy="472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0E36F6B-4263-BF57-C701-07D9019A4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280" y="1363204"/>
            <a:ext cx="4367682" cy="514526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F5F28ED-AA59-EDC7-EF97-346D82811245}"/>
              </a:ext>
            </a:extLst>
          </p:cNvPr>
          <p:cNvSpPr/>
          <p:nvPr/>
        </p:nvSpPr>
        <p:spPr>
          <a:xfrm>
            <a:off x="4496090" y="2111090"/>
            <a:ext cx="1680343" cy="472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E6BC53-696C-E1A4-5697-CBD416D24E4F}"/>
              </a:ext>
            </a:extLst>
          </p:cNvPr>
          <p:cNvSpPr/>
          <p:nvPr/>
        </p:nvSpPr>
        <p:spPr>
          <a:xfrm>
            <a:off x="5075767" y="2237317"/>
            <a:ext cx="823383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A76D42-1A4E-217E-0CC4-FBF949DD6480}"/>
              </a:ext>
            </a:extLst>
          </p:cNvPr>
          <p:cNvSpPr txBox="1"/>
          <p:nvPr/>
        </p:nvSpPr>
        <p:spPr>
          <a:xfrm>
            <a:off x="5008034" y="2223128"/>
            <a:ext cx="122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변경</a:t>
            </a:r>
          </a:p>
        </p:txBody>
      </p:sp>
    </p:spTree>
    <p:extLst>
      <p:ext uri="{BB962C8B-B14F-4D97-AF65-F5344CB8AC3E}">
        <p14:creationId xmlns:p14="http://schemas.microsoft.com/office/powerpoint/2010/main" val="218659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ED0B79E-53E5-2D5D-C560-84716EFEF1BB}"/>
              </a:ext>
            </a:extLst>
          </p:cNvPr>
          <p:cNvSpPr/>
          <p:nvPr/>
        </p:nvSpPr>
        <p:spPr>
          <a:xfrm>
            <a:off x="1956602" y="3414028"/>
            <a:ext cx="895149" cy="89514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2CFDAD-B9F1-620C-6D98-1E32EDC094DB}"/>
              </a:ext>
            </a:extLst>
          </p:cNvPr>
          <p:cNvSpPr txBox="1"/>
          <p:nvPr/>
        </p:nvSpPr>
        <p:spPr>
          <a:xfrm>
            <a:off x="1480150" y="2882232"/>
            <a:ext cx="184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b.txt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내용 수정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F03221-D3A5-148C-E520-307A47A00B3A}"/>
              </a:ext>
            </a:extLst>
          </p:cNvPr>
          <p:cNvSpPr/>
          <p:nvPr/>
        </p:nvSpPr>
        <p:spPr>
          <a:xfrm>
            <a:off x="6141988" y="2344020"/>
            <a:ext cx="895149" cy="89514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65D20F-738E-D211-F99B-E9FA6AA4F57E}"/>
              </a:ext>
            </a:extLst>
          </p:cNvPr>
          <p:cNvSpPr txBox="1"/>
          <p:nvPr/>
        </p:nvSpPr>
        <p:spPr>
          <a:xfrm>
            <a:off x="5665536" y="1812224"/>
            <a:ext cx="184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c.txt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내용 수정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09A0C13-EDD1-E904-8A60-F15B7A61B1B8}"/>
              </a:ext>
            </a:extLst>
          </p:cNvPr>
          <p:cNvSpPr/>
          <p:nvPr/>
        </p:nvSpPr>
        <p:spPr>
          <a:xfrm>
            <a:off x="6141988" y="4746672"/>
            <a:ext cx="895149" cy="89514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C48C18-42D1-6DC2-DC2D-7B1FFC78EC47}"/>
              </a:ext>
            </a:extLst>
          </p:cNvPr>
          <p:cNvSpPr txBox="1"/>
          <p:nvPr/>
        </p:nvSpPr>
        <p:spPr>
          <a:xfrm>
            <a:off x="5449769" y="4197577"/>
            <a:ext cx="227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c.txt receiver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변경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609DFB3-4AE4-B1AF-DC25-6E34AE85A32B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2851750" y="2791595"/>
            <a:ext cx="3276000" cy="1070008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08B66F-6ECF-DA65-3441-ACCCCA956394}"/>
              </a:ext>
            </a:extLst>
          </p:cNvPr>
          <p:cNvCxnSpPr>
            <a:cxnSpLocks/>
            <a:stCxn id="13" idx="2"/>
            <a:endCxn id="8" idx="6"/>
          </p:cNvCxnSpPr>
          <p:nvPr/>
        </p:nvCxnSpPr>
        <p:spPr>
          <a:xfrm flipH="1" flipV="1">
            <a:off x="2851751" y="3861603"/>
            <a:ext cx="3290237" cy="1332644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E44C7B6-7D23-3E3C-C4E6-A0897B467802}"/>
              </a:ext>
            </a:extLst>
          </p:cNvPr>
          <p:cNvCxnSpPr>
            <a:cxnSpLocks/>
          </p:cNvCxnSpPr>
          <p:nvPr/>
        </p:nvCxnSpPr>
        <p:spPr>
          <a:xfrm>
            <a:off x="7037137" y="2791594"/>
            <a:ext cx="1328287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FBD1ACD-C255-AA34-8E9E-A425890CFDCE}"/>
              </a:ext>
            </a:extLst>
          </p:cNvPr>
          <p:cNvCxnSpPr>
            <a:cxnSpLocks/>
          </p:cNvCxnSpPr>
          <p:nvPr/>
        </p:nvCxnSpPr>
        <p:spPr>
          <a:xfrm>
            <a:off x="7032324" y="5194246"/>
            <a:ext cx="1328287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E1058A-F220-9B0E-4109-8ECEA99B3E6B}"/>
              </a:ext>
            </a:extLst>
          </p:cNvPr>
          <p:cNvSpPr/>
          <p:nvPr/>
        </p:nvSpPr>
        <p:spPr>
          <a:xfrm>
            <a:off x="8575107" y="2308860"/>
            <a:ext cx="1635760" cy="9654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main branch</a:t>
            </a:r>
          </a:p>
          <a:p>
            <a:pPr algn="ctr"/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로컬 저장소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660EAE-13C7-6AA8-1572-9C14A09BB365}"/>
              </a:ext>
            </a:extLst>
          </p:cNvPr>
          <p:cNvSpPr/>
          <p:nvPr/>
        </p:nvSpPr>
        <p:spPr>
          <a:xfrm>
            <a:off x="8575107" y="4676541"/>
            <a:ext cx="1635760" cy="9654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main branch</a:t>
            </a:r>
          </a:p>
          <a:p>
            <a:pPr algn="ctr"/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109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0A28FD-CC8B-3681-9C1B-08F21E8C1C2D}"/>
              </a:ext>
            </a:extLst>
          </p:cNvPr>
          <p:cNvSpPr txBox="1"/>
          <p:nvPr/>
        </p:nvSpPr>
        <p:spPr>
          <a:xfrm>
            <a:off x="750771" y="510138"/>
            <a:ext cx="1145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목차</a:t>
            </a:r>
            <a:endParaRPr lang="en-US" altLang="ko-KR" sz="3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C57ACD-87EC-E40F-DE83-8EBE8BABB880}"/>
              </a:ext>
            </a:extLst>
          </p:cNvPr>
          <p:cNvSpPr txBox="1"/>
          <p:nvPr/>
        </p:nvSpPr>
        <p:spPr>
          <a:xfrm>
            <a:off x="1035251" y="1827196"/>
            <a:ext cx="74307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저장소란 무엇일까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</a:p>
          <a:p>
            <a:pPr marL="514350" indent="-514350">
              <a:buAutoNum type="arabicPeriod"/>
            </a:pP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Git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가지 공간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HEAD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대하여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5. commit 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수정해보기</a:t>
            </a:r>
          </a:p>
        </p:txBody>
      </p:sp>
    </p:spTree>
    <p:extLst>
      <p:ext uri="{BB962C8B-B14F-4D97-AF65-F5344CB8AC3E}">
        <p14:creationId xmlns:p14="http://schemas.microsoft.com/office/powerpoint/2010/main" val="2264621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9D2E99-ADBF-C533-D1AA-698DD3FB6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85" y="1968817"/>
            <a:ext cx="11487630" cy="292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30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D73EDC-291A-1192-5023-A790B924ECF2}"/>
              </a:ext>
            </a:extLst>
          </p:cNvPr>
          <p:cNvSpPr txBox="1"/>
          <p:nvPr/>
        </p:nvSpPr>
        <p:spPr>
          <a:xfrm>
            <a:off x="1697253" y="1508508"/>
            <a:ext cx="879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상황</a:t>
            </a: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내가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push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할 내용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+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pull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해와야 할  내용도 있는 상황</a:t>
            </a: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B9108-9B51-8E40-1990-A54B3734C88C}"/>
              </a:ext>
            </a:extLst>
          </p:cNvPr>
          <p:cNvSpPr txBox="1"/>
          <p:nvPr/>
        </p:nvSpPr>
        <p:spPr>
          <a:xfrm>
            <a:off x="2476901" y="3826173"/>
            <a:ext cx="72381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 merge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형태로 원격 저장소의 내용을 가져온다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rebase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형태로 원격 저장소의 내용을 가져온다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A1B25-92FB-71D3-0576-2598AFD016C3}"/>
              </a:ext>
            </a:extLst>
          </p:cNvPr>
          <p:cNvSpPr txBox="1"/>
          <p:nvPr/>
        </p:nvSpPr>
        <p:spPr>
          <a:xfrm>
            <a:off x="2974207" y="5820726"/>
            <a:ext cx="624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이후 </a:t>
            </a: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push </a:t>
            </a:r>
            <a:r>
              <a: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하는 것을 잊지 말아주세요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AFA7B-694D-0EA3-A9FB-152ED9E19C15}"/>
              </a:ext>
            </a:extLst>
          </p:cNvPr>
          <p:cNvSpPr txBox="1"/>
          <p:nvPr/>
        </p:nvSpPr>
        <p:spPr>
          <a:xfrm>
            <a:off x="4362650" y="3136612"/>
            <a:ext cx="346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먼저 </a:t>
            </a:r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pull</a:t>
            </a:r>
            <a:r>
              <a:rPr lang="ko-KR" altLang="en-US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해야 한다</a:t>
            </a:r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!</a:t>
            </a:r>
            <a:endParaRPr lang="ko-KR" altLang="en-US" sz="32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89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31B4C-17A7-3621-8CFA-AC60DD36A2F5}"/>
              </a:ext>
            </a:extLst>
          </p:cNvPr>
          <p:cNvSpPr txBox="1"/>
          <p:nvPr/>
        </p:nvSpPr>
        <p:spPr>
          <a:xfrm>
            <a:off x="2815389" y="2397948"/>
            <a:ext cx="65612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git pull --no-rebase</a:t>
            </a:r>
          </a:p>
          <a:p>
            <a:pPr algn="ctr"/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Arial" panose="020B0604020202020204" pitchFamily="34" charset="0"/>
              </a:rPr>
              <a:t>원격 저장소의 내용을 로컬 저장소의 내용과 </a:t>
            </a:r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Arial" panose="020B0604020202020204" pitchFamily="34" charset="0"/>
              </a:rPr>
              <a:t>merge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Arial" panose="020B0604020202020204" pitchFamily="34" charset="0"/>
              </a:rPr>
              <a:t>하는 형태로 가져오는 명령어입니다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Arial" panose="020B0604020202020204" pitchFamily="34" charset="0"/>
              </a:rPr>
              <a:t>.</a:t>
            </a:r>
            <a:endParaRPr lang="ko-KR" altLang="en-US" sz="3200" dirty="0">
              <a:latin typeface="나눔바른펜" panose="020B0503000000000000" pitchFamily="50" charset="-127"/>
              <a:ea typeface="나눔바른펜" panose="020B0503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687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C7A8746-E38E-F567-4355-A2CEE9BC362C}"/>
              </a:ext>
            </a:extLst>
          </p:cNvPr>
          <p:cNvSpPr/>
          <p:nvPr/>
        </p:nvSpPr>
        <p:spPr>
          <a:xfrm>
            <a:off x="1434820" y="3358057"/>
            <a:ext cx="891359" cy="90152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53793B-62B3-2D8D-766A-7641B7218CE8}"/>
              </a:ext>
            </a:extLst>
          </p:cNvPr>
          <p:cNvSpPr txBox="1"/>
          <p:nvPr/>
        </p:nvSpPr>
        <p:spPr>
          <a:xfrm>
            <a:off x="960385" y="2822475"/>
            <a:ext cx="1840227" cy="464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b.txt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내용 수정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F30880A-289F-08A5-D4C0-7A319D6D5E8F}"/>
              </a:ext>
            </a:extLst>
          </p:cNvPr>
          <p:cNvSpPr/>
          <p:nvPr/>
        </p:nvSpPr>
        <p:spPr>
          <a:xfrm>
            <a:off x="5602486" y="4700191"/>
            <a:ext cx="891359" cy="90152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964587-A260-7E47-FDF8-3C950D015D8B}"/>
              </a:ext>
            </a:extLst>
          </p:cNvPr>
          <p:cNvSpPr txBox="1"/>
          <p:nvPr/>
        </p:nvSpPr>
        <p:spPr>
          <a:xfrm>
            <a:off x="4913198" y="5639687"/>
            <a:ext cx="2269933" cy="464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c.txt receiver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변경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791F67-BAD2-DD2D-010E-4E59375C6AAB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2326179" y="2822475"/>
            <a:ext cx="1186001" cy="986344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F0A007-97D0-0406-5CC8-266AA487AF1A}"/>
              </a:ext>
            </a:extLst>
          </p:cNvPr>
          <p:cNvCxnSpPr>
            <a:cxnSpLocks/>
            <a:stCxn id="9" idx="2"/>
            <a:endCxn id="2" idx="6"/>
          </p:cNvCxnSpPr>
          <p:nvPr/>
        </p:nvCxnSpPr>
        <p:spPr>
          <a:xfrm flipH="1" flipV="1">
            <a:off x="2326179" y="3808820"/>
            <a:ext cx="3276307" cy="1342134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F077310-2B22-2AAD-1067-F52A473AE30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403541" y="2756018"/>
            <a:ext cx="5250597" cy="6322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0FECF8-8252-2769-D200-0C8D66B96622}"/>
              </a:ext>
            </a:extLst>
          </p:cNvPr>
          <p:cNvSpPr/>
          <p:nvPr/>
        </p:nvSpPr>
        <p:spPr>
          <a:xfrm>
            <a:off x="9654138" y="2269847"/>
            <a:ext cx="1628835" cy="97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main branch</a:t>
            </a:r>
          </a:p>
          <a:p>
            <a:pPr algn="ctr"/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로컬 저장소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920B8D-8FAB-0940-376E-E4356C40ECD5}"/>
              </a:ext>
            </a:extLst>
          </p:cNvPr>
          <p:cNvSpPr/>
          <p:nvPr/>
        </p:nvSpPr>
        <p:spPr>
          <a:xfrm>
            <a:off x="2594031" y="4730132"/>
            <a:ext cx="1628835" cy="97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main branch</a:t>
            </a:r>
          </a:p>
          <a:p>
            <a:pPr algn="ctr"/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8A6071F-F8A9-E79E-8268-433B3FF92A80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6363308" y="3054951"/>
            <a:ext cx="1510157" cy="1777265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E156ECED-51D2-3F8C-68B8-A22EBEADBD05}"/>
              </a:ext>
            </a:extLst>
          </p:cNvPr>
          <p:cNvSpPr/>
          <p:nvPr/>
        </p:nvSpPr>
        <p:spPr>
          <a:xfrm>
            <a:off x="3512182" y="2340666"/>
            <a:ext cx="891359" cy="90152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8E8D6-5FD0-6C4A-67AD-0EDD9D0384E4}"/>
              </a:ext>
            </a:extLst>
          </p:cNvPr>
          <p:cNvSpPr txBox="1"/>
          <p:nvPr/>
        </p:nvSpPr>
        <p:spPr>
          <a:xfrm>
            <a:off x="3037747" y="1805083"/>
            <a:ext cx="1840227" cy="464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c.txt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내용 수정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697F768-6D20-FA40-0822-51704EF88C7D}"/>
              </a:ext>
            </a:extLst>
          </p:cNvPr>
          <p:cNvSpPr/>
          <p:nvPr/>
        </p:nvSpPr>
        <p:spPr>
          <a:xfrm>
            <a:off x="7576776" y="2340666"/>
            <a:ext cx="891359" cy="90152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BE0E8A-2379-59E7-F954-D9E9ACC1BAF4}"/>
              </a:ext>
            </a:extLst>
          </p:cNvPr>
          <p:cNvSpPr txBox="1"/>
          <p:nvPr/>
        </p:nvSpPr>
        <p:spPr>
          <a:xfrm>
            <a:off x="6313419" y="1805083"/>
            <a:ext cx="341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로컬과 원격 저장소를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merge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5424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31B4C-17A7-3621-8CFA-AC60DD36A2F5}"/>
              </a:ext>
            </a:extLst>
          </p:cNvPr>
          <p:cNvSpPr txBox="1"/>
          <p:nvPr/>
        </p:nvSpPr>
        <p:spPr>
          <a:xfrm>
            <a:off x="2815389" y="2397948"/>
            <a:ext cx="65612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git pull --rebase</a:t>
            </a:r>
          </a:p>
          <a:p>
            <a:pPr algn="ctr"/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Arial" panose="020B0604020202020204" pitchFamily="34" charset="0"/>
              </a:rPr>
              <a:t>원격 저장소의 내용을 로컬 저장소의 내용과 </a:t>
            </a:r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Arial" panose="020B0604020202020204" pitchFamily="34" charset="0"/>
              </a:rPr>
              <a:t>rebase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Arial" panose="020B0604020202020204" pitchFamily="34" charset="0"/>
              </a:rPr>
              <a:t>하는 형태로 가져오는 명령어입니다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Arial" panose="020B0604020202020204" pitchFamily="34" charset="0"/>
              </a:rPr>
              <a:t>.</a:t>
            </a:r>
            <a:endParaRPr lang="ko-KR" altLang="en-US" sz="3200" dirty="0">
              <a:latin typeface="나눔바른펜" panose="020B0503000000000000" pitchFamily="50" charset="-127"/>
              <a:ea typeface="나눔바른펜" panose="020B0503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1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C7A8746-E38E-F567-4355-A2CEE9BC362C}"/>
              </a:ext>
            </a:extLst>
          </p:cNvPr>
          <p:cNvSpPr/>
          <p:nvPr/>
        </p:nvSpPr>
        <p:spPr>
          <a:xfrm>
            <a:off x="1628786" y="3117426"/>
            <a:ext cx="891359" cy="9015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53793B-62B3-2D8D-766A-7641B7218CE8}"/>
              </a:ext>
            </a:extLst>
          </p:cNvPr>
          <p:cNvSpPr txBox="1"/>
          <p:nvPr/>
        </p:nvSpPr>
        <p:spPr>
          <a:xfrm>
            <a:off x="1154351" y="2581844"/>
            <a:ext cx="1840227" cy="464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b.txt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내용 수정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F30880A-289F-08A5-D4C0-7A319D6D5E8F}"/>
              </a:ext>
            </a:extLst>
          </p:cNvPr>
          <p:cNvSpPr/>
          <p:nvPr/>
        </p:nvSpPr>
        <p:spPr>
          <a:xfrm>
            <a:off x="7730425" y="3117425"/>
            <a:ext cx="891359" cy="9015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964587-A260-7E47-FDF8-3C950D015D8B}"/>
              </a:ext>
            </a:extLst>
          </p:cNvPr>
          <p:cNvSpPr txBox="1"/>
          <p:nvPr/>
        </p:nvSpPr>
        <p:spPr>
          <a:xfrm>
            <a:off x="4048792" y="2581844"/>
            <a:ext cx="2269933" cy="464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c.txt receiver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변경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791F67-BAD2-DD2D-010E-4E59375C6AAB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>
            <a:off x="2520145" y="3568188"/>
            <a:ext cx="2217935" cy="685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0FECF8-8252-2769-D200-0C8D66B96622}"/>
              </a:ext>
            </a:extLst>
          </p:cNvPr>
          <p:cNvSpPr/>
          <p:nvPr/>
        </p:nvSpPr>
        <p:spPr>
          <a:xfrm>
            <a:off x="8709552" y="4306369"/>
            <a:ext cx="1628835" cy="97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main branch</a:t>
            </a:r>
          </a:p>
          <a:p>
            <a:pPr algn="ctr"/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로컬 저장소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920B8D-8FAB-0940-376E-E4356C40ECD5}"/>
              </a:ext>
            </a:extLst>
          </p:cNvPr>
          <p:cNvSpPr/>
          <p:nvPr/>
        </p:nvSpPr>
        <p:spPr>
          <a:xfrm>
            <a:off x="2814694" y="4306249"/>
            <a:ext cx="1628835" cy="97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main branch</a:t>
            </a:r>
          </a:p>
          <a:p>
            <a:pPr algn="ctr"/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8A6071F-F8A9-E79E-8268-433B3FF92A80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8621784" y="3568187"/>
            <a:ext cx="2054628" cy="6851"/>
          </a:xfrm>
          <a:prstGeom prst="line">
            <a:avLst/>
          </a:prstGeom>
          <a:ln w="635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E156ECED-51D2-3F8C-68B8-A22EBEADBD05}"/>
              </a:ext>
            </a:extLst>
          </p:cNvPr>
          <p:cNvSpPr/>
          <p:nvPr/>
        </p:nvSpPr>
        <p:spPr>
          <a:xfrm>
            <a:off x="4738080" y="3124276"/>
            <a:ext cx="891359" cy="9015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8E8D6-5FD0-6C4A-67AD-0EDD9D0384E4}"/>
              </a:ext>
            </a:extLst>
          </p:cNvPr>
          <p:cNvSpPr txBox="1"/>
          <p:nvPr/>
        </p:nvSpPr>
        <p:spPr>
          <a:xfrm>
            <a:off x="7255990" y="2576074"/>
            <a:ext cx="1840227" cy="464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c.txt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내용 수정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C207F6-4C8B-FD35-4593-20C9EC97F95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5629439" y="3568187"/>
            <a:ext cx="2100986" cy="6851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061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75C00B8-26EB-412E-5DDC-D4610F845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01" y="2106591"/>
            <a:ext cx="11073279" cy="274811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40E57D-965E-EE82-3254-E4548716934D}"/>
              </a:ext>
            </a:extLst>
          </p:cNvPr>
          <p:cNvSpPr/>
          <p:nvPr/>
        </p:nvSpPr>
        <p:spPr>
          <a:xfrm>
            <a:off x="833787" y="2377788"/>
            <a:ext cx="2727559" cy="472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4F349D4-160A-C284-D0D6-E0757F5F95A4}"/>
              </a:ext>
            </a:extLst>
          </p:cNvPr>
          <p:cNvSpPr/>
          <p:nvPr/>
        </p:nvSpPr>
        <p:spPr>
          <a:xfrm>
            <a:off x="3161497" y="2975356"/>
            <a:ext cx="3085299" cy="354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BC0F71A-8399-0D44-6753-7605A1D1D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86" y="1371798"/>
            <a:ext cx="8397135" cy="513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5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29E436-1878-B12D-0599-30F33A4B6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20" y="2057212"/>
            <a:ext cx="11000560" cy="34231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4F7574-907F-3F61-539F-57087DAD9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7" y="2135793"/>
            <a:ext cx="11738566" cy="32659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29994A-9E53-6BC8-75D9-A67C169B5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528" y="1831859"/>
            <a:ext cx="9422943" cy="411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1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AC86C2-7974-7401-85DA-187270A70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7" y="2037748"/>
            <a:ext cx="10864986" cy="349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72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14F4F-63C1-9F44-5A1A-3FBA97CBF098}"/>
              </a:ext>
            </a:extLst>
          </p:cNvPr>
          <p:cNvSpPr txBox="1"/>
          <p:nvPr/>
        </p:nvSpPr>
        <p:spPr>
          <a:xfrm>
            <a:off x="1540843" y="2385287"/>
            <a:ext cx="9110313" cy="2087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git push --force</a:t>
            </a:r>
          </a:p>
          <a:p>
            <a:pPr algn="ctr"/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Arial" panose="020B0604020202020204" pitchFamily="34" charset="0"/>
              </a:rPr>
              <a:t>로컬 저장소의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Arial" panose="020B0604020202020204" pitchFamily="34" charset="0"/>
              </a:rPr>
              <a:t>git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Arial" panose="020B0604020202020204" pitchFamily="34" charset="0"/>
              </a:rPr>
              <a:t>내역을 </a:t>
            </a:r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Arial" panose="020B0604020202020204" pitchFamily="34" charset="0"/>
              </a:rPr>
              <a:t>원격 저장소의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Arial" panose="020B0604020202020204" pitchFamily="34" charset="0"/>
              </a:rPr>
              <a:t>git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Arial" panose="020B0604020202020204" pitchFamily="34" charset="0"/>
              </a:rPr>
              <a:t>내역에 강제로 덮어 씌우는 명령어 입니다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553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저장소란 무엇일까</a:t>
            </a:r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BB8F73-724E-086C-622B-9E303A7F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1641910"/>
            <a:ext cx="5591175" cy="46482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23FDE06-B18E-981A-D24E-27F5ECD2D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937" y="1375210"/>
            <a:ext cx="5581650" cy="51816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5E1BB9E-9578-CBC2-E36F-CF9F98A65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436" y="1665587"/>
            <a:ext cx="59531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7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0F4906-97A6-2376-C2B4-3E526F068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802" y="1398887"/>
            <a:ext cx="9142395" cy="51633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2C1FF82-28CF-E2D3-F7A8-7A84281E0B28}"/>
              </a:ext>
            </a:extLst>
          </p:cNvPr>
          <p:cNvSpPr/>
          <p:nvPr/>
        </p:nvSpPr>
        <p:spPr>
          <a:xfrm>
            <a:off x="5415413" y="6035873"/>
            <a:ext cx="1793909" cy="472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8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F76E0D-CB55-F64D-8042-94939473C10A}"/>
              </a:ext>
            </a:extLst>
          </p:cNvPr>
          <p:cNvSpPr txBox="1"/>
          <p:nvPr/>
        </p:nvSpPr>
        <p:spPr>
          <a:xfrm>
            <a:off x="1619449" y="1818966"/>
            <a:ext cx="101209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먼저 로컬에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branch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만든 후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몇가지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commit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만듭니다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endParaRPr lang="en-US" altLang="ko-KR" sz="3200" dirty="0">
              <a:latin typeface="Arial" panose="020B0604020202020204" pitchFamily="34" charset="0"/>
              <a:ea typeface="나눔바른펜" panose="020B0503000000000000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32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git</a:t>
            </a:r>
            <a:r>
              <a:rPr lang="ko-KR" altLang="en-US" sz="32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push</a:t>
            </a:r>
            <a:r>
              <a:rPr lang="ko-KR" altLang="en-US" sz="32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–u</a:t>
            </a:r>
            <a:r>
              <a:rPr lang="ko-KR" altLang="en-US" sz="32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origin</a:t>
            </a:r>
            <a:r>
              <a:rPr lang="ko-KR" altLang="en-US" sz="32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{branch</a:t>
            </a:r>
            <a:r>
              <a:rPr lang="ko-KR" altLang="en-US" sz="32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 이름</a:t>
            </a:r>
            <a:r>
              <a:rPr lang="en-US" altLang="ko-KR" sz="32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}</a:t>
            </a:r>
          </a:p>
          <a:p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위 명령어는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origin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되어있는 원격 저장소에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{branch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이름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} branch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새로 만든 다음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</a:p>
          <a:p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해당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branch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로컬의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branch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push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할 수 있도록 합니다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48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74716E-8DF0-DAEE-A4D2-0EC9883B9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01" y="2124576"/>
            <a:ext cx="11033398" cy="32270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229D7F-8D96-1905-8E41-D6DBD71E9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04" y="1695048"/>
            <a:ext cx="10626391" cy="43207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1F05B15-F91A-E456-8724-95D7DEE2F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221" y="2113848"/>
            <a:ext cx="7715558" cy="26303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FBFB44-B716-9D6F-3B4F-94B217B2B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901" y="2146583"/>
            <a:ext cx="6917280" cy="256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5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5580CE-0855-BDD5-23DE-579CD1623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12" y="1508609"/>
            <a:ext cx="6165976" cy="466118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657AE12-5C54-9B0F-EC31-BE682C9FE111}"/>
              </a:ext>
            </a:extLst>
          </p:cNvPr>
          <p:cNvSpPr/>
          <p:nvPr/>
        </p:nvSpPr>
        <p:spPr>
          <a:xfrm>
            <a:off x="3163102" y="1675629"/>
            <a:ext cx="1793909" cy="472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3CF0D8-90C0-BCF0-846C-298B344C1EB3}"/>
              </a:ext>
            </a:extLst>
          </p:cNvPr>
          <p:cNvSpPr/>
          <p:nvPr/>
        </p:nvSpPr>
        <p:spPr>
          <a:xfrm>
            <a:off x="3373254" y="3173377"/>
            <a:ext cx="1978393" cy="472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71539D-6B54-AEDE-9367-B7BB5B7283EE}"/>
              </a:ext>
            </a:extLst>
          </p:cNvPr>
          <p:cNvSpPr/>
          <p:nvPr/>
        </p:nvSpPr>
        <p:spPr>
          <a:xfrm>
            <a:off x="3236896" y="4538560"/>
            <a:ext cx="5108207" cy="472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83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D6BCED-983B-7395-64F7-CCB62BFA9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78" y="1567162"/>
            <a:ext cx="8042086" cy="45545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C52923C-D4DA-4393-47A8-39E9D8A5B773}"/>
              </a:ext>
            </a:extLst>
          </p:cNvPr>
          <p:cNvSpPr/>
          <p:nvPr/>
        </p:nvSpPr>
        <p:spPr>
          <a:xfrm>
            <a:off x="2726758" y="5484970"/>
            <a:ext cx="1825992" cy="472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579F789-F483-8BB4-8C26-F76D3D1E3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474" y="1567162"/>
            <a:ext cx="5601494" cy="510957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B6DE24-EF29-3929-6A7E-499BB2BFD28E}"/>
              </a:ext>
            </a:extLst>
          </p:cNvPr>
          <p:cNvSpPr/>
          <p:nvPr/>
        </p:nvSpPr>
        <p:spPr>
          <a:xfrm>
            <a:off x="3778228" y="2364780"/>
            <a:ext cx="2317771" cy="472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AC8B52-188C-4E3E-CAA2-0C8D9561DB28}"/>
              </a:ext>
            </a:extLst>
          </p:cNvPr>
          <p:cNvSpPr/>
          <p:nvPr/>
        </p:nvSpPr>
        <p:spPr>
          <a:xfrm>
            <a:off x="3664016" y="5986437"/>
            <a:ext cx="1706881" cy="472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8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36CDA-A117-E67E-E6AB-C1F58A4B23D1}"/>
              </a:ext>
            </a:extLst>
          </p:cNvPr>
          <p:cNvSpPr txBox="1"/>
          <p:nvPr/>
        </p:nvSpPr>
        <p:spPr>
          <a:xfrm>
            <a:off x="720290" y="2483318"/>
            <a:ext cx="10751420" cy="2348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git fetch</a:t>
            </a:r>
          </a:p>
          <a:p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저장소의 최신 변경 사항을 가져오기만 합니다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(pull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처럼 가져온 후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merge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또는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rebase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시도하지 않습니다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.)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556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4C4A58-73F3-376E-704B-3188857B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362" y="1398886"/>
            <a:ext cx="8802856" cy="50683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067D075-39F0-DD0F-592A-6CB09F0080CE}"/>
              </a:ext>
            </a:extLst>
          </p:cNvPr>
          <p:cNvSpPr/>
          <p:nvPr/>
        </p:nvSpPr>
        <p:spPr>
          <a:xfrm>
            <a:off x="1776174" y="3556701"/>
            <a:ext cx="8513232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74CA79-0E21-E7BF-5EFF-748EA5C22057}"/>
              </a:ext>
            </a:extLst>
          </p:cNvPr>
          <p:cNvSpPr/>
          <p:nvPr/>
        </p:nvSpPr>
        <p:spPr>
          <a:xfrm>
            <a:off x="1920986" y="6026166"/>
            <a:ext cx="426805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87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D3FCD1-5DC8-EBF8-03CE-A236DA914DCF}"/>
              </a:ext>
            </a:extLst>
          </p:cNvPr>
          <p:cNvSpPr txBox="1"/>
          <p:nvPr/>
        </p:nvSpPr>
        <p:spPr>
          <a:xfrm>
            <a:off x="710665" y="2098306"/>
            <a:ext cx="107706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git</a:t>
            </a:r>
            <a:r>
              <a:rPr lang="ko-KR" altLang="en-US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switch</a:t>
            </a:r>
            <a:r>
              <a:rPr lang="ko-KR" altLang="en-US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–t</a:t>
            </a:r>
            <a:r>
              <a:rPr lang="ko-KR" altLang="en-US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{</a:t>
            </a:r>
            <a:r>
              <a:rPr lang="ko-KR" altLang="en-US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원격 저장소 이름</a:t>
            </a:r>
            <a:r>
              <a:rPr lang="en-US" altLang="ko-KR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}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  <a:cs typeface="Arial" panose="020B0604020202020204" pitchFamily="34" charset="0"/>
              </a:rPr>
              <a:t>/</a:t>
            </a:r>
            <a:r>
              <a:rPr lang="en-US" altLang="ko-KR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{</a:t>
            </a:r>
            <a:r>
              <a:rPr lang="ko-KR" altLang="en-US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원격 저장소의 </a:t>
            </a:r>
            <a:r>
              <a:rPr lang="en-US" altLang="ko-KR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branch </a:t>
            </a:r>
            <a:r>
              <a:rPr lang="ko-KR" altLang="en-US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이름</a:t>
            </a:r>
            <a:r>
              <a:rPr lang="en-US" altLang="ko-KR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}</a:t>
            </a:r>
          </a:p>
          <a:p>
            <a:pPr algn="ctr"/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저장소의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branch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로컬로 가져오고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</a:p>
          <a:p>
            <a:pPr algn="ctr"/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앞으로 해당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branch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에서의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push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는 </a:t>
            </a: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항상 원격 저장소의 같은 이름의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branch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설정합니다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95258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C428A0-7BD1-B898-64A8-9F7AD732E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5" y="2522132"/>
            <a:ext cx="11949289" cy="212081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F6222A1-3D62-F00D-F09F-25D4D0E85639}"/>
              </a:ext>
            </a:extLst>
          </p:cNvPr>
          <p:cNvSpPr/>
          <p:nvPr/>
        </p:nvSpPr>
        <p:spPr>
          <a:xfrm>
            <a:off x="2065364" y="3128211"/>
            <a:ext cx="3661668" cy="341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305151-1C5D-52D5-B502-FECDBDBCA958}"/>
              </a:ext>
            </a:extLst>
          </p:cNvPr>
          <p:cNvSpPr/>
          <p:nvPr/>
        </p:nvSpPr>
        <p:spPr>
          <a:xfrm>
            <a:off x="3324670" y="3469907"/>
            <a:ext cx="5424694" cy="255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7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101A4-548E-5B59-EE9E-D2CE7D83B542}"/>
              </a:ext>
            </a:extLst>
          </p:cNvPr>
          <p:cNvSpPr txBox="1"/>
          <p:nvPr/>
        </p:nvSpPr>
        <p:spPr>
          <a:xfrm>
            <a:off x="710665" y="2454441"/>
            <a:ext cx="10770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git</a:t>
            </a:r>
            <a:r>
              <a:rPr lang="ko-KR" altLang="en-US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push</a:t>
            </a:r>
            <a:r>
              <a:rPr lang="ko-KR" altLang="en-US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origin --delete</a:t>
            </a:r>
            <a:r>
              <a:rPr lang="ko-KR" altLang="en-US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{</a:t>
            </a:r>
            <a:r>
              <a:rPr lang="ko-KR" altLang="en-US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원격 저장소의 </a:t>
            </a:r>
            <a:r>
              <a:rPr lang="en-US" altLang="ko-KR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branch </a:t>
            </a:r>
            <a:r>
              <a:rPr lang="ko-KR" altLang="en-US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이름</a:t>
            </a:r>
            <a:r>
              <a:rPr lang="en-US" altLang="ko-KR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}</a:t>
            </a:r>
          </a:p>
          <a:p>
            <a:pPr algn="ctr"/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저장소의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branch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삭제합니다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71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저장소란 무엇일까</a:t>
            </a:r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CBADB-9E2E-D4EF-4276-0DD29F33E838}"/>
              </a:ext>
            </a:extLst>
          </p:cNvPr>
          <p:cNvSpPr txBox="1"/>
          <p:nvPr/>
        </p:nvSpPr>
        <p:spPr>
          <a:xfrm>
            <a:off x="5066097" y="2175310"/>
            <a:ext cx="2059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DVCS!</a:t>
            </a:r>
            <a:endParaRPr lang="ko-KR" altLang="en-US" sz="4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C80141-1E1E-ACF3-AA34-AC9AFBD5D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076" y="1500302"/>
            <a:ext cx="4725848" cy="519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5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F4C1F8-F846-EBA9-5BF1-3D3AEDEF7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20" y="2146183"/>
            <a:ext cx="10342560" cy="30610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82455E-AF59-E45B-6080-4BA934056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551" y="1650732"/>
            <a:ext cx="6240897" cy="45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6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E3301-C2F4-99A9-FDF6-FFFF145DCF24}"/>
              </a:ext>
            </a:extLst>
          </p:cNvPr>
          <p:cNvSpPr txBox="1"/>
          <p:nvPr/>
        </p:nvSpPr>
        <p:spPr>
          <a:xfrm>
            <a:off x="3047465" y="2875002"/>
            <a:ext cx="60970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Git</a:t>
            </a:r>
            <a:r>
              <a:rPr lang="ko-KR" altLang="en-US" sz="6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</a:t>
            </a:r>
            <a:r>
              <a:rPr lang="en-US" altLang="ko-KR" sz="6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6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가지 공간</a:t>
            </a:r>
            <a:endParaRPr lang="en-US" altLang="ko-KR" sz="6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963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</a:t>
            </a:r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가지 공간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9897A7-2927-BBB6-C8E3-EBFD43399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292" y="1398887"/>
            <a:ext cx="8731416" cy="476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452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</a:t>
            </a:r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가지 공간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3D553F-7CD2-514D-B933-2EB2066E5F5D}"/>
              </a:ext>
            </a:extLst>
          </p:cNvPr>
          <p:cNvSpPr/>
          <p:nvPr/>
        </p:nvSpPr>
        <p:spPr>
          <a:xfrm>
            <a:off x="1094070" y="2033337"/>
            <a:ext cx="2569946" cy="279132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Working</a:t>
            </a:r>
          </a:p>
          <a:p>
            <a:pPr algn="ctr"/>
            <a:r>
              <a:rPr lang="en-US" altLang="ko-KR" sz="4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Directory</a:t>
            </a:r>
            <a:endParaRPr lang="ko-KR" altLang="en-US" sz="4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A8087-E493-38BE-D996-8C0DE1662661}"/>
              </a:ext>
            </a:extLst>
          </p:cNvPr>
          <p:cNvSpPr txBox="1"/>
          <p:nvPr/>
        </p:nvSpPr>
        <p:spPr>
          <a:xfrm>
            <a:off x="4783758" y="1824410"/>
            <a:ext cx="6314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말 그대로 사용자가 파일을 추가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삭제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수정하는 폴더를 의미합니다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ED6D5-7581-1757-3361-DEB124841B44}"/>
              </a:ext>
            </a:extLst>
          </p:cNvPr>
          <p:cNvSpPr txBox="1"/>
          <p:nvPr/>
        </p:nvSpPr>
        <p:spPr>
          <a:xfrm>
            <a:off x="4649003" y="3978865"/>
            <a:ext cx="6314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git add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명령어를 통해 특정 파일들을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Staging area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보낼 수 있습니다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249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</a:t>
            </a:r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가지 공간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3D553F-7CD2-514D-B933-2EB2066E5F5D}"/>
              </a:ext>
            </a:extLst>
          </p:cNvPr>
          <p:cNvSpPr/>
          <p:nvPr/>
        </p:nvSpPr>
        <p:spPr>
          <a:xfrm>
            <a:off x="648101" y="1963554"/>
            <a:ext cx="2569946" cy="279132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Staging</a:t>
            </a:r>
          </a:p>
          <a:p>
            <a:pPr algn="ctr"/>
            <a:r>
              <a:rPr lang="en-US" altLang="ko-KR" sz="4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Area</a:t>
            </a:r>
            <a:endParaRPr lang="ko-KR" altLang="en-US" sz="4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A8087-E493-38BE-D996-8C0DE1662661}"/>
              </a:ext>
            </a:extLst>
          </p:cNvPr>
          <p:cNvSpPr txBox="1"/>
          <p:nvPr/>
        </p:nvSpPr>
        <p:spPr>
          <a:xfrm>
            <a:off x="3373120" y="1708138"/>
            <a:ext cx="545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Commit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위한 준비 단계입니다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ED6D5-7581-1757-3361-DEB124841B44}"/>
              </a:ext>
            </a:extLst>
          </p:cNvPr>
          <p:cNvSpPr txBox="1"/>
          <p:nvPr/>
        </p:nvSpPr>
        <p:spPr>
          <a:xfrm>
            <a:off x="3373120" y="2785274"/>
            <a:ext cx="45960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git commit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명령어를 통해 특정 파일들을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Repository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보낼 수 있습니다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5F0DA-8AE6-F4C6-4A56-3D0E8DF4EBDB}"/>
              </a:ext>
            </a:extLst>
          </p:cNvPr>
          <p:cNvSpPr txBox="1"/>
          <p:nvPr/>
        </p:nvSpPr>
        <p:spPr>
          <a:xfrm>
            <a:off x="3373120" y="4754880"/>
            <a:ext cx="8818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git restore(--staged)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명령어를 통해 </a:t>
            </a: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특정 파일들을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Working Directory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보낼 수 있습니다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620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</a:t>
            </a:r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가지 공간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3D553F-7CD2-514D-B933-2EB2066E5F5D}"/>
              </a:ext>
            </a:extLst>
          </p:cNvPr>
          <p:cNvSpPr/>
          <p:nvPr/>
        </p:nvSpPr>
        <p:spPr>
          <a:xfrm>
            <a:off x="1094070" y="2033337"/>
            <a:ext cx="2569946" cy="2791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Directory</a:t>
            </a:r>
            <a:endParaRPr lang="ko-KR" altLang="en-US" sz="44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A8087-E493-38BE-D996-8C0DE1662661}"/>
              </a:ext>
            </a:extLst>
          </p:cNvPr>
          <p:cNvSpPr txBox="1"/>
          <p:nvPr/>
        </p:nvSpPr>
        <p:spPr>
          <a:xfrm>
            <a:off x="5279459" y="1433172"/>
            <a:ext cx="4957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.git directory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라고도 불리며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</a:p>
          <a:p>
            <a:pPr algn="ctr"/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commit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된 상태를 의미합니다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9620D-CAB1-0CE7-4613-E8B7C506C25C}"/>
              </a:ext>
            </a:extLst>
          </p:cNvPr>
          <p:cNvSpPr txBox="1"/>
          <p:nvPr/>
        </p:nvSpPr>
        <p:spPr>
          <a:xfrm>
            <a:off x="3794761" y="2887682"/>
            <a:ext cx="82271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git reset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명령어를 통해</a:t>
            </a: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[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옵션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]</a:t>
            </a:r>
          </a:p>
          <a:p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--soft : Repository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  <a:sym typeface="Wingdings" panose="05000000000000000000" pitchFamily="2" charset="2"/>
              </a:rPr>
              <a:t> Staging Area</a:t>
            </a:r>
          </a:p>
          <a:p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--mixed(default)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Repository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  <a:sym typeface="Wingdings" panose="05000000000000000000" pitchFamily="2" charset="2"/>
              </a:rPr>
              <a:t>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6640786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</a:t>
            </a:r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가지 공간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9620D-CAB1-0CE7-4613-E8B7C506C25C}"/>
              </a:ext>
            </a:extLst>
          </p:cNvPr>
          <p:cNvSpPr txBox="1"/>
          <p:nvPr/>
        </p:nvSpPr>
        <p:spPr>
          <a:xfrm>
            <a:off x="1813962" y="1559395"/>
            <a:ext cx="85640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git reset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명령어를 통해</a:t>
            </a: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[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옵션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]</a:t>
            </a:r>
          </a:p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--soft : Repository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  <a:sym typeface="Wingdings" panose="05000000000000000000" pitchFamily="2" charset="2"/>
              </a:rPr>
              <a:t> Staging Area</a:t>
            </a:r>
          </a:p>
          <a:p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--mixed(default)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Repository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  <a:sym typeface="Wingdings" panose="05000000000000000000" pitchFamily="2" charset="2"/>
              </a:rPr>
              <a:t> Staging Area</a:t>
            </a:r>
          </a:p>
          <a:p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  <a:sym typeface="Wingdings" panose="05000000000000000000" pitchFamily="2" charset="2"/>
            </a:endParaRPr>
          </a:p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  <a:sym typeface="Wingdings" panose="05000000000000000000" pitchFamily="2" charset="2"/>
              </a:rPr>
              <a:t> --hard :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  <a:sym typeface="Wingdings" panose="05000000000000000000" pitchFamily="2" charset="2"/>
              </a:rPr>
              <a:t>수정사항을 완전히 삭제</a:t>
            </a: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053D3A-230C-E844-85FC-8F78B7F5D2C4}"/>
              </a:ext>
            </a:extLst>
          </p:cNvPr>
          <p:cNvSpPr/>
          <p:nvPr/>
        </p:nvSpPr>
        <p:spPr>
          <a:xfrm>
            <a:off x="9279153" y="1559395"/>
            <a:ext cx="2197770" cy="23870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Directory</a:t>
            </a:r>
            <a:endParaRPr lang="ko-KR" altLang="en-US" sz="36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871244-74FD-B998-FD71-216E5462C523}"/>
              </a:ext>
            </a:extLst>
          </p:cNvPr>
          <p:cNvSpPr/>
          <p:nvPr/>
        </p:nvSpPr>
        <p:spPr>
          <a:xfrm>
            <a:off x="1813962" y="5303520"/>
            <a:ext cx="5732244" cy="780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42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</a:t>
            </a:r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가지 공간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926BB7-5232-56A5-984B-6ED66C886800}"/>
              </a:ext>
            </a:extLst>
          </p:cNvPr>
          <p:cNvSpPr/>
          <p:nvPr/>
        </p:nvSpPr>
        <p:spPr>
          <a:xfrm>
            <a:off x="648101" y="1903012"/>
            <a:ext cx="1770161" cy="192264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Working</a:t>
            </a:r>
          </a:p>
          <a:p>
            <a:pPr algn="ctr"/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Directory</a:t>
            </a:r>
            <a:endParaRPr lang="ko-KR" altLang="en-US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B1CD68-EAD6-2E3F-55F1-2A99232E787B}"/>
              </a:ext>
            </a:extLst>
          </p:cNvPr>
          <p:cNvSpPr/>
          <p:nvPr/>
        </p:nvSpPr>
        <p:spPr>
          <a:xfrm>
            <a:off x="5210919" y="1903012"/>
            <a:ext cx="1770161" cy="19226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Staging</a:t>
            </a:r>
          </a:p>
          <a:p>
            <a:pPr algn="ctr"/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Area</a:t>
            </a:r>
            <a:endParaRPr lang="ko-KR" altLang="en-US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994C0E-A8D6-9804-4504-887EF1672496}"/>
              </a:ext>
            </a:extLst>
          </p:cNvPr>
          <p:cNvSpPr/>
          <p:nvPr/>
        </p:nvSpPr>
        <p:spPr>
          <a:xfrm>
            <a:off x="9773738" y="1903012"/>
            <a:ext cx="1770161" cy="1922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Directory</a:t>
            </a:r>
            <a:endParaRPr lang="ko-KR" altLang="en-US" sz="3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6A25262-7DC2-61F7-91D2-0878DC3EBD35}"/>
              </a:ext>
            </a:extLst>
          </p:cNvPr>
          <p:cNvCxnSpPr>
            <a:cxnSpLocks/>
          </p:cNvCxnSpPr>
          <p:nvPr/>
        </p:nvCxnSpPr>
        <p:spPr>
          <a:xfrm flipH="1">
            <a:off x="2783304" y="3254141"/>
            <a:ext cx="2096704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2C01C1-2E47-A27F-519D-C0862173599C}"/>
              </a:ext>
            </a:extLst>
          </p:cNvPr>
          <p:cNvSpPr txBox="1"/>
          <p:nvPr/>
        </p:nvSpPr>
        <p:spPr>
          <a:xfrm>
            <a:off x="3441832" y="1702071"/>
            <a:ext cx="952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add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6768D8D-5746-495B-6640-3FF6E4270CDB}"/>
              </a:ext>
            </a:extLst>
          </p:cNvPr>
          <p:cNvCxnSpPr>
            <a:cxnSpLocks/>
          </p:cNvCxnSpPr>
          <p:nvPr/>
        </p:nvCxnSpPr>
        <p:spPr>
          <a:xfrm>
            <a:off x="2783304" y="2471512"/>
            <a:ext cx="2269959" cy="1379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C6424F-CB7F-0A4B-7354-1D354A755B3D}"/>
              </a:ext>
            </a:extLst>
          </p:cNvPr>
          <p:cNvSpPr txBox="1"/>
          <p:nvPr/>
        </p:nvSpPr>
        <p:spPr>
          <a:xfrm>
            <a:off x="2729563" y="3254141"/>
            <a:ext cx="22314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restore</a:t>
            </a:r>
          </a:p>
          <a:p>
            <a:pPr algn="ctr"/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(--staged)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1823FD-BABD-7B37-1A6A-789CDF31493B}"/>
              </a:ext>
            </a:extLst>
          </p:cNvPr>
          <p:cNvSpPr txBox="1"/>
          <p:nvPr/>
        </p:nvSpPr>
        <p:spPr>
          <a:xfrm>
            <a:off x="7610332" y="1762025"/>
            <a:ext cx="1759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commit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A7F1E60-EE87-C17F-C959-90BBE11F9AA6}"/>
              </a:ext>
            </a:extLst>
          </p:cNvPr>
          <p:cNvCxnSpPr>
            <a:cxnSpLocks/>
          </p:cNvCxnSpPr>
          <p:nvPr/>
        </p:nvCxnSpPr>
        <p:spPr>
          <a:xfrm>
            <a:off x="7355305" y="2471512"/>
            <a:ext cx="2269959" cy="1379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0827D0D-934C-6408-3817-FB0B99E7E9FF}"/>
              </a:ext>
            </a:extLst>
          </p:cNvPr>
          <p:cNvCxnSpPr>
            <a:cxnSpLocks/>
          </p:cNvCxnSpPr>
          <p:nvPr/>
        </p:nvCxnSpPr>
        <p:spPr>
          <a:xfrm flipH="1">
            <a:off x="7365732" y="3254141"/>
            <a:ext cx="2096704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E09FA7A-BC68-D741-3E24-21036C36EB03}"/>
              </a:ext>
            </a:extLst>
          </p:cNvPr>
          <p:cNvSpPr txBox="1"/>
          <p:nvPr/>
        </p:nvSpPr>
        <p:spPr>
          <a:xfrm>
            <a:off x="7311991" y="3254141"/>
            <a:ext cx="22314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reset</a:t>
            </a:r>
          </a:p>
          <a:p>
            <a:pPr algn="ctr"/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(--soft)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7E18A107-AE8D-4FDC-06CA-7A4FE1A70D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02835" y="3972043"/>
            <a:ext cx="9084954" cy="1264853"/>
          </a:xfrm>
          <a:prstGeom prst="bentConnector3">
            <a:avLst>
              <a:gd name="adj1" fmla="val 311"/>
            </a:avLst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335FC08-502B-D2AA-4768-7F0B6526D709}"/>
              </a:ext>
            </a:extLst>
          </p:cNvPr>
          <p:cNvCxnSpPr>
            <a:cxnSpLocks/>
          </p:cNvCxnSpPr>
          <p:nvPr/>
        </p:nvCxnSpPr>
        <p:spPr>
          <a:xfrm flipV="1">
            <a:off x="1481488" y="3992367"/>
            <a:ext cx="0" cy="127389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52BFADB-33BD-8AE8-9D49-3A54FA6E6BF8}"/>
              </a:ext>
            </a:extLst>
          </p:cNvPr>
          <p:cNvSpPr txBox="1"/>
          <p:nvPr/>
        </p:nvSpPr>
        <p:spPr>
          <a:xfrm>
            <a:off x="4929583" y="5236897"/>
            <a:ext cx="22314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reset</a:t>
            </a:r>
          </a:p>
          <a:p>
            <a:pPr algn="ctr"/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(--mixed)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22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</a:t>
            </a:r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가지 공간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B1CD68-EAD6-2E3F-55F1-2A99232E787B}"/>
              </a:ext>
            </a:extLst>
          </p:cNvPr>
          <p:cNvSpPr/>
          <p:nvPr/>
        </p:nvSpPr>
        <p:spPr>
          <a:xfrm>
            <a:off x="1389690" y="2018515"/>
            <a:ext cx="1770161" cy="19226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Staging</a:t>
            </a:r>
          </a:p>
          <a:p>
            <a:pPr algn="ctr"/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Area</a:t>
            </a:r>
            <a:endParaRPr lang="ko-KR" altLang="en-US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994C0E-A8D6-9804-4504-887EF1672496}"/>
              </a:ext>
            </a:extLst>
          </p:cNvPr>
          <p:cNvSpPr/>
          <p:nvPr/>
        </p:nvSpPr>
        <p:spPr>
          <a:xfrm>
            <a:off x="1389689" y="4401153"/>
            <a:ext cx="1770161" cy="1922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Directory</a:t>
            </a:r>
            <a:endParaRPr lang="ko-KR" altLang="en-US" sz="32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026" name="Picture 2" descr="쓰레기통 - 무료 ui개 아이콘">
            <a:extLst>
              <a:ext uri="{FF2B5EF4-FFF2-40B4-BE49-F238E27FC236}">
                <a16:creationId xmlns:a16="http://schemas.microsoft.com/office/drawing/2014/main" id="{F3984B24-C732-8E51-55EC-03B945692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988" y="2703897"/>
            <a:ext cx="2753627" cy="275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0545D1-C3DB-E59F-B8C4-E04D20C314F7}"/>
              </a:ext>
            </a:extLst>
          </p:cNvPr>
          <p:cNvSpPr txBox="1"/>
          <p:nvPr/>
        </p:nvSpPr>
        <p:spPr>
          <a:xfrm rot="20711903">
            <a:off x="5512339" y="4804455"/>
            <a:ext cx="1728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reset</a:t>
            </a:r>
          </a:p>
          <a:p>
            <a:pPr algn="ctr"/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(--hard)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C21FE34-FD82-1895-E0C4-214640B61A99}"/>
              </a:ext>
            </a:extLst>
          </p:cNvPr>
          <p:cNvCxnSpPr>
            <a:cxnSpLocks/>
          </p:cNvCxnSpPr>
          <p:nvPr/>
        </p:nvCxnSpPr>
        <p:spPr>
          <a:xfrm>
            <a:off x="3689461" y="2923900"/>
            <a:ext cx="5069527" cy="100708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4037FE8-5C66-7522-8CD1-2D0010862DC0}"/>
              </a:ext>
            </a:extLst>
          </p:cNvPr>
          <p:cNvCxnSpPr>
            <a:cxnSpLocks/>
          </p:cNvCxnSpPr>
          <p:nvPr/>
        </p:nvCxnSpPr>
        <p:spPr>
          <a:xfrm flipV="1">
            <a:off x="3689461" y="4273617"/>
            <a:ext cx="5069527" cy="118390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A8B48B5-1804-A5C6-10B5-724B06B9EC08}"/>
              </a:ext>
            </a:extLst>
          </p:cNvPr>
          <p:cNvSpPr txBox="1"/>
          <p:nvPr/>
        </p:nvSpPr>
        <p:spPr>
          <a:xfrm rot="737049">
            <a:off x="5512339" y="2778295"/>
            <a:ext cx="1728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restore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3671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E3301-C2F4-99A9-FDF6-FFFF145DCF24}"/>
              </a:ext>
            </a:extLst>
          </p:cNvPr>
          <p:cNvSpPr txBox="1"/>
          <p:nvPr/>
        </p:nvSpPr>
        <p:spPr>
          <a:xfrm>
            <a:off x="3047465" y="2875002"/>
            <a:ext cx="60970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HEAD</a:t>
            </a:r>
            <a:r>
              <a:rPr lang="ko-KR" altLang="en-US" sz="6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대하여</a:t>
            </a:r>
            <a:endParaRPr lang="en-US" altLang="ko-KR" sz="6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92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저장소란 무엇일까</a:t>
            </a:r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EA4BB0-5245-9580-211B-1A6948E55C27}"/>
              </a:ext>
            </a:extLst>
          </p:cNvPr>
          <p:cNvSpPr txBox="1"/>
          <p:nvPr/>
        </p:nvSpPr>
        <p:spPr>
          <a:xfrm>
            <a:off x="1354755" y="2058670"/>
            <a:ext cx="94824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해당 서버를 사용하는 사람들이 모두 </a:t>
            </a:r>
            <a:endParaRPr lang="en-US" altLang="ko-KR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서버의 백업본을 가지고</a:t>
            </a: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(distributed) </a:t>
            </a:r>
            <a:r>
              <a:rPr lang="ko-KR" altLang="en-US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파일의 버전을 관리합니다</a:t>
            </a: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따라서 서버가 죽거나 오프라인 상태에서도 버전 관리가 가능하다는 장점이 존재합니다</a:t>
            </a: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82209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HEAD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대하여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F9278C-492C-1F60-7F3D-16E5DFFC273F}"/>
              </a:ext>
            </a:extLst>
          </p:cNvPr>
          <p:cNvSpPr txBox="1"/>
          <p:nvPr/>
        </p:nvSpPr>
        <p:spPr>
          <a:xfrm>
            <a:off x="158549" y="2185417"/>
            <a:ext cx="12033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HEAD</a:t>
            </a:r>
            <a:r>
              <a:rPr lang="ko-KR" altLang="en-US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는</a:t>
            </a: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branch</a:t>
            </a:r>
            <a:r>
              <a:rPr lang="ko-KR" altLang="en-US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의 가장 최근 </a:t>
            </a:r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commit</a:t>
            </a:r>
            <a:r>
              <a:rPr lang="ko-KR" altLang="en-US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가리키는</a:t>
            </a: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포인터입니다</a:t>
            </a: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982E4-BC89-D8FD-9842-0E0BA23B72CF}"/>
              </a:ext>
            </a:extLst>
          </p:cNvPr>
          <p:cNvSpPr txBox="1"/>
          <p:nvPr/>
        </p:nvSpPr>
        <p:spPr>
          <a:xfrm>
            <a:off x="1228357" y="3429000"/>
            <a:ext cx="9735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포인터처럼 사용하여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특정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commit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의 </a:t>
            </a:r>
            <a:r>
              <a:rPr lang="ko-KR" altLang="en-US" sz="3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해쉬값을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줄 상황에서</a:t>
            </a: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HEAD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이용해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더 간편하게 명령어를 사용할 수 있습니다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253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HEAD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대하여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547EE6-3AC9-F9EA-2B9F-05B90BD79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71" y="2417491"/>
            <a:ext cx="11066258" cy="245776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C7C5157-D9A7-ECDA-8ABF-7F9842A22FD9}"/>
              </a:ext>
            </a:extLst>
          </p:cNvPr>
          <p:cNvSpPr/>
          <p:nvPr/>
        </p:nvSpPr>
        <p:spPr>
          <a:xfrm>
            <a:off x="7294880" y="3028745"/>
            <a:ext cx="2011680" cy="536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9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HEAD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대하여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955B32-F656-20AB-F93D-9B3840ECEF8E}"/>
              </a:ext>
            </a:extLst>
          </p:cNvPr>
          <p:cNvSpPr txBox="1"/>
          <p:nvPr/>
        </p:nvSpPr>
        <p:spPr>
          <a:xfrm>
            <a:off x="3192780" y="1898045"/>
            <a:ext cx="58064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HEAD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 가리키는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commit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기준으로 </a:t>
            </a:r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HEAD^ or HEAD~ :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바로 전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commit</a:t>
            </a:r>
          </a:p>
          <a:p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HEAD^^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or HEAD~2 :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전전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commit</a:t>
            </a:r>
          </a:p>
          <a:p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HEAD^^^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or HEAD~3 : </a:t>
            </a:r>
            <a:r>
              <a:rPr lang="ko-KR" altLang="en-US" sz="32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전전전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commit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8599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HEAD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대하여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6D1686-9FF7-C115-F58A-2D6AEB042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1" y="1664017"/>
            <a:ext cx="8334375" cy="45053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4C825C3-6B85-886F-B4DE-E4C6830C89CD}"/>
              </a:ext>
            </a:extLst>
          </p:cNvPr>
          <p:cNvSpPr/>
          <p:nvPr/>
        </p:nvSpPr>
        <p:spPr>
          <a:xfrm>
            <a:off x="1928810" y="4925808"/>
            <a:ext cx="5122229" cy="1243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2B9B266-2224-2490-7240-6CC076D8C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61" y="1432576"/>
            <a:ext cx="8949673" cy="48912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32821CB-C128-5EEE-1319-7724162CD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26" y="2351824"/>
            <a:ext cx="11025341" cy="319575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4A804C-11DF-0CC4-963A-75FCE1F247D7}"/>
              </a:ext>
            </a:extLst>
          </p:cNvPr>
          <p:cNvSpPr/>
          <p:nvPr/>
        </p:nvSpPr>
        <p:spPr>
          <a:xfrm>
            <a:off x="9596987" y="2351824"/>
            <a:ext cx="2011680" cy="536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D0F846-1DB5-E50D-B593-A36C694CD310}"/>
              </a:ext>
            </a:extLst>
          </p:cNvPr>
          <p:cNvSpPr/>
          <p:nvPr/>
        </p:nvSpPr>
        <p:spPr>
          <a:xfrm>
            <a:off x="9564994" y="3433477"/>
            <a:ext cx="2011680" cy="536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1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HEAD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대하여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CD58E69-16D5-98DA-C74F-8277870AB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76" y="2542543"/>
            <a:ext cx="10648247" cy="24464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0554F7D-F82F-B517-A5F0-3BDF218EE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625" y="2016596"/>
            <a:ext cx="9480747" cy="363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HEAD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대하여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D28D22F-4433-2ADC-A618-44D9B6F9D93B}"/>
              </a:ext>
            </a:extLst>
          </p:cNvPr>
          <p:cNvSpPr/>
          <p:nvPr/>
        </p:nvSpPr>
        <p:spPr>
          <a:xfrm>
            <a:off x="1417962" y="3932306"/>
            <a:ext cx="891359" cy="9015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10CC01A-7179-9CF4-79D2-60C3DA2E6DB9}"/>
              </a:ext>
            </a:extLst>
          </p:cNvPr>
          <p:cNvSpPr/>
          <p:nvPr/>
        </p:nvSpPr>
        <p:spPr>
          <a:xfrm>
            <a:off x="6930045" y="3939156"/>
            <a:ext cx="891359" cy="9015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2B42CB-F25B-9853-5602-0E1584D14190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>
          <a:xfrm flipV="1">
            <a:off x="2309321" y="4383066"/>
            <a:ext cx="946002" cy="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58710E-E29B-2FA9-9CEB-F9062BEFE11D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7821404" y="4383065"/>
            <a:ext cx="2693232" cy="6853"/>
          </a:xfrm>
          <a:prstGeom prst="line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54BF73A-2E49-874E-2346-7CBC28227E35}"/>
              </a:ext>
            </a:extLst>
          </p:cNvPr>
          <p:cNvSpPr/>
          <p:nvPr/>
        </p:nvSpPr>
        <p:spPr>
          <a:xfrm>
            <a:off x="3255323" y="3932304"/>
            <a:ext cx="891359" cy="9015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1903711-D344-4163-E1C2-FFFF39E04613}"/>
              </a:ext>
            </a:extLst>
          </p:cNvPr>
          <p:cNvCxnSpPr>
            <a:cxnSpLocks/>
            <a:stCxn id="9" idx="6"/>
            <a:endCxn id="5" idx="2"/>
          </p:cNvCxnSpPr>
          <p:nvPr/>
        </p:nvCxnSpPr>
        <p:spPr>
          <a:xfrm>
            <a:off x="4146682" y="4383066"/>
            <a:ext cx="2783363" cy="68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1D0EDCC-2F3A-620C-21EB-5CED2485A373}"/>
              </a:ext>
            </a:extLst>
          </p:cNvPr>
          <p:cNvSpPr/>
          <p:nvPr/>
        </p:nvSpPr>
        <p:spPr>
          <a:xfrm>
            <a:off x="5092684" y="3939156"/>
            <a:ext cx="891359" cy="9015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FC6F7B-90F8-FB56-81EC-99AF8DD2E606}"/>
              </a:ext>
            </a:extLst>
          </p:cNvPr>
          <p:cNvSpPr/>
          <p:nvPr/>
        </p:nvSpPr>
        <p:spPr>
          <a:xfrm>
            <a:off x="8712763" y="3932304"/>
            <a:ext cx="891359" cy="9015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F0798E2-D8EB-620C-39E8-1A1A9BEB8357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5853506" y="3020444"/>
            <a:ext cx="1214751" cy="1050737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5FDF2A22-D584-BE78-B437-98973E880E42}"/>
              </a:ext>
            </a:extLst>
          </p:cNvPr>
          <p:cNvSpPr/>
          <p:nvPr/>
        </p:nvSpPr>
        <p:spPr>
          <a:xfrm>
            <a:off x="6930045" y="2361491"/>
            <a:ext cx="891359" cy="90152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E1D79A-DA73-15F2-0BB9-2DFADA6CF02F}"/>
              </a:ext>
            </a:extLst>
          </p:cNvPr>
          <p:cNvSpPr txBox="1"/>
          <p:nvPr/>
        </p:nvSpPr>
        <p:spPr>
          <a:xfrm>
            <a:off x="4571440" y="4989893"/>
            <a:ext cx="1933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a.txt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내용 수정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(HEAD~2)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3EAB44-4F3B-5B00-9A33-53CBBED4F136}"/>
              </a:ext>
            </a:extLst>
          </p:cNvPr>
          <p:cNvSpPr txBox="1"/>
          <p:nvPr/>
        </p:nvSpPr>
        <p:spPr>
          <a:xfrm>
            <a:off x="6344956" y="1789281"/>
            <a:ext cx="2061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새로운 기능 추가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A0A0EE-FEE0-9E33-5A28-C45DF57C9BE4}"/>
              </a:ext>
            </a:extLst>
          </p:cNvPr>
          <p:cNvSpPr txBox="1"/>
          <p:nvPr/>
        </p:nvSpPr>
        <p:spPr>
          <a:xfrm>
            <a:off x="9547713" y="3545812"/>
            <a:ext cx="193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main</a:t>
            </a:r>
            <a:endParaRPr lang="ko-KR" altLang="en-US" sz="3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A8CFCD7-0ACB-D2BC-FB8E-8BBB315ABA0A}"/>
              </a:ext>
            </a:extLst>
          </p:cNvPr>
          <p:cNvCxnSpPr>
            <a:cxnSpLocks/>
          </p:cNvCxnSpPr>
          <p:nvPr/>
        </p:nvCxnSpPr>
        <p:spPr>
          <a:xfrm flipH="1">
            <a:off x="7811826" y="2809115"/>
            <a:ext cx="2702810" cy="0"/>
          </a:xfrm>
          <a:prstGeom prst="line">
            <a:avLst/>
          </a:prstGeom>
          <a:ln w="63500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410BCE-9538-EA8A-AA72-8DA21FB98F04}"/>
              </a:ext>
            </a:extLst>
          </p:cNvPr>
          <p:cNvSpPr txBox="1"/>
          <p:nvPr/>
        </p:nvSpPr>
        <p:spPr>
          <a:xfrm>
            <a:off x="9103569" y="1946879"/>
            <a:ext cx="2822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new - feature</a:t>
            </a:r>
            <a:endParaRPr lang="ko-KR" altLang="en-US" sz="3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71210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E3301-C2F4-99A9-FDF6-FFFF145DCF24}"/>
              </a:ext>
            </a:extLst>
          </p:cNvPr>
          <p:cNvSpPr txBox="1"/>
          <p:nvPr/>
        </p:nvSpPr>
        <p:spPr>
          <a:xfrm>
            <a:off x="2722612" y="2875002"/>
            <a:ext cx="6746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5. commit</a:t>
            </a:r>
            <a:r>
              <a:rPr lang="ko-KR" altLang="en-US" sz="6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수정해보기</a:t>
            </a:r>
            <a:endParaRPr lang="en-US" altLang="ko-KR" sz="6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0976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5. commit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수정해보기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BC0CEB-7E7C-21C8-58F0-58AC8538E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84" y="1633411"/>
            <a:ext cx="6031831" cy="46566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650AD70-BA55-9602-4202-DD69A0962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47" y="2295048"/>
            <a:ext cx="10027505" cy="226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4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5. commit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수정해보기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AEA9AE-832B-89BB-4213-5E39C8AEF90A}"/>
              </a:ext>
            </a:extLst>
          </p:cNvPr>
          <p:cNvSpPr txBox="1"/>
          <p:nvPr/>
        </p:nvSpPr>
        <p:spPr>
          <a:xfrm>
            <a:off x="710665" y="1876925"/>
            <a:ext cx="10770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git</a:t>
            </a:r>
            <a:r>
              <a:rPr lang="ko-KR" altLang="en-US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commit</a:t>
            </a:r>
            <a:r>
              <a:rPr lang="ko-KR" altLang="en-US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--amend</a:t>
            </a:r>
          </a:p>
          <a:p>
            <a:pPr algn="ctr"/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가장 최근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commit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수정합니다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122F5-F770-B13C-7FB1-3E170975D0F1}"/>
              </a:ext>
            </a:extLst>
          </p:cNvPr>
          <p:cNvSpPr txBox="1"/>
          <p:nvPr/>
        </p:nvSpPr>
        <p:spPr>
          <a:xfrm>
            <a:off x="393031" y="4285027"/>
            <a:ext cx="114059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Staging </a:t>
            </a:r>
            <a:r>
              <a:rPr lang="ko-KR" altLang="en-US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된 파일이 하나도 없는 경우 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commit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메시지만 변경합니다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Staging </a:t>
            </a:r>
            <a:r>
              <a:rPr lang="ko-KR" altLang="en-US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된 파일이 존재하는 경우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해당 변화들도 마지막 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commit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포함시킬 수 있습니다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87831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5. commit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수정해보기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3F4785-ABC3-AFD8-1258-CBEC9F04D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823" y="1655444"/>
            <a:ext cx="8914354" cy="430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3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E3301-C2F4-99A9-FDF6-FFFF145DCF24}"/>
              </a:ext>
            </a:extLst>
          </p:cNvPr>
          <p:cNvSpPr txBox="1"/>
          <p:nvPr/>
        </p:nvSpPr>
        <p:spPr>
          <a:xfrm>
            <a:off x="1949650" y="2875002"/>
            <a:ext cx="8292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6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6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8577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5. commit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수정해보기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DCC255-A4F0-3A49-D60C-F2451168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843" y="1398887"/>
            <a:ext cx="7682314" cy="495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998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5. commit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수정해보기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7BC4CC4-4000-9AAC-F046-B5DB8EAE8767}"/>
              </a:ext>
            </a:extLst>
          </p:cNvPr>
          <p:cNvSpPr/>
          <p:nvPr/>
        </p:nvSpPr>
        <p:spPr>
          <a:xfrm>
            <a:off x="2203385" y="2606165"/>
            <a:ext cx="891359" cy="9015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E90909B-59D0-D495-A3FF-2564C7B7F41D}"/>
              </a:ext>
            </a:extLst>
          </p:cNvPr>
          <p:cNvSpPr/>
          <p:nvPr/>
        </p:nvSpPr>
        <p:spPr>
          <a:xfrm>
            <a:off x="7715468" y="2613015"/>
            <a:ext cx="891359" cy="90152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57713F-477E-A461-A357-538218C143CB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 flipV="1">
            <a:off x="3094744" y="3056925"/>
            <a:ext cx="946002" cy="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E90D127-0670-432C-3971-7404A172077B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8606827" y="3063777"/>
            <a:ext cx="2693232" cy="0"/>
          </a:xfrm>
          <a:prstGeom prst="line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047C87D-5FFB-248F-5073-54156846B2DE}"/>
              </a:ext>
            </a:extLst>
          </p:cNvPr>
          <p:cNvSpPr/>
          <p:nvPr/>
        </p:nvSpPr>
        <p:spPr>
          <a:xfrm>
            <a:off x="4040746" y="2606163"/>
            <a:ext cx="891359" cy="9015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A02DC-C233-B0A0-66D0-C343A7C76803}"/>
              </a:ext>
            </a:extLst>
          </p:cNvPr>
          <p:cNvSpPr txBox="1"/>
          <p:nvPr/>
        </p:nvSpPr>
        <p:spPr>
          <a:xfrm>
            <a:off x="7243899" y="1697300"/>
            <a:ext cx="1840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메시지 수정할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commit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BC0DF7C-E5BF-4738-8052-1560091CBA64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4932105" y="3056925"/>
            <a:ext cx="2783363" cy="68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5454BC65-8E80-4614-AB38-B8C2EA56B7B2}"/>
              </a:ext>
            </a:extLst>
          </p:cNvPr>
          <p:cNvSpPr/>
          <p:nvPr/>
        </p:nvSpPr>
        <p:spPr>
          <a:xfrm>
            <a:off x="5878107" y="2613015"/>
            <a:ext cx="891359" cy="90152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9598299-0F20-F7D5-26A1-69074290A87B}"/>
              </a:ext>
            </a:extLst>
          </p:cNvPr>
          <p:cNvSpPr/>
          <p:nvPr/>
        </p:nvSpPr>
        <p:spPr>
          <a:xfrm>
            <a:off x="9498186" y="2606163"/>
            <a:ext cx="891359" cy="9015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94C1E1-959E-C131-16EC-E51EC87F94F3}"/>
              </a:ext>
            </a:extLst>
          </p:cNvPr>
          <p:cNvSpPr txBox="1"/>
          <p:nvPr/>
        </p:nvSpPr>
        <p:spPr>
          <a:xfrm>
            <a:off x="5403672" y="1837353"/>
            <a:ext cx="1840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삭제할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commit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3CE883-F3F5-7405-B250-42F339F9B2C4}"/>
              </a:ext>
            </a:extLst>
          </p:cNvPr>
          <p:cNvSpPr txBox="1"/>
          <p:nvPr/>
        </p:nvSpPr>
        <p:spPr>
          <a:xfrm>
            <a:off x="3745059" y="1731162"/>
            <a:ext cx="1482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두개로 나눌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commit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1D45545-78B7-710E-75EC-220758D22888}"/>
              </a:ext>
            </a:extLst>
          </p:cNvPr>
          <p:cNvSpPr/>
          <p:nvPr/>
        </p:nvSpPr>
        <p:spPr>
          <a:xfrm>
            <a:off x="2203385" y="4846706"/>
            <a:ext cx="891359" cy="9015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85066A-2938-D705-7E07-8691F2B446E8}"/>
              </a:ext>
            </a:extLst>
          </p:cNvPr>
          <p:cNvSpPr/>
          <p:nvPr/>
        </p:nvSpPr>
        <p:spPr>
          <a:xfrm>
            <a:off x="7715468" y="4853556"/>
            <a:ext cx="891359" cy="90152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5FC4DA8-0BBA-3E7A-1D48-90F96DD87966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3094744" y="5297466"/>
            <a:ext cx="946002" cy="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78819A6-1204-24E0-9B58-FAB5985D2373}"/>
              </a:ext>
            </a:extLst>
          </p:cNvPr>
          <p:cNvCxnSpPr>
            <a:cxnSpLocks/>
            <a:endCxn id="26" idx="6"/>
          </p:cNvCxnSpPr>
          <p:nvPr/>
        </p:nvCxnSpPr>
        <p:spPr>
          <a:xfrm flipH="1">
            <a:off x="8606827" y="5297465"/>
            <a:ext cx="2693232" cy="6853"/>
          </a:xfrm>
          <a:prstGeom prst="line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0755B8F3-3728-0187-AE64-332340CF8723}"/>
              </a:ext>
            </a:extLst>
          </p:cNvPr>
          <p:cNvSpPr/>
          <p:nvPr/>
        </p:nvSpPr>
        <p:spPr>
          <a:xfrm>
            <a:off x="4040746" y="4846704"/>
            <a:ext cx="891359" cy="9015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37A4397-05F0-82CF-70AF-EC6E9F8D32D6}"/>
              </a:ext>
            </a:extLst>
          </p:cNvPr>
          <p:cNvCxnSpPr>
            <a:cxnSpLocks/>
            <a:stCxn id="29" idx="6"/>
            <a:endCxn id="26" idx="2"/>
          </p:cNvCxnSpPr>
          <p:nvPr/>
        </p:nvCxnSpPr>
        <p:spPr>
          <a:xfrm>
            <a:off x="4932105" y="5297466"/>
            <a:ext cx="2783363" cy="68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32E8F278-F80A-1202-32DF-C9AC3D0BB52E}"/>
              </a:ext>
            </a:extLst>
          </p:cNvPr>
          <p:cNvSpPr/>
          <p:nvPr/>
        </p:nvSpPr>
        <p:spPr>
          <a:xfrm>
            <a:off x="5878107" y="4853556"/>
            <a:ext cx="891359" cy="9015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0EBA83A-2E2F-5F0B-762F-E9578F1B9FBE}"/>
              </a:ext>
            </a:extLst>
          </p:cNvPr>
          <p:cNvSpPr/>
          <p:nvPr/>
        </p:nvSpPr>
        <p:spPr>
          <a:xfrm>
            <a:off x="9498186" y="4846704"/>
            <a:ext cx="891359" cy="9015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91B784-02F8-99E4-7A0C-3DE680CDDB3E}"/>
              </a:ext>
            </a:extLst>
          </p:cNvPr>
          <p:cNvSpPr txBox="1"/>
          <p:nvPr/>
        </p:nvSpPr>
        <p:spPr>
          <a:xfrm>
            <a:off x="5356862" y="4175170"/>
            <a:ext cx="193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d.txt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내용 추가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784F02-C8F1-709F-79F9-52AD5597974D}"/>
              </a:ext>
            </a:extLst>
          </p:cNvPr>
          <p:cNvSpPr txBox="1"/>
          <p:nvPr/>
        </p:nvSpPr>
        <p:spPr>
          <a:xfrm>
            <a:off x="6945627" y="5947192"/>
            <a:ext cx="2431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a.txt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내용 일부 삭제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8D81C15-1C2E-CDE3-5437-25C060EF52F0}"/>
              </a:ext>
            </a:extLst>
          </p:cNvPr>
          <p:cNvSpPr/>
          <p:nvPr/>
        </p:nvSpPr>
        <p:spPr>
          <a:xfrm>
            <a:off x="500514" y="2733575"/>
            <a:ext cx="1301941" cy="7741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변경 전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C26CE86-EEB2-768A-68C6-0F6199C28180}"/>
              </a:ext>
            </a:extLst>
          </p:cNvPr>
          <p:cNvSpPr/>
          <p:nvPr/>
        </p:nvSpPr>
        <p:spPr>
          <a:xfrm>
            <a:off x="500514" y="4917261"/>
            <a:ext cx="1301941" cy="7741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변경 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8A6062-8AB1-F616-C09A-5F840E5B6755}"/>
              </a:ext>
            </a:extLst>
          </p:cNvPr>
          <p:cNvSpPr txBox="1"/>
          <p:nvPr/>
        </p:nvSpPr>
        <p:spPr>
          <a:xfrm>
            <a:off x="3519501" y="5947193"/>
            <a:ext cx="193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c.txt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내용 추가</a:t>
            </a:r>
          </a:p>
        </p:txBody>
      </p:sp>
    </p:spTree>
    <p:extLst>
      <p:ext uri="{BB962C8B-B14F-4D97-AF65-F5344CB8AC3E}">
        <p14:creationId xmlns:p14="http://schemas.microsoft.com/office/powerpoint/2010/main" val="28396836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5. commit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수정해보기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154C706-4979-0191-A57A-5A78FCCE3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571" y="1398887"/>
            <a:ext cx="4060858" cy="53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327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5. commit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수정해보기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4107F1-6DEF-03AE-56CB-BF21A96CDE40}"/>
              </a:ext>
            </a:extLst>
          </p:cNvPr>
          <p:cNvSpPr txBox="1"/>
          <p:nvPr/>
        </p:nvSpPr>
        <p:spPr>
          <a:xfrm>
            <a:off x="710665" y="2233060"/>
            <a:ext cx="107706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git</a:t>
            </a:r>
            <a:r>
              <a:rPr lang="ko-KR" altLang="en-US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rebase -</a:t>
            </a:r>
            <a:r>
              <a:rPr lang="en-US" altLang="ko-KR" sz="3600" dirty="0" err="1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i</a:t>
            </a:r>
            <a:r>
              <a:rPr lang="en-US" altLang="ko-KR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 {</a:t>
            </a:r>
            <a:r>
              <a:rPr lang="ko-KR" altLang="en-US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특정 </a:t>
            </a:r>
            <a:r>
              <a:rPr lang="en-US" altLang="ko-KR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commit</a:t>
            </a:r>
            <a:r>
              <a:rPr lang="ko-KR" altLang="en-US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의</a:t>
            </a:r>
            <a:r>
              <a:rPr lang="en-US" altLang="ko-KR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 </a:t>
            </a:r>
            <a:r>
              <a:rPr lang="ko-KR" altLang="en-US" sz="3600" dirty="0" err="1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해쉬값</a:t>
            </a:r>
            <a:r>
              <a:rPr lang="en-US" altLang="ko-KR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}</a:t>
            </a:r>
          </a:p>
          <a:p>
            <a:pPr algn="ctr"/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36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특정 </a:t>
            </a:r>
            <a:r>
              <a:rPr lang="en-US" altLang="ko-KR" sz="36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commit</a:t>
            </a:r>
            <a:r>
              <a:rPr lang="ko-KR" altLang="en-US" sz="36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바로 다음 </a:t>
            </a:r>
            <a:r>
              <a:rPr lang="en-US" altLang="ko-KR" sz="36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commit </a:t>
            </a:r>
            <a:r>
              <a:rPr lang="ko-KR" altLang="en-US" sz="36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부터 </a:t>
            </a:r>
            <a:endParaRPr lang="en-US" altLang="ko-KR" sz="3600" b="1" dirty="0">
              <a:solidFill>
                <a:srgbClr val="FF000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가장 최근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commit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까지를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rebase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통해</a:t>
            </a: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수정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삭제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병합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분할 할 수 있습니다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9952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5. commit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수정해보기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D25516F-059A-1BD8-B335-8A83BC1CD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53" t="60876" r="1403" b="-60876"/>
          <a:stretch/>
        </p:blipFill>
        <p:spPr>
          <a:xfrm>
            <a:off x="2469665" y="1812167"/>
            <a:ext cx="7252670" cy="961115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675BFE-3C66-420A-E0B2-FDF5B79DEC53}"/>
              </a:ext>
            </a:extLst>
          </p:cNvPr>
          <p:cNvSpPr/>
          <p:nvPr/>
        </p:nvSpPr>
        <p:spPr>
          <a:xfrm>
            <a:off x="3477461" y="3749040"/>
            <a:ext cx="6244874" cy="495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66AC230-7501-7937-94AB-9187F0CC0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31" y="1591181"/>
            <a:ext cx="9943737" cy="431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9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5. commit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수정해보기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88D11A-97F6-53D6-01B2-C2CE244D8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4" y="1976454"/>
            <a:ext cx="3648075" cy="331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0493E1-958C-3FE0-BB43-6D9F650A9D0C}"/>
              </a:ext>
            </a:extLst>
          </p:cNvPr>
          <p:cNvSpPr txBox="1"/>
          <p:nvPr/>
        </p:nvSpPr>
        <p:spPr>
          <a:xfrm>
            <a:off x="6510422" y="2956207"/>
            <a:ext cx="5222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pick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경우 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commit 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순서를 바꾸는데 사용된다는 것을 참고해주세요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!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73709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5. commit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수정해보기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561673-08AB-9488-2467-9FF5A88DD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48" y="1398887"/>
            <a:ext cx="5138103" cy="53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594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5. commit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수정해보기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7AAB9C-C859-D0DA-4908-E9008C91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183" y="2400300"/>
            <a:ext cx="9237634" cy="22834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4D447C-AA01-CAC1-F2AB-0E3281EAC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319" y="1682266"/>
            <a:ext cx="9961361" cy="37195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D9D8498-3AF3-4CFB-1604-3CBA58732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411" y="1398887"/>
            <a:ext cx="9401175" cy="47802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3F6EAA-80A3-0785-E104-07BF342A8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666" y="1543541"/>
            <a:ext cx="11774664" cy="44497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7D59187-30E9-490E-7EDB-71871096FA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541" y="2084492"/>
            <a:ext cx="11494914" cy="261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0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5. commit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수정해보기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DBE686-DCFF-C093-0793-E8822C56E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727" y="1398887"/>
            <a:ext cx="3860545" cy="513777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7AF8272-8AE9-F382-5E09-77CEF8270100}"/>
              </a:ext>
            </a:extLst>
          </p:cNvPr>
          <p:cNvSpPr/>
          <p:nvPr/>
        </p:nvSpPr>
        <p:spPr>
          <a:xfrm>
            <a:off x="4165727" y="2403848"/>
            <a:ext cx="3860545" cy="985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5A5B2E-BC2B-E6C9-B8D6-E9C220C0375B}"/>
              </a:ext>
            </a:extLst>
          </p:cNvPr>
          <p:cNvSpPr/>
          <p:nvPr/>
        </p:nvSpPr>
        <p:spPr>
          <a:xfrm>
            <a:off x="4165727" y="3484732"/>
            <a:ext cx="3860545" cy="1977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69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5. commit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수정해보기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6540B86-E0E0-F15B-C619-41B9BEFDEF1F}"/>
              </a:ext>
            </a:extLst>
          </p:cNvPr>
          <p:cNvGrpSpPr/>
          <p:nvPr/>
        </p:nvGrpSpPr>
        <p:grpSpPr>
          <a:xfrm>
            <a:off x="2158732" y="2509183"/>
            <a:ext cx="602671" cy="691217"/>
            <a:chOff x="1574800" y="2336463"/>
            <a:chExt cx="602671" cy="691217"/>
          </a:xfrm>
        </p:grpSpPr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2BCA9BC6-E750-7911-4A90-E19139FAFA0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30527" y="2380737"/>
              <a:ext cx="691217" cy="602670"/>
            </a:xfrm>
            <a:prstGeom prst="bentConnector3">
              <a:avLst>
                <a:gd name="adj1" fmla="val 392"/>
              </a:avLst>
            </a:prstGeom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1E4B2FD-C86F-B67F-3538-9DE570C902E7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2371706"/>
              <a:ext cx="60267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C4F9DE47-074E-F370-F467-360B8F3E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402" y="2127885"/>
            <a:ext cx="7837059" cy="294767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5B5322B8-6C23-59F4-E5DE-B958273D255C}"/>
              </a:ext>
            </a:extLst>
          </p:cNvPr>
          <p:cNvGrpSpPr/>
          <p:nvPr/>
        </p:nvGrpSpPr>
        <p:grpSpPr>
          <a:xfrm>
            <a:off x="1396733" y="3200401"/>
            <a:ext cx="1364668" cy="699771"/>
            <a:chOff x="812801" y="3027681"/>
            <a:chExt cx="1364668" cy="699771"/>
          </a:xfrm>
        </p:grpSpPr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359444D5-17D9-8F60-B55E-141B91A30C0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31851" y="3027683"/>
              <a:ext cx="1345618" cy="699769"/>
            </a:xfrm>
            <a:prstGeom prst="bentConnector3">
              <a:avLst>
                <a:gd name="adj1" fmla="val 99078"/>
              </a:avLst>
            </a:prstGeom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BA5311D6-B9E9-BE0D-A590-9E1E629FF75F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1" y="3027681"/>
              <a:ext cx="60267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A09017CD-654C-4549-FDE4-D5573F13B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653" y="1281562"/>
            <a:ext cx="6706553" cy="523722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5458105-4050-03F6-41B0-33D2A4868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782" y="1655442"/>
            <a:ext cx="9953947" cy="308991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2FCB16D-0786-A9FF-3085-8CF269B0D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9863" y="1271248"/>
            <a:ext cx="6765783" cy="523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5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6E79D3-DF17-7B51-E130-F52B47703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851" y="1516129"/>
            <a:ext cx="7352297" cy="446671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54267C5-4B7A-F256-B589-5A627D7606F0}"/>
              </a:ext>
            </a:extLst>
          </p:cNvPr>
          <p:cNvSpPr/>
          <p:nvPr/>
        </p:nvSpPr>
        <p:spPr>
          <a:xfrm>
            <a:off x="8147385" y="1645920"/>
            <a:ext cx="1708884" cy="780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BA8CDC-CAD1-F71C-47AA-6DBF383DA4D1}"/>
              </a:ext>
            </a:extLst>
          </p:cNvPr>
          <p:cNvSpPr/>
          <p:nvPr/>
        </p:nvSpPr>
        <p:spPr>
          <a:xfrm>
            <a:off x="2367112" y="3550117"/>
            <a:ext cx="1708884" cy="780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C517E7-F480-DE8E-D882-5562EAB4CCD2}"/>
              </a:ext>
            </a:extLst>
          </p:cNvPr>
          <p:cNvSpPr/>
          <p:nvPr/>
        </p:nvSpPr>
        <p:spPr>
          <a:xfrm>
            <a:off x="8424913" y="4431891"/>
            <a:ext cx="1104098" cy="780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2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5. commit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수정해보기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A0C5A5A-B537-C452-C1BA-631CF3C1A5A9}"/>
              </a:ext>
            </a:extLst>
          </p:cNvPr>
          <p:cNvSpPr/>
          <p:nvPr/>
        </p:nvSpPr>
        <p:spPr>
          <a:xfrm>
            <a:off x="1990025" y="2738245"/>
            <a:ext cx="891359" cy="9015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D303BCB-6C6A-D013-F233-DB7D93C8179E}"/>
              </a:ext>
            </a:extLst>
          </p:cNvPr>
          <p:cNvCxnSpPr>
            <a:cxnSpLocks/>
          </p:cNvCxnSpPr>
          <p:nvPr/>
        </p:nvCxnSpPr>
        <p:spPr>
          <a:xfrm>
            <a:off x="2739144" y="3525899"/>
            <a:ext cx="891359" cy="9950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321998-0E11-2EB4-97A4-43FA7C0FF7D9}"/>
              </a:ext>
            </a:extLst>
          </p:cNvPr>
          <p:cNvCxnSpPr>
            <a:cxnSpLocks/>
          </p:cNvCxnSpPr>
          <p:nvPr/>
        </p:nvCxnSpPr>
        <p:spPr>
          <a:xfrm flipH="1">
            <a:off x="2881384" y="3189006"/>
            <a:ext cx="7999976" cy="0"/>
          </a:xfrm>
          <a:prstGeom prst="line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675E8ADE-8DA7-0222-93B7-50F1660F202C}"/>
              </a:ext>
            </a:extLst>
          </p:cNvPr>
          <p:cNvSpPr/>
          <p:nvPr/>
        </p:nvSpPr>
        <p:spPr>
          <a:xfrm>
            <a:off x="3492327" y="4241923"/>
            <a:ext cx="891359" cy="9015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A71BC-CA07-358B-1E70-FAE6D564D0ED}"/>
              </a:ext>
            </a:extLst>
          </p:cNvPr>
          <p:cNvSpPr txBox="1"/>
          <p:nvPr/>
        </p:nvSpPr>
        <p:spPr>
          <a:xfrm>
            <a:off x="6695480" y="3333060"/>
            <a:ext cx="1840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메시지 수정할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commit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6C2AB47-0F7D-0B6B-9A6E-9EB8A4DE9F8F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>
            <a:off x="4383686" y="4692685"/>
            <a:ext cx="2783363" cy="68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1EEE7B6-EB81-630F-FD31-273BC01091F7}"/>
              </a:ext>
            </a:extLst>
          </p:cNvPr>
          <p:cNvSpPr/>
          <p:nvPr/>
        </p:nvSpPr>
        <p:spPr>
          <a:xfrm>
            <a:off x="5329688" y="4248775"/>
            <a:ext cx="891359" cy="90152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977AC-4252-76F7-9A4C-473C7DD3F5CE}"/>
              </a:ext>
            </a:extLst>
          </p:cNvPr>
          <p:cNvSpPr txBox="1"/>
          <p:nvPr/>
        </p:nvSpPr>
        <p:spPr>
          <a:xfrm>
            <a:off x="4855253" y="3473113"/>
            <a:ext cx="1840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삭제할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commit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3FCE46-1B2A-8F31-A10B-CF56939A1F04}"/>
              </a:ext>
            </a:extLst>
          </p:cNvPr>
          <p:cNvSpPr txBox="1"/>
          <p:nvPr/>
        </p:nvSpPr>
        <p:spPr>
          <a:xfrm>
            <a:off x="3196640" y="3366922"/>
            <a:ext cx="1482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c.txt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내용 추가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11E9F6-3014-8A22-E0DC-98F214FCD2C3}"/>
              </a:ext>
            </a:extLst>
          </p:cNvPr>
          <p:cNvCxnSpPr>
            <a:cxnSpLocks/>
          </p:cNvCxnSpPr>
          <p:nvPr/>
        </p:nvCxnSpPr>
        <p:spPr>
          <a:xfrm flipV="1">
            <a:off x="7940614" y="3439160"/>
            <a:ext cx="1630106" cy="10925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C4F64087-D21C-68CC-C85F-78BA0F34B5F6}"/>
              </a:ext>
            </a:extLst>
          </p:cNvPr>
          <p:cNvSpPr/>
          <p:nvPr/>
        </p:nvSpPr>
        <p:spPr>
          <a:xfrm>
            <a:off x="7167049" y="4248775"/>
            <a:ext cx="891359" cy="90152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AE9EF0-C01B-38E8-9A95-71EEB550E14D}"/>
              </a:ext>
            </a:extLst>
          </p:cNvPr>
          <p:cNvSpPr/>
          <p:nvPr/>
        </p:nvSpPr>
        <p:spPr>
          <a:xfrm>
            <a:off x="9332296" y="2738244"/>
            <a:ext cx="891359" cy="9015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8921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5. commit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수정해보기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A0C5A5A-B537-C452-C1BA-631CF3C1A5A9}"/>
              </a:ext>
            </a:extLst>
          </p:cNvPr>
          <p:cNvSpPr/>
          <p:nvPr/>
        </p:nvSpPr>
        <p:spPr>
          <a:xfrm>
            <a:off x="1990025" y="2738245"/>
            <a:ext cx="891359" cy="9015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D303BCB-6C6A-D013-F233-DB7D93C8179E}"/>
              </a:ext>
            </a:extLst>
          </p:cNvPr>
          <p:cNvCxnSpPr>
            <a:cxnSpLocks/>
          </p:cNvCxnSpPr>
          <p:nvPr/>
        </p:nvCxnSpPr>
        <p:spPr>
          <a:xfrm>
            <a:off x="2739144" y="3525899"/>
            <a:ext cx="891359" cy="9950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321998-0E11-2EB4-97A4-43FA7C0FF7D9}"/>
              </a:ext>
            </a:extLst>
          </p:cNvPr>
          <p:cNvCxnSpPr>
            <a:cxnSpLocks/>
          </p:cNvCxnSpPr>
          <p:nvPr/>
        </p:nvCxnSpPr>
        <p:spPr>
          <a:xfrm flipH="1">
            <a:off x="2881384" y="3189006"/>
            <a:ext cx="7999976" cy="0"/>
          </a:xfrm>
          <a:prstGeom prst="line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675E8ADE-8DA7-0222-93B7-50F1660F202C}"/>
              </a:ext>
            </a:extLst>
          </p:cNvPr>
          <p:cNvSpPr/>
          <p:nvPr/>
        </p:nvSpPr>
        <p:spPr>
          <a:xfrm>
            <a:off x="3492327" y="4241923"/>
            <a:ext cx="891359" cy="9015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A71BC-CA07-358B-1E70-FAE6D564D0ED}"/>
              </a:ext>
            </a:extLst>
          </p:cNvPr>
          <p:cNvSpPr txBox="1"/>
          <p:nvPr/>
        </p:nvSpPr>
        <p:spPr>
          <a:xfrm>
            <a:off x="6637388" y="5323086"/>
            <a:ext cx="195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c.txt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내용 삭제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6C2AB47-0F7D-0B6B-9A6E-9EB8A4DE9F8F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>
            <a:off x="4383686" y="4692685"/>
            <a:ext cx="2783363" cy="68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1EEE7B6-EB81-630F-FD31-273BC01091F7}"/>
              </a:ext>
            </a:extLst>
          </p:cNvPr>
          <p:cNvSpPr/>
          <p:nvPr/>
        </p:nvSpPr>
        <p:spPr>
          <a:xfrm>
            <a:off x="5329688" y="4248775"/>
            <a:ext cx="891359" cy="9015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977AC-4252-76F7-9A4C-473C7DD3F5CE}"/>
              </a:ext>
            </a:extLst>
          </p:cNvPr>
          <p:cNvSpPr txBox="1"/>
          <p:nvPr/>
        </p:nvSpPr>
        <p:spPr>
          <a:xfrm>
            <a:off x="4774013" y="3640642"/>
            <a:ext cx="1921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d.txt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내용 추가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3FCE46-1B2A-8F31-A10B-CF56939A1F04}"/>
              </a:ext>
            </a:extLst>
          </p:cNvPr>
          <p:cNvSpPr txBox="1"/>
          <p:nvPr/>
        </p:nvSpPr>
        <p:spPr>
          <a:xfrm>
            <a:off x="2983017" y="5289915"/>
            <a:ext cx="1840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c.txt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내용 추가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11E9F6-3014-8A22-E0DC-98F214FCD2C3}"/>
              </a:ext>
            </a:extLst>
          </p:cNvPr>
          <p:cNvCxnSpPr>
            <a:cxnSpLocks/>
          </p:cNvCxnSpPr>
          <p:nvPr/>
        </p:nvCxnSpPr>
        <p:spPr>
          <a:xfrm flipV="1">
            <a:off x="7940614" y="3439160"/>
            <a:ext cx="1630106" cy="10925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C4F64087-D21C-68CC-C85F-78BA0F34B5F6}"/>
              </a:ext>
            </a:extLst>
          </p:cNvPr>
          <p:cNvSpPr/>
          <p:nvPr/>
        </p:nvSpPr>
        <p:spPr>
          <a:xfrm>
            <a:off x="7167049" y="4248775"/>
            <a:ext cx="891359" cy="90152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AE9EF0-C01B-38E8-9A95-71EEB550E14D}"/>
              </a:ext>
            </a:extLst>
          </p:cNvPr>
          <p:cNvSpPr/>
          <p:nvPr/>
        </p:nvSpPr>
        <p:spPr>
          <a:xfrm>
            <a:off x="9332296" y="2738244"/>
            <a:ext cx="891359" cy="9015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1156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5. commit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수정해보기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C655AB5-BE4E-FD30-4883-34315A6305FA}"/>
              </a:ext>
            </a:extLst>
          </p:cNvPr>
          <p:cNvSpPr/>
          <p:nvPr/>
        </p:nvSpPr>
        <p:spPr>
          <a:xfrm>
            <a:off x="1664905" y="3322706"/>
            <a:ext cx="891359" cy="9015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A57B414-A0C4-F458-B997-34B39A9BF15E}"/>
              </a:ext>
            </a:extLst>
          </p:cNvPr>
          <p:cNvSpPr/>
          <p:nvPr/>
        </p:nvSpPr>
        <p:spPr>
          <a:xfrm>
            <a:off x="7176988" y="3329556"/>
            <a:ext cx="891359" cy="90152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052C514-F08E-0DBD-300C-B96BE48A91B6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 flipV="1">
            <a:off x="2556264" y="3773466"/>
            <a:ext cx="946002" cy="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A24AB3-41EF-3132-7E63-202BC1BBE810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8068347" y="3773465"/>
            <a:ext cx="2693232" cy="6853"/>
          </a:xfrm>
          <a:prstGeom prst="line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1F248A1-5094-75AE-8C90-CDA8D809468E}"/>
              </a:ext>
            </a:extLst>
          </p:cNvPr>
          <p:cNvSpPr/>
          <p:nvPr/>
        </p:nvSpPr>
        <p:spPr>
          <a:xfrm>
            <a:off x="3502266" y="3322704"/>
            <a:ext cx="891359" cy="9015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357A8E4-0D09-910F-64F3-F1A98DB0F921}"/>
              </a:ext>
            </a:extLst>
          </p:cNvPr>
          <p:cNvCxnSpPr>
            <a:cxnSpLocks/>
            <a:stCxn id="19" idx="6"/>
            <a:endCxn id="14" idx="2"/>
          </p:cNvCxnSpPr>
          <p:nvPr/>
        </p:nvCxnSpPr>
        <p:spPr>
          <a:xfrm>
            <a:off x="4393625" y="3773466"/>
            <a:ext cx="2783363" cy="68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DA231D13-E4BE-2C21-C8B4-B07707F1819B}"/>
              </a:ext>
            </a:extLst>
          </p:cNvPr>
          <p:cNvSpPr/>
          <p:nvPr/>
        </p:nvSpPr>
        <p:spPr>
          <a:xfrm>
            <a:off x="5339627" y="3329556"/>
            <a:ext cx="891359" cy="9015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86D6902-244C-8694-FB73-7F71786DAC85}"/>
              </a:ext>
            </a:extLst>
          </p:cNvPr>
          <p:cNvSpPr/>
          <p:nvPr/>
        </p:nvSpPr>
        <p:spPr>
          <a:xfrm>
            <a:off x="8959706" y="3322704"/>
            <a:ext cx="891359" cy="9015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dk1">
                <a:shade val="50000"/>
                <a:alpha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E51A72-815F-2E99-87F0-11A31336E4F8}"/>
              </a:ext>
            </a:extLst>
          </p:cNvPr>
          <p:cNvSpPr txBox="1"/>
          <p:nvPr/>
        </p:nvSpPr>
        <p:spPr>
          <a:xfrm>
            <a:off x="4818382" y="2651170"/>
            <a:ext cx="193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d.txt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내용 추가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91EBB7-954C-778D-0EF1-AB8EE98C8A3C}"/>
              </a:ext>
            </a:extLst>
          </p:cNvPr>
          <p:cNvSpPr txBox="1"/>
          <p:nvPr/>
        </p:nvSpPr>
        <p:spPr>
          <a:xfrm>
            <a:off x="6655744" y="4336194"/>
            <a:ext cx="193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c.txt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내용 삭제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FDF5B0-CD01-13E7-B6E0-C878D7BCE37D}"/>
              </a:ext>
            </a:extLst>
          </p:cNvPr>
          <p:cNvSpPr txBox="1"/>
          <p:nvPr/>
        </p:nvSpPr>
        <p:spPr>
          <a:xfrm>
            <a:off x="2981021" y="4423193"/>
            <a:ext cx="193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c.txt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내용 추가</a:t>
            </a:r>
          </a:p>
        </p:txBody>
      </p:sp>
    </p:spTree>
    <p:extLst>
      <p:ext uri="{BB962C8B-B14F-4D97-AF65-F5344CB8AC3E}">
        <p14:creationId xmlns:p14="http://schemas.microsoft.com/office/powerpoint/2010/main" val="35943004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B31D11-CDF1-A850-8597-0E06ADECD309}"/>
              </a:ext>
            </a:extLst>
          </p:cNvPr>
          <p:cNvSpPr txBox="1"/>
          <p:nvPr/>
        </p:nvSpPr>
        <p:spPr>
          <a:xfrm>
            <a:off x="2189480" y="2921168"/>
            <a:ext cx="7813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수고하셨습니다😀</a:t>
            </a:r>
          </a:p>
        </p:txBody>
      </p:sp>
    </p:spTree>
    <p:extLst>
      <p:ext uri="{BB962C8B-B14F-4D97-AF65-F5344CB8AC3E}">
        <p14:creationId xmlns:p14="http://schemas.microsoft.com/office/powerpoint/2010/main" val="3461814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7D906-69CF-B724-43EC-D3FADA769958}"/>
              </a:ext>
            </a:extLst>
          </p:cNvPr>
          <p:cNvSpPr txBox="1"/>
          <p:nvPr/>
        </p:nvSpPr>
        <p:spPr>
          <a:xfrm>
            <a:off x="1462237" y="1886552"/>
            <a:ext cx="926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ko-KR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r>
              <a:rPr lang="ko-KR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add {</a:t>
            </a:r>
            <a:r>
              <a:rPr lang="ko-KR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원격 저장소 이름</a:t>
            </a:r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ko-KR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ko-KR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주소</a:t>
            </a:r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F56469-FDF6-CF95-36BB-61D17049E137}"/>
              </a:ext>
            </a:extLst>
          </p:cNvPr>
          <p:cNvSpPr txBox="1"/>
          <p:nvPr/>
        </p:nvSpPr>
        <p:spPr>
          <a:xfrm>
            <a:off x="536607" y="3082103"/>
            <a:ext cx="11118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로컬의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Git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저장소에 원격 저장소로의 연결을 추가하는 명령어입니다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이름은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origin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많이 사용합니다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한마디로 꼭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origin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 아니어도 상관 없습니다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035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03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7D906-69CF-B724-43EC-D3FADA769958}"/>
              </a:ext>
            </a:extLst>
          </p:cNvPr>
          <p:cNvSpPr txBox="1"/>
          <p:nvPr/>
        </p:nvSpPr>
        <p:spPr>
          <a:xfrm>
            <a:off x="1462236" y="2339172"/>
            <a:ext cx="926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ko-KR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r>
              <a:rPr lang="ko-KR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remove {</a:t>
            </a:r>
            <a:r>
              <a:rPr lang="ko-KR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원격 저장소 이름</a:t>
            </a:r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F56469-FDF6-CF95-36BB-61D17049E137}"/>
              </a:ext>
            </a:extLst>
          </p:cNvPr>
          <p:cNvSpPr txBox="1"/>
          <p:nvPr/>
        </p:nvSpPr>
        <p:spPr>
          <a:xfrm>
            <a:off x="536607" y="4362263"/>
            <a:ext cx="1111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로컬의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Git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저장소에 원격 저장소로의 연결을 삭제하는 명령어입니다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347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1623</Words>
  <Application>Microsoft Office PowerPoint</Application>
  <PresentationFormat>와이드스크린</PresentationFormat>
  <Paragraphs>340</Paragraphs>
  <Slides>73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77" baseType="lpstr">
      <vt:lpstr>나눔바른펜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재헌 재헌</dc:creator>
  <cp:lastModifiedBy>재헌 재헌</cp:lastModifiedBy>
  <cp:revision>71</cp:revision>
  <dcterms:created xsi:type="dcterms:W3CDTF">2022-08-20T15:35:04Z</dcterms:created>
  <dcterms:modified xsi:type="dcterms:W3CDTF">2022-08-24T15:51:50Z</dcterms:modified>
</cp:coreProperties>
</file>