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58"/>
  </p:normalViewPr>
  <p:slideViewPr>
    <p:cSldViewPr snapToGrid="0">
      <p:cViewPr varScale="1">
        <p:scale>
          <a:sx n="96" d="100"/>
          <a:sy n="96" d="100"/>
        </p:scale>
        <p:origin x="20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1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82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42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16290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27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32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27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27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64560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83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6/3/23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78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6/3/23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33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45B86-FEA1-45F6-035D-706CC4604571}"/>
              </a:ext>
            </a:extLst>
          </p:cNvPr>
          <p:cNvSpPr>
            <a:spLocks noGrp="1"/>
          </p:cNvSpPr>
          <p:nvPr>
            <p:ph type="ctrTitle"/>
          </p:nvPr>
        </p:nvSpPr>
        <p:spPr>
          <a:xfrm>
            <a:off x="520601" y="4840264"/>
            <a:ext cx="8044280" cy="1215547"/>
          </a:xfrm>
        </p:spPr>
        <p:txBody>
          <a:bodyPr anchor="ctr">
            <a:noAutofit/>
          </a:bodyPr>
          <a:lstStyle/>
          <a:p>
            <a:pPr algn="ct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Los Angeles Crime Rate Analysis</a:t>
            </a: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E306FA-5737-67E5-D57E-E7AD2AFB3474}"/>
              </a:ext>
            </a:extLst>
          </p:cNvPr>
          <p:cNvSpPr>
            <a:spLocks noGrp="1"/>
          </p:cNvSpPr>
          <p:nvPr>
            <p:ph type="subTitle" idx="1"/>
          </p:nvPr>
        </p:nvSpPr>
        <p:spPr>
          <a:xfrm>
            <a:off x="9189720" y="4753342"/>
            <a:ext cx="2519973" cy="1389390"/>
          </a:xfrm>
        </p:spPr>
        <p:txBody>
          <a:bodyPr anchor="ctr">
            <a:normAutofit/>
          </a:bodyPr>
          <a:lstStyle/>
          <a:p>
            <a:pPr marL="0" marR="0">
              <a:lnSpc>
                <a:spcPct val="200000"/>
              </a:lnSpc>
              <a:spcBef>
                <a:spcPts val="0"/>
              </a:spcBef>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Hector Peña</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DSC 530</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03 June 2023</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descr="Connected sticks shaping polygons background">
            <a:extLst>
              <a:ext uri="{FF2B5EF4-FFF2-40B4-BE49-F238E27FC236}">
                <a16:creationId xmlns:a16="http://schemas.microsoft.com/office/drawing/2014/main" id="{B241B063-84B5-54D6-C1AA-5090DD658646}"/>
              </a:ext>
            </a:extLst>
          </p:cNvPr>
          <p:cNvPicPr>
            <a:picLocks noChangeAspect="1"/>
          </p:cNvPicPr>
          <p:nvPr/>
        </p:nvPicPr>
        <p:blipFill rotWithShape="1">
          <a:blip r:embed="rId2"/>
          <a:srcRect t="27330" b="23029"/>
          <a:stretch/>
        </p:blipFill>
        <p:spPr>
          <a:xfrm>
            <a:off x="-6781" y="1"/>
            <a:ext cx="12198782" cy="4042122"/>
          </a:xfrm>
          <a:prstGeom prst="rect">
            <a:avLst/>
          </a:prstGeom>
        </p:spPr>
      </p:pic>
      <p:cxnSp>
        <p:nvCxnSpPr>
          <p:cNvPr id="11"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98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EA33-6BB5-D35F-D55D-CFEE76848B5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DCD5BD3-0D3C-BA22-A527-DA074D149B58}"/>
              </a:ext>
            </a:extLst>
          </p:cNvPr>
          <p:cNvSpPr>
            <a:spLocks noGrp="1"/>
          </p:cNvSpPr>
          <p:nvPr>
            <p:ph idx="1"/>
          </p:nvPr>
        </p:nvSpPr>
        <p:spPr/>
        <p:txBody>
          <a:bodyPr/>
          <a:lstStyle/>
          <a:p>
            <a:r>
              <a:rPr lang="en-US" sz="1800" kern="0" dirty="0">
                <a:effectLst/>
                <a:latin typeface="Times New Roman" panose="02020603050405020304" pitchFamily="18" charset="0"/>
                <a:ea typeface="Calibri" panose="020F0502020204030204" pitchFamily="34" charset="0"/>
              </a:rPr>
              <a:t>The main goal for my project was to provide individuals with a breakdown and analysis of crime rate and how they are occurring in Los Angeles, so that they may see it for themselves and make their decision on whether to live in certain areas of Los Angeles.</a:t>
            </a:r>
            <a:r>
              <a:rPr lang="en-US" dirty="0">
                <a:effectLst/>
              </a:rPr>
              <a:t> </a:t>
            </a:r>
            <a:endParaRPr lang="en-US" dirty="0"/>
          </a:p>
        </p:txBody>
      </p:sp>
      <p:pic>
        <p:nvPicPr>
          <p:cNvPr id="1026" name="Picture 2" descr="How to Choose Where to Live When You Have MS | Everyday Health">
            <a:extLst>
              <a:ext uri="{FF2B5EF4-FFF2-40B4-BE49-F238E27FC236}">
                <a16:creationId xmlns:a16="http://schemas.microsoft.com/office/drawing/2014/main" id="{64D9988F-34C5-58F2-2276-42487DC97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939" y="3299779"/>
            <a:ext cx="5314122" cy="298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21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2445-4A58-D789-CC4F-58A2D579518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AC2B728-4392-49A2-CAC8-4004D52D3240}"/>
              </a:ext>
            </a:extLst>
          </p:cNvPr>
          <p:cNvSpPr>
            <a:spLocks noGrp="1"/>
          </p:cNvSpPr>
          <p:nvPr>
            <p:ph idx="1"/>
          </p:nvPr>
        </p:nvSpPr>
        <p:spPr/>
        <p:txBody>
          <a:bodyPr/>
          <a:lstStyle/>
          <a:p>
            <a:r>
              <a:rPr lang="en-US" dirty="0"/>
              <a:t>The dataset I chose is a collection of crime entries ranging from 2010 through 2017, this dataset contains multiple variables; some of which are not relevant to the analysis for this project. The variables I will be mostly focusing on are: Victim Age, Victim Sex, Area Name, Time Occurred, and Area ID.</a:t>
            </a:r>
          </a:p>
        </p:txBody>
      </p:sp>
    </p:spTree>
    <p:extLst>
      <p:ext uri="{BB962C8B-B14F-4D97-AF65-F5344CB8AC3E}">
        <p14:creationId xmlns:p14="http://schemas.microsoft.com/office/powerpoint/2010/main" val="318115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8287-6CFD-5763-0FC9-4B7A081C3C8E}"/>
              </a:ext>
            </a:extLst>
          </p:cNvPr>
          <p:cNvSpPr>
            <a:spLocks noGrp="1"/>
          </p:cNvSpPr>
          <p:nvPr>
            <p:ph type="title"/>
          </p:nvPr>
        </p:nvSpPr>
        <p:spPr/>
        <p:txBody>
          <a:bodyPr/>
          <a:lstStyle/>
          <a:p>
            <a:r>
              <a:rPr lang="en-US" dirty="0"/>
              <a:t>Victim Age</a:t>
            </a:r>
          </a:p>
        </p:txBody>
      </p:sp>
      <p:pic>
        <p:nvPicPr>
          <p:cNvPr id="5" name="Content Placeholder 4" descr="A picture containing text, screenshot, colorfulness, font&#10;&#10;Description automatically generated">
            <a:extLst>
              <a:ext uri="{FF2B5EF4-FFF2-40B4-BE49-F238E27FC236}">
                <a16:creationId xmlns:a16="http://schemas.microsoft.com/office/drawing/2014/main" id="{9B2B87FD-FFCB-1DCC-A8CC-6F45FDFD6176}"/>
              </a:ext>
            </a:extLst>
          </p:cNvPr>
          <p:cNvPicPr>
            <a:picLocks noGrp="1" noChangeAspect="1"/>
          </p:cNvPicPr>
          <p:nvPr>
            <p:ph idx="1"/>
          </p:nvPr>
        </p:nvPicPr>
        <p:blipFill>
          <a:blip r:embed="rId2"/>
          <a:stretch>
            <a:fillRect/>
          </a:stretch>
        </p:blipFill>
        <p:spPr>
          <a:xfrm>
            <a:off x="7063408" y="3540659"/>
            <a:ext cx="4498468" cy="3073953"/>
          </a:xfrm>
        </p:spPr>
      </p:pic>
      <p:pic>
        <p:nvPicPr>
          <p:cNvPr id="7" name="Picture 6" descr="A picture containing text, screenshot, colorfulness, font&#10;&#10;Description automatically generated">
            <a:extLst>
              <a:ext uri="{FF2B5EF4-FFF2-40B4-BE49-F238E27FC236}">
                <a16:creationId xmlns:a16="http://schemas.microsoft.com/office/drawing/2014/main" id="{96023583-49E7-5E16-B3ED-ED95027C7FC5}"/>
              </a:ext>
            </a:extLst>
          </p:cNvPr>
          <p:cNvPicPr>
            <a:picLocks noChangeAspect="1"/>
          </p:cNvPicPr>
          <p:nvPr/>
        </p:nvPicPr>
        <p:blipFill>
          <a:blip r:embed="rId3"/>
          <a:stretch>
            <a:fillRect/>
          </a:stretch>
        </p:blipFill>
        <p:spPr>
          <a:xfrm>
            <a:off x="7063409" y="627450"/>
            <a:ext cx="4498467" cy="2913209"/>
          </a:xfrm>
          <a:prstGeom prst="rect">
            <a:avLst/>
          </a:prstGeom>
        </p:spPr>
      </p:pic>
      <p:pic>
        <p:nvPicPr>
          <p:cNvPr id="9" name="Picture 8" descr="A picture containing text, screenshot, plot, diagram&#10;&#10;Description automatically generated">
            <a:extLst>
              <a:ext uri="{FF2B5EF4-FFF2-40B4-BE49-F238E27FC236}">
                <a16:creationId xmlns:a16="http://schemas.microsoft.com/office/drawing/2014/main" id="{004C26B2-2D8E-EEE9-820D-569B326EBCE6}"/>
              </a:ext>
            </a:extLst>
          </p:cNvPr>
          <p:cNvPicPr>
            <a:picLocks noChangeAspect="1"/>
          </p:cNvPicPr>
          <p:nvPr/>
        </p:nvPicPr>
        <p:blipFill>
          <a:blip r:embed="rId4"/>
          <a:stretch>
            <a:fillRect/>
          </a:stretch>
        </p:blipFill>
        <p:spPr>
          <a:xfrm>
            <a:off x="571500" y="2332382"/>
            <a:ext cx="5507333" cy="3314147"/>
          </a:xfrm>
          <a:prstGeom prst="rect">
            <a:avLst/>
          </a:prstGeom>
        </p:spPr>
      </p:pic>
    </p:spTree>
    <p:extLst>
      <p:ext uri="{BB962C8B-B14F-4D97-AF65-F5344CB8AC3E}">
        <p14:creationId xmlns:p14="http://schemas.microsoft.com/office/powerpoint/2010/main" val="304877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BCF5-5B47-22BA-36F8-C0D3E44E1D7F}"/>
              </a:ext>
            </a:extLst>
          </p:cNvPr>
          <p:cNvSpPr>
            <a:spLocks noGrp="1"/>
          </p:cNvSpPr>
          <p:nvPr>
            <p:ph type="title"/>
          </p:nvPr>
        </p:nvSpPr>
        <p:spPr/>
        <p:txBody>
          <a:bodyPr/>
          <a:lstStyle/>
          <a:p>
            <a:r>
              <a:rPr lang="en-US" dirty="0"/>
              <a:t>Victim Sex</a:t>
            </a:r>
          </a:p>
        </p:txBody>
      </p:sp>
      <p:pic>
        <p:nvPicPr>
          <p:cNvPr id="5" name="Content Placeholder 4" descr="A picture containing text, screenshot, rectangle, diagram&#10;&#10;Description automatically generated">
            <a:extLst>
              <a:ext uri="{FF2B5EF4-FFF2-40B4-BE49-F238E27FC236}">
                <a16:creationId xmlns:a16="http://schemas.microsoft.com/office/drawing/2014/main" id="{44498625-6F5D-643E-028D-94F1059F39AD}"/>
              </a:ext>
            </a:extLst>
          </p:cNvPr>
          <p:cNvPicPr>
            <a:picLocks noGrp="1" noChangeAspect="1"/>
          </p:cNvPicPr>
          <p:nvPr>
            <p:ph idx="1"/>
          </p:nvPr>
        </p:nvPicPr>
        <p:blipFill>
          <a:blip r:embed="rId2"/>
          <a:stretch>
            <a:fillRect/>
          </a:stretch>
        </p:blipFill>
        <p:spPr>
          <a:xfrm>
            <a:off x="7157986" y="3721266"/>
            <a:ext cx="4437114" cy="2794947"/>
          </a:xfrm>
        </p:spPr>
      </p:pic>
      <p:pic>
        <p:nvPicPr>
          <p:cNvPr id="7" name="Picture 6" descr="A picture containing screenshot, text, rectangle, line&#10;&#10;Description automatically generated">
            <a:extLst>
              <a:ext uri="{FF2B5EF4-FFF2-40B4-BE49-F238E27FC236}">
                <a16:creationId xmlns:a16="http://schemas.microsoft.com/office/drawing/2014/main" id="{3881DA01-912D-2A3C-B62C-94BE1DA7ED3F}"/>
              </a:ext>
            </a:extLst>
          </p:cNvPr>
          <p:cNvPicPr>
            <a:picLocks noChangeAspect="1"/>
          </p:cNvPicPr>
          <p:nvPr/>
        </p:nvPicPr>
        <p:blipFill>
          <a:blip r:embed="rId3"/>
          <a:stretch>
            <a:fillRect/>
          </a:stretch>
        </p:blipFill>
        <p:spPr>
          <a:xfrm>
            <a:off x="7221330" y="634054"/>
            <a:ext cx="4373770" cy="2794946"/>
          </a:xfrm>
          <a:prstGeom prst="rect">
            <a:avLst/>
          </a:prstGeom>
        </p:spPr>
      </p:pic>
      <p:pic>
        <p:nvPicPr>
          <p:cNvPr id="9" name="Picture 8" descr="A picture containing text, screenshot, diagram, line&#10;&#10;Description automatically generated">
            <a:extLst>
              <a:ext uri="{FF2B5EF4-FFF2-40B4-BE49-F238E27FC236}">
                <a16:creationId xmlns:a16="http://schemas.microsoft.com/office/drawing/2014/main" id="{55E648B6-A291-C3BB-A57B-D15CD51BC73D}"/>
              </a:ext>
            </a:extLst>
          </p:cNvPr>
          <p:cNvPicPr>
            <a:picLocks noChangeAspect="1"/>
          </p:cNvPicPr>
          <p:nvPr/>
        </p:nvPicPr>
        <p:blipFill>
          <a:blip r:embed="rId4"/>
          <a:stretch>
            <a:fillRect/>
          </a:stretch>
        </p:blipFill>
        <p:spPr>
          <a:xfrm>
            <a:off x="457752" y="2183606"/>
            <a:ext cx="5207000" cy="3479800"/>
          </a:xfrm>
          <a:prstGeom prst="rect">
            <a:avLst/>
          </a:prstGeom>
        </p:spPr>
      </p:pic>
    </p:spTree>
    <p:extLst>
      <p:ext uri="{BB962C8B-B14F-4D97-AF65-F5344CB8AC3E}">
        <p14:creationId xmlns:p14="http://schemas.microsoft.com/office/powerpoint/2010/main" val="261584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AC2B-9720-D8DB-84F2-FCA5FF7A98C7}"/>
              </a:ext>
            </a:extLst>
          </p:cNvPr>
          <p:cNvSpPr>
            <a:spLocks noGrp="1"/>
          </p:cNvSpPr>
          <p:nvPr>
            <p:ph type="title"/>
          </p:nvPr>
        </p:nvSpPr>
        <p:spPr/>
        <p:txBody>
          <a:bodyPr/>
          <a:lstStyle/>
          <a:p>
            <a:r>
              <a:rPr lang="en-US" dirty="0"/>
              <a:t>Area Name</a:t>
            </a:r>
          </a:p>
        </p:txBody>
      </p:sp>
      <p:pic>
        <p:nvPicPr>
          <p:cNvPr id="5" name="Content Placeholder 4" descr="A screenshot of a phone&#10;&#10;Description automatically generated with medium confidence">
            <a:extLst>
              <a:ext uri="{FF2B5EF4-FFF2-40B4-BE49-F238E27FC236}">
                <a16:creationId xmlns:a16="http://schemas.microsoft.com/office/drawing/2014/main" id="{ACD0CAF7-5980-EFB5-1A2B-6843CDF1AE05}"/>
              </a:ext>
            </a:extLst>
          </p:cNvPr>
          <p:cNvPicPr>
            <a:picLocks noGrp="1" noChangeAspect="1"/>
          </p:cNvPicPr>
          <p:nvPr>
            <p:ph idx="1"/>
          </p:nvPr>
        </p:nvPicPr>
        <p:blipFill>
          <a:blip r:embed="rId2"/>
          <a:stretch>
            <a:fillRect/>
          </a:stretch>
        </p:blipFill>
        <p:spPr>
          <a:xfrm>
            <a:off x="3774472" y="510066"/>
            <a:ext cx="1764935" cy="5837867"/>
          </a:xfrm>
        </p:spPr>
      </p:pic>
    </p:spTree>
    <p:extLst>
      <p:ext uri="{BB962C8B-B14F-4D97-AF65-F5344CB8AC3E}">
        <p14:creationId xmlns:p14="http://schemas.microsoft.com/office/powerpoint/2010/main" val="52143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D8D4-20EF-6BCD-4920-461EB759FB18}"/>
              </a:ext>
            </a:extLst>
          </p:cNvPr>
          <p:cNvSpPr>
            <a:spLocks noGrp="1"/>
          </p:cNvSpPr>
          <p:nvPr>
            <p:ph type="title"/>
          </p:nvPr>
        </p:nvSpPr>
        <p:spPr/>
        <p:txBody>
          <a:bodyPr/>
          <a:lstStyle/>
          <a:p>
            <a:r>
              <a:rPr lang="en-US" dirty="0"/>
              <a:t>Time Occurred</a:t>
            </a:r>
          </a:p>
        </p:txBody>
      </p:sp>
      <p:pic>
        <p:nvPicPr>
          <p:cNvPr id="5" name="Content Placeholder 4" descr="A picture containing text, screenshot&#10;&#10;Description automatically generated">
            <a:extLst>
              <a:ext uri="{FF2B5EF4-FFF2-40B4-BE49-F238E27FC236}">
                <a16:creationId xmlns:a16="http://schemas.microsoft.com/office/drawing/2014/main" id="{68C17B1B-D9C2-5A21-BF14-06A8F94B888A}"/>
              </a:ext>
            </a:extLst>
          </p:cNvPr>
          <p:cNvPicPr>
            <a:picLocks noGrp="1" noChangeAspect="1"/>
          </p:cNvPicPr>
          <p:nvPr>
            <p:ph idx="1"/>
          </p:nvPr>
        </p:nvPicPr>
        <p:blipFill>
          <a:blip r:embed="rId2"/>
          <a:stretch>
            <a:fillRect/>
          </a:stretch>
        </p:blipFill>
        <p:spPr>
          <a:xfrm>
            <a:off x="4351606" y="641758"/>
            <a:ext cx="2062447" cy="5526953"/>
          </a:xfrm>
        </p:spPr>
      </p:pic>
    </p:spTree>
    <p:extLst>
      <p:ext uri="{BB962C8B-B14F-4D97-AF65-F5344CB8AC3E}">
        <p14:creationId xmlns:p14="http://schemas.microsoft.com/office/powerpoint/2010/main" val="34016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F4CB-BA73-7594-E042-592459A4BE36}"/>
              </a:ext>
            </a:extLst>
          </p:cNvPr>
          <p:cNvSpPr>
            <a:spLocks noGrp="1"/>
          </p:cNvSpPr>
          <p:nvPr>
            <p:ph type="title"/>
          </p:nvPr>
        </p:nvSpPr>
        <p:spPr/>
        <p:txBody>
          <a:bodyPr/>
          <a:lstStyle/>
          <a:p>
            <a:r>
              <a:rPr lang="en-US" dirty="0"/>
              <a:t>Crime Code Description</a:t>
            </a:r>
          </a:p>
        </p:txBody>
      </p:sp>
      <p:pic>
        <p:nvPicPr>
          <p:cNvPr id="5" name="Content Placeholder 4" descr="A picture containing text, screenshot, font, parallel&#10;&#10;Description automatically generated">
            <a:extLst>
              <a:ext uri="{FF2B5EF4-FFF2-40B4-BE49-F238E27FC236}">
                <a16:creationId xmlns:a16="http://schemas.microsoft.com/office/drawing/2014/main" id="{74339720-4DB3-6ECE-31BE-DBA019BA4DA4}"/>
              </a:ext>
            </a:extLst>
          </p:cNvPr>
          <p:cNvPicPr>
            <a:picLocks noGrp="1" noChangeAspect="1"/>
          </p:cNvPicPr>
          <p:nvPr>
            <p:ph idx="1"/>
          </p:nvPr>
        </p:nvPicPr>
        <p:blipFill>
          <a:blip r:embed="rId2"/>
          <a:stretch>
            <a:fillRect/>
          </a:stretch>
        </p:blipFill>
        <p:spPr>
          <a:xfrm>
            <a:off x="4444609" y="1501527"/>
            <a:ext cx="3302782" cy="5041527"/>
          </a:xfrm>
        </p:spPr>
      </p:pic>
    </p:spTree>
    <p:extLst>
      <p:ext uri="{BB962C8B-B14F-4D97-AF65-F5344CB8AC3E}">
        <p14:creationId xmlns:p14="http://schemas.microsoft.com/office/powerpoint/2010/main" val="2786210621"/>
      </p:ext>
    </p:extLst>
  </p:cSld>
  <p:clrMapOvr>
    <a:masterClrMapping/>
  </p:clrMapOvr>
</p:sld>
</file>

<file path=ppt/theme/theme1.xml><?xml version="1.0" encoding="utf-8"?>
<a:theme xmlns:a="http://schemas.openxmlformats.org/drawingml/2006/main" name="Alignment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56</TotalTime>
  <Words>137</Words>
  <Application>Microsoft Macintosh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Batang</vt:lpstr>
      <vt:lpstr>Arial</vt:lpstr>
      <vt:lpstr>Avenir Next LT Pro Light</vt:lpstr>
      <vt:lpstr>Times New Roman</vt:lpstr>
      <vt:lpstr>AlignmentVTI</vt:lpstr>
      <vt:lpstr>Los Angeles Crime Rate Analysis </vt:lpstr>
      <vt:lpstr>Objective</vt:lpstr>
      <vt:lpstr>Dataset</vt:lpstr>
      <vt:lpstr>Victim Age</vt:lpstr>
      <vt:lpstr>Victim Sex</vt:lpstr>
      <vt:lpstr>Area Name</vt:lpstr>
      <vt:lpstr>Time Occurred</vt:lpstr>
      <vt:lpstr>Crime Code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Angeles Crime Rate Analysis </dc:title>
  <dc:creator>Hector Pena</dc:creator>
  <cp:lastModifiedBy>Hector Pena</cp:lastModifiedBy>
  <cp:revision>1</cp:revision>
  <dcterms:created xsi:type="dcterms:W3CDTF">2023-06-03T13:12:14Z</dcterms:created>
  <dcterms:modified xsi:type="dcterms:W3CDTF">2023-06-03T14:09:11Z</dcterms:modified>
</cp:coreProperties>
</file>