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6"/>
  </p:notesMasterIdLst>
  <p:sldIdLst>
    <p:sldId id="264" r:id="rId2"/>
    <p:sldId id="373" r:id="rId3"/>
    <p:sldId id="257" r:id="rId4"/>
    <p:sldId id="258" r:id="rId5"/>
    <p:sldId id="259" r:id="rId6"/>
    <p:sldId id="260" r:id="rId7"/>
    <p:sldId id="261" r:id="rId8"/>
    <p:sldId id="262" r:id="rId9"/>
    <p:sldId id="263" r:id="rId10"/>
    <p:sldId id="399" r:id="rId11"/>
    <p:sldId id="265" r:id="rId12"/>
    <p:sldId id="266" r:id="rId13"/>
    <p:sldId id="303" r:id="rId14"/>
    <p:sldId id="267" r:id="rId15"/>
    <p:sldId id="268" r:id="rId16"/>
    <p:sldId id="304" r:id="rId17"/>
    <p:sldId id="305" r:id="rId18"/>
    <p:sldId id="306" r:id="rId19"/>
    <p:sldId id="307" r:id="rId20"/>
    <p:sldId id="319" r:id="rId21"/>
    <p:sldId id="309" r:id="rId22"/>
    <p:sldId id="310" r:id="rId23"/>
    <p:sldId id="311" r:id="rId24"/>
    <p:sldId id="312" r:id="rId25"/>
    <p:sldId id="313"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314" r:id="rId44"/>
    <p:sldId id="286" r:id="rId45"/>
    <p:sldId id="287" r:id="rId46"/>
    <p:sldId id="288" r:id="rId47"/>
    <p:sldId id="400" r:id="rId48"/>
    <p:sldId id="290" r:id="rId49"/>
    <p:sldId id="291" r:id="rId50"/>
    <p:sldId id="292" r:id="rId51"/>
    <p:sldId id="293" r:id="rId52"/>
    <p:sldId id="294" r:id="rId53"/>
    <p:sldId id="295" r:id="rId54"/>
    <p:sldId id="317" r:id="rId55"/>
    <p:sldId id="316" r:id="rId56"/>
    <p:sldId id="318" r:id="rId57"/>
    <p:sldId id="315" r:id="rId58"/>
    <p:sldId id="296" r:id="rId59"/>
    <p:sldId id="297" r:id="rId60"/>
    <p:sldId id="298" r:id="rId61"/>
    <p:sldId id="299" r:id="rId62"/>
    <p:sldId id="300" r:id="rId63"/>
    <p:sldId id="301" r:id="rId64"/>
    <p:sldId id="30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A9B24-6966-440D-8BF9-9565EA196D9E}"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6E83CC-5B17-446A-A5B7-2054B18CA7E0}" type="slidenum">
              <a:rPr lang="en-US" smtClean="0"/>
              <a:t>‹#›</a:t>
            </a:fld>
            <a:endParaRPr lang="en-US"/>
          </a:p>
        </p:txBody>
      </p:sp>
    </p:spTree>
    <p:extLst>
      <p:ext uri="{BB962C8B-B14F-4D97-AF65-F5344CB8AC3E}">
        <p14:creationId xmlns:p14="http://schemas.microsoft.com/office/powerpoint/2010/main" val="340536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2B4F8631-6852-4366-B8D0-822BDC521C8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26C4AD2-C85B-4549-A956-C94B4D4A8ABC}" type="slidenum">
              <a:rPr lang="en-US" altLang="en-US" sz="1300"/>
              <a:pPr>
                <a:spcBef>
                  <a:spcPct val="0"/>
                </a:spcBef>
                <a:buClrTx/>
                <a:buFontTx/>
                <a:buNone/>
              </a:pPr>
              <a:t>3</a:t>
            </a:fld>
            <a:endParaRPr lang="en-US" altLang="en-US" sz="1300"/>
          </a:p>
        </p:txBody>
      </p:sp>
      <p:sp>
        <p:nvSpPr>
          <p:cNvPr id="6147" name="Rectangle 1">
            <a:extLst>
              <a:ext uri="{FF2B5EF4-FFF2-40B4-BE49-F238E27FC236}">
                <a16:creationId xmlns:a16="http://schemas.microsoft.com/office/drawing/2014/main" id="{4358EDD4-9FDE-423A-B202-E4EFBA4A318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a:extLst>
              <a:ext uri="{FF2B5EF4-FFF2-40B4-BE49-F238E27FC236}">
                <a16:creationId xmlns:a16="http://schemas.microsoft.com/office/drawing/2014/main" id="{5454D257-93BC-48BD-9E42-363FF130B9D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8">
            <a:extLst>
              <a:ext uri="{FF2B5EF4-FFF2-40B4-BE49-F238E27FC236}">
                <a16:creationId xmlns:a16="http://schemas.microsoft.com/office/drawing/2014/main" id="{F85409CD-F175-45D7-A366-931AE6E1EFB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BB13FC8-41C7-4EA3-B287-B6EB432A23D0}" type="slidenum">
              <a:rPr lang="en-US" altLang="en-US" sz="1300"/>
              <a:pPr>
                <a:spcBef>
                  <a:spcPct val="0"/>
                </a:spcBef>
                <a:buClrTx/>
                <a:buFontTx/>
                <a:buNone/>
              </a:pPr>
              <a:t>12</a:t>
            </a:fld>
            <a:endParaRPr lang="en-US" altLang="en-US" sz="1300"/>
          </a:p>
        </p:txBody>
      </p:sp>
      <p:sp>
        <p:nvSpPr>
          <p:cNvPr id="24579" name="Rectangle 1">
            <a:extLst>
              <a:ext uri="{FF2B5EF4-FFF2-40B4-BE49-F238E27FC236}">
                <a16:creationId xmlns:a16="http://schemas.microsoft.com/office/drawing/2014/main" id="{D1404970-4C2D-4D41-A2DA-F08E74BB206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Text Box 2">
            <a:extLst>
              <a:ext uri="{FF2B5EF4-FFF2-40B4-BE49-F238E27FC236}">
                <a16:creationId xmlns:a16="http://schemas.microsoft.com/office/drawing/2014/main" id="{949F11B1-1D04-4734-8C76-416C211FC25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3B0CE38E-52E2-4F82-B684-556A2F425C0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3441B31-BC98-4F86-8E71-6C5833C77210}" type="slidenum">
              <a:rPr lang="en-US" altLang="en-US" sz="1300"/>
              <a:pPr>
                <a:spcBef>
                  <a:spcPct val="0"/>
                </a:spcBef>
                <a:buClrTx/>
                <a:buFontTx/>
                <a:buNone/>
              </a:pPr>
              <a:t>13</a:t>
            </a:fld>
            <a:endParaRPr lang="en-US" altLang="en-US" sz="1300"/>
          </a:p>
        </p:txBody>
      </p:sp>
      <p:sp>
        <p:nvSpPr>
          <p:cNvPr id="26627" name="Rectangle 1">
            <a:extLst>
              <a:ext uri="{FF2B5EF4-FFF2-40B4-BE49-F238E27FC236}">
                <a16:creationId xmlns:a16="http://schemas.microsoft.com/office/drawing/2014/main" id="{F6617B3E-29B6-460F-B5B9-0D4233D19D95}"/>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Text Box 2">
            <a:extLst>
              <a:ext uri="{FF2B5EF4-FFF2-40B4-BE49-F238E27FC236}">
                <a16:creationId xmlns:a16="http://schemas.microsoft.com/office/drawing/2014/main" id="{E80E2116-224E-470E-886F-DD5F339DC2D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2B8597B9-11C5-41F9-AFEF-960EB984C21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5962686-CA2B-4555-B24D-161079D07705}" type="slidenum">
              <a:rPr lang="en-US" altLang="en-US" sz="1300"/>
              <a:pPr>
                <a:spcBef>
                  <a:spcPct val="0"/>
                </a:spcBef>
                <a:buClrTx/>
                <a:buFontTx/>
                <a:buNone/>
              </a:pPr>
              <a:t>14</a:t>
            </a:fld>
            <a:endParaRPr lang="en-US" altLang="en-US" sz="1300"/>
          </a:p>
        </p:txBody>
      </p:sp>
      <p:sp>
        <p:nvSpPr>
          <p:cNvPr id="28675" name="Rectangle 1">
            <a:extLst>
              <a:ext uri="{FF2B5EF4-FFF2-40B4-BE49-F238E27FC236}">
                <a16:creationId xmlns:a16="http://schemas.microsoft.com/office/drawing/2014/main" id="{8A20466A-0483-4641-9CB8-55CBE665EAD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Text Box 2">
            <a:extLst>
              <a:ext uri="{FF2B5EF4-FFF2-40B4-BE49-F238E27FC236}">
                <a16:creationId xmlns:a16="http://schemas.microsoft.com/office/drawing/2014/main" id="{BB31EBBF-1E69-4DB6-867B-317113C248F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28677" name="Notes Placeholder 1">
            <a:extLst>
              <a:ext uri="{FF2B5EF4-FFF2-40B4-BE49-F238E27FC236}">
                <a16:creationId xmlns:a16="http://schemas.microsoft.com/office/drawing/2014/main" id="{EB8FFF70-8F61-4794-A7EF-5B384661A12A}"/>
              </a:ext>
            </a:extLst>
          </p:cNvPr>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a:extLst>
              <a:ext uri="{FF2B5EF4-FFF2-40B4-BE49-F238E27FC236}">
                <a16:creationId xmlns:a16="http://schemas.microsoft.com/office/drawing/2014/main" id="{E12CE385-15E5-4D1C-9ED3-33D3EC50A1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ECA5DA3-3BD7-4697-B5AE-3788BADAEF0A}" type="slidenum">
              <a:rPr lang="en-US" altLang="en-US" sz="1300"/>
              <a:pPr>
                <a:spcBef>
                  <a:spcPct val="0"/>
                </a:spcBef>
                <a:buClrTx/>
                <a:buFontTx/>
                <a:buNone/>
              </a:pPr>
              <a:t>15</a:t>
            </a:fld>
            <a:endParaRPr lang="en-US" altLang="en-US" sz="1300"/>
          </a:p>
        </p:txBody>
      </p:sp>
      <p:sp>
        <p:nvSpPr>
          <p:cNvPr id="30723" name="Rectangle 1">
            <a:extLst>
              <a:ext uri="{FF2B5EF4-FFF2-40B4-BE49-F238E27FC236}">
                <a16:creationId xmlns:a16="http://schemas.microsoft.com/office/drawing/2014/main" id="{6614E424-AE99-46A3-9DE2-2EF48E6186C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Text Box 2">
            <a:extLst>
              <a:ext uri="{FF2B5EF4-FFF2-40B4-BE49-F238E27FC236}">
                <a16:creationId xmlns:a16="http://schemas.microsoft.com/office/drawing/2014/main" id="{2D3731BC-3134-42B4-8018-15C2D300453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8">
            <a:extLst>
              <a:ext uri="{FF2B5EF4-FFF2-40B4-BE49-F238E27FC236}">
                <a16:creationId xmlns:a16="http://schemas.microsoft.com/office/drawing/2014/main" id="{75E4FB2E-E302-404A-B96B-3752FB9D61C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8A9DB1D-552B-4563-B85E-64CCF5A84AA4}" type="slidenum">
              <a:rPr lang="en-US" altLang="en-US" sz="1300"/>
              <a:pPr>
                <a:spcBef>
                  <a:spcPct val="0"/>
                </a:spcBef>
                <a:buClrTx/>
                <a:buFontTx/>
                <a:buNone/>
              </a:pPr>
              <a:t>16</a:t>
            </a:fld>
            <a:endParaRPr lang="en-US" altLang="en-US" sz="1300"/>
          </a:p>
        </p:txBody>
      </p:sp>
      <p:sp>
        <p:nvSpPr>
          <p:cNvPr id="32771" name="Rectangle 1">
            <a:extLst>
              <a:ext uri="{FF2B5EF4-FFF2-40B4-BE49-F238E27FC236}">
                <a16:creationId xmlns:a16="http://schemas.microsoft.com/office/drawing/2014/main" id="{26EBB7BA-8FF6-4DAE-A0BC-CB2D1D81247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Text Box 2">
            <a:extLst>
              <a:ext uri="{FF2B5EF4-FFF2-40B4-BE49-F238E27FC236}">
                <a16:creationId xmlns:a16="http://schemas.microsoft.com/office/drawing/2014/main" id="{C0CB2F06-6257-4E20-AF46-62EAABDCA2C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04F940DE-71D4-40FB-9AB9-85C7B5910E6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13EFF53-8F02-45CB-83D5-4A0CE1BDF352}" type="slidenum">
              <a:rPr lang="en-US" altLang="en-US" sz="1300"/>
              <a:pPr>
                <a:spcBef>
                  <a:spcPct val="0"/>
                </a:spcBef>
                <a:buClrTx/>
                <a:buFontTx/>
                <a:buNone/>
              </a:pPr>
              <a:t>17</a:t>
            </a:fld>
            <a:endParaRPr lang="en-US" altLang="en-US" sz="1300"/>
          </a:p>
        </p:txBody>
      </p:sp>
      <p:sp>
        <p:nvSpPr>
          <p:cNvPr id="34819" name="Rectangle 1">
            <a:extLst>
              <a:ext uri="{FF2B5EF4-FFF2-40B4-BE49-F238E27FC236}">
                <a16:creationId xmlns:a16="http://schemas.microsoft.com/office/drawing/2014/main" id="{7ACCAFBD-BEA0-41B6-97ED-923BD4773EE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Text Box 2">
            <a:extLst>
              <a:ext uri="{FF2B5EF4-FFF2-40B4-BE49-F238E27FC236}">
                <a16:creationId xmlns:a16="http://schemas.microsoft.com/office/drawing/2014/main" id="{24350686-74E2-424F-A0B6-4C2E9066E2F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C3C6F821-735C-4453-AB99-41AB5EECEA3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8B973E9-3E9A-4093-982B-FC8B86FA40AF}" type="slidenum">
              <a:rPr lang="en-US" altLang="en-US" sz="1300"/>
              <a:pPr>
                <a:spcBef>
                  <a:spcPct val="0"/>
                </a:spcBef>
                <a:buClrTx/>
                <a:buFontTx/>
                <a:buNone/>
              </a:pPr>
              <a:t>18</a:t>
            </a:fld>
            <a:endParaRPr lang="en-US" altLang="en-US" sz="1300"/>
          </a:p>
        </p:txBody>
      </p:sp>
      <p:sp>
        <p:nvSpPr>
          <p:cNvPr id="36867" name="Rectangle 1">
            <a:extLst>
              <a:ext uri="{FF2B5EF4-FFF2-40B4-BE49-F238E27FC236}">
                <a16:creationId xmlns:a16="http://schemas.microsoft.com/office/drawing/2014/main" id="{8D67CC80-E2CF-4A6B-92E0-A325137977B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Text Box 2">
            <a:extLst>
              <a:ext uri="{FF2B5EF4-FFF2-40B4-BE49-F238E27FC236}">
                <a16:creationId xmlns:a16="http://schemas.microsoft.com/office/drawing/2014/main" id="{8F102CFD-1909-4494-B81B-5D0A83368B8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F7C6908F-8911-4F6D-A5E2-158474113F5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D714AC7-C65A-475F-9FC8-C86710E63E15}" type="slidenum">
              <a:rPr lang="en-US" altLang="en-US" sz="1300"/>
              <a:pPr>
                <a:spcBef>
                  <a:spcPct val="0"/>
                </a:spcBef>
                <a:buClrTx/>
                <a:buFontTx/>
                <a:buNone/>
              </a:pPr>
              <a:t>19</a:t>
            </a:fld>
            <a:endParaRPr lang="en-US" altLang="en-US" sz="1300"/>
          </a:p>
        </p:txBody>
      </p:sp>
      <p:sp>
        <p:nvSpPr>
          <p:cNvPr id="38915" name="Rectangle 1">
            <a:extLst>
              <a:ext uri="{FF2B5EF4-FFF2-40B4-BE49-F238E27FC236}">
                <a16:creationId xmlns:a16="http://schemas.microsoft.com/office/drawing/2014/main" id="{684295E7-18AE-470A-B7E0-192A881DB81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Text Box 2">
            <a:extLst>
              <a:ext uri="{FF2B5EF4-FFF2-40B4-BE49-F238E27FC236}">
                <a16:creationId xmlns:a16="http://schemas.microsoft.com/office/drawing/2014/main" id="{EE70D9F1-1A69-4078-A53C-EB84700A85A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434EBEEF-4C81-46C5-8F83-BF06480FB74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9136667-C0F2-4D7C-B01F-8F7382D42EDD}" type="slidenum">
              <a:rPr lang="en-US" altLang="en-US" sz="1300"/>
              <a:pPr>
                <a:spcBef>
                  <a:spcPct val="0"/>
                </a:spcBef>
                <a:buClrTx/>
                <a:buFontTx/>
                <a:buNone/>
              </a:pPr>
              <a:t>21</a:t>
            </a:fld>
            <a:endParaRPr lang="en-US" altLang="en-US" sz="1300"/>
          </a:p>
        </p:txBody>
      </p:sp>
      <p:sp>
        <p:nvSpPr>
          <p:cNvPr id="41987" name="Rectangle 1">
            <a:extLst>
              <a:ext uri="{FF2B5EF4-FFF2-40B4-BE49-F238E27FC236}">
                <a16:creationId xmlns:a16="http://schemas.microsoft.com/office/drawing/2014/main" id="{03099EB1-F48D-4764-84CD-8C7834EC955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a:extLst>
              <a:ext uri="{FF2B5EF4-FFF2-40B4-BE49-F238E27FC236}">
                <a16:creationId xmlns:a16="http://schemas.microsoft.com/office/drawing/2014/main" id="{78DC85A9-D7CB-49A0-AF44-559208F7F6C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F2E4F129-7782-45AB-A406-8D2B723D691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770BC37-A948-43B0-B208-96779F42DBA1}" type="slidenum">
              <a:rPr lang="en-US" altLang="en-US" sz="1300"/>
              <a:pPr>
                <a:spcBef>
                  <a:spcPct val="0"/>
                </a:spcBef>
                <a:buClrTx/>
                <a:buFontTx/>
                <a:buNone/>
              </a:pPr>
              <a:t>22</a:t>
            </a:fld>
            <a:endParaRPr lang="en-US" altLang="en-US" sz="1300"/>
          </a:p>
        </p:txBody>
      </p:sp>
      <p:sp>
        <p:nvSpPr>
          <p:cNvPr id="44035" name="Rectangle 1">
            <a:extLst>
              <a:ext uri="{FF2B5EF4-FFF2-40B4-BE49-F238E27FC236}">
                <a16:creationId xmlns:a16="http://schemas.microsoft.com/office/drawing/2014/main" id="{924E808A-9D64-4DC2-A2C5-1834BDB7D1F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a:extLst>
              <a:ext uri="{FF2B5EF4-FFF2-40B4-BE49-F238E27FC236}">
                <a16:creationId xmlns:a16="http://schemas.microsoft.com/office/drawing/2014/main" id="{5837E678-C609-4216-ABD3-A1B00C67E1E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8">
            <a:extLst>
              <a:ext uri="{FF2B5EF4-FFF2-40B4-BE49-F238E27FC236}">
                <a16:creationId xmlns:a16="http://schemas.microsoft.com/office/drawing/2014/main" id="{9AEC41F9-7D34-4AB1-A4C3-DBF927283AB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D0E87FE-EE8D-4965-A5EA-6C9359F4F05C}" type="slidenum">
              <a:rPr lang="en-US" altLang="en-US" sz="1300"/>
              <a:pPr>
                <a:spcBef>
                  <a:spcPct val="0"/>
                </a:spcBef>
                <a:buClrTx/>
                <a:buFontTx/>
                <a:buNone/>
              </a:pPr>
              <a:t>4</a:t>
            </a:fld>
            <a:endParaRPr lang="en-US" altLang="en-US" sz="1300"/>
          </a:p>
        </p:txBody>
      </p:sp>
      <p:sp>
        <p:nvSpPr>
          <p:cNvPr id="8195" name="Rectangle 1">
            <a:extLst>
              <a:ext uri="{FF2B5EF4-FFF2-40B4-BE49-F238E27FC236}">
                <a16:creationId xmlns:a16="http://schemas.microsoft.com/office/drawing/2014/main" id="{281A5117-7DA6-4D2D-B6A3-96D03CB2B21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Text Box 2">
            <a:extLst>
              <a:ext uri="{FF2B5EF4-FFF2-40B4-BE49-F238E27FC236}">
                <a16:creationId xmlns:a16="http://schemas.microsoft.com/office/drawing/2014/main" id="{317051F9-273E-4513-B730-FF131E043F9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171BDB36-1C19-4914-BB07-B1FB6851B75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AF11FA7-6D38-4D4D-A7E1-BA7A70412ACA}" type="slidenum">
              <a:rPr lang="en-US" altLang="en-US" sz="1300"/>
              <a:pPr>
                <a:spcBef>
                  <a:spcPct val="0"/>
                </a:spcBef>
                <a:buClrTx/>
                <a:buFontTx/>
                <a:buNone/>
              </a:pPr>
              <a:t>23</a:t>
            </a:fld>
            <a:endParaRPr lang="en-US" altLang="en-US" sz="1300"/>
          </a:p>
        </p:txBody>
      </p:sp>
      <p:sp>
        <p:nvSpPr>
          <p:cNvPr id="46083" name="Rectangle 1">
            <a:extLst>
              <a:ext uri="{FF2B5EF4-FFF2-40B4-BE49-F238E27FC236}">
                <a16:creationId xmlns:a16="http://schemas.microsoft.com/office/drawing/2014/main" id="{64FFAE61-FBC2-4177-A927-CF6D874A4B0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a:extLst>
              <a:ext uri="{FF2B5EF4-FFF2-40B4-BE49-F238E27FC236}">
                <a16:creationId xmlns:a16="http://schemas.microsoft.com/office/drawing/2014/main" id="{D1750E85-594C-48A2-8FAE-C72E522D770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9DA199FF-1191-4C30-967D-46920D4D62A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87DAA4D-832E-40B4-9697-3167E1D61B32}" type="slidenum">
              <a:rPr lang="en-US" altLang="en-US" sz="1300"/>
              <a:pPr>
                <a:spcBef>
                  <a:spcPct val="0"/>
                </a:spcBef>
                <a:buClrTx/>
                <a:buFontTx/>
                <a:buNone/>
              </a:pPr>
              <a:t>24</a:t>
            </a:fld>
            <a:endParaRPr lang="en-US" altLang="en-US" sz="1300"/>
          </a:p>
        </p:txBody>
      </p:sp>
      <p:sp>
        <p:nvSpPr>
          <p:cNvPr id="48131" name="Rectangle 1">
            <a:extLst>
              <a:ext uri="{FF2B5EF4-FFF2-40B4-BE49-F238E27FC236}">
                <a16:creationId xmlns:a16="http://schemas.microsoft.com/office/drawing/2014/main" id="{108D7428-C0F6-4F5E-8B8A-6C6F537E64F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a:extLst>
              <a:ext uri="{FF2B5EF4-FFF2-40B4-BE49-F238E27FC236}">
                <a16:creationId xmlns:a16="http://schemas.microsoft.com/office/drawing/2014/main" id="{C7CB3389-C7D2-4129-A906-7D0EDFF73E1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068B7414-CB21-4372-B4CE-1C4DF321EF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53B81F1-3267-4993-AD75-08B2C94BF576}" type="slidenum">
              <a:rPr lang="en-US" altLang="en-US" sz="1300"/>
              <a:pPr>
                <a:spcBef>
                  <a:spcPct val="0"/>
                </a:spcBef>
                <a:buClrTx/>
                <a:buFontTx/>
                <a:buNone/>
              </a:pPr>
              <a:t>25</a:t>
            </a:fld>
            <a:endParaRPr lang="en-US" altLang="en-US" sz="1300"/>
          </a:p>
        </p:txBody>
      </p:sp>
      <p:sp>
        <p:nvSpPr>
          <p:cNvPr id="50179" name="Rectangle 1">
            <a:extLst>
              <a:ext uri="{FF2B5EF4-FFF2-40B4-BE49-F238E27FC236}">
                <a16:creationId xmlns:a16="http://schemas.microsoft.com/office/drawing/2014/main" id="{D5F9ED16-65D1-46BB-86F7-7B3697BE3E8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a:extLst>
              <a:ext uri="{FF2B5EF4-FFF2-40B4-BE49-F238E27FC236}">
                <a16:creationId xmlns:a16="http://schemas.microsoft.com/office/drawing/2014/main" id="{F920C50B-1353-4F60-A529-477D42B0B3B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3025993A-2745-49EE-8698-5780E88B456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0E9DBB8-96D8-4D4E-9440-A8191D2AB2F8}" type="slidenum">
              <a:rPr lang="en-US" altLang="en-US" sz="1300"/>
              <a:pPr>
                <a:spcBef>
                  <a:spcPct val="0"/>
                </a:spcBef>
                <a:buClrTx/>
                <a:buFontTx/>
                <a:buNone/>
              </a:pPr>
              <a:t>26</a:t>
            </a:fld>
            <a:endParaRPr lang="en-US" altLang="en-US" sz="1300"/>
          </a:p>
        </p:txBody>
      </p:sp>
      <p:sp>
        <p:nvSpPr>
          <p:cNvPr id="52227" name="Rectangle 1">
            <a:extLst>
              <a:ext uri="{FF2B5EF4-FFF2-40B4-BE49-F238E27FC236}">
                <a16:creationId xmlns:a16="http://schemas.microsoft.com/office/drawing/2014/main" id="{92F99AFB-A550-4D3B-9CDC-DF9C96AF59C8}"/>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a:extLst>
              <a:ext uri="{FF2B5EF4-FFF2-40B4-BE49-F238E27FC236}">
                <a16:creationId xmlns:a16="http://schemas.microsoft.com/office/drawing/2014/main" id="{8DB56684-DE95-4F02-A2B1-0EB7A38A0D4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24290546-D88C-43E9-89E1-8D194172203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3750F69-40A5-4B08-B4D0-E7A79F33C361}" type="slidenum">
              <a:rPr lang="en-US" altLang="en-US" sz="1300"/>
              <a:pPr>
                <a:spcBef>
                  <a:spcPct val="0"/>
                </a:spcBef>
                <a:buClrTx/>
                <a:buFontTx/>
                <a:buNone/>
              </a:pPr>
              <a:t>27</a:t>
            </a:fld>
            <a:endParaRPr lang="en-US" altLang="en-US" sz="1300"/>
          </a:p>
        </p:txBody>
      </p:sp>
      <p:sp>
        <p:nvSpPr>
          <p:cNvPr id="54275" name="Text Box 1">
            <a:extLst>
              <a:ext uri="{FF2B5EF4-FFF2-40B4-BE49-F238E27FC236}">
                <a16:creationId xmlns:a16="http://schemas.microsoft.com/office/drawing/2014/main" id="{8677A2E5-5E19-4DDB-A527-AFFED5940929}"/>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C95E0F88-E4FE-43B6-A992-B1C105061E40}" type="slidenum">
              <a:rPr lang="en-US" altLang="en-US" sz="1300" i="0"/>
              <a:pPr algn="r">
                <a:spcBef>
                  <a:spcPct val="0"/>
                </a:spcBef>
                <a:buClrTx/>
                <a:buFontTx/>
                <a:buNone/>
              </a:pPr>
              <a:t>27</a:t>
            </a:fld>
            <a:endParaRPr lang="en-US" altLang="en-US" sz="1300" i="0"/>
          </a:p>
        </p:txBody>
      </p:sp>
      <p:sp>
        <p:nvSpPr>
          <p:cNvPr id="54276" name="Rectangle 2">
            <a:extLst>
              <a:ext uri="{FF2B5EF4-FFF2-40B4-BE49-F238E27FC236}">
                <a16:creationId xmlns:a16="http://schemas.microsoft.com/office/drawing/2014/main" id="{B5533F98-36C0-4CD0-93F4-FAD129D5966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7" name="Text Box 3">
            <a:extLst>
              <a:ext uri="{FF2B5EF4-FFF2-40B4-BE49-F238E27FC236}">
                <a16:creationId xmlns:a16="http://schemas.microsoft.com/office/drawing/2014/main" id="{3F0AC09C-02F6-4410-A346-5D07BC72FAE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611ADC46-E0BB-431E-AD08-EECA0E71A6E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1C10002-7B0E-4855-9173-18DE8EB474A4}" type="slidenum">
              <a:rPr lang="en-US" altLang="en-US" sz="1300"/>
              <a:pPr>
                <a:spcBef>
                  <a:spcPct val="0"/>
                </a:spcBef>
                <a:buClrTx/>
                <a:buFontTx/>
                <a:buNone/>
              </a:pPr>
              <a:t>28</a:t>
            </a:fld>
            <a:endParaRPr lang="en-US" altLang="en-US" sz="1300"/>
          </a:p>
        </p:txBody>
      </p:sp>
      <p:sp>
        <p:nvSpPr>
          <p:cNvPr id="56323" name="Rectangle 1">
            <a:extLst>
              <a:ext uri="{FF2B5EF4-FFF2-40B4-BE49-F238E27FC236}">
                <a16:creationId xmlns:a16="http://schemas.microsoft.com/office/drawing/2014/main" id="{E31D200A-30CE-4E4A-BDB8-7391E0D4131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a:extLst>
              <a:ext uri="{FF2B5EF4-FFF2-40B4-BE49-F238E27FC236}">
                <a16:creationId xmlns:a16="http://schemas.microsoft.com/office/drawing/2014/main" id="{00987585-101F-4BF4-898F-EB5AD8F99D3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2" name="Notes Placeholder 1">
            <a:extLst>
              <a:ext uri="{FF2B5EF4-FFF2-40B4-BE49-F238E27FC236}">
                <a16:creationId xmlns:a16="http://schemas.microsoft.com/office/drawing/2014/main" id="{0B5CA272-1EF1-457B-BB64-37CDC8B9843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Roster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885BA5FC-F38F-4C20-BFB3-85BD019E9AA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080663E-4381-46F4-815C-D54CC41A361B}" type="slidenum">
              <a:rPr lang="en-US" altLang="en-US" sz="1300"/>
              <a:pPr>
                <a:spcBef>
                  <a:spcPct val="0"/>
                </a:spcBef>
                <a:buClrTx/>
                <a:buFontTx/>
                <a:buNone/>
              </a:pPr>
              <a:t>29</a:t>
            </a:fld>
            <a:endParaRPr lang="en-US" altLang="en-US" sz="1300"/>
          </a:p>
        </p:txBody>
      </p:sp>
      <p:sp>
        <p:nvSpPr>
          <p:cNvPr id="58371" name="Rectangle 1">
            <a:extLst>
              <a:ext uri="{FF2B5EF4-FFF2-40B4-BE49-F238E27FC236}">
                <a16:creationId xmlns:a16="http://schemas.microsoft.com/office/drawing/2014/main" id="{5501A5C5-C4F4-4D09-8974-02E5412F17E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a:extLst>
              <a:ext uri="{FF2B5EF4-FFF2-40B4-BE49-F238E27FC236}">
                <a16:creationId xmlns:a16="http://schemas.microsoft.com/office/drawing/2014/main" id="{31D00ABE-CF25-4CAF-A784-7EA5C24D80B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2F2581AE-2E41-464C-B89F-4C92049FE5E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A99397E-A5C5-472F-AA9E-0089F1EDFD06}" type="slidenum">
              <a:rPr lang="en-US" altLang="en-US" sz="1300"/>
              <a:pPr>
                <a:spcBef>
                  <a:spcPct val="0"/>
                </a:spcBef>
                <a:buClrTx/>
                <a:buFontTx/>
                <a:buNone/>
              </a:pPr>
              <a:t>30</a:t>
            </a:fld>
            <a:endParaRPr lang="en-US" altLang="en-US" sz="1300"/>
          </a:p>
        </p:txBody>
      </p:sp>
      <p:sp>
        <p:nvSpPr>
          <p:cNvPr id="60419" name="Rectangle 1">
            <a:extLst>
              <a:ext uri="{FF2B5EF4-FFF2-40B4-BE49-F238E27FC236}">
                <a16:creationId xmlns:a16="http://schemas.microsoft.com/office/drawing/2014/main" id="{871374FE-E65F-43D2-A332-FEB4ECE8BA3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a:extLst>
              <a:ext uri="{FF2B5EF4-FFF2-40B4-BE49-F238E27FC236}">
                <a16:creationId xmlns:a16="http://schemas.microsoft.com/office/drawing/2014/main" id="{5641D6E2-BDF4-4BAD-A8AE-4F4AB4AE1E8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8B6F5FE0-1631-41B5-8889-9EA6E342C4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15865582-1D40-4AA9-8997-2F49D3A914C7}" type="slidenum">
              <a:rPr lang="en-US" altLang="en-US" sz="1300"/>
              <a:pPr>
                <a:spcBef>
                  <a:spcPct val="0"/>
                </a:spcBef>
                <a:buClrTx/>
                <a:buFontTx/>
                <a:buNone/>
              </a:pPr>
              <a:t>31</a:t>
            </a:fld>
            <a:endParaRPr lang="en-US" altLang="en-US" sz="1300"/>
          </a:p>
        </p:txBody>
      </p:sp>
      <p:sp>
        <p:nvSpPr>
          <p:cNvPr id="62467" name="Rectangle 1">
            <a:extLst>
              <a:ext uri="{FF2B5EF4-FFF2-40B4-BE49-F238E27FC236}">
                <a16:creationId xmlns:a16="http://schemas.microsoft.com/office/drawing/2014/main" id="{838AD432-8F4A-4796-A260-BF4188955E1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a:extLst>
              <a:ext uri="{FF2B5EF4-FFF2-40B4-BE49-F238E27FC236}">
                <a16:creationId xmlns:a16="http://schemas.microsoft.com/office/drawing/2014/main" id="{F6368AC2-2D93-47E8-BCC8-9C7DCE5CD74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4A827896-8F7D-4A24-BEE3-5A3C9884CC3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8B44E34-A98E-4094-95B2-9AA8B5082D57}" type="slidenum">
              <a:rPr lang="en-US" altLang="en-US" sz="1300"/>
              <a:pPr>
                <a:spcBef>
                  <a:spcPct val="0"/>
                </a:spcBef>
                <a:buClrTx/>
                <a:buFontTx/>
                <a:buNone/>
              </a:pPr>
              <a:t>32</a:t>
            </a:fld>
            <a:endParaRPr lang="en-US" altLang="en-US" sz="1300"/>
          </a:p>
        </p:txBody>
      </p:sp>
      <p:sp>
        <p:nvSpPr>
          <p:cNvPr id="64515" name="Rectangle 1">
            <a:extLst>
              <a:ext uri="{FF2B5EF4-FFF2-40B4-BE49-F238E27FC236}">
                <a16:creationId xmlns:a16="http://schemas.microsoft.com/office/drawing/2014/main" id="{DA9471CD-D0D4-4732-9EA7-5BD3AD98E95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a:extLst>
              <a:ext uri="{FF2B5EF4-FFF2-40B4-BE49-F238E27FC236}">
                <a16:creationId xmlns:a16="http://schemas.microsoft.com/office/drawing/2014/main" id="{1CACF354-017E-4EBC-9515-95322015ED8F}"/>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a:extLst>
              <a:ext uri="{FF2B5EF4-FFF2-40B4-BE49-F238E27FC236}">
                <a16:creationId xmlns:a16="http://schemas.microsoft.com/office/drawing/2014/main" id="{BAEB6BEE-EFFD-4CA9-914A-2FBDE93C5F3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E4AA35C-4AAA-4E69-A7A3-E2A9A892A035}" type="slidenum">
              <a:rPr lang="en-US" altLang="en-US" sz="1300"/>
              <a:pPr>
                <a:spcBef>
                  <a:spcPct val="0"/>
                </a:spcBef>
                <a:buClrTx/>
                <a:buFontTx/>
                <a:buNone/>
              </a:pPr>
              <a:t>5</a:t>
            </a:fld>
            <a:endParaRPr lang="en-US" altLang="en-US" sz="1300"/>
          </a:p>
        </p:txBody>
      </p:sp>
      <p:sp>
        <p:nvSpPr>
          <p:cNvPr id="10243" name="Text Box 1">
            <a:extLst>
              <a:ext uri="{FF2B5EF4-FFF2-40B4-BE49-F238E27FC236}">
                <a16:creationId xmlns:a16="http://schemas.microsoft.com/office/drawing/2014/main" id="{39948D10-0FCA-4575-BB74-2737016CE830}"/>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2306C15F-430D-426B-A6B2-3CF7BDD0362C}" type="slidenum">
              <a:rPr lang="en-US" altLang="en-US" sz="1300" i="0"/>
              <a:pPr algn="r">
                <a:spcBef>
                  <a:spcPct val="0"/>
                </a:spcBef>
                <a:buClrTx/>
                <a:buFontTx/>
                <a:buNone/>
              </a:pPr>
              <a:t>5</a:t>
            </a:fld>
            <a:endParaRPr lang="en-US" altLang="en-US" sz="1300" i="0"/>
          </a:p>
        </p:txBody>
      </p:sp>
      <p:sp>
        <p:nvSpPr>
          <p:cNvPr id="10244" name="Rectangle 2">
            <a:extLst>
              <a:ext uri="{FF2B5EF4-FFF2-40B4-BE49-F238E27FC236}">
                <a16:creationId xmlns:a16="http://schemas.microsoft.com/office/drawing/2014/main" id="{CF2DB497-8D01-4227-A7C7-D2EC4348A5F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Text Box 3">
            <a:extLst>
              <a:ext uri="{FF2B5EF4-FFF2-40B4-BE49-F238E27FC236}">
                <a16:creationId xmlns:a16="http://schemas.microsoft.com/office/drawing/2014/main" id="{61EA2C4B-EA2E-4004-AE98-D45F77057A1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61DEC5F4-7AC0-43FE-A92D-1DA14D3B0D1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170953C-0100-4978-8E5B-8D1307AED795}" type="slidenum">
              <a:rPr lang="en-US" altLang="en-US" sz="1300"/>
              <a:pPr>
                <a:spcBef>
                  <a:spcPct val="0"/>
                </a:spcBef>
                <a:buClrTx/>
                <a:buFontTx/>
                <a:buNone/>
              </a:pPr>
              <a:t>33</a:t>
            </a:fld>
            <a:endParaRPr lang="en-US" altLang="en-US" sz="1300"/>
          </a:p>
        </p:txBody>
      </p:sp>
      <p:sp>
        <p:nvSpPr>
          <p:cNvPr id="66563" name="Rectangle 1">
            <a:extLst>
              <a:ext uri="{FF2B5EF4-FFF2-40B4-BE49-F238E27FC236}">
                <a16:creationId xmlns:a16="http://schemas.microsoft.com/office/drawing/2014/main" id="{5BA4609B-F62D-4D7F-B2E1-E1D789B32561}"/>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a:extLst>
              <a:ext uri="{FF2B5EF4-FFF2-40B4-BE49-F238E27FC236}">
                <a16:creationId xmlns:a16="http://schemas.microsoft.com/office/drawing/2014/main" id="{3AA435B0-09DE-4F21-8A5C-44C56BDDA6A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a:extLst>
              <a:ext uri="{FF2B5EF4-FFF2-40B4-BE49-F238E27FC236}">
                <a16:creationId xmlns:a16="http://schemas.microsoft.com/office/drawing/2014/main" id="{F0B48D85-7E8D-422B-984B-14F3CA9A91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E11D6D7-647A-402B-918B-2DD8EA6631C2}" type="slidenum">
              <a:rPr lang="en-US" altLang="en-US" sz="1300"/>
              <a:pPr>
                <a:spcBef>
                  <a:spcPct val="0"/>
                </a:spcBef>
                <a:buClrTx/>
                <a:buFontTx/>
                <a:buNone/>
              </a:pPr>
              <a:t>34</a:t>
            </a:fld>
            <a:endParaRPr lang="en-US" altLang="en-US" sz="1300"/>
          </a:p>
        </p:txBody>
      </p:sp>
      <p:sp>
        <p:nvSpPr>
          <p:cNvPr id="68611" name="Rectangle 1">
            <a:extLst>
              <a:ext uri="{FF2B5EF4-FFF2-40B4-BE49-F238E27FC236}">
                <a16:creationId xmlns:a16="http://schemas.microsoft.com/office/drawing/2014/main" id="{F5890D28-1351-4652-94EA-1CE8B7D21AC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a:extLst>
              <a:ext uri="{FF2B5EF4-FFF2-40B4-BE49-F238E27FC236}">
                <a16:creationId xmlns:a16="http://schemas.microsoft.com/office/drawing/2014/main" id="{89D42184-BA0C-4A84-A86B-08305D8567BB}"/>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a:extLst>
              <a:ext uri="{FF2B5EF4-FFF2-40B4-BE49-F238E27FC236}">
                <a16:creationId xmlns:a16="http://schemas.microsoft.com/office/drawing/2014/main" id="{67E0E113-E5C1-4222-9F6C-A61A6B1A180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7121358-10BE-4C8F-87C3-ECE8DFFC6CD6}" type="slidenum">
              <a:rPr lang="en-US" altLang="en-US" sz="1300"/>
              <a:pPr>
                <a:spcBef>
                  <a:spcPct val="0"/>
                </a:spcBef>
                <a:buClrTx/>
                <a:buFontTx/>
                <a:buNone/>
              </a:pPr>
              <a:t>35</a:t>
            </a:fld>
            <a:endParaRPr lang="en-US" altLang="en-US" sz="1300"/>
          </a:p>
        </p:txBody>
      </p:sp>
      <p:sp>
        <p:nvSpPr>
          <p:cNvPr id="70659" name="Text Box 1">
            <a:extLst>
              <a:ext uri="{FF2B5EF4-FFF2-40B4-BE49-F238E27FC236}">
                <a16:creationId xmlns:a16="http://schemas.microsoft.com/office/drawing/2014/main" id="{C938C4BA-CC2E-494A-9FAF-26BD92286426}"/>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FCB5FDC8-A924-42F7-9169-362A4E7D84C2}" type="slidenum">
              <a:rPr lang="en-US" altLang="en-US" sz="1300" i="0"/>
              <a:pPr algn="r">
                <a:spcBef>
                  <a:spcPct val="0"/>
                </a:spcBef>
                <a:buClrTx/>
                <a:buFontTx/>
                <a:buNone/>
              </a:pPr>
              <a:t>35</a:t>
            </a:fld>
            <a:endParaRPr lang="en-US" altLang="en-US" sz="1300" i="0"/>
          </a:p>
        </p:txBody>
      </p:sp>
      <p:sp>
        <p:nvSpPr>
          <p:cNvPr id="70660" name="Rectangle 2">
            <a:extLst>
              <a:ext uri="{FF2B5EF4-FFF2-40B4-BE49-F238E27FC236}">
                <a16:creationId xmlns:a16="http://schemas.microsoft.com/office/drawing/2014/main" id="{F1214B9A-D213-4D71-BAA1-5EB4F9425E0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1" name="Text Box 3">
            <a:extLst>
              <a:ext uri="{FF2B5EF4-FFF2-40B4-BE49-F238E27FC236}">
                <a16:creationId xmlns:a16="http://schemas.microsoft.com/office/drawing/2014/main" id="{27C3D332-5468-4CA3-B931-027D053A2B95}"/>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8">
            <a:extLst>
              <a:ext uri="{FF2B5EF4-FFF2-40B4-BE49-F238E27FC236}">
                <a16:creationId xmlns:a16="http://schemas.microsoft.com/office/drawing/2014/main" id="{CCD6E68E-0854-4C40-8C95-767474C09C3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4C53F2A-BA27-4873-89DC-DC15CEBCD901}" type="slidenum">
              <a:rPr lang="en-US" altLang="en-US" sz="1300"/>
              <a:pPr>
                <a:spcBef>
                  <a:spcPct val="0"/>
                </a:spcBef>
                <a:buClrTx/>
                <a:buFontTx/>
                <a:buNone/>
              </a:pPr>
              <a:t>36</a:t>
            </a:fld>
            <a:endParaRPr lang="en-US" altLang="en-US" sz="1300"/>
          </a:p>
        </p:txBody>
      </p:sp>
      <p:sp>
        <p:nvSpPr>
          <p:cNvPr id="72707" name="Rectangle 1">
            <a:extLst>
              <a:ext uri="{FF2B5EF4-FFF2-40B4-BE49-F238E27FC236}">
                <a16:creationId xmlns:a16="http://schemas.microsoft.com/office/drawing/2014/main" id="{FBE8B488-6F70-494F-A0D8-90CA4F28B9A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a:extLst>
              <a:ext uri="{FF2B5EF4-FFF2-40B4-BE49-F238E27FC236}">
                <a16:creationId xmlns:a16="http://schemas.microsoft.com/office/drawing/2014/main" id="{C51BF7D4-76E5-4ED5-B53C-DB5E0C57306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a:extLst>
              <a:ext uri="{FF2B5EF4-FFF2-40B4-BE49-F238E27FC236}">
                <a16:creationId xmlns:a16="http://schemas.microsoft.com/office/drawing/2014/main" id="{53D1875D-2185-4C0A-BAD7-95E3EC8A546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2D57CBC-AEC8-40EF-BE18-C846C7A53E40}" type="slidenum">
              <a:rPr lang="en-US" altLang="en-US" sz="1300"/>
              <a:pPr>
                <a:spcBef>
                  <a:spcPct val="0"/>
                </a:spcBef>
                <a:buClrTx/>
                <a:buFontTx/>
                <a:buNone/>
              </a:pPr>
              <a:t>37</a:t>
            </a:fld>
            <a:endParaRPr lang="en-US" altLang="en-US" sz="1300"/>
          </a:p>
        </p:txBody>
      </p:sp>
      <p:sp>
        <p:nvSpPr>
          <p:cNvPr id="74755" name="Rectangle 1">
            <a:extLst>
              <a:ext uri="{FF2B5EF4-FFF2-40B4-BE49-F238E27FC236}">
                <a16:creationId xmlns:a16="http://schemas.microsoft.com/office/drawing/2014/main" id="{67B35FB5-4EB7-48FE-ABCC-7B3871237215}"/>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a:extLst>
              <a:ext uri="{FF2B5EF4-FFF2-40B4-BE49-F238E27FC236}">
                <a16:creationId xmlns:a16="http://schemas.microsoft.com/office/drawing/2014/main" id="{47E112C4-7C27-4AA3-878C-40A56802BCA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8">
            <a:extLst>
              <a:ext uri="{FF2B5EF4-FFF2-40B4-BE49-F238E27FC236}">
                <a16:creationId xmlns:a16="http://schemas.microsoft.com/office/drawing/2014/main" id="{4DB5FFB8-FBB1-494F-9A67-72EB88AA192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10AC5F3-1A2E-4119-9906-E66348570301}" type="slidenum">
              <a:rPr lang="en-US" altLang="en-US" sz="1300"/>
              <a:pPr>
                <a:spcBef>
                  <a:spcPct val="0"/>
                </a:spcBef>
                <a:buClrTx/>
                <a:buFontTx/>
                <a:buNone/>
              </a:pPr>
              <a:t>38</a:t>
            </a:fld>
            <a:endParaRPr lang="en-US" altLang="en-US" sz="1300"/>
          </a:p>
        </p:txBody>
      </p:sp>
      <p:sp>
        <p:nvSpPr>
          <p:cNvPr id="76803" name="Rectangle 1">
            <a:extLst>
              <a:ext uri="{FF2B5EF4-FFF2-40B4-BE49-F238E27FC236}">
                <a16:creationId xmlns:a16="http://schemas.microsoft.com/office/drawing/2014/main" id="{85CB4067-76F5-4383-A4CD-4565775B2BA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Text Box 2">
            <a:extLst>
              <a:ext uri="{FF2B5EF4-FFF2-40B4-BE49-F238E27FC236}">
                <a16:creationId xmlns:a16="http://schemas.microsoft.com/office/drawing/2014/main" id="{60C0C879-5245-4129-883A-3FE595E9398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8">
            <a:extLst>
              <a:ext uri="{FF2B5EF4-FFF2-40B4-BE49-F238E27FC236}">
                <a16:creationId xmlns:a16="http://schemas.microsoft.com/office/drawing/2014/main" id="{B0C43047-0E1D-46A9-A87C-D83B2093B4E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021BC9D-07B2-4095-8BAF-52E1AFCE0007}" type="slidenum">
              <a:rPr lang="en-US" altLang="en-US" sz="1300"/>
              <a:pPr>
                <a:spcBef>
                  <a:spcPct val="0"/>
                </a:spcBef>
                <a:buClrTx/>
                <a:buFontTx/>
                <a:buNone/>
              </a:pPr>
              <a:t>39</a:t>
            </a:fld>
            <a:endParaRPr lang="en-US" altLang="en-US" sz="1300"/>
          </a:p>
        </p:txBody>
      </p:sp>
      <p:sp>
        <p:nvSpPr>
          <p:cNvPr id="78851" name="Rectangle 1">
            <a:extLst>
              <a:ext uri="{FF2B5EF4-FFF2-40B4-BE49-F238E27FC236}">
                <a16:creationId xmlns:a16="http://schemas.microsoft.com/office/drawing/2014/main" id="{2D9C0D02-0C63-425E-B2F5-F25F331693A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Text Box 2">
            <a:extLst>
              <a:ext uri="{FF2B5EF4-FFF2-40B4-BE49-F238E27FC236}">
                <a16:creationId xmlns:a16="http://schemas.microsoft.com/office/drawing/2014/main" id="{05298B01-A752-4813-BDD9-939D9089A9B1}"/>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8">
            <a:extLst>
              <a:ext uri="{FF2B5EF4-FFF2-40B4-BE49-F238E27FC236}">
                <a16:creationId xmlns:a16="http://schemas.microsoft.com/office/drawing/2014/main" id="{79A73758-00C4-46B5-9720-3CC039FA968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1129D94F-D54F-446A-BF67-8722815C8816}" type="slidenum">
              <a:rPr lang="en-US" altLang="en-US" sz="1300"/>
              <a:pPr>
                <a:spcBef>
                  <a:spcPct val="0"/>
                </a:spcBef>
                <a:buClrTx/>
                <a:buFontTx/>
                <a:buNone/>
              </a:pPr>
              <a:t>40</a:t>
            </a:fld>
            <a:endParaRPr lang="en-US" altLang="en-US" sz="1300"/>
          </a:p>
        </p:txBody>
      </p:sp>
      <p:sp>
        <p:nvSpPr>
          <p:cNvPr id="80899" name="Rectangle 1">
            <a:extLst>
              <a:ext uri="{FF2B5EF4-FFF2-40B4-BE49-F238E27FC236}">
                <a16:creationId xmlns:a16="http://schemas.microsoft.com/office/drawing/2014/main" id="{EC5C7663-76D8-4594-BF26-B18FA14C3B4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a:extLst>
              <a:ext uri="{FF2B5EF4-FFF2-40B4-BE49-F238E27FC236}">
                <a16:creationId xmlns:a16="http://schemas.microsoft.com/office/drawing/2014/main" id="{783E1E98-C50F-471A-B973-CEDC746F4DBC}"/>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8">
            <a:extLst>
              <a:ext uri="{FF2B5EF4-FFF2-40B4-BE49-F238E27FC236}">
                <a16:creationId xmlns:a16="http://schemas.microsoft.com/office/drawing/2014/main" id="{7D4DABC9-959B-497E-ACD3-69F5373F16B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FB18583-64B6-445D-8D6F-401EC9F8C635}" type="slidenum">
              <a:rPr lang="en-US" altLang="en-US" sz="1300"/>
              <a:pPr>
                <a:spcBef>
                  <a:spcPct val="0"/>
                </a:spcBef>
                <a:buClrTx/>
                <a:buFontTx/>
                <a:buNone/>
              </a:pPr>
              <a:t>41</a:t>
            </a:fld>
            <a:endParaRPr lang="en-US" altLang="en-US" sz="1300"/>
          </a:p>
        </p:txBody>
      </p:sp>
      <p:sp>
        <p:nvSpPr>
          <p:cNvPr id="82947" name="Rectangle 1">
            <a:extLst>
              <a:ext uri="{FF2B5EF4-FFF2-40B4-BE49-F238E27FC236}">
                <a16:creationId xmlns:a16="http://schemas.microsoft.com/office/drawing/2014/main" id="{2937E3F8-26C2-4F72-8699-7F37A91804F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a:extLst>
              <a:ext uri="{FF2B5EF4-FFF2-40B4-BE49-F238E27FC236}">
                <a16:creationId xmlns:a16="http://schemas.microsoft.com/office/drawing/2014/main" id="{8346A412-2A62-4E2D-BF20-65AEA8BF1AD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8">
            <a:extLst>
              <a:ext uri="{FF2B5EF4-FFF2-40B4-BE49-F238E27FC236}">
                <a16:creationId xmlns:a16="http://schemas.microsoft.com/office/drawing/2014/main" id="{CD69D0A2-1E6D-4E7F-B9B9-5095594F3F5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DBF5888-EFD9-4726-8C27-0BE2421A524D}" type="slidenum">
              <a:rPr lang="en-US" altLang="en-US" sz="1300"/>
              <a:pPr>
                <a:spcBef>
                  <a:spcPct val="0"/>
                </a:spcBef>
                <a:buClrTx/>
                <a:buFontTx/>
                <a:buNone/>
              </a:pPr>
              <a:t>42</a:t>
            </a:fld>
            <a:endParaRPr lang="en-US" altLang="en-US" sz="1300"/>
          </a:p>
        </p:txBody>
      </p:sp>
      <p:sp>
        <p:nvSpPr>
          <p:cNvPr id="84995" name="Rectangle 1">
            <a:extLst>
              <a:ext uri="{FF2B5EF4-FFF2-40B4-BE49-F238E27FC236}">
                <a16:creationId xmlns:a16="http://schemas.microsoft.com/office/drawing/2014/main" id="{BED91D52-ADEE-4E79-B4E8-4DB9FC1DB7D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a:extLst>
              <a:ext uri="{FF2B5EF4-FFF2-40B4-BE49-F238E27FC236}">
                <a16:creationId xmlns:a16="http://schemas.microsoft.com/office/drawing/2014/main" id="{0D451F04-1D5C-4EE5-8E18-A17A21475C39}"/>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a:extLst>
              <a:ext uri="{FF2B5EF4-FFF2-40B4-BE49-F238E27FC236}">
                <a16:creationId xmlns:a16="http://schemas.microsoft.com/office/drawing/2014/main" id="{3897FB9D-F549-46F9-9A7B-DF9C60F73B9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FB7E2E1-EBBE-479B-9317-D73D6E14D27A}" type="slidenum">
              <a:rPr lang="en-US" altLang="en-US" sz="1300"/>
              <a:pPr>
                <a:spcBef>
                  <a:spcPct val="0"/>
                </a:spcBef>
                <a:buClrTx/>
                <a:buFontTx/>
                <a:buNone/>
              </a:pPr>
              <a:t>6</a:t>
            </a:fld>
            <a:endParaRPr lang="en-US" altLang="en-US" sz="1300"/>
          </a:p>
        </p:txBody>
      </p:sp>
      <p:sp>
        <p:nvSpPr>
          <p:cNvPr id="12291" name="Text Box 1">
            <a:extLst>
              <a:ext uri="{FF2B5EF4-FFF2-40B4-BE49-F238E27FC236}">
                <a16:creationId xmlns:a16="http://schemas.microsoft.com/office/drawing/2014/main" id="{47275920-89D3-4BBF-A858-506BF0F27E87}"/>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F1732428-85FD-422D-A426-3EA05D0AF4E8}" type="slidenum">
              <a:rPr lang="en-US" altLang="en-US" sz="1300" i="0"/>
              <a:pPr algn="r">
                <a:spcBef>
                  <a:spcPct val="0"/>
                </a:spcBef>
                <a:buClrTx/>
                <a:buFontTx/>
                <a:buNone/>
              </a:pPr>
              <a:t>6</a:t>
            </a:fld>
            <a:endParaRPr lang="en-US" altLang="en-US" sz="1300" i="0"/>
          </a:p>
        </p:txBody>
      </p:sp>
      <p:sp>
        <p:nvSpPr>
          <p:cNvPr id="12292" name="Rectangle 2">
            <a:extLst>
              <a:ext uri="{FF2B5EF4-FFF2-40B4-BE49-F238E27FC236}">
                <a16:creationId xmlns:a16="http://schemas.microsoft.com/office/drawing/2014/main" id="{CDDCE7BB-5A74-4E5E-9ABC-65B5DA1BD42E}"/>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3" name="Text Box 3">
            <a:extLst>
              <a:ext uri="{FF2B5EF4-FFF2-40B4-BE49-F238E27FC236}">
                <a16:creationId xmlns:a16="http://schemas.microsoft.com/office/drawing/2014/main" id="{08278AE0-A4E8-48CA-A04B-C43372DB335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a:extLst>
              <a:ext uri="{FF2B5EF4-FFF2-40B4-BE49-F238E27FC236}">
                <a16:creationId xmlns:a16="http://schemas.microsoft.com/office/drawing/2014/main" id="{E6C6EB8A-ABD8-44A1-9F51-4445C97E4EB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011D28B-4E51-4DE0-A516-CDEAEE47DA95}" type="slidenum">
              <a:rPr lang="en-US" altLang="en-US" sz="1300"/>
              <a:pPr>
                <a:spcBef>
                  <a:spcPct val="0"/>
                </a:spcBef>
                <a:buClrTx/>
                <a:buFontTx/>
                <a:buNone/>
              </a:pPr>
              <a:t>44</a:t>
            </a:fld>
            <a:endParaRPr lang="en-US" altLang="en-US" sz="1300"/>
          </a:p>
        </p:txBody>
      </p:sp>
      <p:sp>
        <p:nvSpPr>
          <p:cNvPr id="88067" name="Text Box 1">
            <a:extLst>
              <a:ext uri="{FF2B5EF4-FFF2-40B4-BE49-F238E27FC236}">
                <a16:creationId xmlns:a16="http://schemas.microsoft.com/office/drawing/2014/main" id="{D2D1CC70-020C-494C-8B65-59B2F7C4C98D}"/>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14F48A74-6AC0-4D6C-A7C6-BEC7CF112A1B}" type="slidenum">
              <a:rPr lang="en-US" altLang="en-US" sz="1300" i="0"/>
              <a:pPr algn="r">
                <a:spcBef>
                  <a:spcPct val="0"/>
                </a:spcBef>
                <a:buClrTx/>
                <a:buFontTx/>
                <a:buNone/>
              </a:pPr>
              <a:t>44</a:t>
            </a:fld>
            <a:endParaRPr lang="en-US" altLang="en-US" sz="1300" i="0"/>
          </a:p>
        </p:txBody>
      </p:sp>
      <p:sp>
        <p:nvSpPr>
          <p:cNvPr id="88068" name="Rectangle 2">
            <a:extLst>
              <a:ext uri="{FF2B5EF4-FFF2-40B4-BE49-F238E27FC236}">
                <a16:creationId xmlns:a16="http://schemas.microsoft.com/office/drawing/2014/main" id="{D10BFF52-FA94-4F82-A35C-6DCE6A30B55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9" name="Text Box 3">
            <a:extLst>
              <a:ext uri="{FF2B5EF4-FFF2-40B4-BE49-F238E27FC236}">
                <a16:creationId xmlns:a16="http://schemas.microsoft.com/office/drawing/2014/main" id="{F83A29EB-6082-40F6-9BEC-5163049F323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a:extLst>
              <a:ext uri="{FF2B5EF4-FFF2-40B4-BE49-F238E27FC236}">
                <a16:creationId xmlns:a16="http://schemas.microsoft.com/office/drawing/2014/main" id="{14335102-8503-4058-A9B7-4BA7A5E7011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81683E0-6149-44C5-81D2-A472923FAE96}" type="slidenum">
              <a:rPr lang="en-US" altLang="en-US" sz="1300"/>
              <a:pPr>
                <a:spcBef>
                  <a:spcPct val="0"/>
                </a:spcBef>
                <a:buClrTx/>
                <a:buFontTx/>
                <a:buNone/>
              </a:pPr>
              <a:t>45</a:t>
            </a:fld>
            <a:endParaRPr lang="en-US" altLang="en-US" sz="1300"/>
          </a:p>
        </p:txBody>
      </p:sp>
      <p:sp>
        <p:nvSpPr>
          <p:cNvPr id="90115" name="Rectangle 1">
            <a:extLst>
              <a:ext uri="{FF2B5EF4-FFF2-40B4-BE49-F238E27FC236}">
                <a16:creationId xmlns:a16="http://schemas.microsoft.com/office/drawing/2014/main" id="{A96B60E9-BD59-4C0B-AB88-5AE85F713388}"/>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Text Box 2">
            <a:extLst>
              <a:ext uri="{FF2B5EF4-FFF2-40B4-BE49-F238E27FC236}">
                <a16:creationId xmlns:a16="http://schemas.microsoft.com/office/drawing/2014/main" id="{A1F90C0F-3619-4F42-8C7F-94A4094B94E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a:extLst>
              <a:ext uri="{FF2B5EF4-FFF2-40B4-BE49-F238E27FC236}">
                <a16:creationId xmlns:a16="http://schemas.microsoft.com/office/drawing/2014/main" id="{30F1353C-94C3-4440-A205-6109D860A41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DA4CC97-889E-45A6-BE97-E4ADF7EFC4B3}" type="slidenum">
              <a:rPr lang="en-US" altLang="en-US" sz="1300"/>
              <a:pPr>
                <a:spcBef>
                  <a:spcPct val="0"/>
                </a:spcBef>
                <a:buClrTx/>
                <a:buFontTx/>
                <a:buNone/>
              </a:pPr>
              <a:t>46</a:t>
            </a:fld>
            <a:endParaRPr lang="en-US" altLang="en-US" sz="1300"/>
          </a:p>
        </p:txBody>
      </p:sp>
      <p:sp>
        <p:nvSpPr>
          <p:cNvPr id="92163" name="Rectangle 1">
            <a:extLst>
              <a:ext uri="{FF2B5EF4-FFF2-40B4-BE49-F238E27FC236}">
                <a16:creationId xmlns:a16="http://schemas.microsoft.com/office/drawing/2014/main" id="{285E4B27-2B99-4F80-95E3-98316ADFF175}"/>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Text Box 2">
            <a:extLst>
              <a:ext uri="{FF2B5EF4-FFF2-40B4-BE49-F238E27FC236}">
                <a16:creationId xmlns:a16="http://schemas.microsoft.com/office/drawing/2014/main" id="{D782BE27-75B7-4F00-8B17-7D9051BF067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8">
            <a:extLst>
              <a:ext uri="{FF2B5EF4-FFF2-40B4-BE49-F238E27FC236}">
                <a16:creationId xmlns:a16="http://schemas.microsoft.com/office/drawing/2014/main" id="{BCF8D91A-8850-42C7-AD41-8C211C28F3F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35143B6-7F60-4472-8CFD-99136613C603}" type="slidenum">
              <a:rPr lang="en-US" altLang="en-US" sz="1300"/>
              <a:pPr>
                <a:spcBef>
                  <a:spcPct val="0"/>
                </a:spcBef>
                <a:buClrTx/>
                <a:buFontTx/>
                <a:buNone/>
              </a:pPr>
              <a:t>47</a:t>
            </a:fld>
            <a:endParaRPr lang="en-US" altLang="en-US" sz="1300"/>
          </a:p>
        </p:txBody>
      </p:sp>
      <p:sp>
        <p:nvSpPr>
          <p:cNvPr id="94211" name="Rectangle 1">
            <a:extLst>
              <a:ext uri="{FF2B5EF4-FFF2-40B4-BE49-F238E27FC236}">
                <a16:creationId xmlns:a16="http://schemas.microsoft.com/office/drawing/2014/main" id="{E30C5F9E-1CCC-475F-85F1-2B9BEB274CC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a:extLst>
              <a:ext uri="{FF2B5EF4-FFF2-40B4-BE49-F238E27FC236}">
                <a16:creationId xmlns:a16="http://schemas.microsoft.com/office/drawing/2014/main" id="{A10770D3-EC86-4317-B545-69A4C79BFE28}"/>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8">
            <a:extLst>
              <a:ext uri="{FF2B5EF4-FFF2-40B4-BE49-F238E27FC236}">
                <a16:creationId xmlns:a16="http://schemas.microsoft.com/office/drawing/2014/main" id="{150D7B06-5A8C-40C2-A818-B1F874D2A66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8E01D66-6132-478D-8531-F8911D88CCB2}" type="slidenum">
              <a:rPr lang="en-US" altLang="en-US" sz="1300"/>
              <a:pPr>
                <a:spcBef>
                  <a:spcPct val="0"/>
                </a:spcBef>
                <a:buClrTx/>
                <a:buFontTx/>
                <a:buNone/>
              </a:pPr>
              <a:t>48</a:t>
            </a:fld>
            <a:endParaRPr lang="en-US" altLang="en-US" sz="1300"/>
          </a:p>
        </p:txBody>
      </p:sp>
      <p:sp>
        <p:nvSpPr>
          <p:cNvPr id="96259" name="Rectangle 1">
            <a:extLst>
              <a:ext uri="{FF2B5EF4-FFF2-40B4-BE49-F238E27FC236}">
                <a16:creationId xmlns:a16="http://schemas.microsoft.com/office/drawing/2014/main" id="{5B04EAEB-342D-4795-BC64-78DA60B154A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Text Box 2">
            <a:extLst>
              <a:ext uri="{FF2B5EF4-FFF2-40B4-BE49-F238E27FC236}">
                <a16:creationId xmlns:a16="http://schemas.microsoft.com/office/drawing/2014/main" id="{D4CB0537-741E-404C-88ED-B9737A0B619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8">
            <a:extLst>
              <a:ext uri="{FF2B5EF4-FFF2-40B4-BE49-F238E27FC236}">
                <a16:creationId xmlns:a16="http://schemas.microsoft.com/office/drawing/2014/main" id="{2B4934CC-E8AF-409F-B160-656AE5B7F1B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7E43C9E-A923-4C4E-8811-5F0B73984C13}" type="slidenum">
              <a:rPr lang="en-US" altLang="en-US" sz="1300"/>
              <a:pPr>
                <a:spcBef>
                  <a:spcPct val="0"/>
                </a:spcBef>
                <a:buClrTx/>
                <a:buFontTx/>
                <a:buNone/>
              </a:pPr>
              <a:t>49</a:t>
            </a:fld>
            <a:endParaRPr lang="en-US" altLang="en-US" sz="1300"/>
          </a:p>
        </p:txBody>
      </p:sp>
      <p:sp>
        <p:nvSpPr>
          <p:cNvPr id="98307" name="Rectangle 1">
            <a:extLst>
              <a:ext uri="{FF2B5EF4-FFF2-40B4-BE49-F238E27FC236}">
                <a16:creationId xmlns:a16="http://schemas.microsoft.com/office/drawing/2014/main" id="{DA1A5415-3095-4853-8724-761C11B6419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Text Box 2">
            <a:extLst>
              <a:ext uri="{FF2B5EF4-FFF2-40B4-BE49-F238E27FC236}">
                <a16:creationId xmlns:a16="http://schemas.microsoft.com/office/drawing/2014/main" id="{925E4A0F-57AA-4C28-AE38-706C6C9F2385}"/>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8">
            <a:extLst>
              <a:ext uri="{FF2B5EF4-FFF2-40B4-BE49-F238E27FC236}">
                <a16:creationId xmlns:a16="http://schemas.microsoft.com/office/drawing/2014/main" id="{906A8180-FBED-47B1-8ACD-E11E1AEA992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93BA3F5-3279-44B7-8D91-0D822E8201BF}" type="slidenum">
              <a:rPr lang="en-US" altLang="en-US" sz="1300"/>
              <a:pPr>
                <a:spcBef>
                  <a:spcPct val="0"/>
                </a:spcBef>
                <a:buClrTx/>
                <a:buFontTx/>
                <a:buNone/>
              </a:pPr>
              <a:t>50</a:t>
            </a:fld>
            <a:endParaRPr lang="en-US" altLang="en-US" sz="1300"/>
          </a:p>
        </p:txBody>
      </p:sp>
      <p:sp>
        <p:nvSpPr>
          <p:cNvPr id="100355" name="Rectangle 1">
            <a:extLst>
              <a:ext uri="{FF2B5EF4-FFF2-40B4-BE49-F238E27FC236}">
                <a16:creationId xmlns:a16="http://schemas.microsoft.com/office/drawing/2014/main" id="{A0338046-F670-411E-91C2-8F76C4673C7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Text Box 2">
            <a:extLst>
              <a:ext uri="{FF2B5EF4-FFF2-40B4-BE49-F238E27FC236}">
                <a16:creationId xmlns:a16="http://schemas.microsoft.com/office/drawing/2014/main" id="{E3C19E23-33CD-41D6-A036-267AE48EDD4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8">
            <a:extLst>
              <a:ext uri="{FF2B5EF4-FFF2-40B4-BE49-F238E27FC236}">
                <a16:creationId xmlns:a16="http://schemas.microsoft.com/office/drawing/2014/main" id="{68D888ED-DCFF-4AC5-B890-B902D8B1BC5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5CF8A35-5D72-488D-86B6-64951F352877}" type="slidenum">
              <a:rPr lang="en-US" altLang="en-US" sz="1300"/>
              <a:pPr>
                <a:spcBef>
                  <a:spcPct val="0"/>
                </a:spcBef>
                <a:buClrTx/>
                <a:buFontTx/>
                <a:buNone/>
              </a:pPr>
              <a:t>51</a:t>
            </a:fld>
            <a:endParaRPr lang="en-US" altLang="en-US" sz="1300"/>
          </a:p>
        </p:txBody>
      </p:sp>
      <p:sp>
        <p:nvSpPr>
          <p:cNvPr id="102403" name="Rectangle 1">
            <a:extLst>
              <a:ext uri="{FF2B5EF4-FFF2-40B4-BE49-F238E27FC236}">
                <a16:creationId xmlns:a16="http://schemas.microsoft.com/office/drawing/2014/main" id="{34ED915C-984F-425B-A56B-6F18E52FC8E3}"/>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Text Box 2">
            <a:extLst>
              <a:ext uri="{FF2B5EF4-FFF2-40B4-BE49-F238E27FC236}">
                <a16:creationId xmlns:a16="http://schemas.microsoft.com/office/drawing/2014/main" id="{AAA40B54-AA1F-4D3A-8145-3682A90A64D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8">
            <a:extLst>
              <a:ext uri="{FF2B5EF4-FFF2-40B4-BE49-F238E27FC236}">
                <a16:creationId xmlns:a16="http://schemas.microsoft.com/office/drawing/2014/main" id="{094ABF91-888F-40DA-B6D2-3DC55B23F72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77C4E6B-AA39-46C4-9C8F-E0523CF43D37}" type="slidenum">
              <a:rPr lang="en-US" altLang="en-US" sz="1300"/>
              <a:pPr>
                <a:spcBef>
                  <a:spcPct val="0"/>
                </a:spcBef>
                <a:buClrTx/>
                <a:buFontTx/>
                <a:buNone/>
              </a:pPr>
              <a:t>52</a:t>
            </a:fld>
            <a:endParaRPr lang="en-US" altLang="en-US" sz="1300"/>
          </a:p>
        </p:txBody>
      </p:sp>
      <p:sp>
        <p:nvSpPr>
          <p:cNvPr id="104451" name="Rectangle 1">
            <a:extLst>
              <a:ext uri="{FF2B5EF4-FFF2-40B4-BE49-F238E27FC236}">
                <a16:creationId xmlns:a16="http://schemas.microsoft.com/office/drawing/2014/main" id="{544B86EC-6617-4F90-B8A2-BEA05144060C}"/>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2" name="Text Box 2">
            <a:extLst>
              <a:ext uri="{FF2B5EF4-FFF2-40B4-BE49-F238E27FC236}">
                <a16:creationId xmlns:a16="http://schemas.microsoft.com/office/drawing/2014/main" id="{38B5B7C0-A4F5-4D7D-923C-1BA2D04527B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8">
            <a:extLst>
              <a:ext uri="{FF2B5EF4-FFF2-40B4-BE49-F238E27FC236}">
                <a16:creationId xmlns:a16="http://schemas.microsoft.com/office/drawing/2014/main" id="{EAEB3293-3BEF-4164-93B7-11729454907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FBF881B-991D-49FF-AB2F-41D6D46B5026}" type="slidenum">
              <a:rPr lang="en-US" altLang="en-US" sz="1300"/>
              <a:pPr>
                <a:spcBef>
                  <a:spcPct val="0"/>
                </a:spcBef>
                <a:buClrTx/>
                <a:buFontTx/>
                <a:buNone/>
              </a:pPr>
              <a:t>53</a:t>
            </a:fld>
            <a:endParaRPr lang="en-US" altLang="en-US" sz="1300"/>
          </a:p>
        </p:txBody>
      </p:sp>
      <p:sp>
        <p:nvSpPr>
          <p:cNvPr id="106499" name="Rectangle 1">
            <a:extLst>
              <a:ext uri="{FF2B5EF4-FFF2-40B4-BE49-F238E27FC236}">
                <a16:creationId xmlns:a16="http://schemas.microsoft.com/office/drawing/2014/main" id="{A4031C59-9AA7-439B-B9AC-ED172117451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Text Box 2">
            <a:extLst>
              <a:ext uri="{FF2B5EF4-FFF2-40B4-BE49-F238E27FC236}">
                <a16:creationId xmlns:a16="http://schemas.microsoft.com/office/drawing/2014/main" id="{AAB455F3-1397-491E-B4CD-2E1F172B3F5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8AD48452-9785-4A7B-9BA0-7F24053B653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AC810BD-02BD-4A2A-82A5-137C1F5135E2}" type="slidenum">
              <a:rPr lang="en-US" altLang="en-US" sz="1300"/>
              <a:pPr>
                <a:spcBef>
                  <a:spcPct val="0"/>
                </a:spcBef>
                <a:buClrTx/>
                <a:buFontTx/>
                <a:buNone/>
              </a:pPr>
              <a:t>7</a:t>
            </a:fld>
            <a:endParaRPr lang="en-US" altLang="en-US" sz="1300"/>
          </a:p>
        </p:txBody>
      </p:sp>
      <p:sp>
        <p:nvSpPr>
          <p:cNvPr id="14339" name="Rectangle 1">
            <a:extLst>
              <a:ext uri="{FF2B5EF4-FFF2-40B4-BE49-F238E27FC236}">
                <a16:creationId xmlns:a16="http://schemas.microsoft.com/office/drawing/2014/main" id="{FFD91042-192F-4A12-BD91-DD4926E92529}"/>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Text Box 2">
            <a:extLst>
              <a:ext uri="{FF2B5EF4-FFF2-40B4-BE49-F238E27FC236}">
                <a16:creationId xmlns:a16="http://schemas.microsoft.com/office/drawing/2014/main" id="{40E98F74-BCD0-4204-AA44-E6A6D7232580}"/>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a:extLst>
              <a:ext uri="{FF2B5EF4-FFF2-40B4-BE49-F238E27FC236}">
                <a16:creationId xmlns:a16="http://schemas.microsoft.com/office/drawing/2014/main" id="{128C8845-8533-4ECC-8ECC-D1D15EF62C4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A1F03D66-C976-4D6F-90C3-75C82E5ECD42}" type="slidenum">
              <a:rPr lang="en-US" altLang="en-US" sz="1300"/>
              <a:pPr>
                <a:spcBef>
                  <a:spcPct val="0"/>
                </a:spcBef>
                <a:buClrTx/>
                <a:buFontTx/>
                <a:buNone/>
              </a:pPr>
              <a:t>54</a:t>
            </a:fld>
            <a:endParaRPr lang="en-US" altLang="en-US" sz="1300"/>
          </a:p>
        </p:txBody>
      </p:sp>
      <p:sp>
        <p:nvSpPr>
          <p:cNvPr id="108547" name="Rectangle 1">
            <a:extLst>
              <a:ext uri="{FF2B5EF4-FFF2-40B4-BE49-F238E27FC236}">
                <a16:creationId xmlns:a16="http://schemas.microsoft.com/office/drawing/2014/main" id="{A67D4586-98F3-404B-8502-7DF681E78359}"/>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Text Box 2">
            <a:extLst>
              <a:ext uri="{FF2B5EF4-FFF2-40B4-BE49-F238E27FC236}">
                <a16:creationId xmlns:a16="http://schemas.microsoft.com/office/drawing/2014/main" id="{FFF1F39F-988E-42AA-9E9C-970E5BE7DDFF}"/>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8">
            <a:extLst>
              <a:ext uri="{FF2B5EF4-FFF2-40B4-BE49-F238E27FC236}">
                <a16:creationId xmlns:a16="http://schemas.microsoft.com/office/drawing/2014/main" id="{FB6D5B63-5382-460C-966C-8B791B1153E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BC88194-B500-496B-8C44-1D3904C40B5E}" type="slidenum">
              <a:rPr lang="en-US" altLang="en-US" sz="1300"/>
              <a:pPr>
                <a:spcBef>
                  <a:spcPct val="0"/>
                </a:spcBef>
                <a:buClrTx/>
                <a:buFontTx/>
                <a:buNone/>
              </a:pPr>
              <a:t>55</a:t>
            </a:fld>
            <a:endParaRPr lang="en-US" altLang="en-US" sz="1300"/>
          </a:p>
        </p:txBody>
      </p:sp>
      <p:sp>
        <p:nvSpPr>
          <p:cNvPr id="110595" name="Rectangle 1">
            <a:extLst>
              <a:ext uri="{FF2B5EF4-FFF2-40B4-BE49-F238E27FC236}">
                <a16:creationId xmlns:a16="http://schemas.microsoft.com/office/drawing/2014/main" id="{4D14C2DD-1E6D-44C9-BA9F-ECF5BF9552E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Text Box 2">
            <a:extLst>
              <a:ext uri="{FF2B5EF4-FFF2-40B4-BE49-F238E27FC236}">
                <a16:creationId xmlns:a16="http://schemas.microsoft.com/office/drawing/2014/main" id="{502CE99B-613E-4FD2-9C95-1622B07F8E1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8">
            <a:extLst>
              <a:ext uri="{FF2B5EF4-FFF2-40B4-BE49-F238E27FC236}">
                <a16:creationId xmlns:a16="http://schemas.microsoft.com/office/drawing/2014/main" id="{D9F5B5EC-CF3C-46C7-89CF-56E8BDE4D54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27A6955-32B7-4073-AC95-92274E8E5D37}" type="slidenum">
              <a:rPr lang="en-US" altLang="en-US" sz="1300"/>
              <a:pPr>
                <a:spcBef>
                  <a:spcPct val="0"/>
                </a:spcBef>
                <a:buClrTx/>
                <a:buFontTx/>
                <a:buNone/>
              </a:pPr>
              <a:t>57</a:t>
            </a:fld>
            <a:endParaRPr lang="en-US" altLang="en-US" sz="1300"/>
          </a:p>
        </p:txBody>
      </p:sp>
      <p:sp>
        <p:nvSpPr>
          <p:cNvPr id="113667" name="Rectangle 1">
            <a:extLst>
              <a:ext uri="{FF2B5EF4-FFF2-40B4-BE49-F238E27FC236}">
                <a16:creationId xmlns:a16="http://schemas.microsoft.com/office/drawing/2014/main" id="{97345E37-5587-4F5B-AA3B-7619477D5004}"/>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Text Box 2">
            <a:extLst>
              <a:ext uri="{FF2B5EF4-FFF2-40B4-BE49-F238E27FC236}">
                <a16:creationId xmlns:a16="http://schemas.microsoft.com/office/drawing/2014/main" id="{8BB3C417-7608-4C36-8BFB-6D092C2C8F2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8">
            <a:extLst>
              <a:ext uri="{FF2B5EF4-FFF2-40B4-BE49-F238E27FC236}">
                <a16:creationId xmlns:a16="http://schemas.microsoft.com/office/drawing/2014/main" id="{F302BE64-DC7F-4B26-ACA0-3752F5B51EF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142CC6D-48E8-4BED-B813-2E5564E7CC91}" type="slidenum">
              <a:rPr lang="en-US" altLang="en-US" sz="1300"/>
              <a:pPr>
                <a:spcBef>
                  <a:spcPct val="0"/>
                </a:spcBef>
                <a:buClrTx/>
                <a:buFontTx/>
                <a:buNone/>
              </a:pPr>
              <a:t>58</a:t>
            </a:fld>
            <a:endParaRPr lang="en-US" altLang="en-US" sz="1300"/>
          </a:p>
        </p:txBody>
      </p:sp>
      <p:sp>
        <p:nvSpPr>
          <p:cNvPr id="115715" name="Rectangle 1">
            <a:extLst>
              <a:ext uri="{FF2B5EF4-FFF2-40B4-BE49-F238E27FC236}">
                <a16:creationId xmlns:a16="http://schemas.microsoft.com/office/drawing/2014/main" id="{548481FA-3ABE-4BEC-A54A-394EFB2DDF62}"/>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Text Box 2">
            <a:extLst>
              <a:ext uri="{FF2B5EF4-FFF2-40B4-BE49-F238E27FC236}">
                <a16:creationId xmlns:a16="http://schemas.microsoft.com/office/drawing/2014/main" id="{B5AF8154-300A-4733-9E27-B5C701041C5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8">
            <a:extLst>
              <a:ext uri="{FF2B5EF4-FFF2-40B4-BE49-F238E27FC236}">
                <a16:creationId xmlns:a16="http://schemas.microsoft.com/office/drawing/2014/main" id="{2B732C12-3151-4716-954C-BABBA8BD17A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FC28876-035E-4599-9113-EF0CB069A2AA}" type="slidenum">
              <a:rPr lang="en-US" altLang="en-US" sz="1300"/>
              <a:pPr>
                <a:spcBef>
                  <a:spcPct val="0"/>
                </a:spcBef>
                <a:buClrTx/>
                <a:buFontTx/>
                <a:buNone/>
              </a:pPr>
              <a:t>59</a:t>
            </a:fld>
            <a:endParaRPr lang="en-US" altLang="en-US" sz="1300"/>
          </a:p>
        </p:txBody>
      </p:sp>
      <p:sp>
        <p:nvSpPr>
          <p:cNvPr id="117763" name="Rectangle 1">
            <a:extLst>
              <a:ext uri="{FF2B5EF4-FFF2-40B4-BE49-F238E27FC236}">
                <a16:creationId xmlns:a16="http://schemas.microsoft.com/office/drawing/2014/main" id="{46572D59-167F-4D5E-A250-132492BAE75D}"/>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Text Box 2">
            <a:extLst>
              <a:ext uri="{FF2B5EF4-FFF2-40B4-BE49-F238E27FC236}">
                <a16:creationId xmlns:a16="http://schemas.microsoft.com/office/drawing/2014/main" id="{63424B5F-2D4E-41DE-B934-FD1C0FF7F8F3}"/>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
        <p:nvSpPr>
          <p:cNvPr id="2" name="Notes Placeholder 1">
            <a:extLst>
              <a:ext uri="{FF2B5EF4-FFF2-40B4-BE49-F238E27FC236}">
                <a16:creationId xmlns:a16="http://schemas.microsoft.com/office/drawing/2014/main" id="{E805290F-B0D4-4F84-BF07-EE6DE9919FA7}"/>
              </a:ext>
            </a:extLst>
          </p:cNvPr>
          <p:cNvSpPr>
            <a:spLocks noGrp="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8">
            <a:extLst>
              <a:ext uri="{FF2B5EF4-FFF2-40B4-BE49-F238E27FC236}">
                <a16:creationId xmlns:a16="http://schemas.microsoft.com/office/drawing/2014/main" id="{97FA0DEE-1099-4B49-A3C4-47A64D54A63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32275AF-E340-47F8-AE51-514FA2FDD511}" type="slidenum">
              <a:rPr lang="en-US" altLang="en-US" sz="1300"/>
              <a:pPr>
                <a:spcBef>
                  <a:spcPct val="0"/>
                </a:spcBef>
                <a:buClrTx/>
                <a:buFontTx/>
                <a:buNone/>
              </a:pPr>
              <a:t>60</a:t>
            </a:fld>
            <a:endParaRPr lang="en-US" altLang="en-US" sz="1300"/>
          </a:p>
        </p:txBody>
      </p:sp>
      <p:sp>
        <p:nvSpPr>
          <p:cNvPr id="119811" name="Rectangle 1">
            <a:extLst>
              <a:ext uri="{FF2B5EF4-FFF2-40B4-BE49-F238E27FC236}">
                <a16:creationId xmlns:a16="http://schemas.microsoft.com/office/drawing/2014/main" id="{C4C1D5CB-497D-43DD-BCCB-BCB28214044F}"/>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2" name="Text Box 2">
            <a:extLst>
              <a:ext uri="{FF2B5EF4-FFF2-40B4-BE49-F238E27FC236}">
                <a16:creationId xmlns:a16="http://schemas.microsoft.com/office/drawing/2014/main" id="{1AEC291E-83D7-40D5-AC20-AFF65B920882}"/>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8">
            <a:extLst>
              <a:ext uri="{FF2B5EF4-FFF2-40B4-BE49-F238E27FC236}">
                <a16:creationId xmlns:a16="http://schemas.microsoft.com/office/drawing/2014/main" id="{D4340D4B-59C2-4D8A-99EC-A5C97A406B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246E982-35EA-471F-846C-1C1E57BAE701}" type="slidenum">
              <a:rPr lang="en-US" altLang="en-US" sz="1300"/>
              <a:pPr>
                <a:spcBef>
                  <a:spcPct val="0"/>
                </a:spcBef>
                <a:buClrTx/>
                <a:buFontTx/>
                <a:buNone/>
              </a:pPr>
              <a:t>61</a:t>
            </a:fld>
            <a:endParaRPr lang="en-US" altLang="en-US" sz="1300"/>
          </a:p>
        </p:txBody>
      </p:sp>
      <p:sp>
        <p:nvSpPr>
          <p:cNvPr id="121859" name="Rectangle 1">
            <a:extLst>
              <a:ext uri="{FF2B5EF4-FFF2-40B4-BE49-F238E27FC236}">
                <a16:creationId xmlns:a16="http://schemas.microsoft.com/office/drawing/2014/main" id="{02BCEB8F-C357-4F25-A5FD-78B57715791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0" name="Text Box 2">
            <a:extLst>
              <a:ext uri="{FF2B5EF4-FFF2-40B4-BE49-F238E27FC236}">
                <a16:creationId xmlns:a16="http://schemas.microsoft.com/office/drawing/2014/main" id="{D74257F1-E701-42BA-87C7-15F6BA36D75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8">
            <a:extLst>
              <a:ext uri="{FF2B5EF4-FFF2-40B4-BE49-F238E27FC236}">
                <a16:creationId xmlns:a16="http://schemas.microsoft.com/office/drawing/2014/main" id="{C95D885B-F212-48C3-8089-4CE8C3BBF6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B751DC9-781E-4C2E-86E3-F7FFC11B2ABA}" type="slidenum">
              <a:rPr lang="en-US" altLang="en-US" sz="1300"/>
              <a:pPr>
                <a:spcBef>
                  <a:spcPct val="0"/>
                </a:spcBef>
                <a:buClrTx/>
                <a:buFontTx/>
                <a:buNone/>
              </a:pPr>
              <a:t>62</a:t>
            </a:fld>
            <a:endParaRPr lang="en-US" altLang="en-US" sz="1300"/>
          </a:p>
        </p:txBody>
      </p:sp>
      <p:sp>
        <p:nvSpPr>
          <p:cNvPr id="123907" name="Rectangle 1">
            <a:extLst>
              <a:ext uri="{FF2B5EF4-FFF2-40B4-BE49-F238E27FC236}">
                <a16:creationId xmlns:a16="http://schemas.microsoft.com/office/drawing/2014/main" id="{FA23FBE2-6979-4E6C-A2CE-5D70802E887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Text Box 2">
            <a:extLst>
              <a:ext uri="{FF2B5EF4-FFF2-40B4-BE49-F238E27FC236}">
                <a16:creationId xmlns:a16="http://schemas.microsoft.com/office/drawing/2014/main" id="{22A9C706-9DDD-4E27-9BA3-EA938B90152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8">
            <a:extLst>
              <a:ext uri="{FF2B5EF4-FFF2-40B4-BE49-F238E27FC236}">
                <a16:creationId xmlns:a16="http://schemas.microsoft.com/office/drawing/2014/main" id="{82CE1EE8-0A91-48C8-9E49-1FF1218D396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166BD72-E091-4B61-A2E6-3A11CB1A35A8}" type="slidenum">
              <a:rPr lang="en-US" altLang="en-US" sz="1300"/>
              <a:pPr>
                <a:spcBef>
                  <a:spcPct val="0"/>
                </a:spcBef>
                <a:buClrTx/>
                <a:buFontTx/>
                <a:buNone/>
              </a:pPr>
              <a:t>63</a:t>
            </a:fld>
            <a:endParaRPr lang="en-US" altLang="en-US" sz="1300"/>
          </a:p>
        </p:txBody>
      </p:sp>
      <p:sp>
        <p:nvSpPr>
          <p:cNvPr id="125955" name="Text Box 1">
            <a:extLst>
              <a:ext uri="{FF2B5EF4-FFF2-40B4-BE49-F238E27FC236}">
                <a16:creationId xmlns:a16="http://schemas.microsoft.com/office/drawing/2014/main" id="{51C2121F-3C4D-448E-82E5-FB82ED3394B3}"/>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A07E1F2D-7E2C-4749-A4C4-5B1175AE9FB4}" type="slidenum">
              <a:rPr lang="en-US" altLang="en-US" sz="1300" i="0"/>
              <a:pPr algn="r">
                <a:spcBef>
                  <a:spcPct val="0"/>
                </a:spcBef>
                <a:buClrTx/>
                <a:buFontTx/>
                <a:buNone/>
              </a:pPr>
              <a:t>63</a:t>
            </a:fld>
            <a:endParaRPr lang="en-US" altLang="en-US" sz="1300" i="0"/>
          </a:p>
        </p:txBody>
      </p:sp>
      <p:sp>
        <p:nvSpPr>
          <p:cNvPr id="125956" name="Rectangle 2">
            <a:extLst>
              <a:ext uri="{FF2B5EF4-FFF2-40B4-BE49-F238E27FC236}">
                <a16:creationId xmlns:a16="http://schemas.microsoft.com/office/drawing/2014/main" id="{5BCC4805-2AB4-4340-BA02-0C5EBA4ACFF6}"/>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7" name="Text Box 3">
            <a:extLst>
              <a:ext uri="{FF2B5EF4-FFF2-40B4-BE49-F238E27FC236}">
                <a16:creationId xmlns:a16="http://schemas.microsoft.com/office/drawing/2014/main" id="{9CD5549F-B926-4344-B35A-9041D33D49C7}"/>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8">
            <a:extLst>
              <a:ext uri="{FF2B5EF4-FFF2-40B4-BE49-F238E27FC236}">
                <a16:creationId xmlns:a16="http://schemas.microsoft.com/office/drawing/2014/main" id="{BFA602A0-142B-41C8-A667-91B9118A6D4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7120FAB-EA10-48BB-B740-B8A9F3EEFFFD}" type="slidenum">
              <a:rPr lang="en-US" altLang="en-US" sz="1300"/>
              <a:pPr>
                <a:spcBef>
                  <a:spcPct val="0"/>
                </a:spcBef>
                <a:buClrTx/>
                <a:buFontTx/>
                <a:buNone/>
              </a:pPr>
              <a:t>64</a:t>
            </a:fld>
            <a:endParaRPr lang="en-US" altLang="en-US" sz="1300"/>
          </a:p>
        </p:txBody>
      </p:sp>
      <p:sp>
        <p:nvSpPr>
          <p:cNvPr id="128003" name="Text Box 1">
            <a:extLst>
              <a:ext uri="{FF2B5EF4-FFF2-40B4-BE49-F238E27FC236}">
                <a16:creationId xmlns:a16="http://schemas.microsoft.com/office/drawing/2014/main" id="{D84D0EF8-7007-42B0-86C6-9E49CC9929EF}"/>
              </a:ext>
            </a:extLst>
          </p:cNvPr>
          <p:cNvSpPr txBox="1">
            <a:spLocks noChangeArrowheads="1"/>
          </p:cNvSpPr>
          <p:nvPr/>
        </p:nvSpPr>
        <p:spPr bwMode="auto">
          <a:xfrm>
            <a:off x="4144963" y="9120188"/>
            <a:ext cx="3170237"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480" tIns="48240" rIns="96480" bIns="4824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a:spcBef>
                <a:spcPct val="0"/>
              </a:spcBef>
              <a:buClrTx/>
              <a:buFontTx/>
              <a:buNone/>
            </a:pPr>
            <a:fld id="{C557C6C8-8D6B-4A73-8B42-DCEEBDBB7799}" type="slidenum">
              <a:rPr lang="en-US" altLang="en-US" sz="1300" i="0"/>
              <a:pPr algn="r">
                <a:spcBef>
                  <a:spcPct val="0"/>
                </a:spcBef>
                <a:buClrTx/>
                <a:buFontTx/>
                <a:buNone/>
              </a:pPr>
              <a:t>64</a:t>
            </a:fld>
            <a:endParaRPr lang="en-US" altLang="en-US" sz="1300" i="0"/>
          </a:p>
        </p:txBody>
      </p:sp>
      <p:sp>
        <p:nvSpPr>
          <p:cNvPr id="128004" name="Rectangle 2">
            <a:extLst>
              <a:ext uri="{FF2B5EF4-FFF2-40B4-BE49-F238E27FC236}">
                <a16:creationId xmlns:a16="http://schemas.microsoft.com/office/drawing/2014/main" id="{92A5A4E4-B7EC-4F1A-9939-8C82E6227ECA}"/>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5" name="Text Box 3">
            <a:extLst>
              <a:ext uri="{FF2B5EF4-FFF2-40B4-BE49-F238E27FC236}">
                <a16:creationId xmlns:a16="http://schemas.microsoft.com/office/drawing/2014/main" id="{615A233A-479E-47E3-8BAE-167C4AF8115A}"/>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8">
            <a:extLst>
              <a:ext uri="{FF2B5EF4-FFF2-40B4-BE49-F238E27FC236}">
                <a16:creationId xmlns:a16="http://schemas.microsoft.com/office/drawing/2014/main" id="{B19B159F-47CC-40CC-A056-B039105D02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3368470-DAAC-4015-A156-5810AC796F72}" type="slidenum">
              <a:rPr lang="en-US" altLang="en-US" sz="1300"/>
              <a:pPr>
                <a:spcBef>
                  <a:spcPct val="0"/>
                </a:spcBef>
                <a:buClrTx/>
                <a:buFontTx/>
                <a:buNone/>
              </a:pPr>
              <a:t>8</a:t>
            </a:fld>
            <a:endParaRPr lang="en-US" altLang="en-US" sz="1300"/>
          </a:p>
        </p:txBody>
      </p:sp>
      <p:sp>
        <p:nvSpPr>
          <p:cNvPr id="16387" name="Rectangle 1">
            <a:extLst>
              <a:ext uri="{FF2B5EF4-FFF2-40B4-BE49-F238E27FC236}">
                <a16:creationId xmlns:a16="http://schemas.microsoft.com/office/drawing/2014/main" id="{1BC85C0F-EB36-4C9C-A78A-50612560D20B}"/>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Text Box 2">
            <a:extLst>
              <a:ext uri="{FF2B5EF4-FFF2-40B4-BE49-F238E27FC236}">
                <a16:creationId xmlns:a16="http://schemas.microsoft.com/office/drawing/2014/main" id="{36EBD8DF-461F-4A07-90A8-3625C9978634}"/>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8">
            <a:extLst>
              <a:ext uri="{FF2B5EF4-FFF2-40B4-BE49-F238E27FC236}">
                <a16:creationId xmlns:a16="http://schemas.microsoft.com/office/drawing/2014/main" id="{581EE7DE-8967-4C40-8DA7-C2A671FF83F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9B9A628-A142-4726-BB44-415106C7DE9C}" type="slidenum">
              <a:rPr lang="en-US" altLang="en-US" sz="1300"/>
              <a:pPr>
                <a:spcBef>
                  <a:spcPct val="0"/>
                </a:spcBef>
                <a:buClrTx/>
                <a:buFontTx/>
                <a:buNone/>
              </a:pPr>
              <a:t>9</a:t>
            </a:fld>
            <a:endParaRPr lang="en-US" altLang="en-US" sz="1300"/>
          </a:p>
        </p:txBody>
      </p:sp>
      <p:sp>
        <p:nvSpPr>
          <p:cNvPr id="18435" name="Rectangle 1">
            <a:extLst>
              <a:ext uri="{FF2B5EF4-FFF2-40B4-BE49-F238E27FC236}">
                <a16:creationId xmlns:a16="http://schemas.microsoft.com/office/drawing/2014/main" id="{2438D90F-434E-471D-9611-F4606D3FA30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Text Box 2">
            <a:extLst>
              <a:ext uri="{FF2B5EF4-FFF2-40B4-BE49-F238E27FC236}">
                <a16:creationId xmlns:a16="http://schemas.microsoft.com/office/drawing/2014/main" id="{4153386A-98BA-4566-9E8C-9FA4DC450EF6}"/>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0CB29FEE-BF96-43E0-BAAC-9F4B7B8F850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F1179F7-01EE-45DC-BE0F-43F513127CE8}" type="slidenum">
              <a:rPr lang="en-US" altLang="en-US" sz="1300"/>
              <a:pPr>
                <a:spcBef>
                  <a:spcPct val="0"/>
                </a:spcBef>
                <a:buClrTx/>
                <a:buFontTx/>
                <a:buNone/>
              </a:pPr>
              <a:t>10</a:t>
            </a:fld>
            <a:endParaRPr lang="en-US" altLang="en-US" sz="1300"/>
          </a:p>
        </p:txBody>
      </p:sp>
      <p:sp>
        <p:nvSpPr>
          <p:cNvPr id="20483" name="Rectangle 1">
            <a:extLst>
              <a:ext uri="{FF2B5EF4-FFF2-40B4-BE49-F238E27FC236}">
                <a16:creationId xmlns:a16="http://schemas.microsoft.com/office/drawing/2014/main" id="{D7C93B18-B071-49EB-B751-D71FA8FFE7F7}"/>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Text Box 2">
            <a:extLst>
              <a:ext uri="{FF2B5EF4-FFF2-40B4-BE49-F238E27FC236}">
                <a16:creationId xmlns:a16="http://schemas.microsoft.com/office/drawing/2014/main" id="{4182B84E-9F1D-4310-A954-3D2ED01DE98E}"/>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104D1F19-145F-4312-8E24-A3B473BC08C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92B3B77-859F-4625-8A85-F5C0AF1C361E}" type="slidenum">
              <a:rPr lang="en-US" altLang="en-US" sz="1300"/>
              <a:pPr>
                <a:spcBef>
                  <a:spcPct val="0"/>
                </a:spcBef>
                <a:buClrTx/>
                <a:buFontTx/>
                <a:buNone/>
              </a:pPr>
              <a:t>11</a:t>
            </a:fld>
            <a:endParaRPr lang="en-US" altLang="en-US" sz="1300"/>
          </a:p>
        </p:txBody>
      </p:sp>
      <p:sp>
        <p:nvSpPr>
          <p:cNvPr id="22531" name="Rectangle 1">
            <a:extLst>
              <a:ext uri="{FF2B5EF4-FFF2-40B4-BE49-F238E27FC236}">
                <a16:creationId xmlns:a16="http://schemas.microsoft.com/office/drawing/2014/main" id="{116C48CD-D335-4F35-9B85-1BE08EF30620}"/>
              </a:ext>
            </a:extLst>
          </p:cNvPr>
          <p:cNvSpPr>
            <a:spLocks noGrp="1" noRot="1" noChangeAspect="1" noChangeArrowheads="1" noTextEdit="1"/>
          </p:cNvSpPr>
          <p:nvPr>
            <p:ph type="sldImg"/>
          </p:nvPr>
        </p:nvSpPr>
        <p:spPr>
          <a:xfrm>
            <a:off x="460375" y="720725"/>
            <a:ext cx="6396038" cy="3598863"/>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Text Box 2">
            <a:extLst>
              <a:ext uri="{FF2B5EF4-FFF2-40B4-BE49-F238E27FC236}">
                <a16:creationId xmlns:a16="http://schemas.microsoft.com/office/drawing/2014/main" id="{0E417FE1-EFD6-4145-A325-1A2EEE6C47FD}"/>
              </a:ext>
            </a:extLst>
          </p:cNvPr>
          <p:cNvSpPr txBox="1">
            <a:spLocks noChangeArrowheads="1"/>
          </p:cNvSpPr>
          <p:nvPr/>
        </p:nvSpPr>
        <p:spPr bwMode="auto">
          <a:xfrm>
            <a:off x="976313" y="4560888"/>
            <a:ext cx="5362575" cy="431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24A7C3-39B8-484B-B530-C22AB665FFAB}"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1652497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920FB-8F44-4394-9F92-5BD1B8080EFA}"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1870176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59DC0-FE91-45C1-8052-B1E203D2A1C5}"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CE9256-E267-42CE-80F9-AEAE5EA0E9C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1528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355CCA5-AAEA-4551-95B7-2D828AFB248F}"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733097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DC3332B-0BBA-4AFE-BFA8-D602D63F8CFE}"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874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D4C373-E125-4C88-974B-479DA45BF5CE}"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47882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471706-1E9D-4C01-B942-8743CE74D4BA}"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400623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F2715-CCF3-4BAD-AAB0-39A7C38788D6}"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715392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1BA498-8846-4CAD-B975-21046C32EA6C}"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1301963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F1D3D9-03EA-4E72-93FD-07F4CFFE845E}" type="datetime1">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60714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5A6BE2-FFB1-4A1D-8049-560A424C3E0B}"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566687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5645B-99EE-4FF5-9E72-66F155850969}" type="datetime1">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262689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14DD37-F354-40C4-8143-B0CB55F04DEA}" type="datetime1">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94484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ECAEA-5F1D-4E31-BA9B-9E83E6D9F4EC}" type="datetime1">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3166069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EE4405-314C-412A-B3C8-FE04F15FA8FF}"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76065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A495D-E623-4411-A13E-6F736686B5C3}" type="datetime1">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DCE9256-E267-42CE-80F9-AEAE5EA0E9CB}" type="slidenum">
              <a:rPr lang="en-US" smtClean="0"/>
              <a:t>‹#›</a:t>
            </a:fld>
            <a:endParaRPr lang="en-US"/>
          </a:p>
        </p:txBody>
      </p:sp>
    </p:spTree>
    <p:extLst>
      <p:ext uri="{BB962C8B-B14F-4D97-AF65-F5344CB8AC3E}">
        <p14:creationId xmlns:p14="http://schemas.microsoft.com/office/powerpoint/2010/main" val="383834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0C3077-1B01-4A52-BD7B-AD67F6DFB9E7}" type="datetime1">
              <a:rPr lang="en-US" smtClean="0"/>
              <a:t>6/13/2023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DCE9256-E267-42CE-80F9-AEAE5EA0E9CB}" type="slidenum">
              <a:rPr lang="en-US" smtClean="0"/>
              <a:t>‹#›</a:t>
            </a:fld>
            <a:endParaRPr lang="en-US"/>
          </a:p>
        </p:txBody>
      </p:sp>
    </p:spTree>
    <p:extLst>
      <p:ext uri="{BB962C8B-B14F-4D97-AF65-F5344CB8AC3E}">
        <p14:creationId xmlns:p14="http://schemas.microsoft.com/office/powerpoint/2010/main" val="5083510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wmf"/></Relationships>
</file>

<file path=ppt/slides/_rels/slide2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7.w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7.wmf"/></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24.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32.wmf"/><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33.wmf"/><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38.wmf"/></Relationships>
</file>

<file path=ppt/slides/_rels/slide5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6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6937248"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
        <p:nvSpPr>
          <p:cNvPr id="2" name="Slide Number Placeholder 1">
            <a:extLst>
              <a:ext uri="{FF2B5EF4-FFF2-40B4-BE49-F238E27FC236}">
                <a16:creationId xmlns:a16="http://schemas.microsoft.com/office/drawing/2014/main" id="{8EA7F7F3-AB4D-4CE1-B320-8F79FA6C4927}"/>
              </a:ext>
            </a:extLst>
          </p:cNvPr>
          <p:cNvSpPr>
            <a:spLocks noGrp="1"/>
          </p:cNvSpPr>
          <p:nvPr>
            <p:ph type="sldNum" sz="quarter" idx="12"/>
          </p:nvPr>
        </p:nvSpPr>
        <p:spPr/>
        <p:txBody>
          <a:bodyPr/>
          <a:lstStyle/>
          <a:p>
            <a:fld id="{5DCE9256-E267-42CE-80F9-AEAE5EA0E9CB}" type="slidenum">
              <a:rPr lang="en-US" smtClean="0"/>
              <a:t>1</a:t>
            </a:fld>
            <a:endParaRPr lang="en-US"/>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1">
            <a:extLst>
              <a:ext uri="{FF2B5EF4-FFF2-40B4-BE49-F238E27FC236}">
                <a16:creationId xmlns:a16="http://schemas.microsoft.com/office/drawing/2014/main" id="{4E50E7A1-E12E-4CCB-862B-C3F2B7A7DC76}"/>
              </a:ext>
            </a:extLst>
          </p:cNvPr>
          <p:cNvSpPr>
            <a:spLocks noChangeArrowheads="1"/>
          </p:cNvSpPr>
          <p:nvPr/>
        </p:nvSpPr>
        <p:spPr bwMode="auto">
          <a:xfrm>
            <a:off x="1971675" y="1673226"/>
            <a:ext cx="8369300" cy="5032375"/>
          </a:xfrm>
          <a:prstGeom prst="roundRect">
            <a:avLst>
              <a:gd name="adj" fmla="val 8421"/>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9459" name="Text Box 2">
            <a:extLst>
              <a:ext uri="{FF2B5EF4-FFF2-40B4-BE49-F238E27FC236}">
                <a16:creationId xmlns:a16="http://schemas.microsoft.com/office/drawing/2014/main" id="{19059DDD-DE3E-4DE4-B23E-676F662890A7}"/>
              </a:ext>
            </a:extLst>
          </p:cNvPr>
          <p:cNvSpPr txBox="1">
            <a:spLocks noChangeArrowheads="1"/>
          </p:cNvSpPr>
          <p:nvPr/>
        </p:nvSpPr>
        <p:spPr bwMode="auto">
          <a:xfrm>
            <a:off x="3017839" y="257175"/>
            <a:ext cx="74644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cục bộ khi viết phát biểu (3)</a:t>
            </a:r>
          </a:p>
        </p:txBody>
      </p:sp>
      <p:sp>
        <p:nvSpPr>
          <p:cNvPr id="11267" name="Text Box 3">
            <a:extLst>
              <a:ext uri="{FF2B5EF4-FFF2-40B4-BE49-F238E27FC236}">
                <a16:creationId xmlns:a16="http://schemas.microsoft.com/office/drawing/2014/main" id="{86D42A73-3D3E-47B8-839A-04BE6EDA1B49}"/>
              </a:ext>
            </a:extLst>
          </p:cNvPr>
          <p:cNvSpPr txBox="1">
            <a:spLocks noChangeArrowheads="1"/>
          </p:cNvSpPr>
          <p:nvPr/>
        </p:nvSpPr>
        <p:spPr bwMode="auto">
          <a:xfrm>
            <a:off x="1595439" y="1447801"/>
            <a:ext cx="8836025" cy="492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400">
                <a:latin typeface="Century" panose="02040604050505020304" pitchFamily="18" charset="0"/>
              </a:rPr>
              <a:t>Sử dụng template định nghĩa trước</a:t>
            </a:r>
            <a:endParaRPr lang="en-US" altLang="en-US" sz="2400">
              <a:effectLst>
                <a:outerShdw blurRad="38100" dist="38100" dir="2700000" algn="tl">
                  <a:srgbClr val="C0C0C0"/>
                </a:outerShdw>
              </a:effectLst>
              <a:latin typeface="Century" panose="02040604050505020304" pitchFamily="18" charset="0"/>
            </a:endParaRPr>
          </a:p>
          <a:p>
            <a:pPr lvl="1" algn="just">
              <a:lnSpc>
                <a:spcPct val="170000"/>
              </a:lnSpc>
              <a:spcBef>
                <a:spcPts val="300"/>
              </a:spcBef>
              <a:buClrTx/>
            </a:pPr>
            <a:r>
              <a:rPr lang="en-US" altLang="en-US" sz="2400">
                <a:effectLst>
                  <a:outerShdw blurRad="38100" dist="38100" dir="2700000" algn="tl">
                    <a:srgbClr val="C0C0C0"/>
                  </a:outerShdw>
                </a:effectLst>
                <a:latin typeface="Century" panose="02040604050505020304" pitchFamily="18" charset="0"/>
              </a:rPr>
              <a:t>Định danh</a:t>
            </a:r>
            <a:r>
              <a:rPr lang="en-US" altLang="en-US" sz="2000">
                <a:latin typeface="Century" panose="02040604050505020304" pitchFamily="18" charset="0"/>
              </a:rPr>
              <a:t>—gợi ý; thứ bậc nếu câu lệnh hợp nhất</a:t>
            </a:r>
          </a:p>
          <a:p>
            <a:pPr lvl="1" algn="just">
              <a:lnSpc>
                <a:spcPct val="120000"/>
              </a:lnSpc>
              <a:spcBef>
                <a:spcPts val="300"/>
              </a:spcBef>
              <a:buClrTx/>
            </a:pPr>
            <a:r>
              <a:rPr lang="en-US" altLang="en-US" sz="2400">
                <a:effectLst>
                  <a:outerShdw blurRad="38100" dist="38100" dir="2700000" algn="tl">
                    <a:srgbClr val="C0C0C0"/>
                  </a:outerShdw>
                </a:effectLst>
                <a:latin typeface="Century" panose="02040604050505020304" pitchFamily="18" charset="0"/>
              </a:rPr>
              <a:t>Thể loại</a:t>
            </a:r>
            <a:r>
              <a:rPr lang="en-US" altLang="en-US" sz="2000">
                <a:latin typeface="Century" panose="02040604050505020304" pitchFamily="18" charset="0"/>
              </a:rPr>
              <a:t>—chức năng hoặc chất lượng của yêu cầu, giả định, thuộc tính miền, định nghĩa, ví dụ về kịch bản, </a:t>
            </a:r>
            <a:r>
              <a:rPr lang="en-US" altLang="en-US" sz="1800">
                <a:latin typeface="Century" panose="02040604050505020304" pitchFamily="18" charset="0"/>
              </a:rPr>
              <a:t>...</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Đặc tả</a:t>
            </a:r>
            <a:r>
              <a:rPr lang="en-US" altLang="en-US" sz="2000">
                <a:latin typeface="Century" panose="02040604050505020304" pitchFamily="18" charset="0"/>
              </a:rPr>
              <a:t>--công thức của các phát biểu theo stylistic rules</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Fit criterion</a:t>
            </a:r>
            <a:r>
              <a:rPr lang="en-US" altLang="en-US" sz="2000">
                <a:latin typeface="Century" panose="02040604050505020304" pitchFamily="18" charset="0"/>
              </a:rPr>
              <a:t>  --cho sự rõ ràng hơn </a:t>
            </a:r>
            <a:r>
              <a:rPr lang="en-US" altLang="en-US" sz="1800">
                <a:latin typeface="Century" panose="02040604050505020304" pitchFamily="18" charset="0"/>
              </a:rPr>
              <a:t>(ở trang kế tiếp)</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Nguồn</a:t>
            </a:r>
            <a:r>
              <a:rPr lang="en-US" altLang="en-US" sz="2000">
                <a:latin typeface="Century" panose="02040604050505020304" pitchFamily="18" charset="0"/>
              </a:rPr>
              <a:t>—dùng để truy xuất nguồn dẫn</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Lý do</a:t>
            </a:r>
            <a:r>
              <a:rPr lang="en-US" altLang="en-US" sz="2000">
                <a:latin typeface="Century" panose="02040604050505020304" pitchFamily="18" charset="0"/>
              </a:rPr>
              <a:t>—để hiểu rõ hơn và có thể truy xuất</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Tương tác</a:t>
            </a:r>
            <a:r>
              <a:rPr lang="en-US" altLang="en-US" sz="2000">
                <a:latin typeface="Century" panose="02040604050505020304" pitchFamily="18" charset="0"/>
              </a:rPr>
              <a:t>—đóng góp vào, xung đột với các phát biểu khác</a:t>
            </a:r>
          </a:p>
          <a:p>
            <a:pPr lvl="1" algn="just">
              <a:lnSpc>
                <a:spcPct val="130000"/>
              </a:lnSpc>
              <a:spcBef>
                <a:spcPts val="300"/>
              </a:spcBef>
              <a:buClrTx/>
            </a:pPr>
            <a:r>
              <a:rPr lang="en-US" altLang="en-US" sz="2400">
                <a:effectLst>
                  <a:outerShdw blurRad="38100" dist="38100" dir="2700000" algn="tl">
                    <a:srgbClr val="C0C0C0"/>
                  </a:outerShdw>
                </a:effectLst>
                <a:latin typeface="Century" panose="02040604050505020304" pitchFamily="18" charset="0"/>
              </a:rPr>
              <a:t>Độ ưu tiên</a:t>
            </a:r>
            <a:r>
              <a:rPr lang="en-US" altLang="en-US" sz="2000">
                <a:latin typeface="Century" panose="02040604050505020304" pitchFamily="18" charset="0"/>
              </a:rPr>
              <a:t>—để so sánh và ưu tiên</a:t>
            </a:r>
          </a:p>
          <a:p>
            <a:pPr lvl="1" algn="just">
              <a:lnSpc>
                <a:spcPct val="130000"/>
              </a:lnSpc>
              <a:spcBef>
                <a:spcPts val="300"/>
              </a:spcBef>
              <a:buClrTx/>
            </a:pPr>
            <a:r>
              <a:rPr lang="en-US" altLang="en-US" sz="2000">
                <a:latin typeface="Century" panose="02040604050505020304" pitchFamily="18" charset="0"/>
              </a:rPr>
              <a:t>Độ ổn định, độ nhất quán—để quản lý thay đổi</a:t>
            </a:r>
          </a:p>
        </p:txBody>
      </p:sp>
      <p:grpSp>
        <p:nvGrpSpPr>
          <p:cNvPr id="19461" name="Group 4">
            <a:extLst>
              <a:ext uri="{FF2B5EF4-FFF2-40B4-BE49-F238E27FC236}">
                <a16:creationId xmlns:a16="http://schemas.microsoft.com/office/drawing/2014/main" id="{47361C3B-2AAF-42BB-A00D-A27F1D364BCD}"/>
              </a:ext>
            </a:extLst>
          </p:cNvPr>
          <p:cNvGrpSpPr>
            <a:grpSpLocks/>
          </p:cNvGrpSpPr>
          <p:nvPr/>
        </p:nvGrpSpPr>
        <p:grpSpPr bwMode="auto">
          <a:xfrm>
            <a:off x="1662114" y="-147638"/>
            <a:ext cx="1184275" cy="1155700"/>
            <a:chOff x="87" y="-93"/>
            <a:chExt cx="746" cy="728"/>
          </a:xfrm>
        </p:grpSpPr>
        <p:grpSp>
          <p:nvGrpSpPr>
            <p:cNvPr id="19462" name="Group 5">
              <a:extLst>
                <a:ext uri="{FF2B5EF4-FFF2-40B4-BE49-F238E27FC236}">
                  <a16:creationId xmlns:a16="http://schemas.microsoft.com/office/drawing/2014/main" id="{7E07B43F-1629-4888-927B-7FD981B1B5B0}"/>
                </a:ext>
              </a:extLst>
            </p:cNvPr>
            <p:cNvGrpSpPr>
              <a:grpSpLocks/>
            </p:cNvGrpSpPr>
            <p:nvPr/>
          </p:nvGrpSpPr>
          <p:grpSpPr bwMode="auto">
            <a:xfrm>
              <a:off x="87" y="82"/>
              <a:ext cx="734" cy="553"/>
              <a:chOff x="87" y="82"/>
              <a:chExt cx="734" cy="553"/>
            </a:xfrm>
          </p:grpSpPr>
          <p:sp>
            <p:nvSpPr>
              <p:cNvPr id="19464" name="Freeform 6">
                <a:extLst>
                  <a:ext uri="{FF2B5EF4-FFF2-40B4-BE49-F238E27FC236}">
                    <a16:creationId xmlns:a16="http://schemas.microsoft.com/office/drawing/2014/main" id="{F0DE4E6E-2031-426A-9346-41B9FAE43483}"/>
                  </a:ext>
                </a:extLst>
              </p:cNvPr>
              <p:cNvSpPr>
                <a:spLocks noChangeArrowheads="1"/>
              </p:cNvSpPr>
              <p:nvPr/>
            </p:nvSpPr>
            <p:spPr bwMode="auto">
              <a:xfrm>
                <a:off x="87" y="82"/>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5" name="Freeform 7">
                <a:extLst>
                  <a:ext uri="{FF2B5EF4-FFF2-40B4-BE49-F238E27FC236}">
                    <a16:creationId xmlns:a16="http://schemas.microsoft.com/office/drawing/2014/main" id="{78F24B1C-A47E-4AD5-99D1-4E1D52F1EB1C}"/>
                  </a:ext>
                </a:extLst>
              </p:cNvPr>
              <p:cNvSpPr>
                <a:spLocks noChangeArrowheads="1"/>
              </p:cNvSpPr>
              <p:nvPr/>
            </p:nvSpPr>
            <p:spPr bwMode="auto">
              <a:xfrm>
                <a:off x="117" y="87"/>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6" name="Freeform 8">
                <a:extLst>
                  <a:ext uri="{FF2B5EF4-FFF2-40B4-BE49-F238E27FC236}">
                    <a16:creationId xmlns:a16="http://schemas.microsoft.com/office/drawing/2014/main" id="{AC0FAEE7-BE13-4ED9-B700-0A21F192D25E}"/>
                  </a:ext>
                </a:extLst>
              </p:cNvPr>
              <p:cNvSpPr>
                <a:spLocks noChangeArrowheads="1"/>
              </p:cNvSpPr>
              <p:nvPr/>
            </p:nvSpPr>
            <p:spPr bwMode="auto">
              <a:xfrm>
                <a:off x="95" y="210"/>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7" name="Freeform 9">
                <a:extLst>
                  <a:ext uri="{FF2B5EF4-FFF2-40B4-BE49-F238E27FC236}">
                    <a16:creationId xmlns:a16="http://schemas.microsoft.com/office/drawing/2014/main" id="{11DC38BD-11AE-4231-8679-5F5F33E543B9}"/>
                  </a:ext>
                </a:extLst>
              </p:cNvPr>
              <p:cNvSpPr>
                <a:spLocks noChangeArrowheads="1"/>
              </p:cNvSpPr>
              <p:nvPr/>
            </p:nvSpPr>
            <p:spPr bwMode="auto">
              <a:xfrm>
                <a:off x="103" y="191"/>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8" name="Freeform 10">
                <a:extLst>
                  <a:ext uri="{FF2B5EF4-FFF2-40B4-BE49-F238E27FC236}">
                    <a16:creationId xmlns:a16="http://schemas.microsoft.com/office/drawing/2014/main" id="{013FB557-5C2A-4BD3-9AFB-F8E40D1D2019}"/>
                  </a:ext>
                </a:extLst>
              </p:cNvPr>
              <p:cNvSpPr>
                <a:spLocks noChangeArrowheads="1"/>
              </p:cNvSpPr>
              <p:nvPr/>
            </p:nvSpPr>
            <p:spPr bwMode="auto">
              <a:xfrm>
                <a:off x="109" y="171"/>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69" name="Freeform 11">
                <a:extLst>
                  <a:ext uri="{FF2B5EF4-FFF2-40B4-BE49-F238E27FC236}">
                    <a16:creationId xmlns:a16="http://schemas.microsoft.com/office/drawing/2014/main" id="{682D1879-1074-4C33-8FCD-CABB65C5289A}"/>
                  </a:ext>
                </a:extLst>
              </p:cNvPr>
              <p:cNvSpPr>
                <a:spLocks noChangeArrowheads="1"/>
              </p:cNvSpPr>
              <p:nvPr/>
            </p:nvSpPr>
            <p:spPr bwMode="auto">
              <a:xfrm>
                <a:off x="527" y="307"/>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0" name="Freeform 12">
                <a:extLst>
                  <a:ext uri="{FF2B5EF4-FFF2-40B4-BE49-F238E27FC236}">
                    <a16:creationId xmlns:a16="http://schemas.microsoft.com/office/drawing/2014/main" id="{FA3E1084-9C71-4599-87B0-2479467E59A7}"/>
                  </a:ext>
                </a:extLst>
              </p:cNvPr>
              <p:cNvSpPr>
                <a:spLocks noChangeArrowheads="1"/>
              </p:cNvSpPr>
              <p:nvPr/>
            </p:nvSpPr>
            <p:spPr bwMode="auto">
              <a:xfrm>
                <a:off x="162" y="116"/>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1" name="Freeform 13">
                <a:extLst>
                  <a:ext uri="{FF2B5EF4-FFF2-40B4-BE49-F238E27FC236}">
                    <a16:creationId xmlns:a16="http://schemas.microsoft.com/office/drawing/2014/main" id="{3B67D1CF-C6AC-4C59-80CA-2FC586C9DBE5}"/>
                  </a:ext>
                </a:extLst>
              </p:cNvPr>
              <p:cNvSpPr>
                <a:spLocks noChangeArrowheads="1"/>
              </p:cNvSpPr>
              <p:nvPr/>
            </p:nvSpPr>
            <p:spPr bwMode="auto">
              <a:xfrm>
                <a:off x="166" y="131"/>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2" name="Freeform 14">
                <a:extLst>
                  <a:ext uri="{FF2B5EF4-FFF2-40B4-BE49-F238E27FC236}">
                    <a16:creationId xmlns:a16="http://schemas.microsoft.com/office/drawing/2014/main" id="{ACB130C4-310A-4CD0-8678-01A3CABA4EBC}"/>
                  </a:ext>
                </a:extLst>
              </p:cNvPr>
              <p:cNvSpPr>
                <a:spLocks noChangeArrowheads="1"/>
              </p:cNvSpPr>
              <p:nvPr/>
            </p:nvSpPr>
            <p:spPr bwMode="auto">
              <a:xfrm>
                <a:off x="170" y="146"/>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3" name="Freeform 15">
                <a:extLst>
                  <a:ext uri="{FF2B5EF4-FFF2-40B4-BE49-F238E27FC236}">
                    <a16:creationId xmlns:a16="http://schemas.microsoft.com/office/drawing/2014/main" id="{B8B9F1E8-BE61-4304-997E-E5FF69C88952}"/>
                  </a:ext>
                </a:extLst>
              </p:cNvPr>
              <p:cNvSpPr>
                <a:spLocks noChangeArrowheads="1"/>
              </p:cNvSpPr>
              <p:nvPr/>
            </p:nvSpPr>
            <p:spPr bwMode="auto">
              <a:xfrm>
                <a:off x="172" y="161"/>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4" name="Freeform 16">
                <a:extLst>
                  <a:ext uri="{FF2B5EF4-FFF2-40B4-BE49-F238E27FC236}">
                    <a16:creationId xmlns:a16="http://schemas.microsoft.com/office/drawing/2014/main" id="{4BA4F388-75AC-4F46-B414-BCA375AC8687}"/>
                  </a:ext>
                </a:extLst>
              </p:cNvPr>
              <p:cNvSpPr>
                <a:spLocks noChangeArrowheads="1"/>
              </p:cNvSpPr>
              <p:nvPr/>
            </p:nvSpPr>
            <p:spPr bwMode="auto">
              <a:xfrm>
                <a:off x="178" y="176"/>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5" name="Freeform 17">
                <a:extLst>
                  <a:ext uri="{FF2B5EF4-FFF2-40B4-BE49-F238E27FC236}">
                    <a16:creationId xmlns:a16="http://schemas.microsoft.com/office/drawing/2014/main" id="{5EED5191-95A8-4C47-A978-35115E5AE1D3}"/>
                  </a:ext>
                </a:extLst>
              </p:cNvPr>
              <p:cNvSpPr>
                <a:spLocks noChangeArrowheads="1"/>
              </p:cNvSpPr>
              <p:nvPr/>
            </p:nvSpPr>
            <p:spPr bwMode="auto">
              <a:xfrm>
                <a:off x="182" y="190"/>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6" name="Freeform 18">
                <a:extLst>
                  <a:ext uri="{FF2B5EF4-FFF2-40B4-BE49-F238E27FC236}">
                    <a16:creationId xmlns:a16="http://schemas.microsoft.com/office/drawing/2014/main" id="{DC425FD3-EA3F-4FFC-9CA5-01512C49CB34}"/>
                  </a:ext>
                </a:extLst>
              </p:cNvPr>
              <p:cNvSpPr>
                <a:spLocks noChangeArrowheads="1"/>
              </p:cNvSpPr>
              <p:nvPr/>
            </p:nvSpPr>
            <p:spPr bwMode="auto">
              <a:xfrm>
                <a:off x="188" y="205"/>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7" name="Freeform 19">
                <a:extLst>
                  <a:ext uri="{FF2B5EF4-FFF2-40B4-BE49-F238E27FC236}">
                    <a16:creationId xmlns:a16="http://schemas.microsoft.com/office/drawing/2014/main" id="{19133CB4-09EC-4950-99DF-D4BDBF47E799}"/>
                  </a:ext>
                </a:extLst>
              </p:cNvPr>
              <p:cNvSpPr>
                <a:spLocks noChangeArrowheads="1"/>
              </p:cNvSpPr>
              <p:nvPr/>
            </p:nvSpPr>
            <p:spPr bwMode="auto">
              <a:xfrm>
                <a:off x="195" y="219"/>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8" name="Freeform 20">
                <a:extLst>
                  <a:ext uri="{FF2B5EF4-FFF2-40B4-BE49-F238E27FC236}">
                    <a16:creationId xmlns:a16="http://schemas.microsoft.com/office/drawing/2014/main" id="{9D303F84-6564-41D0-812C-E35244272886}"/>
                  </a:ext>
                </a:extLst>
              </p:cNvPr>
              <p:cNvSpPr>
                <a:spLocks noChangeArrowheads="1"/>
              </p:cNvSpPr>
              <p:nvPr/>
            </p:nvSpPr>
            <p:spPr bwMode="auto">
              <a:xfrm>
                <a:off x="203" y="234"/>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79" name="Freeform 21">
                <a:extLst>
                  <a:ext uri="{FF2B5EF4-FFF2-40B4-BE49-F238E27FC236}">
                    <a16:creationId xmlns:a16="http://schemas.microsoft.com/office/drawing/2014/main" id="{F02701E8-EB3B-42E8-8E18-C39BB8E439A4}"/>
                  </a:ext>
                </a:extLst>
              </p:cNvPr>
              <p:cNvSpPr>
                <a:spLocks noChangeArrowheads="1"/>
              </p:cNvSpPr>
              <p:nvPr/>
            </p:nvSpPr>
            <p:spPr bwMode="auto">
              <a:xfrm>
                <a:off x="209" y="247"/>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0" name="Freeform 22">
                <a:extLst>
                  <a:ext uri="{FF2B5EF4-FFF2-40B4-BE49-F238E27FC236}">
                    <a16:creationId xmlns:a16="http://schemas.microsoft.com/office/drawing/2014/main" id="{F1CCE733-86AE-4381-AA0E-877D9D191A1B}"/>
                  </a:ext>
                </a:extLst>
              </p:cNvPr>
              <p:cNvSpPr>
                <a:spLocks noChangeArrowheads="1"/>
              </p:cNvSpPr>
              <p:nvPr/>
            </p:nvSpPr>
            <p:spPr bwMode="auto">
              <a:xfrm>
                <a:off x="217" y="261"/>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1" name="Freeform 23">
                <a:extLst>
                  <a:ext uri="{FF2B5EF4-FFF2-40B4-BE49-F238E27FC236}">
                    <a16:creationId xmlns:a16="http://schemas.microsoft.com/office/drawing/2014/main" id="{ED845BA9-FE55-44F0-9EE4-1E629A9F562D}"/>
                  </a:ext>
                </a:extLst>
              </p:cNvPr>
              <p:cNvSpPr>
                <a:spLocks noChangeArrowheads="1"/>
              </p:cNvSpPr>
              <p:nvPr/>
            </p:nvSpPr>
            <p:spPr bwMode="auto">
              <a:xfrm>
                <a:off x="227" y="275"/>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2" name="Freeform 24">
                <a:extLst>
                  <a:ext uri="{FF2B5EF4-FFF2-40B4-BE49-F238E27FC236}">
                    <a16:creationId xmlns:a16="http://schemas.microsoft.com/office/drawing/2014/main" id="{5FC1E3D7-87B0-4FDE-B53C-ED471BEEEAEF}"/>
                  </a:ext>
                </a:extLst>
              </p:cNvPr>
              <p:cNvSpPr>
                <a:spLocks noChangeArrowheads="1"/>
              </p:cNvSpPr>
              <p:nvPr/>
            </p:nvSpPr>
            <p:spPr bwMode="auto">
              <a:xfrm>
                <a:off x="237" y="331"/>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3" name="Freeform 25">
                <a:extLst>
                  <a:ext uri="{FF2B5EF4-FFF2-40B4-BE49-F238E27FC236}">
                    <a16:creationId xmlns:a16="http://schemas.microsoft.com/office/drawing/2014/main" id="{BB120081-3EA2-462D-B941-3E47E4731498}"/>
                  </a:ext>
                </a:extLst>
              </p:cNvPr>
              <p:cNvSpPr>
                <a:spLocks noChangeArrowheads="1"/>
              </p:cNvSpPr>
              <p:nvPr/>
            </p:nvSpPr>
            <p:spPr bwMode="auto">
              <a:xfrm>
                <a:off x="247" y="346"/>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4" name="Freeform 26">
                <a:extLst>
                  <a:ext uri="{FF2B5EF4-FFF2-40B4-BE49-F238E27FC236}">
                    <a16:creationId xmlns:a16="http://schemas.microsoft.com/office/drawing/2014/main" id="{B28FC9AB-A1E0-4E15-84B1-B13F501FFE69}"/>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5" name="Freeform 27">
                <a:extLst>
                  <a:ext uri="{FF2B5EF4-FFF2-40B4-BE49-F238E27FC236}">
                    <a16:creationId xmlns:a16="http://schemas.microsoft.com/office/drawing/2014/main" id="{7FBB0E4A-BCD7-4A69-877C-6CD27EEB2E0E}"/>
                  </a:ext>
                </a:extLst>
              </p:cNvPr>
              <p:cNvSpPr>
                <a:spLocks noChangeArrowheads="1"/>
              </p:cNvSpPr>
              <p:nvPr/>
            </p:nvSpPr>
            <p:spPr bwMode="auto">
              <a:xfrm>
                <a:off x="271" y="373"/>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6" name="Freeform 28">
                <a:extLst>
                  <a:ext uri="{FF2B5EF4-FFF2-40B4-BE49-F238E27FC236}">
                    <a16:creationId xmlns:a16="http://schemas.microsoft.com/office/drawing/2014/main" id="{1D138B5C-F9FD-458F-A555-565A7713EA40}"/>
                  </a:ext>
                </a:extLst>
              </p:cNvPr>
              <p:cNvSpPr>
                <a:spLocks noChangeArrowheads="1"/>
              </p:cNvSpPr>
              <p:nvPr/>
            </p:nvSpPr>
            <p:spPr bwMode="auto">
              <a:xfrm>
                <a:off x="284" y="387"/>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7" name="Freeform 29">
                <a:extLst>
                  <a:ext uri="{FF2B5EF4-FFF2-40B4-BE49-F238E27FC236}">
                    <a16:creationId xmlns:a16="http://schemas.microsoft.com/office/drawing/2014/main" id="{16659E70-5D6E-485F-97F0-2C3B3F320EF1}"/>
                  </a:ext>
                </a:extLst>
              </p:cNvPr>
              <p:cNvSpPr>
                <a:spLocks noChangeArrowheads="1"/>
              </p:cNvSpPr>
              <p:nvPr/>
            </p:nvSpPr>
            <p:spPr bwMode="auto">
              <a:xfrm>
                <a:off x="460" y="440"/>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88" name="Freeform 30">
                <a:extLst>
                  <a:ext uri="{FF2B5EF4-FFF2-40B4-BE49-F238E27FC236}">
                    <a16:creationId xmlns:a16="http://schemas.microsoft.com/office/drawing/2014/main" id="{F3983D9B-596C-4EFE-BF6C-52E4F3EEBEA4}"/>
                  </a:ext>
                </a:extLst>
              </p:cNvPr>
              <p:cNvSpPr>
                <a:spLocks noChangeArrowheads="1"/>
              </p:cNvSpPr>
              <p:nvPr/>
            </p:nvSpPr>
            <p:spPr bwMode="auto">
              <a:xfrm>
                <a:off x="426" y="433"/>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9463" name="Text Box 31">
              <a:extLst>
                <a:ext uri="{FF2B5EF4-FFF2-40B4-BE49-F238E27FC236}">
                  <a16:creationId xmlns:a16="http://schemas.microsoft.com/office/drawing/2014/main" id="{6F1B9454-6936-4D91-B0D4-0156C16DFA5D}"/>
                </a:ext>
              </a:extLst>
            </p:cNvPr>
            <p:cNvSpPr txBox="1">
              <a:spLocks noChangeArrowheads="1"/>
            </p:cNvSpPr>
            <p:nvPr/>
          </p:nvSpPr>
          <p:spPr bwMode="auto">
            <a:xfrm>
              <a:off x="425" y="-93"/>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903082E2-D698-4588-BE2B-841E59A6E59C}"/>
              </a:ext>
            </a:extLst>
          </p:cNvPr>
          <p:cNvSpPr>
            <a:spLocks noGrp="1"/>
          </p:cNvSpPr>
          <p:nvPr>
            <p:ph type="sldNum" sz="quarter" idx="12"/>
          </p:nvPr>
        </p:nvSpPr>
        <p:spPr/>
        <p:txBody>
          <a:bodyPr/>
          <a:lstStyle/>
          <a:p>
            <a:fld id="{5DCE9256-E267-42CE-80F9-AEAE5EA0E9CB}" type="slidenum">
              <a:rPr lang="en-US" smtClean="0"/>
              <a:t>10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406AEFEB-3CD6-4BF4-804D-B8BFEA7BAEA3}"/>
              </a:ext>
            </a:extLst>
          </p:cNvPr>
          <p:cNvSpPr txBox="1">
            <a:spLocks noChangeArrowheads="1"/>
          </p:cNvSpPr>
          <p:nvPr/>
        </p:nvSpPr>
        <p:spPr bwMode="auto">
          <a:xfrm>
            <a:off x="2667000" y="152400"/>
            <a:ext cx="8051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Fit criteria giúp phát biểu rõ ràng hơn</a:t>
            </a:r>
          </a:p>
        </p:txBody>
      </p:sp>
      <p:sp>
        <p:nvSpPr>
          <p:cNvPr id="21507" name="Text Box 2">
            <a:extLst>
              <a:ext uri="{FF2B5EF4-FFF2-40B4-BE49-F238E27FC236}">
                <a16:creationId xmlns:a16="http://schemas.microsoft.com/office/drawing/2014/main" id="{242922E2-FB2B-4C28-886D-3D3F828E2F4B}"/>
              </a:ext>
            </a:extLst>
          </p:cNvPr>
          <p:cNvSpPr txBox="1">
            <a:spLocks noChangeArrowheads="1"/>
          </p:cNvSpPr>
          <p:nvPr/>
        </p:nvSpPr>
        <p:spPr bwMode="auto">
          <a:xfrm>
            <a:off x="1638301" y="1193800"/>
            <a:ext cx="9673864" cy="166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Các phát biểu bằng cách định lượng hóa mức độ mà chúng phải thỏa mãn [Robertson, 1999]</a:t>
            </a:r>
            <a:endParaRPr lang="en-US" altLang="en-US" sz="1800">
              <a:latin typeface="Century" panose="02040604050505020304" pitchFamily="18" charset="0"/>
            </a:endParaRPr>
          </a:p>
          <a:p>
            <a:pPr>
              <a:buClr>
                <a:srgbClr val="800080"/>
              </a:buClr>
              <a:buSzPct val="70000"/>
              <a:buFont typeface="Wingdings" panose="05000000000000000000" pitchFamily="2" charset="2"/>
              <a:buChar char=""/>
            </a:pPr>
            <a:r>
              <a:rPr lang="en-US" altLang="en-US">
                <a:latin typeface="Century" panose="02040604050505020304" pitchFamily="18" charset="0"/>
              </a:rPr>
              <a:t>Đặc biệt quan trọng cho sự rõ ràng của NFRs</a:t>
            </a:r>
          </a:p>
        </p:txBody>
      </p:sp>
      <p:grpSp>
        <p:nvGrpSpPr>
          <p:cNvPr id="21508" name="Group 3">
            <a:extLst>
              <a:ext uri="{FF2B5EF4-FFF2-40B4-BE49-F238E27FC236}">
                <a16:creationId xmlns:a16="http://schemas.microsoft.com/office/drawing/2014/main" id="{4F14C607-AE76-470D-A90F-F47834CF4562}"/>
              </a:ext>
            </a:extLst>
          </p:cNvPr>
          <p:cNvGrpSpPr>
            <a:grpSpLocks/>
          </p:cNvGrpSpPr>
          <p:nvPr/>
        </p:nvGrpSpPr>
        <p:grpSpPr bwMode="auto">
          <a:xfrm>
            <a:off x="1662114" y="-147638"/>
            <a:ext cx="1184275" cy="1155700"/>
            <a:chOff x="87" y="-93"/>
            <a:chExt cx="746" cy="728"/>
          </a:xfrm>
        </p:grpSpPr>
        <p:grpSp>
          <p:nvGrpSpPr>
            <p:cNvPr id="21517" name="Group 4">
              <a:extLst>
                <a:ext uri="{FF2B5EF4-FFF2-40B4-BE49-F238E27FC236}">
                  <a16:creationId xmlns:a16="http://schemas.microsoft.com/office/drawing/2014/main" id="{8D19880B-880D-4CE7-A6F9-7CD7B762E73A}"/>
                </a:ext>
              </a:extLst>
            </p:cNvPr>
            <p:cNvGrpSpPr>
              <a:grpSpLocks/>
            </p:cNvGrpSpPr>
            <p:nvPr/>
          </p:nvGrpSpPr>
          <p:grpSpPr bwMode="auto">
            <a:xfrm>
              <a:off x="87" y="82"/>
              <a:ext cx="734" cy="553"/>
              <a:chOff x="87" y="82"/>
              <a:chExt cx="734" cy="553"/>
            </a:xfrm>
          </p:grpSpPr>
          <p:sp>
            <p:nvSpPr>
              <p:cNvPr id="21519" name="Freeform 5">
                <a:extLst>
                  <a:ext uri="{FF2B5EF4-FFF2-40B4-BE49-F238E27FC236}">
                    <a16:creationId xmlns:a16="http://schemas.microsoft.com/office/drawing/2014/main" id="{2D074835-7506-4FE9-9CE2-6999A1EE3318}"/>
                  </a:ext>
                </a:extLst>
              </p:cNvPr>
              <p:cNvSpPr>
                <a:spLocks noChangeArrowheads="1"/>
              </p:cNvSpPr>
              <p:nvPr/>
            </p:nvSpPr>
            <p:spPr bwMode="auto">
              <a:xfrm>
                <a:off x="87" y="82"/>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0" name="Freeform 6">
                <a:extLst>
                  <a:ext uri="{FF2B5EF4-FFF2-40B4-BE49-F238E27FC236}">
                    <a16:creationId xmlns:a16="http://schemas.microsoft.com/office/drawing/2014/main" id="{17F2876C-3E9F-4107-9C42-F1B34532C532}"/>
                  </a:ext>
                </a:extLst>
              </p:cNvPr>
              <p:cNvSpPr>
                <a:spLocks noChangeArrowheads="1"/>
              </p:cNvSpPr>
              <p:nvPr/>
            </p:nvSpPr>
            <p:spPr bwMode="auto">
              <a:xfrm>
                <a:off x="117" y="87"/>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1" name="Freeform 7">
                <a:extLst>
                  <a:ext uri="{FF2B5EF4-FFF2-40B4-BE49-F238E27FC236}">
                    <a16:creationId xmlns:a16="http://schemas.microsoft.com/office/drawing/2014/main" id="{D1104508-E088-4ACF-A6A5-3E7D73FC7A82}"/>
                  </a:ext>
                </a:extLst>
              </p:cNvPr>
              <p:cNvSpPr>
                <a:spLocks noChangeArrowheads="1"/>
              </p:cNvSpPr>
              <p:nvPr/>
            </p:nvSpPr>
            <p:spPr bwMode="auto">
              <a:xfrm>
                <a:off x="95" y="210"/>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2" name="Freeform 8">
                <a:extLst>
                  <a:ext uri="{FF2B5EF4-FFF2-40B4-BE49-F238E27FC236}">
                    <a16:creationId xmlns:a16="http://schemas.microsoft.com/office/drawing/2014/main" id="{AE520C02-49AE-4D25-89AF-4EA626867C47}"/>
                  </a:ext>
                </a:extLst>
              </p:cNvPr>
              <p:cNvSpPr>
                <a:spLocks noChangeArrowheads="1"/>
              </p:cNvSpPr>
              <p:nvPr/>
            </p:nvSpPr>
            <p:spPr bwMode="auto">
              <a:xfrm>
                <a:off x="103" y="191"/>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3" name="Freeform 9">
                <a:extLst>
                  <a:ext uri="{FF2B5EF4-FFF2-40B4-BE49-F238E27FC236}">
                    <a16:creationId xmlns:a16="http://schemas.microsoft.com/office/drawing/2014/main" id="{7847BE63-CF09-452E-99F6-F916C3310EFC}"/>
                  </a:ext>
                </a:extLst>
              </p:cNvPr>
              <p:cNvSpPr>
                <a:spLocks noChangeArrowheads="1"/>
              </p:cNvSpPr>
              <p:nvPr/>
            </p:nvSpPr>
            <p:spPr bwMode="auto">
              <a:xfrm>
                <a:off x="109" y="171"/>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4" name="Freeform 10">
                <a:extLst>
                  <a:ext uri="{FF2B5EF4-FFF2-40B4-BE49-F238E27FC236}">
                    <a16:creationId xmlns:a16="http://schemas.microsoft.com/office/drawing/2014/main" id="{9DBCA580-3E2E-42A6-8947-912952D746F9}"/>
                  </a:ext>
                </a:extLst>
              </p:cNvPr>
              <p:cNvSpPr>
                <a:spLocks noChangeArrowheads="1"/>
              </p:cNvSpPr>
              <p:nvPr/>
            </p:nvSpPr>
            <p:spPr bwMode="auto">
              <a:xfrm>
                <a:off x="527" y="307"/>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5" name="Freeform 11">
                <a:extLst>
                  <a:ext uri="{FF2B5EF4-FFF2-40B4-BE49-F238E27FC236}">
                    <a16:creationId xmlns:a16="http://schemas.microsoft.com/office/drawing/2014/main" id="{93E47241-7CC4-47BF-A6BD-5A3CE4F8DA4E}"/>
                  </a:ext>
                </a:extLst>
              </p:cNvPr>
              <p:cNvSpPr>
                <a:spLocks noChangeArrowheads="1"/>
              </p:cNvSpPr>
              <p:nvPr/>
            </p:nvSpPr>
            <p:spPr bwMode="auto">
              <a:xfrm>
                <a:off x="162" y="116"/>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6" name="Freeform 12">
                <a:extLst>
                  <a:ext uri="{FF2B5EF4-FFF2-40B4-BE49-F238E27FC236}">
                    <a16:creationId xmlns:a16="http://schemas.microsoft.com/office/drawing/2014/main" id="{7E1EA3D5-FD56-42E7-8437-D2D85642A6C0}"/>
                  </a:ext>
                </a:extLst>
              </p:cNvPr>
              <p:cNvSpPr>
                <a:spLocks noChangeArrowheads="1"/>
              </p:cNvSpPr>
              <p:nvPr/>
            </p:nvSpPr>
            <p:spPr bwMode="auto">
              <a:xfrm>
                <a:off x="166" y="131"/>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7" name="Freeform 13">
                <a:extLst>
                  <a:ext uri="{FF2B5EF4-FFF2-40B4-BE49-F238E27FC236}">
                    <a16:creationId xmlns:a16="http://schemas.microsoft.com/office/drawing/2014/main" id="{634E20B0-1EFA-419B-B584-2818C820A0DE}"/>
                  </a:ext>
                </a:extLst>
              </p:cNvPr>
              <p:cNvSpPr>
                <a:spLocks noChangeArrowheads="1"/>
              </p:cNvSpPr>
              <p:nvPr/>
            </p:nvSpPr>
            <p:spPr bwMode="auto">
              <a:xfrm>
                <a:off x="170" y="146"/>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8" name="Freeform 14">
                <a:extLst>
                  <a:ext uri="{FF2B5EF4-FFF2-40B4-BE49-F238E27FC236}">
                    <a16:creationId xmlns:a16="http://schemas.microsoft.com/office/drawing/2014/main" id="{047767A5-C9E0-4063-A47C-F1D309918BE6}"/>
                  </a:ext>
                </a:extLst>
              </p:cNvPr>
              <p:cNvSpPr>
                <a:spLocks noChangeArrowheads="1"/>
              </p:cNvSpPr>
              <p:nvPr/>
            </p:nvSpPr>
            <p:spPr bwMode="auto">
              <a:xfrm>
                <a:off x="172" y="161"/>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29" name="Freeform 15">
                <a:extLst>
                  <a:ext uri="{FF2B5EF4-FFF2-40B4-BE49-F238E27FC236}">
                    <a16:creationId xmlns:a16="http://schemas.microsoft.com/office/drawing/2014/main" id="{0CBE3C7A-7479-4BC8-9A35-C25630E81749}"/>
                  </a:ext>
                </a:extLst>
              </p:cNvPr>
              <p:cNvSpPr>
                <a:spLocks noChangeArrowheads="1"/>
              </p:cNvSpPr>
              <p:nvPr/>
            </p:nvSpPr>
            <p:spPr bwMode="auto">
              <a:xfrm>
                <a:off x="178" y="176"/>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0" name="Freeform 16">
                <a:extLst>
                  <a:ext uri="{FF2B5EF4-FFF2-40B4-BE49-F238E27FC236}">
                    <a16:creationId xmlns:a16="http://schemas.microsoft.com/office/drawing/2014/main" id="{BA4A5C2F-696F-4556-BD68-AB5F2FF6414B}"/>
                  </a:ext>
                </a:extLst>
              </p:cNvPr>
              <p:cNvSpPr>
                <a:spLocks noChangeArrowheads="1"/>
              </p:cNvSpPr>
              <p:nvPr/>
            </p:nvSpPr>
            <p:spPr bwMode="auto">
              <a:xfrm>
                <a:off x="182" y="190"/>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1" name="Freeform 17">
                <a:extLst>
                  <a:ext uri="{FF2B5EF4-FFF2-40B4-BE49-F238E27FC236}">
                    <a16:creationId xmlns:a16="http://schemas.microsoft.com/office/drawing/2014/main" id="{059C69F6-11D9-4239-93BE-FD33D2BD07FD}"/>
                  </a:ext>
                </a:extLst>
              </p:cNvPr>
              <p:cNvSpPr>
                <a:spLocks noChangeArrowheads="1"/>
              </p:cNvSpPr>
              <p:nvPr/>
            </p:nvSpPr>
            <p:spPr bwMode="auto">
              <a:xfrm>
                <a:off x="188" y="205"/>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2" name="Freeform 18">
                <a:extLst>
                  <a:ext uri="{FF2B5EF4-FFF2-40B4-BE49-F238E27FC236}">
                    <a16:creationId xmlns:a16="http://schemas.microsoft.com/office/drawing/2014/main" id="{FE88214F-B268-43E1-81E3-DAD3E6885BF6}"/>
                  </a:ext>
                </a:extLst>
              </p:cNvPr>
              <p:cNvSpPr>
                <a:spLocks noChangeArrowheads="1"/>
              </p:cNvSpPr>
              <p:nvPr/>
            </p:nvSpPr>
            <p:spPr bwMode="auto">
              <a:xfrm>
                <a:off x="195" y="219"/>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3" name="Freeform 19">
                <a:extLst>
                  <a:ext uri="{FF2B5EF4-FFF2-40B4-BE49-F238E27FC236}">
                    <a16:creationId xmlns:a16="http://schemas.microsoft.com/office/drawing/2014/main" id="{46CB13C2-C09F-4352-B279-9C14D03205A7}"/>
                  </a:ext>
                </a:extLst>
              </p:cNvPr>
              <p:cNvSpPr>
                <a:spLocks noChangeArrowheads="1"/>
              </p:cNvSpPr>
              <p:nvPr/>
            </p:nvSpPr>
            <p:spPr bwMode="auto">
              <a:xfrm>
                <a:off x="203" y="234"/>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4" name="Freeform 20">
                <a:extLst>
                  <a:ext uri="{FF2B5EF4-FFF2-40B4-BE49-F238E27FC236}">
                    <a16:creationId xmlns:a16="http://schemas.microsoft.com/office/drawing/2014/main" id="{0CB935BF-58C9-48DF-A8C0-1BD75C9D7485}"/>
                  </a:ext>
                </a:extLst>
              </p:cNvPr>
              <p:cNvSpPr>
                <a:spLocks noChangeArrowheads="1"/>
              </p:cNvSpPr>
              <p:nvPr/>
            </p:nvSpPr>
            <p:spPr bwMode="auto">
              <a:xfrm>
                <a:off x="209" y="247"/>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5" name="Freeform 21">
                <a:extLst>
                  <a:ext uri="{FF2B5EF4-FFF2-40B4-BE49-F238E27FC236}">
                    <a16:creationId xmlns:a16="http://schemas.microsoft.com/office/drawing/2014/main" id="{33A32C39-40BB-48B5-9504-8618F8275E16}"/>
                  </a:ext>
                </a:extLst>
              </p:cNvPr>
              <p:cNvSpPr>
                <a:spLocks noChangeArrowheads="1"/>
              </p:cNvSpPr>
              <p:nvPr/>
            </p:nvSpPr>
            <p:spPr bwMode="auto">
              <a:xfrm>
                <a:off x="217" y="261"/>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6" name="Freeform 22">
                <a:extLst>
                  <a:ext uri="{FF2B5EF4-FFF2-40B4-BE49-F238E27FC236}">
                    <a16:creationId xmlns:a16="http://schemas.microsoft.com/office/drawing/2014/main" id="{6AA695C3-AEE9-4A8D-AD51-7B2A7406018D}"/>
                  </a:ext>
                </a:extLst>
              </p:cNvPr>
              <p:cNvSpPr>
                <a:spLocks noChangeArrowheads="1"/>
              </p:cNvSpPr>
              <p:nvPr/>
            </p:nvSpPr>
            <p:spPr bwMode="auto">
              <a:xfrm>
                <a:off x="227" y="275"/>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7" name="Freeform 23">
                <a:extLst>
                  <a:ext uri="{FF2B5EF4-FFF2-40B4-BE49-F238E27FC236}">
                    <a16:creationId xmlns:a16="http://schemas.microsoft.com/office/drawing/2014/main" id="{EDE046B8-B6AC-43B5-876C-465B2BAE97EE}"/>
                  </a:ext>
                </a:extLst>
              </p:cNvPr>
              <p:cNvSpPr>
                <a:spLocks noChangeArrowheads="1"/>
              </p:cNvSpPr>
              <p:nvPr/>
            </p:nvSpPr>
            <p:spPr bwMode="auto">
              <a:xfrm>
                <a:off x="237" y="331"/>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8" name="Freeform 24">
                <a:extLst>
                  <a:ext uri="{FF2B5EF4-FFF2-40B4-BE49-F238E27FC236}">
                    <a16:creationId xmlns:a16="http://schemas.microsoft.com/office/drawing/2014/main" id="{66F0E072-5379-4423-951F-3F87C7EE8623}"/>
                  </a:ext>
                </a:extLst>
              </p:cNvPr>
              <p:cNvSpPr>
                <a:spLocks noChangeArrowheads="1"/>
              </p:cNvSpPr>
              <p:nvPr/>
            </p:nvSpPr>
            <p:spPr bwMode="auto">
              <a:xfrm>
                <a:off x="247" y="346"/>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39" name="Freeform 25">
                <a:extLst>
                  <a:ext uri="{FF2B5EF4-FFF2-40B4-BE49-F238E27FC236}">
                    <a16:creationId xmlns:a16="http://schemas.microsoft.com/office/drawing/2014/main" id="{A6A6A880-3E48-4C0E-9FE4-5121699D096E}"/>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0" name="Freeform 26">
                <a:extLst>
                  <a:ext uri="{FF2B5EF4-FFF2-40B4-BE49-F238E27FC236}">
                    <a16:creationId xmlns:a16="http://schemas.microsoft.com/office/drawing/2014/main" id="{087D0DF9-0247-45F6-9310-43A52299E201}"/>
                  </a:ext>
                </a:extLst>
              </p:cNvPr>
              <p:cNvSpPr>
                <a:spLocks noChangeArrowheads="1"/>
              </p:cNvSpPr>
              <p:nvPr/>
            </p:nvSpPr>
            <p:spPr bwMode="auto">
              <a:xfrm>
                <a:off x="271" y="373"/>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1" name="Freeform 27">
                <a:extLst>
                  <a:ext uri="{FF2B5EF4-FFF2-40B4-BE49-F238E27FC236}">
                    <a16:creationId xmlns:a16="http://schemas.microsoft.com/office/drawing/2014/main" id="{7900BDEF-B8F7-4B20-84D3-D16008B28336}"/>
                  </a:ext>
                </a:extLst>
              </p:cNvPr>
              <p:cNvSpPr>
                <a:spLocks noChangeArrowheads="1"/>
              </p:cNvSpPr>
              <p:nvPr/>
            </p:nvSpPr>
            <p:spPr bwMode="auto">
              <a:xfrm>
                <a:off x="284" y="387"/>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2" name="Freeform 28">
                <a:extLst>
                  <a:ext uri="{FF2B5EF4-FFF2-40B4-BE49-F238E27FC236}">
                    <a16:creationId xmlns:a16="http://schemas.microsoft.com/office/drawing/2014/main" id="{CDF55319-A84B-418A-B259-3571ACC6FB81}"/>
                  </a:ext>
                </a:extLst>
              </p:cNvPr>
              <p:cNvSpPr>
                <a:spLocks noChangeArrowheads="1"/>
              </p:cNvSpPr>
              <p:nvPr/>
            </p:nvSpPr>
            <p:spPr bwMode="auto">
              <a:xfrm>
                <a:off x="460" y="440"/>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1543" name="Freeform 29">
                <a:extLst>
                  <a:ext uri="{FF2B5EF4-FFF2-40B4-BE49-F238E27FC236}">
                    <a16:creationId xmlns:a16="http://schemas.microsoft.com/office/drawing/2014/main" id="{C6B15161-505B-41DD-BB36-6E554F7F6C62}"/>
                  </a:ext>
                </a:extLst>
              </p:cNvPr>
              <p:cNvSpPr>
                <a:spLocks noChangeArrowheads="1"/>
              </p:cNvSpPr>
              <p:nvPr/>
            </p:nvSpPr>
            <p:spPr bwMode="auto">
              <a:xfrm>
                <a:off x="426" y="433"/>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1518" name="Text Box 30">
              <a:extLst>
                <a:ext uri="{FF2B5EF4-FFF2-40B4-BE49-F238E27FC236}">
                  <a16:creationId xmlns:a16="http://schemas.microsoft.com/office/drawing/2014/main" id="{B7771E9E-392F-4132-BD29-4E3D3585CA44}"/>
                </a:ext>
              </a:extLst>
            </p:cNvPr>
            <p:cNvSpPr txBox="1">
              <a:spLocks noChangeArrowheads="1"/>
            </p:cNvSpPr>
            <p:nvPr/>
          </p:nvSpPr>
          <p:spPr bwMode="auto">
            <a:xfrm>
              <a:off x="425" y="-93"/>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grpSp>
        <p:nvGrpSpPr>
          <p:cNvPr id="21509" name="Group 31">
            <a:extLst>
              <a:ext uri="{FF2B5EF4-FFF2-40B4-BE49-F238E27FC236}">
                <a16:creationId xmlns:a16="http://schemas.microsoft.com/office/drawing/2014/main" id="{0E5D40B7-6106-41E2-9C27-AFA7167EB6B4}"/>
              </a:ext>
            </a:extLst>
          </p:cNvPr>
          <p:cNvGrpSpPr>
            <a:grpSpLocks/>
          </p:cNvGrpSpPr>
          <p:nvPr/>
        </p:nvGrpSpPr>
        <p:grpSpPr bwMode="auto">
          <a:xfrm>
            <a:off x="1682751" y="4875214"/>
            <a:ext cx="8882063" cy="1474787"/>
            <a:chOff x="100" y="3071"/>
            <a:chExt cx="5595" cy="929"/>
          </a:xfrm>
        </p:grpSpPr>
        <p:sp>
          <p:nvSpPr>
            <p:cNvPr id="21515" name="AutoShape 32">
              <a:extLst>
                <a:ext uri="{FF2B5EF4-FFF2-40B4-BE49-F238E27FC236}">
                  <a16:creationId xmlns:a16="http://schemas.microsoft.com/office/drawing/2014/main" id="{5C01B9CE-2D82-42FD-9544-BC5D00250C2F}"/>
                </a:ext>
              </a:extLst>
            </p:cNvPr>
            <p:cNvSpPr>
              <a:spLocks noChangeArrowheads="1"/>
            </p:cNvSpPr>
            <p:nvPr/>
          </p:nvSpPr>
          <p:spPr bwMode="auto">
            <a:xfrm>
              <a:off x="100" y="3140"/>
              <a:ext cx="5595" cy="808"/>
            </a:xfrm>
            <a:prstGeom prst="roundRect">
              <a:avLst>
                <a:gd name="adj" fmla="val 1185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321" name="Rectangle 33">
              <a:extLst>
                <a:ext uri="{FF2B5EF4-FFF2-40B4-BE49-F238E27FC236}">
                  <a16:creationId xmlns:a16="http://schemas.microsoft.com/office/drawing/2014/main" id="{9399A04D-4416-422B-974C-CF0402C05A0C}"/>
                </a:ext>
              </a:extLst>
            </p:cNvPr>
            <p:cNvSpPr>
              <a:spLocks noChangeArrowheads="1"/>
            </p:cNvSpPr>
            <p:nvPr/>
          </p:nvSpPr>
          <p:spPr bwMode="auto">
            <a:xfrm>
              <a:off x="122" y="3071"/>
              <a:ext cx="5564"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just">
                <a:spcBef>
                  <a:spcPts val="300"/>
                </a:spcBef>
                <a:buClrTx/>
                <a:buSzPct val="70000"/>
              </a:pPr>
              <a:r>
                <a:rPr lang="en-US" altLang="en-US" sz="2000">
                  <a:effectLst>
                    <a:outerShdw blurRad="38100" dist="38100" dir="2700000" algn="tl">
                      <a:srgbClr val="C0C0C0"/>
                    </a:outerShdw>
                  </a:effectLst>
                </a:rPr>
                <a:t>Đặc tả:</a:t>
              </a:r>
              <a:r>
                <a:rPr lang="en-US" altLang="en-US" sz="2000"/>
                <a:t> Thông tin hiện thị bên trong tàu phải đầy đủ và dễ hiểu</a:t>
              </a:r>
            </a:p>
            <a:p>
              <a:pPr marL="227013" indent="-223838" algn="just">
                <a:spcBef>
                  <a:spcPts val="300"/>
                </a:spcBef>
                <a:buClrTx/>
                <a:buSzPct val="70000"/>
                <a:tabLst>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pPr>
              <a:r>
                <a:rPr lang="en-US" altLang="en-US" sz="2000"/>
                <a:t>   </a:t>
              </a:r>
              <a:r>
                <a:rPr lang="en-US" altLang="en-US" sz="2000">
                  <a:effectLst>
                    <a:outerShdw blurRad="38100" dist="38100" dir="2700000" algn="tl">
                      <a:srgbClr val="C0C0C0"/>
                    </a:outerShdw>
                  </a:effectLst>
                </a:rPr>
                <a:t>Fit criterion</a:t>
              </a:r>
              <a:r>
                <a:rPr lang="en-US" altLang="en-US" sz="2000"/>
                <a:t>:  Một cuộc khảo sát sau 3 tháng sử dụng nên nhận được rằng ít nhất 75% hành khách tìm thấy thông tin được hiển thị trong tàu là có ích cho việc tìm kiếm của họ</a:t>
              </a:r>
            </a:p>
          </p:txBody>
        </p:sp>
      </p:grpSp>
      <p:pic>
        <p:nvPicPr>
          <p:cNvPr id="21510" name="Picture 34">
            <a:extLst>
              <a:ext uri="{FF2B5EF4-FFF2-40B4-BE49-F238E27FC236}">
                <a16:creationId xmlns:a16="http://schemas.microsoft.com/office/drawing/2014/main" id="{7ED2EC8D-3F04-46DC-AB01-F44B4D2594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1225" y="4749801"/>
            <a:ext cx="781050" cy="485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1511" name="Group 35">
            <a:extLst>
              <a:ext uri="{FF2B5EF4-FFF2-40B4-BE49-F238E27FC236}">
                <a16:creationId xmlns:a16="http://schemas.microsoft.com/office/drawing/2014/main" id="{CAC328FF-CAA6-4679-BCE1-AEFF91FECCB4}"/>
              </a:ext>
            </a:extLst>
          </p:cNvPr>
          <p:cNvGrpSpPr>
            <a:grpSpLocks/>
          </p:cNvGrpSpPr>
          <p:nvPr/>
        </p:nvGrpSpPr>
        <p:grpSpPr bwMode="auto">
          <a:xfrm>
            <a:off x="1697037" y="2903539"/>
            <a:ext cx="9784809" cy="1677987"/>
            <a:chOff x="109" y="1829"/>
            <a:chExt cx="5595" cy="1057"/>
          </a:xfrm>
        </p:grpSpPr>
        <p:sp>
          <p:nvSpPr>
            <p:cNvPr id="21512" name="AutoShape 36">
              <a:extLst>
                <a:ext uri="{FF2B5EF4-FFF2-40B4-BE49-F238E27FC236}">
                  <a16:creationId xmlns:a16="http://schemas.microsoft.com/office/drawing/2014/main" id="{C6EBAB52-F8CE-41E9-9A16-9D967D27D7CE}"/>
                </a:ext>
              </a:extLst>
            </p:cNvPr>
            <p:cNvSpPr>
              <a:spLocks noChangeArrowheads="1"/>
            </p:cNvSpPr>
            <p:nvPr/>
          </p:nvSpPr>
          <p:spPr bwMode="auto">
            <a:xfrm>
              <a:off x="109" y="2036"/>
              <a:ext cx="5595" cy="808"/>
            </a:xfrm>
            <a:prstGeom prst="roundRect">
              <a:avLst>
                <a:gd name="adj" fmla="val 1185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325" name="Rectangle 37">
              <a:extLst>
                <a:ext uri="{FF2B5EF4-FFF2-40B4-BE49-F238E27FC236}">
                  <a16:creationId xmlns:a16="http://schemas.microsoft.com/office/drawing/2014/main" id="{36324529-656F-451B-934D-BDDD09B168EB}"/>
                </a:ext>
              </a:extLst>
            </p:cNvPr>
            <p:cNvSpPr>
              <a:spLocks noChangeArrowheads="1"/>
            </p:cNvSpPr>
            <p:nvPr/>
          </p:nvSpPr>
          <p:spPr bwMode="auto">
            <a:xfrm>
              <a:off x="140" y="1957"/>
              <a:ext cx="5564" cy="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just">
                <a:spcBef>
                  <a:spcPts val="300"/>
                </a:spcBef>
                <a:buClrTx/>
                <a:buSzPct val="70000"/>
              </a:pPr>
              <a:r>
                <a:rPr lang="en-US" altLang="en-US" sz="2000">
                  <a:effectLst>
                    <a:outerShdw blurRad="38100" dist="38100" dir="2700000" algn="tl">
                      <a:srgbClr val="C0C0C0"/>
                    </a:outerShdw>
                  </a:effectLst>
                </a:rPr>
                <a:t>Đặc tả:</a:t>
              </a:r>
              <a:r>
                <a:rPr lang="en-US" altLang="en-US" sz="2000"/>
                <a:t> Ngày họp dự kiến sẽ thuận tiện cho mọi người tham gia</a:t>
              </a:r>
            </a:p>
            <a:p>
              <a:pPr marL="227013" indent="-223838" algn="just">
                <a:spcBef>
                  <a:spcPts val="300"/>
                </a:spcBef>
                <a:buClrTx/>
                <a:buSzPct val="70000"/>
              </a:pPr>
              <a:r>
                <a:rPr lang="en-US" altLang="en-US" sz="2000">
                  <a:effectLst>
                    <a:outerShdw blurRad="38100" dist="38100" dir="2700000" algn="tl">
                      <a:srgbClr val="C0C0C0"/>
                    </a:outerShdw>
                  </a:effectLst>
                </a:rPr>
                <a:t>Fit criterion</a:t>
              </a:r>
              <a:r>
                <a:rPr lang="en-US" altLang="en-US" sz="2000"/>
                <a:t>:  Ngày họp dự kiến phải phù hợp với lịch của ít nhất 90% số người được mời tham gia trong ít nhất 80% các trường hợp</a:t>
              </a:r>
            </a:p>
          </p:txBody>
        </p:sp>
        <p:pic>
          <p:nvPicPr>
            <p:cNvPr id="21514" name="Picture 38">
              <a:extLst>
                <a:ext uri="{FF2B5EF4-FFF2-40B4-BE49-F238E27FC236}">
                  <a16:creationId xmlns:a16="http://schemas.microsoft.com/office/drawing/2014/main" id="{2872F918-4A84-4A95-AC5D-391DF5F000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 y="1829"/>
              <a:ext cx="581" cy="3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2" name="Slide Number Placeholder 1">
            <a:extLst>
              <a:ext uri="{FF2B5EF4-FFF2-40B4-BE49-F238E27FC236}">
                <a16:creationId xmlns:a16="http://schemas.microsoft.com/office/drawing/2014/main" id="{69401452-FAE1-4F02-952D-8C352EBB4A8A}"/>
              </a:ext>
            </a:extLst>
          </p:cNvPr>
          <p:cNvSpPr>
            <a:spLocks noGrp="1"/>
          </p:cNvSpPr>
          <p:nvPr>
            <p:ph type="sldNum" sz="quarter" idx="12"/>
          </p:nvPr>
        </p:nvSpPr>
        <p:spPr/>
        <p:txBody>
          <a:bodyPr/>
          <a:lstStyle/>
          <a:p>
            <a:fld id="{5DCE9256-E267-42CE-80F9-AEAE5EA0E9CB}" type="slidenum">
              <a:rPr lang="en-US" smtClean="0"/>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03472EFF-1CDA-48A6-9A80-4CE6989C8173}"/>
              </a:ext>
            </a:extLst>
          </p:cNvPr>
          <p:cNvSpPr txBox="1">
            <a:spLocks noChangeArrowheads="1"/>
          </p:cNvSpPr>
          <p:nvPr/>
        </p:nvSpPr>
        <p:spPr bwMode="auto">
          <a:xfrm>
            <a:off x="2667001" y="304800"/>
            <a:ext cx="78787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chung về tổ chức tài liệu yêu cầu</a:t>
            </a:r>
          </a:p>
        </p:txBody>
      </p:sp>
      <p:sp>
        <p:nvSpPr>
          <p:cNvPr id="13314" name="Text Box 2">
            <a:extLst>
              <a:ext uri="{FF2B5EF4-FFF2-40B4-BE49-F238E27FC236}">
                <a16:creationId xmlns:a16="http://schemas.microsoft.com/office/drawing/2014/main" id="{18A1BBB4-D65F-45B8-B114-1A08C089B077}"/>
              </a:ext>
            </a:extLst>
          </p:cNvPr>
          <p:cNvSpPr txBox="1">
            <a:spLocks noChangeArrowheads="1"/>
          </p:cNvSpPr>
          <p:nvPr/>
        </p:nvSpPr>
        <p:spPr bwMode="auto">
          <a:xfrm>
            <a:off x="1647826" y="1452563"/>
            <a:ext cx="8943975"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400">
                <a:effectLst>
                  <a:outerShdw blurRad="38100" dist="38100" dir="2700000" algn="tl">
                    <a:srgbClr val="C0C0C0"/>
                  </a:outerShdw>
                </a:effectLst>
                <a:latin typeface="Century" panose="02040604050505020304" pitchFamily="18" charset="0"/>
              </a:rPr>
              <a:t>Quy tắc xếp nhóm</a:t>
            </a:r>
            <a:r>
              <a:rPr lang="en-US" altLang="en-US" sz="2400">
                <a:latin typeface="Century" panose="02040604050505020304" pitchFamily="18" charset="0"/>
              </a:rPr>
              <a:t>:  Đặt cùng một mục cho tất cả các mục liên quan đến yếu tố chung ...</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Đối tượng hệ thống</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Thành phần hệ thống</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Phần việc làm</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Khái niệm của đối tượng</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Tính năng của phần mềm</a:t>
            </a: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a:t>
            </a:r>
          </a:p>
          <a:p>
            <a:pPr>
              <a:lnSpc>
                <a:spcPct val="160000"/>
              </a:lnSpc>
              <a:buClr>
                <a:srgbClr val="800080"/>
              </a:buClr>
              <a:buSzPct val="70000"/>
              <a:buFont typeface="Wingdings" panose="05000000000000000000" pitchFamily="2" charset="2"/>
              <a:buChar char=""/>
            </a:pPr>
            <a:r>
              <a:rPr lang="en-US" altLang="en-US" sz="2400">
                <a:latin typeface="Century" panose="02040604050505020304" pitchFamily="18" charset="0"/>
              </a:rPr>
              <a:t>Mẫu chung để chuẩn hóa cấu trúc RD</a:t>
            </a:r>
          </a:p>
          <a:p>
            <a:pPr lvl="1">
              <a:lnSpc>
                <a:spcPct val="80000"/>
              </a:lnSpc>
              <a:buClr>
                <a:srgbClr val="800080"/>
              </a:buClr>
              <a:buFont typeface="Century" panose="02040604050505020304" pitchFamily="18" charset="0"/>
              <a:buChar char="–"/>
            </a:pPr>
            <a:r>
              <a:rPr lang="en-US" altLang="en-US" sz="2400">
                <a:latin typeface="Century" panose="02040604050505020304" pitchFamily="18" charset="0"/>
              </a:rPr>
              <a:t>Đặc tả miền, đặc tả cấu trúc, company-specific </a:t>
            </a:r>
          </a:p>
        </p:txBody>
      </p:sp>
      <p:pic>
        <p:nvPicPr>
          <p:cNvPr id="23556" name="Picture 3">
            <a:extLst>
              <a:ext uri="{FF2B5EF4-FFF2-40B4-BE49-F238E27FC236}">
                <a16:creationId xmlns:a16="http://schemas.microsoft.com/office/drawing/2014/main" id="{88F1AB5F-E84E-4A51-AA01-34583A7B4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4651" y="119064"/>
            <a:ext cx="962025" cy="1208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288D29E-BDCC-46F3-816D-4A90AD4FD0D7}"/>
              </a:ext>
            </a:extLst>
          </p:cNvPr>
          <p:cNvSpPr>
            <a:spLocks noGrp="1"/>
          </p:cNvSpPr>
          <p:nvPr>
            <p:ph type="sldNum" sz="quarter" idx="12"/>
          </p:nvPr>
        </p:nvSpPr>
        <p:spPr/>
        <p:txBody>
          <a:bodyPr/>
          <a:lstStyle/>
          <a:p>
            <a:fld id="{5DCE9256-E267-42CE-80F9-AEAE5EA0E9CB}" type="slidenum">
              <a:rPr lang="en-US" smtClean="0"/>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39BBB4AD-949E-4E04-A4A4-DE729AEE8834}"/>
              </a:ext>
            </a:extLst>
          </p:cNvPr>
          <p:cNvSpPr txBox="1">
            <a:spLocks noChangeArrowheads="1"/>
          </p:cNvSpPr>
          <p:nvPr/>
        </p:nvSpPr>
        <p:spPr bwMode="auto">
          <a:xfrm>
            <a:off x="2133601" y="152400"/>
            <a:ext cx="84121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3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Hệ thống thang máy: Đặc tả và Fit Criteria</a:t>
            </a:r>
          </a:p>
        </p:txBody>
      </p:sp>
      <p:sp>
        <p:nvSpPr>
          <p:cNvPr id="25603" name="Text Box 2">
            <a:extLst>
              <a:ext uri="{FF2B5EF4-FFF2-40B4-BE49-F238E27FC236}">
                <a16:creationId xmlns:a16="http://schemas.microsoft.com/office/drawing/2014/main" id="{E462C892-D87A-4B4E-A42E-6C43517BF297}"/>
              </a:ext>
            </a:extLst>
          </p:cNvPr>
          <p:cNvSpPr txBox="1">
            <a:spLocks noChangeArrowheads="1"/>
          </p:cNvSpPr>
          <p:nvPr/>
        </p:nvSpPr>
        <p:spPr bwMode="auto">
          <a:xfrm>
            <a:off x="1600200" y="1036638"/>
            <a:ext cx="9067800" cy="551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339725" indent="-33972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100" b="1">
                <a:solidFill>
                  <a:srgbClr val="333399"/>
                </a:solidFill>
                <a:latin typeface="Century" panose="02040604050505020304" pitchFamily="18" charset="0"/>
              </a:rPr>
              <a:t>Đặc tả 1</a:t>
            </a:r>
            <a:r>
              <a:rPr lang="en-US" altLang="en-US" sz="2100">
                <a:solidFill>
                  <a:srgbClr val="333399"/>
                </a:solidFill>
                <a:latin typeface="Century" panose="02040604050505020304" pitchFamily="18" charset="0"/>
              </a:rPr>
              <a:t>: Các cửa sẽ mở và đóng từ từ để mọi người dễ dàng vào và ra khỏi buồng thang máy. </a:t>
            </a:r>
          </a:p>
          <a:p>
            <a:pPr>
              <a:lnSpc>
                <a:spcPct val="100000"/>
              </a:lnSpc>
              <a:spcBef>
                <a:spcPct val="0"/>
              </a:spcBef>
              <a:buClr>
                <a:srgbClr val="800080"/>
              </a:buClr>
              <a:buSzPct val="70000"/>
            </a:pPr>
            <a:r>
              <a:rPr lang="en-US" altLang="en-US" sz="2100" b="1">
                <a:solidFill>
                  <a:srgbClr val="333399"/>
                </a:solidFill>
                <a:latin typeface="Century" panose="02040604050505020304" pitchFamily="18" charset="0"/>
              </a:rPr>
              <a:t>Fit Criterion:</a:t>
            </a:r>
            <a:r>
              <a:rPr lang="en-US" altLang="en-US" sz="2100">
                <a:solidFill>
                  <a:srgbClr val="333399"/>
                </a:solidFill>
                <a:latin typeface="Century" panose="02040604050505020304" pitchFamily="18" charset="0"/>
              </a:rPr>
              <a:t> 90% thời gian(khi buồng thang ở tầng trệt) cửa sẽ không mất nhiều hơn 2s để mở hoàn toàn. Các trường hợp khác ở các tầng khác có thể là 2-3s để mở hoàn toàn</a:t>
            </a:r>
            <a:endParaRPr lang="en-US" altLang="en-US" sz="2100">
              <a:latin typeface="Century" panose="02040604050505020304" pitchFamily="18" charset="0"/>
            </a:endParaRPr>
          </a:p>
          <a:p>
            <a:pPr lvl="1">
              <a:spcBef>
                <a:spcPts val="1100"/>
              </a:spcBef>
              <a:buClr>
                <a:srgbClr val="800080"/>
              </a:buClr>
              <a:buSzPct val="70000"/>
              <a:buFont typeface="Wingdings" panose="05000000000000000000" pitchFamily="2" charset="2"/>
              <a:buChar char=""/>
            </a:pPr>
            <a:r>
              <a:rPr lang="en-US" altLang="en-US" sz="2100" b="1">
                <a:latin typeface="Century" panose="02040604050505020304" pitchFamily="18" charset="0"/>
              </a:rPr>
              <a:t>Đặc tả 2:</a:t>
            </a:r>
            <a:r>
              <a:rPr lang="en-US" altLang="en-US" sz="2100">
                <a:latin typeface="Century" panose="02040604050505020304" pitchFamily="18" charset="0"/>
              </a:rPr>
              <a:t> Nếu hệ thống bị quá tải do trọng lượng lớn hơn 1587kg, người sử dụng không nên bị đặt vào bất kì sự nguy hiểm nào. </a:t>
            </a:r>
          </a:p>
          <a:p>
            <a:pPr lvl="1">
              <a:spcBef>
                <a:spcPct val="0"/>
              </a:spcBef>
              <a:buClr>
                <a:srgbClr val="800080"/>
              </a:buClr>
              <a:buSzPct val="70000"/>
            </a:pPr>
            <a:r>
              <a:rPr lang="en-US" altLang="en-US" sz="2100" b="1">
                <a:latin typeface="Century" panose="02040604050505020304" pitchFamily="18" charset="0"/>
              </a:rPr>
              <a:t>Fit Criterion: </a:t>
            </a:r>
            <a:r>
              <a:rPr lang="en-US" altLang="en-US" sz="2100">
                <a:latin typeface="Century" panose="02040604050505020304" pitchFamily="18" charset="0"/>
              </a:rPr>
              <a:t>Người sử dụng thang máy nên được cảnh báo và sau đó nên cung cấp phản hồi bằng âm thanh cho người dùng số lượng ngừoi dùng phải ra khỏi thang máy. </a:t>
            </a:r>
          </a:p>
          <a:p>
            <a:pPr lvl="1">
              <a:spcBef>
                <a:spcPts val="1100"/>
              </a:spcBef>
              <a:buClr>
                <a:srgbClr val="800080"/>
              </a:buClr>
              <a:buSzPct val="70000"/>
              <a:buFont typeface="Wingdings" panose="05000000000000000000" pitchFamily="2" charset="2"/>
              <a:buChar char=""/>
            </a:pPr>
            <a:r>
              <a:rPr lang="en-US" altLang="en-US" sz="2100" b="1">
                <a:latin typeface="Century" panose="02040604050505020304" pitchFamily="18" charset="0"/>
              </a:rPr>
              <a:t>Specication 3</a:t>
            </a:r>
            <a:r>
              <a:rPr lang="en-US" altLang="en-US" sz="2100">
                <a:latin typeface="Century" panose="02040604050505020304" pitchFamily="18" charset="0"/>
              </a:rPr>
              <a:t>: Hệ thống nên được cài đặt một thuật toán để giảm thiểu thời gian chờ trung bình. </a:t>
            </a:r>
          </a:p>
          <a:p>
            <a:pPr lvl="1">
              <a:spcBef>
                <a:spcPct val="0"/>
              </a:spcBef>
              <a:buClr>
                <a:srgbClr val="800080"/>
              </a:buClr>
              <a:buSzPct val="70000"/>
            </a:pPr>
            <a:r>
              <a:rPr lang="en-US" altLang="en-US" sz="2100" b="1">
                <a:latin typeface="Century" panose="02040604050505020304" pitchFamily="18" charset="0"/>
              </a:rPr>
              <a:t>Fit Criterion: </a:t>
            </a:r>
            <a:r>
              <a:rPr lang="en-US" altLang="en-US" sz="2100">
                <a:latin typeface="Century" panose="02040604050505020304" pitchFamily="18" charset="0"/>
              </a:rPr>
              <a:t>Hệ thống cần thực hiện một thuật toán để giảm thời gian chờ theo cách mà thời gian chờ trung bình của một thang máy sẽ không vượt quá 60s.</a:t>
            </a:r>
          </a:p>
        </p:txBody>
      </p:sp>
      <p:sp>
        <p:nvSpPr>
          <p:cNvPr id="2" name="Slide Number Placeholder 1">
            <a:extLst>
              <a:ext uri="{FF2B5EF4-FFF2-40B4-BE49-F238E27FC236}">
                <a16:creationId xmlns:a16="http://schemas.microsoft.com/office/drawing/2014/main" id="{69201728-8BF6-42D6-9D53-3447F6F7A11E}"/>
              </a:ext>
            </a:extLst>
          </p:cNvPr>
          <p:cNvSpPr>
            <a:spLocks noGrp="1"/>
          </p:cNvSpPr>
          <p:nvPr>
            <p:ph type="sldNum" sz="quarter" idx="12"/>
          </p:nvPr>
        </p:nvSpPr>
        <p:spPr/>
        <p:txBody>
          <a:bodyPr/>
          <a:lstStyle/>
          <a:p>
            <a:fld id="{5DCE9256-E267-42CE-80F9-AEAE5EA0E9CB}" type="slidenum">
              <a:rPr lang="en-US" smtClean="0"/>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1">
            <a:extLst>
              <a:ext uri="{FF2B5EF4-FFF2-40B4-BE49-F238E27FC236}">
                <a16:creationId xmlns:a16="http://schemas.microsoft.com/office/drawing/2014/main" id="{C44F8F77-0412-4453-9049-E323D2EBE3AE}"/>
              </a:ext>
            </a:extLst>
          </p:cNvPr>
          <p:cNvSpPr>
            <a:spLocks noChangeArrowheads="1"/>
          </p:cNvSpPr>
          <p:nvPr/>
        </p:nvSpPr>
        <p:spPr bwMode="auto">
          <a:xfrm>
            <a:off x="1827213" y="1096963"/>
            <a:ext cx="5181600" cy="5592762"/>
          </a:xfrm>
          <a:prstGeom prst="roundRect">
            <a:avLst>
              <a:gd name="adj" fmla="val 704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7651" name="Text Box 2">
            <a:extLst>
              <a:ext uri="{FF2B5EF4-FFF2-40B4-BE49-F238E27FC236}">
                <a16:creationId xmlns:a16="http://schemas.microsoft.com/office/drawing/2014/main" id="{ABA5469A-6213-4828-A4E9-6712AE540BC3}"/>
              </a:ext>
            </a:extLst>
          </p:cNvPr>
          <p:cNvSpPr txBox="1">
            <a:spLocks noChangeArrowheads="1"/>
          </p:cNvSpPr>
          <p:nvPr/>
        </p:nvSpPr>
        <p:spPr bwMode="auto">
          <a:xfrm>
            <a:off x="2565401" y="57151"/>
            <a:ext cx="79740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fr-FR" altLang="en-US" sz="2800">
                <a:solidFill>
                  <a:srgbClr val="CC0000"/>
                </a:solidFill>
                <a:latin typeface="Century" panose="02040604050505020304" pitchFamily="18" charset="0"/>
                <a:ea typeface="Symbol" panose="05050102010706020507" pitchFamily="18" charset="2"/>
                <a:cs typeface="Tahoma" panose="020B0604030504040204" pitchFamily="34" charset="0"/>
              </a:rPr>
              <a:t>Mẫu IEEE Std-830 để chuẩn hóa cấu trúc RD</a:t>
            </a:r>
          </a:p>
        </p:txBody>
      </p:sp>
      <p:sp>
        <p:nvSpPr>
          <p:cNvPr id="27652" name="Text Box 3">
            <a:extLst>
              <a:ext uri="{FF2B5EF4-FFF2-40B4-BE49-F238E27FC236}">
                <a16:creationId xmlns:a16="http://schemas.microsoft.com/office/drawing/2014/main" id="{01E1BCAE-D49C-492D-9C5D-2AFF77EA04F2}"/>
              </a:ext>
            </a:extLst>
          </p:cNvPr>
          <p:cNvSpPr txBox="1">
            <a:spLocks noChangeArrowheads="1"/>
          </p:cNvSpPr>
          <p:nvPr/>
        </p:nvSpPr>
        <p:spPr bwMode="auto">
          <a:xfrm>
            <a:off x="1908970" y="1205706"/>
            <a:ext cx="5087937" cy="537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marL="457200">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fr-FR" altLang="en-US" sz="2400">
                <a:latin typeface="Arial Narrow" panose="020B0606020202030204" pitchFamily="34" charset="0"/>
              </a:rPr>
              <a:t>1. Giới thiệu</a:t>
            </a:r>
          </a:p>
          <a:p>
            <a:pPr lvl="1">
              <a:lnSpc>
                <a:spcPct val="100000"/>
              </a:lnSpc>
              <a:spcBef>
                <a:spcPct val="0"/>
              </a:spcBef>
              <a:buClrTx/>
            </a:pPr>
            <a:r>
              <a:rPr lang="fr-FR" altLang="en-US" sz="2400">
                <a:solidFill>
                  <a:srgbClr val="352270"/>
                </a:solidFill>
                <a:latin typeface="Arial Narrow" panose="020B0606020202030204" pitchFamily="34" charset="0"/>
              </a:rPr>
              <a:t>1.1 RD mục đích</a:t>
            </a:r>
          </a:p>
          <a:p>
            <a:pPr lvl="1">
              <a:lnSpc>
                <a:spcPct val="100000"/>
              </a:lnSpc>
              <a:spcBef>
                <a:spcPct val="0"/>
              </a:spcBef>
              <a:buClrTx/>
            </a:pPr>
            <a:r>
              <a:rPr lang="fr-FR" altLang="en-US" sz="2400">
                <a:solidFill>
                  <a:srgbClr val="352270"/>
                </a:solidFill>
                <a:latin typeface="Arial Narrow" panose="020B0606020202030204" pitchFamily="34" charset="0"/>
              </a:rPr>
              <a:t>1.2 Phạm vi sản phẩm</a:t>
            </a:r>
          </a:p>
          <a:p>
            <a:pPr lvl="1">
              <a:lnSpc>
                <a:spcPct val="100000"/>
              </a:lnSpc>
              <a:spcBef>
                <a:spcPct val="0"/>
              </a:spcBef>
              <a:buClrTx/>
            </a:pPr>
            <a:r>
              <a:rPr lang="fr-FR" altLang="en-US" sz="2400">
                <a:solidFill>
                  <a:srgbClr val="352270"/>
                </a:solidFill>
                <a:latin typeface="Arial Narrow" panose="020B0606020202030204" pitchFamily="34" charset="0"/>
              </a:rPr>
              <a:t>1.3 Định nghĩa,</a:t>
            </a:r>
            <a:r>
              <a:rPr lang="fr-FR" altLang="en-US" sz="1800">
                <a:solidFill>
                  <a:srgbClr val="352270"/>
                </a:solidFill>
                <a:latin typeface="Arial Narrow" panose="020B0606020202030204" pitchFamily="34" charset="0"/>
              </a:rPr>
              <a:t> </a:t>
            </a:r>
            <a:r>
              <a:rPr lang="fr-FR" altLang="en-US" sz="2400">
                <a:solidFill>
                  <a:srgbClr val="352270"/>
                </a:solidFill>
                <a:latin typeface="Arial Narrow" panose="020B0606020202030204" pitchFamily="34" charset="0"/>
              </a:rPr>
              <a:t>viết tắt,</a:t>
            </a:r>
            <a:r>
              <a:rPr lang="fr-FR" altLang="en-US" sz="1600">
                <a:solidFill>
                  <a:srgbClr val="352270"/>
                </a:solidFill>
                <a:latin typeface="Arial Narrow" panose="020B0606020202030204" pitchFamily="34" charset="0"/>
              </a:rPr>
              <a:t> </a:t>
            </a:r>
            <a:r>
              <a:rPr lang="fr-FR" altLang="en-US" sz="2400">
                <a:solidFill>
                  <a:srgbClr val="352270"/>
                </a:solidFill>
                <a:latin typeface="Arial Narrow" panose="020B0606020202030204" pitchFamily="34" charset="0"/>
              </a:rPr>
              <a:t>kí hiệu</a:t>
            </a:r>
          </a:p>
          <a:p>
            <a:pPr lvl="1">
              <a:lnSpc>
                <a:spcPct val="100000"/>
              </a:lnSpc>
              <a:spcBef>
                <a:spcPct val="0"/>
              </a:spcBef>
              <a:buClrTx/>
            </a:pPr>
            <a:r>
              <a:rPr lang="fr-FR" altLang="en-US" sz="2400">
                <a:solidFill>
                  <a:srgbClr val="352270"/>
                </a:solidFill>
                <a:latin typeface="Arial Narrow" panose="020B0606020202030204" pitchFamily="34" charset="0"/>
              </a:rPr>
              <a:t>1.4 Tham khảo</a:t>
            </a:r>
          </a:p>
          <a:p>
            <a:pPr lvl="1">
              <a:lnSpc>
                <a:spcPct val="100000"/>
              </a:lnSpc>
              <a:spcBef>
                <a:spcPct val="0"/>
              </a:spcBef>
              <a:buClrTx/>
            </a:pPr>
            <a:r>
              <a:rPr lang="fr-FR" altLang="en-US" sz="2400">
                <a:solidFill>
                  <a:srgbClr val="352270"/>
                </a:solidFill>
                <a:latin typeface="Arial Narrow" panose="020B0606020202030204" pitchFamily="34" charset="0"/>
              </a:rPr>
              <a:t>1.5 Tổng quan</a:t>
            </a:r>
          </a:p>
          <a:p>
            <a:pPr>
              <a:spcBef>
                <a:spcPct val="0"/>
              </a:spcBef>
              <a:buClrTx/>
              <a:buFontTx/>
              <a:buNone/>
            </a:pPr>
            <a:r>
              <a:rPr lang="fr-FR" altLang="en-US" sz="2400">
                <a:latin typeface="Arial Narrow" panose="020B0606020202030204" pitchFamily="34" charset="0"/>
              </a:rPr>
              <a:t>2. Mô tả chung</a:t>
            </a:r>
          </a:p>
          <a:p>
            <a:pPr lvl="1">
              <a:lnSpc>
                <a:spcPct val="100000"/>
              </a:lnSpc>
              <a:spcBef>
                <a:spcPct val="0"/>
              </a:spcBef>
              <a:buClrTx/>
            </a:pPr>
            <a:r>
              <a:rPr lang="fr-FR" altLang="en-US" sz="2400">
                <a:solidFill>
                  <a:srgbClr val="352270"/>
                </a:solidFill>
                <a:latin typeface="Arial Narrow" panose="020B0606020202030204" pitchFamily="34" charset="0"/>
              </a:rPr>
              <a:t>2.1 Quan điểm sản phẩm</a:t>
            </a:r>
          </a:p>
          <a:p>
            <a:pPr lvl="1">
              <a:lnSpc>
                <a:spcPct val="100000"/>
              </a:lnSpc>
              <a:spcBef>
                <a:spcPct val="0"/>
              </a:spcBef>
              <a:buClrTx/>
            </a:pPr>
            <a:r>
              <a:rPr lang="fr-FR" altLang="en-US" sz="2400">
                <a:solidFill>
                  <a:srgbClr val="352270"/>
                </a:solidFill>
                <a:latin typeface="Arial Narrow" panose="020B0606020202030204" pitchFamily="34" charset="0"/>
              </a:rPr>
              <a:t>2.2 Chức năng sản phẩm</a:t>
            </a:r>
          </a:p>
          <a:p>
            <a:pPr lvl="1">
              <a:lnSpc>
                <a:spcPct val="100000"/>
              </a:lnSpc>
              <a:spcBef>
                <a:spcPct val="0"/>
              </a:spcBef>
              <a:buClrTx/>
            </a:pPr>
            <a:r>
              <a:rPr lang="fr-FR" altLang="en-US" sz="2400">
                <a:solidFill>
                  <a:srgbClr val="352270"/>
                </a:solidFill>
                <a:latin typeface="Arial Narrow" panose="020B0606020202030204" pitchFamily="34" charset="0"/>
              </a:rPr>
              <a:t>2.3 Đặc điểm của người dùng</a:t>
            </a:r>
          </a:p>
          <a:p>
            <a:pPr lvl="1">
              <a:lnSpc>
                <a:spcPct val="100000"/>
              </a:lnSpc>
              <a:spcBef>
                <a:spcPct val="0"/>
              </a:spcBef>
              <a:buClrTx/>
            </a:pPr>
            <a:r>
              <a:rPr lang="fr-FR" altLang="en-US" sz="2400">
                <a:solidFill>
                  <a:srgbClr val="352270"/>
                </a:solidFill>
                <a:latin typeface="Arial Narrow" panose="020B0606020202030204" pitchFamily="34" charset="0"/>
              </a:rPr>
              <a:t>2.4 Các ràng buộc chung</a:t>
            </a:r>
          </a:p>
          <a:p>
            <a:pPr lvl="1">
              <a:lnSpc>
                <a:spcPct val="100000"/>
              </a:lnSpc>
              <a:spcBef>
                <a:spcPct val="0"/>
              </a:spcBef>
              <a:buClrTx/>
            </a:pPr>
            <a:r>
              <a:rPr lang="fr-FR" altLang="en-US" sz="2400">
                <a:solidFill>
                  <a:srgbClr val="352270"/>
                </a:solidFill>
                <a:latin typeface="Arial Narrow" panose="020B0606020202030204" pitchFamily="34" charset="0"/>
              </a:rPr>
              <a:t>2.5 Giả định và phụ thuộc</a:t>
            </a:r>
            <a:br>
              <a:rPr lang="fr-FR" altLang="en-US" sz="2400">
                <a:solidFill>
                  <a:srgbClr val="352270"/>
                </a:solidFill>
                <a:latin typeface="Arial Narrow" panose="020B0606020202030204" pitchFamily="34" charset="0"/>
              </a:rPr>
            </a:br>
            <a:r>
              <a:rPr lang="fr-FR" altLang="en-US" sz="2400">
                <a:solidFill>
                  <a:srgbClr val="352270"/>
                </a:solidFill>
                <a:latin typeface="Arial Narrow" panose="020B0606020202030204" pitchFamily="34" charset="0"/>
              </a:rPr>
              <a:t>2.6 Phân chia yêu cầu</a:t>
            </a:r>
          </a:p>
          <a:p>
            <a:pPr>
              <a:lnSpc>
                <a:spcPct val="120000"/>
              </a:lnSpc>
              <a:spcBef>
                <a:spcPct val="0"/>
              </a:spcBef>
              <a:buClrTx/>
              <a:buFontTx/>
              <a:buNone/>
            </a:pPr>
            <a:r>
              <a:rPr lang="fr-FR" altLang="en-US" sz="2400">
                <a:latin typeface="Arial Narrow" panose="020B0606020202030204" pitchFamily="34" charset="0"/>
              </a:rPr>
              <a:t>3. Specific Requirements</a:t>
            </a:r>
          </a:p>
        </p:txBody>
      </p:sp>
      <p:sp>
        <p:nvSpPr>
          <p:cNvPr id="27653" name="Text Box 4">
            <a:extLst>
              <a:ext uri="{FF2B5EF4-FFF2-40B4-BE49-F238E27FC236}">
                <a16:creationId xmlns:a16="http://schemas.microsoft.com/office/drawing/2014/main" id="{E5387940-903C-4461-B548-2DB31EF6AF63}"/>
              </a:ext>
            </a:extLst>
          </p:cNvPr>
          <p:cNvSpPr txBox="1">
            <a:spLocks noChangeArrowheads="1"/>
          </p:cNvSpPr>
          <p:nvPr/>
        </p:nvSpPr>
        <p:spPr bwMode="auto">
          <a:xfrm>
            <a:off x="7177089" y="3132138"/>
            <a:ext cx="3170237"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90000"/>
              </a:lnSpc>
              <a:spcBef>
                <a:spcPct val="0"/>
              </a:spcBef>
              <a:buClrTx/>
              <a:buFontTx/>
              <a:buNone/>
            </a:pPr>
            <a:r>
              <a:rPr lang="en-GB" altLang="en-US" sz="2000">
                <a:solidFill>
                  <a:srgbClr val="009999"/>
                </a:solidFill>
              </a:rPr>
              <a:t>Môi trường biên của sw,</a:t>
            </a:r>
          </a:p>
          <a:p>
            <a:pPr>
              <a:lnSpc>
                <a:spcPct val="90000"/>
              </a:lnSpc>
              <a:spcBef>
                <a:spcPct val="0"/>
              </a:spcBef>
              <a:buClrTx/>
              <a:buFontTx/>
              <a:buNone/>
            </a:pPr>
            <a:r>
              <a:rPr lang="en-GB" altLang="en-US" sz="2000">
                <a:solidFill>
                  <a:srgbClr val="009999"/>
                </a:solidFill>
              </a:rPr>
              <a:t>Giao diện với người dùng,</a:t>
            </a:r>
          </a:p>
          <a:p>
            <a:pPr>
              <a:lnSpc>
                <a:spcPct val="90000"/>
              </a:lnSpc>
              <a:spcBef>
                <a:spcPct val="0"/>
              </a:spcBef>
              <a:buClrTx/>
              <a:buFontTx/>
              <a:buNone/>
            </a:pPr>
            <a:r>
              <a:rPr lang="en-GB" altLang="en-US" sz="2000">
                <a:solidFill>
                  <a:srgbClr val="009999"/>
                </a:solidFill>
              </a:rPr>
              <a:t>Thiết bị khác, sw khác,</a:t>
            </a:r>
          </a:p>
        </p:txBody>
      </p:sp>
      <p:sp>
        <p:nvSpPr>
          <p:cNvPr id="27654" name="Text Box 5">
            <a:extLst>
              <a:ext uri="{FF2B5EF4-FFF2-40B4-BE49-F238E27FC236}">
                <a16:creationId xmlns:a16="http://schemas.microsoft.com/office/drawing/2014/main" id="{2B742950-1983-456D-9BC8-A0CDCC80B519}"/>
              </a:ext>
            </a:extLst>
          </p:cNvPr>
          <p:cNvSpPr txBox="1">
            <a:spLocks noChangeArrowheads="1"/>
          </p:cNvSpPr>
          <p:nvPr/>
        </p:nvSpPr>
        <p:spPr bwMode="auto">
          <a:xfrm>
            <a:off x="7332663" y="1839914"/>
            <a:ext cx="194945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Bảng thuật ngữ</a:t>
            </a:r>
          </a:p>
        </p:txBody>
      </p:sp>
      <p:sp>
        <p:nvSpPr>
          <p:cNvPr id="27655" name="Text Box 6">
            <a:extLst>
              <a:ext uri="{FF2B5EF4-FFF2-40B4-BE49-F238E27FC236}">
                <a16:creationId xmlns:a16="http://schemas.microsoft.com/office/drawing/2014/main" id="{0765810B-610B-4D01-9E11-D8E02CC189AE}"/>
              </a:ext>
            </a:extLst>
          </p:cNvPr>
          <p:cNvSpPr txBox="1">
            <a:spLocks noChangeArrowheads="1"/>
          </p:cNvSpPr>
          <p:nvPr/>
        </p:nvSpPr>
        <p:spPr bwMode="auto">
          <a:xfrm>
            <a:off x="7502526" y="1033463"/>
            <a:ext cx="2892425"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Miền, phạm vi, đích</a:t>
            </a:r>
          </a:p>
          <a:p>
            <a:pPr>
              <a:lnSpc>
                <a:spcPct val="100000"/>
              </a:lnSpc>
              <a:spcBef>
                <a:spcPct val="0"/>
              </a:spcBef>
              <a:buClrTx/>
              <a:buFontTx/>
              <a:buNone/>
            </a:pPr>
            <a:r>
              <a:rPr lang="en-GB" altLang="en-US" sz="2000">
                <a:solidFill>
                  <a:srgbClr val="009999"/>
                </a:solidFill>
              </a:rPr>
              <a:t>Của hệ thống hiện thời</a:t>
            </a:r>
          </a:p>
        </p:txBody>
      </p:sp>
      <p:sp>
        <p:nvSpPr>
          <p:cNvPr id="27656" name="Line 7">
            <a:extLst>
              <a:ext uri="{FF2B5EF4-FFF2-40B4-BE49-F238E27FC236}">
                <a16:creationId xmlns:a16="http://schemas.microsoft.com/office/drawing/2014/main" id="{A7D560BE-A5EA-41B2-A209-A58F411AA536}"/>
              </a:ext>
            </a:extLst>
          </p:cNvPr>
          <p:cNvSpPr>
            <a:spLocks noChangeShapeType="1"/>
          </p:cNvSpPr>
          <p:nvPr/>
        </p:nvSpPr>
        <p:spPr bwMode="auto">
          <a:xfrm flipH="1">
            <a:off x="4648201" y="1295401"/>
            <a:ext cx="2913063" cy="823913"/>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7657" name="Picture 8">
            <a:extLst>
              <a:ext uri="{FF2B5EF4-FFF2-40B4-BE49-F238E27FC236}">
                <a16:creationId xmlns:a16="http://schemas.microsoft.com/office/drawing/2014/main" id="{792BA4AC-F0B7-4797-9431-9D105548A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6" y="76200"/>
            <a:ext cx="765175" cy="960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8" name="Text Box 9">
            <a:extLst>
              <a:ext uri="{FF2B5EF4-FFF2-40B4-BE49-F238E27FC236}">
                <a16:creationId xmlns:a16="http://schemas.microsoft.com/office/drawing/2014/main" id="{493D461F-41D3-43DC-AD42-F343D3C72960}"/>
              </a:ext>
            </a:extLst>
          </p:cNvPr>
          <p:cNvSpPr txBox="1">
            <a:spLocks noChangeArrowheads="1"/>
          </p:cNvSpPr>
          <p:nvPr/>
        </p:nvSpPr>
        <p:spPr bwMode="auto">
          <a:xfrm>
            <a:off x="7483476" y="2554289"/>
            <a:ext cx="268922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nguồn tham khảo</a:t>
            </a:r>
          </a:p>
        </p:txBody>
      </p:sp>
      <p:sp>
        <p:nvSpPr>
          <p:cNvPr id="27659" name="Line 10">
            <a:extLst>
              <a:ext uri="{FF2B5EF4-FFF2-40B4-BE49-F238E27FC236}">
                <a16:creationId xmlns:a16="http://schemas.microsoft.com/office/drawing/2014/main" id="{7F35709D-80F6-4C31-B52E-522A80AF2BC7}"/>
              </a:ext>
            </a:extLst>
          </p:cNvPr>
          <p:cNvSpPr>
            <a:spLocks noChangeShapeType="1"/>
          </p:cNvSpPr>
          <p:nvPr/>
        </p:nvSpPr>
        <p:spPr bwMode="auto">
          <a:xfrm flipH="1">
            <a:off x="4648201" y="2066925"/>
            <a:ext cx="2722563" cy="4905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0" name="Line 11">
            <a:extLst>
              <a:ext uri="{FF2B5EF4-FFF2-40B4-BE49-F238E27FC236}">
                <a16:creationId xmlns:a16="http://schemas.microsoft.com/office/drawing/2014/main" id="{2DCB6AD4-69B0-47D4-9E95-B26B932698B7}"/>
              </a:ext>
            </a:extLst>
          </p:cNvPr>
          <p:cNvSpPr>
            <a:spLocks noChangeShapeType="1"/>
          </p:cNvSpPr>
          <p:nvPr/>
        </p:nvSpPr>
        <p:spPr bwMode="auto">
          <a:xfrm flipH="1">
            <a:off x="4373564" y="2759075"/>
            <a:ext cx="3152775" cy="3508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1" name="Line 12">
            <a:extLst>
              <a:ext uri="{FF2B5EF4-FFF2-40B4-BE49-F238E27FC236}">
                <a16:creationId xmlns:a16="http://schemas.microsoft.com/office/drawing/2014/main" id="{B9F48A7A-9274-4CCF-B143-74FA05DC93ED}"/>
              </a:ext>
            </a:extLst>
          </p:cNvPr>
          <p:cNvSpPr>
            <a:spLocks noChangeShapeType="1"/>
          </p:cNvSpPr>
          <p:nvPr/>
        </p:nvSpPr>
        <p:spPr bwMode="auto">
          <a:xfrm flipH="1">
            <a:off x="5168900" y="3386139"/>
            <a:ext cx="2019300" cy="687387"/>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2" name="Text Box 13">
            <a:extLst>
              <a:ext uri="{FF2B5EF4-FFF2-40B4-BE49-F238E27FC236}">
                <a16:creationId xmlns:a16="http://schemas.microsoft.com/office/drawing/2014/main" id="{E74A57BF-A481-47ED-93D3-06249036E677}"/>
              </a:ext>
            </a:extLst>
          </p:cNvPr>
          <p:cNvSpPr txBox="1">
            <a:spLocks noChangeArrowheads="1"/>
          </p:cNvSpPr>
          <p:nvPr/>
        </p:nvSpPr>
        <p:spPr bwMode="auto">
          <a:xfrm>
            <a:off x="6973888" y="4070350"/>
            <a:ext cx="352901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chức năng của sys-to-be</a:t>
            </a:r>
          </a:p>
        </p:txBody>
      </p:sp>
      <p:sp>
        <p:nvSpPr>
          <p:cNvPr id="27663" name="Line 14">
            <a:extLst>
              <a:ext uri="{FF2B5EF4-FFF2-40B4-BE49-F238E27FC236}">
                <a16:creationId xmlns:a16="http://schemas.microsoft.com/office/drawing/2014/main" id="{C126C7E0-39E9-4A71-A718-CB74D3BC034B}"/>
              </a:ext>
            </a:extLst>
          </p:cNvPr>
          <p:cNvSpPr>
            <a:spLocks noChangeShapeType="1"/>
          </p:cNvSpPr>
          <p:nvPr/>
        </p:nvSpPr>
        <p:spPr bwMode="auto">
          <a:xfrm flipH="1">
            <a:off x="5102226" y="4260850"/>
            <a:ext cx="1939925" cy="2238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4" name="Text Box 15">
            <a:extLst>
              <a:ext uri="{FF2B5EF4-FFF2-40B4-BE49-F238E27FC236}">
                <a16:creationId xmlns:a16="http://schemas.microsoft.com/office/drawing/2014/main" id="{3194BF9F-1926-4508-A664-7FCF77E1F7BB}"/>
              </a:ext>
            </a:extLst>
          </p:cNvPr>
          <p:cNvSpPr txBox="1">
            <a:spLocks noChangeArrowheads="1"/>
          </p:cNvSpPr>
          <p:nvPr/>
        </p:nvSpPr>
        <p:spPr bwMode="auto">
          <a:xfrm>
            <a:off x="7243764" y="4452939"/>
            <a:ext cx="287337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Giả định về người dùng</a:t>
            </a:r>
          </a:p>
        </p:txBody>
      </p:sp>
      <p:sp>
        <p:nvSpPr>
          <p:cNvPr id="27665" name="Line 16">
            <a:extLst>
              <a:ext uri="{FF2B5EF4-FFF2-40B4-BE49-F238E27FC236}">
                <a16:creationId xmlns:a16="http://schemas.microsoft.com/office/drawing/2014/main" id="{18A7FF2B-F4AB-4E41-8A72-4C90D2EFADE4}"/>
              </a:ext>
            </a:extLst>
          </p:cNvPr>
          <p:cNvSpPr>
            <a:spLocks noChangeShapeType="1"/>
          </p:cNvSpPr>
          <p:nvPr/>
        </p:nvSpPr>
        <p:spPr bwMode="auto">
          <a:xfrm flipH="1">
            <a:off x="5168901" y="4645025"/>
            <a:ext cx="2079625" cy="20955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6" name="Text Box 17">
            <a:extLst>
              <a:ext uri="{FF2B5EF4-FFF2-40B4-BE49-F238E27FC236}">
                <a16:creationId xmlns:a16="http://schemas.microsoft.com/office/drawing/2014/main" id="{1AE3DBF2-546D-4F4C-90C8-B6B4CA80264B}"/>
              </a:ext>
            </a:extLst>
          </p:cNvPr>
          <p:cNvSpPr txBox="1">
            <a:spLocks noChangeArrowheads="1"/>
          </p:cNvSpPr>
          <p:nvPr/>
        </p:nvSpPr>
        <p:spPr bwMode="auto">
          <a:xfrm>
            <a:off x="7334250" y="5013325"/>
            <a:ext cx="3513138"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ràng buộc về phát triển</a:t>
            </a:r>
          </a:p>
          <a:p>
            <a:pPr>
              <a:lnSpc>
                <a:spcPct val="100000"/>
              </a:lnSpc>
              <a:spcBef>
                <a:spcPct val="0"/>
              </a:spcBef>
              <a:buClrTx/>
              <a:buFontTx/>
              <a:buNone/>
            </a:pPr>
            <a:r>
              <a:rPr lang="en-GB" altLang="en-US" sz="1800">
                <a:solidFill>
                  <a:srgbClr val="009999"/>
                </a:solidFill>
                <a:latin typeface="Arial Narrow" panose="020B0606020202030204" pitchFamily="34" charset="0"/>
              </a:rPr>
              <a:t>(hw limitations, implem platform, ...)</a:t>
            </a:r>
          </a:p>
        </p:txBody>
      </p:sp>
      <p:sp>
        <p:nvSpPr>
          <p:cNvPr id="27667" name="Line 18">
            <a:extLst>
              <a:ext uri="{FF2B5EF4-FFF2-40B4-BE49-F238E27FC236}">
                <a16:creationId xmlns:a16="http://schemas.microsoft.com/office/drawing/2014/main" id="{CB73D07C-5A31-41F8-A5B1-E7CFEF2BEF5C}"/>
              </a:ext>
            </a:extLst>
          </p:cNvPr>
          <p:cNvSpPr>
            <a:spLocks noChangeShapeType="1"/>
          </p:cNvSpPr>
          <p:nvPr/>
        </p:nvSpPr>
        <p:spPr bwMode="auto">
          <a:xfrm flipH="1">
            <a:off x="5168901" y="5146675"/>
            <a:ext cx="1984375" cy="71438"/>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68" name="Text Box 19">
            <a:extLst>
              <a:ext uri="{FF2B5EF4-FFF2-40B4-BE49-F238E27FC236}">
                <a16:creationId xmlns:a16="http://schemas.microsoft.com/office/drawing/2014/main" id="{06250A75-A95A-42C6-8694-FAA99C246338}"/>
              </a:ext>
            </a:extLst>
          </p:cNvPr>
          <p:cNvSpPr txBox="1">
            <a:spLocks noChangeArrowheads="1"/>
          </p:cNvSpPr>
          <p:nvPr/>
        </p:nvSpPr>
        <p:spPr bwMode="auto">
          <a:xfrm>
            <a:off x="7105650" y="5535614"/>
            <a:ext cx="2814638"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Giả định về môi trường</a:t>
            </a:r>
          </a:p>
          <a:p>
            <a:pPr>
              <a:lnSpc>
                <a:spcPct val="90000"/>
              </a:lnSpc>
              <a:spcBef>
                <a:spcPct val="0"/>
              </a:spcBef>
              <a:buClrTx/>
              <a:buFontTx/>
              <a:buNone/>
            </a:pPr>
            <a:r>
              <a:rPr lang="en-GB" altLang="en-US" sz="1800">
                <a:solidFill>
                  <a:srgbClr val="009999"/>
                </a:solidFill>
                <a:latin typeface="Arial Narrow" panose="020B0606020202030204" pitchFamily="34" charset="0"/>
              </a:rPr>
              <a:t>(subject to change)</a:t>
            </a:r>
          </a:p>
        </p:txBody>
      </p:sp>
      <p:sp>
        <p:nvSpPr>
          <p:cNvPr id="27669" name="Text Box 20">
            <a:extLst>
              <a:ext uri="{FF2B5EF4-FFF2-40B4-BE49-F238E27FC236}">
                <a16:creationId xmlns:a16="http://schemas.microsoft.com/office/drawing/2014/main" id="{34160A98-036E-4207-8C22-CD4F7A35E413}"/>
              </a:ext>
            </a:extLst>
          </p:cNvPr>
          <p:cNvSpPr txBox="1">
            <a:spLocks noChangeArrowheads="1"/>
          </p:cNvSpPr>
          <p:nvPr/>
        </p:nvSpPr>
        <p:spPr bwMode="auto">
          <a:xfrm>
            <a:off x="7132638" y="5988050"/>
            <a:ext cx="266065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Các lựa chọn,</a:t>
            </a:r>
          </a:p>
          <a:p>
            <a:pPr>
              <a:lnSpc>
                <a:spcPct val="100000"/>
              </a:lnSpc>
              <a:spcBef>
                <a:spcPct val="0"/>
              </a:spcBef>
              <a:buClrTx/>
              <a:buFontTx/>
              <a:buNone/>
            </a:pPr>
            <a:r>
              <a:rPr lang="en-GB" altLang="en-US" sz="2000">
                <a:solidFill>
                  <a:srgbClr val="009999"/>
                </a:solidFill>
              </a:rPr>
              <a:t>các yêu cầu hoài nghi</a:t>
            </a:r>
          </a:p>
        </p:txBody>
      </p:sp>
      <p:sp>
        <p:nvSpPr>
          <p:cNvPr id="27670" name="Line 21">
            <a:extLst>
              <a:ext uri="{FF2B5EF4-FFF2-40B4-BE49-F238E27FC236}">
                <a16:creationId xmlns:a16="http://schemas.microsoft.com/office/drawing/2014/main" id="{AC903412-E995-4887-8AA5-D9D4C5CB5085}"/>
              </a:ext>
            </a:extLst>
          </p:cNvPr>
          <p:cNvSpPr>
            <a:spLocks noChangeShapeType="1"/>
          </p:cNvSpPr>
          <p:nvPr/>
        </p:nvSpPr>
        <p:spPr bwMode="auto">
          <a:xfrm flipH="1" flipV="1">
            <a:off x="6330951" y="5614989"/>
            <a:ext cx="773113" cy="117475"/>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671" name="Line 22">
            <a:extLst>
              <a:ext uri="{FF2B5EF4-FFF2-40B4-BE49-F238E27FC236}">
                <a16:creationId xmlns:a16="http://schemas.microsoft.com/office/drawing/2014/main" id="{4599E2AE-346D-45FF-A220-463B4B21E7D2}"/>
              </a:ext>
            </a:extLst>
          </p:cNvPr>
          <p:cNvSpPr>
            <a:spLocks noChangeShapeType="1"/>
          </p:cNvSpPr>
          <p:nvPr/>
        </p:nvSpPr>
        <p:spPr bwMode="auto">
          <a:xfrm flipH="1" flipV="1">
            <a:off x="6330950" y="6054725"/>
            <a:ext cx="763588" cy="21590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79EB977C-FB9B-423E-959C-57237CB99BA9}"/>
              </a:ext>
            </a:extLst>
          </p:cNvPr>
          <p:cNvSpPr>
            <a:spLocks noGrp="1"/>
          </p:cNvSpPr>
          <p:nvPr>
            <p:ph type="sldNum" sz="quarter" idx="12"/>
          </p:nvPr>
        </p:nvSpPr>
        <p:spPr/>
        <p:txBody>
          <a:bodyPr/>
          <a:lstStyle/>
          <a:p>
            <a:fld id="{5DCE9256-E267-42CE-80F9-AEAE5EA0E9CB}" type="slidenum">
              <a:rPr lang="en-US" smtClean="0"/>
              <a:t>14</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1">
            <a:extLst>
              <a:ext uri="{FF2B5EF4-FFF2-40B4-BE49-F238E27FC236}">
                <a16:creationId xmlns:a16="http://schemas.microsoft.com/office/drawing/2014/main" id="{9CD2EC38-50E3-4385-AFD5-F8459BF68553}"/>
              </a:ext>
            </a:extLst>
          </p:cNvPr>
          <p:cNvSpPr>
            <a:spLocks noChangeArrowheads="1"/>
          </p:cNvSpPr>
          <p:nvPr/>
        </p:nvSpPr>
        <p:spPr bwMode="auto">
          <a:xfrm>
            <a:off x="1957388" y="1198564"/>
            <a:ext cx="4514850" cy="3895725"/>
          </a:xfrm>
          <a:prstGeom prst="roundRect">
            <a:avLst>
              <a:gd name="adj" fmla="val 7042"/>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29699" name="Text Box 2">
            <a:extLst>
              <a:ext uri="{FF2B5EF4-FFF2-40B4-BE49-F238E27FC236}">
                <a16:creationId xmlns:a16="http://schemas.microsoft.com/office/drawing/2014/main" id="{6FA4DAAA-1E53-4D37-97CB-A98F2BFEA4E9}"/>
              </a:ext>
            </a:extLst>
          </p:cNvPr>
          <p:cNvSpPr txBox="1">
            <a:spLocks noChangeArrowheads="1"/>
          </p:cNvSpPr>
          <p:nvPr/>
        </p:nvSpPr>
        <p:spPr bwMode="auto">
          <a:xfrm>
            <a:off x="2565401" y="57151"/>
            <a:ext cx="7974013"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fr-FR" altLang="en-US" sz="2800">
                <a:solidFill>
                  <a:srgbClr val="CC0000"/>
                </a:solidFill>
                <a:latin typeface="Century" panose="02040604050505020304" pitchFamily="18" charset="0"/>
                <a:ea typeface="Symbol" panose="05050102010706020507" pitchFamily="18" charset="2"/>
                <a:cs typeface="Tahoma" panose="020B0604030504040204" pitchFamily="34" charset="0"/>
              </a:rPr>
              <a:t>Mẫu IEEE Std-830 để chuẩn hóa cấu trúc RD (2)</a:t>
            </a:r>
          </a:p>
        </p:txBody>
      </p:sp>
      <p:sp>
        <p:nvSpPr>
          <p:cNvPr id="2" name="Text Box 3">
            <a:extLst>
              <a:ext uri="{FF2B5EF4-FFF2-40B4-BE49-F238E27FC236}">
                <a16:creationId xmlns:a16="http://schemas.microsoft.com/office/drawing/2014/main" id="{F150C122-092C-4DBE-99B9-E84C1799E472}"/>
              </a:ext>
            </a:extLst>
          </p:cNvPr>
          <p:cNvSpPr txBox="1">
            <a:spLocks noChangeArrowheads="1"/>
          </p:cNvSpPr>
          <p:nvPr/>
        </p:nvSpPr>
        <p:spPr bwMode="auto">
          <a:xfrm>
            <a:off x="2125664" y="1169989"/>
            <a:ext cx="6296025" cy="3940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marL="457200">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spcBef>
                <a:spcPct val="0"/>
              </a:spcBef>
              <a:buClrTx/>
              <a:buFontTx/>
              <a:buNone/>
            </a:pPr>
            <a:r>
              <a:rPr lang="fr-FR" altLang="en-US" sz="2400">
                <a:effectLst>
                  <a:outerShdw blurRad="38100" dist="38100" dir="2700000" algn="tl">
                    <a:srgbClr val="C0C0C0"/>
                  </a:outerShdw>
                </a:effectLst>
                <a:latin typeface="Arial Narrow" panose="020B0606020202030204" pitchFamily="34" charset="0"/>
              </a:rPr>
              <a:t>3.</a:t>
            </a:r>
            <a:r>
              <a:rPr lang="fr-FR" altLang="en-US" sz="2400">
                <a:effectLst>
                  <a:outerShdw blurRad="38100" dist="38100" dir="2700000" algn="tl">
                    <a:srgbClr val="C0C0C0"/>
                  </a:outerShdw>
                </a:effectLst>
              </a:rPr>
              <a:t> Đặc tả yêu cầu</a:t>
            </a:r>
          </a:p>
          <a:p>
            <a:pPr lvl="1">
              <a:lnSpc>
                <a:spcPct val="120000"/>
              </a:lnSpc>
              <a:spcBef>
                <a:spcPct val="0"/>
              </a:spcBef>
              <a:buClrTx/>
            </a:pPr>
            <a:r>
              <a:rPr lang="fr-FR" altLang="en-US" sz="2400">
                <a:solidFill>
                  <a:srgbClr val="352270"/>
                </a:solidFill>
                <a:latin typeface="Arial Narrow" panose="020B0606020202030204" pitchFamily="34" charset="0"/>
              </a:rPr>
              <a:t>3.1 Đặc tả chức năng</a:t>
            </a:r>
          </a:p>
          <a:p>
            <a:pPr lvl="1">
              <a:lnSpc>
                <a:spcPct val="120000"/>
              </a:lnSpc>
              <a:spcBef>
                <a:spcPct val="0"/>
              </a:spcBef>
              <a:buClrTx/>
            </a:pPr>
            <a:r>
              <a:rPr lang="fr-FR" altLang="en-US" sz="2400">
                <a:solidFill>
                  <a:srgbClr val="352270"/>
                </a:solidFill>
                <a:latin typeface="Arial Narrow" panose="020B0606020202030204" pitchFamily="34" charset="0"/>
              </a:rPr>
              <a:t>3.2 Yêu cầu giao diện</a:t>
            </a:r>
          </a:p>
          <a:p>
            <a:pPr lvl="1">
              <a:lnSpc>
                <a:spcPct val="120000"/>
              </a:lnSpc>
              <a:spcBef>
                <a:spcPct val="0"/>
              </a:spcBef>
              <a:buClrTx/>
            </a:pPr>
            <a:r>
              <a:rPr lang="fr-FR" altLang="en-US" sz="2400">
                <a:solidFill>
                  <a:srgbClr val="352270"/>
                </a:solidFill>
                <a:latin typeface="Arial Narrow" panose="020B0606020202030204" pitchFamily="34" charset="0"/>
              </a:rPr>
              <a:t>3.3 Yêu cầu hiệu suất</a:t>
            </a:r>
          </a:p>
          <a:p>
            <a:pPr lvl="1">
              <a:lnSpc>
                <a:spcPct val="120000"/>
              </a:lnSpc>
              <a:spcBef>
                <a:spcPct val="0"/>
              </a:spcBef>
              <a:buClrTx/>
            </a:pPr>
            <a:r>
              <a:rPr lang="fr-FR" altLang="en-US" sz="2400">
                <a:solidFill>
                  <a:srgbClr val="352270"/>
                </a:solidFill>
                <a:latin typeface="Arial Narrow" panose="020B0606020202030204" pitchFamily="34" charset="0"/>
              </a:rPr>
              <a:t>3.4 Các ràng buộc thiết kế</a:t>
            </a:r>
          </a:p>
          <a:p>
            <a:pPr lvl="1">
              <a:lnSpc>
                <a:spcPct val="120000"/>
              </a:lnSpc>
              <a:spcBef>
                <a:spcPct val="0"/>
              </a:spcBef>
              <a:buClrTx/>
            </a:pPr>
            <a:r>
              <a:rPr lang="fr-FR" altLang="en-US" sz="2400">
                <a:solidFill>
                  <a:srgbClr val="352270"/>
                </a:solidFill>
                <a:latin typeface="Arial Narrow" panose="020B0606020202030204" pitchFamily="34" charset="0"/>
              </a:rPr>
              <a:t>3.5 </a:t>
            </a:r>
            <a:r>
              <a:rPr lang="fr-FR" altLang="en-US" sz="2000">
                <a:solidFill>
                  <a:srgbClr val="352270"/>
                </a:solidFill>
                <a:latin typeface="Arial Narrow" panose="020B0606020202030204" pitchFamily="34" charset="0"/>
              </a:rPr>
              <a:t>Các thuộc tính chất lượng phần mềm</a:t>
            </a:r>
          </a:p>
          <a:p>
            <a:pPr lvl="1">
              <a:lnSpc>
                <a:spcPct val="120000"/>
              </a:lnSpc>
              <a:spcBef>
                <a:spcPct val="0"/>
              </a:spcBef>
              <a:buClrTx/>
            </a:pPr>
            <a:r>
              <a:rPr lang="fr-FR" altLang="en-US" sz="2400">
                <a:solidFill>
                  <a:srgbClr val="352270"/>
                </a:solidFill>
                <a:latin typeface="Arial Narrow" panose="020B0606020202030204" pitchFamily="34" charset="0"/>
              </a:rPr>
              <a:t>3.6 Các yêu cầu khác</a:t>
            </a:r>
          </a:p>
          <a:p>
            <a:pPr>
              <a:spcBef>
                <a:spcPct val="0"/>
              </a:spcBef>
              <a:buClrTx/>
              <a:buFontTx/>
              <a:buNone/>
            </a:pPr>
            <a:r>
              <a:rPr lang="fr-FR" altLang="en-US" sz="2400">
                <a:latin typeface="Arial Narrow" panose="020B0606020202030204" pitchFamily="34" charset="0"/>
              </a:rPr>
              <a:t>Phụ lục</a:t>
            </a:r>
          </a:p>
          <a:p>
            <a:pPr>
              <a:spcBef>
                <a:spcPct val="0"/>
              </a:spcBef>
              <a:buClrTx/>
              <a:buFontTx/>
              <a:buNone/>
            </a:pPr>
            <a:r>
              <a:rPr lang="fr-FR" altLang="en-US" sz="2400">
                <a:latin typeface="Arial Narrow" panose="020B0606020202030204" pitchFamily="34" charset="0"/>
              </a:rPr>
              <a:t>Mục lục</a:t>
            </a:r>
          </a:p>
        </p:txBody>
      </p:sp>
      <p:sp>
        <p:nvSpPr>
          <p:cNvPr id="29701" name="Text Box 4">
            <a:extLst>
              <a:ext uri="{FF2B5EF4-FFF2-40B4-BE49-F238E27FC236}">
                <a16:creationId xmlns:a16="http://schemas.microsoft.com/office/drawing/2014/main" id="{48E29B65-6B75-4596-9597-5303FA4E95A4}"/>
              </a:ext>
            </a:extLst>
          </p:cNvPr>
          <p:cNvSpPr txBox="1">
            <a:spLocks noChangeArrowheads="1"/>
          </p:cNvSpPr>
          <p:nvPr/>
        </p:nvSpPr>
        <p:spPr bwMode="auto">
          <a:xfrm>
            <a:off x="6988175" y="2992439"/>
            <a:ext cx="34861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90000"/>
              </a:lnSpc>
              <a:spcBef>
                <a:spcPct val="0"/>
              </a:spcBef>
              <a:buClrTx/>
              <a:buFontTx/>
              <a:buNone/>
            </a:pPr>
            <a:r>
              <a:rPr lang="en-GB" altLang="en-US" sz="2000">
                <a:solidFill>
                  <a:srgbClr val="009999"/>
                </a:solidFill>
              </a:rPr>
              <a:t>NFRs: các yêu cầu phát triền</a:t>
            </a:r>
          </a:p>
        </p:txBody>
      </p:sp>
      <p:sp>
        <p:nvSpPr>
          <p:cNvPr id="29702" name="Text Box 5">
            <a:extLst>
              <a:ext uri="{FF2B5EF4-FFF2-40B4-BE49-F238E27FC236}">
                <a16:creationId xmlns:a16="http://schemas.microsoft.com/office/drawing/2014/main" id="{5BE37C02-206F-47EE-8FCD-50368CEE70E9}"/>
              </a:ext>
            </a:extLst>
          </p:cNvPr>
          <p:cNvSpPr txBox="1">
            <a:spLocks noChangeArrowheads="1"/>
          </p:cNvSpPr>
          <p:nvPr/>
        </p:nvSpPr>
        <p:spPr bwMode="auto">
          <a:xfrm>
            <a:off x="7346950" y="1839914"/>
            <a:ext cx="3213100"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khả năng tương tác</a:t>
            </a:r>
          </a:p>
        </p:txBody>
      </p:sp>
      <p:sp>
        <p:nvSpPr>
          <p:cNvPr id="3" name="Text Box 6">
            <a:extLst>
              <a:ext uri="{FF2B5EF4-FFF2-40B4-BE49-F238E27FC236}">
                <a16:creationId xmlns:a16="http://schemas.microsoft.com/office/drawing/2014/main" id="{AA1ADDAD-9AA7-433D-ADA6-19E016C92B72}"/>
              </a:ext>
            </a:extLst>
          </p:cNvPr>
          <p:cNvSpPr txBox="1">
            <a:spLocks noChangeArrowheads="1"/>
          </p:cNvSpPr>
          <p:nvPr/>
        </p:nvSpPr>
        <p:spPr bwMode="auto">
          <a:xfrm>
            <a:off x="6794500" y="962026"/>
            <a:ext cx="3455988"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effectLst>
                  <a:outerShdw blurRad="38100" dist="38100" dir="2700000" algn="tl">
                    <a:srgbClr val="C0C0C0"/>
                  </a:outerShdw>
                </a:effectLst>
                <a:latin typeface="Comic Sans MS" panose="030F0702030302020204" pitchFamily="66" charset="0"/>
              </a:rPr>
              <a:t>Các mẫu thay thế cho các loại đặc tả của hệ thống</a:t>
            </a:r>
          </a:p>
        </p:txBody>
      </p:sp>
      <p:sp>
        <p:nvSpPr>
          <p:cNvPr id="29704" name="Line 7">
            <a:extLst>
              <a:ext uri="{FF2B5EF4-FFF2-40B4-BE49-F238E27FC236}">
                <a16:creationId xmlns:a16="http://schemas.microsoft.com/office/drawing/2014/main" id="{4047A33B-35C0-45D1-8591-F5D392210976}"/>
              </a:ext>
            </a:extLst>
          </p:cNvPr>
          <p:cNvSpPr>
            <a:spLocks noChangeShapeType="1"/>
          </p:cNvSpPr>
          <p:nvPr/>
        </p:nvSpPr>
        <p:spPr bwMode="auto">
          <a:xfrm flipH="1">
            <a:off x="5664201" y="1223963"/>
            <a:ext cx="1133475" cy="21590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5" name="Text Box 8">
            <a:extLst>
              <a:ext uri="{FF2B5EF4-FFF2-40B4-BE49-F238E27FC236}">
                <a16:creationId xmlns:a16="http://schemas.microsoft.com/office/drawing/2014/main" id="{A7E7D269-0F27-4BAE-A106-64215BAA3C60}"/>
              </a:ext>
            </a:extLst>
          </p:cNvPr>
          <p:cNvSpPr txBox="1">
            <a:spLocks noChangeArrowheads="1"/>
          </p:cNvSpPr>
          <p:nvPr/>
        </p:nvSpPr>
        <p:spPr bwMode="auto">
          <a:xfrm>
            <a:off x="6630989" y="2438400"/>
            <a:ext cx="4357687"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hiệu năng thờigian/khônggian</a:t>
            </a:r>
          </a:p>
        </p:txBody>
      </p:sp>
      <p:sp>
        <p:nvSpPr>
          <p:cNvPr id="29706" name="Line 9">
            <a:extLst>
              <a:ext uri="{FF2B5EF4-FFF2-40B4-BE49-F238E27FC236}">
                <a16:creationId xmlns:a16="http://schemas.microsoft.com/office/drawing/2014/main" id="{2E533096-F0A8-4444-A84E-72F99E27672F}"/>
              </a:ext>
            </a:extLst>
          </p:cNvPr>
          <p:cNvSpPr>
            <a:spLocks noChangeShapeType="1"/>
          </p:cNvSpPr>
          <p:nvPr/>
        </p:nvSpPr>
        <p:spPr bwMode="auto">
          <a:xfrm flipH="1">
            <a:off x="5662614" y="2052639"/>
            <a:ext cx="1679575" cy="276225"/>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7" name="Line 10">
            <a:extLst>
              <a:ext uri="{FF2B5EF4-FFF2-40B4-BE49-F238E27FC236}">
                <a16:creationId xmlns:a16="http://schemas.microsoft.com/office/drawing/2014/main" id="{0C07480F-0CC1-43D2-A161-D16BB55FE1EC}"/>
              </a:ext>
            </a:extLst>
          </p:cNvPr>
          <p:cNvSpPr>
            <a:spLocks noChangeShapeType="1"/>
          </p:cNvSpPr>
          <p:nvPr/>
        </p:nvSpPr>
        <p:spPr bwMode="auto">
          <a:xfrm flipH="1">
            <a:off x="5141913" y="2671763"/>
            <a:ext cx="1504950" cy="10160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8" name="Line 11">
            <a:extLst>
              <a:ext uri="{FF2B5EF4-FFF2-40B4-BE49-F238E27FC236}">
                <a16:creationId xmlns:a16="http://schemas.microsoft.com/office/drawing/2014/main" id="{DB9832F1-D932-478C-BB43-007F2E10D0BB}"/>
              </a:ext>
            </a:extLst>
          </p:cNvPr>
          <p:cNvSpPr>
            <a:spLocks noChangeShapeType="1"/>
          </p:cNvSpPr>
          <p:nvPr/>
        </p:nvSpPr>
        <p:spPr bwMode="auto">
          <a:xfrm flipH="1">
            <a:off x="5189539" y="3141663"/>
            <a:ext cx="1812925" cy="44450"/>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9" name="Text Box 12">
            <a:extLst>
              <a:ext uri="{FF2B5EF4-FFF2-40B4-BE49-F238E27FC236}">
                <a16:creationId xmlns:a16="http://schemas.microsoft.com/office/drawing/2014/main" id="{5E4C451A-44F9-4D39-9463-3F4F9D23D554}"/>
              </a:ext>
            </a:extLst>
          </p:cNvPr>
          <p:cNvSpPr txBox="1">
            <a:spLocks noChangeArrowheads="1"/>
          </p:cNvSpPr>
          <p:nvPr/>
        </p:nvSpPr>
        <p:spPr bwMode="auto">
          <a:xfrm>
            <a:off x="6989763" y="3508375"/>
            <a:ext cx="318611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yêu cầu chất lượng</a:t>
            </a:r>
          </a:p>
        </p:txBody>
      </p:sp>
      <p:sp>
        <p:nvSpPr>
          <p:cNvPr id="29710" name="Line 13">
            <a:extLst>
              <a:ext uri="{FF2B5EF4-FFF2-40B4-BE49-F238E27FC236}">
                <a16:creationId xmlns:a16="http://schemas.microsoft.com/office/drawing/2014/main" id="{A4A716E7-D562-4599-AF31-09726E984375}"/>
              </a:ext>
            </a:extLst>
          </p:cNvPr>
          <p:cNvSpPr>
            <a:spLocks noChangeShapeType="1"/>
          </p:cNvSpPr>
          <p:nvPr/>
        </p:nvSpPr>
        <p:spPr bwMode="auto">
          <a:xfrm flipH="1" flipV="1">
            <a:off x="5991225" y="3668714"/>
            <a:ext cx="1017588" cy="58737"/>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1" name="Text Box 14">
            <a:extLst>
              <a:ext uri="{FF2B5EF4-FFF2-40B4-BE49-F238E27FC236}">
                <a16:creationId xmlns:a16="http://schemas.microsoft.com/office/drawing/2014/main" id="{703C7FB8-CC6D-4A3B-94F2-0CF713CDFC03}"/>
              </a:ext>
            </a:extLst>
          </p:cNvPr>
          <p:cNvSpPr txBox="1">
            <a:spLocks noChangeArrowheads="1"/>
          </p:cNvSpPr>
          <p:nvPr/>
        </p:nvSpPr>
        <p:spPr bwMode="auto">
          <a:xfrm>
            <a:off x="7026276" y="4087813"/>
            <a:ext cx="3241675"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b">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ct val="0"/>
              </a:spcBef>
              <a:buClrTx/>
              <a:buFontTx/>
              <a:buNone/>
            </a:pPr>
            <a:r>
              <a:rPr lang="en-GB" altLang="en-US" sz="2000">
                <a:solidFill>
                  <a:srgbClr val="009999"/>
                </a:solidFill>
              </a:rPr>
              <a:t>NFRs: bảo mật, khả dụng, </a:t>
            </a:r>
          </a:p>
          <a:p>
            <a:pPr>
              <a:lnSpc>
                <a:spcPct val="90000"/>
              </a:lnSpc>
              <a:spcBef>
                <a:spcPct val="0"/>
              </a:spcBef>
              <a:buClrTx/>
              <a:buFontTx/>
              <a:buNone/>
            </a:pPr>
            <a:r>
              <a:rPr lang="en-GB" altLang="en-US" sz="2000">
                <a:solidFill>
                  <a:srgbClr val="009999"/>
                </a:solidFill>
              </a:rPr>
              <a:t>            bảo trì</a:t>
            </a:r>
          </a:p>
        </p:txBody>
      </p:sp>
      <p:sp>
        <p:nvSpPr>
          <p:cNvPr id="29712" name="Line 15">
            <a:extLst>
              <a:ext uri="{FF2B5EF4-FFF2-40B4-BE49-F238E27FC236}">
                <a16:creationId xmlns:a16="http://schemas.microsoft.com/office/drawing/2014/main" id="{0495FADE-C94B-4508-B2AD-D492C338720A}"/>
              </a:ext>
            </a:extLst>
          </p:cNvPr>
          <p:cNvSpPr>
            <a:spLocks noChangeShapeType="1"/>
          </p:cNvSpPr>
          <p:nvPr/>
        </p:nvSpPr>
        <p:spPr bwMode="auto">
          <a:xfrm flipH="1" flipV="1">
            <a:off x="5305426" y="4108451"/>
            <a:ext cx="1743075" cy="163513"/>
          </a:xfrm>
          <a:prstGeom prst="line">
            <a:avLst/>
          </a:prstGeom>
          <a:noFill/>
          <a:ln w="19080" cap="sq">
            <a:solidFill>
              <a:srgbClr val="0099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13" name="Rectangle 16">
            <a:extLst>
              <a:ext uri="{FF2B5EF4-FFF2-40B4-BE49-F238E27FC236}">
                <a16:creationId xmlns:a16="http://schemas.microsoft.com/office/drawing/2014/main" id="{B9EA4E57-35A6-489F-91C4-903C754B20CE}"/>
              </a:ext>
            </a:extLst>
          </p:cNvPr>
          <p:cNvSpPr>
            <a:spLocks noChangeArrowheads="1"/>
          </p:cNvSpPr>
          <p:nvPr/>
        </p:nvSpPr>
        <p:spPr bwMode="auto">
          <a:xfrm>
            <a:off x="1724026" y="4918075"/>
            <a:ext cx="8753475" cy="166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90000"/>
              </a:lnSpc>
              <a:spcBef>
                <a:spcPts val="900"/>
              </a:spcBef>
              <a:buClr>
                <a:srgbClr val="800080"/>
              </a:buClr>
              <a:buSzPct val="70000"/>
              <a:buFont typeface="Wingdings" panose="05000000000000000000" pitchFamily="2" charset="2"/>
              <a:buChar char=""/>
            </a:pPr>
            <a:r>
              <a:rPr lang="en-US" altLang="en-US">
                <a:latin typeface="Comic Sans MS" panose="030F0702030302020204" pitchFamily="66" charset="0"/>
              </a:rPr>
              <a:t>Biến thể: mẫu VOLERE </a:t>
            </a:r>
            <a:r>
              <a:rPr lang="en-US" altLang="en-US" sz="1800">
                <a:latin typeface="Comic Sans MS" panose="030F0702030302020204" pitchFamily="66" charset="0"/>
              </a:rPr>
              <a:t>[Robertson, 1999]</a:t>
            </a:r>
          </a:p>
          <a:p>
            <a:pPr lvl="1">
              <a:lnSpc>
                <a:spcPct val="100000"/>
              </a:lnSpc>
              <a:spcBef>
                <a:spcPts val="413"/>
              </a:spcBef>
              <a:buClr>
                <a:srgbClr val="800080"/>
              </a:buClr>
              <a:buFont typeface="Comic Sans MS" panose="030F0702030302020204" pitchFamily="66" charset="0"/>
              <a:buChar char="–"/>
            </a:pPr>
            <a:r>
              <a:rPr lang="en-US" altLang="en-US">
                <a:solidFill>
                  <a:srgbClr val="009999"/>
                </a:solidFill>
                <a:latin typeface="Comic Sans MS" panose="030F0702030302020204" pitchFamily="66" charset="0"/>
              </a:rPr>
              <a:t>Phân chia rõ ràng về thuộc tính miền, chi phí, rủi ro, kế hoạch phát triển, …</a:t>
            </a:r>
          </a:p>
        </p:txBody>
      </p:sp>
      <p:pic>
        <p:nvPicPr>
          <p:cNvPr id="29714" name="Picture 17">
            <a:extLst>
              <a:ext uri="{FF2B5EF4-FFF2-40B4-BE49-F238E27FC236}">
                <a16:creationId xmlns:a16="http://schemas.microsoft.com/office/drawing/2014/main" id="{0602D244-7DF5-42C2-BBEE-99B4B8223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6" y="76200"/>
            <a:ext cx="765175" cy="960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Slide Number Placeholder 3">
            <a:extLst>
              <a:ext uri="{FF2B5EF4-FFF2-40B4-BE49-F238E27FC236}">
                <a16:creationId xmlns:a16="http://schemas.microsoft.com/office/drawing/2014/main" id="{EAB4F5EF-0AC4-4B71-AA38-30928ADB1BF5}"/>
              </a:ext>
            </a:extLst>
          </p:cNvPr>
          <p:cNvSpPr>
            <a:spLocks noGrp="1"/>
          </p:cNvSpPr>
          <p:nvPr>
            <p:ph type="sldNum" sz="quarter" idx="12"/>
          </p:nvPr>
        </p:nvSpPr>
        <p:spPr/>
        <p:txBody>
          <a:bodyPr/>
          <a:lstStyle/>
          <a:p>
            <a:fld id="{5DCE9256-E267-42CE-80F9-AEAE5EA0E9CB}" type="slidenum">
              <a:rPr lang="en-US" smtClean="0"/>
              <a:t>15</a:t>
            </a:fld>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F520582B-7B53-4529-8C8D-8C24E1DA3080}"/>
              </a:ext>
            </a:extLst>
          </p:cNvPr>
          <p:cNvSpPr txBox="1">
            <a:spLocks noChangeArrowheads="1"/>
          </p:cNvSpPr>
          <p:nvPr/>
        </p:nvSpPr>
        <p:spPr bwMode="auto">
          <a:xfrm>
            <a:off x="1524001" y="304800"/>
            <a:ext cx="89789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1747" name="Text Box 2">
            <a:extLst>
              <a:ext uri="{FF2B5EF4-FFF2-40B4-BE49-F238E27FC236}">
                <a16:creationId xmlns:a16="http://schemas.microsoft.com/office/drawing/2014/main" id="{B37B80E0-E11D-4093-8906-61423EE29F16}"/>
              </a:ext>
            </a:extLst>
          </p:cNvPr>
          <p:cNvSpPr txBox="1">
            <a:spLocks noChangeArrowheads="1"/>
          </p:cNvSpPr>
          <p:nvPr/>
        </p:nvSpPr>
        <p:spPr bwMode="auto">
          <a:xfrm>
            <a:off x="1751014" y="965200"/>
            <a:ext cx="8751887" cy="520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457200" indent="-457200">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buFont typeface="Times New Roman" panose="02020603050405020304" pitchFamily="18" charset="0"/>
              <a:buAutoNum type="arabicPeriod"/>
            </a:pPr>
            <a:r>
              <a:rPr lang="en-US" altLang="en-US" b="1">
                <a:latin typeface="Century" panose="02040604050505020304" pitchFamily="18" charset="0"/>
              </a:rPr>
              <a:t>Giới thiệu</a:t>
            </a:r>
          </a:p>
          <a:p>
            <a:pPr lvl="1">
              <a:lnSpc>
                <a:spcPct val="120000"/>
              </a:lnSpc>
              <a:spcBef>
                <a:spcPts val="1100"/>
              </a:spcBef>
              <a:buClr>
                <a:srgbClr val="800080"/>
              </a:buClr>
              <a:buSzPct val="70000"/>
            </a:pPr>
            <a:r>
              <a:rPr lang="en-US" altLang="en-US" b="1">
                <a:solidFill>
                  <a:srgbClr val="352270"/>
                </a:solidFill>
                <a:latin typeface="Century" panose="02040604050505020304" pitchFamily="18" charset="0"/>
              </a:rPr>
              <a:t>1.1 Mục đích</a:t>
            </a:r>
          </a:p>
          <a:p>
            <a:pPr lvl="1">
              <a:lnSpc>
                <a:spcPct val="120000"/>
              </a:lnSpc>
              <a:spcBef>
                <a:spcPts val="1100"/>
              </a:spcBef>
              <a:buClr>
                <a:srgbClr val="800080"/>
              </a:buClr>
              <a:buSzPct val="70000"/>
            </a:pPr>
            <a:r>
              <a:rPr lang="vi-VN" altLang="en-US">
                <a:solidFill>
                  <a:srgbClr val="352270"/>
                </a:solidFill>
                <a:latin typeface="Century" panose="02040604050505020304" pitchFamily="18" charset="0"/>
              </a:rPr>
              <a:t>Mục đích của tài liệu đặc tả yêu cầu phần mềm này là cung cấp một mô tả đầy đủ các yêu cầu để thiết kế phần mềm điều khiển của một hệ thống thang máy cho một khách sạn. Các đối tượng dự định của tài liệu này là tất cả các bên liên quan cho một dự án liên quan đến sự phát triển của phần mềm điều khiển thang máy. Điều này bao gồm đội ngũ phát triển phần mềm và chủ khách sạn, kiến trúc sư khách sạn, quản lý nhà hàng của khách sạn, lễ tân, nhân viên khách sạn và kỹ thuật viên thang máy của khách sạn.</a:t>
            </a:r>
            <a:endParaRPr lang="en-US" altLang="en-US">
              <a:solidFill>
                <a:srgbClr val="352270"/>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B348413C-67B7-4464-A3AA-6ECEFDB0479F}"/>
              </a:ext>
            </a:extLst>
          </p:cNvPr>
          <p:cNvSpPr>
            <a:spLocks noGrp="1"/>
          </p:cNvSpPr>
          <p:nvPr>
            <p:ph type="sldNum" sz="quarter" idx="12"/>
          </p:nvPr>
        </p:nvSpPr>
        <p:spPr/>
        <p:txBody>
          <a:bodyPr/>
          <a:lstStyle/>
          <a:p>
            <a:fld id="{5DCE9256-E267-42CE-80F9-AEAE5EA0E9CB}" type="slidenum">
              <a:rPr lang="en-US" smtClean="0"/>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435C1F08-E172-4AA9-8AC8-B73EEF2456CA}"/>
              </a:ext>
            </a:extLst>
          </p:cNvPr>
          <p:cNvSpPr txBox="1">
            <a:spLocks noChangeArrowheads="1"/>
          </p:cNvSpPr>
          <p:nvPr/>
        </p:nvSpPr>
        <p:spPr bwMode="auto">
          <a:xfrm>
            <a:off x="1606550" y="175994"/>
            <a:ext cx="89789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3795" name="Text Box 2">
            <a:extLst>
              <a:ext uri="{FF2B5EF4-FFF2-40B4-BE49-F238E27FC236}">
                <a16:creationId xmlns:a16="http://schemas.microsoft.com/office/drawing/2014/main" id="{787D0EC9-CAFB-4CE1-A59E-7AC10209D678}"/>
              </a:ext>
            </a:extLst>
          </p:cNvPr>
          <p:cNvSpPr txBox="1">
            <a:spLocks noChangeArrowheads="1"/>
          </p:cNvSpPr>
          <p:nvPr/>
        </p:nvSpPr>
        <p:spPr bwMode="auto">
          <a:xfrm>
            <a:off x="1751014" y="1117600"/>
            <a:ext cx="8751887" cy="520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457200" indent="-457200">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buFont typeface="Times New Roman" panose="02020603050405020304" pitchFamily="18" charset="0"/>
              <a:buAutoNum type="arabicPeriod"/>
            </a:pPr>
            <a:r>
              <a:rPr lang="en-US" altLang="en-US" b="1">
                <a:latin typeface="Century" panose="02040604050505020304" pitchFamily="18" charset="0"/>
              </a:rPr>
              <a:t>Giới thiệu</a:t>
            </a:r>
          </a:p>
          <a:p>
            <a:pPr lvl="1">
              <a:lnSpc>
                <a:spcPct val="120000"/>
              </a:lnSpc>
              <a:spcBef>
                <a:spcPts val="1100"/>
              </a:spcBef>
              <a:buClr>
                <a:srgbClr val="800080"/>
              </a:buClr>
              <a:buSzPct val="70000"/>
            </a:pPr>
            <a:r>
              <a:rPr lang="en-US" altLang="en-US" b="1">
                <a:solidFill>
                  <a:srgbClr val="352270"/>
                </a:solidFill>
                <a:latin typeface="Century" panose="02040604050505020304" pitchFamily="18" charset="0"/>
              </a:rPr>
              <a:t>1.2 Phạm vi</a:t>
            </a:r>
          </a:p>
          <a:p>
            <a:pPr lvl="1">
              <a:lnSpc>
                <a:spcPct val="120000"/>
              </a:lnSpc>
              <a:spcBef>
                <a:spcPts val="1100"/>
              </a:spcBef>
              <a:buClr>
                <a:srgbClr val="800080"/>
              </a:buClr>
              <a:buSzPct val="70000"/>
            </a:pPr>
            <a:r>
              <a:rPr lang="vi-VN" altLang="en-US">
                <a:solidFill>
                  <a:srgbClr val="352270"/>
                </a:solidFill>
                <a:latin typeface="Century" panose="02040604050505020304" pitchFamily="18" charset="0"/>
              </a:rPr>
              <a:t>Hệ thống thang máy này sẽ được triển khai tại khách sạn. Phần mềm điều khiển được chỉ định trong tài liệu này chịu trách nhiệm kiểm soát sự di chuyển của thang máy giữa các tầng. Tài liệu này chỉ yêu cầu đặc tả của phần mềm. Phần mềm không chịu trách nhiệm cho bất kỳ cơ chế vật lý của thang máy và do đó bất kỳ yêu cầu liên quan đến cơ chế nói trên không được bao gồm trong tài liệu này. Mục tiêu của việc tạo ra phần mềm này là tạo ra một hệ thống thang máy hoàn toàn hoạt động để sử dụng trong khách sạn. Điều này sẽ làm cho việc di chuyển từ các tầng khác nhau nhanh hơn và tiện lợi hơn nhiều</a:t>
            </a:r>
            <a:r>
              <a:rPr lang="en-US" altLang="en-US">
                <a:solidFill>
                  <a:srgbClr val="352270"/>
                </a:solidFill>
                <a:latin typeface="Century" panose="02040604050505020304" pitchFamily="18" charset="0"/>
              </a:rPr>
              <a:t>.</a:t>
            </a:r>
          </a:p>
        </p:txBody>
      </p:sp>
      <p:sp>
        <p:nvSpPr>
          <p:cNvPr id="2" name="Slide Number Placeholder 1">
            <a:extLst>
              <a:ext uri="{FF2B5EF4-FFF2-40B4-BE49-F238E27FC236}">
                <a16:creationId xmlns:a16="http://schemas.microsoft.com/office/drawing/2014/main" id="{4834BE8F-0578-488A-9E05-D183D675AA9D}"/>
              </a:ext>
            </a:extLst>
          </p:cNvPr>
          <p:cNvSpPr>
            <a:spLocks noGrp="1"/>
          </p:cNvSpPr>
          <p:nvPr>
            <p:ph type="sldNum" sz="quarter" idx="12"/>
          </p:nvPr>
        </p:nvSpPr>
        <p:spPr/>
        <p:txBody>
          <a:bodyPr/>
          <a:lstStyle/>
          <a:p>
            <a:fld id="{5DCE9256-E267-42CE-80F9-AEAE5EA0E9CB}" type="slidenum">
              <a:rPr lang="en-US" smtClean="0"/>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DBD72DA-5C00-4E9B-AB71-FFA9B4A1A869}"/>
              </a:ext>
            </a:extLst>
          </p:cNvPr>
          <p:cNvSpPr txBox="1">
            <a:spLocks noChangeArrowheads="1"/>
          </p:cNvSpPr>
          <p:nvPr/>
        </p:nvSpPr>
        <p:spPr bwMode="auto">
          <a:xfrm>
            <a:off x="1606550" y="255309"/>
            <a:ext cx="89789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5843" name="Text Box 2">
            <a:extLst>
              <a:ext uri="{FF2B5EF4-FFF2-40B4-BE49-F238E27FC236}">
                <a16:creationId xmlns:a16="http://schemas.microsoft.com/office/drawing/2014/main" id="{802EE60A-2C7E-4A67-AF3B-9427959F09AC}"/>
              </a:ext>
            </a:extLst>
          </p:cNvPr>
          <p:cNvSpPr txBox="1">
            <a:spLocks noChangeArrowheads="1"/>
          </p:cNvSpPr>
          <p:nvPr/>
        </p:nvSpPr>
        <p:spPr bwMode="auto">
          <a:xfrm>
            <a:off x="1300900" y="1117600"/>
            <a:ext cx="10595728" cy="51040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457200" indent="-457200">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buFont typeface="Times New Roman" panose="02020603050405020304" pitchFamily="18" charset="0"/>
              <a:buAutoNum type="arabicPeriod"/>
            </a:pPr>
            <a:r>
              <a:rPr lang="en-US" altLang="en-US" b="1">
                <a:latin typeface="Century" panose="02040604050505020304" pitchFamily="18" charset="0"/>
              </a:rPr>
              <a:t>Giới thiệu</a:t>
            </a:r>
          </a:p>
          <a:p>
            <a:pPr lvl="1">
              <a:lnSpc>
                <a:spcPct val="100000"/>
              </a:lnSpc>
              <a:spcBef>
                <a:spcPct val="0"/>
              </a:spcBef>
              <a:buClr>
                <a:srgbClr val="800080"/>
              </a:buClr>
              <a:buSzPct val="70000"/>
            </a:pPr>
            <a:r>
              <a:rPr lang="en-US" altLang="en-US" b="1">
                <a:solidFill>
                  <a:srgbClr val="352270"/>
                </a:solidFill>
                <a:latin typeface="Century" panose="02040604050505020304" pitchFamily="18" charset="0"/>
              </a:rPr>
              <a:t>1.3 Định nghĩa, Từ viết tắt, và kí hiệu</a:t>
            </a:r>
          </a:p>
          <a:p>
            <a:pPr lvl="1">
              <a:lnSpc>
                <a:spcPct val="100000"/>
              </a:lnSpc>
              <a:spcBef>
                <a:spcPct val="0"/>
              </a:spcBef>
              <a:buClr>
                <a:srgbClr val="800080"/>
              </a:buClr>
              <a:buSzPct val="70000"/>
            </a:pPr>
            <a:r>
              <a:rPr lang="vi-VN" altLang="en-US" sz="2000">
                <a:solidFill>
                  <a:srgbClr val="352270"/>
                </a:solidFill>
                <a:latin typeface="Century" panose="02040604050505020304" pitchFamily="18" charset="0"/>
              </a:rPr>
              <a:t>Những định nghĩa này sẽ được sử dụng trong suốt các yêu cầu và phần còn lại của tài liệu</a:t>
            </a:r>
            <a:r>
              <a:rPr lang="en-US" altLang="en-US" sz="2000">
                <a:solidFill>
                  <a:srgbClr val="352270"/>
                </a:solidFill>
                <a:latin typeface="Century" panose="02040604050505020304" pitchFamily="18" charset="0"/>
              </a:rPr>
              <a:t>.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Nút Gọi:</a:t>
            </a:r>
            <a:r>
              <a:rPr lang="en-US" altLang="en-US" sz="2000">
                <a:solidFill>
                  <a:srgbClr val="352270"/>
                </a:solidFill>
                <a:latin typeface="Century" panose="02040604050505020304" pitchFamily="18" charset="0"/>
              </a:rPr>
              <a:t> Nút này đề cập đến nút “lên" hoặc “xuống" một người nhấn nút gọi thang máy đến một tầng.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Nút dừng:</a:t>
            </a:r>
            <a:r>
              <a:rPr lang="en-US" altLang="en-US" sz="2000">
                <a:solidFill>
                  <a:srgbClr val="352270"/>
                </a:solidFill>
                <a:latin typeface="Century" panose="02040604050505020304" pitchFamily="18" charset="0"/>
              </a:rPr>
              <a:t> Nút này </a:t>
            </a:r>
            <a:r>
              <a:rPr lang="vi-VN" altLang="en-US" sz="2000">
                <a:solidFill>
                  <a:srgbClr val="352270"/>
                </a:solidFill>
                <a:latin typeface="Century" panose="02040604050505020304" pitchFamily="18" charset="0"/>
              </a:rPr>
              <a:t>đề cập đến tập hợp các nút nằm bên trong thang máy được nhấn để chỉ ra rằng một người muốn thang máy dừng lại và mở cửa</a:t>
            </a:r>
            <a:r>
              <a:rPr lang="en-US" altLang="en-US" sz="2000">
                <a:solidFill>
                  <a:srgbClr val="352270"/>
                </a:solidFill>
                <a:latin typeface="Century" panose="02040604050505020304" pitchFamily="18" charset="0"/>
              </a:rPr>
              <a:t> thang máy ở một tầng.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Tầng được yêu cầu: </a:t>
            </a:r>
            <a:r>
              <a:rPr lang="vi-VN" altLang="en-US" sz="2000">
                <a:solidFill>
                  <a:srgbClr val="352270"/>
                </a:solidFill>
                <a:latin typeface="Century" panose="02040604050505020304" pitchFamily="18" charset="0"/>
              </a:rPr>
              <a:t>Đề cập đến một tầng mà thang máy đã được yêu cầu dừng lại</a:t>
            </a:r>
            <a:r>
              <a:rPr lang="en-US" altLang="en-US" sz="2000">
                <a:solidFill>
                  <a:srgbClr val="352270"/>
                </a:solidFill>
                <a:latin typeface="Century" panose="02040604050505020304" pitchFamily="18" charset="0"/>
              </a:rPr>
              <a:t>. </a:t>
            </a: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Yêu cầu lên: </a:t>
            </a:r>
            <a:r>
              <a:rPr lang="vi-VN" altLang="en-US" sz="2000">
                <a:solidFill>
                  <a:srgbClr val="352270"/>
                </a:solidFill>
                <a:latin typeface="Century" panose="02040604050505020304" pitchFamily="18" charset="0"/>
              </a:rPr>
              <a:t>Đề cập đến khi một yêu cầu được thực hiện để di chuyển đến một tầng cao hơn thang máy hiện </a:t>
            </a:r>
            <a:r>
              <a:rPr lang="en-US" altLang="en-US" sz="2000">
                <a:solidFill>
                  <a:srgbClr val="352270"/>
                </a:solidFill>
                <a:latin typeface="Century" panose="02040604050505020304" pitchFamily="18" charset="0"/>
              </a:rPr>
              <a:t>tại </a:t>
            </a:r>
            <a:r>
              <a:rPr lang="vi-VN" altLang="en-US" sz="2000">
                <a:solidFill>
                  <a:srgbClr val="352270"/>
                </a:solidFill>
                <a:latin typeface="Century" panose="02040604050505020304" pitchFamily="18" charset="0"/>
              </a:rPr>
              <a:t>(Điều này có thể </a:t>
            </a:r>
            <a:r>
              <a:rPr lang="en-US" altLang="en-US" sz="2000">
                <a:solidFill>
                  <a:srgbClr val="352270"/>
                </a:solidFill>
                <a:latin typeface="Century" panose="02040604050505020304" pitchFamily="18" charset="0"/>
              </a:rPr>
              <a:t>thực hiện </a:t>
            </a:r>
            <a:r>
              <a:rPr lang="vi-VN" altLang="en-US" sz="2000">
                <a:solidFill>
                  <a:srgbClr val="352270"/>
                </a:solidFill>
                <a:latin typeface="Century" panose="02040604050505020304" pitchFamily="18" charset="0"/>
              </a:rPr>
              <a:t>thông qua nút gọi hoặc nút dừng)</a:t>
            </a:r>
            <a:endParaRPr lang="en-US" altLang="en-US" sz="2000">
              <a:solidFill>
                <a:srgbClr val="352270"/>
              </a:solidFill>
              <a:latin typeface="Century" panose="02040604050505020304" pitchFamily="18" charset="0"/>
            </a:endParaRP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Yêu cầu xuống: </a:t>
            </a:r>
            <a:r>
              <a:rPr lang="vi-VN" altLang="en-US" sz="2000">
                <a:solidFill>
                  <a:srgbClr val="352270"/>
                </a:solidFill>
                <a:latin typeface="Century" panose="02040604050505020304" pitchFamily="18" charset="0"/>
              </a:rPr>
              <a:t>Đề cập đến khi một yêu cầu được thực hiện để di chuyển đến một tầng thấp hơn thang máy hiện </a:t>
            </a:r>
            <a:r>
              <a:rPr lang="en-US" altLang="en-US" sz="2000">
                <a:solidFill>
                  <a:srgbClr val="352270"/>
                </a:solidFill>
                <a:latin typeface="Century" panose="02040604050505020304" pitchFamily="18" charset="0"/>
              </a:rPr>
              <a:t>tại</a:t>
            </a:r>
            <a:r>
              <a:rPr lang="vi-VN" altLang="en-US" sz="2000">
                <a:solidFill>
                  <a:srgbClr val="352270"/>
                </a:solidFill>
                <a:latin typeface="Century" panose="02040604050505020304" pitchFamily="18" charset="0"/>
              </a:rPr>
              <a:t>(Điều này có thể được thông qua nút gọi hoặc nút dừng)</a:t>
            </a:r>
            <a:endParaRPr lang="en-US" altLang="en-US" sz="2000">
              <a:solidFill>
                <a:srgbClr val="352270"/>
              </a:solidFill>
              <a:latin typeface="Century" panose="02040604050505020304" pitchFamily="18" charset="0"/>
            </a:endParaRPr>
          </a:p>
          <a:p>
            <a:pPr lvl="1">
              <a:lnSpc>
                <a:spcPct val="100000"/>
              </a:lnSpc>
              <a:spcBef>
                <a:spcPct val="0"/>
              </a:spcBef>
              <a:buClr>
                <a:srgbClr val="800080"/>
              </a:buClr>
              <a:buSzPct val="70000"/>
              <a:buFont typeface="Arial" panose="020B0604020202020204" pitchFamily="34" charset="0"/>
              <a:buChar char="•"/>
            </a:pPr>
            <a:r>
              <a:rPr lang="en-US" altLang="en-US" sz="2000" b="1">
                <a:solidFill>
                  <a:srgbClr val="352270"/>
                </a:solidFill>
                <a:latin typeface="Century" panose="02040604050505020304" pitchFamily="18" charset="0"/>
              </a:rPr>
              <a:t>Tầng dừng lại: </a:t>
            </a:r>
            <a:r>
              <a:rPr lang="vi-VN" altLang="en-US" sz="2000">
                <a:solidFill>
                  <a:srgbClr val="352270"/>
                </a:solidFill>
                <a:latin typeface="Century" panose="02040604050505020304" pitchFamily="18" charset="0"/>
              </a:rPr>
              <a:t>Đề cập tới thang máy dừng lại và mở cửa một lần khi đến tầng yêu cầu</a:t>
            </a:r>
            <a:r>
              <a:rPr lang="en-US" altLang="en-US" sz="2000">
                <a:solidFill>
                  <a:srgbClr val="352270"/>
                </a:solidFill>
                <a:latin typeface="Century" panose="02040604050505020304" pitchFamily="18" charset="0"/>
              </a:rPr>
              <a:t>.</a:t>
            </a:r>
          </a:p>
        </p:txBody>
      </p:sp>
      <p:sp>
        <p:nvSpPr>
          <p:cNvPr id="2" name="Slide Number Placeholder 1">
            <a:extLst>
              <a:ext uri="{FF2B5EF4-FFF2-40B4-BE49-F238E27FC236}">
                <a16:creationId xmlns:a16="http://schemas.microsoft.com/office/drawing/2014/main" id="{1C4A0C1E-FB70-46E1-A9E3-AB695F88FDC6}"/>
              </a:ext>
            </a:extLst>
          </p:cNvPr>
          <p:cNvSpPr>
            <a:spLocks noGrp="1"/>
          </p:cNvSpPr>
          <p:nvPr>
            <p:ph type="sldNum" sz="quarter" idx="12"/>
          </p:nvPr>
        </p:nvSpPr>
        <p:spPr/>
        <p:txBody>
          <a:bodyPr/>
          <a:lstStyle/>
          <a:p>
            <a:fld id="{5DCE9256-E267-42CE-80F9-AEAE5EA0E9CB}" type="slidenum">
              <a:rPr lang="en-US" smtClean="0"/>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02CBD9E3-1E6D-48BD-BFB9-C9B507B98DE3}"/>
              </a:ext>
            </a:extLst>
          </p:cNvPr>
          <p:cNvSpPr txBox="1">
            <a:spLocks noChangeArrowheads="1"/>
          </p:cNvSpPr>
          <p:nvPr/>
        </p:nvSpPr>
        <p:spPr bwMode="auto">
          <a:xfrm>
            <a:off x="1600200" y="762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Ví dụ(Hệ thống thang máy trong IEEE Std-830: Mẫu)</a:t>
            </a:r>
          </a:p>
        </p:txBody>
      </p:sp>
      <p:sp>
        <p:nvSpPr>
          <p:cNvPr id="37891" name="Text Box 2">
            <a:extLst>
              <a:ext uri="{FF2B5EF4-FFF2-40B4-BE49-F238E27FC236}">
                <a16:creationId xmlns:a16="http://schemas.microsoft.com/office/drawing/2014/main" id="{631A5A68-2C02-4186-B9A8-33E8816B1526}"/>
              </a:ext>
            </a:extLst>
          </p:cNvPr>
          <p:cNvSpPr txBox="1">
            <a:spLocks noChangeArrowheads="1"/>
          </p:cNvSpPr>
          <p:nvPr/>
        </p:nvSpPr>
        <p:spPr bwMode="auto">
          <a:xfrm>
            <a:off x="1751014" y="9144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40005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20000"/>
              </a:lnSpc>
              <a:buClr>
                <a:srgbClr val="800080"/>
              </a:buClr>
              <a:buSzPct val="90000"/>
            </a:pPr>
            <a:r>
              <a:rPr lang="en-US" altLang="en-US" b="1">
                <a:latin typeface="Century" panose="02040604050505020304" pitchFamily="18" charset="0"/>
              </a:rPr>
              <a:t>2. Giới thiệu</a:t>
            </a:r>
          </a:p>
          <a:p>
            <a:pPr lvl="1">
              <a:lnSpc>
                <a:spcPct val="100000"/>
              </a:lnSpc>
              <a:spcBef>
                <a:spcPct val="0"/>
              </a:spcBef>
              <a:buClr>
                <a:srgbClr val="800080"/>
              </a:buClr>
              <a:buSzPct val="70000"/>
            </a:pPr>
            <a:r>
              <a:rPr lang="en-US" altLang="en-US" b="1">
                <a:solidFill>
                  <a:srgbClr val="352270"/>
                </a:solidFill>
                <a:latin typeface="Century" panose="02040604050505020304" pitchFamily="18" charset="0"/>
              </a:rPr>
              <a:t>2.1 </a:t>
            </a:r>
            <a:r>
              <a:rPr lang="vi-VN" altLang="en-US" b="1">
                <a:solidFill>
                  <a:srgbClr val="352270"/>
                </a:solidFill>
                <a:latin typeface="Century" panose="02040604050505020304" pitchFamily="18" charset="0"/>
              </a:rPr>
              <a:t>Quan điểm sản phẩm</a:t>
            </a:r>
            <a:endParaRPr lang="en-US" altLang="en-US" b="1">
              <a:solidFill>
                <a:srgbClr val="352270"/>
              </a:solidFill>
              <a:latin typeface="Century" panose="02040604050505020304" pitchFamily="18" charset="0"/>
            </a:endParaRPr>
          </a:p>
          <a:p>
            <a:pPr lvl="1">
              <a:lnSpc>
                <a:spcPct val="100000"/>
              </a:lnSpc>
              <a:spcBef>
                <a:spcPct val="0"/>
              </a:spcBef>
              <a:buClr>
                <a:srgbClr val="800080"/>
              </a:buClr>
              <a:buSzPct val="70000"/>
            </a:pPr>
            <a:r>
              <a:rPr lang="vi-VN" altLang="en-US" sz="2100">
                <a:solidFill>
                  <a:srgbClr val="352270"/>
                </a:solidFill>
                <a:latin typeface="Century" panose="02040604050505020304" pitchFamily="18" charset="0"/>
              </a:rPr>
              <a:t>Phần mềm điều khiển được chỉ định trong Yêu cầu Phần mềm này là một phần của một hệ thống lớn hơn - hệ thống thang máy. Do đó phần mềm phải có khả năng giao tiếp với các cơ chế vật lý của hệ thống thang máy chẳng hạn như các nút, bảng điều khiển quản lý của trang web, màn hình sàn và màn hình thang máy.</a:t>
            </a:r>
            <a:endParaRPr lang="en-US" altLang="en-US" sz="2100">
              <a:solidFill>
                <a:srgbClr val="352270"/>
              </a:solidFill>
              <a:latin typeface="Century" panose="02040604050505020304" pitchFamily="18" charset="0"/>
            </a:endParaRPr>
          </a:p>
          <a:p>
            <a:pPr lvl="1">
              <a:lnSpc>
                <a:spcPct val="100000"/>
              </a:lnSpc>
              <a:spcBef>
                <a:spcPct val="0"/>
              </a:spcBef>
              <a:buClr>
                <a:srgbClr val="800080"/>
              </a:buClr>
              <a:buSzPct val="70000"/>
            </a:pPr>
            <a:r>
              <a:rPr lang="en-US" altLang="en-US" b="1">
                <a:solidFill>
                  <a:srgbClr val="352270"/>
                </a:solidFill>
                <a:latin typeface="Century" panose="02040604050505020304" pitchFamily="18" charset="0"/>
              </a:rPr>
              <a:t>2.2 Chức năng sản phẩm</a:t>
            </a:r>
          </a:p>
          <a:p>
            <a:pPr lvl="1">
              <a:lnSpc>
                <a:spcPct val="100000"/>
              </a:lnSpc>
              <a:spcBef>
                <a:spcPct val="0"/>
              </a:spcBef>
              <a:buClr>
                <a:srgbClr val="800080"/>
              </a:buClr>
              <a:buSzPct val="70000"/>
            </a:pPr>
            <a:r>
              <a:rPr lang="en-US" altLang="en-US" sz="2100">
                <a:solidFill>
                  <a:srgbClr val="352270"/>
                </a:solidFill>
                <a:latin typeface="Century" panose="02040604050505020304" pitchFamily="18" charset="0"/>
              </a:rPr>
              <a:t>Các mục con này chứa mô tả về các chức năng chính mà phần mềm điều khiển phải có. </a:t>
            </a:r>
          </a:p>
          <a:p>
            <a:pPr lvl="1">
              <a:lnSpc>
                <a:spcPct val="100000"/>
              </a:lnSpc>
              <a:spcBef>
                <a:spcPct val="0"/>
              </a:spcBef>
              <a:buClr>
                <a:srgbClr val="800080"/>
              </a:buClr>
              <a:buSzPct val="70000"/>
              <a:buFont typeface="Century" panose="02040604050505020304" pitchFamily="18" charset="0"/>
              <a:buAutoNum type="alphaLcParenR"/>
            </a:pPr>
            <a:r>
              <a:rPr lang="en-US" altLang="en-US" sz="2100">
                <a:solidFill>
                  <a:srgbClr val="352270"/>
                </a:solidFill>
                <a:latin typeface="Century" panose="02040604050505020304" pitchFamily="18" charset="0"/>
              </a:rPr>
              <a:t> Điều khiển cửa: </a:t>
            </a:r>
            <a:r>
              <a:rPr lang="vi-VN" altLang="en-US" sz="2100">
                <a:solidFill>
                  <a:srgbClr val="352270"/>
                </a:solidFill>
                <a:latin typeface="Century" panose="02040604050505020304" pitchFamily="18" charset="0"/>
              </a:rPr>
              <a:t>Phần mềm điều khiển sẽ quyết định nơi và khi thang máy đóng và mở cửa</a:t>
            </a:r>
            <a:r>
              <a:rPr lang="en-US" altLang="en-US" sz="2100">
                <a:solidFill>
                  <a:srgbClr val="352270"/>
                </a:solidFill>
                <a:latin typeface="Century" panose="02040604050505020304" pitchFamily="18" charset="0"/>
              </a:rPr>
              <a:t>. </a:t>
            </a:r>
          </a:p>
          <a:p>
            <a:pPr lvl="1">
              <a:lnSpc>
                <a:spcPct val="100000"/>
              </a:lnSpc>
              <a:spcBef>
                <a:spcPct val="0"/>
              </a:spcBef>
              <a:buClr>
                <a:srgbClr val="800080"/>
              </a:buClr>
              <a:buSzPct val="70000"/>
              <a:buFont typeface="Century" panose="02040604050505020304" pitchFamily="18" charset="0"/>
              <a:buAutoNum type="alphaLcParenR"/>
            </a:pPr>
            <a:r>
              <a:rPr lang="en-US" altLang="en-US" sz="2100">
                <a:solidFill>
                  <a:srgbClr val="352270"/>
                </a:solidFill>
                <a:latin typeface="Century" panose="02040604050505020304" pitchFamily="18" charset="0"/>
              </a:rPr>
              <a:t> Điều khiển di chuyển: </a:t>
            </a:r>
            <a:r>
              <a:rPr lang="vi-VN" altLang="en-US" sz="2100">
                <a:solidFill>
                  <a:srgbClr val="352270"/>
                </a:solidFill>
                <a:latin typeface="Century" panose="02040604050505020304" pitchFamily="18" charset="0"/>
              </a:rPr>
              <a:t>Phần mềm điều khiển có thể xác định cách thang máy di chuyển. Phần mềm phải có khả năng giám sát và ảnh hưởng đến tốc độ, gia tốc và hướng di chuyển. Bộ điều khiển có thể xác định điểm đến của thang máy để đáp ứng yêu cầu và / hoặc nút </a:t>
            </a:r>
            <a:r>
              <a:rPr lang="en-US" altLang="en-US" sz="2100">
                <a:solidFill>
                  <a:srgbClr val="352270"/>
                </a:solidFill>
                <a:latin typeface="Century" panose="02040604050505020304" pitchFamily="18" charset="0"/>
              </a:rPr>
              <a:t>tầng </a:t>
            </a:r>
            <a:r>
              <a:rPr lang="vi-VN" altLang="en-US" sz="2100">
                <a:solidFill>
                  <a:srgbClr val="352270"/>
                </a:solidFill>
                <a:latin typeface="Century" panose="02040604050505020304" pitchFamily="18" charset="0"/>
              </a:rPr>
              <a:t>được nhấn.</a:t>
            </a:r>
            <a:endParaRPr lang="en-US" altLang="en-US" sz="2100">
              <a:solidFill>
                <a:srgbClr val="352270"/>
              </a:solidFill>
              <a:latin typeface="Century" panose="02040604050505020304" pitchFamily="18" charset="0"/>
            </a:endParaRPr>
          </a:p>
          <a:p>
            <a:pPr lvl="1">
              <a:lnSpc>
                <a:spcPct val="100000"/>
              </a:lnSpc>
              <a:spcBef>
                <a:spcPct val="0"/>
              </a:spcBef>
              <a:buClr>
                <a:srgbClr val="800080"/>
              </a:buClr>
              <a:buSzPct val="70000"/>
            </a:pPr>
            <a:endParaRPr lang="en-US" altLang="en-US">
              <a:solidFill>
                <a:srgbClr val="352270"/>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5029631B-9116-481F-9C2E-F669E125D9D3}"/>
              </a:ext>
            </a:extLst>
          </p:cNvPr>
          <p:cNvSpPr>
            <a:spLocks noGrp="1"/>
          </p:cNvSpPr>
          <p:nvPr>
            <p:ph type="sldNum" sz="quarter" idx="12"/>
          </p:nvPr>
        </p:nvSpPr>
        <p:spPr/>
        <p:txBody>
          <a:bodyPr/>
          <a:lstStyle/>
          <a:p>
            <a:fld id="{5DCE9256-E267-42CE-80F9-AEAE5EA0E9CB}" type="slidenum">
              <a:rPr lang="en-US" smtClean="0"/>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3310128" y="3226766"/>
            <a:ext cx="7662672" cy="861774"/>
          </a:xfrm>
          <a:prstGeom prst="rect">
            <a:avLst/>
          </a:prstGeom>
        </p:spPr>
        <p:txBody>
          <a:bodyPr vert="horz" wrap="square" lIns="0" tIns="0" rIns="0" bIns="0" rtlCol="0">
            <a:spAutoFit/>
          </a:bodyPr>
          <a:lstStyle/>
          <a:p>
            <a:r>
              <a:rPr lang="en-US" sz="2800" b="1" i="0">
                <a:solidFill>
                  <a:srgbClr val="00B050"/>
                </a:solidFill>
                <a:effectLst/>
                <a:latin typeface="MyriadPro-Bold"/>
              </a:rPr>
              <a:t>BIÊN SOẠN TÀI LIỆU YÊU CẦU</a:t>
            </a:r>
          </a:p>
          <a:p>
            <a:r>
              <a:rPr lang="en-US" sz="2800" b="1" i="0">
                <a:solidFill>
                  <a:srgbClr val="00B050"/>
                </a:solidFill>
                <a:effectLst/>
                <a:latin typeface="MyriadPro-Bold"/>
              </a:rPr>
              <a:t>Documenting Requirements</a:t>
            </a: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a:t>
            </a:fld>
            <a:endParaRPr dirty="0"/>
          </a:p>
        </p:txBody>
      </p:sp>
    </p:spTree>
    <p:extLst>
      <p:ext uri="{BB962C8B-B14F-4D97-AF65-F5344CB8AC3E}">
        <p14:creationId xmlns:p14="http://schemas.microsoft.com/office/powerpoint/2010/main" val="355752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2DC2094D-4809-4059-A9B0-046C4010C3AC}"/>
              </a:ext>
            </a:extLst>
          </p:cNvPr>
          <p:cNvSpPr txBox="1">
            <a:spLocks noChangeArrowheads="1"/>
          </p:cNvSpPr>
          <p:nvPr/>
        </p:nvSpPr>
        <p:spPr bwMode="auto">
          <a:xfrm>
            <a:off x="1600200" y="76200"/>
            <a:ext cx="8902700" cy="670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20000"/>
              </a:lnSpc>
              <a:spcBef>
                <a:spcPts val="1100"/>
              </a:spcBef>
              <a:buClr>
                <a:srgbClr val="800080"/>
              </a:buClr>
              <a:buSzPct val="90000"/>
            </a:pPr>
            <a:r>
              <a:rPr lang="en-US" altLang="en-US" sz="2100" b="1" i="0">
                <a:solidFill>
                  <a:srgbClr val="352270"/>
                </a:solidFill>
                <a:latin typeface="Times New Roman" panose="02020603050405020304" pitchFamily="18" charset="0"/>
                <a:cs typeface="Times New Roman" panose="02020603050405020304" pitchFamily="18" charset="0"/>
              </a:rPr>
              <a:t>3. Yêu cầu cụ thể</a:t>
            </a:r>
          </a:p>
          <a:p>
            <a:pPr marL="0" lvl="1">
              <a:buClr>
                <a:srgbClr val="800080"/>
              </a:buClr>
              <a:buSzPct val="70000"/>
            </a:pPr>
            <a:r>
              <a:rPr lang="en-US" altLang="en-US" sz="2100" b="1" i="0">
                <a:solidFill>
                  <a:srgbClr val="352270"/>
                </a:solidFill>
                <a:latin typeface="Times New Roman" panose="02020603050405020304" pitchFamily="18" charset="0"/>
                <a:cs typeface="Times New Roman" panose="02020603050405020304" pitchFamily="18" charset="0"/>
              </a:rPr>
              <a:t>3.1 Quan Điểm Sản Phẩm  </a:t>
            </a:r>
          </a:p>
          <a:p>
            <a:pPr marL="0" lvl="1">
              <a:buClr>
                <a:srgbClr val="800080"/>
              </a:buClr>
              <a:buSzPct val="70000"/>
            </a:pP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Các phần mềm điều khiển được chỉ định trong Phần mềm Yêu cầu Spec là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một phần của một hệ thống lớn hơn - các hệ thống thang máy. Phần mềm này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do đó phải có khả năng giao tiếp với cơ chế vật l</a:t>
            </a:r>
            <a:r>
              <a:rPr lang="en-US" altLang="en-US" sz="2100" i="0">
                <a:solidFill>
                  <a:srgbClr val="191966"/>
                </a:solidFill>
                <a:latin typeface="Times New Roman" panose="02020603050405020304" pitchFamily="18" charset="0"/>
              </a:rPr>
              <a:t>ý của hệ thống thang máy 	của nh</a:t>
            </a:r>
            <a:r>
              <a:rPr lang="vi-VN" altLang="en-US" sz="2100" i="0">
                <a:solidFill>
                  <a:srgbClr val="191966"/>
                </a:solidFill>
                <a:latin typeface="Times New Roman" panose="02020603050405020304" pitchFamily="18" charset="0"/>
              </a:rPr>
              <a:t>ư các nút, giao diện điều khiển người quản l</a:t>
            </a:r>
            <a:r>
              <a:rPr lang="en-US" altLang="en-US" sz="2100" i="0">
                <a:solidFill>
                  <a:srgbClr val="191966"/>
                </a:solidFill>
                <a:latin typeface="Times New Roman" panose="02020603050405020304" pitchFamily="18" charset="0"/>
              </a:rPr>
              <a:t>ý trang web, hiển thị sàn, 	và màn hình hiển thị thang máy. </a:t>
            </a:r>
            <a:endParaRPr lang="en-US" altLang="en-US" sz="2100" b="1" i="0">
              <a:solidFill>
                <a:srgbClr val="191966"/>
              </a:solidFill>
              <a:latin typeface="Times New Roman" panose="02020603050405020304" pitchFamily="18" charset="0"/>
              <a:cs typeface="Times New Roman" panose="02020603050405020304" pitchFamily="18" charset="0"/>
            </a:endParaRPr>
          </a:p>
          <a:p>
            <a:pPr marL="0" lvl="1">
              <a:buClr>
                <a:srgbClr val="800080"/>
              </a:buClr>
              <a:buSzPct val="70000"/>
            </a:pPr>
            <a:r>
              <a:rPr lang="en-US" altLang="en-US" sz="2100" b="1">
                <a:solidFill>
                  <a:srgbClr val="191966"/>
                </a:solidFill>
                <a:latin typeface="Times New Roman" panose="02020603050405020304" pitchFamily="18" charset="0"/>
              </a:rPr>
              <a:t>3.2 Yêu cầu chức năng</a:t>
            </a:r>
            <a:endParaRPr lang="en-US" altLang="en-US" sz="2100" b="1" i="0">
              <a:solidFill>
                <a:srgbClr val="191966"/>
              </a:solidFill>
              <a:latin typeface="Times New Roman" panose="02020603050405020304" pitchFamily="18" charset="0"/>
              <a:cs typeface="Times New Roman" panose="02020603050405020304" pitchFamily="18" charset="0"/>
            </a:endParaRPr>
          </a:p>
          <a:p>
            <a:pPr marL="0" lvl="1">
              <a:buClr>
                <a:srgbClr val="800080"/>
              </a:buClr>
              <a:buSzPct val="70000"/>
            </a:pPr>
            <a:r>
              <a:rPr lang="en-US" altLang="en-US" sz="2100" i="0">
                <a:solidFill>
                  <a:srgbClr val="191966"/>
                </a:solidFill>
                <a:latin typeface="Times New Roman" panose="02020603050405020304" pitchFamily="18" charset="0"/>
              </a:rPr>
              <a:t>	Phần phụ này có chứa một mô tả về các chức năng chính phần mềm điều 	khiển phải có.</a:t>
            </a:r>
            <a:r>
              <a:rPr lang="en-US" altLang="en-US" sz="2100" i="0">
                <a:solidFill>
                  <a:srgbClr val="352270"/>
                </a:solidFill>
                <a:latin typeface="Times New Roman" panose="02020603050405020304" pitchFamily="18" charset="0"/>
                <a:cs typeface="Times New Roman" panose="02020603050405020304" pitchFamily="18" charset="0"/>
              </a:rPr>
              <a:t> </a:t>
            </a:r>
            <a:endParaRPr lang="en-US" altLang="en-US" sz="2100" i="0">
              <a:solidFill>
                <a:srgbClr val="191966"/>
              </a:solidFill>
              <a:latin typeface="Times New Roman" panose="02020603050405020304" pitchFamily="18" charset="0"/>
              <a:cs typeface="Times New Roman" panose="02020603050405020304" pitchFamily="18" charset="0"/>
            </a:endParaRPr>
          </a:p>
          <a:p>
            <a:pPr marL="0" lvl="1">
              <a:buClr>
                <a:srgbClr val="800080"/>
              </a:buClr>
              <a:buSzPct val="70000"/>
            </a:pPr>
            <a:r>
              <a:rPr lang="en-US" altLang="en-US" sz="2100" i="0">
                <a:solidFill>
                  <a:srgbClr val="191966"/>
                </a:solidFill>
                <a:latin typeface="Times New Roman" panose="02020603050405020304" pitchFamily="18" charset="0"/>
              </a:rPr>
              <a:t>  1. Thang máy s</a:t>
            </a:r>
            <a:r>
              <a:rPr lang="vi-VN" altLang="en-US" sz="2100" i="0">
                <a:solidFill>
                  <a:srgbClr val="191966"/>
                </a:solidFill>
                <a:latin typeface="Times New Roman" panose="02020603050405020304" pitchFamily="18" charset="0"/>
              </a:rPr>
              <a:t>ẽ thực hiện một sàn ngừng gọi nút nhấn vào tầng nói. Thang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máy sẽ làm cho tầng này dừng lại ở tầng được yêu cầu trong 17 tầng dừng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hoặc ít hơn. Thang máy sẽ thực hiện một sàn dừng nếu nút dừng được ép cho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một sàn nhà nhất định trong 17 điểm dừng hoặc ít hơn với điều kiện là hành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khách Ấn một nút dừng gây ra Thang máy để đi du lịch theo hướng họ chỉ khi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họ nhấn nút gọi, có nghĩa là, nếu họ thực hiện một yêu cầu lên với nút gọi họ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chọn một tầng cao hơn khi họ nhấn nút stop.</a:t>
            </a:r>
            <a:r>
              <a:rPr lang="en-US" altLang="en-US" sz="2100" i="0">
                <a:solidFill>
                  <a:srgbClr val="352270"/>
                </a:solidFill>
                <a:latin typeface="Times New Roman" panose="02020603050405020304" pitchFamily="18" charset="0"/>
                <a:cs typeface="Times New Roman" panose="02020603050405020304" pitchFamily="18" charset="0"/>
              </a:rPr>
              <a:t> </a:t>
            </a:r>
          </a:p>
          <a:p>
            <a:pPr marL="0" lvl="1">
              <a:buClr>
                <a:srgbClr val="800080"/>
              </a:buClr>
              <a:buSzPct val="70000"/>
            </a:pPr>
            <a:r>
              <a:rPr lang="en-US" altLang="en-US" sz="2100" i="0">
                <a:solidFill>
                  <a:srgbClr val="191966"/>
                </a:solidFill>
                <a:latin typeface="Times New Roman" panose="02020603050405020304" pitchFamily="18" charset="0"/>
              </a:rPr>
              <a:t>  3. n</a:t>
            </a:r>
            <a:r>
              <a:rPr lang="vi-VN" altLang="en-US" sz="2100" i="0">
                <a:solidFill>
                  <a:srgbClr val="191966"/>
                </a:solidFill>
                <a:latin typeface="Times New Roman" panose="02020603050405020304" pitchFamily="18" charset="0"/>
              </a:rPr>
              <a:t>ếu cửa Thang máy mở cửa và nhấn vào nút đóng cửa, Thang máy sẽ làm </a:t>
            </a:r>
            <a:r>
              <a:rPr lang="en-US" altLang="en-US" sz="2100" i="0">
                <a:solidFill>
                  <a:srgbClr val="191966"/>
                </a:solidFill>
                <a:latin typeface="Times New Roman" panose="02020603050405020304" pitchFamily="18" charset="0"/>
              </a:rPr>
              <a:t>	</a:t>
            </a:r>
            <a:r>
              <a:rPr lang="vi-VN" altLang="en-US" sz="2100" i="0">
                <a:solidFill>
                  <a:srgbClr val="191966"/>
                </a:solidFill>
                <a:latin typeface="Times New Roman" panose="02020603050405020304" pitchFamily="18" charset="0"/>
              </a:rPr>
              <a:t>cho một nỗ lực để đóng cửa sau 3 giây.</a:t>
            </a:r>
            <a:endParaRPr lang="en-US" altLang="en-US" sz="2100" i="0">
              <a:solidFill>
                <a:srgbClr val="191966"/>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F72ED6-6637-405A-B6D9-84807CE53B6E}"/>
              </a:ext>
            </a:extLst>
          </p:cNvPr>
          <p:cNvSpPr>
            <a:spLocks noGrp="1"/>
          </p:cNvSpPr>
          <p:nvPr>
            <p:ph type="sldNum" sz="quarter" idx="12"/>
          </p:nvPr>
        </p:nvSpPr>
        <p:spPr/>
        <p:txBody>
          <a:bodyPr/>
          <a:lstStyle/>
          <a:p>
            <a:fld id="{5DCE9256-E267-42CE-80F9-AEAE5EA0E9CB}"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E3E1AEC7-BCFF-4E4B-B620-8828A9074EF8}"/>
              </a:ext>
            </a:extLst>
          </p:cNvPr>
          <p:cNvSpPr txBox="1">
            <a:spLocks noChangeArrowheads="1"/>
          </p:cNvSpPr>
          <p:nvPr/>
        </p:nvSpPr>
        <p:spPr bwMode="auto">
          <a:xfrm>
            <a:off x="1600200" y="1524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1pPr>
            <a:lvl2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2pPr>
            <a:lvl3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3pPr>
            <a:lvl4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4pPr>
            <a:lvl5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5pPr>
            <a:lvl6pPr marL="25146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6pPr>
            <a:lvl7pPr marL="29718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7pPr>
            <a:lvl8pPr marL="34290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8pPr>
            <a:lvl9pPr marL="38862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9pPr>
          </a:lstStyle>
          <a:p>
            <a:pPr>
              <a:spcBef>
                <a:spcPct val="0"/>
              </a:spcBef>
              <a:buClrTx/>
              <a:buFontTx/>
              <a:buNone/>
              <a:defRPr/>
            </a:pP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Khuôn</a:t>
            </a:r>
            <a:r>
              <a:rPr lang="en-US" altLang="en-US" sz="3200" i="0" dirty="0">
                <a:solidFill>
                  <a:srgbClr val="CC0000"/>
                </a:solidFill>
                <a:latin typeface="Century" panose="02040604050505020304" pitchFamily="18" charset="0"/>
                <a:ea typeface="Symbol" panose="05050102010706020507" pitchFamily="18" charset="2"/>
                <a:cs typeface="Tahoma" panose="020B0604030504040204" pitchFamily="34" charset="0"/>
              </a:rPr>
              <a:t> </a:t>
            </a: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mẫu</a:t>
            </a:r>
            <a:endParaRPr lang="en-US" altLang="en-US" sz="3200" b="1" i="0" dirty="0">
              <a:solidFill>
                <a:schemeClr val="accent2">
                  <a:lumMod val="50000"/>
                </a:schemeClr>
              </a:solidFill>
              <a:latin typeface="Century" panose="02040604050505020304" pitchFamily="18" charset="0"/>
              <a:ea typeface="Symbol" panose="05050102010706020507" pitchFamily="18" charset="2"/>
              <a:cs typeface="Tahoma" panose="020B0604030504040204" pitchFamily="34" charset="0"/>
            </a:endParaRPr>
          </a:p>
        </p:txBody>
      </p:sp>
      <p:sp>
        <p:nvSpPr>
          <p:cNvPr id="40963" name="Text Box 2">
            <a:extLst>
              <a:ext uri="{FF2B5EF4-FFF2-40B4-BE49-F238E27FC236}">
                <a16:creationId xmlns:a16="http://schemas.microsoft.com/office/drawing/2014/main" id="{A1C4667C-24CC-4895-9E31-FE18D28F59F3}"/>
              </a:ext>
            </a:extLst>
          </p:cNvPr>
          <p:cNvSpPr txBox="1">
            <a:spLocks noChangeArrowheads="1"/>
          </p:cNvSpPr>
          <p:nvPr/>
        </p:nvSpPr>
        <p:spPr bwMode="auto">
          <a:xfrm>
            <a:off x="1751014" y="6858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91966"/>
                </a:solidFill>
                <a:latin typeface="Times New Roman" panose="02020603050405020304" pitchFamily="18" charset="0"/>
              </a:rPr>
              <a:t>Các bên tác động vào </a:t>
            </a:r>
            <a:r>
              <a:rPr lang="vi-VN" altLang="en-US" b="1" i="0">
                <a:solidFill>
                  <a:srgbClr val="191966"/>
                </a:solidFill>
                <a:latin typeface="Times New Roman" panose="02020603050405020304" pitchFamily="18" charset="0"/>
              </a:rPr>
              <a:t>dự án</a:t>
            </a:r>
          </a:p>
          <a:p>
            <a:r>
              <a:rPr lang="en-US" altLang="en-US" i="0">
                <a:solidFill>
                  <a:srgbClr val="191966"/>
                </a:solidFill>
                <a:latin typeface="Times New Roman" panose="02020603050405020304" pitchFamily="18" charset="0"/>
              </a:rPr>
              <a:t>1. </a:t>
            </a:r>
            <a:r>
              <a:rPr lang="vi-VN" altLang="en-US" i="0">
                <a:solidFill>
                  <a:srgbClr val="191966"/>
                </a:solidFill>
                <a:latin typeface="Times New Roman" panose="02020603050405020304" pitchFamily="18" charset="0"/>
              </a:rPr>
              <a:t>Mục đích của dự án</a:t>
            </a:r>
          </a:p>
          <a:p>
            <a:r>
              <a:rPr lang="en-US" altLang="en-US" i="0">
                <a:solidFill>
                  <a:srgbClr val="191966"/>
                </a:solidFill>
                <a:latin typeface="Times New Roman" panose="02020603050405020304" pitchFamily="18" charset="0"/>
              </a:rPr>
              <a:t>2. </a:t>
            </a:r>
            <a:r>
              <a:rPr lang="vi-VN" altLang="en-US" i="0">
                <a:solidFill>
                  <a:srgbClr val="191966"/>
                </a:solidFill>
                <a:latin typeface="Times New Roman" panose="02020603050405020304" pitchFamily="18" charset="0"/>
              </a:rPr>
              <a:t>Các khách h</a:t>
            </a:r>
            <a:r>
              <a:rPr lang="en-US" altLang="en-US" i="0">
                <a:solidFill>
                  <a:srgbClr val="191966"/>
                </a:solidFill>
                <a:latin typeface="Times New Roman" panose="02020603050405020304" pitchFamily="18" charset="0"/>
              </a:rPr>
              <a:t>àng, khách hàng và Stackholders khác</a:t>
            </a:r>
          </a:p>
          <a:p>
            <a:r>
              <a:rPr lang="en-US" altLang="en-US" i="0">
                <a:solidFill>
                  <a:srgbClr val="191966"/>
                </a:solidFill>
                <a:latin typeface="Times New Roman" panose="02020603050405020304" pitchFamily="18" charset="0"/>
              </a:rPr>
              <a:t>3. Ng</a:t>
            </a:r>
            <a:r>
              <a:rPr lang="vi-VN" altLang="en-US" i="0">
                <a:solidFill>
                  <a:srgbClr val="191966"/>
                </a:solidFill>
                <a:latin typeface="Times New Roman" panose="02020603050405020304" pitchFamily="18" charset="0"/>
              </a:rPr>
              <a:t>ười sử dụng của sản phẩm</a:t>
            </a:r>
            <a:endParaRPr lang="en-US" altLang="en-US" i="0">
              <a:solidFill>
                <a:srgbClr val="191966"/>
              </a:solidFill>
              <a:latin typeface="Century" panose="02040604050505020304" pitchFamily="18" charset="0"/>
            </a:endParaRPr>
          </a:p>
          <a:p>
            <a:r>
              <a:rPr lang="vi-VN" altLang="en-US" b="1" i="0">
                <a:solidFill>
                  <a:srgbClr val="191966"/>
                </a:solidFill>
                <a:latin typeface="Times New Roman" panose="02020603050405020304" pitchFamily="18" charset="0"/>
              </a:rPr>
              <a:t>Ràng buộc </a:t>
            </a:r>
            <a:r>
              <a:rPr lang="en-US" altLang="en-US" b="1" i="0">
                <a:solidFill>
                  <a:srgbClr val="191966"/>
                </a:solidFill>
                <a:latin typeface="Times New Roman" panose="02020603050405020304" pitchFamily="18" charset="0"/>
              </a:rPr>
              <a:t>trong </a:t>
            </a:r>
            <a:r>
              <a:rPr lang="vi-VN" altLang="en-US" b="1" i="0">
                <a:solidFill>
                  <a:srgbClr val="191966"/>
                </a:solidFill>
                <a:latin typeface="Times New Roman" panose="02020603050405020304" pitchFamily="18" charset="0"/>
              </a:rPr>
              <a:t>dự án</a:t>
            </a:r>
            <a:endParaRPr lang="en-US" altLang="en-US" b="1" i="0">
              <a:solidFill>
                <a:srgbClr val="191966"/>
              </a:solidFill>
              <a:latin typeface="Century" panose="02040604050505020304" pitchFamily="18" charset="0"/>
            </a:endParaRPr>
          </a:p>
          <a:p>
            <a:r>
              <a:rPr lang="en-US" altLang="en-US" i="0">
                <a:solidFill>
                  <a:srgbClr val="191966"/>
                </a:solidFill>
                <a:latin typeface="Times New Roman" panose="02020603050405020304" pitchFamily="18" charset="0"/>
              </a:rPr>
              <a:t>4. Các ràng </a:t>
            </a:r>
            <a:r>
              <a:rPr lang="vi-VN" altLang="en-US" i="0">
                <a:solidFill>
                  <a:srgbClr val="191966"/>
                </a:solidFill>
                <a:latin typeface="Times New Roman" panose="02020603050405020304" pitchFamily="18" charset="0"/>
              </a:rPr>
              <a:t>buộc</a:t>
            </a:r>
            <a:r>
              <a:rPr lang="en-US" altLang="en-US" i="0">
                <a:solidFill>
                  <a:srgbClr val="191966"/>
                </a:solidFill>
                <a:latin typeface="Times New Roman" panose="02020603050405020304" pitchFamily="18" charset="0"/>
              </a:rPr>
              <a:t> theo quy định</a:t>
            </a:r>
            <a:endParaRPr lang="vi-VN" altLang="en-US" i="0">
              <a:solidFill>
                <a:srgbClr val="191966"/>
              </a:solidFill>
              <a:latin typeface="Times New Roman" panose="02020603050405020304" pitchFamily="18" charset="0"/>
            </a:endParaRPr>
          </a:p>
          <a:p>
            <a:r>
              <a:rPr lang="en-US" altLang="en-US" i="0">
                <a:solidFill>
                  <a:srgbClr val="191966"/>
                </a:solidFill>
                <a:latin typeface="Times New Roman" panose="02020603050405020304" pitchFamily="18" charset="0"/>
              </a:rPr>
              <a:t>5. </a:t>
            </a:r>
            <a:r>
              <a:rPr lang="vi-VN" altLang="en-US" i="0">
                <a:solidFill>
                  <a:srgbClr val="191966"/>
                </a:solidFill>
                <a:latin typeface="Times New Roman" panose="02020603050405020304" pitchFamily="18" charset="0"/>
              </a:rPr>
              <a:t>Quy ước đặt tên và định nghĩa</a:t>
            </a:r>
          </a:p>
          <a:p>
            <a:r>
              <a:rPr lang="en-US" altLang="en-US" i="0">
                <a:solidFill>
                  <a:srgbClr val="191966"/>
                </a:solidFill>
                <a:latin typeface="Times New Roman" panose="02020603050405020304" pitchFamily="18" charset="0"/>
              </a:rPr>
              <a:t>6. </a:t>
            </a:r>
            <a:r>
              <a:rPr lang="vi-VN" altLang="en-US" i="0">
                <a:solidFill>
                  <a:srgbClr val="191966"/>
                </a:solidFill>
                <a:latin typeface="Times New Roman" panose="02020603050405020304" pitchFamily="18" charset="0"/>
              </a:rPr>
              <a:t>Sự kiện liên quan và những giả định</a:t>
            </a:r>
            <a:endParaRPr lang="en-US" altLang="en-US" i="0">
              <a:solidFill>
                <a:srgbClr val="191966"/>
              </a:solidFill>
              <a:latin typeface="Century" panose="02040604050505020304" pitchFamily="18" charset="0"/>
            </a:endParaRPr>
          </a:p>
          <a:p>
            <a:pPr>
              <a:spcBef>
                <a:spcPts val="600"/>
              </a:spcBef>
              <a:buClr>
                <a:srgbClr val="800080"/>
              </a:buClr>
              <a:buSzPct val="90000"/>
            </a:pPr>
            <a:r>
              <a:rPr lang="en-US" altLang="en-US" b="1" i="0">
                <a:solidFill>
                  <a:srgbClr val="191966"/>
                </a:solidFill>
                <a:latin typeface="Times New Roman" panose="02020603050405020304" pitchFamily="18" charset="0"/>
              </a:rPr>
              <a:t>Các y</a:t>
            </a:r>
            <a:r>
              <a:rPr lang="vi-VN" altLang="en-US" b="1" i="0">
                <a:solidFill>
                  <a:srgbClr val="191966"/>
                </a:solidFill>
                <a:latin typeface="Times New Roman" panose="02020603050405020304" pitchFamily="18" charset="0"/>
              </a:rPr>
              <a:t>êu cầu chức năng</a:t>
            </a:r>
            <a:endParaRPr lang="en-US" altLang="en-US" b="1" i="0">
              <a:solidFill>
                <a:srgbClr val="191966"/>
              </a:solidFill>
              <a:latin typeface="Century" panose="02040604050505020304" pitchFamily="18" charset="0"/>
            </a:endParaRPr>
          </a:p>
          <a:p>
            <a:r>
              <a:rPr lang="en-US" altLang="en-US" i="0">
                <a:solidFill>
                  <a:srgbClr val="191966"/>
                </a:solidFill>
                <a:latin typeface="Times New Roman" panose="02020603050405020304" pitchFamily="18" charset="0"/>
              </a:rPr>
              <a:t>7. </a:t>
            </a:r>
            <a:r>
              <a:rPr lang="vi-VN" altLang="en-US" i="0">
                <a:solidFill>
                  <a:srgbClr val="191966"/>
                </a:solidFill>
                <a:latin typeface="Times New Roman" panose="02020603050405020304" pitchFamily="18" charset="0"/>
              </a:rPr>
              <a:t>Phạm vi công việc</a:t>
            </a:r>
          </a:p>
          <a:p>
            <a:r>
              <a:rPr lang="en-US" altLang="en-US" i="0">
                <a:solidFill>
                  <a:srgbClr val="191966"/>
                </a:solidFill>
                <a:latin typeface="Times New Roman" panose="02020603050405020304" pitchFamily="18" charset="0"/>
              </a:rPr>
              <a:t>8. </a:t>
            </a:r>
            <a:r>
              <a:rPr lang="vi-VN" altLang="en-US" i="0">
                <a:solidFill>
                  <a:srgbClr val="191966"/>
                </a:solidFill>
                <a:latin typeface="Times New Roman" panose="02020603050405020304" pitchFamily="18" charset="0"/>
              </a:rPr>
              <a:t>Phạm vi của các sản phẩm</a:t>
            </a:r>
          </a:p>
          <a:p>
            <a:r>
              <a:rPr lang="en-US" altLang="en-US" i="0">
                <a:solidFill>
                  <a:srgbClr val="191966"/>
                </a:solidFill>
                <a:latin typeface="Times New Roman" panose="02020603050405020304" pitchFamily="18" charset="0"/>
              </a:rPr>
              <a:t>9. </a:t>
            </a:r>
            <a:r>
              <a:rPr lang="vi-VN" altLang="en-US" i="0">
                <a:solidFill>
                  <a:srgbClr val="191966"/>
                </a:solidFill>
                <a:latin typeface="Times New Roman" panose="02020603050405020304" pitchFamily="18" charset="0"/>
              </a:rPr>
              <a:t>Chức năng và yêu cầu dữ liệu</a:t>
            </a:r>
            <a:endParaRPr lang="en-US" altLang="en-US" i="0">
              <a:solidFill>
                <a:srgbClr val="191966"/>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A8185621-A499-43BE-805E-BB9E53D45225}"/>
              </a:ext>
            </a:extLst>
          </p:cNvPr>
          <p:cNvSpPr>
            <a:spLocks noGrp="1"/>
          </p:cNvSpPr>
          <p:nvPr>
            <p:ph type="sldNum" sz="quarter" idx="12"/>
          </p:nvPr>
        </p:nvSpPr>
        <p:spPr/>
        <p:txBody>
          <a:bodyPr/>
          <a:lstStyle/>
          <a:p>
            <a:fld id="{5DCE9256-E267-42CE-80F9-AEAE5EA0E9CB}" type="slidenum">
              <a:rPr lang="en-US" smtClean="0"/>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237A16F6-69F4-4987-A9ED-FD76699A790B}"/>
              </a:ext>
            </a:extLst>
          </p:cNvPr>
          <p:cNvSpPr txBox="1">
            <a:spLocks noChangeArrowheads="1"/>
          </p:cNvSpPr>
          <p:nvPr/>
        </p:nvSpPr>
        <p:spPr bwMode="auto">
          <a:xfrm>
            <a:off x="1600200" y="1524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1pPr>
            <a:lvl2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2pPr>
            <a:lvl3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3pPr>
            <a:lvl4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4pPr>
            <a:lvl5pPr algn="ctr">
              <a:spcBef>
                <a:spcPts val="12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5pPr>
            <a:lvl6pPr marL="25146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6pPr>
            <a:lvl7pPr marL="29718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7pPr>
            <a:lvl8pPr marL="34290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8pPr>
            <a:lvl9pPr marL="3886200" indent="-228600" algn="ctr" defTabSz="457200" eaLnBrk="0" fontAlgn="base" hangingPunct="0">
              <a:spcBef>
                <a:spcPts val="12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chemeClr val="bg1"/>
                </a:solidFill>
                <a:latin typeface="Symbol" panose="05050102010706020507" pitchFamily="18" charset="2"/>
                <a:ea typeface="Source Han Sans CN Regular" charset="0"/>
                <a:cs typeface="Source Han Sans CN Regular" charset="0"/>
              </a:defRPr>
            </a:lvl9pPr>
          </a:lstStyle>
          <a:p>
            <a:pPr>
              <a:spcBef>
                <a:spcPct val="0"/>
              </a:spcBef>
              <a:buClrTx/>
              <a:buFontTx/>
              <a:buNone/>
              <a:defRPr/>
            </a:pP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Khuôn</a:t>
            </a:r>
            <a:r>
              <a:rPr lang="en-US" altLang="en-US" sz="3200" i="0" dirty="0">
                <a:solidFill>
                  <a:srgbClr val="CC0000"/>
                </a:solidFill>
                <a:latin typeface="Century" panose="02040604050505020304" pitchFamily="18" charset="0"/>
                <a:ea typeface="Symbol" panose="05050102010706020507" pitchFamily="18" charset="2"/>
                <a:cs typeface="Tahoma" panose="020B0604030504040204" pitchFamily="34" charset="0"/>
              </a:rPr>
              <a:t> </a:t>
            </a:r>
            <a:r>
              <a:rPr lang="en-US" altLang="en-US" sz="3200" i="0" dirty="0" err="1">
                <a:solidFill>
                  <a:srgbClr val="CC0000"/>
                </a:solidFill>
                <a:latin typeface="Century" panose="02040604050505020304" pitchFamily="18" charset="0"/>
                <a:ea typeface="Symbol" panose="05050102010706020507" pitchFamily="18" charset="2"/>
                <a:cs typeface="Tahoma" panose="020B0604030504040204" pitchFamily="34" charset="0"/>
              </a:rPr>
              <a:t>mẫu</a:t>
            </a:r>
            <a:endParaRPr lang="en-US" altLang="en-US" sz="3200" b="1" i="0" dirty="0">
              <a:solidFill>
                <a:schemeClr val="accent2">
                  <a:lumMod val="50000"/>
                </a:schemeClr>
              </a:solidFill>
              <a:latin typeface="Century" panose="02040604050505020304" pitchFamily="18" charset="0"/>
              <a:ea typeface="Symbol" panose="05050102010706020507" pitchFamily="18" charset="2"/>
              <a:cs typeface="Tahoma" panose="020B0604030504040204" pitchFamily="34" charset="0"/>
            </a:endParaRPr>
          </a:p>
        </p:txBody>
      </p:sp>
      <p:sp>
        <p:nvSpPr>
          <p:cNvPr id="43011" name="Text Box 2">
            <a:extLst>
              <a:ext uri="{FF2B5EF4-FFF2-40B4-BE49-F238E27FC236}">
                <a16:creationId xmlns:a16="http://schemas.microsoft.com/office/drawing/2014/main" id="{06833BEC-013C-4EC5-A6D1-AA10DD70F53E}"/>
              </a:ext>
            </a:extLst>
          </p:cNvPr>
          <p:cNvSpPr txBox="1">
            <a:spLocks noChangeArrowheads="1"/>
          </p:cNvSpPr>
          <p:nvPr/>
        </p:nvSpPr>
        <p:spPr bwMode="auto">
          <a:xfrm>
            <a:off x="1751014" y="6858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sz="2800" b="1" i="0">
                <a:solidFill>
                  <a:srgbClr val="191966"/>
                </a:solidFill>
                <a:latin typeface="Times New Roman" panose="02020603050405020304" pitchFamily="18" charset="0"/>
              </a:rPr>
              <a:t>Yêu cầu phi chức năng</a:t>
            </a:r>
            <a:r>
              <a:rPr lang="en-US" altLang="en-US" sz="2800" i="0">
                <a:solidFill>
                  <a:srgbClr val="191966"/>
                </a:solidFill>
                <a:latin typeface="Times New Roman" panose="02020603050405020304" pitchFamily="18" charset="0"/>
              </a:rPr>
              <a:t> </a:t>
            </a:r>
          </a:p>
          <a:p>
            <a:r>
              <a:rPr lang="en-US" altLang="en-US" sz="2800" i="0">
                <a:solidFill>
                  <a:srgbClr val="191966"/>
                </a:solidFill>
                <a:latin typeface="Times New Roman" panose="02020603050405020304" pitchFamily="18" charset="0"/>
              </a:rPr>
              <a:t>10. Y</a:t>
            </a:r>
            <a:r>
              <a:rPr lang="vi-VN" altLang="en-US" sz="2800" i="0">
                <a:solidFill>
                  <a:srgbClr val="191966"/>
                </a:solidFill>
                <a:latin typeface="Times New Roman" panose="02020603050405020304" pitchFamily="18" charset="0"/>
              </a:rPr>
              <a:t>êu cầu </a:t>
            </a:r>
            <a:r>
              <a:rPr lang="en-US" altLang="en-US" sz="2800" i="0">
                <a:solidFill>
                  <a:srgbClr val="191966"/>
                </a:solidFill>
                <a:latin typeface="Times New Roman" panose="02020603050405020304" pitchFamily="18" charset="0"/>
              </a:rPr>
              <a:t>Nhìn và c</a:t>
            </a:r>
            <a:r>
              <a:rPr lang="vi-VN" altLang="en-US" sz="2800" i="0">
                <a:solidFill>
                  <a:srgbClr val="191966"/>
                </a:solidFill>
                <a:latin typeface="Times New Roman" panose="02020603050405020304" pitchFamily="18" charset="0"/>
              </a:rPr>
              <a:t>ảm thấy</a:t>
            </a:r>
          </a:p>
          <a:p>
            <a:r>
              <a:rPr lang="en-US" altLang="en-US" sz="2800" i="0">
                <a:solidFill>
                  <a:srgbClr val="191966"/>
                </a:solidFill>
                <a:latin typeface="Times New Roman" panose="02020603050405020304" pitchFamily="18" charset="0"/>
              </a:rPr>
              <a:t>11. Yêu cầu về tính con người và k</a:t>
            </a:r>
            <a:r>
              <a:rPr lang="vi-VN" altLang="en-US" sz="2800" i="0">
                <a:solidFill>
                  <a:srgbClr val="191966"/>
                </a:solidFill>
                <a:latin typeface="Times New Roman" panose="02020603050405020304" pitchFamily="18" charset="0"/>
              </a:rPr>
              <a:t>hả năng sử dụng</a:t>
            </a:r>
          </a:p>
          <a:p>
            <a:r>
              <a:rPr lang="en-US" altLang="en-US" sz="2800" i="0">
                <a:solidFill>
                  <a:srgbClr val="191966"/>
                </a:solidFill>
                <a:latin typeface="Times New Roman" panose="02020603050405020304" pitchFamily="18" charset="0"/>
              </a:rPr>
              <a:t>12. </a:t>
            </a:r>
            <a:r>
              <a:rPr lang="vi-VN" altLang="en-US" sz="2800" i="0">
                <a:solidFill>
                  <a:srgbClr val="191966"/>
                </a:solidFill>
                <a:latin typeface="Times New Roman" panose="02020603050405020304" pitchFamily="18" charset="0"/>
              </a:rPr>
              <a:t>Yêu cầu </a:t>
            </a:r>
            <a:r>
              <a:rPr lang="en-US" altLang="en-US" sz="2800" i="0">
                <a:solidFill>
                  <a:srgbClr val="191966"/>
                </a:solidFill>
                <a:latin typeface="Times New Roman" panose="02020603050405020304" pitchFamily="18" charset="0"/>
              </a:rPr>
              <a:t>hiệu năng</a:t>
            </a:r>
            <a:endParaRPr lang="vi-VN" altLang="en-US" sz="2800" i="0">
              <a:solidFill>
                <a:srgbClr val="191966"/>
              </a:solidFill>
              <a:latin typeface="Times New Roman" panose="02020603050405020304" pitchFamily="18" charset="0"/>
            </a:endParaRPr>
          </a:p>
          <a:p>
            <a:r>
              <a:rPr lang="en-US" altLang="en-US" sz="2800" i="0">
                <a:solidFill>
                  <a:srgbClr val="191966"/>
                </a:solidFill>
                <a:latin typeface="Times New Roman" panose="02020603050405020304" pitchFamily="18" charset="0"/>
              </a:rPr>
              <a:t>13. </a:t>
            </a:r>
            <a:r>
              <a:rPr lang="vi-VN" altLang="en-US" sz="2800" i="0">
                <a:solidFill>
                  <a:srgbClr val="191966"/>
                </a:solidFill>
                <a:latin typeface="Times New Roman" panose="02020603050405020304" pitchFamily="18" charset="0"/>
              </a:rPr>
              <a:t>Yêu cầu </a:t>
            </a:r>
            <a:r>
              <a:rPr lang="en-US" altLang="en-US" sz="2800" i="0">
                <a:solidFill>
                  <a:srgbClr val="191966"/>
                </a:solidFill>
                <a:latin typeface="Times New Roman" panose="02020603050405020304" pitchFamily="18" charset="0"/>
              </a:rPr>
              <a:t>về </a:t>
            </a:r>
            <a:r>
              <a:rPr lang="vi-VN" altLang="en-US" sz="2800" i="0">
                <a:solidFill>
                  <a:srgbClr val="191966"/>
                </a:solidFill>
                <a:latin typeface="Times New Roman" panose="02020603050405020304" pitchFamily="18" charset="0"/>
              </a:rPr>
              <a:t>hoạt động và môi trường</a:t>
            </a:r>
          </a:p>
          <a:p>
            <a:r>
              <a:rPr lang="en-US" altLang="en-US" sz="2800" i="0">
                <a:solidFill>
                  <a:srgbClr val="191966"/>
                </a:solidFill>
                <a:latin typeface="Times New Roman" panose="02020603050405020304" pitchFamily="18" charset="0"/>
              </a:rPr>
              <a:t>14. </a:t>
            </a:r>
            <a:r>
              <a:rPr lang="vi-VN" altLang="en-US" sz="2800" i="0">
                <a:solidFill>
                  <a:srgbClr val="191966"/>
                </a:solidFill>
                <a:latin typeface="Times New Roman" panose="02020603050405020304" pitchFamily="18" charset="0"/>
              </a:rPr>
              <a:t>Yêu cầu hỗ trợ và bảo tr</a:t>
            </a:r>
            <a:r>
              <a:rPr lang="en-US" altLang="en-US" sz="2800" i="0">
                <a:solidFill>
                  <a:srgbClr val="191966"/>
                </a:solidFill>
                <a:latin typeface="Times New Roman" panose="02020603050405020304" pitchFamily="18" charset="0"/>
              </a:rPr>
              <a:t>ì</a:t>
            </a:r>
          </a:p>
          <a:p>
            <a:r>
              <a:rPr lang="en-US" altLang="en-US" sz="2800" i="0">
                <a:solidFill>
                  <a:srgbClr val="191966"/>
                </a:solidFill>
                <a:latin typeface="Times New Roman" panose="02020603050405020304" pitchFamily="18" charset="0"/>
              </a:rPr>
              <a:t>15. Yêu cầu bảo mật</a:t>
            </a:r>
          </a:p>
          <a:p>
            <a:r>
              <a:rPr lang="en-US" altLang="en-US" sz="2800" i="0">
                <a:solidFill>
                  <a:srgbClr val="191966"/>
                </a:solidFill>
                <a:latin typeface="Times New Roman" panose="02020603050405020304" pitchFamily="18" charset="0"/>
              </a:rPr>
              <a:t>16. Yêu cầu về văn hóa và chính trị</a:t>
            </a:r>
          </a:p>
          <a:p>
            <a:r>
              <a:rPr lang="en-US" altLang="en-US" sz="2800" i="0">
                <a:solidFill>
                  <a:srgbClr val="191966"/>
                </a:solidFill>
                <a:latin typeface="Times New Roman" panose="02020603050405020304" pitchFamily="18" charset="0"/>
              </a:rPr>
              <a:t>17. Yêu cầu pháp lý</a:t>
            </a:r>
          </a:p>
        </p:txBody>
      </p:sp>
      <p:sp>
        <p:nvSpPr>
          <p:cNvPr id="2" name="Slide Number Placeholder 1">
            <a:extLst>
              <a:ext uri="{FF2B5EF4-FFF2-40B4-BE49-F238E27FC236}">
                <a16:creationId xmlns:a16="http://schemas.microsoft.com/office/drawing/2014/main" id="{1068A028-1487-4BB2-9160-FA3581336324}"/>
              </a:ext>
            </a:extLst>
          </p:cNvPr>
          <p:cNvSpPr>
            <a:spLocks noGrp="1"/>
          </p:cNvSpPr>
          <p:nvPr>
            <p:ph type="sldNum" sz="quarter" idx="12"/>
          </p:nvPr>
        </p:nvSpPr>
        <p:spPr/>
        <p:txBody>
          <a:bodyPr/>
          <a:lstStyle/>
          <a:p>
            <a:fld id="{5DCE9256-E267-42CE-80F9-AEAE5EA0E9CB}" type="slidenum">
              <a:rPr lang="en-US" smtClean="0"/>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2F85275-B62F-45D5-93FD-0038F0FC213F}"/>
              </a:ext>
            </a:extLst>
          </p:cNvPr>
          <p:cNvSpPr txBox="1">
            <a:spLocks noChangeArrowheads="1"/>
          </p:cNvSpPr>
          <p:nvPr/>
        </p:nvSpPr>
        <p:spPr bwMode="auto">
          <a:xfrm>
            <a:off x="1600200" y="15240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Khuôn mẫu</a:t>
            </a:r>
          </a:p>
        </p:txBody>
      </p:sp>
      <p:sp>
        <p:nvSpPr>
          <p:cNvPr id="45059" name="Text Box 2">
            <a:extLst>
              <a:ext uri="{FF2B5EF4-FFF2-40B4-BE49-F238E27FC236}">
                <a16:creationId xmlns:a16="http://schemas.microsoft.com/office/drawing/2014/main" id="{5181A14D-A0BF-42CB-BB91-4154FE09A80A}"/>
              </a:ext>
            </a:extLst>
          </p:cNvPr>
          <p:cNvSpPr txBox="1">
            <a:spLocks noChangeArrowheads="1"/>
          </p:cNvSpPr>
          <p:nvPr/>
        </p:nvSpPr>
        <p:spPr bwMode="auto">
          <a:xfrm>
            <a:off x="1751014" y="685800"/>
            <a:ext cx="8751887" cy="579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sz="2800" b="1" i="0">
                <a:solidFill>
                  <a:srgbClr val="191966"/>
                </a:solidFill>
                <a:latin typeface="Times New Roman" panose="02020603050405020304" pitchFamily="18" charset="0"/>
              </a:rPr>
              <a:t>Dự án các vấn đề</a:t>
            </a:r>
          </a:p>
          <a:p>
            <a:r>
              <a:rPr lang="en-US" altLang="en-US" sz="2800" i="0">
                <a:solidFill>
                  <a:srgbClr val="191966"/>
                </a:solidFill>
                <a:latin typeface="Times New Roman" panose="02020603050405020304" pitchFamily="18" charset="0"/>
              </a:rPr>
              <a:t>18. Chủ đề mở</a:t>
            </a:r>
          </a:p>
          <a:p>
            <a:r>
              <a:rPr lang="en-US" altLang="en-US" sz="2800" i="0">
                <a:solidFill>
                  <a:srgbClr val="191966"/>
                </a:solidFill>
                <a:latin typeface="Times New Roman" panose="02020603050405020304" pitchFamily="18" charset="0"/>
              </a:rPr>
              <a:t>19. Giải pháp sẵn sàng</a:t>
            </a:r>
          </a:p>
          <a:p>
            <a:r>
              <a:rPr lang="en-US" altLang="en-US" sz="2800" i="0">
                <a:solidFill>
                  <a:srgbClr val="191966"/>
                </a:solidFill>
                <a:latin typeface="Times New Roman" panose="02020603050405020304" pitchFamily="18" charset="0"/>
              </a:rPr>
              <a:t>20. Những vấn đề mới</a:t>
            </a:r>
          </a:p>
          <a:p>
            <a:r>
              <a:rPr lang="en-US" altLang="en-US" sz="2800" i="0">
                <a:solidFill>
                  <a:srgbClr val="191966"/>
                </a:solidFill>
                <a:latin typeface="Times New Roman" panose="02020603050405020304" pitchFamily="18" charset="0"/>
              </a:rPr>
              <a:t>21. Nhiệm vụ</a:t>
            </a:r>
          </a:p>
          <a:p>
            <a:r>
              <a:rPr lang="en-US" altLang="en-US" sz="2800" i="0">
                <a:solidFill>
                  <a:srgbClr val="191966"/>
                </a:solidFill>
                <a:latin typeface="Times New Roman" panose="02020603050405020304" pitchFamily="18" charset="0"/>
              </a:rPr>
              <a:t>22. Di chuyển sang các sản phẩm mới</a:t>
            </a:r>
          </a:p>
          <a:p>
            <a:r>
              <a:rPr lang="en-US" altLang="en-US" sz="2800" i="0">
                <a:solidFill>
                  <a:srgbClr val="191966"/>
                </a:solidFill>
                <a:latin typeface="Times New Roman" panose="02020603050405020304" pitchFamily="18" charset="0"/>
              </a:rPr>
              <a:t>23. Rủi ro</a:t>
            </a:r>
          </a:p>
          <a:p>
            <a:r>
              <a:rPr lang="en-US" altLang="en-US" sz="2800" i="0">
                <a:solidFill>
                  <a:srgbClr val="191966"/>
                </a:solidFill>
                <a:latin typeface="Times New Roman" panose="02020603050405020304" pitchFamily="18" charset="0"/>
              </a:rPr>
              <a:t>24. Chi phí</a:t>
            </a:r>
          </a:p>
          <a:p>
            <a:r>
              <a:rPr lang="en-US" altLang="en-US" sz="2800" i="0">
                <a:solidFill>
                  <a:srgbClr val="191966"/>
                </a:solidFill>
                <a:latin typeface="Times New Roman" panose="02020603050405020304" pitchFamily="18" charset="0"/>
              </a:rPr>
              <a:t>25. Tài liệu người dung </a:t>
            </a:r>
            <a:r>
              <a:rPr lang="vi-VN" altLang="en-US" sz="2800" i="0">
                <a:solidFill>
                  <a:srgbClr val="191966"/>
                </a:solidFill>
                <a:latin typeface="Times New Roman" panose="02020603050405020304" pitchFamily="18" charset="0"/>
              </a:rPr>
              <a:t>và đào tạo</a:t>
            </a:r>
          </a:p>
          <a:p>
            <a:r>
              <a:rPr lang="en-US" altLang="en-US" sz="2800" i="0">
                <a:solidFill>
                  <a:srgbClr val="191966"/>
                </a:solidFill>
                <a:latin typeface="Times New Roman" panose="02020603050405020304" pitchFamily="18" charset="0"/>
              </a:rPr>
              <a:t>26. </a:t>
            </a:r>
            <a:r>
              <a:rPr lang="vi-VN" altLang="en-US" sz="2800" i="0">
                <a:solidFill>
                  <a:srgbClr val="191966"/>
                </a:solidFill>
                <a:latin typeface="Times New Roman" panose="02020603050405020304" pitchFamily="18" charset="0"/>
              </a:rPr>
              <a:t>Ph</a:t>
            </a:r>
            <a:r>
              <a:rPr lang="en-US" altLang="en-US" sz="2800" i="0">
                <a:solidFill>
                  <a:srgbClr val="191966"/>
                </a:solidFill>
                <a:latin typeface="Times New Roman" panose="02020603050405020304" pitchFamily="18" charset="0"/>
              </a:rPr>
              <a:t>òng chờ</a:t>
            </a:r>
          </a:p>
          <a:p>
            <a:r>
              <a:rPr lang="en-US" altLang="en-US" sz="2800" i="0">
                <a:solidFill>
                  <a:srgbClr val="191966"/>
                </a:solidFill>
                <a:latin typeface="Times New Roman" panose="02020603050405020304" pitchFamily="18" charset="0"/>
              </a:rPr>
              <a:t>27. Ý t</a:t>
            </a:r>
            <a:r>
              <a:rPr lang="vi-VN" altLang="en-US" sz="2800" i="0">
                <a:solidFill>
                  <a:srgbClr val="191966"/>
                </a:solidFill>
                <a:latin typeface="Times New Roman" panose="02020603050405020304" pitchFamily="18" charset="0"/>
              </a:rPr>
              <a:t>ưởng cho giải pháp</a:t>
            </a:r>
            <a:endParaRPr lang="en-US" altLang="en-US" sz="2800" i="0">
              <a:solidFill>
                <a:srgbClr val="191966"/>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FBE0E241-337F-4716-AFBA-A17F5BE01C8D}"/>
              </a:ext>
            </a:extLst>
          </p:cNvPr>
          <p:cNvSpPr>
            <a:spLocks noGrp="1"/>
          </p:cNvSpPr>
          <p:nvPr>
            <p:ph type="sldNum" sz="quarter" idx="12"/>
          </p:nvPr>
        </p:nvSpPr>
        <p:spPr/>
        <p:txBody>
          <a:bodyPr/>
          <a:lstStyle/>
          <a:p>
            <a:fld id="{5DCE9256-E267-42CE-80F9-AEAE5EA0E9CB}" type="slidenum">
              <a:rPr lang="en-US" smtClean="0"/>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FF1DC151-C231-4284-A175-6177FEF9B110}"/>
              </a:ext>
            </a:extLst>
          </p:cNvPr>
          <p:cNvSpPr txBox="1">
            <a:spLocks noChangeArrowheads="1"/>
          </p:cNvSpPr>
          <p:nvPr/>
        </p:nvSpPr>
        <p:spPr bwMode="auto">
          <a:xfrm>
            <a:off x="1600200" y="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Times New Roman" panose="02020603050405020304" pitchFamily="18" charset="0"/>
              </a:rPr>
              <a:t>Ví d</a:t>
            </a:r>
            <a:r>
              <a:rPr lang="vi-VN" altLang="en-US" sz="2800">
                <a:solidFill>
                  <a:srgbClr val="FF0000"/>
                </a:solidFill>
                <a:latin typeface="Times New Roman" panose="02020603050405020304" pitchFamily="18" charset="0"/>
              </a:rPr>
              <a:t>ụ (Thang máy trong </a:t>
            </a:r>
            <a:r>
              <a:rPr lang="en-US" altLang="en-US" sz="2800">
                <a:solidFill>
                  <a:srgbClr val="FF0000"/>
                </a:solidFill>
                <a:latin typeface="Times New Roman" panose="02020603050405020304" pitchFamily="18" charset="0"/>
              </a:rPr>
              <a:t>khuôn</a:t>
            </a:r>
            <a:r>
              <a:rPr lang="vi-VN" altLang="en-US" sz="2800">
                <a:solidFill>
                  <a:srgbClr val="FF0000"/>
                </a:solidFill>
                <a:latin typeface="Times New Roman" panose="02020603050405020304" pitchFamily="18" charset="0"/>
              </a:rPr>
              <a:t> mẫu )</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47107" name="Text Box 2">
            <a:extLst>
              <a:ext uri="{FF2B5EF4-FFF2-40B4-BE49-F238E27FC236}">
                <a16:creationId xmlns:a16="http://schemas.microsoft.com/office/drawing/2014/main" id="{456272D2-6F4B-4A52-ACCA-98CE3C583F20}"/>
              </a:ext>
            </a:extLst>
          </p:cNvPr>
          <p:cNvSpPr txBox="1">
            <a:spLocks noChangeArrowheads="1"/>
          </p:cNvSpPr>
          <p:nvPr/>
        </p:nvSpPr>
        <p:spPr bwMode="auto">
          <a:xfrm>
            <a:off x="1827213" y="609600"/>
            <a:ext cx="8751887"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91966"/>
                </a:solidFill>
                <a:latin typeface="Times New Roman" panose="02020603050405020304" pitchFamily="18" charset="0"/>
              </a:rPr>
              <a:t>Các bên tác động vào dự án</a:t>
            </a:r>
            <a:endParaRPr lang="vi-VN" altLang="en-US" b="1" i="0">
              <a:solidFill>
                <a:srgbClr val="191966"/>
              </a:solidFill>
              <a:latin typeface="Times New Roman" panose="02020603050405020304" pitchFamily="18" charset="0"/>
            </a:endParaRPr>
          </a:p>
          <a:p>
            <a:r>
              <a:rPr lang="en-US" altLang="en-US" i="0">
                <a:solidFill>
                  <a:srgbClr val="191966"/>
                </a:solidFill>
                <a:latin typeface="Times New Roman" panose="02020603050405020304" pitchFamily="18" charset="0"/>
              </a:rPr>
              <a:t>1. </a:t>
            </a:r>
            <a:r>
              <a:rPr lang="vi-VN" altLang="en-US" i="0">
                <a:solidFill>
                  <a:srgbClr val="191966"/>
                </a:solidFill>
                <a:latin typeface="Times New Roman" panose="02020603050405020304" pitchFamily="18" charset="0"/>
              </a:rPr>
              <a:t>Tr</a:t>
            </a:r>
            <a:r>
              <a:rPr lang="en-US" altLang="en-US" i="0">
                <a:solidFill>
                  <a:srgbClr val="191966"/>
                </a:solidFill>
                <a:latin typeface="Times New Roman" panose="02020603050405020304" pitchFamily="18" charset="0"/>
              </a:rPr>
              <a:t>ình điều khiển dự án</a:t>
            </a:r>
          </a:p>
          <a:p>
            <a:r>
              <a:rPr lang="en-US" altLang="en-US" i="0">
                <a:solidFill>
                  <a:srgbClr val="191966"/>
                </a:solidFill>
                <a:latin typeface="Times New Roman" panose="02020603050405020304" pitchFamily="18" charset="0"/>
              </a:rPr>
              <a:t>	a. Mục đích của dự án hoặc n</a:t>
            </a:r>
            <a:r>
              <a:rPr lang="vi-VN" altLang="en-US" i="0">
                <a:solidFill>
                  <a:srgbClr val="191966"/>
                </a:solidFill>
                <a:latin typeface="Times New Roman" panose="02020603050405020304" pitchFamily="18" charset="0"/>
              </a:rPr>
              <a:t>gười dùng doanh nghiệp hoặc nền tảng của dự án</a:t>
            </a:r>
            <a:r>
              <a:rPr lang="en-US" altLang="en-US" i="0">
                <a:solidFill>
                  <a:srgbClr val="191966"/>
                </a:solidFill>
                <a:latin typeface="Times New Roman" panose="02020603050405020304" pitchFamily="18" charset="0"/>
              </a:rPr>
              <a:t> Skyhi sản xuất thang máy. Công ty yêu cầu một bộ điều khiển dựa trên phần mềm để kiểm soát những Thang máy.</a:t>
            </a:r>
          </a:p>
          <a:p>
            <a:r>
              <a:rPr lang="en-US" altLang="en-US" i="0">
                <a:solidFill>
                  <a:srgbClr val="191966"/>
                </a:solidFill>
                <a:latin typeface="Times New Roman" panose="02020603050405020304" pitchFamily="18" charset="0"/>
              </a:rPr>
              <a:t>	b. Mục tiêu của dự án: Mục tiêu của dự án là phát triển một bộ điều khiển dựa trên phần mềm.</a:t>
            </a:r>
          </a:p>
          <a:p>
            <a:r>
              <a:rPr lang="en-US" altLang="en-US" i="0">
                <a:solidFill>
                  <a:srgbClr val="191966"/>
                </a:solidFill>
                <a:latin typeface="Times New Roman" panose="02020603050405020304" pitchFamily="18" charset="0"/>
              </a:rPr>
              <a:t>2. Các khách hàng, khách hàng và các bên liên quan khác</a:t>
            </a:r>
          </a:p>
          <a:p>
            <a:r>
              <a:rPr lang="en-US" altLang="en-US" i="0">
                <a:solidFill>
                  <a:srgbClr val="191966"/>
                </a:solidFill>
                <a:latin typeface="Times New Roman" panose="02020603050405020304" pitchFamily="18" charset="0"/>
              </a:rPr>
              <a:t>	a. </a:t>
            </a:r>
            <a:r>
              <a:rPr lang="vi-VN" altLang="en-US" i="0">
                <a:solidFill>
                  <a:srgbClr val="191966"/>
                </a:solidFill>
                <a:latin typeface="Times New Roman" panose="02020603050405020304" pitchFamily="18" charset="0"/>
              </a:rPr>
              <a:t>Chủ đầu tư: Skyhi Thang máy</a:t>
            </a:r>
          </a:p>
          <a:p>
            <a:r>
              <a:rPr lang="en-US" altLang="en-US" i="0">
                <a:solidFill>
                  <a:srgbClr val="191966"/>
                </a:solidFill>
                <a:latin typeface="Times New Roman" panose="02020603050405020304" pitchFamily="18" charset="0"/>
              </a:rPr>
              <a:t>	b. Khách hàng: Nhà phát triển bất động sản</a:t>
            </a:r>
            <a:endParaRPr lang="vi-VN" altLang="en-US" i="0">
              <a:solidFill>
                <a:srgbClr val="191966"/>
              </a:solidFill>
              <a:latin typeface="Times New Roman" panose="02020603050405020304" pitchFamily="18" charset="0"/>
            </a:endParaRPr>
          </a:p>
          <a:p>
            <a:r>
              <a:rPr lang="en-US" altLang="en-US" i="0">
                <a:solidFill>
                  <a:srgbClr val="191966"/>
                </a:solidFill>
                <a:latin typeface="Times New Roman" panose="02020603050405020304" pitchFamily="18" charset="0"/>
              </a:rPr>
              <a:t>	c. </a:t>
            </a:r>
            <a:r>
              <a:rPr lang="vi-VN" altLang="en-US" i="0">
                <a:solidFill>
                  <a:srgbClr val="191966"/>
                </a:solidFill>
                <a:latin typeface="Times New Roman" panose="02020603050405020304" pitchFamily="18" charset="0"/>
              </a:rPr>
              <a:t>Các bên liên quan khác: (1)</a:t>
            </a:r>
            <a:r>
              <a:rPr lang="en-US" altLang="en-US" i="0">
                <a:solidFill>
                  <a:srgbClr val="191966"/>
                </a:solidFill>
                <a:latin typeface="Times New Roman" panose="02020603050405020304" pitchFamily="18" charset="0"/>
              </a:rPr>
              <a:t> P</a:t>
            </a:r>
            <a:r>
              <a:rPr lang="vi-VN" altLang="en-US" i="0">
                <a:solidFill>
                  <a:srgbClr val="191966"/>
                </a:solidFill>
                <a:latin typeface="Times New Roman" panose="02020603050405020304" pitchFamily="18" charset="0"/>
              </a:rPr>
              <a:t>hân tích </a:t>
            </a:r>
            <a:r>
              <a:rPr lang="en-US" altLang="en-US" i="0">
                <a:solidFill>
                  <a:srgbClr val="191966"/>
                </a:solidFill>
                <a:latin typeface="Times New Roman" panose="02020603050405020304" pitchFamily="18" charset="0"/>
              </a:rPr>
              <a:t>nghiệp vụ (BA)</a:t>
            </a:r>
            <a:r>
              <a:rPr lang="vi-VN" altLang="en-US" i="0">
                <a:solidFill>
                  <a:srgbClr val="191966"/>
                </a:solidFill>
                <a:latin typeface="Times New Roman" panose="02020603050405020304" pitchFamily="18" charset="0"/>
              </a:rPr>
              <a:t>; (2)</a:t>
            </a:r>
            <a:r>
              <a:rPr lang="en-US" altLang="en-US" i="0">
                <a:solidFill>
                  <a:srgbClr val="191966"/>
                </a:solidFill>
                <a:latin typeface="Times New Roman" panose="02020603050405020304" pitchFamily="18" charset="0"/>
              </a:rPr>
              <a:t> </a:t>
            </a:r>
            <a:r>
              <a:rPr lang="vi-VN" altLang="en-US" i="0">
                <a:solidFill>
                  <a:srgbClr val="191966"/>
                </a:solidFill>
                <a:latin typeface="Times New Roman" panose="02020603050405020304" pitchFamily="18" charset="0"/>
              </a:rPr>
              <a:t>chuyên gia</a:t>
            </a:r>
            <a:r>
              <a:rPr lang="en-US" altLang="en-US" i="0">
                <a:solidFill>
                  <a:srgbClr val="191966"/>
                </a:solidFill>
                <a:latin typeface="Times New Roman" panose="02020603050405020304" pitchFamily="18" charset="0"/>
              </a:rPr>
              <a:t> trong lĩnh vực</a:t>
            </a:r>
            <a:r>
              <a:rPr lang="vi-VN" altLang="en-US" i="0">
                <a:solidFill>
                  <a:srgbClr val="191966"/>
                </a:solidFill>
                <a:latin typeface="Times New Roman" panose="02020603050405020304" pitchFamily="18" charset="0"/>
              </a:rPr>
              <a:t> </a:t>
            </a:r>
            <a:r>
              <a:rPr lang="en-US" altLang="en-US" i="0">
                <a:solidFill>
                  <a:srgbClr val="191966"/>
                </a:solidFill>
                <a:latin typeface="Times New Roman" panose="02020603050405020304" pitchFamily="18" charset="0"/>
              </a:rPr>
              <a:t>tiêu dùng</a:t>
            </a:r>
            <a:r>
              <a:rPr lang="vi-VN" altLang="en-US" i="0">
                <a:solidFill>
                  <a:srgbClr val="191966"/>
                </a:solidFill>
                <a:latin typeface="Times New Roman" panose="02020603050405020304" pitchFamily="18" charset="0"/>
              </a:rPr>
              <a:t>; (3) chuyên gia pháp luật; (4) </a:t>
            </a:r>
            <a:r>
              <a:rPr lang="en-US" altLang="en-US" i="0">
                <a:solidFill>
                  <a:srgbClr val="191966"/>
                </a:solidFill>
                <a:latin typeface="Times New Roman" panose="02020603050405020304" pitchFamily="18" charset="0"/>
              </a:rPr>
              <a:t>Chuyên gia về </a:t>
            </a:r>
            <a:r>
              <a:rPr lang="vi-VN" altLang="en-US" i="0">
                <a:solidFill>
                  <a:srgbClr val="191966"/>
                </a:solidFill>
                <a:latin typeface="Times New Roman" panose="02020603050405020304" pitchFamily="18" charset="0"/>
              </a:rPr>
              <a:t>phát triển và thử nghiệm; (5) nhà cung cấp phần cứng; (6) những người khác</a:t>
            </a:r>
            <a:endParaRPr lang="en-US" altLang="en-US" sz="2200" i="0">
              <a:solidFill>
                <a:srgbClr val="191966"/>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32CFA623-CD16-4B6B-BE09-C7888154266F}"/>
              </a:ext>
            </a:extLst>
          </p:cNvPr>
          <p:cNvSpPr>
            <a:spLocks noGrp="1"/>
          </p:cNvSpPr>
          <p:nvPr>
            <p:ph type="sldNum" sz="quarter" idx="12"/>
          </p:nvPr>
        </p:nvSpPr>
        <p:spPr/>
        <p:txBody>
          <a:bodyPr/>
          <a:lstStyle/>
          <a:p>
            <a:fld id="{5DCE9256-E267-42CE-80F9-AEAE5EA0E9CB}" type="slidenum">
              <a:rPr lang="en-US" smtClean="0"/>
              <a:t>24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68C01D46-A9AF-4AFC-97E9-85509259E9BA}"/>
              </a:ext>
            </a:extLst>
          </p:cNvPr>
          <p:cNvSpPr txBox="1">
            <a:spLocks noChangeArrowheads="1"/>
          </p:cNvSpPr>
          <p:nvPr/>
        </p:nvSpPr>
        <p:spPr bwMode="auto">
          <a:xfrm>
            <a:off x="1751014" y="609600"/>
            <a:ext cx="8751887"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spcBef>
                <a:spcPts val="600"/>
              </a:spcBef>
              <a:buClr>
                <a:srgbClr val="800080"/>
              </a:buClr>
              <a:buSzPct val="90000"/>
            </a:pPr>
            <a:r>
              <a:rPr lang="en-US" altLang="en-US" b="1" i="0">
                <a:solidFill>
                  <a:srgbClr val="16165D"/>
                </a:solidFill>
                <a:latin typeface="Times New Roman" panose="02020603050405020304" pitchFamily="18" charset="0"/>
              </a:rPr>
              <a:t>3. Ng</a:t>
            </a:r>
            <a:r>
              <a:rPr lang="vi-VN" altLang="en-US" b="1" i="0">
                <a:solidFill>
                  <a:srgbClr val="16165D"/>
                </a:solidFill>
                <a:latin typeface="Times New Roman" panose="02020603050405020304" pitchFamily="18" charset="0"/>
              </a:rPr>
              <a:t>ười sử dụng sản phẩm</a:t>
            </a:r>
            <a:endParaRPr lang="en-US" altLang="en-US" b="1" i="0">
              <a:solidFill>
                <a:srgbClr val="16165D"/>
              </a:solidFill>
              <a:latin typeface="Century" panose="02040604050505020304" pitchFamily="18" charset="0"/>
            </a:endParaRPr>
          </a:p>
          <a:p>
            <a:r>
              <a:rPr lang="en-US" altLang="en-US" i="0">
                <a:solidFill>
                  <a:srgbClr val="16165D"/>
                </a:solidFill>
                <a:latin typeface="Times New Roman" panose="02020603050405020304" pitchFamily="18" charset="0"/>
              </a:rPr>
              <a:t>	a. Những ng</a:t>
            </a:r>
            <a:r>
              <a:rPr lang="vi-VN" altLang="en-US" i="0">
                <a:solidFill>
                  <a:srgbClr val="16165D"/>
                </a:solidFill>
                <a:latin typeface="Times New Roman" panose="02020603050405020304" pitchFamily="18" charset="0"/>
              </a:rPr>
              <a:t>ười </a:t>
            </a:r>
            <a:r>
              <a:rPr lang="en-US" altLang="en-US" i="0">
                <a:solidFill>
                  <a:srgbClr val="16165D"/>
                </a:solidFill>
                <a:latin typeface="Times New Roman" panose="02020603050405020304" pitchFamily="18" charset="0"/>
              </a:rPr>
              <a:t>vận hành và </a:t>
            </a:r>
            <a:r>
              <a:rPr lang="vi-VN" altLang="en-US" i="0">
                <a:solidFill>
                  <a:srgbClr val="16165D"/>
                </a:solidFill>
                <a:latin typeface="Times New Roman" panose="02020603050405020304" pitchFamily="18" charset="0"/>
              </a:rPr>
              <a:t>sử dụng sản phẩm </a:t>
            </a:r>
            <a:endParaRPr lang="en-US" altLang="en-US" i="0">
              <a:solidFill>
                <a:srgbClr val="16165D"/>
              </a:solidFill>
              <a:latin typeface="Times New Roman" panose="02020603050405020304" pitchFamily="18" charset="0"/>
            </a:endParaRPr>
          </a:p>
          <a:p>
            <a:pPr marL="687388"/>
            <a:r>
              <a:rPr lang="en-US" altLang="en-US" i="0">
                <a:solidFill>
                  <a:srgbClr val="16165D"/>
                </a:solidFill>
                <a:latin typeface="Times New Roman" panose="02020603050405020304" pitchFamily="18" charset="0"/>
              </a:rPr>
              <a:t>- Người dùng chung</a:t>
            </a:r>
            <a:r>
              <a:rPr lang="vi-VN" altLang="en-US" i="0">
                <a:solidFill>
                  <a:srgbClr val="16165D"/>
                </a:solidFill>
                <a:latin typeface="Times New Roman" panose="02020603050405020304" pitchFamily="18" charset="0"/>
              </a:rPr>
              <a:t> sẽ sử dụng sản phẩm</a:t>
            </a:r>
            <a:r>
              <a:rPr lang="en-US" altLang="en-US" i="0">
                <a:solidFill>
                  <a:srgbClr val="16165D"/>
                </a:solidFill>
                <a:latin typeface="Times New Roman" panose="02020603050405020304" pitchFamily="18" charset="0"/>
              </a:rPr>
              <a:t> t</a:t>
            </a:r>
            <a:r>
              <a:rPr lang="vi-VN" altLang="en-US" i="0">
                <a:solidFill>
                  <a:srgbClr val="16165D"/>
                </a:solidFill>
                <a:latin typeface="Times New Roman" panose="02020603050405020304" pitchFamily="18" charset="0"/>
              </a:rPr>
              <a:t>hông qua các cảm biến và các nút. Sản phẩm là phần mềm nhúng và một số quy tắc được lập tr</a:t>
            </a:r>
            <a:r>
              <a:rPr lang="en-US" altLang="en-US" i="0">
                <a:solidFill>
                  <a:srgbClr val="16165D"/>
                </a:solidFill>
                <a:latin typeface="Times New Roman" panose="02020603050405020304" pitchFamily="18" charset="0"/>
              </a:rPr>
              <a:t>ình để chạy, Phần mềm không t</a:t>
            </a:r>
            <a:r>
              <a:rPr lang="vi-VN" altLang="en-US" i="0">
                <a:solidFill>
                  <a:srgbClr val="16165D"/>
                </a:solidFill>
                <a:latin typeface="Times New Roman" panose="02020603050405020304" pitchFamily="18" charset="0"/>
              </a:rPr>
              <a:t>ương tác trực tiếp với con người. Ở đây</a:t>
            </a:r>
            <a:r>
              <a:rPr lang="en-US" altLang="en-US" i="0">
                <a:solidFill>
                  <a:srgbClr val="16165D"/>
                </a:solidFill>
                <a:latin typeface="Times New Roman" panose="02020603050405020304" pitchFamily="18" charset="0"/>
              </a:rPr>
              <a:t>,</a:t>
            </a:r>
            <a:r>
              <a:rPr lang="vi-VN" altLang="en-US" i="0">
                <a:solidFill>
                  <a:srgbClr val="16165D"/>
                </a:solidFill>
                <a:latin typeface="Times New Roman" panose="02020603050405020304" pitchFamily="18" charset="0"/>
              </a:rPr>
              <a:t> người dùng </a:t>
            </a:r>
            <a:r>
              <a:rPr lang="en-US" altLang="en-US" i="0">
                <a:solidFill>
                  <a:srgbClr val="16165D"/>
                </a:solidFill>
                <a:latin typeface="Times New Roman" panose="02020603050405020304" pitchFamily="18" charset="0"/>
              </a:rPr>
              <a:t>sử dụng </a:t>
            </a:r>
            <a:r>
              <a:rPr lang="vi-VN" altLang="en-US" i="0">
                <a:solidFill>
                  <a:srgbClr val="16165D"/>
                </a:solidFill>
                <a:latin typeface="Times New Roman" panose="02020603050405020304" pitchFamily="18" charset="0"/>
              </a:rPr>
              <a:t>cảm biến, động cơ và các nút. </a:t>
            </a:r>
          </a:p>
          <a:p>
            <a:pPr marL="687388">
              <a:tabLst>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altLang="en-US" i="0">
                <a:solidFill>
                  <a:srgbClr val="16165D"/>
                </a:solidFill>
                <a:latin typeface="Times New Roman" panose="02020603050405020304" pitchFamily="18" charset="0"/>
              </a:rPr>
              <a:t>- </a:t>
            </a:r>
            <a:r>
              <a:rPr lang="vi-VN" altLang="en-US" i="0">
                <a:solidFill>
                  <a:srgbClr val="16165D"/>
                </a:solidFill>
                <a:latin typeface="Times New Roman" panose="02020603050405020304" pitchFamily="18" charset="0"/>
              </a:rPr>
              <a:t>Bảo trì và dịch vụ kỹ thuật-cần phải thay đổi các thiết lập thông qua một số giao diện mà không được chỉ định.</a:t>
            </a:r>
          </a:p>
          <a:p>
            <a:r>
              <a:rPr lang="en-US" altLang="en-US" i="0">
                <a:solidFill>
                  <a:srgbClr val="16165D"/>
                </a:solidFill>
                <a:latin typeface="Times New Roman" panose="02020603050405020304" pitchFamily="18" charset="0"/>
              </a:rPr>
              <a:t>	b. </a:t>
            </a:r>
            <a:r>
              <a:rPr lang="vi-VN" altLang="en-US" i="0">
                <a:solidFill>
                  <a:srgbClr val="16165D"/>
                </a:solidFill>
                <a:latin typeface="Times New Roman" panose="02020603050405020304" pitchFamily="18" charset="0"/>
              </a:rPr>
              <a:t>Ưu tiên </a:t>
            </a:r>
            <a:r>
              <a:rPr lang="en-US" altLang="en-US" i="0">
                <a:solidFill>
                  <a:srgbClr val="16165D"/>
                </a:solidFill>
                <a:latin typeface="Times New Roman" panose="02020603050405020304" pitchFamily="18" charset="0"/>
              </a:rPr>
              <a:t>phân quyền</a:t>
            </a:r>
            <a:r>
              <a:rPr lang="vi-VN" altLang="en-US" i="0">
                <a:solidFill>
                  <a:srgbClr val="16165D"/>
                </a:solidFill>
                <a:latin typeface="Times New Roman" panose="02020603050405020304" pitchFamily="18" charset="0"/>
              </a:rPr>
              <a:t> cho người dùng</a:t>
            </a:r>
          </a:p>
          <a:p>
            <a:r>
              <a:rPr lang="en-US" altLang="en-US" i="0">
                <a:solidFill>
                  <a:srgbClr val="16165D"/>
                </a:solidFill>
                <a:latin typeface="Times New Roman" panose="02020603050405020304" pitchFamily="18" charset="0"/>
              </a:rPr>
              <a:t>		N</a:t>
            </a:r>
            <a:r>
              <a:rPr lang="vi-VN" altLang="en-US" i="0">
                <a:solidFill>
                  <a:srgbClr val="16165D"/>
                </a:solidFill>
                <a:latin typeface="Times New Roman" panose="02020603050405020304" pitchFamily="18" charset="0"/>
              </a:rPr>
              <a:t>gười dung</a:t>
            </a:r>
            <a:r>
              <a:rPr lang="en-US" altLang="en-US" i="0">
                <a:solidFill>
                  <a:srgbClr val="16165D"/>
                </a:solidFill>
                <a:latin typeface="Times New Roman" panose="02020603050405020304" pitchFamily="18" charset="0"/>
              </a:rPr>
              <a:t> chính</a:t>
            </a:r>
            <a:r>
              <a:rPr lang="vi-VN" altLang="en-US" i="0">
                <a:solidFill>
                  <a:srgbClr val="16165D"/>
                </a:solidFill>
                <a:latin typeface="Times New Roman" panose="02020603050405020304" pitchFamily="18" charset="0"/>
              </a:rPr>
              <a:t>: Cảm biến, màn h</a:t>
            </a:r>
            <a:r>
              <a:rPr lang="en-US" altLang="en-US" i="0">
                <a:solidFill>
                  <a:srgbClr val="16165D"/>
                </a:solidFill>
                <a:latin typeface="Times New Roman" panose="02020603050405020304" pitchFamily="18" charset="0"/>
              </a:rPr>
              <a:t>ình, và các nút </a:t>
            </a:r>
          </a:p>
          <a:p>
            <a:r>
              <a:rPr lang="en-US" altLang="en-US" i="0">
                <a:solidFill>
                  <a:srgbClr val="16165D"/>
                </a:solidFill>
                <a:latin typeface="Times New Roman" panose="02020603050405020304" pitchFamily="18" charset="0"/>
              </a:rPr>
              <a:t>		Ng</a:t>
            </a:r>
            <a:r>
              <a:rPr lang="vi-VN" altLang="en-US" i="0">
                <a:solidFill>
                  <a:srgbClr val="16165D"/>
                </a:solidFill>
                <a:latin typeface="Times New Roman" panose="02020603050405020304" pitchFamily="18" charset="0"/>
              </a:rPr>
              <a:t>ười dùng </a:t>
            </a:r>
            <a:r>
              <a:rPr lang="en-US" altLang="en-US" i="0">
                <a:solidFill>
                  <a:srgbClr val="16165D"/>
                </a:solidFill>
                <a:latin typeface="Times New Roman" panose="02020603050405020304" pitchFamily="18" charset="0"/>
              </a:rPr>
              <a:t>thứ cấp</a:t>
            </a:r>
            <a:r>
              <a:rPr lang="vi-VN" altLang="en-US" i="0">
                <a:solidFill>
                  <a:srgbClr val="16165D"/>
                </a:solidFill>
                <a:latin typeface="Times New Roman" panose="02020603050405020304" pitchFamily="18" charset="0"/>
              </a:rPr>
              <a:t>: Bảo tr</a:t>
            </a:r>
            <a:r>
              <a:rPr lang="en-US" altLang="en-US" i="0">
                <a:solidFill>
                  <a:srgbClr val="16165D"/>
                </a:solidFill>
                <a:latin typeface="Times New Roman" panose="02020603050405020304" pitchFamily="18" charset="0"/>
              </a:rPr>
              <a:t>ì và dịch vụ kỹ thuật</a:t>
            </a:r>
          </a:p>
          <a:p>
            <a:r>
              <a:rPr lang="en-US" altLang="en-US" i="0">
                <a:solidFill>
                  <a:srgbClr val="16165D"/>
                </a:solidFill>
                <a:latin typeface="Times New Roman" panose="02020603050405020304" pitchFamily="18" charset="0"/>
              </a:rPr>
              <a:t>	c. Sự tham gia của ng</a:t>
            </a:r>
            <a:r>
              <a:rPr lang="vi-VN" altLang="en-US" i="0">
                <a:solidFill>
                  <a:srgbClr val="16165D"/>
                </a:solidFill>
                <a:latin typeface="Times New Roman" panose="02020603050405020304" pitchFamily="18" charset="0"/>
              </a:rPr>
              <a:t>ười dùng: Không áp dụng.</a:t>
            </a:r>
          </a:p>
          <a:p>
            <a:r>
              <a:rPr lang="en-US" altLang="en-US" i="0">
                <a:solidFill>
                  <a:srgbClr val="16165D"/>
                </a:solidFill>
                <a:latin typeface="Times New Roman" panose="02020603050405020304" pitchFamily="18" charset="0"/>
              </a:rPr>
              <a:t>	d. </a:t>
            </a:r>
            <a:r>
              <a:rPr lang="vi-VN" altLang="en-US" i="0">
                <a:solidFill>
                  <a:srgbClr val="16165D"/>
                </a:solidFill>
                <a:latin typeface="Times New Roman" panose="02020603050405020304" pitchFamily="18" charset="0"/>
              </a:rPr>
              <a:t>Người sử dụng bảo tr</a:t>
            </a:r>
            <a:r>
              <a:rPr lang="en-US" altLang="en-US" i="0">
                <a:solidFill>
                  <a:srgbClr val="16165D"/>
                </a:solidFill>
                <a:latin typeface="Times New Roman" panose="02020603050405020304" pitchFamily="18" charset="0"/>
              </a:rPr>
              <a:t>ì và kỹ thuật viên: Thang máy có cơ chế để người dùng và kỹ thuật viên can thiệp khi có sự cố.</a:t>
            </a:r>
            <a:endParaRPr lang="en-US" altLang="en-US" i="0">
              <a:solidFill>
                <a:srgbClr val="16165D"/>
              </a:solidFill>
              <a:latin typeface="Century" panose="02040604050505020304" pitchFamily="18" charset="0"/>
            </a:endParaRPr>
          </a:p>
        </p:txBody>
      </p:sp>
      <p:sp>
        <p:nvSpPr>
          <p:cNvPr id="49155" name="Text Box 1">
            <a:extLst>
              <a:ext uri="{FF2B5EF4-FFF2-40B4-BE49-F238E27FC236}">
                <a16:creationId xmlns:a16="http://schemas.microsoft.com/office/drawing/2014/main" id="{BBBF2A56-291A-4D76-8AD5-AE7BE9693038}"/>
              </a:ext>
            </a:extLst>
          </p:cNvPr>
          <p:cNvSpPr txBox="1">
            <a:spLocks noChangeArrowheads="1"/>
          </p:cNvSpPr>
          <p:nvPr/>
        </p:nvSpPr>
        <p:spPr bwMode="auto">
          <a:xfrm>
            <a:off x="1600200" y="0"/>
            <a:ext cx="89789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Times New Roman" panose="02020603050405020304" pitchFamily="18" charset="0"/>
              </a:rPr>
              <a:t>Ví d</a:t>
            </a:r>
            <a:r>
              <a:rPr lang="vi-VN" altLang="en-US" sz="2800">
                <a:solidFill>
                  <a:srgbClr val="FF0000"/>
                </a:solidFill>
                <a:latin typeface="Times New Roman" panose="02020603050405020304" pitchFamily="18" charset="0"/>
              </a:rPr>
              <a:t>ụ (Thang máy trong </a:t>
            </a:r>
            <a:r>
              <a:rPr lang="en-US" altLang="en-US" sz="2800">
                <a:solidFill>
                  <a:srgbClr val="FF0000"/>
                </a:solidFill>
                <a:latin typeface="Times New Roman" panose="02020603050405020304" pitchFamily="18" charset="0"/>
              </a:rPr>
              <a:t>khuôn</a:t>
            </a:r>
            <a:r>
              <a:rPr lang="vi-VN" altLang="en-US" sz="2800">
                <a:solidFill>
                  <a:srgbClr val="FF0000"/>
                </a:solidFill>
                <a:latin typeface="Times New Roman" panose="02020603050405020304" pitchFamily="18" charset="0"/>
              </a:rPr>
              <a:t> mẫu )</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2" name="Slide Number Placeholder 1">
            <a:extLst>
              <a:ext uri="{FF2B5EF4-FFF2-40B4-BE49-F238E27FC236}">
                <a16:creationId xmlns:a16="http://schemas.microsoft.com/office/drawing/2014/main" id="{CCB0D796-8E4D-4EA2-97AD-B7835D732859}"/>
              </a:ext>
            </a:extLst>
          </p:cNvPr>
          <p:cNvSpPr>
            <a:spLocks noGrp="1"/>
          </p:cNvSpPr>
          <p:nvPr>
            <p:ph type="sldNum" sz="quarter" idx="12"/>
          </p:nvPr>
        </p:nvSpPr>
        <p:spPr/>
        <p:txBody>
          <a:bodyPr/>
          <a:lstStyle/>
          <a:p>
            <a:fld id="{5DCE9256-E267-42CE-80F9-AEAE5EA0E9CB}" type="slidenum">
              <a:rPr lang="en-US" smtClean="0"/>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B355591F-F7AE-4FA2-A6F7-6EB900428846}"/>
              </a:ext>
            </a:extLst>
          </p:cNvPr>
          <p:cNvSpPr txBox="1">
            <a:spLocks noChangeArrowheads="1"/>
          </p:cNvSpPr>
          <p:nvPr/>
        </p:nvSpPr>
        <p:spPr bwMode="auto">
          <a:xfrm>
            <a:off x="2754313" y="228600"/>
            <a:ext cx="58864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pPr>
            <a:r>
              <a:rPr lang="en-US" altLang="en-US" sz="2800" b="1">
                <a:solidFill>
                  <a:srgbClr val="FF0000"/>
                </a:solidFill>
                <a:latin typeface="Times New Roman" panose="02020603050405020304" pitchFamily="18" charset="0"/>
              </a:rPr>
              <a:t>Sử dụng ký hiệu s</a:t>
            </a:r>
            <a:r>
              <a:rPr lang="vi-VN" altLang="en-US" sz="2800" b="1">
                <a:solidFill>
                  <a:srgbClr val="FF0000"/>
                </a:solidFill>
                <a:latin typeface="Times New Roman" panose="02020603050405020304" pitchFamily="18" charset="0"/>
              </a:rPr>
              <a:t>ơ đồ</a:t>
            </a:r>
            <a:endParaRPr lang="en-US" altLang="en-US" sz="2800" b="1">
              <a:solidFill>
                <a:srgbClr val="FF0000"/>
              </a:solidFill>
              <a:latin typeface="Times New Roman" panose="02020603050405020304" pitchFamily="18" charset="0"/>
            </a:endParaRPr>
          </a:p>
        </p:txBody>
      </p:sp>
      <p:sp>
        <p:nvSpPr>
          <p:cNvPr id="51203" name="Text Box 2">
            <a:extLst>
              <a:ext uri="{FF2B5EF4-FFF2-40B4-BE49-F238E27FC236}">
                <a16:creationId xmlns:a16="http://schemas.microsoft.com/office/drawing/2014/main" id="{3C18E0D0-56E3-4370-9755-CECAF4B1C5B7}"/>
              </a:ext>
            </a:extLst>
          </p:cNvPr>
          <p:cNvSpPr txBox="1">
            <a:spLocks noChangeArrowheads="1"/>
          </p:cNvSpPr>
          <p:nvPr/>
        </p:nvSpPr>
        <p:spPr bwMode="auto">
          <a:xfrm>
            <a:off x="1751014" y="1295400"/>
            <a:ext cx="8751887"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i="0">
                <a:solidFill>
                  <a:srgbClr val="16165D"/>
                </a:solidFill>
                <a:latin typeface="Times New Roman" panose="02020603050405020304" pitchFamily="18" charset="0"/>
              </a:rPr>
              <a:t>-	Để bổ sung hoặc thay thế ngôn ngữ tự nhiên</a:t>
            </a:r>
          </a:p>
          <a:p>
            <a:r>
              <a:rPr lang="en-US" altLang="en-US" i="0">
                <a:solidFill>
                  <a:srgbClr val="16165D"/>
                </a:solidFill>
                <a:latin typeface="Times New Roman" panose="02020603050405020304" pitchFamily="18" charset="0"/>
              </a:rPr>
              <a:t>-	Đề cập</a:t>
            </a:r>
            <a:r>
              <a:rPr lang="vi-VN" altLang="en-US" i="0">
                <a:solidFill>
                  <a:srgbClr val="16165D"/>
                </a:solidFill>
                <a:latin typeface="Times New Roman" panose="02020603050405020304" pitchFamily="18" charset="0"/>
              </a:rPr>
              <a:t> đến các khía cạnh cụ thể của hệ thống</a:t>
            </a:r>
            <a:r>
              <a:rPr lang="en-US" altLang="en-US" i="0">
                <a:solidFill>
                  <a:srgbClr val="16165D"/>
                </a:solidFill>
                <a:latin typeface="Times New Roman" panose="02020603050405020304" pitchFamily="18" charset="0"/>
              </a:rPr>
              <a:t> </a:t>
            </a:r>
            <a:r>
              <a:rPr lang="en-US" i="0">
                <a:solidFill>
                  <a:srgbClr val="16165D"/>
                </a:solidFill>
                <a:latin typeface="Times New Roman" panose="02020603050405020304" pitchFamily="18" charset="0"/>
              </a:rPr>
              <a:t>(as-is or to-be)</a:t>
            </a:r>
            <a:endParaRPr lang="vi-VN" altLang="en-US" i="0">
              <a:solidFill>
                <a:srgbClr val="16165D"/>
              </a:solidFill>
              <a:latin typeface="Times New Roman" panose="02020603050405020304" pitchFamily="18" charset="0"/>
            </a:endParaRPr>
          </a:p>
          <a:p>
            <a:pPr marL="342900" indent="-342900">
              <a:buFontTx/>
              <a:buChar char="-"/>
            </a:pPr>
            <a:r>
              <a:rPr lang="en-US" altLang="en-US" i="0">
                <a:solidFill>
                  <a:srgbClr val="16165D"/>
                </a:solidFill>
                <a:latin typeface="Times New Roman" panose="02020603050405020304" pitchFamily="18" charset="0"/>
              </a:rPr>
              <a:t>Đồ họa: để dễ dàng trong giao tiếp, cung cấp cái nhìn tổng quan</a:t>
            </a:r>
          </a:p>
          <a:p>
            <a:pPr marL="342900" indent="-342900">
              <a:buFontTx/>
              <a:buChar char="-"/>
            </a:pPr>
            <a:r>
              <a:rPr lang="en-US" altLang="en-US" i="0">
                <a:solidFill>
                  <a:srgbClr val="16165D"/>
                </a:solidFill>
                <a:latin typeface="Times New Roman" panose="02020603050405020304" pitchFamily="18" charset="0"/>
              </a:rPr>
              <a:t>Bán hình thức ... </a:t>
            </a:r>
          </a:p>
          <a:p>
            <a:pPr lvl="1"/>
            <a:r>
              <a:rPr lang="en-US" altLang="en-US" i="0">
                <a:solidFill>
                  <a:srgbClr val="16165D"/>
                </a:solidFill>
                <a:latin typeface="Times New Roman" panose="02020603050405020304" pitchFamily="18" charset="0"/>
              </a:rPr>
              <a:t>-	Khai báo các đề mục bằng ngôn ngữ hình thức (cú pháp, ngữ nghĩa)</a:t>
            </a:r>
          </a:p>
          <a:p>
            <a:pPr lvl="1"/>
            <a:r>
              <a:rPr lang="en-US" altLang="en-US" i="0">
                <a:solidFill>
                  <a:srgbClr val="16165D"/>
                </a:solidFill>
                <a:latin typeface="Times New Roman" panose="02020603050405020304" pitchFamily="18" charset="0"/>
              </a:rPr>
              <a:t>-	Đặc tả hình thức các đề mục bằng ngôn ngữ tự nhiên</a:t>
            </a:r>
          </a:p>
        </p:txBody>
      </p:sp>
      <p:grpSp>
        <p:nvGrpSpPr>
          <p:cNvPr id="51204" name="Group 3">
            <a:extLst>
              <a:ext uri="{FF2B5EF4-FFF2-40B4-BE49-F238E27FC236}">
                <a16:creationId xmlns:a16="http://schemas.microsoft.com/office/drawing/2014/main" id="{EDE3489C-D3F5-462E-9075-7523CCD7FC41}"/>
              </a:ext>
            </a:extLst>
          </p:cNvPr>
          <p:cNvGrpSpPr>
            <a:grpSpLocks/>
          </p:cNvGrpSpPr>
          <p:nvPr/>
        </p:nvGrpSpPr>
        <p:grpSpPr bwMode="auto">
          <a:xfrm>
            <a:off x="1733550" y="173038"/>
            <a:ext cx="1068388" cy="690562"/>
            <a:chOff x="132" y="109"/>
            <a:chExt cx="673" cy="435"/>
          </a:xfrm>
        </p:grpSpPr>
        <p:sp>
          <p:nvSpPr>
            <p:cNvPr id="51206" name="Rectangle 4">
              <a:extLst>
                <a:ext uri="{FF2B5EF4-FFF2-40B4-BE49-F238E27FC236}">
                  <a16:creationId xmlns:a16="http://schemas.microsoft.com/office/drawing/2014/main" id="{07AD2068-F909-4E48-810C-F1D1472B9ECD}"/>
                </a:ext>
              </a:extLst>
            </p:cNvPr>
            <p:cNvSpPr>
              <a:spLocks noChangeArrowheads="1"/>
            </p:cNvSpPr>
            <p:nvPr/>
          </p:nvSpPr>
          <p:spPr bwMode="auto">
            <a:xfrm>
              <a:off x="132" y="109"/>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7" name="Rectangle 5">
              <a:extLst>
                <a:ext uri="{FF2B5EF4-FFF2-40B4-BE49-F238E27FC236}">
                  <a16:creationId xmlns:a16="http://schemas.microsoft.com/office/drawing/2014/main" id="{7D300123-CF9F-4384-8D1B-9F6FC8969879}"/>
                </a:ext>
              </a:extLst>
            </p:cNvPr>
            <p:cNvSpPr>
              <a:spLocks noChangeArrowheads="1"/>
            </p:cNvSpPr>
            <p:nvPr/>
          </p:nvSpPr>
          <p:spPr bwMode="auto">
            <a:xfrm>
              <a:off x="57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8" name="Rectangle 6">
              <a:extLst>
                <a:ext uri="{FF2B5EF4-FFF2-40B4-BE49-F238E27FC236}">
                  <a16:creationId xmlns:a16="http://schemas.microsoft.com/office/drawing/2014/main" id="{121CDFAF-7962-4E82-8571-2FDC4BA401A6}"/>
                </a:ext>
              </a:extLst>
            </p:cNvPr>
            <p:cNvSpPr>
              <a:spLocks noChangeArrowheads="1"/>
            </p:cNvSpPr>
            <p:nvPr/>
          </p:nvSpPr>
          <p:spPr bwMode="auto">
            <a:xfrm>
              <a:off x="13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09" name="Oval 7">
              <a:extLst>
                <a:ext uri="{FF2B5EF4-FFF2-40B4-BE49-F238E27FC236}">
                  <a16:creationId xmlns:a16="http://schemas.microsoft.com/office/drawing/2014/main" id="{C90A5593-690D-45B1-86A5-1FE363CFBEE8}"/>
                </a:ext>
              </a:extLst>
            </p:cNvPr>
            <p:cNvSpPr>
              <a:spLocks noChangeArrowheads="1"/>
            </p:cNvSpPr>
            <p:nvPr/>
          </p:nvSpPr>
          <p:spPr bwMode="auto">
            <a:xfrm>
              <a:off x="514" y="452"/>
              <a:ext cx="56" cy="61"/>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0" name="Oval 8">
              <a:extLst>
                <a:ext uri="{FF2B5EF4-FFF2-40B4-BE49-F238E27FC236}">
                  <a16:creationId xmlns:a16="http://schemas.microsoft.com/office/drawing/2014/main" id="{7334CFFF-B907-49DB-828F-C803006A3F71}"/>
                </a:ext>
              </a:extLst>
            </p:cNvPr>
            <p:cNvSpPr>
              <a:spLocks noChangeArrowheads="1"/>
            </p:cNvSpPr>
            <p:nvPr/>
          </p:nvSpPr>
          <p:spPr bwMode="auto">
            <a:xfrm>
              <a:off x="367" y="452"/>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1" name="Oval 9">
              <a:extLst>
                <a:ext uri="{FF2B5EF4-FFF2-40B4-BE49-F238E27FC236}">
                  <a16:creationId xmlns:a16="http://schemas.microsoft.com/office/drawing/2014/main" id="{4984971F-2395-4922-B94F-14986C5E8B39}"/>
                </a:ext>
              </a:extLst>
            </p:cNvPr>
            <p:cNvSpPr>
              <a:spLocks noChangeArrowheads="1"/>
            </p:cNvSpPr>
            <p:nvPr/>
          </p:nvSpPr>
          <p:spPr bwMode="auto">
            <a:xfrm>
              <a:off x="367" y="140"/>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2" name="Oval 10">
              <a:extLst>
                <a:ext uri="{FF2B5EF4-FFF2-40B4-BE49-F238E27FC236}">
                  <a16:creationId xmlns:a16="http://schemas.microsoft.com/office/drawing/2014/main" id="{16A4EA84-5F20-44C3-BBAA-14AA5ADB015E}"/>
                </a:ext>
              </a:extLst>
            </p:cNvPr>
            <p:cNvSpPr>
              <a:spLocks noChangeArrowheads="1"/>
            </p:cNvSpPr>
            <p:nvPr/>
          </p:nvSpPr>
          <p:spPr bwMode="auto">
            <a:xfrm>
              <a:off x="220" y="234"/>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3" name="Oval 11">
              <a:extLst>
                <a:ext uri="{FF2B5EF4-FFF2-40B4-BE49-F238E27FC236}">
                  <a16:creationId xmlns:a16="http://schemas.microsoft.com/office/drawing/2014/main" id="{34B65920-DCD1-422D-8D5D-11B142F06B4E}"/>
                </a:ext>
              </a:extLst>
            </p:cNvPr>
            <p:cNvSpPr>
              <a:spLocks noChangeArrowheads="1"/>
            </p:cNvSpPr>
            <p:nvPr/>
          </p:nvSpPr>
          <p:spPr bwMode="auto">
            <a:xfrm>
              <a:off x="660" y="359"/>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4" name="Line 12">
              <a:extLst>
                <a:ext uri="{FF2B5EF4-FFF2-40B4-BE49-F238E27FC236}">
                  <a16:creationId xmlns:a16="http://schemas.microsoft.com/office/drawing/2014/main" id="{2B80921B-9FC5-4736-82A3-B1141D6438FC}"/>
                </a:ext>
              </a:extLst>
            </p:cNvPr>
            <p:cNvSpPr>
              <a:spLocks noChangeShapeType="1"/>
            </p:cNvSpPr>
            <p:nvPr/>
          </p:nvSpPr>
          <p:spPr bwMode="auto">
            <a:xfrm>
              <a:off x="425" y="484"/>
              <a:ext cx="87"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5" name="Line 13">
              <a:extLst>
                <a:ext uri="{FF2B5EF4-FFF2-40B4-BE49-F238E27FC236}">
                  <a16:creationId xmlns:a16="http://schemas.microsoft.com/office/drawing/2014/main" id="{55385291-6538-4E4A-AC5B-F15972374995}"/>
                </a:ext>
              </a:extLst>
            </p:cNvPr>
            <p:cNvSpPr>
              <a:spLocks noChangeShapeType="1"/>
            </p:cNvSpPr>
            <p:nvPr/>
          </p:nvSpPr>
          <p:spPr bwMode="auto">
            <a:xfrm flipV="1">
              <a:off x="690" y="169"/>
              <a:ext cx="0" cy="19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6" name="Line 14">
              <a:extLst>
                <a:ext uri="{FF2B5EF4-FFF2-40B4-BE49-F238E27FC236}">
                  <a16:creationId xmlns:a16="http://schemas.microsoft.com/office/drawing/2014/main" id="{B3810EEB-D0AA-466C-9930-2F475CB1A67F}"/>
                </a:ext>
              </a:extLst>
            </p:cNvPr>
            <p:cNvSpPr>
              <a:spLocks noChangeShapeType="1"/>
            </p:cNvSpPr>
            <p:nvPr/>
          </p:nvSpPr>
          <p:spPr bwMode="auto">
            <a:xfrm>
              <a:off x="425" y="171"/>
              <a:ext cx="263"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Oval 15">
              <a:extLst>
                <a:ext uri="{FF2B5EF4-FFF2-40B4-BE49-F238E27FC236}">
                  <a16:creationId xmlns:a16="http://schemas.microsoft.com/office/drawing/2014/main" id="{617D35DE-1486-4947-99A9-B34C341B9861}"/>
                </a:ext>
              </a:extLst>
            </p:cNvPr>
            <p:cNvSpPr>
              <a:spLocks noChangeArrowheads="1"/>
            </p:cNvSpPr>
            <p:nvPr/>
          </p:nvSpPr>
          <p:spPr bwMode="auto">
            <a:xfrm>
              <a:off x="220" y="359"/>
              <a:ext cx="57" cy="60"/>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18" name="Line 16">
              <a:extLst>
                <a:ext uri="{FF2B5EF4-FFF2-40B4-BE49-F238E27FC236}">
                  <a16:creationId xmlns:a16="http://schemas.microsoft.com/office/drawing/2014/main" id="{98FFEAD6-1E1F-46B6-BB46-5AB896B28342}"/>
                </a:ext>
              </a:extLst>
            </p:cNvPr>
            <p:cNvSpPr>
              <a:spLocks noChangeShapeType="1"/>
            </p:cNvSpPr>
            <p:nvPr/>
          </p:nvSpPr>
          <p:spPr bwMode="auto">
            <a:xfrm flipV="1">
              <a:off x="249" y="294"/>
              <a:ext cx="0" cy="65"/>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pic>
        <p:nvPicPr>
          <p:cNvPr id="51205" name="Picture 17">
            <a:extLst>
              <a:ext uri="{FF2B5EF4-FFF2-40B4-BE49-F238E27FC236}">
                <a16:creationId xmlns:a16="http://schemas.microsoft.com/office/drawing/2014/main" id="{E8B7F60D-E797-4D38-8089-8945AA640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889" y="157163"/>
            <a:ext cx="1908175" cy="996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9261FC5F-C0A6-49FD-B30D-E8F8684C9386}"/>
              </a:ext>
            </a:extLst>
          </p:cNvPr>
          <p:cNvSpPr>
            <a:spLocks noGrp="1"/>
          </p:cNvSpPr>
          <p:nvPr>
            <p:ph type="sldNum" sz="quarter" idx="12"/>
          </p:nvPr>
        </p:nvSpPr>
        <p:spPr/>
        <p:txBody>
          <a:bodyPr/>
          <a:lstStyle/>
          <a:p>
            <a:fld id="{5DCE9256-E267-42CE-80F9-AEAE5EA0E9CB}" type="slidenum">
              <a:rPr lang="en-US" smtClean="0"/>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7995A3E5-7D41-4529-A97D-D544C5A53D8F}"/>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500">
                <a:solidFill>
                  <a:srgbClr val="FF0000"/>
                </a:solidFill>
                <a:latin typeface="Verdana" panose="020B0604030504040204" pitchFamily="34" charset="0"/>
              </a:rPr>
              <a:t>Yêu cầu đặc điểm kỹ thuật và tài liệu: đề cương</a:t>
            </a:r>
            <a:endParaRPr lang="en-US" altLang="en-US" sz="25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53251" name="Text Box 2">
            <a:extLst>
              <a:ext uri="{FF2B5EF4-FFF2-40B4-BE49-F238E27FC236}">
                <a16:creationId xmlns:a16="http://schemas.microsoft.com/office/drawing/2014/main" id="{7C8EEBF8-1F82-4351-B04B-E08DE5F85574}"/>
              </a:ext>
            </a:extLst>
          </p:cNvPr>
          <p:cNvSpPr txBox="1">
            <a:spLocks noChangeArrowheads="1"/>
          </p:cNvSpPr>
          <p:nvPr/>
        </p:nvSpPr>
        <p:spPr bwMode="auto">
          <a:xfrm>
            <a:off x="1738313" y="1214438"/>
            <a:ext cx="8812212" cy="549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6165D"/>
                </a:solidFill>
                <a:latin typeface="Times New Roman" panose="02020603050405020304" pitchFamily="18" charset="0"/>
              </a:rPr>
              <a:t>*</a:t>
            </a:r>
            <a:r>
              <a:rPr lang="en-US" altLang="en-US" i="0">
                <a:solidFill>
                  <a:srgbClr val="16165D"/>
                </a:solidFill>
                <a:latin typeface="Times New Roman" panose="02020603050405020304" pitchFamily="18" charset="0"/>
              </a:rPr>
              <a:t>	C</a:t>
            </a:r>
            <a:r>
              <a:rPr lang="vi-VN" altLang="en-US" i="0">
                <a:solidFill>
                  <a:srgbClr val="16165D"/>
                </a:solidFill>
                <a:latin typeface="Times New Roman" panose="02020603050405020304" pitchFamily="18" charset="0"/>
              </a:rPr>
              <a:t>ác t</a:t>
            </a:r>
            <a:r>
              <a:rPr lang="en-US" altLang="en-US" i="0">
                <a:solidFill>
                  <a:srgbClr val="16165D"/>
                </a:solidFill>
                <a:latin typeface="Times New Roman" panose="02020603050405020304" pitchFamily="18" charset="0"/>
              </a:rPr>
              <a:t>ài liệu không giới hạn bằng ngôn ngữ tự nhiên</a:t>
            </a:r>
          </a:p>
          <a:p>
            <a:r>
              <a:rPr lang="en-US" altLang="en-US" b="1" i="0">
                <a:solidFill>
                  <a:srgbClr val="16165D"/>
                </a:solidFill>
                <a:latin typeface="Times New Roman" panose="02020603050405020304" pitchFamily="18" charset="0"/>
              </a:rPr>
              <a:t>*</a:t>
            </a:r>
            <a:r>
              <a:rPr lang="en-US" altLang="en-US" i="0">
                <a:solidFill>
                  <a:srgbClr val="16165D"/>
                </a:solidFill>
                <a:latin typeface="Times New Roman" panose="02020603050405020304" pitchFamily="18" charset="0"/>
              </a:rPr>
              <a:t>	Quy tắc biên soạn bằng ngôn ngữ tự nhiên có cấu trúc</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Các quy tắc </a:t>
            </a:r>
            <a:r>
              <a:rPr lang="en-US" altLang="en-US" i="0">
                <a:solidFill>
                  <a:srgbClr val="16165D"/>
                </a:solidFill>
                <a:latin typeface="Times New Roman" panose="02020603050405020304" pitchFamily="18" charset="0"/>
              </a:rPr>
              <a:t>cục bộ </a:t>
            </a:r>
            <a:r>
              <a:rPr lang="vi-VN" altLang="en-US" i="0">
                <a:solidFill>
                  <a:srgbClr val="16165D"/>
                </a:solidFill>
                <a:latin typeface="Times New Roman" panose="02020603050405020304" pitchFamily="18" charset="0"/>
              </a:rPr>
              <a:t>trên văn bản báo cáo</a:t>
            </a:r>
          </a:p>
          <a:p>
            <a:r>
              <a:rPr lang="en-US" altLang="en-US" i="0">
                <a:solidFill>
                  <a:srgbClr val="16165D"/>
                </a:solidFill>
                <a:latin typeface="Times New Roman" panose="02020603050405020304" pitchFamily="18" charset="0"/>
              </a:rPr>
              <a:t>	-  Các quy tắc toàn cục về tổ chức các tài liệu yêu cầu</a:t>
            </a:r>
          </a:p>
          <a:p>
            <a:r>
              <a:rPr lang="en-US" altLang="en-US" b="1" i="0">
                <a:solidFill>
                  <a:srgbClr val="16165D"/>
                </a:solidFill>
                <a:latin typeface="Times New Roman" panose="02020603050405020304" pitchFamily="18" charset="0"/>
              </a:rPr>
              <a:t>*</a:t>
            </a:r>
            <a:r>
              <a:rPr lang="en-US" altLang="en-US" i="0">
                <a:solidFill>
                  <a:srgbClr val="16165D"/>
                </a:solidFill>
                <a:latin typeface="Times New Roman" panose="02020603050405020304" pitchFamily="18" charset="0"/>
              </a:rPr>
              <a:t>	Sử dụng các diagrammatic notations</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Phạm vi hệ thống: bối cảnh, vấn đề, sơ đồ khung</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Khái niệm cấu trúc: Sơ đồ thực thể-mối quan hệ</a:t>
            </a:r>
          </a:p>
          <a:p>
            <a:r>
              <a:rPr lang="en-US" altLang="en-US" i="0">
                <a:solidFill>
                  <a:srgbClr val="16165D"/>
                </a:solidFill>
                <a:latin typeface="Times New Roman" panose="02020603050405020304" pitchFamily="18" charset="0"/>
              </a:rPr>
              <a:t>	- Các hoạt động và dữ liệu: S</a:t>
            </a:r>
            <a:r>
              <a:rPr lang="vi-VN" altLang="en-US" i="0">
                <a:solidFill>
                  <a:srgbClr val="16165D"/>
                </a:solidFill>
                <a:latin typeface="Times New Roman" panose="02020603050405020304" pitchFamily="18" charset="0"/>
              </a:rPr>
              <a:t>ơ đồ SADT</a:t>
            </a:r>
            <a:r>
              <a:rPr lang="en-US" altLang="en-US" i="0">
                <a:solidFill>
                  <a:srgbClr val="16165D"/>
                </a:solidFill>
                <a:latin typeface="Times New Roman" panose="02020603050405020304" pitchFamily="18" charset="0"/>
              </a:rPr>
              <a:t> (</a:t>
            </a:r>
            <a:r>
              <a:rPr lang="en-US" b="0" i="0">
                <a:solidFill>
                  <a:srgbClr val="000000"/>
                </a:solidFill>
                <a:effectLst/>
                <a:latin typeface="Times-Roman"/>
              </a:rPr>
              <a:t>Structured Analysis and Design Technique</a:t>
            </a:r>
            <a:r>
              <a:rPr lang="en-US" altLang="en-US" i="0">
                <a:solidFill>
                  <a:srgbClr val="16165D"/>
                </a:solidFill>
                <a:latin typeface="Times New Roman" panose="02020603050405020304" pitchFamily="18" charset="0"/>
              </a:rPr>
              <a:t>)</a:t>
            </a:r>
            <a:endParaRPr lang="vi-VN" altLang="en-US" i="0">
              <a:solidFill>
                <a:srgbClr val="16165D"/>
              </a:solidFill>
              <a:latin typeface="Times New Roman" panose="02020603050405020304" pitchFamily="18" charset="0"/>
            </a:endParaRPr>
          </a:p>
          <a:p>
            <a:r>
              <a:rPr lang="en-US" altLang="en-US" i="0">
                <a:solidFill>
                  <a:srgbClr val="16165D"/>
                </a:solidFill>
                <a:latin typeface="Times New Roman" panose="02020603050405020304" pitchFamily="18" charset="0"/>
              </a:rPr>
              <a:t>	- Luồng thông tin: S</a:t>
            </a:r>
            <a:r>
              <a:rPr lang="vi-VN" altLang="en-US" i="0">
                <a:solidFill>
                  <a:srgbClr val="16165D"/>
                </a:solidFill>
                <a:latin typeface="Times New Roman" panose="02020603050405020304" pitchFamily="18" charset="0"/>
              </a:rPr>
              <a:t>ơ đồ dataflow</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Hoạt động hệ thống: sử dụng trường hợp sơ đồ</a:t>
            </a: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Kịch bản tương tác: Sơ đồ theo d</a:t>
            </a:r>
            <a:r>
              <a:rPr lang="en-US" altLang="en-US" i="0">
                <a:solidFill>
                  <a:srgbClr val="16165D"/>
                </a:solidFill>
                <a:latin typeface="Times New Roman" panose="02020603050405020304" pitchFamily="18" charset="0"/>
              </a:rPr>
              <a:t>õi sự kiện</a:t>
            </a:r>
          </a:p>
          <a:p>
            <a:r>
              <a:rPr lang="sv-SE" altLang="en-US" i="0">
                <a:solidFill>
                  <a:srgbClr val="16165D"/>
                </a:solidFill>
                <a:latin typeface="Times New Roman" panose="02020603050405020304" pitchFamily="18" charset="0"/>
              </a:rPr>
              <a:t>	- Hành vi hệ thống: S</a:t>
            </a:r>
            <a:r>
              <a:rPr lang="vi-VN" altLang="en-US" i="0">
                <a:solidFill>
                  <a:srgbClr val="16165D"/>
                </a:solidFill>
                <a:latin typeface="Times New Roman" panose="02020603050405020304" pitchFamily="18" charset="0"/>
              </a:rPr>
              <a:t>ơ đồ</a:t>
            </a:r>
            <a:r>
              <a:rPr lang="en-US" altLang="en-US" i="0">
                <a:solidFill>
                  <a:srgbClr val="16165D"/>
                </a:solidFill>
                <a:latin typeface="Times New Roman" panose="02020603050405020304" pitchFamily="18" charset="0"/>
              </a:rPr>
              <a:t> máy trạng thái</a:t>
            </a:r>
            <a:endParaRPr lang="vi-VN" altLang="en-US" i="0">
              <a:solidFill>
                <a:srgbClr val="16165D"/>
              </a:solidFill>
              <a:latin typeface="Times New Roman" panose="02020603050405020304" pitchFamily="18" charset="0"/>
            </a:endParaRPr>
          </a:p>
          <a:p>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Sự kích thích và phản </a:t>
            </a:r>
            <a:r>
              <a:rPr lang="en-US" altLang="en-US" i="0">
                <a:solidFill>
                  <a:srgbClr val="16165D"/>
                </a:solidFill>
                <a:latin typeface="Times New Roman" panose="02020603050405020304" pitchFamily="18" charset="0"/>
              </a:rPr>
              <a:t>hồi</a:t>
            </a:r>
            <a:r>
              <a:rPr lang="vi-VN" altLang="en-US" i="0">
                <a:solidFill>
                  <a:srgbClr val="16165D"/>
                </a:solidFill>
                <a:latin typeface="Times New Roman" panose="02020603050405020304" pitchFamily="18" charset="0"/>
              </a:rPr>
              <a:t>: sơ đồ</a:t>
            </a:r>
            <a:r>
              <a:rPr lang="en-US" altLang="en-US" i="0">
                <a:solidFill>
                  <a:srgbClr val="16165D"/>
                </a:solidFill>
                <a:latin typeface="Times New Roman" panose="02020603050405020304" pitchFamily="18" charset="0"/>
              </a:rPr>
              <a:t> </a:t>
            </a:r>
            <a:r>
              <a:rPr lang="vi-VN" altLang="en-US" i="0">
                <a:solidFill>
                  <a:srgbClr val="16165D"/>
                </a:solidFill>
                <a:latin typeface="Times New Roman" panose="02020603050405020304" pitchFamily="18" charset="0"/>
              </a:rPr>
              <a:t>R-mạng</a:t>
            </a:r>
            <a:endParaRPr lang="en-US" altLang="en-US" i="0">
              <a:solidFill>
                <a:srgbClr val="16165D"/>
              </a:solidFill>
              <a:latin typeface="Times New Roman" panose="02020603050405020304" pitchFamily="18" charset="0"/>
            </a:endParaRPr>
          </a:p>
          <a:p>
            <a:r>
              <a:rPr lang="vi-VN" altLang="en-US" i="0">
                <a:solidFill>
                  <a:srgbClr val="16165D"/>
                </a:solidFill>
                <a:latin typeface="Times New Roman" panose="02020603050405020304" pitchFamily="18" charset="0"/>
              </a:rPr>
              <a:t> </a:t>
            </a:r>
            <a:r>
              <a:rPr lang="en-US" altLang="en-US" i="0">
                <a:solidFill>
                  <a:srgbClr val="16165D"/>
                </a:solidFill>
                <a:latin typeface="Times New Roman" panose="02020603050405020304" pitchFamily="18" charset="0"/>
              </a:rPr>
              <a:t>	- </a:t>
            </a:r>
            <a:r>
              <a:rPr lang="vi-VN" altLang="en-US" i="0">
                <a:solidFill>
                  <a:srgbClr val="16165D"/>
                </a:solidFill>
                <a:latin typeface="Times New Roman" panose="02020603050405020304" pitchFamily="18" charset="0"/>
              </a:rPr>
              <a:t>Tích hợp nhiều</a:t>
            </a:r>
            <a:r>
              <a:rPr lang="en-US" altLang="en-US" i="0">
                <a:solidFill>
                  <a:srgbClr val="16165D"/>
                </a:solidFill>
                <a:latin typeface="Times New Roman" panose="02020603050405020304" pitchFamily="18" charset="0"/>
              </a:rPr>
              <a:t> view</a:t>
            </a:r>
            <a:r>
              <a:rPr lang="vi-VN" altLang="en-US" i="0">
                <a:solidFill>
                  <a:srgbClr val="16165D"/>
                </a:solidFill>
                <a:latin typeface="Times New Roman" panose="02020603050405020304" pitchFamily="18" charset="0"/>
              </a:rPr>
              <a:t> hệ thống, </a:t>
            </a:r>
            <a:r>
              <a:rPr lang="en-US" altLang="en-US" i="0">
                <a:solidFill>
                  <a:srgbClr val="16165D"/>
                </a:solidFill>
                <a:latin typeface="Times New Roman" panose="02020603050405020304" pitchFamily="18" charset="0"/>
              </a:rPr>
              <a:t>đặc tả các  view bằng </a:t>
            </a:r>
            <a:r>
              <a:rPr lang="vi-VN" altLang="en-US" i="0">
                <a:solidFill>
                  <a:srgbClr val="16165D"/>
                </a:solidFill>
                <a:latin typeface="Times New Roman" panose="02020603050405020304" pitchFamily="18" charset="0"/>
              </a:rPr>
              <a:t>UML</a:t>
            </a:r>
            <a:endParaRPr lang="en-US" altLang="en-US" i="0">
              <a:solidFill>
                <a:srgbClr val="16165D"/>
              </a:solidFill>
              <a:latin typeface="Century" panose="02040604050505020304" pitchFamily="18" charset="0"/>
            </a:endParaRPr>
          </a:p>
        </p:txBody>
      </p:sp>
      <p:pic>
        <p:nvPicPr>
          <p:cNvPr id="53252" name="Picture 3">
            <a:extLst>
              <a:ext uri="{FF2B5EF4-FFF2-40B4-BE49-F238E27FC236}">
                <a16:creationId xmlns:a16="http://schemas.microsoft.com/office/drawing/2014/main" id="{C923633E-9E3E-4CE9-81FB-9BDBCFAAC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590801"/>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A5440673-8E09-4CD1-AB77-724D28B82E4C}"/>
              </a:ext>
            </a:extLst>
          </p:cNvPr>
          <p:cNvSpPr>
            <a:spLocks noGrp="1"/>
          </p:cNvSpPr>
          <p:nvPr>
            <p:ph type="sldNum" sz="quarter" idx="12"/>
          </p:nvPr>
        </p:nvSpPr>
        <p:spPr/>
        <p:txBody>
          <a:bodyPr/>
          <a:lstStyle/>
          <a:p>
            <a:fld id="{5DCE9256-E267-42CE-80F9-AEAE5EA0E9CB}" type="slidenum">
              <a:rPr lang="en-US" smtClean="0"/>
              <a:t>27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FC296432-0975-4401-9128-1FE0D2638501}"/>
              </a:ext>
            </a:extLst>
          </p:cNvPr>
          <p:cNvSpPr txBox="1">
            <a:spLocks noChangeArrowheads="1"/>
          </p:cNvSpPr>
          <p:nvPr/>
        </p:nvSpPr>
        <p:spPr bwMode="auto">
          <a:xfrm>
            <a:off x="3084514" y="185738"/>
            <a:ext cx="7469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b="1">
                <a:solidFill>
                  <a:srgbClr val="FF0000"/>
                </a:solidFill>
                <a:latin typeface="Times New Roman" panose="02020603050405020304" pitchFamily="18" charset="0"/>
              </a:rPr>
              <a:t>Ph</a:t>
            </a:r>
            <a:r>
              <a:rPr lang="vi-VN" altLang="en-US" sz="3200" b="1">
                <a:solidFill>
                  <a:srgbClr val="FF0000"/>
                </a:solidFill>
                <a:latin typeface="Times New Roman" panose="02020603050405020304" pitchFamily="18" charset="0"/>
              </a:rPr>
              <a:t>ạm vi hệ thống: sơ đồ bối cảnh</a:t>
            </a:r>
            <a:endParaRPr lang="en-US" altLang="en-US" sz="3200" b="1">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grpSp>
        <p:nvGrpSpPr>
          <p:cNvPr id="55299" name="Group 2">
            <a:extLst>
              <a:ext uri="{FF2B5EF4-FFF2-40B4-BE49-F238E27FC236}">
                <a16:creationId xmlns:a16="http://schemas.microsoft.com/office/drawing/2014/main" id="{84BD7F13-DFCF-419A-9F70-A4FF000250E9}"/>
              </a:ext>
            </a:extLst>
          </p:cNvPr>
          <p:cNvGrpSpPr>
            <a:grpSpLocks/>
          </p:cNvGrpSpPr>
          <p:nvPr/>
        </p:nvGrpSpPr>
        <p:grpSpPr bwMode="auto">
          <a:xfrm>
            <a:off x="1624013" y="142876"/>
            <a:ext cx="2024062" cy="646113"/>
            <a:chOff x="63" y="90"/>
            <a:chExt cx="1275" cy="407"/>
          </a:xfrm>
        </p:grpSpPr>
        <p:sp>
          <p:nvSpPr>
            <p:cNvPr id="55321" name="Oval 3">
              <a:extLst>
                <a:ext uri="{FF2B5EF4-FFF2-40B4-BE49-F238E27FC236}">
                  <a16:creationId xmlns:a16="http://schemas.microsoft.com/office/drawing/2014/main" id="{E06912E8-5001-4A36-A57C-4203571B0090}"/>
                </a:ext>
              </a:extLst>
            </p:cNvPr>
            <p:cNvSpPr>
              <a:spLocks noChangeArrowheads="1"/>
            </p:cNvSpPr>
            <p:nvPr/>
          </p:nvSpPr>
          <p:spPr bwMode="auto">
            <a:xfrm>
              <a:off x="63" y="90"/>
              <a:ext cx="822" cy="404"/>
            </a:xfrm>
            <a:prstGeom prst="ellipse">
              <a:avLst/>
            </a:prstGeom>
            <a:solidFill>
              <a:srgbClr val="B8BFF2"/>
            </a:solidFill>
            <a:ln w="572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2" name="Oval 4">
              <a:extLst>
                <a:ext uri="{FF2B5EF4-FFF2-40B4-BE49-F238E27FC236}">
                  <a16:creationId xmlns:a16="http://schemas.microsoft.com/office/drawing/2014/main" id="{45FDEAFD-CAC8-40AC-B580-C5FE6D8760BA}"/>
                </a:ext>
              </a:extLst>
            </p:cNvPr>
            <p:cNvSpPr>
              <a:spLocks noChangeArrowheads="1"/>
            </p:cNvSpPr>
            <p:nvPr/>
          </p:nvSpPr>
          <p:spPr bwMode="auto">
            <a:xfrm>
              <a:off x="528" y="93"/>
              <a:ext cx="810" cy="404"/>
            </a:xfrm>
            <a:prstGeom prst="ellipse">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3" name="Oval 5">
              <a:extLst>
                <a:ext uri="{FF2B5EF4-FFF2-40B4-BE49-F238E27FC236}">
                  <a16:creationId xmlns:a16="http://schemas.microsoft.com/office/drawing/2014/main" id="{1C1F47EA-6EF2-463E-93BD-D8D16D609FD7}"/>
                </a:ext>
              </a:extLst>
            </p:cNvPr>
            <p:cNvSpPr>
              <a:spLocks noChangeArrowheads="1"/>
            </p:cNvSpPr>
            <p:nvPr/>
          </p:nvSpPr>
          <p:spPr bwMode="auto">
            <a:xfrm>
              <a:off x="193" y="19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4" name="Oval 6">
              <a:extLst>
                <a:ext uri="{FF2B5EF4-FFF2-40B4-BE49-F238E27FC236}">
                  <a16:creationId xmlns:a16="http://schemas.microsoft.com/office/drawing/2014/main" id="{1445DD9A-AB64-4FF1-97D9-C6D07817689A}"/>
                </a:ext>
              </a:extLst>
            </p:cNvPr>
            <p:cNvSpPr>
              <a:spLocks noChangeArrowheads="1"/>
            </p:cNvSpPr>
            <p:nvPr/>
          </p:nvSpPr>
          <p:spPr bwMode="auto">
            <a:xfrm>
              <a:off x="330" y="165"/>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5" name="Oval 7">
              <a:extLst>
                <a:ext uri="{FF2B5EF4-FFF2-40B4-BE49-F238E27FC236}">
                  <a16:creationId xmlns:a16="http://schemas.microsoft.com/office/drawing/2014/main" id="{C0F36D8C-D9F5-43DD-A332-6A3EA8487C16}"/>
                </a:ext>
              </a:extLst>
            </p:cNvPr>
            <p:cNvSpPr>
              <a:spLocks noChangeArrowheads="1"/>
            </p:cNvSpPr>
            <p:nvPr/>
          </p:nvSpPr>
          <p:spPr bwMode="auto">
            <a:xfrm>
              <a:off x="968" y="13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6" name="Oval 8">
              <a:extLst>
                <a:ext uri="{FF2B5EF4-FFF2-40B4-BE49-F238E27FC236}">
                  <a16:creationId xmlns:a16="http://schemas.microsoft.com/office/drawing/2014/main" id="{7D958E6B-A705-48B7-9B87-453304678D87}"/>
                </a:ext>
              </a:extLst>
            </p:cNvPr>
            <p:cNvSpPr>
              <a:spLocks noChangeArrowheads="1"/>
            </p:cNvSpPr>
            <p:nvPr/>
          </p:nvSpPr>
          <p:spPr bwMode="auto">
            <a:xfrm>
              <a:off x="1064" y="250"/>
              <a:ext cx="34" cy="36"/>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7" name="Oval 9">
              <a:extLst>
                <a:ext uri="{FF2B5EF4-FFF2-40B4-BE49-F238E27FC236}">
                  <a16:creationId xmlns:a16="http://schemas.microsoft.com/office/drawing/2014/main" id="{5832F493-671D-47C0-8B7E-D5A1BA93495F}"/>
                </a:ext>
              </a:extLst>
            </p:cNvPr>
            <p:cNvSpPr>
              <a:spLocks noChangeArrowheads="1"/>
            </p:cNvSpPr>
            <p:nvPr/>
          </p:nvSpPr>
          <p:spPr bwMode="auto">
            <a:xfrm>
              <a:off x="185" y="293"/>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8" name="Oval 10">
              <a:extLst>
                <a:ext uri="{FF2B5EF4-FFF2-40B4-BE49-F238E27FC236}">
                  <a16:creationId xmlns:a16="http://schemas.microsoft.com/office/drawing/2014/main" id="{61A7F5D1-C56B-48A1-9F11-3ECFE298F42D}"/>
                </a:ext>
              </a:extLst>
            </p:cNvPr>
            <p:cNvSpPr>
              <a:spLocks noChangeArrowheads="1"/>
            </p:cNvSpPr>
            <p:nvPr/>
          </p:nvSpPr>
          <p:spPr bwMode="auto">
            <a:xfrm>
              <a:off x="1206" y="25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29" name="Oval 11">
              <a:extLst>
                <a:ext uri="{FF2B5EF4-FFF2-40B4-BE49-F238E27FC236}">
                  <a16:creationId xmlns:a16="http://schemas.microsoft.com/office/drawing/2014/main" id="{0A730A6B-893D-465F-A2F5-1D8F82849EB6}"/>
                </a:ext>
              </a:extLst>
            </p:cNvPr>
            <p:cNvSpPr>
              <a:spLocks noChangeArrowheads="1"/>
            </p:cNvSpPr>
            <p:nvPr/>
          </p:nvSpPr>
          <p:spPr bwMode="auto">
            <a:xfrm>
              <a:off x="466" y="15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5330" name="Group 12">
              <a:extLst>
                <a:ext uri="{FF2B5EF4-FFF2-40B4-BE49-F238E27FC236}">
                  <a16:creationId xmlns:a16="http://schemas.microsoft.com/office/drawing/2014/main" id="{E6DAD6B2-8980-4413-AF06-5D3DA93865DF}"/>
                </a:ext>
              </a:extLst>
            </p:cNvPr>
            <p:cNvGrpSpPr>
              <a:grpSpLocks/>
            </p:cNvGrpSpPr>
            <p:nvPr/>
          </p:nvGrpSpPr>
          <p:grpSpPr bwMode="auto">
            <a:xfrm>
              <a:off x="1064" y="185"/>
              <a:ext cx="176" cy="154"/>
              <a:chOff x="1064" y="185"/>
              <a:chExt cx="176" cy="154"/>
            </a:xfrm>
          </p:grpSpPr>
          <p:sp>
            <p:nvSpPr>
              <p:cNvPr id="55337" name="Line 13">
                <a:extLst>
                  <a:ext uri="{FF2B5EF4-FFF2-40B4-BE49-F238E27FC236}">
                    <a16:creationId xmlns:a16="http://schemas.microsoft.com/office/drawing/2014/main" id="{8DC992A7-B356-4DD0-ACF2-419063C4882D}"/>
                  </a:ext>
                </a:extLst>
              </p:cNvPr>
              <p:cNvSpPr>
                <a:spLocks noChangeShapeType="1"/>
              </p:cNvSpPr>
              <p:nvPr/>
            </p:nvSpPr>
            <p:spPr bwMode="auto">
              <a:xfrm flipV="1">
                <a:off x="1064" y="184"/>
                <a:ext cx="176" cy="156"/>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5338" name="Line 14">
                <a:extLst>
                  <a:ext uri="{FF2B5EF4-FFF2-40B4-BE49-F238E27FC236}">
                    <a16:creationId xmlns:a16="http://schemas.microsoft.com/office/drawing/2014/main" id="{C954DE07-7A62-4EF2-BD23-DC34E13551AD}"/>
                  </a:ext>
                </a:extLst>
              </p:cNvPr>
              <p:cNvSpPr>
                <a:spLocks noChangeShapeType="1"/>
              </p:cNvSpPr>
              <p:nvPr/>
            </p:nvSpPr>
            <p:spPr bwMode="auto">
              <a:xfrm>
                <a:off x="1064" y="186"/>
                <a:ext cx="176" cy="152"/>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5331" name="Oval 15">
              <a:extLst>
                <a:ext uri="{FF2B5EF4-FFF2-40B4-BE49-F238E27FC236}">
                  <a16:creationId xmlns:a16="http://schemas.microsoft.com/office/drawing/2014/main" id="{7FA4017D-690F-4FE9-8694-7100332CD624}"/>
                </a:ext>
              </a:extLst>
            </p:cNvPr>
            <p:cNvSpPr>
              <a:spLocks noChangeArrowheads="1"/>
            </p:cNvSpPr>
            <p:nvPr/>
          </p:nvSpPr>
          <p:spPr bwMode="auto">
            <a:xfrm>
              <a:off x="548" y="154"/>
              <a:ext cx="310" cy="288"/>
            </a:xfrm>
            <a:prstGeom prst="ellipse">
              <a:avLst/>
            </a:prstGeom>
            <a:solidFill>
              <a:srgbClr val="FBD9D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32" name="Oval 16">
              <a:extLst>
                <a:ext uri="{FF2B5EF4-FFF2-40B4-BE49-F238E27FC236}">
                  <a16:creationId xmlns:a16="http://schemas.microsoft.com/office/drawing/2014/main" id="{2E2958C4-4961-4AC3-BFC6-9243788108B2}"/>
                </a:ext>
              </a:extLst>
            </p:cNvPr>
            <p:cNvSpPr>
              <a:spLocks noChangeArrowheads="1"/>
            </p:cNvSpPr>
            <p:nvPr/>
          </p:nvSpPr>
          <p:spPr bwMode="auto">
            <a:xfrm>
              <a:off x="687" y="182"/>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33" name="Oval 17">
              <a:extLst>
                <a:ext uri="{FF2B5EF4-FFF2-40B4-BE49-F238E27FC236}">
                  <a16:creationId xmlns:a16="http://schemas.microsoft.com/office/drawing/2014/main" id="{4ABDB790-F6C6-41D7-A5C7-8068907CE543}"/>
                </a:ext>
              </a:extLst>
            </p:cNvPr>
            <p:cNvSpPr>
              <a:spLocks noChangeArrowheads="1"/>
            </p:cNvSpPr>
            <p:nvPr/>
          </p:nvSpPr>
          <p:spPr bwMode="auto">
            <a:xfrm>
              <a:off x="697" y="345"/>
              <a:ext cx="35"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5334" name="Oval 18">
              <a:extLst>
                <a:ext uri="{FF2B5EF4-FFF2-40B4-BE49-F238E27FC236}">
                  <a16:creationId xmlns:a16="http://schemas.microsoft.com/office/drawing/2014/main" id="{A188944A-83FE-475B-87CD-1DE9C66157B9}"/>
                </a:ext>
              </a:extLst>
            </p:cNvPr>
            <p:cNvSpPr>
              <a:spLocks noChangeArrowheads="1"/>
            </p:cNvSpPr>
            <p:nvPr/>
          </p:nvSpPr>
          <p:spPr bwMode="auto">
            <a:xfrm>
              <a:off x="653" y="260"/>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5335" name="Picture 19">
              <a:extLst>
                <a:ext uri="{FF2B5EF4-FFF2-40B4-BE49-F238E27FC236}">
                  <a16:creationId xmlns:a16="http://schemas.microsoft.com/office/drawing/2014/main" id="{40D819C9-D914-44F9-B95D-D7C1CFA60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 y="212"/>
              <a:ext cx="256" cy="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36" name="Picture 20">
              <a:extLst>
                <a:ext uri="{FF2B5EF4-FFF2-40B4-BE49-F238E27FC236}">
                  <a16:creationId xmlns:a16="http://schemas.microsoft.com/office/drawing/2014/main" id="{2B6B8DBA-2413-4D67-AD24-0B3F0627D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 y="226"/>
              <a:ext cx="237" cy="2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5300" name="Rectangle 21">
            <a:extLst>
              <a:ext uri="{FF2B5EF4-FFF2-40B4-BE49-F238E27FC236}">
                <a16:creationId xmlns:a16="http://schemas.microsoft.com/office/drawing/2014/main" id="{39CECB0E-3D5F-422E-85EB-0BD8D7ABD35D}"/>
              </a:ext>
            </a:extLst>
          </p:cNvPr>
          <p:cNvSpPr>
            <a:spLocks noChangeArrowheads="1"/>
          </p:cNvSpPr>
          <p:nvPr/>
        </p:nvSpPr>
        <p:spPr bwMode="auto">
          <a:xfrm>
            <a:off x="1524000" y="1374776"/>
            <a:ext cx="9613900" cy="152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indent="-2254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r>
              <a:rPr lang="en-US" altLang="en-US" b="1" i="0">
                <a:solidFill>
                  <a:srgbClr val="16165D"/>
                </a:solidFill>
                <a:latin typeface="Times New Roman" panose="02020603050405020304" pitchFamily="18" charset="0"/>
              </a:rPr>
              <a:t>* </a:t>
            </a:r>
            <a:r>
              <a:rPr lang="en-US" altLang="en-US" i="0">
                <a:solidFill>
                  <a:srgbClr val="16165D"/>
                </a:solidFill>
                <a:latin typeface="Times New Roman" panose="02020603050405020304" pitchFamily="18" charset="0"/>
              </a:rPr>
              <a:t>Khai b</a:t>
            </a:r>
            <a:r>
              <a:rPr lang="vi-VN" altLang="en-US" i="0">
                <a:solidFill>
                  <a:srgbClr val="16165D"/>
                </a:solidFill>
                <a:latin typeface="Times New Roman" panose="02020603050405020304" pitchFamily="18" charset="0"/>
              </a:rPr>
              <a:t>áo các th</a:t>
            </a:r>
            <a:r>
              <a:rPr lang="en-US" altLang="en-US" i="0">
                <a:solidFill>
                  <a:srgbClr val="16165D"/>
                </a:solidFill>
                <a:latin typeface="Times New Roman" panose="02020603050405020304" pitchFamily="18" charset="0"/>
              </a:rPr>
              <a:t>ành phần hệ thống &amp; giao diện của chúng[DeMarco'78] </a:t>
            </a:r>
          </a:p>
          <a:p>
            <a:r>
              <a:rPr lang="en-US" altLang="en-US" i="0">
                <a:solidFill>
                  <a:srgbClr val="16165D"/>
                </a:solidFill>
                <a:latin typeface="Times New Roman" panose="02020603050405020304" pitchFamily="18" charset="0"/>
              </a:rPr>
              <a:t>	=&gt; Cấu trúc hệ thống </a:t>
            </a:r>
          </a:p>
          <a:p>
            <a:r>
              <a:rPr lang="en-US" altLang="en-US" i="0">
                <a:solidFill>
                  <a:srgbClr val="16165D"/>
                </a:solidFill>
                <a:latin typeface="Times New Roman" panose="02020603050405020304" pitchFamily="18" charset="0"/>
              </a:rPr>
              <a:t>	    Những gì có trong hệ thống, những gì không </a:t>
            </a:r>
          </a:p>
          <a:p>
            <a:r>
              <a:rPr lang="en-US" altLang="en-US" i="0">
                <a:solidFill>
                  <a:srgbClr val="16165D"/>
                </a:solidFill>
                <a:latin typeface="Times New Roman" panose="02020603050405020304" pitchFamily="18" charset="0"/>
              </a:rPr>
              <a:t>	    môi tr</a:t>
            </a:r>
            <a:r>
              <a:rPr lang="vi-VN" altLang="en-US" i="0">
                <a:solidFill>
                  <a:srgbClr val="16165D"/>
                </a:solidFill>
                <a:latin typeface="Times New Roman" panose="02020603050405020304" pitchFamily="18" charset="0"/>
              </a:rPr>
              <a:t>ường của từng thành phần: các giao diện</a:t>
            </a:r>
            <a:r>
              <a:rPr lang="en-US" altLang="en-US" i="0">
                <a:solidFill>
                  <a:srgbClr val="16165D"/>
                </a:solidFill>
                <a:latin typeface="Times New Roman" panose="02020603050405020304" pitchFamily="18" charset="0"/>
              </a:rPr>
              <a:t> và thành phần liên quan</a:t>
            </a:r>
            <a:endParaRPr lang="fr-BE" altLang="en-US" i="0">
              <a:solidFill>
                <a:srgbClr val="16165D"/>
              </a:solidFill>
              <a:latin typeface="Comic Sans MS" panose="030F0702030302020204" pitchFamily="66" charset="0"/>
            </a:endParaRPr>
          </a:p>
        </p:txBody>
      </p:sp>
      <p:pic>
        <p:nvPicPr>
          <p:cNvPr id="3" name="Picture 2">
            <a:extLst>
              <a:ext uri="{FF2B5EF4-FFF2-40B4-BE49-F238E27FC236}">
                <a16:creationId xmlns:a16="http://schemas.microsoft.com/office/drawing/2014/main" id="{EC32CC52-E87F-4B64-8F88-043965D09073}"/>
              </a:ext>
            </a:extLst>
          </p:cNvPr>
          <p:cNvPicPr>
            <a:picLocks noChangeAspect="1"/>
          </p:cNvPicPr>
          <p:nvPr/>
        </p:nvPicPr>
        <p:blipFill>
          <a:blip r:embed="rId5"/>
          <a:stretch>
            <a:fillRect/>
          </a:stretch>
        </p:blipFill>
        <p:spPr>
          <a:xfrm>
            <a:off x="2560638" y="3239964"/>
            <a:ext cx="7667625" cy="3432298"/>
          </a:xfrm>
          <a:prstGeom prst="rect">
            <a:avLst/>
          </a:prstGeom>
        </p:spPr>
      </p:pic>
      <p:sp>
        <p:nvSpPr>
          <p:cNvPr id="2" name="Slide Number Placeholder 1">
            <a:extLst>
              <a:ext uri="{FF2B5EF4-FFF2-40B4-BE49-F238E27FC236}">
                <a16:creationId xmlns:a16="http://schemas.microsoft.com/office/drawing/2014/main" id="{6D2E87A5-73AD-4685-8C64-E8C9576168C1}"/>
              </a:ext>
            </a:extLst>
          </p:cNvPr>
          <p:cNvSpPr>
            <a:spLocks noGrp="1"/>
          </p:cNvSpPr>
          <p:nvPr>
            <p:ph type="sldNum" sz="quarter" idx="12"/>
          </p:nvPr>
        </p:nvSpPr>
        <p:spPr/>
        <p:txBody>
          <a:bodyPr/>
          <a:lstStyle/>
          <a:p>
            <a:fld id="{5DCE9256-E267-42CE-80F9-AEAE5EA0E9CB}" type="slidenum">
              <a:rPr lang="en-US" smtClean="0"/>
              <a:t>28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a:extLst>
              <a:ext uri="{FF2B5EF4-FFF2-40B4-BE49-F238E27FC236}">
                <a16:creationId xmlns:a16="http://schemas.microsoft.com/office/drawing/2014/main" id="{6A391055-161F-4714-9A54-1A91B34F854F}"/>
              </a:ext>
            </a:extLst>
          </p:cNvPr>
          <p:cNvSpPr txBox="1">
            <a:spLocks noChangeArrowheads="1"/>
          </p:cNvSpPr>
          <p:nvPr/>
        </p:nvSpPr>
        <p:spPr bwMode="auto">
          <a:xfrm>
            <a:off x="3198814" y="76200"/>
            <a:ext cx="7469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Verdana" panose="020B0604030504040204" pitchFamily="34" charset="0"/>
              </a:rPr>
              <a:t>Phạm vi hệ thống: vấn đề biểu đồ</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grpSp>
        <p:nvGrpSpPr>
          <p:cNvPr id="57347" name="Group 2">
            <a:extLst>
              <a:ext uri="{FF2B5EF4-FFF2-40B4-BE49-F238E27FC236}">
                <a16:creationId xmlns:a16="http://schemas.microsoft.com/office/drawing/2014/main" id="{7B54E9FB-492D-4A4E-B42C-AD0AEA9523A1}"/>
              </a:ext>
            </a:extLst>
          </p:cNvPr>
          <p:cNvGrpSpPr>
            <a:grpSpLocks/>
          </p:cNvGrpSpPr>
          <p:nvPr/>
        </p:nvGrpSpPr>
        <p:grpSpPr bwMode="auto">
          <a:xfrm>
            <a:off x="1624013" y="142876"/>
            <a:ext cx="2024062" cy="646113"/>
            <a:chOff x="63" y="90"/>
            <a:chExt cx="1275" cy="407"/>
          </a:xfrm>
        </p:grpSpPr>
        <p:sp>
          <p:nvSpPr>
            <p:cNvPr id="57380" name="Oval 3">
              <a:extLst>
                <a:ext uri="{FF2B5EF4-FFF2-40B4-BE49-F238E27FC236}">
                  <a16:creationId xmlns:a16="http://schemas.microsoft.com/office/drawing/2014/main" id="{A3E78143-D585-46DB-93C3-76BEF4195130}"/>
                </a:ext>
              </a:extLst>
            </p:cNvPr>
            <p:cNvSpPr>
              <a:spLocks noChangeArrowheads="1"/>
            </p:cNvSpPr>
            <p:nvPr/>
          </p:nvSpPr>
          <p:spPr bwMode="auto">
            <a:xfrm>
              <a:off x="63" y="90"/>
              <a:ext cx="822" cy="404"/>
            </a:xfrm>
            <a:prstGeom prst="ellipse">
              <a:avLst/>
            </a:prstGeom>
            <a:solidFill>
              <a:srgbClr val="B8BFF2"/>
            </a:solidFill>
            <a:ln w="572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1" name="Oval 4">
              <a:extLst>
                <a:ext uri="{FF2B5EF4-FFF2-40B4-BE49-F238E27FC236}">
                  <a16:creationId xmlns:a16="http://schemas.microsoft.com/office/drawing/2014/main" id="{34907131-19CD-468A-9EB0-38F752DEFCEE}"/>
                </a:ext>
              </a:extLst>
            </p:cNvPr>
            <p:cNvSpPr>
              <a:spLocks noChangeArrowheads="1"/>
            </p:cNvSpPr>
            <p:nvPr/>
          </p:nvSpPr>
          <p:spPr bwMode="auto">
            <a:xfrm>
              <a:off x="528" y="93"/>
              <a:ext cx="810" cy="404"/>
            </a:xfrm>
            <a:prstGeom prst="ellipse">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2" name="Oval 5">
              <a:extLst>
                <a:ext uri="{FF2B5EF4-FFF2-40B4-BE49-F238E27FC236}">
                  <a16:creationId xmlns:a16="http://schemas.microsoft.com/office/drawing/2014/main" id="{3B1C5F7B-2C5B-4A34-B52D-3080934F1DCD}"/>
                </a:ext>
              </a:extLst>
            </p:cNvPr>
            <p:cNvSpPr>
              <a:spLocks noChangeArrowheads="1"/>
            </p:cNvSpPr>
            <p:nvPr/>
          </p:nvSpPr>
          <p:spPr bwMode="auto">
            <a:xfrm>
              <a:off x="193" y="19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3" name="Oval 6">
              <a:extLst>
                <a:ext uri="{FF2B5EF4-FFF2-40B4-BE49-F238E27FC236}">
                  <a16:creationId xmlns:a16="http://schemas.microsoft.com/office/drawing/2014/main" id="{F72BBFC5-2071-4376-B2EE-B034D9451E9F}"/>
                </a:ext>
              </a:extLst>
            </p:cNvPr>
            <p:cNvSpPr>
              <a:spLocks noChangeArrowheads="1"/>
            </p:cNvSpPr>
            <p:nvPr/>
          </p:nvSpPr>
          <p:spPr bwMode="auto">
            <a:xfrm>
              <a:off x="330" y="165"/>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4" name="Oval 7">
              <a:extLst>
                <a:ext uri="{FF2B5EF4-FFF2-40B4-BE49-F238E27FC236}">
                  <a16:creationId xmlns:a16="http://schemas.microsoft.com/office/drawing/2014/main" id="{6087A6B9-0247-42AF-B43D-BB03C5270F47}"/>
                </a:ext>
              </a:extLst>
            </p:cNvPr>
            <p:cNvSpPr>
              <a:spLocks noChangeArrowheads="1"/>
            </p:cNvSpPr>
            <p:nvPr/>
          </p:nvSpPr>
          <p:spPr bwMode="auto">
            <a:xfrm>
              <a:off x="968" y="13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5" name="Oval 8">
              <a:extLst>
                <a:ext uri="{FF2B5EF4-FFF2-40B4-BE49-F238E27FC236}">
                  <a16:creationId xmlns:a16="http://schemas.microsoft.com/office/drawing/2014/main" id="{F4588ADB-7327-40F1-8BC1-36E3BF3D41A4}"/>
                </a:ext>
              </a:extLst>
            </p:cNvPr>
            <p:cNvSpPr>
              <a:spLocks noChangeArrowheads="1"/>
            </p:cNvSpPr>
            <p:nvPr/>
          </p:nvSpPr>
          <p:spPr bwMode="auto">
            <a:xfrm>
              <a:off x="1064" y="250"/>
              <a:ext cx="34" cy="36"/>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6" name="Oval 9">
              <a:extLst>
                <a:ext uri="{FF2B5EF4-FFF2-40B4-BE49-F238E27FC236}">
                  <a16:creationId xmlns:a16="http://schemas.microsoft.com/office/drawing/2014/main" id="{502ACBF9-523C-4616-88EA-66386F3502F0}"/>
                </a:ext>
              </a:extLst>
            </p:cNvPr>
            <p:cNvSpPr>
              <a:spLocks noChangeArrowheads="1"/>
            </p:cNvSpPr>
            <p:nvPr/>
          </p:nvSpPr>
          <p:spPr bwMode="auto">
            <a:xfrm>
              <a:off x="185" y="293"/>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7" name="Oval 10">
              <a:extLst>
                <a:ext uri="{FF2B5EF4-FFF2-40B4-BE49-F238E27FC236}">
                  <a16:creationId xmlns:a16="http://schemas.microsoft.com/office/drawing/2014/main" id="{FF862EC7-8FB9-44DA-AC0C-FA8E4775998B}"/>
                </a:ext>
              </a:extLst>
            </p:cNvPr>
            <p:cNvSpPr>
              <a:spLocks noChangeArrowheads="1"/>
            </p:cNvSpPr>
            <p:nvPr/>
          </p:nvSpPr>
          <p:spPr bwMode="auto">
            <a:xfrm>
              <a:off x="1206" y="25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88" name="Oval 11">
              <a:extLst>
                <a:ext uri="{FF2B5EF4-FFF2-40B4-BE49-F238E27FC236}">
                  <a16:creationId xmlns:a16="http://schemas.microsoft.com/office/drawing/2014/main" id="{B1D90669-0E9F-4E86-A073-7B17612DE266}"/>
                </a:ext>
              </a:extLst>
            </p:cNvPr>
            <p:cNvSpPr>
              <a:spLocks noChangeArrowheads="1"/>
            </p:cNvSpPr>
            <p:nvPr/>
          </p:nvSpPr>
          <p:spPr bwMode="auto">
            <a:xfrm>
              <a:off x="466" y="15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7389" name="Group 12">
              <a:extLst>
                <a:ext uri="{FF2B5EF4-FFF2-40B4-BE49-F238E27FC236}">
                  <a16:creationId xmlns:a16="http://schemas.microsoft.com/office/drawing/2014/main" id="{AAE62BD5-BE2B-40B5-AB09-96133F388CE4}"/>
                </a:ext>
              </a:extLst>
            </p:cNvPr>
            <p:cNvGrpSpPr>
              <a:grpSpLocks/>
            </p:cNvGrpSpPr>
            <p:nvPr/>
          </p:nvGrpSpPr>
          <p:grpSpPr bwMode="auto">
            <a:xfrm>
              <a:off x="1064" y="185"/>
              <a:ext cx="176" cy="154"/>
              <a:chOff x="1064" y="185"/>
              <a:chExt cx="176" cy="154"/>
            </a:xfrm>
          </p:grpSpPr>
          <p:sp>
            <p:nvSpPr>
              <p:cNvPr id="57396" name="Line 13">
                <a:extLst>
                  <a:ext uri="{FF2B5EF4-FFF2-40B4-BE49-F238E27FC236}">
                    <a16:creationId xmlns:a16="http://schemas.microsoft.com/office/drawing/2014/main" id="{50F126CD-1704-40B0-8865-E2ED00BE2237}"/>
                  </a:ext>
                </a:extLst>
              </p:cNvPr>
              <p:cNvSpPr>
                <a:spLocks noChangeShapeType="1"/>
              </p:cNvSpPr>
              <p:nvPr/>
            </p:nvSpPr>
            <p:spPr bwMode="auto">
              <a:xfrm flipV="1">
                <a:off x="1064" y="184"/>
                <a:ext cx="176" cy="156"/>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97" name="Line 14">
                <a:extLst>
                  <a:ext uri="{FF2B5EF4-FFF2-40B4-BE49-F238E27FC236}">
                    <a16:creationId xmlns:a16="http://schemas.microsoft.com/office/drawing/2014/main" id="{3173180F-E808-4FB9-90EA-2D2A0FDC323B}"/>
                  </a:ext>
                </a:extLst>
              </p:cNvPr>
              <p:cNvSpPr>
                <a:spLocks noChangeShapeType="1"/>
              </p:cNvSpPr>
              <p:nvPr/>
            </p:nvSpPr>
            <p:spPr bwMode="auto">
              <a:xfrm>
                <a:off x="1064" y="186"/>
                <a:ext cx="176" cy="152"/>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390" name="Oval 15">
              <a:extLst>
                <a:ext uri="{FF2B5EF4-FFF2-40B4-BE49-F238E27FC236}">
                  <a16:creationId xmlns:a16="http://schemas.microsoft.com/office/drawing/2014/main" id="{87D9D6D8-9572-4879-82FE-23447ADE7CD1}"/>
                </a:ext>
              </a:extLst>
            </p:cNvPr>
            <p:cNvSpPr>
              <a:spLocks noChangeArrowheads="1"/>
            </p:cNvSpPr>
            <p:nvPr/>
          </p:nvSpPr>
          <p:spPr bwMode="auto">
            <a:xfrm>
              <a:off x="548" y="154"/>
              <a:ext cx="310" cy="288"/>
            </a:xfrm>
            <a:prstGeom prst="ellipse">
              <a:avLst/>
            </a:prstGeom>
            <a:solidFill>
              <a:srgbClr val="FBD9D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91" name="Oval 16">
              <a:extLst>
                <a:ext uri="{FF2B5EF4-FFF2-40B4-BE49-F238E27FC236}">
                  <a16:creationId xmlns:a16="http://schemas.microsoft.com/office/drawing/2014/main" id="{CEA8885B-3056-49BC-8366-0C97108A34DB}"/>
                </a:ext>
              </a:extLst>
            </p:cNvPr>
            <p:cNvSpPr>
              <a:spLocks noChangeArrowheads="1"/>
            </p:cNvSpPr>
            <p:nvPr/>
          </p:nvSpPr>
          <p:spPr bwMode="auto">
            <a:xfrm>
              <a:off x="687" y="182"/>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92" name="Oval 17">
              <a:extLst>
                <a:ext uri="{FF2B5EF4-FFF2-40B4-BE49-F238E27FC236}">
                  <a16:creationId xmlns:a16="http://schemas.microsoft.com/office/drawing/2014/main" id="{10896F92-70EA-4049-B1D2-646C3BD9F3A7}"/>
                </a:ext>
              </a:extLst>
            </p:cNvPr>
            <p:cNvSpPr>
              <a:spLocks noChangeArrowheads="1"/>
            </p:cNvSpPr>
            <p:nvPr/>
          </p:nvSpPr>
          <p:spPr bwMode="auto">
            <a:xfrm>
              <a:off x="697" y="345"/>
              <a:ext cx="35"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93" name="Oval 18">
              <a:extLst>
                <a:ext uri="{FF2B5EF4-FFF2-40B4-BE49-F238E27FC236}">
                  <a16:creationId xmlns:a16="http://schemas.microsoft.com/office/drawing/2014/main" id="{A0DE6250-FCA9-4F7D-BBF7-64530FB1E36D}"/>
                </a:ext>
              </a:extLst>
            </p:cNvPr>
            <p:cNvSpPr>
              <a:spLocks noChangeArrowheads="1"/>
            </p:cNvSpPr>
            <p:nvPr/>
          </p:nvSpPr>
          <p:spPr bwMode="auto">
            <a:xfrm>
              <a:off x="653" y="260"/>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7394" name="Picture 19">
              <a:extLst>
                <a:ext uri="{FF2B5EF4-FFF2-40B4-BE49-F238E27FC236}">
                  <a16:creationId xmlns:a16="http://schemas.microsoft.com/office/drawing/2014/main" id="{64F2C982-3E71-4235-9111-5FC41D6EE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 y="212"/>
              <a:ext cx="256" cy="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95" name="Picture 20">
              <a:extLst>
                <a:ext uri="{FF2B5EF4-FFF2-40B4-BE49-F238E27FC236}">
                  <a16:creationId xmlns:a16="http://schemas.microsoft.com/office/drawing/2014/main" id="{391626F6-0587-4D15-A8D7-BCB0407161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 y="226"/>
              <a:ext cx="237" cy="2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7348" name="Rectangle 21">
            <a:extLst>
              <a:ext uri="{FF2B5EF4-FFF2-40B4-BE49-F238E27FC236}">
                <a16:creationId xmlns:a16="http://schemas.microsoft.com/office/drawing/2014/main" id="{2AEB3FE5-ED5E-4A54-9C07-0930ECD9108A}"/>
              </a:ext>
            </a:extLst>
          </p:cNvPr>
          <p:cNvSpPr>
            <a:spLocks noChangeArrowheads="1"/>
          </p:cNvSpPr>
          <p:nvPr/>
        </p:nvSpPr>
        <p:spPr bwMode="auto">
          <a:xfrm>
            <a:off x="1925638" y="1074738"/>
            <a:ext cx="8431212"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buFont typeface="Wingdings" panose="05000000000000000000" pitchFamily="2" charset="2"/>
              <a:buChar char=""/>
            </a:pPr>
            <a:r>
              <a:rPr lang="vi-VN" altLang="en-US" sz="2000" i="0">
                <a:solidFill>
                  <a:srgbClr val="002060"/>
                </a:solidFill>
                <a:latin typeface="Arial" panose="020B0604020202020204" pitchFamily="34" charset="0"/>
                <a:cs typeface="Arial" panose="020B0604020202020204" pitchFamily="34" charset="0"/>
              </a:rPr>
              <a:t>Hình thức của bối cảnh sơ đồ chi tiết hơn: điểm nổi bật...</a:t>
            </a:r>
            <a:br>
              <a:rPr lang="vi-VN" altLang="en-US" sz="2000">
                <a:solidFill>
                  <a:srgbClr val="002060"/>
                </a:solidFill>
                <a:latin typeface="Arial" panose="020B0604020202020204" pitchFamily="34" charset="0"/>
                <a:cs typeface="Arial" panose="020B0604020202020204" pitchFamily="34" charset="0"/>
              </a:rPr>
            </a:br>
            <a:r>
              <a:rPr lang="en-US" altLang="en-US" sz="2000">
                <a:solidFill>
                  <a:srgbClr val="002060"/>
                </a:solidFill>
                <a:latin typeface="Arial" panose="020B0604020202020204" pitchFamily="34" charset="0"/>
                <a:cs typeface="Arial" panose="020B0604020202020204" pitchFamily="34" charset="0"/>
              </a:rPr>
              <a:t>- </a:t>
            </a:r>
            <a:r>
              <a:rPr lang="vi-VN" altLang="en-US" sz="2000" i="0">
                <a:solidFill>
                  <a:srgbClr val="002060"/>
                </a:solidFill>
                <a:latin typeface="Arial" panose="020B0604020202020204" pitchFamily="34" charset="0"/>
                <a:cs typeface="Arial" panose="020B0604020202020204" pitchFamily="34" charset="0"/>
              </a:rPr>
              <a:t>Các máy tính trong </a:t>
            </a:r>
            <a:r>
              <a:rPr lang="en-US" altLang="en-US" sz="2000" i="0">
                <a:solidFill>
                  <a:srgbClr val="002060"/>
                </a:solidFill>
                <a:latin typeface="Arial" panose="020B0604020202020204" pitchFamily="34" charset="0"/>
                <a:cs typeface="Arial" panose="020B0604020202020204" pitchFamily="34" charset="0"/>
              </a:rPr>
              <a:t>các </a:t>
            </a:r>
            <a:r>
              <a:rPr lang="vi-VN" altLang="en-US" sz="2000" i="0">
                <a:solidFill>
                  <a:srgbClr val="002060"/>
                </a:solidFill>
                <a:latin typeface="Arial" panose="020B0604020202020204" pitchFamily="34" charset="0"/>
                <a:cs typeface="Arial" panose="020B0604020202020204" pitchFamily="34" charset="0"/>
              </a:rPr>
              <a:t>thành phần</a:t>
            </a:r>
            <a:r>
              <a:rPr lang="en-US" altLang="en-US" sz="2000" i="0">
                <a:solidFill>
                  <a:srgbClr val="002060"/>
                </a:solidFill>
                <a:latin typeface="Arial" panose="020B0604020202020204" pitchFamily="34" charset="0"/>
                <a:cs typeface="Arial" panose="020B0604020202020204" pitchFamily="34" charset="0"/>
              </a:rPr>
              <a:t> </a:t>
            </a:r>
            <a:r>
              <a:rPr lang="vi-VN" altLang="en-US" sz="2000" i="0">
                <a:solidFill>
                  <a:srgbClr val="002060"/>
                </a:solidFill>
                <a:latin typeface="Arial" panose="020B0604020202020204" pitchFamily="34" charset="0"/>
                <a:cs typeface="Arial" panose="020B0604020202020204" pitchFamily="34" charset="0"/>
              </a:rPr>
              <a:t>hệ thống</a:t>
            </a:r>
            <a:br>
              <a:rPr lang="vi-VN" altLang="en-US" sz="2000">
                <a:solidFill>
                  <a:srgbClr val="002060"/>
                </a:solidFill>
                <a:latin typeface="Arial" panose="020B0604020202020204" pitchFamily="34" charset="0"/>
                <a:cs typeface="Arial" panose="020B0604020202020204" pitchFamily="34" charset="0"/>
              </a:rPr>
            </a:br>
            <a:r>
              <a:rPr lang="en-US" altLang="en-US" sz="2000">
                <a:solidFill>
                  <a:srgbClr val="002060"/>
                </a:solidFill>
                <a:latin typeface="Arial" panose="020B0604020202020204" pitchFamily="34" charset="0"/>
                <a:cs typeface="Arial" panose="020B0604020202020204" pitchFamily="34" charset="0"/>
              </a:rPr>
              <a:t>- Đối với thành phần được chia sẻ</a:t>
            </a:r>
            <a:r>
              <a:rPr lang="en-US" altLang="en-US" sz="2000" i="0">
                <a:solidFill>
                  <a:srgbClr val="002060"/>
                </a:solidFill>
                <a:latin typeface="Arial" panose="020B0604020202020204" pitchFamily="34" charset="0"/>
                <a:cs typeface="Arial" panose="020B0604020202020204" pitchFamily="34" charset="0"/>
              </a:rPr>
              <a:t> </a:t>
            </a:r>
            <a:r>
              <a:rPr lang="vi-VN" altLang="en-US" sz="2000" i="0">
                <a:solidFill>
                  <a:srgbClr val="002060"/>
                </a:solidFill>
                <a:latin typeface="Arial" panose="020B0604020202020204" pitchFamily="34" charset="0"/>
                <a:cs typeface="Arial" panose="020B0604020202020204" pitchFamily="34" charset="0"/>
              </a:rPr>
              <a:t>: </a:t>
            </a:r>
            <a:r>
              <a:rPr lang="en-US" altLang="en-US" sz="2000" i="0">
                <a:solidFill>
                  <a:srgbClr val="002060"/>
                </a:solidFill>
                <a:latin typeface="Arial" panose="020B0604020202020204" pitchFamily="34" charset="0"/>
                <a:cs typeface="Arial" panose="020B0604020202020204" pitchFamily="34" charset="0"/>
              </a:rPr>
              <a:t>Ai là n</a:t>
            </a:r>
            <a:r>
              <a:rPr lang="vi-VN" altLang="en-US" sz="2000" i="0">
                <a:solidFill>
                  <a:srgbClr val="002060"/>
                </a:solidFill>
                <a:latin typeface="Arial" panose="020B0604020202020204" pitchFamily="34" charset="0"/>
                <a:cs typeface="Arial" panose="020B0604020202020204" pitchFamily="34" charset="0"/>
              </a:rPr>
              <a:t>gười điều khiển</a:t>
            </a:r>
            <a:r>
              <a:rPr lang="en-US" altLang="en-US" sz="2000" i="0">
                <a:solidFill>
                  <a:srgbClr val="002060"/>
                </a:solidFill>
                <a:latin typeface="Arial" panose="020B0604020202020204" pitchFamily="34" charset="0"/>
                <a:cs typeface="Arial" panose="020B0604020202020204" pitchFamily="34" charset="0"/>
              </a:rPr>
              <a:t>?</a:t>
            </a:r>
            <a:r>
              <a:rPr lang="vi-VN" altLang="en-US" sz="2000" i="0">
                <a:solidFill>
                  <a:srgbClr val="002060"/>
                </a:solidFill>
                <a:latin typeface="Arial" panose="020B0604020202020204" pitchFamily="34" charset="0"/>
                <a:cs typeface="Arial" panose="020B0604020202020204" pitchFamily="34" charset="0"/>
              </a:rPr>
              <a:t> </a:t>
            </a:r>
            <a:r>
              <a:rPr lang="en-US" altLang="en-US" sz="2000" i="0">
                <a:solidFill>
                  <a:srgbClr val="002060"/>
                </a:solidFill>
                <a:latin typeface="Arial" panose="020B0604020202020204" pitchFamily="34" charset="0"/>
                <a:cs typeface="Arial" panose="020B0604020202020204" pitchFamily="34" charset="0"/>
              </a:rPr>
              <a:t>Ai là người </a:t>
            </a:r>
            <a:r>
              <a:rPr lang="vi-VN" altLang="en-US" sz="2000" i="0">
                <a:solidFill>
                  <a:srgbClr val="002060"/>
                </a:solidFill>
                <a:latin typeface="Arial" panose="020B0604020202020204" pitchFamily="34" charset="0"/>
                <a:cs typeface="Arial" panose="020B0604020202020204" pitchFamily="34" charset="0"/>
              </a:rPr>
              <a:t>theo dõi</a:t>
            </a:r>
            <a:r>
              <a:rPr lang="en-US" altLang="en-US" sz="2000" i="0">
                <a:solidFill>
                  <a:srgbClr val="002060"/>
                </a:solidFill>
                <a:latin typeface="Arial" panose="020B0604020202020204" pitchFamily="34" charset="0"/>
                <a:cs typeface="Arial" panose="020B0604020202020204" pitchFamily="34" charset="0"/>
              </a:rPr>
              <a:t>?</a:t>
            </a:r>
          </a:p>
          <a:p>
            <a:pPr marL="342900" indent="0">
              <a:lnSpc>
                <a:spcPct val="110000"/>
              </a:lnSpc>
              <a:spcBef>
                <a:spcPts val="1100"/>
              </a:spcBef>
              <a:buClr>
                <a:srgbClr val="800080"/>
              </a:buClr>
              <a:buSzPct val="70000"/>
            </a:pPr>
            <a:r>
              <a:rPr lang="en-US" altLang="en-US" sz="2000" i="0">
                <a:solidFill>
                  <a:srgbClr val="002060"/>
                </a:solidFill>
                <a:latin typeface="Arial" panose="020B0604020202020204" pitchFamily="34" charset="0"/>
                <a:cs typeface="Arial" panose="020B0604020202020204" pitchFamily="34" charset="0"/>
              </a:rPr>
              <a:t>- Các y</a:t>
            </a:r>
            <a:r>
              <a:rPr lang="vi-VN" altLang="en-US" sz="2000" i="0">
                <a:solidFill>
                  <a:srgbClr val="002060"/>
                </a:solidFill>
                <a:latin typeface="Arial" panose="020B0604020202020204" pitchFamily="34" charset="0"/>
                <a:cs typeface="Arial" panose="020B0604020202020204" pitchFamily="34" charset="0"/>
              </a:rPr>
              <a:t>êu cầu</a:t>
            </a:r>
            <a:r>
              <a:rPr lang="en-US" altLang="en-US" sz="2000" i="0">
                <a:solidFill>
                  <a:srgbClr val="002060"/>
                </a:solidFill>
                <a:latin typeface="Arial" panose="020B0604020202020204" pitchFamily="34" charset="0"/>
                <a:cs typeface="Arial" panose="020B0604020202020204" pitchFamily="34" charset="0"/>
              </a:rPr>
              <a:t> và </a:t>
            </a:r>
            <a:r>
              <a:rPr lang="vi-VN" altLang="en-US" sz="2000" i="0">
                <a:solidFill>
                  <a:srgbClr val="002060"/>
                </a:solidFill>
                <a:latin typeface="Arial" panose="020B0604020202020204" pitchFamily="34" charset="0"/>
                <a:cs typeface="Arial" panose="020B0604020202020204" pitchFamily="34" charset="0"/>
              </a:rPr>
              <a:t>thành phần </a:t>
            </a:r>
            <a:r>
              <a:rPr lang="en-US" altLang="en-US" sz="2000" i="0">
                <a:solidFill>
                  <a:srgbClr val="002060"/>
                </a:solidFill>
                <a:latin typeface="Arial" panose="020B0604020202020204" pitchFamily="34" charset="0"/>
                <a:cs typeface="Arial" panose="020B0604020202020204" pitchFamily="34" charset="0"/>
              </a:rPr>
              <a:t>bị </a:t>
            </a:r>
            <a:r>
              <a:rPr lang="vi-VN" altLang="en-US" sz="2000" i="0">
                <a:solidFill>
                  <a:srgbClr val="002060"/>
                </a:solidFill>
                <a:latin typeface="Arial" panose="020B0604020202020204" pitchFamily="34" charset="0"/>
                <a:cs typeface="Arial" panose="020B0604020202020204" pitchFamily="34" charset="0"/>
              </a:rPr>
              <a:t>ảnh hưởng</a:t>
            </a:r>
            <a:endParaRPr lang="fr-BE" altLang="en-US" sz="2200" i="0">
              <a:solidFill>
                <a:srgbClr val="002060"/>
              </a:solidFill>
              <a:latin typeface="Arial" panose="020B0604020202020204" pitchFamily="34" charset="0"/>
              <a:cs typeface="Arial" panose="020B0604020202020204" pitchFamily="34" charset="0"/>
            </a:endParaRPr>
          </a:p>
        </p:txBody>
      </p:sp>
      <p:sp>
        <p:nvSpPr>
          <p:cNvPr id="57349" name="Rectangle 22">
            <a:extLst>
              <a:ext uri="{FF2B5EF4-FFF2-40B4-BE49-F238E27FC236}">
                <a16:creationId xmlns:a16="http://schemas.microsoft.com/office/drawing/2014/main" id="{E5CB6BFB-EA60-4E62-9A97-2F4E92C557F1}"/>
              </a:ext>
            </a:extLst>
          </p:cNvPr>
          <p:cNvSpPr>
            <a:spLocks noChangeArrowheads="1"/>
          </p:cNvSpPr>
          <p:nvPr/>
        </p:nvSpPr>
        <p:spPr bwMode="auto">
          <a:xfrm>
            <a:off x="3087688" y="4595814"/>
            <a:ext cx="1130300" cy="611187"/>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50" name="Text Box 23">
            <a:extLst>
              <a:ext uri="{FF2B5EF4-FFF2-40B4-BE49-F238E27FC236}">
                <a16:creationId xmlns:a16="http://schemas.microsoft.com/office/drawing/2014/main" id="{222D2815-12CD-4997-8B23-E1072024B66D}"/>
              </a:ext>
            </a:extLst>
          </p:cNvPr>
          <p:cNvSpPr txBox="1">
            <a:spLocks noChangeArrowheads="1"/>
          </p:cNvSpPr>
          <p:nvPr/>
        </p:nvSpPr>
        <p:spPr bwMode="auto">
          <a:xfrm>
            <a:off x="3200400" y="4668838"/>
            <a:ext cx="9461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Driver</a:t>
            </a:r>
          </a:p>
        </p:txBody>
      </p:sp>
      <p:grpSp>
        <p:nvGrpSpPr>
          <p:cNvPr id="57351" name="Group 24">
            <a:extLst>
              <a:ext uri="{FF2B5EF4-FFF2-40B4-BE49-F238E27FC236}">
                <a16:creationId xmlns:a16="http://schemas.microsoft.com/office/drawing/2014/main" id="{B2D46D81-1A63-429E-9B76-4C1498459346}"/>
              </a:ext>
            </a:extLst>
          </p:cNvPr>
          <p:cNvGrpSpPr>
            <a:grpSpLocks/>
          </p:cNvGrpSpPr>
          <p:nvPr/>
        </p:nvGrpSpPr>
        <p:grpSpPr bwMode="auto">
          <a:xfrm>
            <a:off x="6505576" y="3035301"/>
            <a:ext cx="1127125" cy="608013"/>
            <a:chOff x="3138" y="1912"/>
            <a:chExt cx="710" cy="383"/>
          </a:xfrm>
        </p:grpSpPr>
        <p:sp>
          <p:nvSpPr>
            <p:cNvPr id="57378" name="Rectangle 25">
              <a:extLst>
                <a:ext uri="{FF2B5EF4-FFF2-40B4-BE49-F238E27FC236}">
                  <a16:creationId xmlns:a16="http://schemas.microsoft.com/office/drawing/2014/main" id="{C7B01321-D4DC-4227-B974-3848E74ED531}"/>
                </a:ext>
              </a:extLst>
            </p:cNvPr>
            <p:cNvSpPr>
              <a:spLocks noChangeArrowheads="1"/>
            </p:cNvSpPr>
            <p:nvPr/>
          </p:nvSpPr>
          <p:spPr bwMode="auto">
            <a:xfrm>
              <a:off x="3138" y="1912"/>
              <a:ext cx="710" cy="383"/>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79" name="Text Box 26">
              <a:extLst>
                <a:ext uri="{FF2B5EF4-FFF2-40B4-BE49-F238E27FC236}">
                  <a16:creationId xmlns:a16="http://schemas.microsoft.com/office/drawing/2014/main" id="{1B8BA125-BB3C-440D-A652-F9B082EB3B45}"/>
                </a:ext>
              </a:extLst>
            </p:cNvPr>
            <p:cNvSpPr txBox="1">
              <a:spLocks noChangeArrowheads="1"/>
            </p:cNvSpPr>
            <p:nvPr/>
          </p:nvSpPr>
          <p:spPr bwMode="auto">
            <a:xfrm>
              <a:off x="3209" y="1958"/>
              <a:ext cx="5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Car</a:t>
              </a:r>
            </a:p>
          </p:txBody>
        </p:sp>
      </p:grpSp>
      <p:sp>
        <p:nvSpPr>
          <p:cNvPr id="57352" name="Line 27">
            <a:extLst>
              <a:ext uri="{FF2B5EF4-FFF2-40B4-BE49-F238E27FC236}">
                <a16:creationId xmlns:a16="http://schemas.microsoft.com/office/drawing/2014/main" id="{75786C73-8DD3-40BD-95B8-7EFB30817740}"/>
              </a:ext>
            </a:extLst>
          </p:cNvPr>
          <p:cNvSpPr>
            <a:spLocks noChangeShapeType="1"/>
          </p:cNvSpPr>
          <p:nvPr/>
        </p:nvSpPr>
        <p:spPr bwMode="auto">
          <a:xfrm>
            <a:off x="3817938" y="3295650"/>
            <a:ext cx="2686050" cy="158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28">
            <a:extLst>
              <a:ext uri="{FF2B5EF4-FFF2-40B4-BE49-F238E27FC236}">
                <a16:creationId xmlns:a16="http://schemas.microsoft.com/office/drawing/2014/main" id="{F5C98751-B6F3-479A-9DB2-94AC92C6D2A3}"/>
              </a:ext>
            </a:extLst>
          </p:cNvPr>
          <p:cNvSpPr>
            <a:spLocks noChangeShapeType="1"/>
          </p:cNvSpPr>
          <p:nvPr/>
        </p:nvSpPr>
        <p:spPr bwMode="auto">
          <a:xfrm>
            <a:off x="2743201" y="3724275"/>
            <a:ext cx="650875" cy="88423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Text Box 29">
            <a:extLst>
              <a:ext uri="{FF2B5EF4-FFF2-40B4-BE49-F238E27FC236}">
                <a16:creationId xmlns:a16="http://schemas.microsoft.com/office/drawing/2014/main" id="{F1D02488-267B-488B-AA87-0FC1634015EA}"/>
              </a:ext>
            </a:extLst>
          </p:cNvPr>
          <p:cNvSpPr txBox="1">
            <a:spLocks noChangeArrowheads="1"/>
          </p:cNvSpPr>
          <p:nvPr/>
        </p:nvSpPr>
        <p:spPr bwMode="auto">
          <a:xfrm>
            <a:off x="3844926" y="2887663"/>
            <a:ext cx="25130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HC</a:t>
            </a:r>
            <a:r>
              <a:rPr lang="fr-BE" altLang="en-US" sz="2000">
                <a:solidFill>
                  <a:srgbClr val="800080"/>
                </a:solidFill>
              </a:rPr>
              <a:t>!</a:t>
            </a:r>
            <a:r>
              <a:rPr lang="fr-BE" altLang="en-US" sz="2000">
                <a:solidFill>
                  <a:srgbClr val="008080"/>
                </a:solidFill>
              </a:rPr>
              <a:t> </a:t>
            </a:r>
            <a:r>
              <a:rPr lang="fr-BE" altLang="en-US" sz="2000">
                <a:solidFill>
                  <a:srgbClr val="5F5F5F"/>
                </a:solidFill>
              </a:rPr>
              <a:t>handbrake.Sw</a:t>
            </a:r>
          </a:p>
        </p:txBody>
      </p:sp>
      <p:sp>
        <p:nvSpPr>
          <p:cNvPr id="57355" name="Text Box 30">
            <a:extLst>
              <a:ext uri="{FF2B5EF4-FFF2-40B4-BE49-F238E27FC236}">
                <a16:creationId xmlns:a16="http://schemas.microsoft.com/office/drawing/2014/main" id="{0518DA81-1E00-49A4-BA63-61081F9D4048}"/>
              </a:ext>
            </a:extLst>
          </p:cNvPr>
          <p:cNvSpPr txBox="1">
            <a:spLocks noChangeArrowheads="1"/>
          </p:cNvSpPr>
          <p:nvPr/>
        </p:nvSpPr>
        <p:spPr bwMode="auto">
          <a:xfrm>
            <a:off x="3819526" y="3324226"/>
            <a:ext cx="25130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t>
            </a:r>
            <a:r>
              <a:rPr lang="fr-BE" altLang="en-US" sz="16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motor.Regime</a:t>
            </a:r>
          </a:p>
        </p:txBody>
      </p:sp>
      <p:sp>
        <p:nvSpPr>
          <p:cNvPr id="57356" name="Text Box 31">
            <a:extLst>
              <a:ext uri="{FF2B5EF4-FFF2-40B4-BE49-F238E27FC236}">
                <a16:creationId xmlns:a16="http://schemas.microsoft.com/office/drawing/2014/main" id="{A181291C-8139-4A41-8BE7-606C9F9A38D3}"/>
              </a:ext>
            </a:extLst>
          </p:cNvPr>
          <p:cNvSpPr txBox="1">
            <a:spLocks noChangeArrowheads="1"/>
          </p:cNvSpPr>
          <p:nvPr/>
        </p:nvSpPr>
        <p:spPr bwMode="auto">
          <a:xfrm>
            <a:off x="3016251" y="3817938"/>
            <a:ext cx="245586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a:t>
            </a:r>
            <a:r>
              <a:rPr lang="fr-BE" altLang="en-US" sz="16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{pedalPushed, buttonPressed}</a:t>
            </a:r>
          </a:p>
        </p:txBody>
      </p:sp>
      <p:sp>
        <p:nvSpPr>
          <p:cNvPr id="57357" name="Text Box 32">
            <a:extLst>
              <a:ext uri="{FF2B5EF4-FFF2-40B4-BE49-F238E27FC236}">
                <a16:creationId xmlns:a16="http://schemas.microsoft.com/office/drawing/2014/main" id="{21FF9E75-7A7A-4CF7-AE8C-6401100FE4E8}"/>
              </a:ext>
            </a:extLst>
          </p:cNvPr>
          <p:cNvSpPr txBox="1">
            <a:spLocks noChangeArrowheads="1"/>
          </p:cNvSpPr>
          <p:nvPr/>
        </p:nvSpPr>
        <p:spPr bwMode="auto">
          <a:xfrm>
            <a:off x="5297489" y="5222875"/>
            <a:ext cx="5240337"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ts val="125"/>
              </a:spcBef>
              <a:buClrTx/>
            </a:pPr>
            <a:r>
              <a:rPr lang="en-US" altLang="en-US" sz="2000">
                <a:solidFill>
                  <a:srgbClr val="16165D"/>
                </a:solidFill>
                <a:latin typeface="Verdana" panose="020B0604030504040204" pitchFamily="34" charset="0"/>
              </a:rPr>
              <a:t>Phanh tay</a:t>
            </a:r>
            <a:r>
              <a:rPr lang="vi-VN" altLang="en-US" sz="2000">
                <a:solidFill>
                  <a:srgbClr val="16165D"/>
                </a:solidFill>
                <a:latin typeface="Verdana" panose="020B0604030504040204" pitchFamily="34" charset="0"/>
              </a:rPr>
              <a:t> được ... </a:t>
            </a:r>
            <a:br>
              <a:rPr lang="vi-VN" altLang="en-US" sz="2000">
                <a:solidFill>
                  <a:srgbClr val="16165D"/>
                </a:solidFill>
                <a:latin typeface="Symbol" panose="05050102010706020507" pitchFamily="18" charset="2"/>
              </a:rPr>
            </a:br>
            <a:r>
              <a:rPr lang="vi-VN" altLang="en-US" sz="2000">
                <a:solidFill>
                  <a:srgbClr val="16165D"/>
                </a:solidFill>
                <a:latin typeface="Verdana" panose="020B0604030504040204" pitchFamily="34" charset="0"/>
              </a:rPr>
              <a:t>kích hoạt nếu nút phanh được nhấn, </a:t>
            </a:r>
            <a:br>
              <a:rPr lang="vi-VN" altLang="en-US" sz="2000">
                <a:solidFill>
                  <a:srgbClr val="16165D"/>
                </a:solidFill>
                <a:latin typeface="Symbol" panose="05050102010706020507" pitchFamily="18" charset="2"/>
              </a:rPr>
            </a:br>
            <a:r>
              <a:rPr lang="en-US" altLang="en-US" sz="2000">
                <a:solidFill>
                  <a:srgbClr val="16165D"/>
                </a:solidFill>
                <a:latin typeface="Verdana" panose="020B0604030504040204" pitchFamily="34" charset="0"/>
              </a:rPr>
              <a:t>Giải phóng </a:t>
            </a:r>
            <a:r>
              <a:rPr lang="vi-VN" altLang="en-US" sz="2000">
                <a:solidFill>
                  <a:srgbClr val="16165D"/>
                </a:solidFill>
                <a:latin typeface="Verdana" panose="020B0604030504040204" pitchFamily="34" charset="0"/>
              </a:rPr>
              <a:t>nếu </a:t>
            </a:r>
            <a:r>
              <a:rPr lang="en-US" altLang="en-US" sz="2000">
                <a:solidFill>
                  <a:srgbClr val="16165D"/>
                </a:solidFill>
                <a:latin typeface="Verdana" panose="020B0604030504040204" pitchFamily="34" charset="0"/>
              </a:rPr>
              <a:t>chân ga </a:t>
            </a:r>
            <a:r>
              <a:rPr lang="vi-VN" altLang="en-US" sz="2000">
                <a:solidFill>
                  <a:srgbClr val="16165D"/>
                </a:solidFill>
                <a:latin typeface="Verdana" panose="020B0604030504040204" pitchFamily="34" charset="0"/>
              </a:rPr>
              <a:t>được đẩy</a:t>
            </a:r>
            <a:endParaRPr lang="fr-BE" altLang="en-US" sz="2000">
              <a:solidFill>
                <a:srgbClr val="16165D"/>
              </a:solidFill>
            </a:endParaRPr>
          </a:p>
        </p:txBody>
      </p:sp>
      <p:sp>
        <p:nvSpPr>
          <p:cNvPr id="57358" name="Oval 33">
            <a:extLst>
              <a:ext uri="{FF2B5EF4-FFF2-40B4-BE49-F238E27FC236}">
                <a16:creationId xmlns:a16="http://schemas.microsoft.com/office/drawing/2014/main" id="{306A922D-21AA-4A7B-9475-836F5280F873}"/>
              </a:ext>
            </a:extLst>
          </p:cNvPr>
          <p:cNvSpPr>
            <a:spLocks noChangeArrowheads="1"/>
          </p:cNvSpPr>
          <p:nvPr/>
        </p:nvSpPr>
        <p:spPr bwMode="auto">
          <a:xfrm>
            <a:off x="5180013" y="5160963"/>
            <a:ext cx="5327650" cy="1308100"/>
          </a:xfrm>
          <a:prstGeom prst="ellipse">
            <a:avLst/>
          </a:prstGeom>
          <a:noFill/>
          <a:ln w="28440" cap="sq">
            <a:solidFill>
              <a:srgbClr val="35227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59" name="Line 34">
            <a:extLst>
              <a:ext uri="{FF2B5EF4-FFF2-40B4-BE49-F238E27FC236}">
                <a16:creationId xmlns:a16="http://schemas.microsoft.com/office/drawing/2014/main" id="{71996A7C-B3B1-493D-97FA-6E0A0C6B5230}"/>
              </a:ext>
            </a:extLst>
          </p:cNvPr>
          <p:cNvSpPr>
            <a:spLocks noChangeShapeType="1"/>
          </p:cNvSpPr>
          <p:nvPr/>
        </p:nvSpPr>
        <p:spPr bwMode="auto">
          <a:xfrm>
            <a:off x="4257675" y="4906963"/>
            <a:ext cx="1739900" cy="406400"/>
          </a:xfrm>
          <a:prstGeom prst="line">
            <a:avLst/>
          </a:prstGeom>
          <a:noFill/>
          <a:ln w="2844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35">
            <a:extLst>
              <a:ext uri="{FF2B5EF4-FFF2-40B4-BE49-F238E27FC236}">
                <a16:creationId xmlns:a16="http://schemas.microsoft.com/office/drawing/2014/main" id="{58106643-7D61-46E9-8FE1-A077064EFDFE}"/>
              </a:ext>
            </a:extLst>
          </p:cNvPr>
          <p:cNvSpPr>
            <a:spLocks noChangeShapeType="1"/>
          </p:cNvSpPr>
          <p:nvPr/>
        </p:nvSpPr>
        <p:spPr bwMode="auto">
          <a:xfrm>
            <a:off x="7181850" y="3667126"/>
            <a:ext cx="1201738" cy="1408113"/>
          </a:xfrm>
          <a:prstGeom prst="line">
            <a:avLst/>
          </a:prstGeom>
          <a:noFill/>
          <a:ln w="28440" cap="sq">
            <a:solidFill>
              <a:srgbClr val="352270"/>
            </a:solidFill>
            <a:prstDash val="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Text Box 36">
            <a:extLst>
              <a:ext uri="{FF2B5EF4-FFF2-40B4-BE49-F238E27FC236}">
                <a16:creationId xmlns:a16="http://schemas.microsoft.com/office/drawing/2014/main" id="{0A28A06B-5E18-4F82-A501-9DAA30561AB7}"/>
              </a:ext>
            </a:extLst>
          </p:cNvPr>
          <p:cNvSpPr txBox="1">
            <a:spLocks noChangeArrowheads="1"/>
          </p:cNvSpPr>
          <p:nvPr/>
        </p:nvSpPr>
        <p:spPr bwMode="auto">
          <a:xfrm>
            <a:off x="5241925" y="4405314"/>
            <a:ext cx="1905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1800">
                <a:solidFill>
                  <a:srgbClr val="008080"/>
                </a:solidFill>
              </a:rPr>
              <a:t> </a:t>
            </a:r>
            <a:r>
              <a:rPr lang="fr-BE" altLang="en-US" sz="1800">
                <a:solidFill>
                  <a:srgbClr val="5F5F5F"/>
                </a:solidFill>
              </a:rPr>
              <a:t>{pedalPushed, buttonPressed}</a:t>
            </a:r>
          </a:p>
        </p:txBody>
      </p:sp>
      <p:sp>
        <p:nvSpPr>
          <p:cNvPr id="57362" name="Text Box 37">
            <a:extLst>
              <a:ext uri="{FF2B5EF4-FFF2-40B4-BE49-F238E27FC236}">
                <a16:creationId xmlns:a16="http://schemas.microsoft.com/office/drawing/2014/main" id="{F0398A3E-0E79-43DC-8FFC-F7A55A7DC5A3}"/>
              </a:ext>
            </a:extLst>
          </p:cNvPr>
          <p:cNvSpPr txBox="1">
            <a:spLocks noChangeArrowheads="1"/>
          </p:cNvSpPr>
          <p:nvPr/>
        </p:nvSpPr>
        <p:spPr bwMode="auto">
          <a:xfrm>
            <a:off x="8034338" y="4090988"/>
            <a:ext cx="21082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{BrakeActivation, BrakeRelease}</a:t>
            </a:r>
          </a:p>
        </p:txBody>
      </p:sp>
      <p:sp>
        <p:nvSpPr>
          <p:cNvPr id="57363" name="Rectangle 38">
            <a:extLst>
              <a:ext uri="{FF2B5EF4-FFF2-40B4-BE49-F238E27FC236}">
                <a16:creationId xmlns:a16="http://schemas.microsoft.com/office/drawing/2014/main" id="{6B2C9AED-8AEB-4536-ABFE-6904C27979E6}"/>
              </a:ext>
            </a:extLst>
          </p:cNvPr>
          <p:cNvSpPr>
            <a:spLocks noChangeArrowheads="1"/>
          </p:cNvSpPr>
          <p:nvPr/>
        </p:nvSpPr>
        <p:spPr bwMode="auto">
          <a:xfrm>
            <a:off x="1595439" y="5254626"/>
            <a:ext cx="1589087" cy="595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1800">
                <a:solidFill>
                  <a:srgbClr val="800080"/>
                </a:solidFill>
                <a:latin typeface="Comic Sans MS" panose="030F0702030302020204" pitchFamily="66" charset="0"/>
              </a:rPr>
              <a:t>controlling </a:t>
            </a:r>
          </a:p>
          <a:p>
            <a:pPr>
              <a:lnSpc>
                <a:spcPct val="40000"/>
              </a:lnSpc>
              <a:spcBef>
                <a:spcPts val="1000"/>
              </a:spcBef>
              <a:buClrTx/>
              <a:buSzPct val="70000"/>
            </a:pPr>
            <a:r>
              <a:rPr lang="fr-BE" altLang="en-US" sz="1800">
                <a:solidFill>
                  <a:srgbClr val="800080"/>
                </a:solidFill>
                <a:latin typeface="Comic Sans MS" panose="030F0702030302020204" pitchFamily="66" charset="0"/>
              </a:rPr>
              <a:t>component</a:t>
            </a:r>
          </a:p>
        </p:txBody>
      </p:sp>
      <p:sp>
        <p:nvSpPr>
          <p:cNvPr id="57364" name="Freeform 39">
            <a:extLst>
              <a:ext uri="{FF2B5EF4-FFF2-40B4-BE49-F238E27FC236}">
                <a16:creationId xmlns:a16="http://schemas.microsoft.com/office/drawing/2014/main" id="{2DC6A38E-D709-41D8-8AC8-92A1910D5AFD}"/>
              </a:ext>
            </a:extLst>
          </p:cNvPr>
          <p:cNvSpPr>
            <a:spLocks noChangeArrowheads="1"/>
          </p:cNvSpPr>
          <p:nvPr/>
        </p:nvSpPr>
        <p:spPr bwMode="auto">
          <a:xfrm>
            <a:off x="2251076" y="4084638"/>
            <a:ext cx="1336675" cy="1168400"/>
          </a:xfrm>
          <a:custGeom>
            <a:avLst/>
            <a:gdLst>
              <a:gd name="T0" fmla="*/ 2147483646 w 778"/>
              <a:gd name="T1" fmla="*/ 2147483646 h 809"/>
              <a:gd name="T2" fmla="*/ 2147483646 w 778"/>
              <a:gd name="T3" fmla="*/ 2147483646 h 809"/>
              <a:gd name="T4" fmla="*/ 2147483646 w 778"/>
              <a:gd name="T5" fmla="*/ 0 h 809"/>
              <a:gd name="T6" fmla="*/ 0 60000 65536"/>
              <a:gd name="T7" fmla="*/ 0 60000 65536"/>
              <a:gd name="T8" fmla="*/ 0 60000 65536"/>
              <a:gd name="T9" fmla="*/ 0 w 778"/>
              <a:gd name="T10" fmla="*/ 0 h 809"/>
              <a:gd name="T11" fmla="*/ 778 w 778"/>
              <a:gd name="T12" fmla="*/ 809 h 809"/>
            </a:gdLst>
            <a:ahLst/>
            <a:cxnLst>
              <a:cxn ang="T6">
                <a:pos x="T0" y="T1"/>
              </a:cxn>
              <a:cxn ang="T7">
                <a:pos x="T2" y="T3"/>
              </a:cxn>
              <a:cxn ang="T8">
                <a:pos x="T4" y="T5"/>
              </a:cxn>
            </a:cxnLst>
            <a:rect l="T9" t="T10" r="T11" b="T12"/>
            <a:pathLst>
              <a:path w="778" h="809">
                <a:moveTo>
                  <a:pt x="96" y="809"/>
                </a:moveTo>
                <a:cubicBezTo>
                  <a:pt x="48" y="676"/>
                  <a:pt x="0" y="544"/>
                  <a:pt x="114" y="409"/>
                </a:cubicBezTo>
                <a:cubicBezTo>
                  <a:pt x="228" y="274"/>
                  <a:pt x="503" y="137"/>
                  <a:pt x="778"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57365" name="Group 40">
            <a:extLst>
              <a:ext uri="{FF2B5EF4-FFF2-40B4-BE49-F238E27FC236}">
                <a16:creationId xmlns:a16="http://schemas.microsoft.com/office/drawing/2014/main" id="{AEF3576D-502F-475D-923F-464AE9214649}"/>
              </a:ext>
            </a:extLst>
          </p:cNvPr>
          <p:cNvGrpSpPr>
            <a:grpSpLocks/>
          </p:cNvGrpSpPr>
          <p:nvPr/>
        </p:nvGrpSpPr>
        <p:grpSpPr bwMode="auto">
          <a:xfrm>
            <a:off x="2163763" y="2947990"/>
            <a:ext cx="1693862" cy="763588"/>
            <a:chOff x="403" y="1857"/>
            <a:chExt cx="1067" cy="481"/>
          </a:xfrm>
        </p:grpSpPr>
        <p:sp>
          <p:nvSpPr>
            <p:cNvPr id="57374" name="Rectangle 41">
              <a:extLst>
                <a:ext uri="{FF2B5EF4-FFF2-40B4-BE49-F238E27FC236}">
                  <a16:creationId xmlns:a16="http://schemas.microsoft.com/office/drawing/2014/main" id="{CBBC94AF-EF78-400B-B557-ACCE56B79154}"/>
                </a:ext>
              </a:extLst>
            </p:cNvPr>
            <p:cNvSpPr>
              <a:spLocks noChangeArrowheads="1"/>
            </p:cNvSpPr>
            <p:nvPr/>
          </p:nvSpPr>
          <p:spPr bwMode="auto">
            <a:xfrm>
              <a:off x="403" y="1857"/>
              <a:ext cx="1012" cy="474"/>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7375" name="Text Box 42">
              <a:extLst>
                <a:ext uri="{FF2B5EF4-FFF2-40B4-BE49-F238E27FC236}">
                  <a16:creationId xmlns:a16="http://schemas.microsoft.com/office/drawing/2014/main" id="{C8A0E99E-C394-4E88-AF04-D8E9900DEB19}"/>
                </a:ext>
              </a:extLst>
            </p:cNvPr>
            <p:cNvSpPr txBox="1">
              <a:spLocks noChangeArrowheads="1"/>
            </p:cNvSpPr>
            <p:nvPr/>
          </p:nvSpPr>
          <p:spPr bwMode="auto">
            <a:xfrm>
              <a:off x="521" y="1885"/>
              <a:ext cx="949"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Handbrake</a:t>
              </a:r>
            </a:p>
            <a:p>
              <a:pPr algn="ctr">
                <a:lnSpc>
                  <a:spcPct val="40000"/>
                </a:lnSpc>
                <a:spcBef>
                  <a:spcPts val="1250"/>
                </a:spcBef>
                <a:buClrTx/>
              </a:pPr>
              <a:r>
                <a:rPr lang="fr-BE" altLang="en-US" sz="2000">
                  <a:solidFill>
                    <a:srgbClr val="5F5F5F"/>
                  </a:solidFill>
                </a:rPr>
                <a:t>Controller</a:t>
              </a:r>
            </a:p>
          </p:txBody>
        </p:sp>
        <p:sp>
          <p:nvSpPr>
            <p:cNvPr id="57376" name="Line 43">
              <a:extLst>
                <a:ext uri="{FF2B5EF4-FFF2-40B4-BE49-F238E27FC236}">
                  <a16:creationId xmlns:a16="http://schemas.microsoft.com/office/drawing/2014/main" id="{BA0D3E0D-3BEB-4C56-B8DD-1D16881E4BD8}"/>
                </a:ext>
              </a:extLst>
            </p:cNvPr>
            <p:cNvSpPr>
              <a:spLocks noChangeShapeType="1"/>
            </p:cNvSpPr>
            <p:nvPr/>
          </p:nvSpPr>
          <p:spPr bwMode="auto">
            <a:xfrm>
              <a:off x="521" y="1857"/>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77" name="Line 44">
              <a:extLst>
                <a:ext uri="{FF2B5EF4-FFF2-40B4-BE49-F238E27FC236}">
                  <a16:creationId xmlns:a16="http://schemas.microsoft.com/office/drawing/2014/main" id="{AA912C31-E967-4974-A40D-F308E97BC2A2}"/>
                </a:ext>
              </a:extLst>
            </p:cNvPr>
            <p:cNvSpPr>
              <a:spLocks noChangeShapeType="1"/>
            </p:cNvSpPr>
            <p:nvPr/>
          </p:nvSpPr>
          <p:spPr bwMode="auto">
            <a:xfrm>
              <a:off x="462" y="1862"/>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7366" name="Rectangle 45">
            <a:extLst>
              <a:ext uri="{FF2B5EF4-FFF2-40B4-BE49-F238E27FC236}">
                <a16:creationId xmlns:a16="http://schemas.microsoft.com/office/drawing/2014/main" id="{04473152-77E9-4FCC-8417-6FB5BF4C439A}"/>
              </a:ext>
            </a:extLst>
          </p:cNvPr>
          <p:cNvSpPr>
            <a:spLocks noChangeArrowheads="1"/>
          </p:cNvSpPr>
          <p:nvPr/>
        </p:nvSpPr>
        <p:spPr bwMode="auto">
          <a:xfrm>
            <a:off x="1690689" y="3948114"/>
            <a:ext cx="116998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Machine</a:t>
            </a:r>
          </a:p>
        </p:txBody>
      </p:sp>
      <p:sp>
        <p:nvSpPr>
          <p:cNvPr id="57367" name="Line 46">
            <a:extLst>
              <a:ext uri="{FF2B5EF4-FFF2-40B4-BE49-F238E27FC236}">
                <a16:creationId xmlns:a16="http://schemas.microsoft.com/office/drawing/2014/main" id="{8296BAB4-A6FC-40A8-8A5B-4092E687C2A2}"/>
              </a:ext>
            </a:extLst>
          </p:cNvPr>
          <p:cNvSpPr>
            <a:spLocks noChangeShapeType="1"/>
          </p:cNvSpPr>
          <p:nvPr/>
        </p:nvSpPr>
        <p:spPr bwMode="auto">
          <a:xfrm flipV="1">
            <a:off x="2143125" y="3689351"/>
            <a:ext cx="160338" cy="2952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8" name="Rectangle 47">
            <a:extLst>
              <a:ext uri="{FF2B5EF4-FFF2-40B4-BE49-F238E27FC236}">
                <a16:creationId xmlns:a16="http://schemas.microsoft.com/office/drawing/2014/main" id="{EDDE6F99-80EA-43E2-91B5-AF04C4DBBE55}"/>
              </a:ext>
            </a:extLst>
          </p:cNvPr>
          <p:cNvSpPr>
            <a:spLocks noChangeArrowheads="1"/>
          </p:cNvSpPr>
          <p:nvPr/>
        </p:nvSpPr>
        <p:spPr bwMode="auto">
          <a:xfrm>
            <a:off x="8239125" y="3579813"/>
            <a:ext cx="154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constrains</a:t>
            </a:r>
          </a:p>
        </p:txBody>
      </p:sp>
      <p:sp>
        <p:nvSpPr>
          <p:cNvPr id="57369" name="Rectangle 48">
            <a:extLst>
              <a:ext uri="{FF2B5EF4-FFF2-40B4-BE49-F238E27FC236}">
                <a16:creationId xmlns:a16="http://schemas.microsoft.com/office/drawing/2014/main" id="{4DBD138A-48FA-4CFD-84CA-A4903BA9B3BA}"/>
              </a:ext>
            </a:extLst>
          </p:cNvPr>
          <p:cNvSpPr>
            <a:spLocks noChangeArrowheads="1"/>
          </p:cNvSpPr>
          <p:nvPr/>
        </p:nvSpPr>
        <p:spPr bwMode="auto">
          <a:xfrm>
            <a:off x="3454400" y="5567363"/>
            <a:ext cx="154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refers to</a:t>
            </a:r>
          </a:p>
        </p:txBody>
      </p:sp>
      <p:sp>
        <p:nvSpPr>
          <p:cNvPr id="57370" name="Rectangle 49">
            <a:extLst>
              <a:ext uri="{FF2B5EF4-FFF2-40B4-BE49-F238E27FC236}">
                <a16:creationId xmlns:a16="http://schemas.microsoft.com/office/drawing/2014/main" id="{452E26F8-B018-411B-9DBD-4C0C01B54FF5}"/>
              </a:ext>
            </a:extLst>
          </p:cNvPr>
          <p:cNvSpPr>
            <a:spLocks noChangeArrowheads="1"/>
          </p:cNvSpPr>
          <p:nvPr/>
        </p:nvSpPr>
        <p:spPr bwMode="auto">
          <a:xfrm>
            <a:off x="5857876" y="6402388"/>
            <a:ext cx="17033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1800">
                <a:solidFill>
                  <a:srgbClr val="800080"/>
                </a:solidFill>
                <a:latin typeface="Comic Sans MS" panose="030F0702030302020204" pitchFamily="66" charset="0"/>
              </a:rPr>
              <a:t>requirement</a:t>
            </a:r>
          </a:p>
        </p:txBody>
      </p:sp>
      <p:sp>
        <p:nvSpPr>
          <p:cNvPr id="57371" name="Line 50">
            <a:extLst>
              <a:ext uri="{FF2B5EF4-FFF2-40B4-BE49-F238E27FC236}">
                <a16:creationId xmlns:a16="http://schemas.microsoft.com/office/drawing/2014/main" id="{6C14EFE3-26E1-4C96-9C97-D64BF2AAE483}"/>
              </a:ext>
            </a:extLst>
          </p:cNvPr>
          <p:cNvSpPr>
            <a:spLocks noChangeShapeType="1"/>
          </p:cNvSpPr>
          <p:nvPr/>
        </p:nvSpPr>
        <p:spPr bwMode="auto">
          <a:xfrm flipV="1">
            <a:off x="4343400" y="5170489"/>
            <a:ext cx="565150" cy="4397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72" name="Line 51">
            <a:extLst>
              <a:ext uri="{FF2B5EF4-FFF2-40B4-BE49-F238E27FC236}">
                <a16:creationId xmlns:a16="http://schemas.microsoft.com/office/drawing/2014/main" id="{C8600C7B-0566-430D-BA8B-DB3CD41162F9}"/>
              </a:ext>
            </a:extLst>
          </p:cNvPr>
          <p:cNvSpPr>
            <a:spLocks noChangeShapeType="1"/>
          </p:cNvSpPr>
          <p:nvPr/>
        </p:nvSpPr>
        <p:spPr bwMode="auto">
          <a:xfrm flipV="1">
            <a:off x="7607300" y="3771901"/>
            <a:ext cx="781050" cy="20796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57373" name="Picture 52">
            <a:extLst>
              <a:ext uri="{FF2B5EF4-FFF2-40B4-BE49-F238E27FC236}">
                <a16:creationId xmlns:a16="http://schemas.microsoft.com/office/drawing/2014/main" id="{0244E15B-4F3E-4239-B3AA-747172B0F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5863" y="5926138"/>
            <a:ext cx="849312" cy="614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24BBBFBC-C55C-4A94-91B4-74F70B577F31}"/>
              </a:ext>
            </a:extLst>
          </p:cNvPr>
          <p:cNvSpPr>
            <a:spLocks noGrp="1"/>
          </p:cNvSpPr>
          <p:nvPr>
            <p:ph type="sldNum" sz="quarter" idx="12"/>
          </p:nvPr>
        </p:nvSpPr>
        <p:spPr/>
        <p:txBody>
          <a:bodyPr/>
          <a:lstStyle/>
          <a:p>
            <a:fld id="{5DCE9256-E267-42CE-80F9-AEAE5EA0E9CB}" type="slidenum">
              <a:rPr lang="en-US" smtClean="0"/>
              <a:t>29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71F6348-F81E-405E-83EB-7A5C391F53C9}"/>
              </a:ext>
            </a:extLst>
          </p:cNvPr>
          <p:cNvSpPr>
            <a:spLocks noChangeArrowheads="1"/>
          </p:cNvSpPr>
          <p:nvPr/>
        </p:nvSpPr>
        <p:spPr bwMode="auto">
          <a:xfrm>
            <a:off x="4262439" y="762000"/>
            <a:ext cx="4021137"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3" name="Rectangle 2">
            <a:extLst>
              <a:ext uri="{FF2B5EF4-FFF2-40B4-BE49-F238E27FC236}">
                <a16:creationId xmlns:a16="http://schemas.microsoft.com/office/drawing/2014/main" id="{771D74E9-5759-4AE7-94BA-CEB31FBB50AE}"/>
              </a:ext>
            </a:extLst>
          </p:cNvPr>
          <p:cNvSpPr>
            <a:spLocks noChangeArrowheads="1"/>
          </p:cNvSpPr>
          <p:nvPr/>
        </p:nvSpPr>
        <p:spPr bwMode="auto">
          <a:xfrm>
            <a:off x="3987801" y="6088064"/>
            <a:ext cx="4321175" cy="769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124" name="Group 4">
            <a:extLst>
              <a:ext uri="{FF2B5EF4-FFF2-40B4-BE49-F238E27FC236}">
                <a16:creationId xmlns:a16="http://schemas.microsoft.com/office/drawing/2014/main" id="{B4EB2E9C-29E8-43AD-81EF-A83D12D3BCF0}"/>
              </a:ext>
            </a:extLst>
          </p:cNvPr>
          <p:cNvGrpSpPr>
            <a:grpSpLocks/>
          </p:cNvGrpSpPr>
          <p:nvPr/>
        </p:nvGrpSpPr>
        <p:grpSpPr bwMode="auto">
          <a:xfrm>
            <a:off x="5821364" y="1341438"/>
            <a:ext cx="147637" cy="3611562"/>
            <a:chOff x="2707" y="1120"/>
            <a:chExt cx="93" cy="2275"/>
          </a:xfrm>
        </p:grpSpPr>
        <p:sp>
          <p:nvSpPr>
            <p:cNvPr id="5153" name="Line 5">
              <a:extLst>
                <a:ext uri="{FF2B5EF4-FFF2-40B4-BE49-F238E27FC236}">
                  <a16:creationId xmlns:a16="http://schemas.microsoft.com/office/drawing/2014/main" id="{DF9234C0-0FE1-45A2-B5CF-5989021B4911}"/>
                </a:ext>
              </a:extLst>
            </p:cNvPr>
            <p:cNvSpPr>
              <a:spLocks noChangeShapeType="1"/>
            </p:cNvSpPr>
            <p:nvPr/>
          </p:nvSpPr>
          <p:spPr bwMode="auto">
            <a:xfrm>
              <a:off x="2755" y="1237"/>
              <a:ext cx="0" cy="2042"/>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54" name="Freeform 6">
              <a:extLst>
                <a:ext uri="{FF2B5EF4-FFF2-40B4-BE49-F238E27FC236}">
                  <a16:creationId xmlns:a16="http://schemas.microsoft.com/office/drawing/2014/main" id="{6EE4D070-7C14-4F37-8E65-C1D6DA3835A0}"/>
                </a:ext>
              </a:extLst>
            </p:cNvPr>
            <p:cNvSpPr>
              <a:spLocks noChangeArrowheads="1"/>
            </p:cNvSpPr>
            <p:nvPr/>
          </p:nvSpPr>
          <p:spPr bwMode="auto">
            <a:xfrm>
              <a:off x="2715" y="1120"/>
              <a:ext cx="85" cy="144"/>
            </a:xfrm>
            <a:custGeom>
              <a:avLst/>
              <a:gdLst>
                <a:gd name="T0" fmla="*/ 0 w 173"/>
                <a:gd name="T1" fmla="*/ 49 h 168"/>
                <a:gd name="T2" fmla="*/ 0 w 173"/>
                <a:gd name="T3" fmla="*/ 0 h 168"/>
                <a:gd name="T4" fmla="*/ 0 w 173"/>
                <a:gd name="T5" fmla="*/ 49 h 168"/>
                <a:gd name="T6" fmla="*/ 0 w 173"/>
                <a:gd name="T7" fmla="*/ 49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173" y="168"/>
                  </a:moveTo>
                  <a:lnTo>
                    <a:pt x="79" y="0"/>
                  </a:lnTo>
                  <a:lnTo>
                    <a:pt x="0" y="168"/>
                  </a:lnTo>
                  <a:lnTo>
                    <a:pt x="173" y="168"/>
                  </a:lnTo>
                  <a:close/>
                </a:path>
              </a:pathLst>
            </a:custGeom>
            <a:solidFill>
              <a:srgbClr val="000000"/>
            </a:solidFill>
            <a:ln w="1908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55" name="Freeform 7">
              <a:extLst>
                <a:ext uri="{FF2B5EF4-FFF2-40B4-BE49-F238E27FC236}">
                  <a16:creationId xmlns:a16="http://schemas.microsoft.com/office/drawing/2014/main" id="{1D0D1106-E5CB-4C25-A030-12B983E0ECBE}"/>
                </a:ext>
              </a:extLst>
            </p:cNvPr>
            <p:cNvSpPr>
              <a:spLocks noChangeArrowheads="1"/>
            </p:cNvSpPr>
            <p:nvPr/>
          </p:nvSpPr>
          <p:spPr bwMode="auto">
            <a:xfrm>
              <a:off x="2707" y="3251"/>
              <a:ext cx="85" cy="144"/>
            </a:xfrm>
            <a:custGeom>
              <a:avLst/>
              <a:gdLst>
                <a:gd name="T0" fmla="*/ 0 w 173"/>
                <a:gd name="T1" fmla="*/ 0 h 168"/>
                <a:gd name="T2" fmla="*/ 0 w 173"/>
                <a:gd name="T3" fmla="*/ 49 h 168"/>
                <a:gd name="T4" fmla="*/ 0 w 173"/>
                <a:gd name="T5" fmla="*/ 0 h 168"/>
                <a:gd name="T6" fmla="*/ 0 w 173"/>
                <a:gd name="T7" fmla="*/ 0 h 168"/>
                <a:gd name="T8" fmla="*/ 0 60000 65536"/>
                <a:gd name="T9" fmla="*/ 0 60000 65536"/>
                <a:gd name="T10" fmla="*/ 0 60000 65536"/>
                <a:gd name="T11" fmla="*/ 0 60000 65536"/>
                <a:gd name="T12" fmla="*/ 0 w 173"/>
                <a:gd name="T13" fmla="*/ 0 h 168"/>
                <a:gd name="T14" fmla="*/ 173 w 173"/>
                <a:gd name="T15" fmla="*/ 168 h 168"/>
              </a:gdLst>
              <a:ahLst/>
              <a:cxnLst>
                <a:cxn ang="T8">
                  <a:pos x="T0" y="T1"/>
                </a:cxn>
                <a:cxn ang="T9">
                  <a:pos x="T2" y="T3"/>
                </a:cxn>
                <a:cxn ang="T10">
                  <a:pos x="T4" y="T5"/>
                </a:cxn>
                <a:cxn ang="T11">
                  <a:pos x="T6" y="T7"/>
                </a:cxn>
              </a:cxnLst>
              <a:rect l="T12" t="T13" r="T14" b="T15"/>
              <a:pathLst>
                <a:path w="173" h="168">
                  <a:moveTo>
                    <a:pt x="0" y="0"/>
                  </a:moveTo>
                  <a:lnTo>
                    <a:pt x="95" y="168"/>
                  </a:lnTo>
                  <a:lnTo>
                    <a:pt x="173" y="0"/>
                  </a:lnTo>
                  <a:lnTo>
                    <a:pt x="0" y="0"/>
                  </a:lnTo>
                  <a:close/>
                </a:path>
              </a:pathLst>
            </a:custGeom>
            <a:solidFill>
              <a:srgbClr val="000000"/>
            </a:solidFill>
            <a:ln w="1908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5125" name="Group 8">
            <a:extLst>
              <a:ext uri="{FF2B5EF4-FFF2-40B4-BE49-F238E27FC236}">
                <a16:creationId xmlns:a16="http://schemas.microsoft.com/office/drawing/2014/main" id="{092BBA53-268A-4048-A9E8-8FF9950CA652}"/>
              </a:ext>
            </a:extLst>
          </p:cNvPr>
          <p:cNvGrpSpPr>
            <a:grpSpLocks/>
          </p:cNvGrpSpPr>
          <p:nvPr/>
        </p:nvGrpSpPr>
        <p:grpSpPr bwMode="auto">
          <a:xfrm>
            <a:off x="2459038" y="2862264"/>
            <a:ext cx="6908800" cy="230187"/>
            <a:chOff x="589" y="2078"/>
            <a:chExt cx="4352" cy="145"/>
          </a:xfrm>
        </p:grpSpPr>
        <p:sp>
          <p:nvSpPr>
            <p:cNvPr id="5150" name="Line 9">
              <a:extLst>
                <a:ext uri="{FF2B5EF4-FFF2-40B4-BE49-F238E27FC236}">
                  <a16:creationId xmlns:a16="http://schemas.microsoft.com/office/drawing/2014/main" id="{D1B99BCD-92A4-4CF0-B8B0-D96BE97FD392}"/>
                </a:ext>
              </a:extLst>
            </p:cNvPr>
            <p:cNvSpPr>
              <a:spLocks noChangeShapeType="1"/>
            </p:cNvSpPr>
            <p:nvPr/>
          </p:nvSpPr>
          <p:spPr bwMode="auto">
            <a:xfrm flipH="1">
              <a:off x="747" y="2152"/>
              <a:ext cx="4035" cy="0"/>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51" name="Freeform 10">
              <a:extLst>
                <a:ext uri="{FF2B5EF4-FFF2-40B4-BE49-F238E27FC236}">
                  <a16:creationId xmlns:a16="http://schemas.microsoft.com/office/drawing/2014/main" id="{6FB6D185-1DD9-4620-A744-076ABE876DB1}"/>
                </a:ext>
              </a:extLst>
            </p:cNvPr>
            <p:cNvSpPr>
              <a:spLocks noChangeArrowheads="1"/>
            </p:cNvSpPr>
            <p:nvPr/>
          </p:nvSpPr>
          <p:spPr bwMode="auto">
            <a:xfrm>
              <a:off x="4742" y="2090"/>
              <a:ext cx="199" cy="133"/>
            </a:xfrm>
            <a:custGeom>
              <a:avLst/>
              <a:gdLst>
                <a:gd name="T0" fmla="*/ 0 w 158"/>
                <a:gd name="T1" fmla="*/ 14 h 184"/>
                <a:gd name="T2" fmla="*/ 1001 w 158"/>
                <a:gd name="T3" fmla="*/ 7 h 184"/>
                <a:gd name="T4" fmla="*/ 0 w 158"/>
                <a:gd name="T5" fmla="*/ 0 h 184"/>
                <a:gd name="T6" fmla="*/ 0 w 158"/>
                <a:gd name="T7" fmla="*/ 14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0" y="184"/>
                  </a:moveTo>
                  <a:lnTo>
                    <a:pt x="158" y="84"/>
                  </a:lnTo>
                  <a:lnTo>
                    <a:pt x="0" y="0"/>
                  </a:lnTo>
                  <a:lnTo>
                    <a:pt x="0" y="184"/>
                  </a:lnTo>
                  <a:close/>
                </a:path>
              </a:pathLst>
            </a:custGeom>
            <a:solidFill>
              <a:srgbClr val="000000"/>
            </a:solidFill>
            <a:ln w="19080" cap="sq">
              <a:solidFill>
                <a:srgbClr val="35227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52" name="Freeform 11">
              <a:extLst>
                <a:ext uri="{FF2B5EF4-FFF2-40B4-BE49-F238E27FC236}">
                  <a16:creationId xmlns:a16="http://schemas.microsoft.com/office/drawing/2014/main" id="{FBF25C0E-02A3-4365-B055-B0E7824F59E9}"/>
                </a:ext>
              </a:extLst>
            </p:cNvPr>
            <p:cNvSpPr>
              <a:spLocks noChangeArrowheads="1"/>
            </p:cNvSpPr>
            <p:nvPr/>
          </p:nvSpPr>
          <p:spPr bwMode="auto">
            <a:xfrm>
              <a:off x="589" y="2078"/>
              <a:ext cx="199" cy="133"/>
            </a:xfrm>
            <a:custGeom>
              <a:avLst/>
              <a:gdLst>
                <a:gd name="T0" fmla="*/ 1001 w 158"/>
                <a:gd name="T1" fmla="*/ 0 h 184"/>
                <a:gd name="T2" fmla="*/ 0 w 158"/>
                <a:gd name="T3" fmla="*/ 7 h 184"/>
                <a:gd name="T4" fmla="*/ 1001 w 158"/>
                <a:gd name="T5" fmla="*/ 14 h 184"/>
                <a:gd name="T6" fmla="*/ 1001 w 158"/>
                <a:gd name="T7" fmla="*/ 0 h 184"/>
                <a:gd name="T8" fmla="*/ 0 60000 65536"/>
                <a:gd name="T9" fmla="*/ 0 60000 65536"/>
                <a:gd name="T10" fmla="*/ 0 60000 65536"/>
                <a:gd name="T11" fmla="*/ 0 60000 65536"/>
                <a:gd name="T12" fmla="*/ 0 w 158"/>
                <a:gd name="T13" fmla="*/ 0 h 184"/>
                <a:gd name="T14" fmla="*/ 158 w 158"/>
                <a:gd name="T15" fmla="*/ 184 h 184"/>
              </a:gdLst>
              <a:ahLst/>
              <a:cxnLst>
                <a:cxn ang="T8">
                  <a:pos x="T0" y="T1"/>
                </a:cxn>
                <a:cxn ang="T9">
                  <a:pos x="T2" y="T3"/>
                </a:cxn>
                <a:cxn ang="T10">
                  <a:pos x="T4" y="T5"/>
                </a:cxn>
                <a:cxn ang="T11">
                  <a:pos x="T6" y="T7"/>
                </a:cxn>
              </a:cxnLst>
              <a:rect l="T12" t="T13" r="T14" b="T15"/>
              <a:pathLst>
                <a:path w="158" h="184">
                  <a:moveTo>
                    <a:pt x="158" y="0"/>
                  </a:moveTo>
                  <a:lnTo>
                    <a:pt x="0" y="100"/>
                  </a:lnTo>
                  <a:lnTo>
                    <a:pt x="158" y="184"/>
                  </a:lnTo>
                  <a:lnTo>
                    <a:pt x="158" y="0"/>
                  </a:lnTo>
                  <a:close/>
                </a:path>
              </a:pathLst>
            </a:custGeom>
            <a:solidFill>
              <a:srgbClr val="000000"/>
            </a:solidFill>
            <a:ln w="19080" cap="sq">
              <a:solidFill>
                <a:srgbClr val="35227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6" name="Rectangle 12">
            <a:extLst>
              <a:ext uri="{FF2B5EF4-FFF2-40B4-BE49-F238E27FC236}">
                <a16:creationId xmlns:a16="http://schemas.microsoft.com/office/drawing/2014/main" id="{CC134C32-C2FC-49F5-9134-C0D8AD4C65D5}"/>
              </a:ext>
            </a:extLst>
          </p:cNvPr>
          <p:cNvSpPr>
            <a:spLocks noChangeArrowheads="1"/>
          </p:cNvSpPr>
          <p:nvPr/>
        </p:nvSpPr>
        <p:spPr bwMode="auto">
          <a:xfrm>
            <a:off x="5046663" y="2913063"/>
            <a:ext cx="1173162"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27" name="Rectangle 13">
            <a:extLst>
              <a:ext uri="{FF2B5EF4-FFF2-40B4-BE49-F238E27FC236}">
                <a16:creationId xmlns:a16="http://schemas.microsoft.com/office/drawing/2014/main" id="{062B6CB7-8686-473D-8A63-3843F748C73A}"/>
              </a:ext>
            </a:extLst>
          </p:cNvPr>
          <p:cNvSpPr>
            <a:spLocks noChangeArrowheads="1"/>
          </p:cNvSpPr>
          <p:nvPr/>
        </p:nvSpPr>
        <p:spPr bwMode="auto">
          <a:xfrm>
            <a:off x="4870450" y="3024189"/>
            <a:ext cx="88265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00"/>
                </a:solidFill>
              </a:rPr>
              <a:t>Bắt đầu</a:t>
            </a:r>
          </a:p>
        </p:txBody>
      </p:sp>
      <p:sp>
        <p:nvSpPr>
          <p:cNvPr id="5128" name="Freeform 14">
            <a:extLst>
              <a:ext uri="{FF2B5EF4-FFF2-40B4-BE49-F238E27FC236}">
                <a16:creationId xmlns:a16="http://schemas.microsoft.com/office/drawing/2014/main" id="{44D31700-302A-46C8-B13C-FD9E1145AAB2}"/>
              </a:ext>
            </a:extLst>
          </p:cNvPr>
          <p:cNvSpPr>
            <a:spLocks noChangeArrowheads="1"/>
          </p:cNvSpPr>
          <p:nvPr/>
        </p:nvSpPr>
        <p:spPr bwMode="auto">
          <a:xfrm>
            <a:off x="5400675" y="2560638"/>
            <a:ext cx="554038" cy="417512"/>
          </a:xfrm>
          <a:custGeom>
            <a:avLst/>
            <a:gdLst>
              <a:gd name="T0" fmla="*/ 0 w 394"/>
              <a:gd name="T1" fmla="*/ 2147483646 h 318"/>
              <a:gd name="T2" fmla="*/ 2147483646 w 394"/>
              <a:gd name="T3" fmla="*/ 2147483646 h 318"/>
              <a:gd name="T4" fmla="*/ 2147483646 w 394"/>
              <a:gd name="T5" fmla="*/ 2147483646 h 318"/>
              <a:gd name="T6" fmla="*/ 2147483646 w 394"/>
              <a:gd name="T7" fmla="*/ 2147483646 h 318"/>
              <a:gd name="T8" fmla="*/ 2147483646 w 394"/>
              <a:gd name="T9" fmla="*/ 2147483646 h 318"/>
              <a:gd name="T10" fmla="*/ 2147483646 w 394"/>
              <a:gd name="T11" fmla="*/ 2147483646 h 318"/>
              <a:gd name="T12" fmla="*/ 2147483646 w 394"/>
              <a:gd name="T13" fmla="*/ 2147483646 h 318"/>
              <a:gd name="T14" fmla="*/ 2147483646 w 394"/>
              <a:gd name="T15" fmla="*/ 2147483646 h 318"/>
              <a:gd name="T16" fmla="*/ 2147483646 w 394"/>
              <a:gd name="T17" fmla="*/ 2147483646 h 318"/>
              <a:gd name="T18" fmla="*/ 2147483646 w 394"/>
              <a:gd name="T19" fmla="*/ 2147483646 h 318"/>
              <a:gd name="T20" fmla="*/ 2147483646 w 394"/>
              <a:gd name="T21" fmla="*/ 2147483646 h 318"/>
              <a:gd name="T22" fmla="*/ 2147483646 w 394"/>
              <a:gd name="T23" fmla="*/ 2147483646 h 318"/>
              <a:gd name="T24" fmla="*/ 2147483646 w 394"/>
              <a:gd name="T25" fmla="*/ 2147483646 h 318"/>
              <a:gd name="T26" fmla="*/ 2147483646 w 394"/>
              <a:gd name="T27" fmla="*/ 2147483646 h 318"/>
              <a:gd name="T28" fmla="*/ 2147483646 w 394"/>
              <a:gd name="T29" fmla="*/ 0 h 318"/>
              <a:gd name="T30" fmla="*/ 2147483646 w 394"/>
              <a:gd name="T31" fmla="*/ 0 h 318"/>
              <a:gd name="T32" fmla="*/ 2147483646 w 394"/>
              <a:gd name="T33" fmla="*/ 0 h 318"/>
              <a:gd name="T34" fmla="*/ 2147483646 w 394"/>
              <a:gd name="T35" fmla="*/ 2147483646 h 318"/>
              <a:gd name="T36" fmla="*/ 2147483646 w 394"/>
              <a:gd name="T37" fmla="*/ 2147483646 h 318"/>
              <a:gd name="T38" fmla="*/ 2147483646 w 394"/>
              <a:gd name="T39" fmla="*/ 2147483646 h 318"/>
              <a:gd name="T40" fmla="*/ 2147483646 w 394"/>
              <a:gd name="T41" fmla="*/ 2147483646 h 318"/>
              <a:gd name="T42" fmla="*/ 2147483646 w 394"/>
              <a:gd name="T43" fmla="*/ 2147483646 h 318"/>
              <a:gd name="T44" fmla="*/ 2147483646 w 394"/>
              <a:gd name="T45" fmla="*/ 2147483646 h 318"/>
              <a:gd name="T46" fmla="*/ 2147483646 w 394"/>
              <a:gd name="T47" fmla="*/ 2147483646 h 318"/>
              <a:gd name="T48" fmla="*/ 2147483646 w 394"/>
              <a:gd name="T49" fmla="*/ 2147483646 h 318"/>
              <a:gd name="T50" fmla="*/ 2147483646 w 394"/>
              <a:gd name="T51" fmla="*/ 2147483646 h 318"/>
              <a:gd name="T52" fmla="*/ 0 w 394"/>
              <a:gd name="T53" fmla="*/ 2147483646 h 3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94"/>
              <a:gd name="T82" fmla="*/ 0 h 318"/>
              <a:gd name="T83" fmla="*/ 394 w 394"/>
              <a:gd name="T84" fmla="*/ 318 h 3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94" h="318">
                <a:moveTo>
                  <a:pt x="0" y="301"/>
                </a:moveTo>
                <a:lnTo>
                  <a:pt x="32" y="318"/>
                </a:lnTo>
                <a:lnTo>
                  <a:pt x="63" y="234"/>
                </a:lnTo>
                <a:lnTo>
                  <a:pt x="48" y="234"/>
                </a:lnTo>
                <a:lnTo>
                  <a:pt x="48" y="251"/>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51"/>
                </a:lnTo>
                <a:lnTo>
                  <a:pt x="32" y="218"/>
                </a:lnTo>
                <a:lnTo>
                  <a:pt x="32" y="234"/>
                </a:lnTo>
                <a:lnTo>
                  <a:pt x="0" y="301"/>
                </a:lnTo>
                <a:close/>
              </a:path>
            </a:pathLst>
          </a:custGeom>
          <a:solidFill>
            <a:srgbClr val="96969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9" name="Freeform 15">
            <a:extLst>
              <a:ext uri="{FF2B5EF4-FFF2-40B4-BE49-F238E27FC236}">
                <a16:creationId xmlns:a16="http://schemas.microsoft.com/office/drawing/2014/main" id="{9E2CC65E-C8DE-4F25-A573-C4B96786B15E}"/>
              </a:ext>
            </a:extLst>
          </p:cNvPr>
          <p:cNvSpPr>
            <a:spLocks noChangeArrowheads="1"/>
          </p:cNvSpPr>
          <p:nvPr/>
        </p:nvSpPr>
        <p:spPr bwMode="auto">
          <a:xfrm>
            <a:off x="5954714" y="2540001"/>
            <a:ext cx="708025" cy="460375"/>
          </a:xfrm>
          <a:custGeom>
            <a:avLst/>
            <a:gdLst>
              <a:gd name="T0" fmla="*/ 0 w 503"/>
              <a:gd name="T1" fmla="*/ 0 h 351"/>
              <a:gd name="T2" fmla="*/ 0 w 503"/>
              <a:gd name="T3" fmla="*/ 2147483646 h 351"/>
              <a:gd name="T4" fmla="*/ 2147483646 w 503"/>
              <a:gd name="T5" fmla="*/ 2147483646 h 351"/>
              <a:gd name="T6" fmla="*/ 2147483646 w 503"/>
              <a:gd name="T7" fmla="*/ 2147483646 h 351"/>
              <a:gd name="T8" fmla="*/ 2147483646 w 503"/>
              <a:gd name="T9" fmla="*/ 2147483646 h 351"/>
              <a:gd name="T10" fmla="*/ 2147483646 w 503"/>
              <a:gd name="T11" fmla="*/ 2147483646 h 351"/>
              <a:gd name="T12" fmla="*/ 2147483646 w 503"/>
              <a:gd name="T13" fmla="*/ 2147483646 h 351"/>
              <a:gd name="T14" fmla="*/ 2147483646 w 503"/>
              <a:gd name="T15" fmla="*/ 2147483646 h 351"/>
              <a:gd name="T16" fmla="*/ 2147483646 w 503"/>
              <a:gd name="T17" fmla="*/ 2147483646 h 351"/>
              <a:gd name="T18" fmla="*/ 2147483646 w 503"/>
              <a:gd name="T19" fmla="*/ 2147483646 h 351"/>
              <a:gd name="T20" fmla="*/ 2147483646 w 503"/>
              <a:gd name="T21" fmla="*/ 2147483646 h 351"/>
              <a:gd name="T22" fmla="*/ 2147483646 w 503"/>
              <a:gd name="T23" fmla="*/ 2147483646 h 351"/>
              <a:gd name="T24" fmla="*/ 2147483646 w 503"/>
              <a:gd name="T25" fmla="*/ 2147483646 h 351"/>
              <a:gd name="T26" fmla="*/ 2147483646 w 503"/>
              <a:gd name="T27" fmla="*/ 2147483646 h 351"/>
              <a:gd name="T28" fmla="*/ 2147483646 w 503"/>
              <a:gd name="T29" fmla="*/ 2147483646 h 351"/>
              <a:gd name="T30" fmla="*/ 2147483646 w 503"/>
              <a:gd name="T31" fmla="*/ 2147483646 h 351"/>
              <a:gd name="T32" fmla="*/ 2147483646 w 503"/>
              <a:gd name="T33" fmla="*/ 2147483646 h 351"/>
              <a:gd name="T34" fmla="*/ 2147483646 w 503"/>
              <a:gd name="T35" fmla="*/ 2147483646 h 351"/>
              <a:gd name="T36" fmla="*/ 2147483646 w 503"/>
              <a:gd name="T37" fmla="*/ 2147483646 h 351"/>
              <a:gd name="T38" fmla="*/ 2147483646 w 503"/>
              <a:gd name="T39" fmla="*/ 2147483646 h 351"/>
              <a:gd name="T40" fmla="*/ 2147483646 w 503"/>
              <a:gd name="T41" fmla="*/ 2147483646 h 351"/>
              <a:gd name="T42" fmla="*/ 0 w 503"/>
              <a:gd name="T43" fmla="*/ 0 h 3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3"/>
              <a:gd name="T67" fmla="*/ 0 h 351"/>
              <a:gd name="T68" fmla="*/ 503 w 503"/>
              <a:gd name="T69" fmla="*/ 351 h 3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3" h="351">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0" name="Freeform 16">
            <a:extLst>
              <a:ext uri="{FF2B5EF4-FFF2-40B4-BE49-F238E27FC236}">
                <a16:creationId xmlns:a16="http://schemas.microsoft.com/office/drawing/2014/main" id="{6DED4544-05C1-4695-BF9A-21D3F9B28998}"/>
              </a:ext>
            </a:extLst>
          </p:cNvPr>
          <p:cNvSpPr>
            <a:spLocks noChangeArrowheads="1"/>
          </p:cNvSpPr>
          <p:nvPr/>
        </p:nvSpPr>
        <p:spPr bwMode="auto">
          <a:xfrm>
            <a:off x="5918200" y="2984501"/>
            <a:ext cx="738188" cy="608013"/>
          </a:xfrm>
          <a:custGeom>
            <a:avLst/>
            <a:gdLst>
              <a:gd name="T0" fmla="*/ 0 w 503"/>
              <a:gd name="T1" fmla="*/ 2147483646 h 452"/>
              <a:gd name="T2" fmla="*/ 0 w 503"/>
              <a:gd name="T3" fmla="*/ 2147483646 h 452"/>
              <a:gd name="T4" fmla="*/ 2147483646 w 503"/>
              <a:gd name="T5" fmla="*/ 2147483646 h 452"/>
              <a:gd name="T6" fmla="*/ 2147483646 w 503"/>
              <a:gd name="T7" fmla="*/ 2147483646 h 452"/>
              <a:gd name="T8" fmla="*/ 2147483646 w 503"/>
              <a:gd name="T9" fmla="*/ 2147483646 h 452"/>
              <a:gd name="T10" fmla="*/ 2147483646 w 503"/>
              <a:gd name="T11" fmla="*/ 2147483646 h 452"/>
              <a:gd name="T12" fmla="*/ 2147483646 w 503"/>
              <a:gd name="T13" fmla="*/ 2147483646 h 452"/>
              <a:gd name="T14" fmla="*/ 2147483646 w 503"/>
              <a:gd name="T15" fmla="*/ 2147483646 h 452"/>
              <a:gd name="T16" fmla="*/ 2147483646 w 503"/>
              <a:gd name="T17" fmla="*/ 2147483646 h 452"/>
              <a:gd name="T18" fmla="*/ 2147483646 w 503"/>
              <a:gd name="T19" fmla="*/ 2147483646 h 452"/>
              <a:gd name="T20" fmla="*/ 2147483646 w 503"/>
              <a:gd name="T21" fmla="*/ 2147483646 h 452"/>
              <a:gd name="T22" fmla="*/ 2147483646 w 503"/>
              <a:gd name="T23" fmla="*/ 2147483646 h 452"/>
              <a:gd name="T24" fmla="*/ 2147483646 w 503"/>
              <a:gd name="T25" fmla="*/ 2147483646 h 452"/>
              <a:gd name="T26" fmla="*/ 2147483646 w 503"/>
              <a:gd name="T27" fmla="*/ 2147483646 h 452"/>
              <a:gd name="T28" fmla="*/ 2147483646 w 503"/>
              <a:gd name="T29" fmla="*/ 2147483646 h 452"/>
              <a:gd name="T30" fmla="*/ 2147483646 w 503"/>
              <a:gd name="T31" fmla="*/ 0 h 452"/>
              <a:gd name="T32" fmla="*/ 2147483646 w 503"/>
              <a:gd name="T33" fmla="*/ 0 h 452"/>
              <a:gd name="T34" fmla="*/ 2147483646 w 503"/>
              <a:gd name="T35" fmla="*/ 2147483646 h 452"/>
              <a:gd name="T36" fmla="*/ 2147483646 w 503"/>
              <a:gd name="T37" fmla="*/ 2147483646 h 452"/>
              <a:gd name="T38" fmla="*/ 2147483646 w 503"/>
              <a:gd name="T39" fmla="*/ 2147483646 h 452"/>
              <a:gd name="T40" fmla="*/ 2147483646 w 503"/>
              <a:gd name="T41" fmla="*/ 2147483646 h 452"/>
              <a:gd name="T42" fmla="*/ 2147483646 w 503"/>
              <a:gd name="T43" fmla="*/ 2147483646 h 452"/>
              <a:gd name="T44" fmla="*/ 2147483646 w 503"/>
              <a:gd name="T45" fmla="*/ 2147483646 h 452"/>
              <a:gd name="T46" fmla="*/ 2147483646 w 503"/>
              <a:gd name="T47" fmla="*/ 2147483646 h 452"/>
              <a:gd name="T48" fmla="*/ 2147483646 w 503"/>
              <a:gd name="T49" fmla="*/ 2147483646 h 452"/>
              <a:gd name="T50" fmla="*/ 2147483646 w 503"/>
              <a:gd name="T51" fmla="*/ 2147483646 h 452"/>
              <a:gd name="T52" fmla="*/ 2147483646 w 503"/>
              <a:gd name="T53" fmla="*/ 2147483646 h 452"/>
              <a:gd name="T54" fmla="*/ 2147483646 w 503"/>
              <a:gd name="T55" fmla="*/ 2147483646 h 452"/>
              <a:gd name="T56" fmla="*/ 2147483646 w 503"/>
              <a:gd name="T57" fmla="*/ 2147483646 h 452"/>
              <a:gd name="T58" fmla="*/ 2147483646 w 503"/>
              <a:gd name="T59" fmla="*/ 2147483646 h 452"/>
              <a:gd name="T60" fmla="*/ 2147483646 w 503"/>
              <a:gd name="T61" fmla="*/ 2147483646 h 452"/>
              <a:gd name="T62" fmla="*/ 2147483646 w 503"/>
              <a:gd name="T63" fmla="*/ 2147483646 h 452"/>
              <a:gd name="T64" fmla="*/ 0 w 503"/>
              <a:gd name="T65" fmla="*/ 2147483646 h 4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3"/>
              <a:gd name="T100" fmla="*/ 0 h 452"/>
              <a:gd name="T101" fmla="*/ 503 w 503"/>
              <a:gd name="T102" fmla="*/ 452 h 4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3" h="452">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F9152B"/>
          </a:solidFill>
          <a:ln w="9360" cap="sq">
            <a:solidFill>
              <a:srgbClr val="F9152B"/>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31" name="Rectangle 19">
            <a:extLst>
              <a:ext uri="{FF2B5EF4-FFF2-40B4-BE49-F238E27FC236}">
                <a16:creationId xmlns:a16="http://schemas.microsoft.com/office/drawing/2014/main" id="{CD352ED6-F87E-48F1-AFF9-2FE8ED177A62}"/>
              </a:ext>
            </a:extLst>
          </p:cNvPr>
          <p:cNvSpPr>
            <a:spLocks noChangeArrowheads="1"/>
          </p:cNvSpPr>
          <p:nvPr/>
        </p:nvSpPr>
        <p:spPr bwMode="auto">
          <a:xfrm>
            <a:off x="3614738" y="1697039"/>
            <a:ext cx="124460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ts val="1200"/>
              </a:spcBef>
              <a:buClrTx/>
            </a:pPr>
            <a:r>
              <a:rPr lang="en-US" altLang="en-US">
                <a:solidFill>
                  <a:srgbClr val="5F5F5F"/>
                </a:solidFill>
                <a:latin typeface="Comic Sans MS" panose="030F0702030302020204" pitchFamily="66" charset="0"/>
              </a:rPr>
              <a:t>Khám phá</a:t>
            </a:r>
          </a:p>
        </p:txBody>
      </p:sp>
      <p:sp>
        <p:nvSpPr>
          <p:cNvPr id="5132" name="Rectangle 22">
            <a:extLst>
              <a:ext uri="{FF2B5EF4-FFF2-40B4-BE49-F238E27FC236}">
                <a16:creationId xmlns:a16="http://schemas.microsoft.com/office/drawing/2014/main" id="{E0D9FE80-242A-4C31-A01A-A6B3C9A50F45}"/>
              </a:ext>
            </a:extLst>
          </p:cNvPr>
          <p:cNvSpPr>
            <a:spLocks noChangeArrowheads="1"/>
          </p:cNvSpPr>
          <p:nvPr/>
        </p:nvSpPr>
        <p:spPr bwMode="auto">
          <a:xfrm>
            <a:off x="7162801" y="1758951"/>
            <a:ext cx="1407437" cy="6140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100000"/>
              </a:lnSpc>
              <a:spcBef>
                <a:spcPts val="1200"/>
              </a:spcBef>
              <a:buClrTx/>
            </a:pPr>
            <a:r>
              <a:rPr lang="en-US" altLang="en-US">
                <a:solidFill>
                  <a:srgbClr val="5F5F5F"/>
                </a:solidFill>
                <a:latin typeface="Comic Sans MS" panose="030F0702030302020204" pitchFamily="66" charset="0"/>
              </a:rPr>
              <a:t>Evaluation</a:t>
            </a:r>
          </a:p>
          <a:p>
            <a:pPr>
              <a:lnSpc>
                <a:spcPct val="20000"/>
              </a:lnSpc>
              <a:spcBef>
                <a:spcPts val="1200"/>
              </a:spcBef>
              <a:buClrTx/>
            </a:pPr>
            <a:r>
              <a:rPr lang="en-US" altLang="en-US">
                <a:solidFill>
                  <a:srgbClr val="5F5F5F"/>
                </a:solidFill>
                <a:latin typeface="Comic Sans MS" panose="030F0702030302020204" pitchFamily="66" charset="0"/>
              </a:rPr>
              <a:t>techniques</a:t>
            </a:r>
          </a:p>
        </p:txBody>
      </p:sp>
      <p:sp>
        <p:nvSpPr>
          <p:cNvPr id="5133" name="Rectangle 23">
            <a:extLst>
              <a:ext uri="{FF2B5EF4-FFF2-40B4-BE49-F238E27FC236}">
                <a16:creationId xmlns:a16="http://schemas.microsoft.com/office/drawing/2014/main" id="{55097AC1-52B9-4980-B4E3-2A91DE2665F7}"/>
              </a:ext>
            </a:extLst>
          </p:cNvPr>
          <p:cNvSpPr>
            <a:spLocks noChangeArrowheads="1"/>
          </p:cNvSpPr>
          <p:nvPr/>
        </p:nvSpPr>
        <p:spPr bwMode="auto">
          <a:xfrm>
            <a:off x="4870450" y="900113"/>
            <a:ext cx="2063750"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80000"/>
              </a:lnSpc>
              <a:spcBef>
                <a:spcPts val="1200"/>
              </a:spcBef>
              <a:buClrTx/>
            </a:pPr>
            <a:r>
              <a:rPr lang="en-US" altLang="en-US" sz="2000">
                <a:solidFill>
                  <a:srgbClr val="009999"/>
                </a:solidFill>
              </a:rPr>
              <a:t>Lựa chọn thay thế</a:t>
            </a:r>
          </a:p>
        </p:txBody>
      </p:sp>
      <p:sp>
        <p:nvSpPr>
          <p:cNvPr id="5134" name="Rectangle 24">
            <a:extLst>
              <a:ext uri="{FF2B5EF4-FFF2-40B4-BE49-F238E27FC236}">
                <a16:creationId xmlns:a16="http://schemas.microsoft.com/office/drawing/2014/main" id="{04E554BD-BA1E-440E-9AE0-52F1ECDE30CD}"/>
              </a:ext>
            </a:extLst>
          </p:cNvPr>
          <p:cNvSpPr>
            <a:spLocks noChangeArrowheads="1"/>
          </p:cNvSpPr>
          <p:nvPr/>
        </p:nvSpPr>
        <p:spPr bwMode="auto">
          <a:xfrm>
            <a:off x="7148513" y="3024188"/>
            <a:ext cx="2392362"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135" name="Group 25">
            <a:extLst>
              <a:ext uri="{FF2B5EF4-FFF2-40B4-BE49-F238E27FC236}">
                <a16:creationId xmlns:a16="http://schemas.microsoft.com/office/drawing/2014/main" id="{7A2B7138-69DA-4D8D-A5BB-662DACF5BD58}"/>
              </a:ext>
            </a:extLst>
          </p:cNvPr>
          <p:cNvGrpSpPr>
            <a:grpSpLocks/>
          </p:cNvGrpSpPr>
          <p:nvPr/>
        </p:nvGrpSpPr>
        <p:grpSpPr bwMode="auto">
          <a:xfrm>
            <a:off x="7915275" y="3003550"/>
            <a:ext cx="1296988" cy="604838"/>
            <a:chOff x="4026" y="2167"/>
            <a:chExt cx="817" cy="381"/>
          </a:xfrm>
        </p:grpSpPr>
        <p:sp>
          <p:nvSpPr>
            <p:cNvPr id="5148" name="Rectangle 26">
              <a:extLst>
                <a:ext uri="{FF2B5EF4-FFF2-40B4-BE49-F238E27FC236}">
                  <a16:creationId xmlns:a16="http://schemas.microsoft.com/office/drawing/2014/main" id="{C18AAF48-86FA-48AC-B400-F262DCD44303}"/>
                </a:ext>
              </a:extLst>
            </p:cNvPr>
            <p:cNvSpPr>
              <a:spLocks noChangeArrowheads="1"/>
            </p:cNvSpPr>
            <p:nvPr/>
          </p:nvSpPr>
          <p:spPr bwMode="auto">
            <a:xfrm>
              <a:off x="4026" y="2167"/>
              <a:ext cx="81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Thống nhất</a:t>
              </a:r>
            </a:p>
          </p:txBody>
        </p:sp>
        <p:sp>
          <p:nvSpPr>
            <p:cNvPr id="5149" name="Rectangle 27">
              <a:extLst>
                <a:ext uri="{FF2B5EF4-FFF2-40B4-BE49-F238E27FC236}">
                  <a16:creationId xmlns:a16="http://schemas.microsoft.com/office/drawing/2014/main" id="{679D02C9-7265-4FF8-8605-549C22DC3DB4}"/>
                </a:ext>
              </a:extLst>
            </p:cNvPr>
            <p:cNvSpPr>
              <a:spLocks noChangeArrowheads="1"/>
            </p:cNvSpPr>
            <p:nvPr/>
          </p:nvSpPr>
          <p:spPr bwMode="auto">
            <a:xfrm>
              <a:off x="4157" y="2354"/>
              <a:ext cx="56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yêu cầu</a:t>
              </a:r>
            </a:p>
          </p:txBody>
        </p:sp>
      </p:grpSp>
      <p:sp>
        <p:nvSpPr>
          <p:cNvPr id="5136" name="Rectangle 28">
            <a:extLst>
              <a:ext uri="{FF2B5EF4-FFF2-40B4-BE49-F238E27FC236}">
                <a16:creationId xmlns:a16="http://schemas.microsoft.com/office/drawing/2014/main" id="{4F4441D0-60A5-4807-A681-9967242B9DC3}"/>
              </a:ext>
            </a:extLst>
          </p:cNvPr>
          <p:cNvSpPr>
            <a:spLocks noChangeArrowheads="1"/>
          </p:cNvSpPr>
          <p:nvPr/>
        </p:nvSpPr>
        <p:spPr bwMode="auto">
          <a:xfrm>
            <a:off x="5103813" y="4954589"/>
            <a:ext cx="1795462"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Tài liệu yêu cầu</a:t>
            </a:r>
          </a:p>
        </p:txBody>
      </p:sp>
      <p:grpSp>
        <p:nvGrpSpPr>
          <p:cNvPr id="5137" name="Group 29">
            <a:extLst>
              <a:ext uri="{FF2B5EF4-FFF2-40B4-BE49-F238E27FC236}">
                <a16:creationId xmlns:a16="http://schemas.microsoft.com/office/drawing/2014/main" id="{8C808933-317B-4F93-9FA2-0FE5616A377B}"/>
              </a:ext>
            </a:extLst>
          </p:cNvPr>
          <p:cNvGrpSpPr>
            <a:grpSpLocks/>
          </p:cNvGrpSpPr>
          <p:nvPr/>
        </p:nvGrpSpPr>
        <p:grpSpPr bwMode="auto">
          <a:xfrm>
            <a:off x="2474912" y="3094127"/>
            <a:ext cx="2017713" cy="593725"/>
            <a:chOff x="629" y="2185"/>
            <a:chExt cx="1271" cy="374"/>
          </a:xfrm>
        </p:grpSpPr>
        <p:sp>
          <p:nvSpPr>
            <p:cNvPr id="5146" name="Rectangle 30">
              <a:extLst>
                <a:ext uri="{FF2B5EF4-FFF2-40B4-BE49-F238E27FC236}">
                  <a16:creationId xmlns:a16="http://schemas.microsoft.com/office/drawing/2014/main" id="{3B9EF27D-4209-4EA2-B657-80B9B568ACD2}"/>
                </a:ext>
              </a:extLst>
            </p:cNvPr>
            <p:cNvSpPr>
              <a:spLocks noChangeArrowheads="1"/>
            </p:cNvSpPr>
            <p:nvPr/>
          </p:nvSpPr>
          <p:spPr bwMode="auto">
            <a:xfrm>
              <a:off x="629" y="2185"/>
              <a:ext cx="1271"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Củng cố</a:t>
              </a:r>
            </a:p>
          </p:txBody>
        </p:sp>
        <p:sp>
          <p:nvSpPr>
            <p:cNvPr id="5147" name="Rectangle 31">
              <a:extLst>
                <a:ext uri="{FF2B5EF4-FFF2-40B4-BE49-F238E27FC236}">
                  <a16:creationId xmlns:a16="http://schemas.microsoft.com/office/drawing/2014/main" id="{749369F6-3D65-4FB8-8BB6-3C1E8BD8E2FD}"/>
                </a:ext>
              </a:extLst>
            </p:cNvPr>
            <p:cNvSpPr>
              <a:spLocks noChangeArrowheads="1"/>
            </p:cNvSpPr>
            <p:nvPr/>
          </p:nvSpPr>
          <p:spPr bwMode="auto">
            <a:xfrm>
              <a:off x="965" y="2365"/>
              <a:ext cx="593"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327A94"/>
                  </a:solidFill>
                </a:rPr>
                <a:t>Yêu cầu</a:t>
              </a:r>
            </a:p>
          </p:txBody>
        </p:sp>
      </p:grpSp>
      <p:sp>
        <p:nvSpPr>
          <p:cNvPr id="4129" name="Rectangle 33">
            <a:extLst>
              <a:ext uri="{FF2B5EF4-FFF2-40B4-BE49-F238E27FC236}">
                <a16:creationId xmlns:a16="http://schemas.microsoft.com/office/drawing/2014/main" id="{B1BE48F8-E6DA-458C-8356-3D3CCCDB8A78}"/>
              </a:ext>
            </a:extLst>
          </p:cNvPr>
          <p:cNvSpPr>
            <a:spLocks noChangeArrowheads="1"/>
          </p:cNvSpPr>
          <p:nvPr/>
        </p:nvSpPr>
        <p:spPr bwMode="auto">
          <a:xfrm>
            <a:off x="7086600" y="3859214"/>
            <a:ext cx="22923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nSpc>
                <a:spcPct val="80000"/>
              </a:lnSpc>
              <a:spcBef>
                <a:spcPts val="275"/>
              </a:spcBef>
              <a:buClrTx/>
            </a:pPr>
            <a:r>
              <a:rPr lang="en-US" altLang="en-US">
                <a:effectLst>
                  <a:outerShdw blurRad="38100" dist="38100" dir="2700000" algn="tl">
                    <a:srgbClr val="C0C0C0"/>
                  </a:outerShdw>
                </a:effectLst>
                <a:latin typeface="Comic Sans MS" panose="030F0702030302020204" pitchFamily="66" charset="0"/>
              </a:rPr>
              <a:t>Đặc tả yêu cầu và làm tài liệu</a:t>
            </a:r>
          </a:p>
        </p:txBody>
      </p:sp>
      <p:sp>
        <p:nvSpPr>
          <p:cNvPr id="5139" name="Rectangle 34">
            <a:extLst>
              <a:ext uri="{FF2B5EF4-FFF2-40B4-BE49-F238E27FC236}">
                <a16:creationId xmlns:a16="http://schemas.microsoft.com/office/drawing/2014/main" id="{C9AAE1BB-63B1-44BB-8BB5-20AE8EA7DAAB}"/>
              </a:ext>
            </a:extLst>
          </p:cNvPr>
          <p:cNvSpPr>
            <a:spLocks noChangeArrowheads="1"/>
          </p:cNvSpPr>
          <p:nvPr/>
        </p:nvSpPr>
        <p:spPr bwMode="auto">
          <a:xfrm>
            <a:off x="2455864" y="3879850"/>
            <a:ext cx="2878137"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140" name="Oval 35">
            <a:extLst>
              <a:ext uri="{FF2B5EF4-FFF2-40B4-BE49-F238E27FC236}">
                <a16:creationId xmlns:a16="http://schemas.microsoft.com/office/drawing/2014/main" id="{574727FC-42AD-480A-B877-63879DC16DE7}"/>
              </a:ext>
            </a:extLst>
          </p:cNvPr>
          <p:cNvSpPr>
            <a:spLocks noChangeArrowheads="1"/>
          </p:cNvSpPr>
          <p:nvPr/>
        </p:nvSpPr>
        <p:spPr bwMode="auto">
          <a:xfrm>
            <a:off x="5243514" y="2917826"/>
            <a:ext cx="185737" cy="161925"/>
          </a:xfrm>
          <a:prstGeom prst="ellipse">
            <a:avLst/>
          </a:prstGeom>
          <a:solidFill>
            <a:srgbClr val="000000"/>
          </a:solidFill>
          <a:ln w="255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141" name="Picture 37">
            <a:extLst>
              <a:ext uri="{FF2B5EF4-FFF2-40B4-BE49-F238E27FC236}">
                <a16:creationId xmlns:a16="http://schemas.microsoft.com/office/drawing/2014/main" id="{BF5DE6D0-192E-4F03-8812-198C0F2FE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1" y="1603375"/>
            <a:ext cx="720725" cy="89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2" name="Picture 38">
            <a:extLst>
              <a:ext uri="{FF2B5EF4-FFF2-40B4-BE49-F238E27FC236}">
                <a16:creationId xmlns:a16="http://schemas.microsoft.com/office/drawing/2014/main" id="{7FA4199C-F852-41F2-B602-FCF026DFFD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5214" y="1620839"/>
            <a:ext cx="981075" cy="650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3" name="Picture 39">
            <a:extLst>
              <a:ext uri="{FF2B5EF4-FFF2-40B4-BE49-F238E27FC236}">
                <a16:creationId xmlns:a16="http://schemas.microsoft.com/office/drawing/2014/main" id="{3294CD7E-A0DB-4B52-A0DA-A562894FD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3376" y="3975100"/>
            <a:ext cx="879475" cy="825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4" name="Picture 40">
            <a:extLst>
              <a:ext uri="{FF2B5EF4-FFF2-40B4-BE49-F238E27FC236}">
                <a16:creationId xmlns:a16="http://schemas.microsoft.com/office/drawing/2014/main" id="{925AA826-DA64-434D-B676-092A017294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9825" y="381158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45" name="Rectangle 18">
            <a:extLst>
              <a:ext uri="{FF2B5EF4-FFF2-40B4-BE49-F238E27FC236}">
                <a16:creationId xmlns:a16="http://schemas.microsoft.com/office/drawing/2014/main" id="{1BF560AF-6F73-4660-8872-29A594479BD5}"/>
              </a:ext>
            </a:extLst>
          </p:cNvPr>
          <p:cNvSpPr>
            <a:spLocks noChangeArrowheads="1"/>
          </p:cNvSpPr>
          <p:nvPr/>
        </p:nvSpPr>
        <p:spPr bwMode="auto">
          <a:xfrm>
            <a:off x="3360738" y="3970338"/>
            <a:ext cx="1670050"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a:solidFill>
                  <a:srgbClr val="5F5F5F"/>
                </a:solidFill>
                <a:latin typeface="Comic Sans MS" panose="030F0702030302020204" pitchFamily="66" charset="0"/>
              </a:rPr>
              <a:t>Kiểm chứng</a:t>
            </a:r>
          </a:p>
          <a:p>
            <a:pPr algn="ctr">
              <a:lnSpc>
                <a:spcPct val="100000"/>
              </a:lnSpc>
              <a:spcBef>
                <a:spcPts val="1200"/>
              </a:spcBef>
              <a:buClrTx/>
            </a:pPr>
            <a:r>
              <a:rPr lang="en-US" altLang="en-US">
                <a:solidFill>
                  <a:srgbClr val="5F5F5F"/>
                </a:solidFill>
                <a:latin typeface="Comic Sans MS" panose="030F0702030302020204" pitchFamily="66" charset="0"/>
              </a:rPr>
              <a:t>và thẩm định</a:t>
            </a:r>
          </a:p>
        </p:txBody>
      </p:sp>
      <p:sp>
        <p:nvSpPr>
          <p:cNvPr id="2" name="Slide Number Placeholder 1">
            <a:extLst>
              <a:ext uri="{FF2B5EF4-FFF2-40B4-BE49-F238E27FC236}">
                <a16:creationId xmlns:a16="http://schemas.microsoft.com/office/drawing/2014/main" id="{3DA28A84-1C16-4919-8FB4-D96DE10C9A07}"/>
              </a:ext>
            </a:extLst>
          </p:cNvPr>
          <p:cNvSpPr>
            <a:spLocks noGrp="1"/>
          </p:cNvSpPr>
          <p:nvPr>
            <p:ph type="sldNum" sz="quarter" idx="12"/>
          </p:nvPr>
        </p:nvSpPr>
        <p:spPr/>
        <p:txBody>
          <a:bodyPr/>
          <a:lstStyle/>
          <a:p>
            <a:fld id="{5DCE9256-E267-42CE-80F9-AEAE5EA0E9CB}" type="slidenum">
              <a:rPr lang="en-US" smtClean="0"/>
              <a:t>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a:extLst>
              <a:ext uri="{FF2B5EF4-FFF2-40B4-BE49-F238E27FC236}">
                <a16:creationId xmlns:a16="http://schemas.microsoft.com/office/drawing/2014/main" id="{753810E4-9C1A-4B09-9AE0-362CF9E59777}"/>
              </a:ext>
            </a:extLst>
          </p:cNvPr>
          <p:cNvSpPr txBox="1">
            <a:spLocks noChangeArrowheads="1"/>
          </p:cNvSpPr>
          <p:nvPr/>
        </p:nvSpPr>
        <p:spPr bwMode="auto">
          <a:xfrm>
            <a:off x="3122614" y="76200"/>
            <a:ext cx="74691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FF0000"/>
                </a:solidFill>
                <a:latin typeface="Verdana" panose="020B0604030504040204" pitchFamily="34" charset="0"/>
              </a:rPr>
              <a:t>Phạm vi hệ thống: khung biểu đồ</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grpSp>
        <p:nvGrpSpPr>
          <p:cNvPr id="59395" name="Group 2">
            <a:extLst>
              <a:ext uri="{FF2B5EF4-FFF2-40B4-BE49-F238E27FC236}">
                <a16:creationId xmlns:a16="http://schemas.microsoft.com/office/drawing/2014/main" id="{16155136-B597-4FBD-AC5D-27C2FFA3491D}"/>
              </a:ext>
            </a:extLst>
          </p:cNvPr>
          <p:cNvGrpSpPr>
            <a:grpSpLocks/>
          </p:cNvGrpSpPr>
          <p:nvPr/>
        </p:nvGrpSpPr>
        <p:grpSpPr bwMode="auto">
          <a:xfrm>
            <a:off x="1624013" y="142876"/>
            <a:ext cx="2024062" cy="646113"/>
            <a:chOff x="63" y="90"/>
            <a:chExt cx="1275" cy="407"/>
          </a:xfrm>
        </p:grpSpPr>
        <p:sp>
          <p:nvSpPr>
            <p:cNvPr id="59430" name="Oval 3">
              <a:extLst>
                <a:ext uri="{FF2B5EF4-FFF2-40B4-BE49-F238E27FC236}">
                  <a16:creationId xmlns:a16="http://schemas.microsoft.com/office/drawing/2014/main" id="{372BBA56-E976-46B2-B5D3-61C77874F0B6}"/>
                </a:ext>
              </a:extLst>
            </p:cNvPr>
            <p:cNvSpPr>
              <a:spLocks noChangeArrowheads="1"/>
            </p:cNvSpPr>
            <p:nvPr/>
          </p:nvSpPr>
          <p:spPr bwMode="auto">
            <a:xfrm>
              <a:off x="63" y="90"/>
              <a:ext cx="822" cy="404"/>
            </a:xfrm>
            <a:prstGeom prst="ellipse">
              <a:avLst/>
            </a:prstGeom>
            <a:solidFill>
              <a:srgbClr val="B8BFF2"/>
            </a:solidFill>
            <a:ln w="572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1" name="Oval 4">
              <a:extLst>
                <a:ext uri="{FF2B5EF4-FFF2-40B4-BE49-F238E27FC236}">
                  <a16:creationId xmlns:a16="http://schemas.microsoft.com/office/drawing/2014/main" id="{D9BE35BA-9DFE-4C1C-96C9-F43C7A28966F}"/>
                </a:ext>
              </a:extLst>
            </p:cNvPr>
            <p:cNvSpPr>
              <a:spLocks noChangeArrowheads="1"/>
            </p:cNvSpPr>
            <p:nvPr/>
          </p:nvSpPr>
          <p:spPr bwMode="auto">
            <a:xfrm>
              <a:off x="528" y="93"/>
              <a:ext cx="810" cy="404"/>
            </a:xfrm>
            <a:prstGeom prst="ellipse">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2" name="Oval 5">
              <a:extLst>
                <a:ext uri="{FF2B5EF4-FFF2-40B4-BE49-F238E27FC236}">
                  <a16:creationId xmlns:a16="http://schemas.microsoft.com/office/drawing/2014/main" id="{C7F5C293-129B-426F-9D85-88FE526E68BF}"/>
                </a:ext>
              </a:extLst>
            </p:cNvPr>
            <p:cNvSpPr>
              <a:spLocks noChangeArrowheads="1"/>
            </p:cNvSpPr>
            <p:nvPr/>
          </p:nvSpPr>
          <p:spPr bwMode="auto">
            <a:xfrm>
              <a:off x="193" y="19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3" name="Oval 6">
              <a:extLst>
                <a:ext uri="{FF2B5EF4-FFF2-40B4-BE49-F238E27FC236}">
                  <a16:creationId xmlns:a16="http://schemas.microsoft.com/office/drawing/2014/main" id="{232DBC1C-F03F-4A4D-B623-CB267C3F3404}"/>
                </a:ext>
              </a:extLst>
            </p:cNvPr>
            <p:cNvSpPr>
              <a:spLocks noChangeArrowheads="1"/>
            </p:cNvSpPr>
            <p:nvPr/>
          </p:nvSpPr>
          <p:spPr bwMode="auto">
            <a:xfrm>
              <a:off x="330" y="165"/>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4" name="Oval 7">
              <a:extLst>
                <a:ext uri="{FF2B5EF4-FFF2-40B4-BE49-F238E27FC236}">
                  <a16:creationId xmlns:a16="http://schemas.microsoft.com/office/drawing/2014/main" id="{3BBBE9CA-78B4-4723-B1C8-1D5C9EEC7D05}"/>
                </a:ext>
              </a:extLst>
            </p:cNvPr>
            <p:cNvSpPr>
              <a:spLocks noChangeArrowheads="1"/>
            </p:cNvSpPr>
            <p:nvPr/>
          </p:nvSpPr>
          <p:spPr bwMode="auto">
            <a:xfrm>
              <a:off x="968" y="13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5" name="Oval 8">
              <a:extLst>
                <a:ext uri="{FF2B5EF4-FFF2-40B4-BE49-F238E27FC236}">
                  <a16:creationId xmlns:a16="http://schemas.microsoft.com/office/drawing/2014/main" id="{C8B6DD41-4E82-43DD-99F4-83F097B4903F}"/>
                </a:ext>
              </a:extLst>
            </p:cNvPr>
            <p:cNvSpPr>
              <a:spLocks noChangeArrowheads="1"/>
            </p:cNvSpPr>
            <p:nvPr/>
          </p:nvSpPr>
          <p:spPr bwMode="auto">
            <a:xfrm>
              <a:off x="1064" y="250"/>
              <a:ext cx="34" cy="36"/>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6" name="Oval 9">
              <a:extLst>
                <a:ext uri="{FF2B5EF4-FFF2-40B4-BE49-F238E27FC236}">
                  <a16:creationId xmlns:a16="http://schemas.microsoft.com/office/drawing/2014/main" id="{6806DA20-811D-4459-B4A5-013A5C3E3FD0}"/>
                </a:ext>
              </a:extLst>
            </p:cNvPr>
            <p:cNvSpPr>
              <a:spLocks noChangeArrowheads="1"/>
            </p:cNvSpPr>
            <p:nvPr/>
          </p:nvSpPr>
          <p:spPr bwMode="auto">
            <a:xfrm>
              <a:off x="185" y="293"/>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7" name="Oval 10">
              <a:extLst>
                <a:ext uri="{FF2B5EF4-FFF2-40B4-BE49-F238E27FC236}">
                  <a16:creationId xmlns:a16="http://schemas.microsoft.com/office/drawing/2014/main" id="{33B8E8E3-1C22-4FF9-9776-60DF834DC175}"/>
                </a:ext>
              </a:extLst>
            </p:cNvPr>
            <p:cNvSpPr>
              <a:spLocks noChangeArrowheads="1"/>
            </p:cNvSpPr>
            <p:nvPr/>
          </p:nvSpPr>
          <p:spPr bwMode="auto">
            <a:xfrm>
              <a:off x="1206" y="257"/>
              <a:ext cx="34" cy="37"/>
            </a:xfrm>
            <a:prstGeom prst="ellipse">
              <a:avLst/>
            </a:prstGeom>
            <a:solidFill>
              <a:srgbClr val="80808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38" name="Oval 11">
              <a:extLst>
                <a:ext uri="{FF2B5EF4-FFF2-40B4-BE49-F238E27FC236}">
                  <a16:creationId xmlns:a16="http://schemas.microsoft.com/office/drawing/2014/main" id="{99B8BBBC-2885-4DF3-BB78-35EEDC6CF9B8}"/>
                </a:ext>
              </a:extLst>
            </p:cNvPr>
            <p:cNvSpPr>
              <a:spLocks noChangeArrowheads="1"/>
            </p:cNvSpPr>
            <p:nvPr/>
          </p:nvSpPr>
          <p:spPr bwMode="auto">
            <a:xfrm>
              <a:off x="466" y="156"/>
              <a:ext cx="34" cy="37"/>
            </a:xfrm>
            <a:prstGeom prst="ellipse">
              <a:avLst/>
            </a:prstGeom>
            <a:solidFill>
              <a:srgbClr val="80008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59439" name="Group 12">
              <a:extLst>
                <a:ext uri="{FF2B5EF4-FFF2-40B4-BE49-F238E27FC236}">
                  <a16:creationId xmlns:a16="http://schemas.microsoft.com/office/drawing/2014/main" id="{70A6760D-FC22-4043-9DE6-0C0691595020}"/>
                </a:ext>
              </a:extLst>
            </p:cNvPr>
            <p:cNvGrpSpPr>
              <a:grpSpLocks/>
            </p:cNvGrpSpPr>
            <p:nvPr/>
          </p:nvGrpSpPr>
          <p:grpSpPr bwMode="auto">
            <a:xfrm>
              <a:off x="1064" y="185"/>
              <a:ext cx="176" cy="154"/>
              <a:chOff x="1064" y="185"/>
              <a:chExt cx="176" cy="154"/>
            </a:xfrm>
          </p:grpSpPr>
          <p:sp>
            <p:nvSpPr>
              <p:cNvPr id="59446" name="Line 13">
                <a:extLst>
                  <a:ext uri="{FF2B5EF4-FFF2-40B4-BE49-F238E27FC236}">
                    <a16:creationId xmlns:a16="http://schemas.microsoft.com/office/drawing/2014/main" id="{A184099C-76B5-433C-9355-4777C49FF929}"/>
                  </a:ext>
                </a:extLst>
              </p:cNvPr>
              <p:cNvSpPr>
                <a:spLocks noChangeShapeType="1"/>
              </p:cNvSpPr>
              <p:nvPr/>
            </p:nvSpPr>
            <p:spPr bwMode="auto">
              <a:xfrm flipV="1">
                <a:off x="1064" y="184"/>
                <a:ext cx="176" cy="156"/>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47" name="Line 14">
                <a:extLst>
                  <a:ext uri="{FF2B5EF4-FFF2-40B4-BE49-F238E27FC236}">
                    <a16:creationId xmlns:a16="http://schemas.microsoft.com/office/drawing/2014/main" id="{EE45809A-3F50-4FF8-B7D3-A9863A6BB15B}"/>
                  </a:ext>
                </a:extLst>
              </p:cNvPr>
              <p:cNvSpPr>
                <a:spLocks noChangeShapeType="1"/>
              </p:cNvSpPr>
              <p:nvPr/>
            </p:nvSpPr>
            <p:spPr bwMode="auto">
              <a:xfrm>
                <a:off x="1064" y="186"/>
                <a:ext cx="176" cy="152"/>
              </a:xfrm>
              <a:prstGeom prst="line">
                <a:avLst/>
              </a:prstGeom>
              <a:noFill/>
              <a:ln w="28440" cap="sq">
                <a:solidFill>
                  <a:srgbClr val="F9152B"/>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9440" name="Oval 15">
              <a:extLst>
                <a:ext uri="{FF2B5EF4-FFF2-40B4-BE49-F238E27FC236}">
                  <a16:creationId xmlns:a16="http://schemas.microsoft.com/office/drawing/2014/main" id="{EE937AAB-709B-4679-81C1-9A5C1CDAE6E1}"/>
                </a:ext>
              </a:extLst>
            </p:cNvPr>
            <p:cNvSpPr>
              <a:spLocks noChangeArrowheads="1"/>
            </p:cNvSpPr>
            <p:nvPr/>
          </p:nvSpPr>
          <p:spPr bwMode="auto">
            <a:xfrm>
              <a:off x="548" y="154"/>
              <a:ext cx="310" cy="288"/>
            </a:xfrm>
            <a:prstGeom prst="ellipse">
              <a:avLst/>
            </a:prstGeom>
            <a:solidFill>
              <a:srgbClr val="FBD9D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41" name="Oval 16">
              <a:extLst>
                <a:ext uri="{FF2B5EF4-FFF2-40B4-BE49-F238E27FC236}">
                  <a16:creationId xmlns:a16="http://schemas.microsoft.com/office/drawing/2014/main" id="{9B30A486-383A-47FC-A73A-3E51E7BA8416}"/>
                </a:ext>
              </a:extLst>
            </p:cNvPr>
            <p:cNvSpPr>
              <a:spLocks noChangeArrowheads="1"/>
            </p:cNvSpPr>
            <p:nvPr/>
          </p:nvSpPr>
          <p:spPr bwMode="auto">
            <a:xfrm>
              <a:off x="687" y="182"/>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42" name="Oval 17">
              <a:extLst>
                <a:ext uri="{FF2B5EF4-FFF2-40B4-BE49-F238E27FC236}">
                  <a16:creationId xmlns:a16="http://schemas.microsoft.com/office/drawing/2014/main" id="{ED11EECA-4558-4F35-88D4-8B77DF8FC5F0}"/>
                </a:ext>
              </a:extLst>
            </p:cNvPr>
            <p:cNvSpPr>
              <a:spLocks noChangeArrowheads="1"/>
            </p:cNvSpPr>
            <p:nvPr/>
          </p:nvSpPr>
          <p:spPr bwMode="auto">
            <a:xfrm>
              <a:off x="697" y="345"/>
              <a:ext cx="35"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43" name="Oval 18">
              <a:extLst>
                <a:ext uri="{FF2B5EF4-FFF2-40B4-BE49-F238E27FC236}">
                  <a16:creationId xmlns:a16="http://schemas.microsoft.com/office/drawing/2014/main" id="{FCBE44AF-CB51-4D78-9ADD-2C33B5389AEB}"/>
                </a:ext>
              </a:extLst>
            </p:cNvPr>
            <p:cNvSpPr>
              <a:spLocks noChangeArrowheads="1"/>
            </p:cNvSpPr>
            <p:nvPr/>
          </p:nvSpPr>
          <p:spPr bwMode="auto">
            <a:xfrm>
              <a:off x="653" y="260"/>
              <a:ext cx="34" cy="37"/>
            </a:xfrm>
            <a:prstGeom prst="ellipse">
              <a:avLst/>
            </a:prstGeom>
            <a:solidFill>
              <a:srgbClr val="35227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59444" name="Picture 19">
              <a:extLst>
                <a:ext uri="{FF2B5EF4-FFF2-40B4-BE49-F238E27FC236}">
                  <a16:creationId xmlns:a16="http://schemas.microsoft.com/office/drawing/2014/main" id="{3F37F490-FC2D-4205-8CF4-47E223934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 y="212"/>
              <a:ext cx="256" cy="2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445" name="Picture 20">
              <a:extLst>
                <a:ext uri="{FF2B5EF4-FFF2-40B4-BE49-F238E27FC236}">
                  <a16:creationId xmlns:a16="http://schemas.microsoft.com/office/drawing/2014/main" id="{D214373E-D58B-47B9-BE17-743DAE8FB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 y="226"/>
              <a:ext cx="237" cy="2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9396" name="Rectangle 21">
            <a:extLst>
              <a:ext uri="{FF2B5EF4-FFF2-40B4-BE49-F238E27FC236}">
                <a16:creationId xmlns:a16="http://schemas.microsoft.com/office/drawing/2014/main" id="{2012391C-C7C6-4463-AF69-1957169DB9DF}"/>
              </a:ext>
            </a:extLst>
          </p:cNvPr>
          <p:cNvSpPr>
            <a:spLocks noChangeArrowheads="1"/>
          </p:cNvSpPr>
          <p:nvPr/>
        </p:nvSpPr>
        <p:spPr bwMode="auto">
          <a:xfrm>
            <a:off x="1681164" y="1020763"/>
            <a:ext cx="8645525" cy="210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spcBef>
                <a:spcPts val="1100"/>
              </a:spcBef>
              <a:buClr>
                <a:srgbClr val="800080"/>
              </a:buClr>
              <a:buSzPct val="70000"/>
              <a:buFont typeface="Wingdings" panose="05000000000000000000" pitchFamily="2" charset="2"/>
              <a:buChar char=""/>
            </a:pPr>
            <a:r>
              <a:rPr lang="vi-VN" altLang="en-US" sz="2000" i="0">
                <a:solidFill>
                  <a:srgbClr val="16165D"/>
                </a:solidFill>
                <a:latin typeface="Arial" panose="020B0604020202020204" pitchFamily="34" charset="0"/>
                <a:cs typeface="Arial" panose="020B0604020202020204" pitchFamily="34" charset="0"/>
              </a:rPr>
              <a:t>Nắm bắt các vấn đề thường xuyên mẫu</a:t>
            </a:r>
            <a:br>
              <a:rPr lang="vi-VN" altLang="en-US" sz="2000">
                <a:solidFill>
                  <a:srgbClr val="16165D"/>
                </a:solidFill>
                <a:latin typeface="Arial" panose="020B0604020202020204" pitchFamily="34" charset="0"/>
                <a:cs typeface="Arial" panose="020B0604020202020204" pitchFamily="34" charset="0"/>
              </a:rPr>
            </a:br>
            <a:r>
              <a:rPr lang="en-US" altLang="en-US" sz="2000">
                <a:solidFill>
                  <a:srgbClr val="16165D"/>
                </a:solidFill>
                <a:latin typeface="Arial" panose="020B0604020202020204" pitchFamily="34" charset="0"/>
                <a:cs typeface="Arial" panose="020B0604020202020204" pitchFamily="34" charset="0"/>
              </a:rPr>
              <a:t>- Kiểu </a:t>
            </a:r>
            <a:r>
              <a:rPr lang="vi-VN" altLang="en-US" sz="2000" i="0">
                <a:solidFill>
                  <a:srgbClr val="16165D"/>
                </a:solidFill>
                <a:latin typeface="Arial" panose="020B0604020202020204" pitchFamily="34" charset="0"/>
                <a:cs typeface="Arial" panose="020B0604020202020204" pitchFamily="34" charset="0"/>
              </a:rPr>
              <a:t>hiện tượng (C: quan hệ nhân quả, sự kiện E:, Y: </a:t>
            </a:r>
            <a:r>
              <a:rPr lang="en-US" altLang="en-US" sz="2000" i="0">
                <a:solidFill>
                  <a:srgbClr val="16165D"/>
                </a:solidFill>
                <a:latin typeface="Arial" panose="020B0604020202020204" pitchFamily="34" charset="0"/>
                <a:cs typeface="Arial" panose="020B0604020202020204" pitchFamily="34" charset="0"/>
              </a:rPr>
              <a:t> Ký hiệu</a:t>
            </a:r>
            <a:r>
              <a:rPr lang="vi-VN" altLang="en-US" sz="2000" i="0">
                <a:solidFill>
                  <a:srgbClr val="16165D"/>
                </a:solidFill>
                <a:latin typeface="Arial" panose="020B0604020202020204" pitchFamily="34" charset="0"/>
                <a:cs typeface="Arial" panose="020B0604020202020204" pitchFamily="34" charset="0"/>
              </a:rPr>
              <a:t>)</a:t>
            </a:r>
            <a:br>
              <a:rPr lang="vi-VN" altLang="en-US" sz="2000">
                <a:solidFill>
                  <a:srgbClr val="16165D"/>
                </a:solidFill>
                <a:latin typeface="Arial" panose="020B0604020202020204" pitchFamily="34" charset="0"/>
                <a:cs typeface="Arial" panose="020B0604020202020204" pitchFamily="34" charset="0"/>
              </a:rPr>
            </a:br>
            <a:r>
              <a:rPr lang="en-US" altLang="en-US" sz="2000">
                <a:solidFill>
                  <a:srgbClr val="16165D"/>
                </a:solidFill>
                <a:latin typeface="Arial" panose="020B0604020202020204" pitchFamily="34" charset="0"/>
                <a:cs typeface="Arial" panose="020B0604020202020204" pitchFamily="34" charset="0"/>
              </a:rPr>
              <a:t>- Kiểu</a:t>
            </a:r>
            <a:r>
              <a:rPr lang="vi-VN" altLang="en-US" sz="2000" i="0">
                <a:solidFill>
                  <a:srgbClr val="16165D"/>
                </a:solidFill>
                <a:latin typeface="Arial" panose="020B0604020202020204" pitchFamily="34" charset="0"/>
                <a:cs typeface="Arial" panose="020B0604020202020204" pitchFamily="34" charset="0"/>
              </a:rPr>
              <a:t> thành phần (C:</a:t>
            </a:r>
            <a:r>
              <a:rPr lang="en-US" altLang="en-US" sz="2000" i="0">
                <a:solidFill>
                  <a:srgbClr val="16165D"/>
                </a:solidFill>
                <a:latin typeface="Arial" panose="020B0604020202020204" pitchFamily="34" charset="0"/>
                <a:cs typeface="Arial" panose="020B0604020202020204" pitchFamily="34" charset="0"/>
              </a:rPr>
              <a:t> nguyên nhân</a:t>
            </a:r>
            <a:r>
              <a:rPr lang="vi-VN" altLang="en-US" sz="2000" i="0">
                <a:solidFill>
                  <a:srgbClr val="16165D"/>
                </a:solidFill>
                <a:latin typeface="Arial" panose="020B0604020202020204" pitchFamily="34" charset="0"/>
                <a:cs typeface="Arial" panose="020B0604020202020204" pitchFamily="34" charset="0"/>
              </a:rPr>
              <a:t>, B: </a:t>
            </a:r>
            <a:r>
              <a:rPr lang="en-US" altLang="en-US" sz="2000" i="0">
                <a:solidFill>
                  <a:srgbClr val="16165D"/>
                </a:solidFill>
                <a:latin typeface="Arial" panose="020B0604020202020204" pitchFamily="34" charset="0"/>
                <a:cs typeface="Arial" panose="020B0604020202020204" pitchFamily="34" charset="0"/>
              </a:rPr>
              <a:t>Tuân lệnh</a:t>
            </a:r>
            <a:r>
              <a:rPr lang="vi-VN" altLang="en-US" sz="2000" i="0">
                <a:solidFill>
                  <a:srgbClr val="16165D"/>
                </a:solidFill>
                <a:latin typeface="Arial" panose="020B0604020202020204" pitchFamily="34" charset="0"/>
                <a:cs typeface="Arial" panose="020B0604020202020204" pitchFamily="34" charset="0"/>
              </a:rPr>
              <a:t>, X: từ vựng)</a:t>
            </a:r>
            <a:br>
              <a:rPr lang="vi-VN" altLang="en-US" sz="2000">
                <a:solidFill>
                  <a:srgbClr val="16165D"/>
                </a:solidFill>
                <a:latin typeface="Arial" panose="020B0604020202020204" pitchFamily="34" charset="0"/>
                <a:cs typeface="Arial" panose="020B0604020202020204" pitchFamily="34" charset="0"/>
              </a:rPr>
            </a:br>
            <a:r>
              <a:rPr lang="vi-VN" altLang="en-US" sz="2000" i="0">
                <a:solidFill>
                  <a:srgbClr val="16165D"/>
                </a:solidFill>
                <a:latin typeface="Arial" panose="020B0604020202020204" pitchFamily="34" charset="0"/>
                <a:cs typeface="Arial" panose="020B0604020202020204" pitchFamily="34" charset="0"/>
              </a:rPr>
              <a:t>Ví dụ </a:t>
            </a:r>
            <a:r>
              <a:rPr lang="en-US" altLang="en-US" sz="2000" i="0">
                <a:solidFill>
                  <a:srgbClr val="16165D"/>
                </a:solidFill>
                <a:latin typeface="Arial" panose="020B0604020202020204" pitchFamily="34" charset="0"/>
                <a:cs typeface="Arial" panose="020B0604020202020204" pitchFamily="34" charset="0"/>
              </a:rPr>
              <a:t>một công việc </a:t>
            </a:r>
            <a:r>
              <a:rPr lang="vi-VN" altLang="en-US" sz="2000" i="0">
                <a:solidFill>
                  <a:srgbClr val="16165D"/>
                </a:solidFill>
                <a:latin typeface="Arial" panose="020B0604020202020204" pitchFamily="34" charset="0"/>
                <a:cs typeface="Arial" panose="020B0604020202020204" pitchFamily="34" charset="0"/>
              </a:rPr>
              <a:t>đơn giản, màn hình hiển thị thông tin, hành vi </a:t>
            </a:r>
            <a:r>
              <a:rPr lang="en-US" altLang="en-US" sz="2000" i="0">
                <a:solidFill>
                  <a:srgbClr val="16165D"/>
                </a:solidFill>
                <a:latin typeface="Arial" panose="020B0604020202020204" pitchFamily="34" charset="0"/>
                <a:cs typeface="Arial" panose="020B0604020202020204" pitchFamily="34" charset="0"/>
              </a:rPr>
              <a:t>ra lệnh </a:t>
            </a:r>
            <a:r>
              <a:rPr lang="vi-VN" altLang="en-US" sz="2000" i="0">
                <a:solidFill>
                  <a:srgbClr val="16165D"/>
                </a:solidFill>
                <a:latin typeface="Arial" panose="020B0604020202020204" pitchFamily="34" charset="0"/>
                <a:cs typeface="Arial" panose="020B0604020202020204" pitchFamily="34" charset="0"/>
              </a:rPr>
              <a:t>(xem cuốn sách [</a:t>
            </a:r>
            <a:r>
              <a:rPr lang="en-US" altLang="en-US" sz="2000" i="0">
                <a:solidFill>
                  <a:srgbClr val="16165D"/>
                </a:solidFill>
                <a:latin typeface="Arial" panose="020B0604020202020204" pitchFamily="34" charset="0"/>
                <a:cs typeface="Arial" panose="020B0604020202020204" pitchFamily="34" charset="0"/>
              </a:rPr>
              <a:t>RE</a:t>
            </a:r>
            <a:r>
              <a:rPr lang="vi-VN" altLang="en-US" sz="2000" i="0">
                <a:solidFill>
                  <a:srgbClr val="16165D"/>
                </a:solidFill>
                <a:latin typeface="Arial" panose="020B0604020202020204" pitchFamily="34" charset="0"/>
                <a:cs typeface="Arial" panose="020B0604020202020204" pitchFamily="34" charset="0"/>
              </a:rPr>
              <a:t>])</a:t>
            </a:r>
            <a:endParaRPr lang="fr-BE" altLang="en-US" sz="1800" i="0">
              <a:solidFill>
                <a:srgbClr val="16165D"/>
              </a:solidFill>
              <a:latin typeface="Arial" panose="020B0604020202020204" pitchFamily="34" charset="0"/>
              <a:cs typeface="Arial" panose="020B0604020202020204" pitchFamily="34" charset="0"/>
            </a:endParaRPr>
          </a:p>
        </p:txBody>
      </p:sp>
      <p:sp>
        <p:nvSpPr>
          <p:cNvPr id="20502" name="Text Box 22">
            <a:extLst>
              <a:ext uri="{FF2B5EF4-FFF2-40B4-BE49-F238E27FC236}">
                <a16:creationId xmlns:a16="http://schemas.microsoft.com/office/drawing/2014/main" id="{979F67CD-D3F6-4860-A379-96E5553489EE}"/>
              </a:ext>
            </a:extLst>
          </p:cNvPr>
          <p:cNvSpPr txBox="1">
            <a:spLocks noChangeArrowheads="1"/>
          </p:cNvSpPr>
          <p:nvPr/>
        </p:nvSpPr>
        <p:spPr bwMode="auto">
          <a:xfrm>
            <a:off x="3336926" y="6148388"/>
            <a:ext cx="343217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9pPr>
          </a:lstStyle>
          <a:p>
            <a:pPr algn="ctr">
              <a:spcBef>
                <a:spcPts val="1200"/>
              </a:spcBef>
              <a:buSzPct val="100000"/>
              <a:defRPr/>
            </a:pPr>
            <a:r>
              <a:rPr lang="fr-FR" altLang="en-US" sz="2000" i="0">
                <a:solidFill>
                  <a:srgbClr val="352270"/>
                </a:solidFill>
                <a:effectLst>
                  <a:outerShdw blurRad="38100" dist="38100" dir="2700000" algn="tl">
                    <a:srgbClr val="C0C0C0"/>
                  </a:outerShdw>
                </a:effectLst>
                <a:latin typeface="Arial" charset="0"/>
              </a:rPr>
              <a:t>Commanded Behavior frame</a:t>
            </a:r>
          </a:p>
        </p:txBody>
      </p:sp>
      <p:sp>
        <p:nvSpPr>
          <p:cNvPr id="59398" name="Rectangle 23">
            <a:extLst>
              <a:ext uri="{FF2B5EF4-FFF2-40B4-BE49-F238E27FC236}">
                <a16:creationId xmlns:a16="http://schemas.microsoft.com/office/drawing/2014/main" id="{E4334D26-F37F-4951-B858-270CDEA52697}"/>
              </a:ext>
            </a:extLst>
          </p:cNvPr>
          <p:cNvSpPr>
            <a:spLocks noChangeArrowheads="1"/>
          </p:cNvSpPr>
          <p:nvPr/>
        </p:nvSpPr>
        <p:spPr bwMode="auto">
          <a:xfrm>
            <a:off x="3078164" y="3463925"/>
            <a:ext cx="1565275" cy="755650"/>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399" name="Text Box 24">
            <a:extLst>
              <a:ext uri="{FF2B5EF4-FFF2-40B4-BE49-F238E27FC236}">
                <a16:creationId xmlns:a16="http://schemas.microsoft.com/office/drawing/2014/main" id="{7763B9F3-2E38-4177-A7D4-A81F801B61D7}"/>
              </a:ext>
            </a:extLst>
          </p:cNvPr>
          <p:cNvSpPr txBox="1">
            <a:spLocks noChangeArrowheads="1"/>
          </p:cNvSpPr>
          <p:nvPr/>
        </p:nvSpPr>
        <p:spPr bwMode="auto">
          <a:xfrm>
            <a:off x="3205164" y="3508376"/>
            <a:ext cx="1525587"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Control Machine</a:t>
            </a:r>
          </a:p>
        </p:txBody>
      </p:sp>
      <p:sp>
        <p:nvSpPr>
          <p:cNvPr id="59400" name="Line 25">
            <a:extLst>
              <a:ext uri="{FF2B5EF4-FFF2-40B4-BE49-F238E27FC236}">
                <a16:creationId xmlns:a16="http://schemas.microsoft.com/office/drawing/2014/main" id="{0326367B-5BE3-4144-B8DF-1BD72025C7FB}"/>
              </a:ext>
            </a:extLst>
          </p:cNvPr>
          <p:cNvSpPr>
            <a:spLocks noChangeShapeType="1"/>
          </p:cNvSpPr>
          <p:nvPr/>
        </p:nvSpPr>
        <p:spPr bwMode="auto">
          <a:xfrm>
            <a:off x="3221039" y="3478213"/>
            <a:ext cx="1587" cy="728662"/>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1" name="Rectangle 26">
            <a:extLst>
              <a:ext uri="{FF2B5EF4-FFF2-40B4-BE49-F238E27FC236}">
                <a16:creationId xmlns:a16="http://schemas.microsoft.com/office/drawing/2014/main" id="{1FDB632D-23A8-4A5E-8A63-557A762477EB}"/>
              </a:ext>
            </a:extLst>
          </p:cNvPr>
          <p:cNvSpPr>
            <a:spLocks noChangeArrowheads="1"/>
          </p:cNvSpPr>
          <p:nvPr/>
        </p:nvSpPr>
        <p:spPr bwMode="auto">
          <a:xfrm>
            <a:off x="3770314" y="5111751"/>
            <a:ext cx="1317625" cy="682625"/>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02" name="Text Box 27">
            <a:extLst>
              <a:ext uri="{FF2B5EF4-FFF2-40B4-BE49-F238E27FC236}">
                <a16:creationId xmlns:a16="http://schemas.microsoft.com/office/drawing/2014/main" id="{202F34D5-3E45-46DC-8A47-B8C7EB1F6100}"/>
              </a:ext>
            </a:extLst>
          </p:cNvPr>
          <p:cNvSpPr txBox="1">
            <a:spLocks noChangeArrowheads="1"/>
          </p:cNvSpPr>
          <p:nvPr/>
        </p:nvSpPr>
        <p:spPr bwMode="auto">
          <a:xfrm>
            <a:off x="3822701" y="5156201"/>
            <a:ext cx="122237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Operator</a:t>
            </a:r>
          </a:p>
        </p:txBody>
      </p:sp>
      <p:sp>
        <p:nvSpPr>
          <p:cNvPr id="59403" name="Rectangle 28">
            <a:extLst>
              <a:ext uri="{FF2B5EF4-FFF2-40B4-BE49-F238E27FC236}">
                <a16:creationId xmlns:a16="http://schemas.microsoft.com/office/drawing/2014/main" id="{50A5417C-26CB-4707-8FDC-0F5CA464FA17}"/>
              </a:ext>
            </a:extLst>
          </p:cNvPr>
          <p:cNvSpPr>
            <a:spLocks noChangeArrowheads="1"/>
          </p:cNvSpPr>
          <p:nvPr/>
        </p:nvSpPr>
        <p:spPr bwMode="auto">
          <a:xfrm>
            <a:off x="7491414" y="3348039"/>
            <a:ext cx="2135187" cy="873125"/>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04" name="Text Box 29">
            <a:extLst>
              <a:ext uri="{FF2B5EF4-FFF2-40B4-BE49-F238E27FC236}">
                <a16:creationId xmlns:a16="http://schemas.microsoft.com/office/drawing/2014/main" id="{A2DE2135-3A9D-4837-AB67-98F508C3036C}"/>
              </a:ext>
            </a:extLst>
          </p:cNvPr>
          <p:cNvSpPr txBox="1">
            <a:spLocks noChangeArrowheads="1"/>
          </p:cNvSpPr>
          <p:nvPr/>
        </p:nvSpPr>
        <p:spPr bwMode="auto">
          <a:xfrm>
            <a:off x="7575550" y="3335339"/>
            <a:ext cx="18034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Commanded </a:t>
            </a:r>
          </a:p>
          <a:p>
            <a:pPr algn="ctr">
              <a:lnSpc>
                <a:spcPct val="90000"/>
              </a:lnSpc>
              <a:spcBef>
                <a:spcPct val="0"/>
              </a:spcBef>
              <a:buClrTx/>
              <a:buFontTx/>
              <a:buNone/>
            </a:pPr>
            <a:r>
              <a:rPr lang="fr-BE" altLang="en-US" sz="2000">
                <a:solidFill>
                  <a:srgbClr val="5F5F5F"/>
                </a:solidFill>
              </a:rPr>
              <a:t>World </a:t>
            </a:r>
          </a:p>
          <a:p>
            <a:pPr algn="ctr">
              <a:lnSpc>
                <a:spcPct val="90000"/>
              </a:lnSpc>
              <a:spcBef>
                <a:spcPct val="0"/>
              </a:spcBef>
              <a:buClrTx/>
              <a:buFontTx/>
              <a:buNone/>
            </a:pPr>
            <a:r>
              <a:rPr lang="fr-BE" altLang="en-US" sz="2000">
                <a:solidFill>
                  <a:srgbClr val="5F5F5F"/>
                </a:solidFill>
              </a:rPr>
              <a:t>Component</a:t>
            </a:r>
          </a:p>
        </p:txBody>
      </p:sp>
      <p:sp>
        <p:nvSpPr>
          <p:cNvPr id="59405" name="Line 30">
            <a:extLst>
              <a:ext uri="{FF2B5EF4-FFF2-40B4-BE49-F238E27FC236}">
                <a16:creationId xmlns:a16="http://schemas.microsoft.com/office/drawing/2014/main" id="{EECF63CB-0772-4F04-B98C-FC07B6A93083}"/>
              </a:ext>
            </a:extLst>
          </p:cNvPr>
          <p:cNvSpPr>
            <a:spLocks noChangeShapeType="1"/>
          </p:cNvSpPr>
          <p:nvPr/>
        </p:nvSpPr>
        <p:spPr bwMode="auto">
          <a:xfrm>
            <a:off x="4687888" y="3811589"/>
            <a:ext cx="2773362" cy="1587"/>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6" name="Line 31">
            <a:extLst>
              <a:ext uri="{FF2B5EF4-FFF2-40B4-BE49-F238E27FC236}">
                <a16:creationId xmlns:a16="http://schemas.microsoft.com/office/drawing/2014/main" id="{15253E32-4204-4356-8367-C7C8EB416897}"/>
              </a:ext>
            </a:extLst>
          </p:cNvPr>
          <p:cNvSpPr>
            <a:spLocks noChangeShapeType="1"/>
          </p:cNvSpPr>
          <p:nvPr/>
        </p:nvSpPr>
        <p:spPr bwMode="auto">
          <a:xfrm>
            <a:off x="3613151" y="4240214"/>
            <a:ext cx="650875" cy="884237"/>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07" name="Text Box 32">
            <a:extLst>
              <a:ext uri="{FF2B5EF4-FFF2-40B4-BE49-F238E27FC236}">
                <a16:creationId xmlns:a16="http://schemas.microsoft.com/office/drawing/2014/main" id="{6EE58965-3710-43BA-9898-6528771835D0}"/>
              </a:ext>
            </a:extLst>
          </p:cNvPr>
          <p:cNvSpPr txBox="1">
            <a:spLocks noChangeArrowheads="1"/>
          </p:cNvSpPr>
          <p:nvPr/>
        </p:nvSpPr>
        <p:spPr bwMode="auto">
          <a:xfrm>
            <a:off x="4714876" y="3403601"/>
            <a:ext cx="25130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CM</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C1</a:t>
            </a:r>
          </a:p>
        </p:txBody>
      </p:sp>
      <p:sp>
        <p:nvSpPr>
          <p:cNvPr id="59408" name="Text Box 33">
            <a:extLst>
              <a:ext uri="{FF2B5EF4-FFF2-40B4-BE49-F238E27FC236}">
                <a16:creationId xmlns:a16="http://schemas.microsoft.com/office/drawing/2014/main" id="{30137C46-BFA0-493E-B18A-9A4F1617FDEB}"/>
              </a:ext>
            </a:extLst>
          </p:cNvPr>
          <p:cNvSpPr txBox="1">
            <a:spLocks noChangeArrowheads="1"/>
          </p:cNvSpPr>
          <p:nvPr/>
        </p:nvSpPr>
        <p:spPr bwMode="auto">
          <a:xfrm>
            <a:off x="4689476" y="3868738"/>
            <a:ext cx="25130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CWC</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C2</a:t>
            </a:r>
          </a:p>
        </p:txBody>
      </p:sp>
      <p:sp>
        <p:nvSpPr>
          <p:cNvPr id="59409" name="Text Box 34">
            <a:extLst>
              <a:ext uri="{FF2B5EF4-FFF2-40B4-BE49-F238E27FC236}">
                <a16:creationId xmlns:a16="http://schemas.microsoft.com/office/drawing/2014/main" id="{A4C99A6C-1D6C-46EF-8D25-0B7C73D1D77B}"/>
              </a:ext>
            </a:extLst>
          </p:cNvPr>
          <p:cNvSpPr txBox="1">
            <a:spLocks noChangeArrowheads="1"/>
          </p:cNvSpPr>
          <p:nvPr/>
        </p:nvSpPr>
        <p:spPr bwMode="auto">
          <a:xfrm>
            <a:off x="3886200" y="4333876"/>
            <a:ext cx="111918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OP</a:t>
            </a:r>
            <a:r>
              <a:rPr lang="fr-BE" altLang="en-US" sz="2000">
                <a:solidFill>
                  <a:srgbClr val="800080"/>
                </a:solidFill>
              </a:rPr>
              <a:t>!</a:t>
            </a:r>
            <a:r>
              <a:rPr lang="fr-BE" altLang="en-US" sz="2000">
                <a:solidFill>
                  <a:srgbClr val="008080"/>
                </a:solidFill>
              </a:rPr>
              <a:t> </a:t>
            </a:r>
            <a:r>
              <a:rPr lang="fr-BE" altLang="en-US" sz="2000">
                <a:solidFill>
                  <a:srgbClr val="5F5F5F"/>
                </a:solidFill>
              </a:rPr>
              <a:t>E4</a:t>
            </a:r>
          </a:p>
        </p:txBody>
      </p:sp>
      <p:sp>
        <p:nvSpPr>
          <p:cNvPr id="59410" name="Text Box 35">
            <a:extLst>
              <a:ext uri="{FF2B5EF4-FFF2-40B4-BE49-F238E27FC236}">
                <a16:creationId xmlns:a16="http://schemas.microsoft.com/office/drawing/2014/main" id="{A0D77134-38E5-4007-9320-A0523E0E8300}"/>
              </a:ext>
            </a:extLst>
          </p:cNvPr>
          <p:cNvSpPr txBox="1">
            <a:spLocks noChangeArrowheads="1"/>
          </p:cNvSpPr>
          <p:nvPr/>
        </p:nvSpPr>
        <p:spPr bwMode="auto">
          <a:xfrm>
            <a:off x="7062789" y="5695950"/>
            <a:ext cx="2236787"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ts val="250"/>
              </a:spcBef>
              <a:buClrTx/>
            </a:pPr>
            <a:r>
              <a:rPr lang="fr-BE" altLang="en-US" sz="2000">
                <a:solidFill>
                  <a:srgbClr val="5F5F5F"/>
                </a:solidFill>
              </a:rPr>
              <a:t>Command-based</a:t>
            </a:r>
          </a:p>
          <a:p>
            <a:pPr algn="ctr">
              <a:lnSpc>
                <a:spcPct val="90000"/>
              </a:lnSpc>
              <a:spcBef>
                <a:spcPts val="250"/>
              </a:spcBef>
              <a:buClrTx/>
            </a:pPr>
            <a:r>
              <a:rPr lang="fr-BE" altLang="en-US" sz="2000">
                <a:solidFill>
                  <a:srgbClr val="5F5F5F"/>
                </a:solidFill>
              </a:rPr>
              <a:t>control rules</a:t>
            </a:r>
          </a:p>
        </p:txBody>
      </p:sp>
      <p:sp>
        <p:nvSpPr>
          <p:cNvPr id="59411" name="Oval 36">
            <a:extLst>
              <a:ext uri="{FF2B5EF4-FFF2-40B4-BE49-F238E27FC236}">
                <a16:creationId xmlns:a16="http://schemas.microsoft.com/office/drawing/2014/main" id="{9FDAA931-4E02-4B22-826F-214F078A90B7}"/>
              </a:ext>
            </a:extLst>
          </p:cNvPr>
          <p:cNvSpPr>
            <a:spLocks noChangeArrowheads="1"/>
          </p:cNvSpPr>
          <p:nvPr/>
        </p:nvSpPr>
        <p:spPr bwMode="auto">
          <a:xfrm>
            <a:off x="6673851" y="5634039"/>
            <a:ext cx="2873375" cy="771525"/>
          </a:xfrm>
          <a:prstGeom prst="ellipse">
            <a:avLst/>
          </a:prstGeom>
          <a:noFill/>
          <a:ln w="28440" cap="sq">
            <a:solidFill>
              <a:srgbClr val="35227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12" name="Line 37">
            <a:extLst>
              <a:ext uri="{FF2B5EF4-FFF2-40B4-BE49-F238E27FC236}">
                <a16:creationId xmlns:a16="http://schemas.microsoft.com/office/drawing/2014/main" id="{DE0CF704-0315-4926-AD14-DE38C92C8667}"/>
              </a:ext>
            </a:extLst>
          </p:cNvPr>
          <p:cNvSpPr>
            <a:spLocks noChangeShapeType="1"/>
          </p:cNvSpPr>
          <p:nvPr/>
        </p:nvSpPr>
        <p:spPr bwMode="auto">
          <a:xfrm>
            <a:off x="5127625" y="5422900"/>
            <a:ext cx="1739900" cy="406400"/>
          </a:xfrm>
          <a:prstGeom prst="line">
            <a:avLst/>
          </a:prstGeom>
          <a:noFill/>
          <a:ln w="2844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13" name="Line 38">
            <a:extLst>
              <a:ext uri="{FF2B5EF4-FFF2-40B4-BE49-F238E27FC236}">
                <a16:creationId xmlns:a16="http://schemas.microsoft.com/office/drawing/2014/main" id="{629AAD65-CB76-4A3C-BD89-9F6E48FD6C4F}"/>
              </a:ext>
            </a:extLst>
          </p:cNvPr>
          <p:cNvSpPr>
            <a:spLocks noChangeShapeType="1"/>
          </p:cNvSpPr>
          <p:nvPr/>
        </p:nvSpPr>
        <p:spPr bwMode="auto">
          <a:xfrm>
            <a:off x="8094664" y="4270375"/>
            <a:ext cx="1114425" cy="1466850"/>
          </a:xfrm>
          <a:prstGeom prst="line">
            <a:avLst/>
          </a:prstGeom>
          <a:noFill/>
          <a:ln w="28440" cap="sq">
            <a:solidFill>
              <a:srgbClr val="352270"/>
            </a:solidFill>
            <a:prstDash val="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14" name="Text Box 39">
            <a:extLst>
              <a:ext uri="{FF2B5EF4-FFF2-40B4-BE49-F238E27FC236}">
                <a16:creationId xmlns:a16="http://schemas.microsoft.com/office/drawing/2014/main" id="{9C6AD15A-2A49-4300-A563-7A39FE8702EF}"/>
              </a:ext>
            </a:extLst>
          </p:cNvPr>
          <p:cNvSpPr txBox="1">
            <a:spLocks noChangeArrowheads="1"/>
          </p:cNvSpPr>
          <p:nvPr/>
        </p:nvSpPr>
        <p:spPr bwMode="auto">
          <a:xfrm>
            <a:off x="5922963" y="5254626"/>
            <a:ext cx="627062"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E4</a:t>
            </a:r>
          </a:p>
        </p:txBody>
      </p:sp>
      <p:sp>
        <p:nvSpPr>
          <p:cNvPr id="59415" name="Text Box 40">
            <a:extLst>
              <a:ext uri="{FF2B5EF4-FFF2-40B4-BE49-F238E27FC236}">
                <a16:creationId xmlns:a16="http://schemas.microsoft.com/office/drawing/2014/main" id="{50D38778-D69D-4284-9EF3-7C370669B86B}"/>
              </a:ext>
            </a:extLst>
          </p:cNvPr>
          <p:cNvSpPr txBox="1">
            <a:spLocks noChangeArrowheads="1"/>
          </p:cNvSpPr>
          <p:nvPr/>
        </p:nvSpPr>
        <p:spPr bwMode="auto">
          <a:xfrm>
            <a:off x="8572501" y="4652963"/>
            <a:ext cx="6715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008080"/>
                </a:solidFill>
              </a:rPr>
              <a:t> C3</a:t>
            </a:r>
          </a:p>
        </p:txBody>
      </p:sp>
      <p:grpSp>
        <p:nvGrpSpPr>
          <p:cNvPr id="59416" name="Group 41">
            <a:extLst>
              <a:ext uri="{FF2B5EF4-FFF2-40B4-BE49-F238E27FC236}">
                <a16:creationId xmlns:a16="http://schemas.microsoft.com/office/drawing/2014/main" id="{2E06A4F1-71A0-43AA-975F-1D7FD965E199}"/>
              </a:ext>
            </a:extLst>
          </p:cNvPr>
          <p:cNvGrpSpPr>
            <a:grpSpLocks/>
          </p:cNvGrpSpPr>
          <p:nvPr/>
        </p:nvGrpSpPr>
        <p:grpSpPr bwMode="auto">
          <a:xfrm>
            <a:off x="4741864" y="5495932"/>
            <a:ext cx="479425" cy="382588"/>
            <a:chOff x="2027" y="3462"/>
            <a:chExt cx="302" cy="241"/>
          </a:xfrm>
        </p:grpSpPr>
        <p:sp>
          <p:nvSpPr>
            <p:cNvPr id="59428" name="Rectangle 42">
              <a:extLst>
                <a:ext uri="{FF2B5EF4-FFF2-40B4-BE49-F238E27FC236}">
                  <a16:creationId xmlns:a16="http://schemas.microsoft.com/office/drawing/2014/main" id="{06BCFA79-210C-4F0A-B830-7A726654233B}"/>
                </a:ext>
              </a:extLst>
            </p:cNvPr>
            <p:cNvSpPr>
              <a:spLocks noChangeArrowheads="1"/>
            </p:cNvSpPr>
            <p:nvPr/>
          </p:nvSpPr>
          <p:spPr bwMode="auto">
            <a:xfrm>
              <a:off x="2082" y="3462"/>
              <a:ext cx="169" cy="191"/>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29" name="Text Box 43">
              <a:extLst>
                <a:ext uri="{FF2B5EF4-FFF2-40B4-BE49-F238E27FC236}">
                  <a16:creationId xmlns:a16="http://schemas.microsoft.com/office/drawing/2014/main" id="{C91C6ED1-20CE-41C3-8CA9-D58586F5BDBC}"/>
                </a:ext>
              </a:extLst>
            </p:cNvPr>
            <p:cNvSpPr txBox="1">
              <a:spLocks noChangeArrowheads="1"/>
            </p:cNvSpPr>
            <p:nvPr/>
          </p:nvSpPr>
          <p:spPr bwMode="auto">
            <a:xfrm>
              <a:off x="2027" y="3469"/>
              <a:ext cx="30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125"/>
                </a:spcBef>
                <a:buClrTx/>
              </a:pPr>
              <a:r>
                <a:rPr lang="fr-BE" altLang="en-US" sz="1800" b="1"/>
                <a:t>B</a:t>
              </a:r>
            </a:p>
          </p:txBody>
        </p:sp>
      </p:grpSp>
      <p:grpSp>
        <p:nvGrpSpPr>
          <p:cNvPr id="59417" name="Group 44">
            <a:extLst>
              <a:ext uri="{FF2B5EF4-FFF2-40B4-BE49-F238E27FC236}">
                <a16:creationId xmlns:a16="http://schemas.microsoft.com/office/drawing/2014/main" id="{30CB9FC1-83F0-4A33-8424-7B1A4DA7079F}"/>
              </a:ext>
            </a:extLst>
          </p:cNvPr>
          <p:cNvGrpSpPr>
            <a:grpSpLocks/>
          </p:cNvGrpSpPr>
          <p:nvPr/>
        </p:nvGrpSpPr>
        <p:grpSpPr bwMode="auto">
          <a:xfrm>
            <a:off x="9263064" y="3906843"/>
            <a:ext cx="479425" cy="382588"/>
            <a:chOff x="4875" y="2461"/>
            <a:chExt cx="302" cy="241"/>
          </a:xfrm>
        </p:grpSpPr>
        <p:sp>
          <p:nvSpPr>
            <p:cNvPr id="59426" name="Rectangle 45">
              <a:extLst>
                <a:ext uri="{FF2B5EF4-FFF2-40B4-BE49-F238E27FC236}">
                  <a16:creationId xmlns:a16="http://schemas.microsoft.com/office/drawing/2014/main" id="{65753E01-2C08-4E47-87BF-656AC6733375}"/>
                </a:ext>
              </a:extLst>
            </p:cNvPr>
            <p:cNvSpPr>
              <a:spLocks noChangeArrowheads="1"/>
            </p:cNvSpPr>
            <p:nvPr/>
          </p:nvSpPr>
          <p:spPr bwMode="auto">
            <a:xfrm>
              <a:off x="4930" y="2461"/>
              <a:ext cx="170" cy="191"/>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59427" name="Text Box 46">
              <a:extLst>
                <a:ext uri="{FF2B5EF4-FFF2-40B4-BE49-F238E27FC236}">
                  <a16:creationId xmlns:a16="http://schemas.microsoft.com/office/drawing/2014/main" id="{4EB27C04-9EC1-44CF-BD59-5D235FC33360}"/>
                </a:ext>
              </a:extLst>
            </p:cNvPr>
            <p:cNvSpPr txBox="1">
              <a:spLocks noChangeArrowheads="1"/>
            </p:cNvSpPr>
            <p:nvPr/>
          </p:nvSpPr>
          <p:spPr bwMode="auto">
            <a:xfrm>
              <a:off x="4875" y="2468"/>
              <a:ext cx="30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125"/>
                </a:spcBef>
                <a:buClrTx/>
              </a:pPr>
              <a:r>
                <a:rPr lang="fr-BE" altLang="en-US" sz="1800" b="1"/>
                <a:t>C</a:t>
              </a:r>
            </a:p>
          </p:txBody>
        </p:sp>
      </p:grpSp>
      <p:sp>
        <p:nvSpPr>
          <p:cNvPr id="59418" name="Line 47">
            <a:extLst>
              <a:ext uri="{FF2B5EF4-FFF2-40B4-BE49-F238E27FC236}">
                <a16:creationId xmlns:a16="http://schemas.microsoft.com/office/drawing/2014/main" id="{760AAA2F-1E3E-4B0A-8DDF-2E51D2157570}"/>
              </a:ext>
            </a:extLst>
          </p:cNvPr>
          <p:cNvSpPr>
            <a:spLocks noChangeShapeType="1"/>
          </p:cNvSpPr>
          <p:nvPr/>
        </p:nvSpPr>
        <p:spPr bwMode="auto">
          <a:xfrm>
            <a:off x="3375025" y="3481389"/>
            <a:ext cx="1588" cy="7143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19" name="Rectangle 48">
            <a:extLst>
              <a:ext uri="{FF2B5EF4-FFF2-40B4-BE49-F238E27FC236}">
                <a16:creationId xmlns:a16="http://schemas.microsoft.com/office/drawing/2014/main" id="{79E9A899-1A36-48C7-A6B0-02D52CCDCE0D}"/>
              </a:ext>
            </a:extLst>
          </p:cNvPr>
          <p:cNvSpPr>
            <a:spLocks noChangeArrowheads="1"/>
          </p:cNvSpPr>
          <p:nvPr/>
        </p:nvSpPr>
        <p:spPr bwMode="auto">
          <a:xfrm>
            <a:off x="2327275" y="5826125"/>
            <a:ext cx="15446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biddable</a:t>
            </a:r>
          </a:p>
        </p:txBody>
      </p:sp>
      <p:sp>
        <p:nvSpPr>
          <p:cNvPr id="59420" name="Freeform 49">
            <a:extLst>
              <a:ext uri="{FF2B5EF4-FFF2-40B4-BE49-F238E27FC236}">
                <a16:creationId xmlns:a16="http://schemas.microsoft.com/office/drawing/2014/main" id="{774161F4-1B7B-4173-96E7-6C413D0C2099}"/>
              </a:ext>
            </a:extLst>
          </p:cNvPr>
          <p:cNvSpPr>
            <a:spLocks noChangeArrowheads="1"/>
          </p:cNvSpPr>
          <p:nvPr/>
        </p:nvSpPr>
        <p:spPr bwMode="auto">
          <a:xfrm>
            <a:off x="3659189" y="5816601"/>
            <a:ext cx="1298575" cy="252413"/>
          </a:xfrm>
          <a:custGeom>
            <a:avLst/>
            <a:gdLst>
              <a:gd name="T0" fmla="*/ 0 w 818"/>
              <a:gd name="T1" fmla="*/ 2147483646 h 159"/>
              <a:gd name="T2" fmla="*/ 2147483646 w 818"/>
              <a:gd name="T3" fmla="*/ 2147483646 h 159"/>
              <a:gd name="T4" fmla="*/ 2147483646 w 818"/>
              <a:gd name="T5" fmla="*/ 0 h 159"/>
              <a:gd name="T6" fmla="*/ 0 60000 65536"/>
              <a:gd name="T7" fmla="*/ 0 60000 65536"/>
              <a:gd name="T8" fmla="*/ 0 60000 65536"/>
              <a:gd name="T9" fmla="*/ 0 w 818"/>
              <a:gd name="T10" fmla="*/ 0 h 159"/>
              <a:gd name="T11" fmla="*/ 818 w 818"/>
              <a:gd name="T12" fmla="*/ 159 h 159"/>
            </a:gdLst>
            <a:ahLst/>
            <a:cxnLst>
              <a:cxn ang="T6">
                <a:pos x="T0" y="T1"/>
              </a:cxn>
              <a:cxn ang="T7">
                <a:pos x="T2" y="T3"/>
              </a:cxn>
              <a:cxn ang="T8">
                <a:pos x="T4" y="T5"/>
              </a:cxn>
            </a:cxnLst>
            <a:rect l="T9" t="T10" r="T11" b="T12"/>
            <a:pathLst>
              <a:path w="818" h="159">
                <a:moveTo>
                  <a:pt x="0" y="136"/>
                </a:moveTo>
                <a:cubicBezTo>
                  <a:pt x="186" y="147"/>
                  <a:pt x="373" y="159"/>
                  <a:pt x="509" y="136"/>
                </a:cubicBezTo>
                <a:cubicBezTo>
                  <a:pt x="645" y="113"/>
                  <a:pt x="731" y="56"/>
                  <a:pt x="818"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9421" name="Rectangle 50">
            <a:extLst>
              <a:ext uri="{FF2B5EF4-FFF2-40B4-BE49-F238E27FC236}">
                <a16:creationId xmlns:a16="http://schemas.microsoft.com/office/drawing/2014/main" id="{53E04AFC-FCF6-45E6-929E-7750C9F9C028}"/>
              </a:ext>
            </a:extLst>
          </p:cNvPr>
          <p:cNvSpPr>
            <a:spLocks noChangeArrowheads="1"/>
          </p:cNvSpPr>
          <p:nvPr/>
        </p:nvSpPr>
        <p:spPr bwMode="auto">
          <a:xfrm>
            <a:off x="9190039" y="4305300"/>
            <a:ext cx="122713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causal</a:t>
            </a:r>
          </a:p>
        </p:txBody>
      </p:sp>
      <p:sp>
        <p:nvSpPr>
          <p:cNvPr id="59422" name="Line 51">
            <a:extLst>
              <a:ext uri="{FF2B5EF4-FFF2-40B4-BE49-F238E27FC236}">
                <a16:creationId xmlns:a16="http://schemas.microsoft.com/office/drawing/2014/main" id="{C9748C74-BF06-4940-AD4B-84F44E1BC3B5}"/>
              </a:ext>
            </a:extLst>
          </p:cNvPr>
          <p:cNvSpPr>
            <a:spLocks noChangeShapeType="1"/>
          </p:cNvSpPr>
          <p:nvPr/>
        </p:nvSpPr>
        <p:spPr bwMode="auto">
          <a:xfrm flipH="1" flipV="1">
            <a:off x="9629776" y="4121151"/>
            <a:ext cx="250825" cy="2381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23" name="Line 52">
            <a:extLst>
              <a:ext uri="{FF2B5EF4-FFF2-40B4-BE49-F238E27FC236}">
                <a16:creationId xmlns:a16="http://schemas.microsoft.com/office/drawing/2014/main" id="{FCD91F95-7C1F-4A1E-B91C-8D3F4B02B6B0}"/>
              </a:ext>
            </a:extLst>
          </p:cNvPr>
          <p:cNvSpPr>
            <a:spLocks noChangeShapeType="1"/>
          </p:cNvSpPr>
          <p:nvPr/>
        </p:nvSpPr>
        <p:spPr bwMode="auto">
          <a:xfrm flipV="1">
            <a:off x="9229725" y="4656138"/>
            <a:ext cx="534988" cy="2095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24" name="Line 53">
            <a:extLst>
              <a:ext uri="{FF2B5EF4-FFF2-40B4-BE49-F238E27FC236}">
                <a16:creationId xmlns:a16="http://schemas.microsoft.com/office/drawing/2014/main" id="{A4ED82FA-CAA7-4CEB-B591-8BCF163B2C21}"/>
              </a:ext>
            </a:extLst>
          </p:cNvPr>
          <p:cNvSpPr>
            <a:spLocks noChangeShapeType="1"/>
          </p:cNvSpPr>
          <p:nvPr/>
        </p:nvSpPr>
        <p:spPr bwMode="auto">
          <a:xfrm flipV="1">
            <a:off x="6427789" y="5133975"/>
            <a:ext cx="434975" cy="1793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9425" name="Rectangle 54">
            <a:extLst>
              <a:ext uri="{FF2B5EF4-FFF2-40B4-BE49-F238E27FC236}">
                <a16:creationId xmlns:a16="http://schemas.microsoft.com/office/drawing/2014/main" id="{BBB26215-C523-4209-85A9-DF65BDB7D8D5}"/>
              </a:ext>
            </a:extLst>
          </p:cNvPr>
          <p:cNvSpPr>
            <a:spLocks noChangeArrowheads="1"/>
          </p:cNvSpPr>
          <p:nvPr/>
        </p:nvSpPr>
        <p:spPr bwMode="auto">
          <a:xfrm>
            <a:off x="6607175" y="4967288"/>
            <a:ext cx="1227138"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1000"/>
              </a:spcBef>
              <a:buClrTx/>
              <a:buSzPct val="70000"/>
            </a:pPr>
            <a:r>
              <a:rPr lang="fr-BE" altLang="en-US" sz="2000">
                <a:solidFill>
                  <a:srgbClr val="800080"/>
                </a:solidFill>
                <a:latin typeface="Comic Sans MS" panose="030F0702030302020204" pitchFamily="66" charset="0"/>
              </a:rPr>
              <a:t>event</a:t>
            </a:r>
          </a:p>
        </p:txBody>
      </p:sp>
      <p:sp>
        <p:nvSpPr>
          <p:cNvPr id="2" name="Slide Number Placeholder 1">
            <a:extLst>
              <a:ext uri="{FF2B5EF4-FFF2-40B4-BE49-F238E27FC236}">
                <a16:creationId xmlns:a16="http://schemas.microsoft.com/office/drawing/2014/main" id="{10594E83-CDA0-46AA-8864-E34A5F08F324}"/>
              </a:ext>
            </a:extLst>
          </p:cNvPr>
          <p:cNvSpPr>
            <a:spLocks noGrp="1"/>
          </p:cNvSpPr>
          <p:nvPr>
            <p:ph type="sldNum" sz="quarter" idx="12"/>
          </p:nvPr>
        </p:nvSpPr>
        <p:spPr/>
        <p:txBody>
          <a:bodyPr/>
          <a:lstStyle/>
          <a:p>
            <a:fld id="{5DCE9256-E267-42CE-80F9-AEAE5EA0E9CB}" type="slidenum">
              <a:rPr lang="en-US" smtClean="0"/>
              <a:t>30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2595D947-ADCB-46D6-8255-5A6D5EBEF0B1}"/>
              </a:ext>
            </a:extLst>
          </p:cNvPr>
          <p:cNvSpPr txBox="1">
            <a:spLocks noChangeArrowheads="1"/>
          </p:cNvSpPr>
          <p:nvPr/>
        </p:nvSpPr>
        <p:spPr bwMode="auto">
          <a:xfrm>
            <a:off x="1828801" y="185738"/>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FF0000"/>
                </a:solidFill>
                <a:latin typeface="Verdana" panose="020B0604030504040204" pitchFamily="34" charset="0"/>
              </a:rPr>
              <a:t>Tái sử dụng khung vấn đề</a:t>
            </a:r>
            <a:endParaRPr lang="en-US" altLang="en-US" sz="3200">
              <a:solidFill>
                <a:srgbClr val="FF0000"/>
              </a:solidFill>
              <a:latin typeface="Century" panose="02040604050505020304" pitchFamily="18" charset="0"/>
              <a:ea typeface="Symbol" panose="05050102010706020507" pitchFamily="18" charset="2"/>
              <a:cs typeface="Times New Roman" panose="02020603050405020304" pitchFamily="18" charset="0"/>
            </a:endParaRPr>
          </a:p>
        </p:txBody>
      </p:sp>
      <p:sp>
        <p:nvSpPr>
          <p:cNvPr id="61443" name="Text Box 2">
            <a:extLst>
              <a:ext uri="{FF2B5EF4-FFF2-40B4-BE49-F238E27FC236}">
                <a16:creationId xmlns:a16="http://schemas.microsoft.com/office/drawing/2014/main" id="{2638ADA2-0443-409E-BA1E-B890BE0EF9D7}"/>
              </a:ext>
            </a:extLst>
          </p:cNvPr>
          <p:cNvSpPr txBox="1">
            <a:spLocks noChangeArrowheads="1"/>
          </p:cNvSpPr>
          <p:nvPr/>
        </p:nvSpPr>
        <p:spPr bwMode="auto">
          <a:xfrm>
            <a:off x="1766888" y="908050"/>
            <a:ext cx="8545512"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1000"/>
              </a:spcBef>
              <a:buClr>
                <a:srgbClr val="800080"/>
              </a:buClr>
              <a:buSzPct val="70000"/>
              <a:buFont typeface="Wingdings" panose="05000000000000000000" pitchFamily="2" charset="2"/>
              <a:buChar char=""/>
            </a:pPr>
            <a:r>
              <a:rPr lang="vi-VN" altLang="en-US" sz="2000">
                <a:solidFill>
                  <a:srgbClr val="16165D"/>
                </a:solidFill>
                <a:cs typeface="Arial" panose="020B0604020202020204" pitchFamily="34" charset="0"/>
              </a:rPr>
              <a:t>Sơ đồ hệ thống cụ thể vấn đề ứng cử viên có thể thu được bởi instantiation, ở phù hợp với tình huống</a:t>
            </a:r>
            <a:br>
              <a:rPr lang="vi-VN" altLang="en-US" sz="2000">
                <a:solidFill>
                  <a:srgbClr val="16165D"/>
                </a:solidFill>
                <a:cs typeface="Arial" panose="020B0604020202020204" pitchFamily="34" charset="0"/>
              </a:rPr>
            </a:br>
            <a:r>
              <a:rPr lang="en-US" altLang="en-US" sz="2000">
                <a:solidFill>
                  <a:srgbClr val="16165D"/>
                </a:solidFill>
                <a:cs typeface="Arial" panose="020B0604020202020204" pitchFamily="34" charset="0"/>
              </a:rPr>
              <a:t>- </a:t>
            </a:r>
            <a:r>
              <a:rPr lang="vi-VN" altLang="en-US" sz="2000">
                <a:solidFill>
                  <a:srgbClr val="16165D"/>
                </a:solidFill>
                <a:cs typeface="Arial" panose="020B0604020202020204" pitchFamily="34" charset="0"/>
              </a:rPr>
              <a:t>theo cách</a:t>
            </a:r>
            <a:r>
              <a:rPr lang="en-US" altLang="en-US" sz="2000">
                <a:solidFill>
                  <a:srgbClr val="16165D"/>
                </a:solidFill>
                <a:cs typeface="Arial" panose="020B0604020202020204" pitchFamily="34" charset="0"/>
              </a:rPr>
              <a:t> liệt kê các ràng buộc</a:t>
            </a:r>
            <a:br>
              <a:rPr lang="vi-VN" altLang="en-US" sz="2000">
                <a:solidFill>
                  <a:srgbClr val="16165D"/>
                </a:solidFill>
                <a:cs typeface="Arial" panose="020B0604020202020204" pitchFamily="34" charset="0"/>
              </a:rPr>
            </a:br>
            <a:r>
              <a:rPr lang="en-US" altLang="en-US" sz="2000">
                <a:solidFill>
                  <a:srgbClr val="16165D"/>
                </a:solidFill>
                <a:cs typeface="Arial" panose="020B0604020202020204" pitchFamily="34" charset="0"/>
              </a:rPr>
              <a:t>- Tái sử dụng các giải pháp</a:t>
            </a:r>
            <a:r>
              <a:rPr lang="vi-VN" altLang="en-US" sz="2000">
                <a:solidFill>
                  <a:srgbClr val="16165D"/>
                </a:solidFill>
                <a:cs typeface="Arial" panose="020B0604020202020204" pitchFamily="34" charset="0"/>
              </a:rPr>
              <a:t> cho cùng một</a:t>
            </a:r>
            <a:r>
              <a:rPr lang="en-US" altLang="en-US" sz="2000">
                <a:solidFill>
                  <a:srgbClr val="16165D"/>
                </a:solidFill>
                <a:cs typeface="Arial" panose="020B0604020202020204" pitchFamily="34" charset="0"/>
              </a:rPr>
              <a:t> thế giới các</a:t>
            </a:r>
            <a:r>
              <a:rPr lang="vi-VN" altLang="en-US" sz="2000">
                <a:solidFill>
                  <a:srgbClr val="16165D"/>
                </a:solidFill>
                <a:cs typeface="Arial" panose="020B0604020202020204" pitchFamily="34" charset="0"/>
              </a:rPr>
              <a:t> vấn đề </a:t>
            </a:r>
            <a:endParaRPr lang="fr-BE" altLang="en-US">
              <a:solidFill>
                <a:srgbClr val="16165D"/>
              </a:solidFill>
              <a:cs typeface="Arial" panose="020B0604020202020204" pitchFamily="34" charset="0"/>
            </a:endParaRPr>
          </a:p>
        </p:txBody>
      </p:sp>
      <p:sp>
        <p:nvSpPr>
          <p:cNvPr id="21507" name="Text Box 3">
            <a:extLst>
              <a:ext uri="{FF2B5EF4-FFF2-40B4-BE49-F238E27FC236}">
                <a16:creationId xmlns:a16="http://schemas.microsoft.com/office/drawing/2014/main" id="{CC25C119-6652-4492-9166-69A5C8FEB266}"/>
              </a:ext>
            </a:extLst>
          </p:cNvPr>
          <p:cNvSpPr txBox="1">
            <a:spLocks noChangeArrowheads="1"/>
          </p:cNvSpPr>
          <p:nvPr/>
        </p:nvSpPr>
        <p:spPr bwMode="auto">
          <a:xfrm>
            <a:off x="1806576" y="5661025"/>
            <a:ext cx="37385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i="1">
                <a:solidFill>
                  <a:srgbClr val="CED3F6"/>
                </a:solidFill>
                <a:latin typeface="Symbol" pitchFamily="16" charset="2"/>
                <a:ea typeface="Symbol" pitchFamily="16" charset="2"/>
                <a:cs typeface="Symbol" pitchFamily="16" charset="2"/>
              </a:defRPr>
            </a:lvl9pPr>
          </a:lstStyle>
          <a:p>
            <a:pPr algn="ctr">
              <a:spcBef>
                <a:spcPts val="125"/>
              </a:spcBef>
              <a:buSzPct val="100000"/>
              <a:defRPr/>
            </a:pPr>
            <a:r>
              <a:rPr lang="fr-FR" altLang="en-US" sz="2000" i="0">
                <a:solidFill>
                  <a:srgbClr val="352270"/>
                </a:solidFill>
                <a:effectLst>
                  <a:outerShdw blurRad="38100" dist="38100" dir="2700000" algn="tl">
                    <a:srgbClr val="C0C0C0"/>
                  </a:outerShdw>
                </a:effectLst>
                <a:latin typeface="Arial" charset="0"/>
              </a:rPr>
              <a:t>Instantiated</a:t>
            </a:r>
          </a:p>
          <a:p>
            <a:pPr algn="ctr">
              <a:spcBef>
                <a:spcPts val="125"/>
              </a:spcBef>
              <a:buSzPct val="100000"/>
              <a:defRPr/>
            </a:pPr>
            <a:r>
              <a:rPr lang="fr-FR" altLang="en-US" sz="2000" i="0">
                <a:solidFill>
                  <a:srgbClr val="352270"/>
                </a:solidFill>
                <a:effectLst>
                  <a:outerShdw blurRad="38100" dist="38100" dir="2700000" algn="tl">
                    <a:srgbClr val="C0C0C0"/>
                  </a:outerShdw>
                </a:effectLst>
                <a:latin typeface="Arial" charset="0"/>
              </a:rPr>
              <a:t>Commanded Behavior frame</a:t>
            </a:r>
          </a:p>
        </p:txBody>
      </p:sp>
      <p:sp>
        <p:nvSpPr>
          <p:cNvPr id="61445" name="Rectangle 4">
            <a:extLst>
              <a:ext uri="{FF2B5EF4-FFF2-40B4-BE49-F238E27FC236}">
                <a16:creationId xmlns:a16="http://schemas.microsoft.com/office/drawing/2014/main" id="{5F273D22-56BA-433F-9125-9904B203D6E1}"/>
              </a:ext>
            </a:extLst>
          </p:cNvPr>
          <p:cNvSpPr>
            <a:spLocks noChangeArrowheads="1"/>
          </p:cNvSpPr>
          <p:nvPr/>
        </p:nvSpPr>
        <p:spPr bwMode="auto">
          <a:xfrm>
            <a:off x="3014663" y="4665664"/>
            <a:ext cx="1130300" cy="611187"/>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46" name="Text Box 5">
            <a:extLst>
              <a:ext uri="{FF2B5EF4-FFF2-40B4-BE49-F238E27FC236}">
                <a16:creationId xmlns:a16="http://schemas.microsoft.com/office/drawing/2014/main" id="{C599BFBB-4EBD-45C0-A6E5-394C923351BC}"/>
              </a:ext>
            </a:extLst>
          </p:cNvPr>
          <p:cNvSpPr txBox="1">
            <a:spLocks noChangeArrowheads="1"/>
          </p:cNvSpPr>
          <p:nvPr/>
        </p:nvSpPr>
        <p:spPr bwMode="auto">
          <a:xfrm>
            <a:off x="3127375" y="4738688"/>
            <a:ext cx="9461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Driver</a:t>
            </a:r>
          </a:p>
        </p:txBody>
      </p:sp>
      <p:grpSp>
        <p:nvGrpSpPr>
          <p:cNvPr id="61447" name="Group 6">
            <a:extLst>
              <a:ext uri="{FF2B5EF4-FFF2-40B4-BE49-F238E27FC236}">
                <a16:creationId xmlns:a16="http://schemas.microsoft.com/office/drawing/2014/main" id="{F6B5BBE4-8525-4F1D-A024-711472AE1E31}"/>
              </a:ext>
            </a:extLst>
          </p:cNvPr>
          <p:cNvGrpSpPr>
            <a:grpSpLocks/>
          </p:cNvGrpSpPr>
          <p:nvPr/>
        </p:nvGrpSpPr>
        <p:grpSpPr bwMode="auto">
          <a:xfrm>
            <a:off x="6432551" y="3105151"/>
            <a:ext cx="1127125" cy="608013"/>
            <a:chOff x="3092" y="1956"/>
            <a:chExt cx="710" cy="383"/>
          </a:xfrm>
        </p:grpSpPr>
        <p:sp>
          <p:nvSpPr>
            <p:cNvPr id="61466" name="Rectangle 7">
              <a:extLst>
                <a:ext uri="{FF2B5EF4-FFF2-40B4-BE49-F238E27FC236}">
                  <a16:creationId xmlns:a16="http://schemas.microsoft.com/office/drawing/2014/main" id="{8096AADA-EA4F-4DB7-929D-3650880454AA}"/>
                </a:ext>
              </a:extLst>
            </p:cNvPr>
            <p:cNvSpPr>
              <a:spLocks noChangeArrowheads="1"/>
            </p:cNvSpPr>
            <p:nvPr/>
          </p:nvSpPr>
          <p:spPr bwMode="auto">
            <a:xfrm>
              <a:off x="3092" y="1956"/>
              <a:ext cx="710" cy="383"/>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67" name="Text Box 8">
              <a:extLst>
                <a:ext uri="{FF2B5EF4-FFF2-40B4-BE49-F238E27FC236}">
                  <a16:creationId xmlns:a16="http://schemas.microsoft.com/office/drawing/2014/main" id="{593924EF-88C2-490B-81CF-91109C7666FE}"/>
                </a:ext>
              </a:extLst>
            </p:cNvPr>
            <p:cNvSpPr txBox="1">
              <a:spLocks noChangeArrowheads="1"/>
            </p:cNvSpPr>
            <p:nvPr/>
          </p:nvSpPr>
          <p:spPr bwMode="auto">
            <a:xfrm>
              <a:off x="3163" y="2002"/>
              <a:ext cx="594"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Car</a:t>
              </a:r>
            </a:p>
          </p:txBody>
        </p:sp>
      </p:grpSp>
      <p:sp>
        <p:nvSpPr>
          <p:cNvPr id="61448" name="Line 9">
            <a:extLst>
              <a:ext uri="{FF2B5EF4-FFF2-40B4-BE49-F238E27FC236}">
                <a16:creationId xmlns:a16="http://schemas.microsoft.com/office/drawing/2014/main" id="{2BC42409-59FA-41BE-A5D3-635E0C452F83}"/>
              </a:ext>
            </a:extLst>
          </p:cNvPr>
          <p:cNvSpPr>
            <a:spLocks noChangeShapeType="1"/>
          </p:cNvSpPr>
          <p:nvPr/>
        </p:nvSpPr>
        <p:spPr bwMode="auto">
          <a:xfrm>
            <a:off x="3744913" y="3365500"/>
            <a:ext cx="2686050" cy="158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49" name="Line 10">
            <a:extLst>
              <a:ext uri="{FF2B5EF4-FFF2-40B4-BE49-F238E27FC236}">
                <a16:creationId xmlns:a16="http://schemas.microsoft.com/office/drawing/2014/main" id="{1B700F20-F512-4A4B-BCAD-150C309EEF5A}"/>
              </a:ext>
            </a:extLst>
          </p:cNvPr>
          <p:cNvSpPr>
            <a:spLocks noChangeShapeType="1"/>
          </p:cNvSpPr>
          <p:nvPr/>
        </p:nvSpPr>
        <p:spPr bwMode="auto">
          <a:xfrm>
            <a:off x="2670176" y="3794125"/>
            <a:ext cx="650875" cy="884238"/>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0" name="Text Box 11">
            <a:extLst>
              <a:ext uri="{FF2B5EF4-FFF2-40B4-BE49-F238E27FC236}">
                <a16:creationId xmlns:a16="http://schemas.microsoft.com/office/drawing/2014/main" id="{E13BCC68-E2CE-4893-BBD6-21DD628E9968}"/>
              </a:ext>
            </a:extLst>
          </p:cNvPr>
          <p:cNvSpPr txBox="1">
            <a:spLocks noChangeArrowheads="1"/>
          </p:cNvSpPr>
          <p:nvPr/>
        </p:nvSpPr>
        <p:spPr bwMode="auto">
          <a:xfrm>
            <a:off x="3771901" y="2957513"/>
            <a:ext cx="25130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HC</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handbrake.Sw</a:t>
            </a:r>
          </a:p>
        </p:txBody>
      </p:sp>
      <p:sp>
        <p:nvSpPr>
          <p:cNvPr id="61451" name="Text Box 12">
            <a:extLst>
              <a:ext uri="{FF2B5EF4-FFF2-40B4-BE49-F238E27FC236}">
                <a16:creationId xmlns:a16="http://schemas.microsoft.com/office/drawing/2014/main" id="{4C23E5A3-625A-4D47-8150-A5D05727AB79}"/>
              </a:ext>
            </a:extLst>
          </p:cNvPr>
          <p:cNvSpPr txBox="1">
            <a:spLocks noChangeArrowheads="1"/>
          </p:cNvSpPr>
          <p:nvPr/>
        </p:nvSpPr>
        <p:spPr bwMode="auto">
          <a:xfrm>
            <a:off x="3746501" y="3422651"/>
            <a:ext cx="25130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C</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motor.Regime</a:t>
            </a:r>
          </a:p>
        </p:txBody>
      </p:sp>
      <p:sp>
        <p:nvSpPr>
          <p:cNvPr id="61452" name="Text Box 13">
            <a:extLst>
              <a:ext uri="{FF2B5EF4-FFF2-40B4-BE49-F238E27FC236}">
                <a16:creationId xmlns:a16="http://schemas.microsoft.com/office/drawing/2014/main" id="{0D8F5DE0-C056-4601-8E67-C5BCC826472E}"/>
              </a:ext>
            </a:extLst>
          </p:cNvPr>
          <p:cNvSpPr txBox="1">
            <a:spLocks noChangeArrowheads="1"/>
          </p:cNvSpPr>
          <p:nvPr/>
        </p:nvSpPr>
        <p:spPr bwMode="auto">
          <a:xfrm>
            <a:off x="2943226" y="3887788"/>
            <a:ext cx="2455863"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DR</a:t>
            </a:r>
            <a:r>
              <a:rPr lang="fr-BE" altLang="en-US" sz="1400">
                <a:solidFill>
                  <a:srgbClr val="5F5F5F"/>
                </a:solidFill>
              </a:rPr>
              <a:t> </a:t>
            </a:r>
            <a:r>
              <a:rPr lang="fr-BE" altLang="en-US" sz="2000">
                <a:solidFill>
                  <a:srgbClr val="800080"/>
                </a:solidFill>
              </a:rPr>
              <a:t>!</a:t>
            </a:r>
            <a:r>
              <a:rPr lang="fr-BE" altLang="en-US" sz="2000">
                <a:solidFill>
                  <a:srgbClr val="008080"/>
                </a:solidFill>
              </a:rPr>
              <a:t> </a:t>
            </a:r>
            <a:r>
              <a:rPr lang="fr-BE" altLang="en-US" sz="2000">
                <a:solidFill>
                  <a:srgbClr val="5F5F5F"/>
                </a:solidFill>
              </a:rPr>
              <a:t>{pedalPushed, buttonPressed}</a:t>
            </a:r>
          </a:p>
        </p:txBody>
      </p:sp>
      <p:sp>
        <p:nvSpPr>
          <p:cNvPr id="61453" name="Text Box 14">
            <a:extLst>
              <a:ext uri="{FF2B5EF4-FFF2-40B4-BE49-F238E27FC236}">
                <a16:creationId xmlns:a16="http://schemas.microsoft.com/office/drawing/2014/main" id="{EE1754D9-1390-4C52-AA8E-51197C7994F5}"/>
              </a:ext>
            </a:extLst>
          </p:cNvPr>
          <p:cNvSpPr txBox="1">
            <a:spLocks noChangeArrowheads="1"/>
          </p:cNvSpPr>
          <p:nvPr/>
        </p:nvSpPr>
        <p:spPr bwMode="auto">
          <a:xfrm>
            <a:off x="5224464" y="5235576"/>
            <a:ext cx="524033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ts val="125"/>
              </a:spcBef>
              <a:buClrTx/>
            </a:pPr>
            <a:r>
              <a:rPr lang="en-US" altLang="en-US" sz="2000">
                <a:solidFill>
                  <a:srgbClr val="16165D"/>
                </a:solidFill>
                <a:cs typeface="Arial" panose="020B0604020202020204" pitchFamily="34" charset="0"/>
              </a:rPr>
              <a:t>Phanh tay ,</a:t>
            </a:r>
            <a:r>
              <a:rPr lang="vi-VN" altLang="en-US" sz="2000">
                <a:solidFill>
                  <a:srgbClr val="16165D"/>
                </a:solidFill>
                <a:cs typeface="Arial" panose="020B0604020202020204" pitchFamily="34" charset="0"/>
              </a:rPr>
              <a:t> thắng tay sẽ </a:t>
            </a:r>
            <a:br>
              <a:rPr lang="vi-VN" altLang="en-US" sz="2000">
                <a:solidFill>
                  <a:srgbClr val="16165D"/>
                </a:solidFill>
                <a:cs typeface="Arial" panose="020B0604020202020204" pitchFamily="34" charset="0"/>
              </a:rPr>
            </a:br>
            <a:r>
              <a:rPr lang="vi-VN" altLang="en-US" sz="2000">
                <a:solidFill>
                  <a:srgbClr val="16165D"/>
                </a:solidFill>
                <a:cs typeface="Arial" panose="020B0604020202020204" pitchFamily="34" charset="0"/>
              </a:rPr>
              <a:t>kích hoạt nhấn vào nút phanh,</a:t>
            </a:r>
            <a:br>
              <a:rPr lang="vi-VN" altLang="en-US" sz="2000">
                <a:solidFill>
                  <a:srgbClr val="16165D"/>
                </a:solidFill>
                <a:cs typeface="Arial" panose="020B0604020202020204" pitchFamily="34" charset="0"/>
              </a:rPr>
            </a:br>
            <a:r>
              <a:rPr lang="en-US" altLang="en-US" sz="2000">
                <a:solidFill>
                  <a:srgbClr val="16165D"/>
                </a:solidFill>
                <a:cs typeface="Arial" panose="020B0604020202020204" pitchFamily="34" charset="0"/>
              </a:rPr>
              <a:t>giải phóng </a:t>
            </a:r>
            <a:r>
              <a:rPr lang="vi-VN" altLang="en-US" sz="2000">
                <a:solidFill>
                  <a:srgbClr val="16165D"/>
                </a:solidFill>
                <a:cs typeface="Arial" panose="020B0604020202020204" pitchFamily="34" charset="0"/>
              </a:rPr>
              <a:t>nếu </a:t>
            </a:r>
            <a:r>
              <a:rPr lang="en-US" altLang="en-US" sz="2000">
                <a:solidFill>
                  <a:srgbClr val="16165D"/>
                </a:solidFill>
                <a:cs typeface="Arial" panose="020B0604020202020204" pitchFamily="34" charset="0"/>
              </a:rPr>
              <a:t>tố độ tăng</a:t>
            </a:r>
            <a:endParaRPr lang="fr-BE" altLang="en-US" sz="2000">
              <a:solidFill>
                <a:srgbClr val="16165D"/>
              </a:solidFill>
              <a:cs typeface="Arial" panose="020B0604020202020204" pitchFamily="34" charset="0"/>
            </a:endParaRPr>
          </a:p>
        </p:txBody>
      </p:sp>
      <p:sp>
        <p:nvSpPr>
          <p:cNvPr id="61454" name="Oval 15">
            <a:extLst>
              <a:ext uri="{FF2B5EF4-FFF2-40B4-BE49-F238E27FC236}">
                <a16:creationId xmlns:a16="http://schemas.microsoft.com/office/drawing/2014/main" id="{4EB958EF-2FDB-451B-9DC0-DEAD7E5099BA}"/>
              </a:ext>
            </a:extLst>
          </p:cNvPr>
          <p:cNvSpPr>
            <a:spLocks noChangeArrowheads="1"/>
          </p:cNvSpPr>
          <p:nvPr/>
        </p:nvSpPr>
        <p:spPr bwMode="auto">
          <a:xfrm>
            <a:off x="5106988" y="5187951"/>
            <a:ext cx="5327650" cy="1235075"/>
          </a:xfrm>
          <a:prstGeom prst="ellipse">
            <a:avLst/>
          </a:prstGeom>
          <a:noFill/>
          <a:ln w="28440" cap="sq">
            <a:solidFill>
              <a:srgbClr val="35227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55" name="Line 16">
            <a:extLst>
              <a:ext uri="{FF2B5EF4-FFF2-40B4-BE49-F238E27FC236}">
                <a16:creationId xmlns:a16="http://schemas.microsoft.com/office/drawing/2014/main" id="{1E0CB1BC-33CA-4B90-A420-998CAC71ED4D}"/>
              </a:ext>
            </a:extLst>
          </p:cNvPr>
          <p:cNvSpPr>
            <a:spLocks noChangeShapeType="1"/>
          </p:cNvSpPr>
          <p:nvPr/>
        </p:nvSpPr>
        <p:spPr bwMode="auto">
          <a:xfrm>
            <a:off x="4184650" y="4976813"/>
            <a:ext cx="1739900" cy="406400"/>
          </a:xfrm>
          <a:prstGeom prst="line">
            <a:avLst/>
          </a:prstGeom>
          <a:noFill/>
          <a:ln w="2844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6" name="Line 17">
            <a:extLst>
              <a:ext uri="{FF2B5EF4-FFF2-40B4-BE49-F238E27FC236}">
                <a16:creationId xmlns:a16="http://schemas.microsoft.com/office/drawing/2014/main" id="{CCD2700E-9F4B-44D9-90F7-9AB9D9FE1476}"/>
              </a:ext>
            </a:extLst>
          </p:cNvPr>
          <p:cNvSpPr>
            <a:spLocks noChangeShapeType="1"/>
          </p:cNvSpPr>
          <p:nvPr/>
        </p:nvSpPr>
        <p:spPr bwMode="auto">
          <a:xfrm>
            <a:off x="7108825" y="3736976"/>
            <a:ext cx="1201738" cy="1408113"/>
          </a:xfrm>
          <a:prstGeom prst="line">
            <a:avLst/>
          </a:prstGeom>
          <a:noFill/>
          <a:ln w="28440" cap="sq">
            <a:solidFill>
              <a:srgbClr val="352270"/>
            </a:solidFill>
            <a:prstDash val="dash"/>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7" name="Text Box 18">
            <a:extLst>
              <a:ext uri="{FF2B5EF4-FFF2-40B4-BE49-F238E27FC236}">
                <a16:creationId xmlns:a16="http://schemas.microsoft.com/office/drawing/2014/main" id="{2EDDE3E5-09A5-49E4-9AE0-940012DA61C5}"/>
              </a:ext>
            </a:extLst>
          </p:cNvPr>
          <p:cNvSpPr txBox="1">
            <a:spLocks noChangeArrowheads="1"/>
          </p:cNvSpPr>
          <p:nvPr/>
        </p:nvSpPr>
        <p:spPr bwMode="auto">
          <a:xfrm>
            <a:off x="5168900" y="4475164"/>
            <a:ext cx="19050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1800">
                <a:solidFill>
                  <a:srgbClr val="008080"/>
                </a:solidFill>
              </a:rPr>
              <a:t> </a:t>
            </a:r>
            <a:r>
              <a:rPr lang="fr-BE" altLang="en-US" sz="1800">
                <a:solidFill>
                  <a:srgbClr val="5F5F5F"/>
                </a:solidFill>
              </a:rPr>
              <a:t>{pedalPushed, buttonPressed}</a:t>
            </a:r>
          </a:p>
        </p:txBody>
      </p:sp>
      <p:sp>
        <p:nvSpPr>
          <p:cNvPr id="61458" name="Text Box 19">
            <a:extLst>
              <a:ext uri="{FF2B5EF4-FFF2-40B4-BE49-F238E27FC236}">
                <a16:creationId xmlns:a16="http://schemas.microsoft.com/office/drawing/2014/main" id="{E847E17D-C987-4C5B-9AB1-0C979D9FA193}"/>
              </a:ext>
            </a:extLst>
          </p:cNvPr>
          <p:cNvSpPr txBox="1">
            <a:spLocks noChangeArrowheads="1"/>
          </p:cNvSpPr>
          <p:nvPr/>
        </p:nvSpPr>
        <p:spPr bwMode="auto">
          <a:xfrm>
            <a:off x="7715250" y="3611563"/>
            <a:ext cx="210820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008080"/>
                </a:solidFill>
              </a:rPr>
              <a:t> </a:t>
            </a:r>
            <a:r>
              <a:rPr lang="fr-BE" altLang="en-US" sz="2000">
                <a:solidFill>
                  <a:srgbClr val="5F5F5F"/>
                </a:solidFill>
              </a:rPr>
              <a:t>{BrakeActivation, BrakeRelease}</a:t>
            </a:r>
          </a:p>
        </p:txBody>
      </p:sp>
      <p:pic>
        <p:nvPicPr>
          <p:cNvPr id="61459" name="Picture 20">
            <a:extLst>
              <a:ext uri="{FF2B5EF4-FFF2-40B4-BE49-F238E27FC236}">
                <a16:creationId xmlns:a16="http://schemas.microsoft.com/office/drawing/2014/main" id="{5D156DB9-C889-4415-A5AF-3FC22D460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614" y="206375"/>
            <a:ext cx="1036637" cy="717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60" name="Picture 21">
            <a:extLst>
              <a:ext uri="{FF2B5EF4-FFF2-40B4-BE49-F238E27FC236}">
                <a16:creationId xmlns:a16="http://schemas.microsoft.com/office/drawing/2014/main" id="{5DBC587C-3ECE-4BFD-A549-89F309B76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4663" y="5262563"/>
            <a:ext cx="849312" cy="614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1461" name="Group 22">
            <a:extLst>
              <a:ext uri="{FF2B5EF4-FFF2-40B4-BE49-F238E27FC236}">
                <a16:creationId xmlns:a16="http://schemas.microsoft.com/office/drawing/2014/main" id="{8BE91EC4-767C-43A1-BA23-056873B95436}"/>
              </a:ext>
            </a:extLst>
          </p:cNvPr>
          <p:cNvGrpSpPr>
            <a:grpSpLocks/>
          </p:cNvGrpSpPr>
          <p:nvPr/>
        </p:nvGrpSpPr>
        <p:grpSpPr bwMode="auto">
          <a:xfrm>
            <a:off x="2135188" y="3019427"/>
            <a:ext cx="1693862" cy="763588"/>
            <a:chOff x="385" y="1902"/>
            <a:chExt cx="1067" cy="481"/>
          </a:xfrm>
        </p:grpSpPr>
        <p:sp>
          <p:nvSpPr>
            <p:cNvPr id="61462" name="Rectangle 23">
              <a:extLst>
                <a:ext uri="{FF2B5EF4-FFF2-40B4-BE49-F238E27FC236}">
                  <a16:creationId xmlns:a16="http://schemas.microsoft.com/office/drawing/2014/main" id="{CC937930-3A30-4AFA-8BAA-F29A189C3DB8}"/>
                </a:ext>
              </a:extLst>
            </p:cNvPr>
            <p:cNvSpPr>
              <a:spLocks noChangeArrowheads="1"/>
            </p:cNvSpPr>
            <p:nvPr/>
          </p:nvSpPr>
          <p:spPr bwMode="auto">
            <a:xfrm>
              <a:off x="385" y="1902"/>
              <a:ext cx="1012" cy="474"/>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1463" name="Text Box 24">
              <a:extLst>
                <a:ext uri="{FF2B5EF4-FFF2-40B4-BE49-F238E27FC236}">
                  <a16:creationId xmlns:a16="http://schemas.microsoft.com/office/drawing/2014/main" id="{1E106776-EED6-4DE2-B72A-30DCE0212E14}"/>
                </a:ext>
              </a:extLst>
            </p:cNvPr>
            <p:cNvSpPr txBox="1">
              <a:spLocks noChangeArrowheads="1"/>
            </p:cNvSpPr>
            <p:nvPr/>
          </p:nvSpPr>
          <p:spPr bwMode="auto">
            <a:xfrm>
              <a:off x="503" y="1930"/>
              <a:ext cx="949" cy="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50"/>
                </a:spcBef>
                <a:buClrTx/>
              </a:pPr>
              <a:r>
                <a:rPr lang="fr-BE" altLang="en-US" sz="2000">
                  <a:solidFill>
                    <a:srgbClr val="5F5F5F"/>
                  </a:solidFill>
                </a:rPr>
                <a:t>Handbrake</a:t>
              </a:r>
            </a:p>
            <a:p>
              <a:pPr algn="ctr">
                <a:lnSpc>
                  <a:spcPct val="40000"/>
                </a:lnSpc>
                <a:spcBef>
                  <a:spcPts val="1250"/>
                </a:spcBef>
                <a:buClrTx/>
              </a:pPr>
              <a:r>
                <a:rPr lang="fr-BE" altLang="en-US" sz="2000">
                  <a:solidFill>
                    <a:srgbClr val="5F5F5F"/>
                  </a:solidFill>
                </a:rPr>
                <a:t>Controller</a:t>
              </a:r>
            </a:p>
          </p:txBody>
        </p:sp>
        <p:sp>
          <p:nvSpPr>
            <p:cNvPr id="61464" name="Line 25">
              <a:extLst>
                <a:ext uri="{FF2B5EF4-FFF2-40B4-BE49-F238E27FC236}">
                  <a16:creationId xmlns:a16="http://schemas.microsoft.com/office/drawing/2014/main" id="{3A9D2C9C-036B-40C9-AF7B-1BD8FA74429F}"/>
                </a:ext>
              </a:extLst>
            </p:cNvPr>
            <p:cNvSpPr>
              <a:spLocks noChangeShapeType="1"/>
            </p:cNvSpPr>
            <p:nvPr/>
          </p:nvSpPr>
          <p:spPr bwMode="auto">
            <a:xfrm>
              <a:off x="503" y="1902"/>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65" name="Line 26">
              <a:extLst>
                <a:ext uri="{FF2B5EF4-FFF2-40B4-BE49-F238E27FC236}">
                  <a16:creationId xmlns:a16="http://schemas.microsoft.com/office/drawing/2014/main" id="{9C71FDF0-8DBA-411A-95CB-E0F2BCD7915A}"/>
                </a:ext>
              </a:extLst>
            </p:cNvPr>
            <p:cNvSpPr>
              <a:spLocks noChangeShapeType="1"/>
            </p:cNvSpPr>
            <p:nvPr/>
          </p:nvSpPr>
          <p:spPr bwMode="auto">
            <a:xfrm>
              <a:off x="444" y="1907"/>
              <a:ext cx="0" cy="475"/>
            </a:xfrm>
            <a:prstGeom prst="line">
              <a:avLst/>
            </a:prstGeom>
            <a:noFill/>
            <a:ln w="1260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 name="Slide Number Placeholder 1">
            <a:extLst>
              <a:ext uri="{FF2B5EF4-FFF2-40B4-BE49-F238E27FC236}">
                <a16:creationId xmlns:a16="http://schemas.microsoft.com/office/drawing/2014/main" id="{1724DF8A-7177-4FD5-A5F5-42336A5A6A99}"/>
              </a:ext>
            </a:extLst>
          </p:cNvPr>
          <p:cNvSpPr>
            <a:spLocks noGrp="1"/>
          </p:cNvSpPr>
          <p:nvPr>
            <p:ph type="sldNum" sz="quarter" idx="12"/>
          </p:nvPr>
        </p:nvSpPr>
        <p:spPr/>
        <p:txBody>
          <a:bodyPr/>
          <a:lstStyle/>
          <a:p>
            <a:fld id="{5DCE9256-E267-42CE-80F9-AEAE5EA0E9CB}" type="slidenum">
              <a:rPr lang="en-US" smtClean="0"/>
              <a:t>31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3211E8ED-BBA6-49B3-AC33-FADEC2DC2D0D}"/>
              </a:ext>
            </a:extLst>
          </p:cNvPr>
          <p:cNvSpPr txBox="1">
            <a:spLocks noChangeArrowheads="1"/>
          </p:cNvSpPr>
          <p:nvPr/>
        </p:nvSpPr>
        <p:spPr bwMode="auto">
          <a:xfrm>
            <a:off x="2133600" y="128588"/>
            <a:ext cx="85217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pPr>
            <a:r>
              <a:rPr lang="en-US" altLang="en-US" sz="3200">
                <a:solidFill>
                  <a:srgbClr val="FF0000"/>
                </a:solidFill>
                <a:latin typeface="Times New Roman" panose="02020603050405020304" pitchFamily="18" charset="0"/>
              </a:rPr>
              <a:t>Kh</a:t>
            </a:r>
            <a:r>
              <a:rPr lang="vi-VN" altLang="en-US" sz="3200">
                <a:solidFill>
                  <a:srgbClr val="FF0000"/>
                </a:solidFill>
                <a:latin typeface="Times New Roman" panose="02020603050405020304" pitchFamily="18" charset="0"/>
              </a:rPr>
              <a:t>ái niệm cấu trúc: Sơ đồ thực thể-mối quan hệ</a:t>
            </a:r>
            <a:endParaRPr lang="en-US" altLang="en-US" sz="3200">
              <a:solidFill>
                <a:srgbClr val="FF0000"/>
              </a:solidFill>
              <a:latin typeface="Times New Roman" panose="02020603050405020304" pitchFamily="18" charset="0"/>
            </a:endParaRPr>
          </a:p>
        </p:txBody>
      </p:sp>
      <p:sp>
        <p:nvSpPr>
          <p:cNvPr id="63491" name="Text Box 2">
            <a:extLst>
              <a:ext uri="{FF2B5EF4-FFF2-40B4-BE49-F238E27FC236}">
                <a16:creationId xmlns:a16="http://schemas.microsoft.com/office/drawing/2014/main" id="{C38D7B0E-62C4-4B41-81DB-383A41C936C3}"/>
              </a:ext>
            </a:extLst>
          </p:cNvPr>
          <p:cNvSpPr txBox="1">
            <a:spLocks noChangeArrowheads="1"/>
          </p:cNvSpPr>
          <p:nvPr/>
        </p:nvSpPr>
        <p:spPr bwMode="auto">
          <a:xfrm>
            <a:off x="1751013" y="1295400"/>
            <a:ext cx="8737600"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100"/>
              </a:spcBef>
              <a:buClr>
                <a:srgbClr val="800080"/>
              </a:buClr>
              <a:buSzPct val="70000"/>
            </a:pPr>
            <a:r>
              <a:rPr lang="en-US" altLang="en-US" sz="2000" b="1" i="0">
                <a:solidFill>
                  <a:srgbClr val="16165D"/>
                </a:solidFill>
                <a:latin typeface="Verdana" panose="020B0604030504040204" pitchFamily="34" charset="0"/>
              </a:rPr>
              <a:t>* Công </a:t>
            </a:r>
            <a:r>
              <a:rPr lang="vi-VN" altLang="en-US" sz="2000" i="0">
                <a:solidFill>
                  <a:srgbClr val="16165D"/>
                </a:solidFill>
                <a:latin typeface="Verdana" panose="020B0604030504040204" pitchFamily="34" charset="0"/>
              </a:rPr>
              <a:t>bố các khái niệm</a:t>
            </a:r>
            <a:r>
              <a:rPr lang="en-US" altLang="en-US" sz="2000" i="0">
                <a:solidFill>
                  <a:srgbClr val="16165D"/>
                </a:solidFill>
                <a:latin typeface="Verdana" panose="020B0604030504040204" pitchFamily="34" charset="0"/>
              </a:rPr>
              <a:t> và</a:t>
            </a:r>
            <a:r>
              <a:rPr lang="vi-VN" altLang="en-US" sz="2000" i="0">
                <a:solidFill>
                  <a:srgbClr val="16165D"/>
                </a:solidFill>
                <a:latin typeface="Verdana" panose="020B0604030504040204" pitchFamily="34" charset="0"/>
              </a:rPr>
              <a:t> cấu trúc </a:t>
            </a:r>
            <a:r>
              <a:rPr lang="en-US" altLang="en-US" sz="2000" i="0">
                <a:solidFill>
                  <a:srgbClr val="16165D"/>
                </a:solidFill>
                <a:latin typeface="Verdana" panose="020B0604030504040204" pitchFamily="34" charset="0"/>
              </a:rPr>
              <a:t>chúng</a:t>
            </a:r>
            <a:br>
              <a:rPr lang="vi-VN" altLang="en-US" sz="2000">
                <a:solidFill>
                  <a:srgbClr val="16165D"/>
                </a:solidFill>
              </a:rPr>
            </a:br>
            <a:r>
              <a:rPr lang="en-US" altLang="en-US" sz="2000" b="1" i="0">
                <a:solidFill>
                  <a:srgbClr val="16165D"/>
                </a:solidFill>
                <a:latin typeface="Verdana" panose="020B0604030504040204" pitchFamily="34" charset="0"/>
              </a:rPr>
              <a:t>* Thực thể</a:t>
            </a:r>
            <a:r>
              <a:rPr lang="vi-VN" altLang="en-US" sz="2000" i="0">
                <a:solidFill>
                  <a:srgbClr val="16165D"/>
                </a:solidFill>
                <a:latin typeface="Verdana" panose="020B0604030504040204" pitchFamily="34" charset="0"/>
              </a:rPr>
              <a:t>:</a:t>
            </a:r>
            <a:r>
              <a:rPr lang="en-US" altLang="en-US" sz="2000" i="0">
                <a:solidFill>
                  <a:srgbClr val="16165D"/>
                </a:solidFill>
                <a:latin typeface="Verdana" panose="020B0604030504040204" pitchFamily="34" charset="0"/>
              </a:rPr>
              <a:t>Cài đặt các lớp</a:t>
            </a:r>
            <a:br>
              <a:rPr lang="vi-VN" altLang="en-US" sz="2000">
                <a:solidFill>
                  <a:srgbClr val="16165D"/>
                </a:solidFill>
              </a:rPr>
            </a:br>
            <a:r>
              <a:rPr lang="en-US" altLang="en-US" sz="2000">
                <a:solidFill>
                  <a:srgbClr val="16165D"/>
                </a:solidFill>
              </a:rPr>
              <a:t>	- </a:t>
            </a:r>
            <a:r>
              <a:rPr lang="vi-VN" altLang="en-US" sz="2000" i="0">
                <a:solidFill>
                  <a:srgbClr val="16165D"/>
                </a:solidFill>
                <a:latin typeface="Verdana" panose="020B0604030504040204" pitchFamily="34" charset="0"/>
              </a:rPr>
              <a:t>có bản sắc riêng biệt</a:t>
            </a:r>
            <a:br>
              <a:rPr lang="vi-VN" altLang="en-US" sz="2000">
                <a:solidFill>
                  <a:srgbClr val="16165D"/>
                </a:solidFill>
              </a:rPr>
            </a:br>
            <a:r>
              <a:rPr lang="en-US" altLang="en-US" sz="2000">
                <a:solidFill>
                  <a:srgbClr val="16165D"/>
                </a:solidFill>
              </a:rPr>
              <a:t>	- </a:t>
            </a:r>
            <a:r>
              <a:rPr lang="vi-VN" altLang="en-US" sz="2000" i="0">
                <a:solidFill>
                  <a:srgbClr val="16165D"/>
                </a:solidFill>
                <a:latin typeface="Verdana" panose="020B0604030504040204" pitchFamily="34" charset="0"/>
              </a:rPr>
              <a:t>chia sẻ các tính năng phổ biến (thuộc tính, mối quan hệ)</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Ví dụ như</a:t>
            </a:r>
            <a:r>
              <a:rPr lang="en-US" altLang="en-US" sz="2000" i="0">
                <a:solidFill>
                  <a:srgbClr val="16165D"/>
                </a:solidFill>
                <a:latin typeface="Verdana" panose="020B0604030504040204" pitchFamily="34" charset="0"/>
              </a:rPr>
              <a:t>:</a:t>
            </a:r>
            <a:r>
              <a:rPr lang="vi-VN" altLang="en-US" sz="2000" i="0">
                <a:solidFill>
                  <a:srgbClr val="16165D"/>
                </a:solidFill>
                <a:latin typeface="Verdana" panose="020B0604030504040204" pitchFamily="34" charset="0"/>
              </a:rPr>
              <a:t> cuộc họp, người tham gia</a:t>
            </a:r>
            <a:br>
              <a:rPr lang="vi-VN" altLang="en-US" sz="2000">
                <a:solidFill>
                  <a:srgbClr val="16165D"/>
                </a:solidFill>
              </a:rPr>
            </a:b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N</a:t>
            </a:r>
            <a:r>
              <a:rPr lang="en-US" altLang="en-US" sz="2000" i="0">
                <a:solidFill>
                  <a:srgbClr val="16165D"/>
                </a:solidFill>
                <a:latin typeface="Verdana" panose="020B0604030504040204" pitchFamily="34" charset="0"/>
              </a:rPr>
              <a:t>-</a:t>
            </a:r>
            <a:r>
              <a:rPr lang="vi-VN" altLang="en-US" sz="2000" i="0">
                <a:solidFill>
                  <a:srgbClr val="16165D"/>
                </a:solidFill>
                <a:latin typeface="Verdana" panose="020B0604030504040204" pitchFamily="34" charset="0"/>
              </a:rPr>
              <a:t>ary mối quan hệ: tính năng khái niệm liên kết N thực thể, mỗi người đóng một vai trò đặc biệt (N</a:t>
            </a:r>
            <a:r>
              <a:rPr lang="en-US" altLang="en-US" sz="2000" i="0">
                <a:solidFill>
                  <a:srgbClr val="16165D"/>
                </a:solidFill>
                <a:latin typeface="Verdana" panose="020B0604030504040204" pitchFamily="34" charset="0"/>
              </a:rPr>
              <a:t> &gt;=2</a:t>
            </a:r>
            <a:r>
              <a:rPr lang="vi-VN" altLang="en-US" sz="2000" i="0">
                <a:solidFill>
                  <a:srgbClr val="16165D"/>
                </a:solidFill>
                <a:latin typeface="Verdana" panose="020B0604030504040204" pitchFamily="34" charset="0"/>
              </a:rPr>
              <a:t>)</a:t>
            </a:r>
            <a:br>
              <a:rPr lang="vi-VN" altLang="en-US" sz="2000">
                <a:solidFill>
                  <a:srgbClr val="16165D"/>
                </a:solidFill>
              </a:rPr>
            </a:br>
            <a:r>
              <a:rPr lang="en-US" altLang="en-US" sz="2000">
                <a:solidFill>
                  <a:srgbClr val="16165D"/>
                </a:solidFill>
              </a:rPr>
              <a:t>	- </a:t>
            </a:r>
            <a:r>
              <a:rPr lang="vi-VN" altLang="en-US" sz="2000" i="0">
                <a:solidFill>
                  <a:srgbClr val="16165D"/>
                </a:solidFill>
                <a:latin typeface="Verdana" panose="020B0604030504040204" pitchFamily="34" charset="0"/>
              </a:rPr>
              <a:t>Đa dạng: min và max số trường hợp tổ chức, bên</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này,</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linkable tại cùng một thời gian để đơn tuple tổ chức trường hợp hai bên khác</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Ví dụ: thư mời tham gia liên kết và hội nghị</a:t>
            </a:r>
            <a:br>
              <a:rPr lang="vi-VN" altLang="en-US" sz="2000">
                <a:solidFill>
                  <a:srgbClr val="16165D"/>
                </a:solidFill>
              </a:rPr>
            </a:b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Thuộc tính: tính năng nội tại một tổ chức hay một mối quan hệ</a:t>
            </a:r>
            <a:br>
              <a:rPr lang="vi-VN" altLang="en-US" sz="2000">
                <a:solidFill>
                  <a:srgbClr val="16165D"/>
                </a:solidFill>
              </a:rPr>
            </a:br>
            <a:r>
              <a:rPr lang="vi-VN" altLang="en-US" sz="2000" i="0">
                <a:solidFill>
                  <a:srgbClr val="16165D"/>
                </a:solidFill>
                <a:latin typeface="Verdana" panose="020B0604030504040204" pitchFamily="34" charset="0"/>
              </a:rPr>
              <a:t>có phạm vi giá trị</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Ví dụ: ngày của cuộc họp</a:t>
            </a:r>
            <a:endParaRPr lang="en-US" altLang="en-US" sz="2000" i="0">
              <a:solidFill>
                <a:srgbClr val="16165D"/>
              </a:solidFill>
              <a:latin typeface="Century" panose="02040604050505020304" pitchFamily="18" charset="0"/>
            </a:endParaRPr>
          </a:p>
        </p:txBody>
      </p:sp>
      <p:pic>
        <p:nvPicPr>
          <p:cNvPr id="63492" name="Picture 3">
            <a:extLst>
              <a:ext uri="{FF2B5EF4-FFF2-40B4-BE49-F238E27FC236}">
                <a16:creationId xmlns:a16="http://schemas.microsoft.com/office/drawing/2014/main" id="{E0579416-F963-491E-BBC0-63539D353F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1" y="85725"/>
            <a:ext cx="758825" cy="839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BC69A4A-E245-428C-BAA6-67697CB02BBC}"/>
              </a:ext>
            </a:extLst>
          </p:cNvPr>
          <p:cNvSpPr>
            <a:spLocks noGrp="1"/>
          </p:cNvSpPr>
          <p:nvPr>
            <p:ph type="sldNum" sz="quarter" idx="12"/>
          </p:nvPr>
        </p:nvSpPr>
        <p:spPr/>
        <p:txBody>
          <a:bodyPr/>
          <a:lstStyle/>
          <a:p>
            <a:fld id="{5DCE9256-E267-42CE-80F9-AEAE5EA0E9CB}" type="slidenum">
              <a:rPr lang="en-US" smtClean="0"/>
              <a:t>32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970C455A-5D93-4AC7-823D-3FDA63716387}"/>
              </a:ext>
            </a:extLst>
          </p:cNvPr>
          <p:cNvSpPr txBox="1">
            <a:spLocks noChangeArrowheads="1"/>
          </p:cNvSpPr>
          <p:nvPr/>
        </p:nvSpPr>
        <p:spPr bwMode="auto">
          <a:xfrm>
            <a:off x="3048000" y="152400"/>
            <a:ext cx="73866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Entity-relationship diagram: example</a:t>
            </a:r>
          </a:p>
        </p:txBody>
      </p:sp>
      <p:graphicFrame>
        <p:nvGraphicFramePr>
          <p:cNvPr id="65539" name="Object 2">
            <a:extLst>
              <a:ext uri="{FF2B5EF4-FFF2-40B4-BE49-F238E27FC236}">
                <a16:creationId xmlns:a16="http://schemas.microsoft.com/office/drawing/2014/main" id="{736815ED-F5B7-476E-81B0-3E600B4125AA}"/>
              </a:ext>
            </a:extLst>
          </p:cNvPr>
          <p:cNvGraphicFramePr>
            <a:graphicFrameLocks noChangeAspect="1"/>
          </p:cNvGraphicFramePr>
          <p:nvPr/>
        </p:nvGraphicFramePr>
        <p:xfrm>
          <a:off x="1735138" y="1716088"/>
          <a:ext cx="8966200" cy="3302000"/>
        </p:xfrm>
        <a:graphic>
          <a:graphicData uri="http://schemas.openxmlformats.org/presentationml/2006/ole">
            <mc:AlternateContent xmlns:mc="http://schemas.openxmlformats.org/markup-compatibility/2006">
              <mc:Choice xmlns:v="urn:schemas-microsoft-com:vml" Requires="v">
                <p:oleObj r:id="rId3" imgW="4499426" imgH="1555443" progId="">
                  <p:embed/>
                </p:oleObj>
              </mc:Choice>
              <mc:Fallback>
                <p:oleObj r:id="rId3" imgW="4499426" imgH="1555443" progId="">
                  <p:embed/>
                  <p:pic>
                    <p:nvPicPr>
                      <p:cNvPr id="65539" name="Object 2">
                        <a:extLst>
                          <a:ext uri="{FF2B5EF4-FFF2-40B4-BE49-F238E27FC236}">
                            <a16:creationId xmlns:a16="http://schemas.microsoft.com/office/drawing/2014/main" id="{736815ED-F5B7-476E-81B0-3E600B4125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5138" y="1716088"/>
                        <a:ext cx="8966200" cy="330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5540" name="Picture 3">
            <a:extLst>
              <a:ext uri="{FF2B5EF4-FFF2-40B4-BE49-F238E27FC236}">
                <a16:creationId xmlns:a16="http://schemas.microsoft.com/office/drawing/2014/main" id="{BC1DBD67-60B0-4497-8233-394CF7E10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75" y="230188"/>
            <a:ext cx="1201738" cy="741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1" name="Rectangle 4">
            <a:extLst>
              <a:ext uri="{FF2B5EF4-FFF2-40B4-BE49-F238E27FC236}">
                <a16:creationId xmlns:a16="http://schemas.microsoft.com/office/drawing/2014/main" id="{E5E34BCE-A8FE-4323-AB5F-BD2F8C2FFC24}"/>
              </a:ext>
            </a:extLst>
          </p:cNvPr>
          <p:cNvSpPr>
            <a:spLocks noChangeArrowheads="1"/>
          </p:cNvSpPr>
          <p:nvPr/>
        </p:nvSpPr>
        <p:spPr bwMode="auto">
          <a:xfrm>
            <a:off x="8799513" y="1201738"/>
            <a:ext cx="11414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900"/>
              </a:spcBef>
              <a:buClrTx/>
              <a:buSzPct val="70000"/>
            </a:pPr>
            <a:r>
              <a:rPr lang="fr-BE" altLang="en-US" sz="1800">
                <a:solidFill>
                  <a:srgbClr val="800080"/>
                </a:solidFill>
                <a:latin typeface="Comic Sans MS" panose="030F0702030302020204" pitchFamily="66" charset="0"/>
              </a:rPr>
              <a:t>entity</a:t>
            </a:r>
          </a:p>
        </p:txBody>
      </p:sp>
      <p:sp>
        <p:nvSpPr>
          <p:cNvPr id="65542" name="Line 5">
            <a:extLst>
              <a:ext uri="{FF2B5EF4-FFF2-40B4-BE49-F238E27FC236}">
                <a16:creationId xmlns:a16="http://schemas.microsoft.com/office/drawing/2014/main" id="{08E3FFA6-20B0-4CC2-8AAF-7098B9C450CD}"/>
              </a:ext>
            </a:extLst>
          </p:cNvPr>
          <p:cNvSpPr>
            <a:spLocks noChangeShapeType="1"/>
          </p:cNvSpPr>
          <p:nvPr/>
        </p:nvSpPr>
        <p:spPr bwMode="auto">
          <a:xfrm flipV="1">
            <a:off x="8970964" y="2419350"/>
            <a:ext cx="534987" cy="22383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3" name="Rectangle 6">
            <a:extLst>
              <a:ext uri="{FF2B5EF4-FFF2-40B4-BE49-F238E27FC236}">
                <a16:creationId xmlns:a16="http://schemas.microsoft.com/office/drawing/2014/main" id="{321B9AAB-80FB-4CCA-834A-2B349255668F}"/>
              </a:ext>
            </a:extLst>
          </p:cNvPr>
          <p:cNvSpPr>
            <a:spLocks noChangeArrowheads="1"/>
          </p:cNvSpPr>
          <p:nvPr/>
        </p:nvSpPr>
        <p:spPr bwMode="auto">
          <a:xfrm>
            <a:off x="9210676" y="2074863"/>
            <a:ext cx="12557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900"/>
              </a:spcBef>
              <a:buClrTx/>
              <a:buSzPct val="70000"/>
            </a:pPr>
            <a:r>
              <a:rPr lang="fr-BE" altLang="en-US" sz="1800">
                <a:solidFill>
                  <a:srgbClr val="800080"/>
                </a:solidFill>
                <a:latin typeface="Comic Sans MS" panose="030F0702030302020204" pitchFamily="66" charset="0"/>
              </a:rPr>
              <a:t>attribute</a:t>
            </a:r>
          </a:p>
        </p:txBody>
      </p:sp>
      <p:sp>
        <p:nvSpPr>
          <p:cNvPr id="65544" name="Line 7">
            <a:extLst>
              <a:ext uri="{FF2B5EF4-FFF2-40B4-BE49-F238E27FC236}">
                <a16:creationId xmlns:a16="http://schemas.microsoft.com/office/drawing/2014/main" id="{EF93C7A1-20D5-4C74-8974-C02DF9880153}"/>
              </a:ext>
            </a:extLst>
          </p:cNvPr>
          <p:cNvSpPr>
            <a:spLocks noChangeShapeType="1"/>
          </p:cNvSpPr>
          <p:nvPr/>
        </p:nvSpPr>
        <p:spPr bwMode="auto">
          <a:xfrm flipV="1">
            <a:off x="8734425" y="1547814"/>
            <a:ext cx="534988" cy="2381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5" name="Rectangle 8">
            <a:extLst>
              <a:ext uri="{FF2B5EF4-FFF2-40B4-BE49-F238E27FC236}">
                <a16:creationId xmlns:a16="http://schemas.microsoft.com/office/drawing/2014/main" id="{E1BF8F05-0FC7-4EBA-95F5-839ADECBA795}"/>
              </a:ext>
            </a:extLst>
          </p:cNvPr>
          <p:cNvSpPr>
            <a:spLocks noChangeArrowheads="1"/>
          </p:cNvSpPr>
          <p:nvPr/>
        </p:nvSpPr>
        <p:spPr bwMode="auto">
          <a:xfrm>
            <a:off x="5927726" y="4364038"/>
            <a:ext cx="16732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attributes of</a:t>
            </a:r>
          </a:p>
          <a:p>
            <a:pPr>
              <a:lnSpc>
                <a:spcPct val="80000"/>
              </a:lnSpc>
              <a:spcBef>
                <a:spcPts val="225"/>
              </a:spcBef>
              <a:buClrTx/>
              <a:buSzPct val="70000"/>
            </a:pPr>
            <a:r>
              <a:rPr lang="fr-BE" altLang="en-US" sz="1800">
                <a:solidFill>
                  <a:srgbClr val="800080"/>
                </a:solidFill>
                <a:latin typeface="Comic Sans MS" panose="030F0702030302020204" pitchFamily="66" charset="0"/>
              </a:rPr>
              <a:t>relationship</a:t>
            </a:r>
          </a:p>
        </p:txBody>
      </p:sp>
      <p:sp>
        <p:nvSpPr>
          <p:cNvPr id="65546" name="Rectangle 9">
            <a:extLst>
              <a:ext uri="{FF2B5EF4-FFF2-40B4-BE49-F238E27FC236}">
                <a16:creationId xmlns:a16="http://schemas.microsoft.com/office/drawing/2014/main" id="{EA7B3EDB-F773-46A4-9C10-F02D76ECA346}"/>
              </a:ext>
            </a:extLst>
          </p:cNvPr>
          <p:cNvSpPr>
            <a:spLocks noChangeArrowheads="1"/>
          </p:cNvSpPr>
          <p:nvPr/>
        </p:nvSpPr>
        <p:spPr bwMode="auto">
          <a:xfrm>
            <a:off x="4984750" y="1266825"/>
            <a:ext cx="22923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binary relationship</a:t>
            </a:r>
          </a:p>
        </p:txBody>
      </p:sp>
      <p:sp>
        <p:nvSpPr>
          <p:cNvPr id="65547" name="Line 10">
            <a:extLst>
              <a:ext uri="{FF2B5EF4-FFF2-40B4-BE49-F238E27FC236}">
                <a16:creationId xmlns:a16="http://schemas.microsoft.com/office/drawing/2014/main" id="{15A82D9F-BBCD-4A69-93EC-808F20336AF2}"/>
              </a:ext>
            </a:extLst>
          </p:cNvPr>
          <p:cNvSpPr>
            <a:spLocks noChangeShapeType="1"/>
          </p:cNvSpPr>
          <p:nvPr/>
        </p:nvSpPr>
        <p:spPr bwMode="auto">
          <a:xfrm flipH="1" flipV="1">
            <a:off x="3687764" y="1484313"/>
            <a:ext cx="496887" cy="411162"/>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48" name="Rectangle 11">
            <a:extLst>
              <a:ext uri="{FF2B5EF4-FFF2-40B4-BE49-F238E27FC236}">
                <a16:creationId xmlns:a16="http://schemas.microsoft.com/office/drawing/2014/main" id="{55F3F8CC-924B-4ED8-834B-DC787F3AADFA}"/>
              </a:ext>
            </a:extLst>
          </p:cNvPr>
          <p:cNvSpPr>
            <a:spLocks noChangeArrowheads="1"/>
          </p:cNvSpPr>
          <p:nvPr/>
        </p:nvSpPr>
        <p:spPr bwMode="auto">
          <a:xfrm>
            <a:off x="3692117" y="5073649"/>
            <a:ext cx="5621288"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en-US" altLang="en-US" sz="1800">
                <a:solidFill>
                  <a:srgbClr val="336633"/>
                </a:solidFill>
                <a:latin typeface="Verdana" panose="020B0604030504040204" pitchFamily="34" charset="0"/>
              </a:rPr>
              <a:t> </a:t>
            </a:r>
            <a:r>
              <a:rPr lang="vi-VN" altLang="en-US" sz="1800">
                <a:solidFill>
                  <a:srgbClr val="336633"/>
                </a:solidFill>
                <a:latin typeface="Verdana" panose="020B0604030504040204" pitchFamily="34" charset="0"/>
              </a:rPr>
              <a:t>Một cuộc họp mời ít nhất 1 </a:t>
            </a:r>
            <a:r>
              <a:rPr lang="en-US" altLang="en-US" sz="1800">
                <a:solidFill>
                  <a:srgbClr val="336633"/>
                </a:solidFill>
                <a:latin typeface="Verdana" panose="020B0604030504040204" pitchFamily="34" charset="0"/>
              </a:rPr>
              <a:t>người trở lên </a:t>
            </a:r>
            <a:r>
              <a:rPr lang="vi-VN" altLang="en-US" sz="1800">
                <a:solidFill>
                  <a:srgbClr val="336633"/>
                </a:solidFill>
                <a:latin typeface="Verdana" panose="020B0604030504040204" pitchFamily="34" charset="0"/>
              </a:rPr>
              <a:t>đến</a:t>
            </a:r>
            <a:r>
              <a:rPr lang="en-US" altLang="en-US" sz="1800">
                <a:solidFill>
                  <a:schemeClr val="bg1"/>
                </a:solidFill>
                <a:latin typeface="Symbol" panose="05050102010706020507" pitchFamily="18" charset="2"/>
              </a:rPr>
              <a:t> </a:t>
            </a:r>
            <a:r>
              <a:rPr lang="vi-VN" altLang="en-US" sz="1800">
                <a:solidFill>
                  <a:srgbClr val="336633"/>
                </a:solidFill>
                <a:latin typeface="Verdana" panose="020B0604030504040204" pitchFamily="34" charset="0"/>
              </a:rPr>
              <a:t>một số tùy ý của những người tham</a:t>
            </a:r>
            <a:r>
              <a:rPr lang="en-US" altLang="en-US" sz="1800">
                <a:solidFill>
                  <a:srgbClr val="336633"/>
                </a:solidFill>
                <a:latin typeface="Verdana" panose="020B0604030504040204" pitchFamily="34" charset="0"/>
              </a:rPr>
              <a:t> </a:t>
            </a:r>
            <a:r>
              <a:rPr lang="vi-VN" altLang="en-US" sz="1800">
                <a:solidFill>
                  <a:srgbClr val="336633"/>
                </a:solidFill>
                <a:latin typeface="Verdana" panose="020B0604030504040204" pitchFamily="34" charset="0"/>
              </a:rPr>
              <a:t>gia</a:t>
            </a:r>
            <a:endParaRPr lang="fr-BE" altLang="en-US" sz="1800">
              <a:solidFill>
                <a:srgbClr val="800080"/>
              </a:solidFill>
              <a:latin typeface="Comic Sans MS" panose="030F0702030302020204" pitchFamily="66" charset="0"/>
            </a:endParaRPr>
          </a:p>
        </p:txBody>
      </p:sp>
      <p:sp>
        <p:nvSpPr>
          <p:cNvPr id="65549" name="Rectangle 12">
            <a:extLst>
              <a:ext uri="{FF2B5EF4-FFF2-40B4-BE49-F238E27FC236}">
                <a16:creationId xmlns:a16="http://schemas.microsoft.com/office/drawing/2014/main" id="{0F97C73F-6B28-464D-A97C-1C0786D0AD2A}"/>
              </a:ext>
            </a:extLst>
          </p:cNvPr>
          <p:cNvSpPr>
            <a:spLocks noChangeArrowheads="1"/>
          </p:cNvSpPr>
          <p:nvPr/>
        </p:nvSpPr>
        <p:spPr bwMode="auto">
          <a:xfrm>
            <a:off x="3194051" y="1152525"/>
            <a:ext cx="1141413"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900"/>
              </a:spcBef>
              <a:buClrTx/>
              <a:buSzPct val="70000"/>
            </a:pPr>
            <a:r>
              <a:rPr lang="fr-BE" altLang="en-US" sz="1800">
                <a:solidFill>
                  <a:srgbClr val="800080"/>
                </a:solidFill>
                <a:latin typeface="Comic Sans MS" panose="030F0702030302020204" pitchFamily="66" charset="0"/>
              </a:rPr>
              <a:t>role</a:t>
            </a:r>
          </a:p>
        </p:txBody>
      </p:sp>
      <p:sp>
        <p:nvSpPr>
          <p:cNvPr id="65550" name="Line 13">
            <a:extLst>
              <a:ext uri="{FF2B5EF4-FFF2-40B4-BE49-F238E27FC236}">
                <a16:creationId xmlns:a16="http://schemas.microsoft.com/office/drawing/2014/main" id="{DBDEC280-E72D-43F4-8247-794BE1584E7F}"/>
              </a:ext>
            </a:extLst>
          </p:cNvPr>
          <p:cNvSpPr>
            <a:spLocks noChangeShapeType="1"/>
          </p:cNvSpPr>
          <p:nvPr/>
        </p:nvSpPr>
        <p:spPr bwMode="auto">
          <a:xfrm flipV="1">
            <a:off x="6007100" y="1593850"/>
            <a:ext cx="520700"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51" name="Rectangle 14">
            <a:extLst>
              <a:ext uri="{FF2B5EF4-FFF2-40B4-BE49-F238E27FC236}">
                <a16:creationId xmlns:a16="http://schemas.microsoft.com/office/drawing/2014/main" id="{59E0C49C-6247-4AFA-B6F1-AAC0E92D81F4}"/>
              </a:ext>
            </a:extLst>
          </p:cNvPr>
          <p:cNvSpPr>
            <a:spLocks noChangeArrowheads="1"/>
          </p:cNvSpPr>
          <p:nvPr/>
        </p:nvSpPr>
        <p:spPr bwMode="auto">
          <a:xfrm>
            <a:off x="1549401" y="1498600"/>
            <a:ext cx="1744663"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specialization</a:t>
            </a:r>
          </a:p>
        </p:txBody>
      </p:sp>
      <p:sp>
        <p:nvSpPr>
          <p:cNvPr id="65552" name="Freeform 15">
            <a:extLst>
              <a:ext uri="{FF2B5EF4-FFF2-40B4-BE49-F238E27FC236}">
                <a16:creationId xmlns:a16="http://schemas.microsoft.com/office/drawing/2014/main" id="{90895375-2EC2-4807-A0A0-1AC0DAFDC954}"/>
              </a:ext>
            </a:extLst>
          </p:cNvPr>
          <p:cNvSpPr>
            <a:spLocks noChangeArrowheads="1"/>
          </p:cNvSpPr>
          <p:nvPr/>
        </p:nvSpPr>
        <p:spPr bwMode="auto">
          <a:xfrm>
            <a:off x="2038350" y="1878014"/>
            <a:ext cx="711200" cy="1660525"/>
          </a:xfrm>
          <a:custGeom>
            <a:avLst/>
            <a:gdLst>
              <a:gd name="T0" fmla="*/ 2147483646 w 448"/>
              <a:gd name="T1" fmla="*/ 0 h 1046"/>
              <a:gd name="T2" fmla="*/ 2147483646 w 448"/>
              <a:gd name="T3" fmla="*/ 2147483646 h 1046"/>
              <a:gd name="T4" fmla="*/ 2147483646 w 448"/>
              <a:gd name="T5" fmla="*/ 2147483646 h 1046"/>
              <a:gd name="T6" fmla="*/ 2147483646 w 448"/>
              <a:gd name="T7" fmla="*/ 2147483646 h 1046"/>
              <a:gd name="T8" fmla="*/ 0 60000 65536"/>
              <a:gd name="T9" fmla="*/ 0 60000 65536"/>
              <a:gd name="T10" fmla="*/ 0 60000 65536"/>
              <a:gd name="T11" fmla="*/ 0 60000 65536"/>
              <a:gd name="T12" fmla="*/ 0 w 448"/>
              <a:gd name="T13" fmla="*/ 0 h 1046"/>
              <a:gd name="T14" fmla="*/ 448 w 448"/>
              <a:gd name="T15" fmla="*/ 1046 h 1046"/>
            </a:gdLst>
            <a:ahLst/>
            <a:cxnLst>
              <a:cxn ang="T8">
                <a:pos x="T0" y="T1"/>
              </a:cxn>
              <a:cxn ang="T9">
                <a:pos x="T2" y="T3"/>
              </a:cxn>
              <a:cxn ang="T10">
                <a:pos x="T4" y="T5"/>
              </a:cxn>
              <a:cxn ang="T11">
                <a:pos x="T6" y="T7"/>
              </a:cxn>
            </a:cxnLst>
            <a:rect l="T12" t="T13" r="T14" b="T15"/>
            <a:pathLst>
              <a:path w="448" h="1046">
                <a:moveTo>
                  <a:pt x="30" y="0"/>
                </a:moveTo>
                <a:cubicBezTo>
                  <a:pt x="15" y="153"/>
                  <a:pt x="0" y="306"/>
                  <a:pt x="30" y="464"/>
                </a:cubicBezTo>
                <a:cubicBezTo>
                  <a:pt x="60" y="622"/>
                  <a:pt x="142" y="849"/>
                  <a:pt x="212" y="946"/>
                </a:cubicBezTo>
                <a:cubicBezTo>
                  <a:pt x="282" y="1043"/>
                  <a:pt x="365" y="1044"/>
                  <a:pt x="448" y="1046"/>
                </a:cubicBezTo>
              </a:path>
            </a:pathLst>
          </a:custGeom>
          <a:noFill/>
          <a:ln w="12600" cap="flat">
            <a:solidFill>
              <a:srgbClr val="80008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5553" name="Oval 16">
            <a:extLst>
              <a:ext uri="{FF2B5EF4-FFF2-40B4-BE49-F238E27FC236}">
                <a16:creationId xmlns:a16="http://schemas.microsoft.com/office/drawing/2014/main" id="{806813FE-F369-4B6A-81BE-C341DE297214}"/>
              </a:ext>
            </a:extLst>
          </p:cNvPr>
          <p:cNvSpPr>
            <a:spLocks noChangeArrowheads="1"/>
          </p:cNvSpPr>
          <p:nvPr/>
        </p:nvSpPr>
        <p:spPr bwMode="auto">
          <a:xfrm>
            <a:off x="4005264" y="2166939"/>
            <a:ext cx="490537" cy="288925"/>
          </a:xfrm>
          <a:prstGeom prst="ellipse">
            <a:avLst/>
          </a:prstGeom>
          <a:noFill/>
          <a:ln w="12600" cap="sq">
            <a:solidFill>
              <a:srgbClr val="800080"/>
            </a:solidFill>
            <a:prstDash val="dash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65554" name="Line 17">
            <a:extLst>
              <a:ext uri="{FF2B5EF4-FFF2-40B4-BE49-F238E27FC236}">
                <a16:creationId xmlns:a16="http://schemas.microsoft.com/office/drawing/2014/main" id="{39D8B907-DACF-4B10-87C1-BD2F18326856}"/>
              </a:ext>
            </a:extLst>
          </p:cNvPr>
          <p:cNvSpPr>
            <a:spLocks noChangeShapeType="1"/>
          </p:cNvSpPr>
          <p:nvPr/>
        </p:nvSpPr>
        <p:spPr bwMode="auto">
          <a:xfrm flipH="1" flipV="1">
            <a:off x="4271964" y="2416176"/>
            <a:ext cx="1044575" cy="26765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5555" name="Rectangle 18">
            <a:extLst>
              <a:ext uri="{FF2B5EF4-FFF2-40B4-BE49-F238E27FC236}">
                <a16:creationId xmlns:a16="http://schemas.microsoft.com/office/drawing/2014/main" id="{2569710C-613C-4342-9C59-2BC9630147CD}"/>
              </a:ext>
            </a:extLst>
          </p:cNvPr>
          <p:cNvSpPr>
            <a:spLocks noChangeArrowheads="1"/>
          </p:cNvSpPr>
          <p:nvPr/>
        </p:nvSpPr>
        <p:spPr bwMode="auto">
          <a:xfrm>
            <a:off x="2106614" y="5880100"/>
            <a:ext cx="80486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chemeClr val="bg1"/>
                </a:solidFill>
                <a:latin typeface="Symbol" panose="05050102010706020507" pitchFamily="18" charset="2"/>
                <a:cs typeface="Source Han Sans CN Regular" charset="0"/>
              </a:defRPr>
            </a:lvl9pPr>
          </a:lstStyle>
          <a:p>
            <a:pPr>
              <a:spcBef>
                <a:spcPts val="250"/>
              </a:spcBef>
              <a:buSzPct val="70000"/>
            </a:pPr>
            <a:r>
              <a:rPr lang="vi-VN" altLang="en-US" sz="1800" i="0">
                <a:solidFill>
                  <a:srgbClr val="336633"/>
                </a:solidFill>
                <a:latin typeface="Verdana" panose="020B0604030504040204" pitchFamily="34" charset="0"/>
              </a:rPr>
              <a:t>Multiplicities có thể nắm bắt yêu cầu hoặc thuộc tính tên miền</a:t>
            </a:r>
            <a:br>
              <a:rPr lang="vi-VN" altLang="en-US" sz="1800">
                <a:solidFill>
                  <a:srgbClr val="CED3F6"/>
                </a:solidFill>
              </a:rPr>
            </a:br>
            <a:r>
              <a:rPr lang="en-US" altLang="en-US" sz="1800" i="0">
                <a:solidFill>
                  <a:srgbClr val="336633"/>
                </a:solidFill>
                <a:latin typeface="Verdana" panose="020B0604030504040204" pitchFamily="34" charset="0"/>
                <a:sym typeface="Wingdings" panose="05000000000000000000" pitchFamily="2" charset="2"/>
              </a:rPr>
              <a:t></a:t>
            </a:r>
            <a:r>
              <a:rPr lang="vi-VN" altLang="en-US" sz="1800" i="0">
                <a:solidFill>
                  <a:srgbClr val="336633"/>
                </a:solidFill>
                <a:latin typeface="Verdana" panose="020B0604030504040204" pitchFamily="34" charset="0"/>
              </a:rPr>
              <a:t> Có sự phân biệt giữa quy tắc và mô tả</a:t>
            </a:r>
            <a:endParaRPr lang="fr-BE" altLang="en-US" sz="1800" i="0">
              <a:solidFill>
                <a:srgbClr val="009999"/>
              </a:solidFill>
              <a:latin typeface="Comic Sans MS" panose="030F0702030302020204" pitchFamily="66" charset="0"/>
            </a:endParaRPr>
          </a:p>
        </p:txBody>
      </p:sp>
      <p:sp>
        <p:nvSpPr>
          <p:cNvPr id="65556" name="Freeform 19">
            <a:extLst>
              <a:ext uri="{FF2B5EF4-FFF2-40B4-BE49-F238E27FC236}">
                <a16:creationId xmlns:a16="http://schemas.microsoft.com/office/drawing/2014/main" id="{A54F1758-3E8E-4D38-AFF9-7DC136F95E2C}"/>
              </a:ext>
            </a:extLst>
          </p:cNvPr>
          <p:cNvSpPr>
            <a:spLocks noChangeArrowheads="1"/>
          </p:cNvSpPr>
          <p:nvPr/>
        </p:nvSpPr>
        <p:spPr bwMode="auto">
          <a:xfrm>
            <a:off x="6891338" y="3665538"/>
            <a:ext cx="317500" cy="620712"/>
          </a:xfrm>
          <a:custGeom>
            <a:avLst/>
            <a:gdLst>
              <a:gd name="T0" fmla="*/ 0 w 218"/>
              <a:gd name="T1" fmla="*/ 0 h 491"/>
              <a:gd name="T2" fmla="*/ 2147483646 w 218"/>
              <a:gd name="T3" fmla="*/ 2147483646 h 491"/>
              <a:gd name="T4" fmla="*/ 2147483646 w 218"/>
              <a:gd name="T5" fmla="*/ 2147483646 h 491"/>
              <a:gd name="T6" fmla="*/ 0 60000 65536"/>
              <a:gd name="T7" fmla="*/ 0 60000 65536"/>
              <a:gd name="T8" fmla="*/ 0 60000 65536"/>
              <a:gd name="T9" fmla="*/ 0 w 218"/>
              <a:gd name="T10" fmla="*/ 0 h 491"/>
              <a:gd name="T11" fmla="*/ 218 w 218"/>
              <a:gd name="T12" fmla="*/ 491 h 491"/>
            </a:gdLst>
            <a:ahLst/>
            <a:cxnLst>
              <a:cxn ang="T6">
                <a:pos x="T0" y="T1"/>
              </a:cxn>
              <a:cxn ang="T7">
                <a:pos x="T2" y="T3"/>
              </a:cxn>
              <a:cxn ang="T8">
                <a:pos x="T4" y="T5"/>
              </a:cxn>
            </a:cxnLst>
            <a:rect l="T9" t="T10" r="T11" b="T12"/>
            <a:pathLst>
              <a:path w="218" h="491">
                <a:moveTo>
                  <a:pt x="0" y="0"/>
                </a:moveTo>
                <a:cubicBezTo>
                  <a:pt x="91" y="4"/>
                  <a:pt x="182" y="9"/>
                  <a:pt x="200" y="91"/>
                </a:cubicBezTo>
                <a:cubicBezTo>
                  <a:pt x="218" y="173"/>
                  <a:pt x="164" y="332"/>
                  <a:pt x="110" y="491"/>
                </a:cubicBezTo>
              </a:path>
            </a:pathLst>
          </a:custGeom>
          <a:noFill/>
          <a:ln w="12600" cap="flat">
            <a:solidFill>
              <a:srgbClr val="800080"/>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9C374772-5068-4830-9821-AD76D9989138}"/>
              </a:ext>
            </a:extLst>
          </p:cNvPr>
          <p:cNvSpPr>
            <a:spLocks noGrp="1"/>
          </p:cNvSpPr>
          <p:nvPr>
            <p:ph type="sldNum" sz="quarter" idx="12"/>
          </p:nvPr>
        </p:nvSpPr>
        <p:spPr/>
        <p:txBody>
          <a:bodyPr/>
          <a:lstStyle/>
          <a:p>
            <a:fld id="{5DCE9256-E267-42CE-80F9-AEAE5EA0E9CB}" type="slidenum">
              <a:rPr lang="en-US" smtClean="0"/>
              <a:t>33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0FA3D40B-4070-4A82-B6E9-FCC7A2770378}"/>
              </a:ext>
            </a:extLst>
          </p:cNvPr>
          <p:cNvSpPr txBox="1">
            <a:spLocks noChangeArrowheads="1"/>
          </p:cNvSpPr>
          <p:nvPr/>
        </p:nvSpPr>
        <p:spPr bwMode="auto">
          <a:xfrm>
            <a:off x="1828801" y="228600"/>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FF0000"/>
                </a:solidFill>
                <a:latin typeface="Verdana" panose="020B0604030504040204" pitchFamily="34" charset="0"/>
              </a:rPr>
              <a:t>Sơ đồ thực thể-mối quan hệ (2)</a:t>
            </a:r>
            <a:endParaRPr lang="en-US" altLang="en-US" sz="20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67587" name="Text Box 2">
            <a:extLst>
              <a:ext uri="{FF2B5EF4-FFF2-40B4-BE49-F238E27FC236}">
                <a16:creationId xmlns:a16="http://schemas.microsoft.com/office/drawing/2014/main" id="{CD4A6BAA-AC58-4E99-B136-4D936034F71E}"/>
              </a:ext>
            </a:extLst>
          </p:cNvPr>
          <p:cNvSpPr txBox="1">
            <a:spLocks noChangeArrowheads="1"/>
          </p:cNvSpPr>
          <p:nvPr/>
        </p:nvSpPr>
        <p:spPr bwMode="auto">
          <a:xfrm>
            <a:off x="1693864" y="1252538"/>
            <a:ext cx="9405936"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5pPr>
            <a:lvl6pPr marL="25146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6pPr>
            <a:lvl7pPr marL="29718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7pPr>
            <a:lvl8pPr marL="34290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8pPr>
            <a:lvl9pPr marL="3886200" indent="-228600" defTabSz="457200" eaLnBrk="0" fontAlgn="base" hangingPunct="0">
              <a:spcBef>
                <a:spcPct val="0"/>
              </a:spcBef>
              <a:spcAft>
                <a:spcPct val="0"/>
              </a:spcAft>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chemeClr val="bg1"/>
                </a:solidFill>
                <a:latin typeface="Symbol" panose="05050102010706020507" pitchFamily="18" charset="2"/>
                <a:cs typeface="Source Han Sans CN Regular" charset="0"/>
              </a:defRPr>
            </a:lvl9pPr>
          </a:lstStyle>
          <a:p>
            <a:pPr>
              <a:lnSpc>
                <a:spcPct val="110000"/>
              </a:lnSpc>
              <a:spcBef>
                <a:spcPts val="1000"/>
              </a:spcBef>
              <a:buClr>
                <a:srgbClr val="800080"/>
              </a:buClr>
              <a:buSzPct val="70000"/>
            </a:pP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Chuyên tổ chức: phân lớp của trường hợp khái niệm, hơn nữa được đặc trưng bởi tính năng cụ thể (thuộc tính, mối quan hệ)</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Theo mặc định, thừa hưởng thuộc tính và mối quan hệ từ lớp cha</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giàu cơ cấu cơ chế cho bao thanh toán trong cấu trúc </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commonalities ở superclasses</a:t>
            </a:r>
            <a:br>
              <a:rPr lang="vi-VN" altLang="en-US" sz="2000">
                <a:solidFill>
                  <a:srgbClr val="16165D"/>
                </a:solidFill>
              </a:rPr>
            </a:br>
            <a:r>
              <a:rPr lang="vi-VN" altLang="en-US" sz="2000" i="0">
                <a:solidFill>
                  <a:srgbClr val="16165D"/>
                </a:solidFill>
                <a:latin typeface="Verdana" panose="020B0604030504040204" pitchFamily="34" charset="0"/>
              </a:rPr>
              <a:t>Ví dụ: ImportantParticipant, với cụ thể thuộc tính tuỳ chọn</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Thừa hưởng mối quan hệ, ràng buộc, thuộc tính địa chỉ</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(Email ImportantParticipant mặc định di sản thừa kế)</a:t>
            </a:r>
            <a:br>
              <a:rPr lang="vi-VN" altLang="en-US" sz="2000">
                <a:solidFill>
                  <a:srgbClr val="16165D"/>
                </a:solidFill>
              </a:rPr>
            </a:br>
            <a:r>
              <a:rPr lang="en-US" altLang="en-US" sz="2000" b="1"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Sơ đồ các chú thích: để xác định các yếu tố chính xác</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điều cần thiết để tránh lỗi &amp; thiếu sót</a:t>
            </a:r>
            <a:r>
              <a:rPr lang="en-US" altLang="en-US" sz="2000" i="0">
                <a:solidFill>
                  <a:srgbClr val="16165D"/>
                </a:solidFill>
                <a:latin typeface="Verdana" panose="020B0604030504040204" pitchFamily="34" charset="0"/>
              </a:rPr>
              <a:t> cụ thể</a:t>
            </a:r>
            <a:br>
              <a:rPr lang="vi-VN" altLang="en-US" sz="2000">
                <a:solidFill>
                  <a:srgbClr val="16165D"/>
                </a:solidFill>
              </a:rPr>
            </a:br>
            <a:r>
              <a:rPr lang="vi-VN" altLang="en-US" sz="2000" i="0">
                <a:solidFill>
                  <a:srgbClr val="16165D"/>
                </a:solidFill>
                <a:latin typeface="Verdana" panose="020B0604030504040204" pitchFamily="34" charset="0"/>
              </a:rPr>
              <a:t>Ví dụ: chú giải cho người tham gia:</a:t>
            </a:r>
            <a:br>
              <a:rPr lang="vi-VN" altLang="en-US" sz="2000">
                <a:solidFill>
                  <a:srgbClr val="16165D"/>
                </a:solidFill>
              </a:rPr>
            </a:br>
            <a:r>
              <a:rPr lang="en-US" altLang="en-US" sz="2000">
                <a:solidFill>
                  <a:srgbClr val="16165D"/>
                </a:solidFill>
              </a:rPr>
              <a:t>	</a:t>
            </a:r>
            <a:r>
              <a:rPr lang="vi-VN" altLang="en-US" sz="2000" i="0">
                <a:solidFill>
                  <a:srgbClr val="16165D"/>
                </a:solidFill>
                <a:latin typeface="Verdana" panose="020B0604030504040204" pitchFamily="34" charset="0"/>
              </a:rPr>
              <a:t>"Người dự kiến sẽ tham dự cuộc họp, tại ít nhất một phần, theo </a:t>
            </a:r>
            <a:r>
              <a:rPr lang="en-US" altLang="en-US" sz="2000" i="0">
                <a:solidFill>
                  <a:srgbClr val="16165D"/>
                </a:solidFill>
                <a:latin typeface="Verdana" panose="020B0604030504040204" pitchFamily="34" charset="0"/>
              </a:rPr>
              <a:t>	</a:t>
            </a:r>
            <a:r>
              <a:rPr lang="vi-VN" altLang="en-US" sz="2000" i="0">
                <a:solidFill>
                  <a:srgbClr val="16165D"/>
                </a:solidFill>
                <a:latin typeface="Verdana" panose="020B0604030504040204" pitchFamily="34" charset="0"/>
              </a:rPr>
              <a:t>một số vai trò cụ thể. Xuất hiện trong hệ thống khi cuộc họp được </a:t>
            </a:r>
            <a:r>
              <a:rPr lang="en-US" altLang="en-US" sz="2000" i="0">
                <a:solidFill>
                  <a:srgbClr val="16165D"/>
                </a:solidFill>
                <a:latin typeface="Verdana" panose="020B0604030504040204" pitchFamily="34" charset="0"/>
              </a:rPr>
              <a:t>bắt đầu</a:t>
            </a:r>
            <a:r>
              <a:rPr lang="vi-VN" altLang="en-US" sz="2000" i="0">
                <a:solidFill>
                  <a:srgbClr val="16165D"/>
                </a:solidFill>
                <a:latin typeface="Verdana" panose="020B0604030504040204" pitchFamily="34" charset="0"/>
              </a:rPr>
              <a:t> và </a:t>
            </a:r>
            <a:r>
              <a:rPr lang="en-US" altLang="en-US" sz="2000" i="0">
                <a:solidFill>
                  <a:srgbClr val="16165D"/>
                </a:solidFill>
                <a:latin typeface="Verdana" panose="020B0604030504040204" pitchFamily="34" charset="0"/>
              </a:rPr>
              <a:t>không xuất hiện </a:t>
            </a:r>
            <a:r>
              <a:rPr lang="vi-VN" altLang="en-US" sz="2000" i="0">
                <a:solidFill>
                  <a:srgbClr val="16165D"/>
                </a:solidFill>
                <a:latin typeface="Verdana" panose="020B0604030504040204" pitchFamily="34" charset="0"/>
              </a:rPr>
              <a:t>khi cuộc họp không còn liên quan"</a:t>
            </a:r>
            <a:endParaRPr lang="en-US" altLang="en-US" sz="1800" i="0">
              <a:solidFill>
                <a:srgbClr val="16165D"/>
              </a:solidFill>
              <a:latin typeface="Arial" panose="020B0604020202020204" pitchFamily="34" charset="0"/>
            </a:endParaRPr>
          </a:p>
        </p:txBody>
      </p:sp>
      <p:pic>
        <p:nvPicPr>
          <p:cNvPr id="67588" name="Picture 3">
            <a:extLst>
              <a:ext uri="{FF2B5EF4-FFF2-40B4-BE49-F238E27FC236}">
                <a16:creationId xmlns:a16="http://schemas.microsoft.com/office/drawing/2014/main" id="{236184A8-55BC-4501-9D1C-206D33C77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9" y="85725"/>
            <a:ext cx="758825" cy="839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0A49B0F7-1BEB-45F8-9C0A-AE28D85F1594}"/>
              </a:ext>
            </a:extLst>
          </p:cNvPr>
          <p:cNvSpPr>
            <a:spLocks noGrp="1"/>
          </p:cNvSpPr>
          <p:nvPr>
            <p:ph type="sldNum" sz="quarter" idx="12"/>
          </p:nvPr>
        </p:nvSpPr>
        <p:spPr/>
        <p:txBody>
          <a:bodyPr/>
          <a:lstStyle/>
          <a:p>
            <a:fld id="{5DCE9256-E267-42CE-80F9-AEAE5EA0E9CB}" type="slidenum">
              <a:rPr lang="en-US" smtClean="0"/>
              <a:t>34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A74FEA3D-D4F5-40BC-97A3-C5E4B47AA4B1}"/>
              </a:ext>
            </a:extLst>
          </p:cNvPr>
          <p:cNvSpPr txBox="1">
            <a:spLocks noChangeArrowheads="1"/>
          </p:cNvSpPr>
          <p:nvPr/>
        </p:nvSpPr>
        <p:spPr bwMode="auto">
          <a:xfrm>
            <a:off x="1828800" y="352425"/>
            <a:ext cx="90780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yêu cầu đặc điểm kỹ thuật và tài liệu: Phác thảo</a:t>
            </a:r>
          </a:p>
        </p:txBody>
      </p:sp>
      <p:sp>
        <p:nvSpPr>
          <p:cNvPr id="25602" name="Text Box 2">
            <a:extLst>
              <a:ext uri="{FF2B5EF4-FFF2-40B4-BE49-F238E27FC236}">
                <a16:creationId xmlns:a16="http://schemas.microsoft.com/office/drawing/2014/main" id="{B888B5AD-72DB-4C2E-9101-03E24F35E53F}"/>
              </a:ext>
            </a:extLst>
          </p:cNvPr>
          <p:cNvSpPr txBox="1">
            <a:spLocks noChangeArrowheads="1"/>
          </p:cNvSpPr>
          <p:nvPr/>
        </p:nvSpPr>
        <p:spPr bwMode="auto">
          <a:xfrm>
            <a:off x="1666876" y="1143000"/>
            <a:ext cx="9522740"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không hạn chế ngôn ngữ tự nhiên</a:t>
            </a:r>
            <a:endParaRPr lang="vi-VN" altLang="en-US">
              <a:solidFill>
                <a:srgbClr val="5F5F5F"/>
              </a:solidFill>
              <a:latin typeface="Century" panose="02040604050505020304" pitchFamily="18" charset="0"/>
            </a:endParaRPr>
          </a:p>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kỷ luật bằng ngôn ngữ tự nhiên có cấu trúc</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địa phương về viết báo cáo</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chung về tổ chức tài liệu yêu cầu</a:t>
            </a:r>
            <a:endParaRPr lang="en-US" altLang="en-US" sz="2000">
              <a:solidFill>
                <a:srgbClr val="5F5F5F"/>
              </a:solidFill>
              <a:latin typeface="Century" panose="02040604050505020304" pitchFamily="18" charset="0"/>
            </a:endParaRPr>
          </a:p>
          <a:p>
            <a:pPr>
              <a:lnSpc>
                <a:spcPct val="130000"/>
              </a:lnSpc>
              <a:spcBef>
                <a:spcPts val="300"/>
              </a:spcBef>
              <a:buClr>
                <a:srgbClr val="800080"/>
              </a:buClr>
              <a:buSzPct val="70000"/>
              <a:buFont typeface="Wingdings" panose="05000000000000000000" pitchFamily="2" charset="2"/>
              <a:buChar char=""/>
            </a:pPr>
            <a:r>
              <a:rPr lang="vi-VN" altLang="en-US">
                <a:solidFill>
                  <a:srgbClr val="5F5F5F"/>
                </a:solidFill>
                <a:latin typeface="Century" panose="02040604050505020304" pitchFamily="18" charset="0"/>
              </a:rPr>
              <a:t>Sử dụng các ký hiệu sơ đồ </a:t>
            </a:r>
            <a:endParaRPr lang="en-US"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solidFill>
                  <a:srgbClr val="5F5F5F"/>
                </a:solidFill>
                <a:latin typeface="Century" panose="02040604050505020304" pitchFamily="18" charset="0"/>
              </a:rPr>
              <a:t>Phạm vi hệ thống: bối cảnh, vấn đề, bản đồ khung</a:t>
            </a:r>
            <a:endParaRPr lang="vi-VN"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Cấu trúc khái niệm: sơ đồ quan hệ thực thể</a:t>
            </a: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Các hoạt động và dữ liệu: Sơ đồ SADT</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Dòng thông tin: sơ đồ dòng dữ liệu</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Hoạt động của hệ thống: sử dụng các biểu đồ trường hợp</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kịch bản tương tác: sơ đồ dấu vết sự kiện</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hành vi của hệ thống: phát biểu sơ đồ máy</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Khuyến khích và phản ứng: Sơ đồ R-net</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Tích hợp nhiều chế độ xem hệ thống, xem nhiều điểm trong UML</a:t>
            </a:r>
          </a:p>
        </p:txBody>
      </p:sp>
      <p:pic>
        <p:nvPicPr>
          <p:cNvPr id="69636" name="Picture 3">
            <a:extLst>
              <a:ext uri="{FF2B5EF4-FFF2-40B4-BE49-F238E27FC236}">
                <a16:creationId xmlns:a16="http://schemas.microsoft.com/office/drawing/2014/main" id="{3F61CE96-9736-46BC-B723-392DEC462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81401"/>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FCF6442D-3929-457E-8D0A-9E3109936BE2}"/>
              </a:ext>
            </a:extLst>
          </p:cNvPr>
          <p:cNvSpPr>
            <a:spLocks noGrp="1"/>
          </p:cNvSpPr>
          <p:nvPr>
            <p:ph type="sldNum" sz="quarter" idx="12"/>
          </p:nvPr>
        </p:nvSpPr>
        <p:spPr/>
        <p:txBody>
          <a:bodyPr/>
          <a:lstStyle/>
          <a:p>
            <a:fld id="{5DCE9256-E267-42CE-80F9-AEAE5EA0E9CB}" type="slidenum">
              <a:rPr lang="en-US" smtClean="0"/>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AD86E5B2-4FF8-47FC-98D2-74C2D9B7659B}"/>
              </a:ext>
            </a:extLst>
          </p:cNvPr>
          <p:cNvSpPr txBox="1">
            <a:spLocks noChangeArrowheads="1"/>
          </p:cNvSpPr>
          <p:nvPr/>
        </p:nvSpPr>
        <p:spPr bwMode="auto">
          <a:xfrm>
            <a:off x="2724151" y="2286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Các hoạt động và dữ liệu: Sơ đồ SADT</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26626" name="Text Box 2">
            <a:extLst>
              <a:ext uri="{FF2B5EF4-FFF2-40B4-BE49-F238E27FC236}">
                <a16:creationId xmlns:a16="http://schemas.microsoft.com/office/drawing/2014/main" id="{2F2EFC56-D803-4C63-A8BE-2907171BB420}"/>
              </a:ext>
            </a:extLst>
          </p:cNvPr>
          <p:cNvSpPr txBox="1">
            <a:spLocks noChangeArrowheads="1"/>
          </p:cNvSpPr>
          <p:nvPr/>
        </p:nvSpPr>
        <p:spPr bwMode="auto">
          <a:xfrm>
            <a:off x="1751014" y="1338263"/>
            <a:ext cx="8853487"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1000"/>
              </a:spcBef>
              <a:buClr>
                <a:srgbClr val="800080"/>
              </a:buClr>
              <a:buSzPct val="70000"/>
              <a:buFont typeface="Wingdings" panose="05000000000000000000" pitchFamily="2" charset="2"/>
              <a:buChar char=""/>
            </a:pPr>
            <a:r>
              <a:rPr lang="en-US" altLang="en-US" sz="2000">
                <a:latin typeface="Century" panose="02040604050505020304" pitchFamily="18" charset="0"/>
              </a:rPr>
              <a:t>Nắm bắt các hoạt động và dữ liệu trong hệ thống (as-is hoặc to-be)</a:t>
            </a:r>
            <a:endParaRPr lang="en-US" altLang="en-US" sz="1800">
              <a:latin typeface="Century" panose="02040604050505020304" pitchFamily="18" charset="0"/>
            </a:endParaRPr>
          </a:p>
          <a:p>
            <a:pPr>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latin typeface="Century" panose="02040604050505020304" pitchFamily="18" charset="0"/>
              </a:rPr>
              <a:t>Actigram: liên quan đến các hoạt động thông qua các liên kết phụ thuộc dữ liệu</a:t>
            </a:r>
            <a:endParaRPr lang="en-US" altLang="en-US" sz="2000">
              <a:latin typeface="Century" panose="02040604050505020304" pitchFamily="18" charset="0"/>
            </a:endParaRP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Đông →: dữ liệu đầu vào; Tây →: dữ liệu đầu ra</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Bắc →: kiểm soát dữ liệu / sự kiện; Nam →: bộ vi xử lý</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Các hoạt động có thể điều chỉnh lại thành các hoạt động phụ</a:t>
            </a:r>
          </a:p>
          <a:p>
            <a:pPr>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latin typeface="Century" panose="02040604050505020304" pitchFamily="18" charset="0"/>
              </a:rPr>
              <a:t>Datagram</a:t>
            </a:r>
            <a:r>
              <a:rPr lang="en-US" altLang="en-US" sz="2000">
                <a:latin typeface="Century" panose="02040604050505020304" pitchFamily="18" charset="0"/>
              </a:rPr>
              <a:t>:  liên quan dữ liệu qua điều khiển các liên kết phụ thuộc</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Đông →: hoạt động sản xuất; Tây →: hoạt động tiêu dùng</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Bắc →: hoạt động xác nhận; Nam →: nguồn lực cần thiết</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Dữ liệu có thể điều chỉnh lại thành dữ liệu phụ</a:t>
            </a:r>
          </a:p>
          <a:p>
            <a:pPr>
              <a:lnSpc>
                <a:spcPct val="100000"/>
              </a:lnSpc>
              <a:spcBef>
                <a:spcPts val="1650"/>
              </a:spcBef>
              <a:buClr>
                <a:srgbClr val="800080"/>
              </a:buClr>
              <a:buSzPct val="70000"/>
              <a:buFont typeface="Wingdings" panose="05000000000000000000" pitchFamily="2" charset="2"/>
              <a:buChar char=""/>
            </a:pPr>
            <a:r>
              <a:rPr lang="en-US" altLang="en-US" sz="2000">
                <a:latin typeface="Century" panose="02040604050505020304" pitchFamily="18" charset="0"/>
              </a:rPr>
              <a:t>Tính hoạt động của dữ liệu đôi:</a:t>
            </a:r>
          </a:p>
          <a:p>
            <a:pPr lvl="1">
              <a:lnSpc>
                <a:spcPct val="100000"/>
              </a:lnSpc>
              <a:spcBef>
                <a:spcPts val="413"/>
              </a:spcBef>
              <a:buClr>
                <a:srgbClr val="800080"/>
              </a:buClr>
              <a:buFont typeface="Century" panose="02040604050505020304" pitchFamily="18" charset="0"/>
              <a:buChar char="–"/>
            </a:pPr>
            <a:r>
              <a:rPr lang="en-US" altLang="en-US" sz="2000">
                <a:latin typeface="Century" panose="02040604050505020304" pitchFamily="18" charset="0"/>
              </a:rPr>
              <a:t>Dữ liệu trong actigram phải xuất hiện trong datagram </a:t>
            </a:r>
          </a:p>
          <a:p>
            <a:pPr lvl="1">
              <a:lnSpc>
                <a:spcPct val="100000"/>
              </a:lnSpc>
              <a:spcBef>
                <a:spcPts val="413"/>
              </a:spcBef>
              <a:buClr>
                <a:srgbClr val="800080"/>
              </a:buClr>
              <a:buFont typeface="Century" panose="02040604050505020304" pitchFamily="18" charset="0"/>
              <a:buChar char="–"/>
            </a:pPr>
            <a:r>
              <a:rPr lang="en-US" altLang="en-US" sz="2000">
                <a:latin typeface="Century" panose="02040604050505020304" pitchFamily="18" charset="0"/>
              </a:rPr>
              <a:t>Các hoạt động trong datagram phải xuất hiện trong actigram</a:t>
            </a:r>
          </a:p>
        </p:txBody>
      </p:sp>
      <p:graphicFrame>
        <p:nvGraphicFramePr>
          <p:cNvPr id="71684" name="Object 3">
            <a:extLst>
              <a:ext uri="{FF2B5EF4-FFF2-40B4-BE49-F238E27FC236}">
                <a16:creationId xmlns:a16="http://schemas.microsoft.com/office/drawing/2014/main" id="{519D5A47-3188-4B4A-9114-CE13F8B71B69}"/>
              </a:ext>
            </a:extLst>
          </p:cNvPr>
          <p:cNvGraphicFramePr>
            <a:graphicFrameLocks noChangeAspect="1"/>
          </p:cNvGraphicFramePr>
          <p:nvPr/>
        </p:nvGraphicFramePr>
        <p:xfrm>
          <a:off x="1606551" y="139700"/>
          <a:ext cx="1338263" cy="838200"/>
        </p:xfrm>
        <a:graphic>
          <a:graphicData uri="http://schemas.openxmlformats.org/presentationml/2006/ole">
            <mc:AlternateContent xmlns:mc="http://schemas.openxmlformats.org/markup-compatibility/2006">
              <mc:Choice xmlns:v="urn:schemas-microsoft-com:vml" Requires="v">
                <p:oleObj r:id="rId3" imgW="5904411" imgH="3698095" progId="">
                  <p:embed/>
                </p:oleObj>
              </mc:Choice>
              <mc:Fallback>
                <p:oleObj r:id="rId3" imgW="5904411" imgH="3698095" progId="">
                  <p:embed/>
                  <p:pic>
                    <p:nvPicPr>
                      <p:cNvPr id="71684" name="Object 3">
                        <a:extLst>
                          <a:ext uri="{FF2B5EF4-FFF2-40B4-BE49-F238E27FC236}">
                            <a16:creationId xmlns:a16="http://schemas.microsoft.com/office/drawing/2014/main" id="{519D5A47-3188-4B4A-9114-CE13F8B71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6551" y="139700"/>
                        <a:ext cx="1338263" cy="838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17AA139-3326-42FF-BFDF-16444E14EEE5}"/>
              </a:ext>
            </a:extLst>
          </p:cNvPr>
          <p:cNvSpPr>
            <a:spLocks noGrp="1"/>
          </p:cNvSpPr>
          <p:nvPr>
            <p:ph type="sldNum" sz="quarter" idx="12"/>
          </p:nvPr>
        </p:nvSpPr>
        <p:spPr/>
        <p:txBody>
          <a:bodyPr/>
          <a:lstStyle/>
          <a:p>
            <a:fld id="{5DCE9256-E267-42CE-80F9-AEAE5EA0E9CB}" type="slidenum">
              <a:rPr lang="en-US" smtClean="0"/>
              <a:t>36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7C590470-072D-412D-ADE6-FE774746661D}"/>
              </a:ext>
            </a:extLst>
          </p:cNvPr>
          <p:cNvSpPr txBox="1">
            <a:spLocks noChangeArrowheads="1"/>
          </p:cNvSpPr>
          <p:nvPr/>
        </p:nvSpPr>
        <p:spPr bwMode="auto">
          <a:xfrm>
            <a:off x="2014538" y="152400"/>
            <a:ext cx="8653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Các sơ đồ SADT: ví dụ về actigram</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73731" name="Picture 2">
            <a:extLst>
              <a:ext uri="{FF2B5EF4-FFF2-40B4-BE49-F238E27FC236}">
                <a16:creationId xmlns:a16="http://schemas.microsoft.com/office/drawing/2014/main" id="{D86B662E-F21D-48EE-B556-9FE848AED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73732" name="Object 3">
            <a:extLst>
              <a:ext uri="{FF2B5EF4-FFF2-40B4-BE49-F238E27FC236}">
                <a16:creationId xmlns:a16="http://schemas.microsoft.com/office/drawing/2014/main" id="{449D98A8-F5F2-41B6-8912-C50D2B97425F}"/>
              </a:ext>
            </a:extLst>
          </p:cNvPr>
          <p:cNvGraphicFramePr>
            <a:graphicFrameLocks noChangeAspect="1"/>
          </p:cNvGraphicFramePr>
          <p:nvPr/>
        </p:nvGraphicFramePr>
        <p:xfrm>
          <a:off x="1712913" y="1462089"/>
          <a:ext cx="8736012" cy="4194175"/>
        </p:xfrm>
        <a:graphic>
          <a:graphicData uri="http://schemas.openxmlformats.org/presentationml/2006/ole">
            <mc:AlternateContent xmlns:mc="http://schemas.openxmlformats.org/markup-compatibility/2006">
              <mc:Choice xmlns:v="urn:schemas-microsoft-com:vml" Requires="v">
                <p:oleObj r:id="rId4" imgW="5848404" imgH="2810118" progId="">
                  <p:embed/>
                </p:oleObj>
              </mc:Choice>
              <mc:Fallback>
                <p:oleObj r:id="rId4" imgW="5848404" imgH="2810118" progId="">
                  <p:embed/>
                  <p:pic>
                    <p:nvPicPr>
                      <p:cNvPr id="73732" name="Object 3">
                        <a:extLst>
                          <a:ext uri="{FF2B5EF4-FFF2-40B4-BE49-F238E27FC236}">
                            <a16:creationId xmlns:a16="http://schemas.microsoft.com/office/drawing/2014/main" id="{449D98A8-F5F2-41B6-8912-C50D2B9742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2913" y="1462089"/>
                        <a:ext cx="8736012" cy="41941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3" name="Rectangle 4">
            <a:extLst>
              <a:ext uri="{FF2B5EF4-FFF2-40B4-BE49-F238E27FC236}">
                <a16:creationId xmlns:a16="http://schemas.microsoft.com/office/drawing/2014/main" id="{E6C7E4DB-AB03-484F-A339-3A7A76D6C833}"/>
              </a:ext>
            </a:extLst>
          </p:cNvPr>
          <p:cNvSpPr>
            <a:spLocks noChangeArrowheads="1"/>
          </p:cNvSpPr>
          <p:nvPr/>
        </p:nvSpPr>
        <p:spPr bwMode="auto">
          <a:xfrm>
            <a:off x="8550276" y="2146300"/>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refinement</a:t>
            </a:r>
          </a:p>
        </p:txBody>
      </p:sp>
      <p:sp>
        <p:nvSpPr>
          <p:cNvPr id="73734" name="Line 5">
            <a:extLst>
              <a:ext uri="{FF2B5EF4-FFF2-40B4-BE49-F238E27FC236}">
                <a16:creationId xmlns:a16="http://schemas.microsoft.com/office/drawing/2014/main" id="{5F63E76C-EB07-4872-A678-800887DD9CB2}"/>
              </a:ext>
            </a:extLst>
          </p:cNvPr>
          <p:cNvSpPr>
            <a:spLocks noChangeShapeType="1"/>
          </p:cNvSpPr>
          <p:nvPr/>
        </p:nvSpPr>
        <p:spPr bwMode="auto">
          <a:xfrm flipV="1">
            <a:off x="9037638" y="2428875"/>
            <a:ext cx="520700"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5" name="Rectangle 6">
            <a:extLst>
              <a:ext uri="{FF2B5EF4-FFF2-40B4-BE49-F238E27FC236}">
                <a16:creationId xmlns:a16="http://schemas.microsoft.com/office/drawing/2014/main" id="{BEA1485F-09DF-4B11-BB31-8B21E4154587}"/>
              </a:ext>
            </a:extLst>
          </p:cNvPr>
          <p:cNvSpPr>
            <a:spLocks noChangeArrowheads="1"/>
          </p:cNvSpPr>
          <p:nvPr/>
        </p:nvSpPr>
        <p:spPr bwMode="auto">
          <a:xfrm>
            <a:off x="3522664" y="4694239"/>
            <a:ext cx="1614487" cy="293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input data</a:t>
            </a:r>
          </a:p>
        </p:txBody>
      </p:sp>
      <p:sp>
        <p:nvSpPr>
          <p:cNvPr id="73736" name="Rectangle 7">
            <a:extLst>
              <a:ext uri="{FF2B5EF4-FFF2-40B4-BE49-F238E27FC236}">
                <a16:creationId xmlns:a16="http://schemas.microsoft.com/office/drawing/2014/main" id="{A13C91F5-969D-4A5E-83A7-44F84DF26795}"/>
              </a:ext>
            </a:extLst>
          </p:cNvPr>
          <p:cNvSpPr>
            <a:spLocks noChangeArrowheads="1"/>
          </p:cNvSpPr>
          <p:nvPr/>
        </p:nvSpPr>
        <p:spPr bwMode="auto">
          <a:xfrm>
            <a:off x="5607051" y="5324475"/>
            <a:ext cx="1628775"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output data</a:t>
            </a:r>
          </a:p>
        </p:txBody>
      </p:sp>
      <p:sp>
        <p:nvSpPr>
          <p:cNvPr id="73737" name="Line 8">
            <a:extLst>
              <a:ext uri="{FF2B5EF4-FFF2-40B4-BE49-F238E27FC236}">
                <a16:creationId xmlns:a16="http://schemas.microsoft.com/office/drawing/2014/main" id="{FBBC3315-D4C5-41CE-A9D1-6553BBD0F9C1}"/>
              </a:ext>
            </a:extLst>
          </p:cNvPr>
          <p:cNvSpPr>
            <a:spLocks noChangeShapeType="1"/>
          </p:cNvSpPr>
          <p:nvPr/>
        </p:nvSpPr>
        <p:spPr bwMode="auto">
          <a:xfrm flipV="1">
            <a:off x="4529138" y="4384675"/>
            <a:ext cx="520700"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8" name="Line 9">
            <a:extLst>
              <a:ext uri="{FF2B5EF4-FFF2-40B4-BE49-F238E27FC236}">
                <a16:creationId xmlns:a16="http://schemas.microsoft.com/office/drawing/2014/main" id="{2DA49BB3-F8B6-4AE4-A957-203BEBB50145}"/>
              </a:ext>
            </a:extLst>
          </p:cNvPr>
          <p:cNvSpPr>
            <a:spLocks noChangeShapeType="1"/>
          </p:cNvSpPr>
          <p:nvPr/>
        </p:nvSpPr>
        <p:spPr bwMode="auto">
          <a:xfrm flipV="1">
            <a:off x="6376988" y="4948238"/>
            <a:ext cx="419100" cy="4254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39" name="Line 10">
            <a:extLst>
              <a:ext uri="{FF2B5EF4-FFF2-40B4-BE49-F238E27FC236}">
                <a16:creationId xmlns:a16="http://schemas.microsoft.com/office/drawing/2014/main" id="{81850791-9BE2-4560-808A-79B18AD54599}"/>
              </a:ext>
            </a:extLst>
          </p:cNvPr>
          <p:cNvSpPr>
            <a:spLocks noChangeShapeType="1"/>
          </p:cNvSpPr>
          <p:nvPr/>
        </p:nvSpPr>
        <p:spPr bwMode="auto">
          <a:xfrm flipV="1">
            <a:off x="5229225" y="4913313"/>
            <a:ext cx="419100" cy="4254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40" name="Rectangle 11">
            <a:extLst>
              <a:ext uri="{FF2B5EF4-FFF2-40B4-BE49-F238E27FC236}">
                <a16:creationId xmlns:a16="http://schemas.microsoft.com/office/drawing/2014/main" id="{F69F1310-E61A-4E13-B139-56540B17A3D2}"/>
              </a:ext>
            </a:extLst>
          </p:cNvPr>
          <p:cNvSpPr>
            <a:spLocks noChangeArrowheads="1"/>
          </p:cNvSpPr>
          <p:nvPr/>
        </p:nvSpPr>
        <p:spPr bwMode="auto">
          <a:xfrm>
            <a:off x="4027489" y="5275264"/>
            <a:ext cx="162877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processor</a:t>
            </a:r>
          </a:p>
        </p:txBody>
      </p:sp>
      <p:sp>
        <p:nvSpPr>
          <p:cNvPr id="73741" name="Rectangle 12">
            <a:extLst>
              <a:ext uri="{FF2B5EF4-FFF2-40B4-BE49-F238E27FC236}">
                <a16:creationId xmlns:a16="http://schemas.microsoft.com/office/drawing/2014/main" id="{82BA1E4D-FAA5-47CE-97F1-D97E357DFDDE}"/>
              </a:ext>
            </a:extLst>
          </p:cNvPr>
          <p:cNvSpPr>
            <a:spLocks noChangeArrowheads="1"/>
          </p:cNvSpPr>
          <p:nvPr/>
        </p:nvSpPr>
        <p:spPr bwMode="auto">
          <a:xfrm>
            <a:off x="1789113" y="4394200"/>
            <a:ext cx="1860550" cy="33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controlling data</a:t>
            </a:r>
          </a:p>
        </p:txBody>
      </p:sp>
      <p:sp>
        <p:nvSpPr>
          <p:cNvPr id="73742" name="Line 13">
            <a:extLst>
              <a:ext uri="{FF2B5EF4-FFF2-40B4-BE49-F238E27FC236}">
                <a16:creationId xmlns:a16="http://schemas.microsoft.com/office/drawing/2014/main" id="{CAEADF43-D3FD-439F-BBC1-99C747F58410}"/>
              </a:ext>
            </a:extLst>
          </p:cNvPr>
          <p:cNvSpPr>
            <a:spLocks noChangeShapeType="1"/>
          </p:cNvSpPr>
          <p:nvPr/>
        </p:nvSpPr>
        <p:spPr bwMode="auto">
          <a:xfrm flipV="1">
            <a:off x="3629025" y="3108326"/>
            <a:ext cx="1703388" cy="14636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3743" name="Rectangle 14">
            <a:extLst>
              <a:ext uri="{FF2B5EF4-FFF2-40B4-BE49-F238E27FC236}">
                <a16:creationId xmlns:a16="http://schemas.microsoft.com/office/drawing/2014/main" id="{9B02871E-091A-4896-98BA-C84BA17867F2}"/>
              </a:ext>
            </a:extLst>
          </p:cNvPr>
          <p:cNvSpPr>
            <a:spLocks noChangeArrowheads="1"/>
          </p:cNvSpPr>
          <p:nvPr/>
        </p:nvSpPr>
        <p:spPr bwMode="auto">
          <a:xfrm>
            <a:off x="6376989" y="113823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activity</a:t>
            </a:r>
          </a:p>
        </p:txBody>
      </p:sp>
      <p:sp>
        <p:nvSpPr>
          <p:cNvPr id="73744" name="Line 15">
            <a:extLst>
              <a:ext uri="{FF2B5EF4-FFF2-40B4-BE49-F238E27FC236}">
                <a16:creationId xmlns:a16="http://schemas.microsoft.com/office/drawing/2014/main" id="{157561F8-63B4-46E3-BE38-EF2520E37E92}"/>
              </a:ext>
            </a:extLst>
          </p:cNvPr>
          <p:cNvSpPr>
            <a:spLocks noChangeShapeType="1"/>
          </p:cNvSpPr>
          <p:nvPr/>
        </p:nvSpPr>
        <p:spPr bwMode="auto">
          <a:xfrm flipV="1">
            <a:off x="6700838" y="1414464"/>
            <a:ext cx="577850" cy="5413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1CF7B592-3AEB-49B5-B36D-66991C72AF24}"/>
              </a:ext>
            </a:extLst>
          </p:cNvPr>
          <p:cNvSpPr>
            <a:spLocks noGrp="1"/>
          </p:cNvSpPr>
          <p:nvPr>
            <p:ph type="sldNum" sz="quarter" idx="12"/>
          </p:nvPr>
        </p:nvSpPr>
        <p:spPr/>
        <p:txBody>
          <a:bodyPr/>
          <a:lstStyle/>
          <a:p>
            <a:fld id="{5DCE9256-E267-42CE-80F9-AEAE5EA0E9CB}" type="slidenum">
              <a:rPr lang="en-US" smtClean="0"/>
              <a:t>37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3D0B54C6-5BA5-4906-B518-E997170E0C76}"/>
              </a:ext>
            </a:extLst>
          </p:cNvPr>
          <p:cNvSpPr txBox="1">
            <a:spLocks noChangeArrowheads="1"/>
          </p:cNvSpPr>
          <p:nvPr/>
        </p:nvSpPr>
        <p:spPr bwMode="auto">
          <a:xfrm>
            <a:off x="2090738" y="152400"/>
            <a:ext cx="86534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SADT: ví dụ về datagram</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75779" name="Picture 2">
            <a:extLst>
              <a:ext uri="{FF2B5EF4-FFF2-40B4-BE49-F238E27FC236}">
                <a16:creationId xmlns:a16="http://schemas.microsoft.com/office/drawing/2014/main" id="{E4F6D2E7-3A86-41BA-A2FC-DE0812CC3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5780" name="Group 3">
            <a:extLst>
              <a:ext uri="{FF2B5EF4-FFF2-40B4-BE49-F238E27FC236}">
                <a16:creationId xmlns:a16="http://schemas.microsoft.com/office/drawing/2014/main" id="{C1B49ADD-E264-41F7-A52A-7B6E4D5A82B2}"/>
              </a:ext>
            </a:extLst>
          </p:cNvPr>
          <p:cNvGrpSpPr>
            <a:grpSpLocks/>
          </p:cNvGrpSpPr>
          <p:nvPr/>
        </p:nvGrpSpPr>
        <p:grpSpPr bwMode="auto">
          <a:xfrm>
            <a:off x="2216151" y="1277939"/>
            <a:ext cx="7573963" cy="2555875"/>
            <a:chOff x="436" y="805"/>
            <a:chExt cx="4771" cy="1610"/>
          </a:xfrm>
        </p:grpSpPr>
        <p:graphicFrame>
          <p:nvGraphicFramePr>
            <p:cNvPr id="75784" name="Object 4">
              <a:extLst>
                <a:ext uri="{FF2B5EF4-FFF2-40B4-BE49-F238E27FC236}">
                  <a16:creationId xmlns:a16="http://schemas.microsoft.com/office/drawing/2014/main" id="{2144200C-A56F-44E9-B1C2-4D2587D65D17}"/>
                </a:ext>
              </a:extLst>
            </p:cNvPr>
            <p:cNvGraphicFramePr>
              <a:graphicFrameLocks noChangeAspect="1"/>
            </p:cNvGraphicFramePr>
            <p:nvPr/>
          </p:nvGraphicFramePr>
          <p:xfrm>
            <a:off x="995" y="957"/>
            <a:ext cx="4106" cy="1458"/>
          </p:xfrm>
          <a:graphic>
            <a:graphicData uri="http://schemas.openxmlformats.org/presentationml/2006/ole">
              <mc:AlternateContent xmlns:mc="http://schemas.openxmlformats.org/markup-compatibility/2006">
                <mc:Choice xmlns:v="urn:schemas-microsoft-com:vml" Requires="v">
                  <p:oleObj r:id="rId4" imgW="3599279" imgH="1279469" progId="">
                    <p:embed/>
                  </p:oleObj>
                </mc:Choice>
                <mc:Fallback>
                  <p:oleObj r:id="rId4" imgW="3599279" imgH="1279469" progId="">
                    <p:embed/>
                    <p:pic>
                      <p:nvPicPr>
                        <p:cNvPr id="75784" name="Object 4">
                          <a:extLst>
                            <a:ext uri="{FF2B5EF4-FFF2-40B4-BE49-F238E27FC236}">
                              <a16:creationId xmlns:a16="http://schemas.microsoft.com/office/drawing/2014/main" id="{2144200C-A56F-44E9-B1C2-4D2587D65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 y="957"/>
                          <a:ext cx="4106" cy="14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85" name="Rectangle 5">
              <a:extLst>
                <a:ext uri="{FF2B5EF4-FFF2-40B4-BE49-F238E27FC236}">
                  <a16:creationId xmlns:a16="http://schemas.microsoft.com/office/drawing/2014/main" id="{4D9F9393-79FD-4214-9A8A-D042AF9760FE}"/>
                </a:ext>
              </a:extLst>
            </p:cNvPr>
            <p:cNvSpPr>
              <a:spLocks noChangeArrowheads="1"/>
            </p:cNvSpPr>
            <p:nvPr/>
          </p:nvSpPr>
          <p:spPr bwMode="auto">
            <a:xfrm>
              <a:off x="551" y="1889"/>
              <a:ext cx="1387"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producing activity</a:t>
              </a:r>
            </a:p>
          </p:txBody>
        </p:sp>
        <p:sp>
          <p:nvSpPr>
            <p:cNvPr id="75786" name="Rectangle 6">
              <a:extLst>
                <a:ext uri="{FF2B5EF4-FFF2-40B4-BE49-F238E27FC236}">
                  <a16:creationId xmlns:a16="http://schemas.microsoft.com/office/drawing/2014/main" id="{F86860FE-395E-42C5-82FE-0ACB17AFA598}"/>
                </a:ext>
              </a:extLst>
            </p:cNvPr>
            <p:cNvSpPr>
              <a:spLocks noChangeArrowheads="1"/>
            </p:cNvSpPr>
            <p:nvPr/>
          </p:nvSpPr>
          <p:spPr bwMode="auto">
            <a:xfrm>
              <a:off x="694" y="805"/>
              <a:ext cx="143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controlling activity</a:t>
              </a:r>
            </a:p>
          </p:txBody>
        </p:sp>
        <p:sp>
          <p:nvSpPr>
            <p:cNvPr id="75787" name="Line 7">
              <a:extLst>
                <a:ext uri="{FF2B5EF4-FFF2-40B4-BE49-F238E27FC236}">
                  <a16:creationId xmlns:a16="http://schemas.microsoft.com/office/drawing/2014/main" id="{FAAB77C6-FA2A-46B1-9A8C-25ACB012B9C6}"/>
                </a:ext>
              </a:extLst>
            </p:cNvPr>
            <p:cNvSpPr>
              <a:spLocks noChangeShapeType="1"/>
            </p:cNvSpPr>
            <p:nvPr/>
          </p:nvSpPr>
          <p:spPr bwMode="auto">
            <a:xfrm>
              <a:off x="1253" y="1007"/>
              <a:ext cx="1090" cy="10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8" name="Line 8">
              <a:extLst>
                <a:ext uri="{FF2B5EF4-FFF2-40B4-BE49-F238E27FC236}">
                  <a16:creationId xmlns:a16="http://schemas.microsoft.com/office/drawing/2014/main" id="{4A16ABBF-DCD4-40A2-ABD7-60C4F9A967FE}"/>
                </a:ext>
              </a:extLst>
            </p:cNvPr>
            <p:cNvSpPr>
              <a:spLocks noChangeShapeType="1"/>
            </p:cNvSpPr>
            <p:nvPr/>
          </p:nvSpPr>
          <p:spPr bwMode="auto">
            <a:xfrm flipV="1">
              <a:off x="1049" y="1538"/>
              <a:ext cx="499" cy="356"/>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89" name="Rectangle 9">
              <a:extLst>
                <a:ext uri="{FF2B5EF4-FFF2-40B4-BE49-F238E27FC236}">
                  <a16:creationId xmlns:a16="http://schemas.microsoft.com/office/drawing/2014/main" id="{1447446B-6D2D-4B4F-87EC-D36F2CAF3A38}"/>
                </a:ext>
              </a:extLst>
            </p:cNvPr>
            <p:cNvSpPr>
              <a:spLocks noChangeArrowheads="1"/>
            </p:cNvSpPr>
            <p:nvPr/>
          </p:nvSpPr>
          <p:spPr bwMode="auto">
            <a:xfrm>
              <a:off x="3820" y="884"/>
              <a:ext cx="1387"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consuming activity</a:t>
              </a:r>
            </a:p>
          </p:txBody>
        </p:sp>
        <p:sp>
          <p:nvSpPr>
            <p:cNvPr id="75790" name="Line 10">
              <a:extLst>
                <a:ext uri="{FF2B5EF4-FFF2-40B4-BE49-F238E27FC236}">
                  <a16:creationId xmlns:a16="http://schemas.microsoft.com/office/drawing/2014/main" id="{0213EE03-994E-4906-AF76-33BD5B59C8C0}"/>
                </a:ext>
              </a:extLst>
            </p:cNvPr>
            <p:cNvSpPr>
              <a:spLocks noChangeShapeType="1"/>
            </p:cNvSpPr>
            <p:nvPr/>
          </p:nvSpPr>
          <p:spPr bwMode="auto">
            <a:xfrm flipV="1">
              <a:off x="4109" y="1061"/>
              <a:ext cx="471" cy="392"/>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91" name="Line 11">
              <a:extLst>
                <a:ext uri="{FF2B5EF4-FFF2-40B4-BE49-F238E27FC236}">
                  <a16:creationId xmlns:a16="http://schemas.microsoft.com/office/drawing/2014/main" id="{30DA9E29-DC1E-4F99-8D1C-CF6F665B0E7F}"/>
                </a:ext>
              </a:extLst>
            </p:cNvPr>
            <p:cNvSpPr>
              <a:spLocks noChangeShapeType="1"/>
            </p:cNvSpPr>
            <p:nvPr/>
          </p:nvSpPr>
          <p:spPr bwMode="auto">
            <a:xfrm flipV="1">
              <a:off x="1509" y="2170"/>
              <a:ext cx="580" cy="12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5792" name="Rectangle 12">
              <a:extLst>
                <a:ext uri="{FF2B5EF4-FFF2-40B4-BE49-F238E27FC236}">
                  <a16:creationId xmlns:a16="http://schemas.microsoft.com/office/drawing/2014/main" id="{D14E3868-034C-4DFC-8782-AA83BA612003}"/>
                </a:ext>
              </a:extLst>
            </p:cNvPr>
            <p:cNvSpPr>
              <a:spLocks noChangeArrowheads="1"/>
            </p:cNvSpPr>
            <p:nvPr/>
          </p:nvSpPr>
          <p:spPr bwMode="auto">
            <a:xfrm>
              <a:off x="436" y="2193"/>
              <a:ext cx="1434"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resource</a:t>
              </a:r>
            </a:p>
          </p:txBody>
        </p:sp>
      </p:grpSp>
      <p:sp>
        <p:nvSpPr>
          <p:cNvPr id="75781" name="Rectangle 13">
            <a:extLst>
              <a:ext uri="{FF2B5EF4-FFF2-40B4-BE49-F238E27FC236}">
                <a16:creationId xmlns:a16="http://schemas.microsoft.com/office/drawing/2014/main" id="{2266EDBE-9634-4809-8C57-8219587BEE71}"/>
              </a:ext>
            </a:extLst>
          </p:cNvPr>
          <p:cNvSpPr>
            <a:spLocks noChangeArrowheads="1"/>
          </p:cNvSpPr>
          <p:nvPr/>
        </p:nvSpPr>
        <p:spPr bwMode="auto">
          <a:xfrm>
            <a:off x="1781176" y="4113214"/>
            <a:ext cx="10410824" cy="2439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00000"/>
              </a:lnSpc>
              <a:spcBef>
                <a:spcPts val="275"/>
              </a:spcBef>
              <a:buClr>
                <a:srgbClr val="800080"/>
              </a:buClr>
              <a:buSzPct val="70000"/>
              <a:buFont typeface="Wingdings" panose="05000000000000000000" pitchFamily="2" charset="2"/>
              <a:buChar char=""/>
            </a:pPr>
            <a:r>
              <a:rPr lang="fr-BE" altLang="en-US">
                <a:latin typeface="Comic Sans MS" panose="030F0702030302020204" pitchFamily="66" charset="0"/>
              </a:rPr>
              <a:t>Các quy tắc nhất quán / hoàn chỉnh có thể kiểm tra bằng các công cụ</a:t>
            </a:r>
          </a:p>
          <a:p>
            <a:pPr lvl="1">
              <a:lnSpc>
                <a:spcPct val="130000"/>
              </a:lnSpc>
              <a:spcBef>
                <a:spcPts val="250"/>
              </a:spcBef>
              <a:buClr>
                <a:srgbClr val="800080"/>
              </a:buClr>
              <a:buFont typeface="Comic Sans MS" panose="030F0702030302020204" pitchFamily="66" charset="0"/>
              <a:buChar char="–"/>
            </a:pPr>
            <a:r>
              <a:rPr lang="fr-BE" altLang="en-US" sz="2000">
                <a:solidFill>
                  <a:srgbClr val="009999"/>
                </a:solidFill>
                <a:latin typeface="Comic Sans MS" panose="030F0702030302020204" pitchFamily="66" charset="0"/>
              </a:rPr>
              <a:t>Mỗi hoạt động phải có đầu vào và đầu ra</a:t>
            </a:r>
          </a:p>
          <a:p>
            <a:pPr lvl="1">
              <a:spcBef>
                <a:spcPts val="25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Tất cả dữ liệu phải có </a:t>
            </a:r>
            <a:r>
              <a:rPr lang="en-US" altLang="en-US" sz="2000">
                <a:solidFill>
                  <a:srgbClr val="009999"/>
                </a:solidFill>
                <a:latin typeface="Comic Sans MS" panose="030F0702030302020204" pitchFamily="66" charset="0"/>
              </a:rPr>
              <a:t>bên</a:t>
            </a:r>
            <a:r>
              <a:rPr lang="vi-VN" altLang="en-US" sz="2000">
                <a:solidFill>
                  <a:srgbClr val="009999"/>
                </a:solidFill>
                <a:latin typeface="Comic Sans MS" panose="030F0702030302020204" pitchFamily="66" charset="0"/>
              </a:rPr>
              <a:t> sản xuất và </a:t>
            </a:r>
            <a:r>
              <a:rPr lang="en-US" altLang="en-US" sz="2000">
                <a:solidFill>
                  <a:srgbClr val="009999"/>
                </a:solidFill>
                <a:latin typeface="Comic Sans MS" panose="030F0702030302020204" pitchFamily="66" charset="0"/>
              </a:rPr>
              <a:t>bên</a:t>
            </a:r>
            <a:r>
              <a:rPr lang="vi-VN" altLang="en-US" sz="2000">
                <a:solidFill>
                  <a:srgbClr val="009999"/>
                </a:solidFill>
                <a:latin typeface="Comic Sans MS" panose="030F0702030302020204" pitchFamily="66" charset="0"/>
              </a:rPr>
              <a:t> tiêu dùng</a:t>
            </a:r>
            <a:endParaRPr lang="fr-BE" altLang="en-US" sz="2000">
              <a:solidFill>
                <a:srgbClr val="009999"/>
              </a:solidFill>
              <a:latin typeface="Comic Sans MS" panose="030F0702030302020204" pitchFamily="66" charset="0"/>
            </a:endParaRPr>
          </a:p>
          <a:p>
            <a:pPr lvl="1">
              <a:lnSpc>
                <a:spcPct val="130000"/>
              </a:lnSpc>
              <a:spcBef>
                <a:spcPts val="25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Dữ liệu ra vào của một hoạt động phải xuất hiện dưới dạng dữ liệu ra vào của các hoạt động phụ</a:t>
            </a:r>
            <a:endParaRPr lang="fr-BE" altLang="en-US" sz="2000">
              <a:solidFill>
                <a:srgbClr val="009999"/>
              </a:solidFill>
              <a:latin typeface="Comic Sans MS" panose="030F0702030302020204" pitchFamily="66" charset="0"/>
            </a:endParaRPr>
          </a:p>
          <a:p>
            <a:pPr lvl="1">
              <a:lnSpc>
                <a:spcPct val="130000"/>
              </a:lnSpc>
              <a:spcBef>
                <a:spcPts val="25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Mọi hoạt động trong một datagram phải được xác định trong một actigram, ...</a:t>
            </a:r>
            <a:endParaRPr lang="fr-BE" altLang="en-US" sz="2000">
              <a:solidFill>
                <a:srgbClr val="009999"/>
              </a:solidFill>
              <a:latin typeface="Comic Sans MS" panose="030F0702030302020204" pitchFamily="66" charset="0"/>
            </a:endParaRPr>
          </a:p>
        </p:txBody>
      </p:sp>
      <p:sp>
        <p:nvSpPr>
          <p:cNvPr id="75782" name="Rectangle 14">
            <a:extLst>
              <a:ext uri="{FF2B5EF4-FFF2-40B4-BE49-F238E27FC236}">
                <a16:creationId xmlns:a16="http://schemas.microsoft.com/office/drawing/2014/main" id="{6A636233-F0D8-4DED-A83A-4588337D1B65}"/>
              </a:ext>
            </a:extLst>
          </p:cNvPr>
          <p:cNvSpPr>
            <a:spLocks noChangeArrowheads="1"/>
          </p:cNvSpPr>
          <p:nvPr/>
        </p:nvSpPr>
        <p:spPr bwMode="auto">
          <a:xfrm>
            <a:off x="7237414" y="3317875"/>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data</a:t>
            </a:r>
          </a:p>
        </p:txBody>
      </p:sp>
      <p:sp>
        <p:nvSpPr>
          <p:cNvPr id="75783" name="Line 15">
            <a:extLst>
              <a:ext uri="{FF2B5EF4-FFF2-40B4-BE49-F238E27FC236}">
                <a16:creationId xmlns:a16="http://schemas.microsoft.com/office/drawing/2014/main" id="{8890381C-D5FF-4F2B-917A-C1D42BDAE21F}"/>
              </a:ext>
            </a:extLst>
          </p:cNvPr>
          <p:cNvSpPr>
            <a:spLocks noChangeShapeType="1"/>
          </p:cNvSpPr>
          <p:nvPr/>
        </p:nvSpPr>
        <p:spPr bwMode="auto">
          <a:xfrm>
            <a:off x="6975476" y="2997201"/>
            <a:ext cx="923925" cy="41751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96F774EE-DDBA-4172-8B62-E4CF46234BC8}"/>
              </a:ext>
            </a:extLst>
          </p:cNvPr>
          <p:cNvSpPr>
            <a:spLocks noGrp="1"/>
          </p:cNvSpPr>
          <p:nvPr>
            <p:ph type="sldNum" sz="quarter" idx="12"/>
          </p:nvPr>
        </p:nvSpPr>
        <p:spPr/>
        <p:txBody>
          <a:bodyPr/>
          <a:lstStyle/>
          <a:p>
            <a:fld id="{5DCE9256-E267-42CE-80F9-AEAE5EA0E9CB}" type="slidenum">
              <a:rPr lang="en-US" smtClean="0"/>
              <a:t>38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303B0B3F-D2B6-418F-B7D3-6E5EE8A7EF75}"/>
              </a:ext>
            </a:extLst>
          </p:cNvPr>
          <p:cNvSpPr txBox="1">
            <a:spLocks noChangeArrowheads="1"/>
          </p:cNvSpPr>
          <p:nvPr/>
        </p:nvSpPr>
        <p:spPr bwMode="auto">
          <a:xfrm>
            <a:off x="2724151" y="1524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Luồng thông tin: sơ đồ dòng dữ liệu</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29698" name="Text Box 2">
            <a:extLst>
              <a:ext uri="{FF2B5EF4-FFF2-40B4-BE49-F238E27FC236}">
                <a16:creationId xmlns:a16="http://schemas.microsoft.com/office/drawing/2014/main" id="{0C2E54E5-A73B-4F75-9F4E-BDB8661C4846}"/>
              </a:ext>
            </a:extLst>
          </p:cNvPr>
          <p:cNvSpPr txBox="1">
            <a:spLocks noChangeArrowheads="1"/>
          </p:cNvSpPr>
          <p:nvPr/>
        </p:nvSpPr>
        <p:spPr bwMode="auto">
          <a:xfrm>
            <a:off x="1751014" y="1295400"/>
            <a:ext cx="9881662"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sz="2000">
                <a:latin typeface="Century" panose="02040604050505020304" pitchFamily="18" charset="0"/>
              </a:rPr>
              <a:t>Nắm bắt các hoạt động của hệ thống được liên kết bởi các dữ liệu phụ thuộc</a:t>
            </a:r>
            <a:endParaRPr lang="en-US" altLang="en-US" sz="2000">
              <a:latin typeface="Century" panose="02040604050505020304" pitchFamily="18" charset="0"/>
            </a:endParaRPr>
          </a:p>
          <a:p>
            <a:pPr lvl="1">
              <a:lnSpc>
                <a:spcPct val="100000"/>
              </a:lnSpc>
              <a:buClr>
                <a:srgbClr val="800080"/>
              </a:buClr>
              <a:buFont typeface="Century" panose="02040604050505020304" pitchFamily="18" charset="0"/>
              <a:buChar char="–"/>
            </a:pPr>
            <a:r>
              <a:rPr lang="vi-VN" altLang="en-US" sz="2000">
                <a:latin typeface="Century" panose="02040604050505020304" pitchFamily="18" charset="0"/>
              </a:rPr>
              <a:t>Đơn giản hơn nhưng ít diễn hàm ý  actigrams</a:t>
            </a:r>
            <a:endParaRPr lang="en-US" altLang="en-US" sz="2000">
              <a:latin typeface="Century" panose="02040604050505020304" pitchFamily="18" charset="0"/>
            </a:endParaRPr>
          </a:p>
          <a:p>
            <a:pPr>
              <a:lnSpc>
                <a:spcPct val="130000"/>
              </a:lnSpc>
              <a:buClr>
                <a:srgbClr val="800080"/>
              </a:buClr>
              <a:buSzPct val="70000"/>
              <a:buFont typeface="Wingdings" panose="05000000000000000000" pitchFamily="2" charset="2"/>
              <a:buChar char=""/>
            </a:pPr>
            <a:r>
              <a:rPr lang="en-US" altLang="en-US" sz="2000">
                <a:latin typeface="Century" panose="02040604050505020304" pitchFamily="18" charset="0"/>
              </a:rPr>
              <a:t>Sự điều hành = hoạt động chuyển đổi dữ liệu</a:t>
            </a:r>
          </a:p>
          <a:p>
            <a:pPr>
              <a:lnSpc>
                <a:spcPct val="130000"/>
              </a:lnSpc>
              <a:buClr>
                <a:srgbClr val="800080"/>
              </a:buClr>
              <a:buSzPct val="70000"/>
              <a:buFont typeface="Wingdings" panose="05000000000000000000" pitchFamily="2" charset="2"/>
              <a:buChar char=""/>
            </a:pPr>
            <a:r>
              <a:rPr lang="en-US" altLang="en-US" sz="2000">
                <a:latin typeface="Century" panose="02040604050505020304" pitchFamily="18" charset="0"/>
              </a:rPr>
              <a:t>Liên kết đầu vào, đầu ra = luồng dữ liệu</a:t>
            </a:r>
          </a:p>
          <a:p>
            <a:pPr lvl="1">
              <a:buClr>
                <a:srgbClr val="800080"/>
              </a:buClr>
              <a:buFont typeface="Century" panose="02040604050505020304" pitchFamily="18" charset="0"/>
              <a:buChar char="–"/>
            </a:pPr>
            <a:r>
              <a:rPr lang="en-US" altLang="en-US" sz="2000">
                <a:latin typeface="Century" panose="02040604050505020304" pitchFamily="18" charset="0"/>
              </a:rPr>
              <a:t>hoạt động cần luồng dữ liệu vào để sinh luồng dữ liệu ra</a:t>
            </a:r>
          </a:p>
          <a:p>
            <a:pPr lvl="1">
              <a:buClr>
                <a:srgbClr val="800080"/>
              </a:buClr>
              <a:buFont typeface="Century" panose="02040604050505020304" pitchFamily="18" charset="0"/>
              <a:buChar char="–"/>
            </a:pPr>
            <a:r>
              <a:rPr lang="en-US" altLang="en-US" sz="2000">
                <a:latin typeface="Century" panose="02040604050505020304" pitchFamily="18" charset="0"/>
              </a:rPr>
              <a:t>(≠ luồng kiểm soát !)</a:t>
            </a:r>
          </a:p>
          <a:p>
            <a:pPr>
              <a:lnSpc>
                <a:spcPct val="120000"/>
              </a:lnSpc>
              <a:buClr>
                <a:srgbClr val="800080"/>
              </a:buClr>
              <a:buSzPct val="70000"/>
              <a:buFont typeface="Wingdings" panose="05000000000000000000" pitchFamily="2" charset="2"/>
              <a:buChar char=""/>
            </a:pPr>
            <a:r>
              <a:rPr lang="vi-VN" altLang="en-US" sz="2000">
                <a:latin typeface="Century" panose="02040604050505020304" pitchFamily="18" charset="0"/>
              </a:rPr>
              <a:t>Quy tắc chuyển đổi dữ liệu được chỉ định ...</a:t>
            </a:r>
            <a:endParaRPr lang="en-US" altLang="en-US" sz="2000">
              <a:latin typeface="Century" panose="02040604050505020304" pitchFamily="18" charset="0"/>
            </a:endParaRPr>
          </a:p>
          <a:p>
            <a:pPr lvl="1">
              <a:lnSpc>
                <a:spcPct val="100000"/>
              </a:lnSpc>
              <a:buClr>
                <a:srgbClr val="800080"/>
              </a:buClr>
              <a:buFont typeface="Century" panose="02040604050505020304" pitchFamily="18" charset="0"/>
              <a:buChar char="–"/>
            </a:pPr>
            <a:r>
              <a:rPr lang="en-US" altLang="en-US" sz="2000">
                <a:latin typeface="Century" panose="02040604050505020304" pitchFamily="18" charset="0"/>
              </a:rPr>
              <a:t>Trong chú thích (ngôn ngữ tự nhiên có cấu trúc) </a:t>
            </a:r>
          </a:p>
          <a:p>
            <a:pPr lvl="1">
              <a:lnSpc>
                <a:spcPct val="100000"/>
              </a:lnSpc>
              <a:buClr>
                <a:srgbClr val="800080"/>
              </a:buClr>
              <a:buFont typeface="Century" panose="02040604050505020304" pitchFamily="18" charset="0"/>
              <a:buChar char="–"/>
            </a:pPr>
            <a:r>
              <a:rPr lang="en-US" altLang="en-US" sz="2000">
                <a:effectLst>
                  <a:outerShdw blurRad="38100" dist="38100" dir="2700000" algn="tl">
                    <a:srgbClr val="C0C0C0"/>
                  </a:outerShdw>
                </a:effectLst>
                <a:latin typeface="Century" panose="02040604050505020304" pitchFamily="18" charset="0"/>
              </a:rPr>
              <a:t>Hoặc trong một DFD khác (điều chỉnh sự hoạt động, SADT)</a:t>
            </a:r>
            <a:endParaRPr lang="en-US" altLang="en-US" sz="2000">
              <a:latin typeface="Century" panose="02040604050505020304" pitchFamily="18" charset="0"/>
            </a:endParaRPr>
          </a:p>
          <a:p>
            <a:pPr>
              <a:lnSpc>
                <a:spcPct val="130000"/>
              </a:lnSpc>
              <a:buClr>
                <a:srgbClr val="800080"/>
              </a:buClr>
              <a:buSzPct val="70000"/>
              <a:buFont typeface="Wingdings" panose="05000000000000000000" pitchFamily="2" charset="2"/>
              <a:buChar char=""/>
            </a:pPr>
            <a:r>
              <a:rPr lang="en-US" altLang="en-US" sz="2000">
                <a:latin typeface="Century" panose="02040604050505020304" pitchFamily="18" charset="0"/>
              </a:rPr>
              <a:t>Các thành phần của hệ thống, kho dữ liệu = nguồn gốc, kết thúc của luồng </a:t>
            </a:r>
          </a:p>
          <a:p>
            <a:pPr>
              <a:lnSpc>
                <a:spcPct val="120000"/>
              </a:lnSpc>
              <a:buClr>
                <a:srgbClr val="800080"/>
              </a:buClr>
              <a:buSzPct val="70000"/>
              <a:buFont typeface="Wingdings" panose="05000000000000000000" pitchFamily="2" charset="2"/>
              <a:buChar char=""/>
            </a:pPr>
            <a:r>
              <a:rPr lang="fr-BE" altLang="en-US" sz="2000">
                <a:latin typeface="Century" panose="02040604050505020304" pitchFamily="18" charset="0"/>
              </a:rPr>
              <a:t>Các quy tắc nhất quán / hoàn chỉnh có thể kiểm tra bằng các công cụ, cf. SADT</a:t>
            </a:r>
          </a:p>
        </p:txBody>
      </p:sp>
      <p:pic>
        <p:nvPicPr>
          <p:cNvPr id="77828" name="Picture 3">
            <a:extLst>
              <a:ext uri="{FF2B5EF4-FFF2-40B4-BE49-F238E27FC236}">
                <a16:creationId xmlns:a16="http://schemas.microsoft.com/office/drawing/2014/main" id="{DDBDFAE1-56B5-4963-A8D8-7DA9BD075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6" y="147638"/>
            <a:ext cx="519113" cy="8556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1DB67832-EF2F-40CC-866A-B1E7233A30BA}"/>
              </a:ext>
            </a:extLst>
          </p:cNvPr>
          <p:cNvSpPr>
            <a:spLocks noGrp="1"/>
          </p:cNvSpPr>
          <p:nvPr>
            <p:ph type="sldNum" sz="quarter" idx="12"/>
          </p:nvPr>
        </p:nvSpPr>
        <p:spPr/>
        <p:txBody>
          <a:bodyPr/>
          <a:lstStyle/>
          <a:p>
            <a:fld id="{5DCE9256-E267-42CE-80F9-AEAE5EA0E9CB}" type="slidenum">
              <a:rPr lang="en-US" smtClean="0"/>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099CEBD0-30B9-4F06-820D-BA5274B41FB8}"/>
              </a:ext>
            </a:extLst>
          </p:cNvPr>
          <p:cNvSpPr txBox="1">
            <a:spLocks noChangeArrowheads="1"/>
          </p:cNvSpPr>
          <p:nvPr/>
        </p:nvSpPr>
        <p:spPr bwMode="auto">
          <a:xfrm>
            <a:off x="2514600" y="228600"/>
            <a:ext cx="8077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Đặc tả yêu cầu và làm tài liệu – Giới thiệu</a:t>
            </a:r>
            <a:endPar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7171" name="Text Box 2">
            <a:extLst>
              <a:ext uri="{FF2B5EF4-FFF2-40B4-BE49-F238E27FC236}">
                <a16:creationId xmlns:a16="http://schemas.microsoft.com/office/drawing/2014/main" id="{2EE4139F-3B73-499A-BA6A-0B168114E8EB}"/>
              </a:ext>
            </a:extLst>
          </p:cNvPr>
          <p:cNvSpPr txBox="1">
            <a:spLocks noChangeArrowheads="1"/>
          </p:cNvSpPr>
          <p:nvPr/>
        </p:nvSpPr>
        <p:spPr bwMode="auto">
          <a:xfrm>
            <a:off x="1728788" y="1276350"/>
            <a:ext cx="8939212" cy="516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lnSpc>
                <a:spcPct val="100000"/>
              </a:lnSpc>
              <a:buClr>
                <a:srgbClr val="800080"/>
              </a:buClr>
              <a:buSzPct val="70000"/>
              <a:buFont typeface="Wingdings" panose="05000000000000000000" pitchFamily="2" charset="2"/>
              <a:buChar char=""/>
            </a:pPr>
            <a:r>
              <a:rPr lang="vi-VN" altLang="en-US">
                <a:latin typeface="Century" panose="02040604050505020304" pitchFamily="18" charset="0"/>
              </a:rPr>
              <a:t>Định nghĩa chính xác của tất cả các tính năng của hệ thống mà đã được thống nhất</a:t>
            </a:r>
            <a:endParaRPr lang="en-US" altLang="en-US">
              <a:latin typeface="Century" panose="02040604050505020304" pitchFamily="18" charset="0"/>
            </a:endParaRPr>
          </a:p>
          <a:p>
            <a:pPr>
              <a:lnSpc>
                <a:spcPct val="100000"/>
              </a:lnSpc>
              <a:buClr>
                <a:srgbClr val="800080"/>
              </a:buClr>
              <a:buSzPct val="70000"/>
            </a:pPr>
            <a:r>
              <a:rPr lang="en-US" altLang="en-US">
                <a:solidFill>
                  <a:srgbClr val="333399"/>
                </a:solidFill>
                <a:latin typeface="Century" panose="02040604050505020304" pitchFamily="18" charset="0"/>
              </a:rPr>
              <a:t>	</a:t>
            </a:r>
            <a:r>
              <a:rPr lang="vi-VN" altLang="en-US">
                <a:solidFill>
                  <a:srgbClr val="333399"/>
                </a:solidFill>
                <a:latin typeface="Century" panose="02040604050505020304" pitchFamily="18" charset="0"/>
              </a:rPr>
              <a:t>Mục tiêu, khái niệm, thuộc tính miền có liên quan, yêu cầu về hệ </a:t>
            </a:r>
            <a:r>
              <a:rPr lang="en-US" altLang="en-US">
                <a:solidFill>
                  <a:srgbClr val="333399"/>
                </a:solidFill>
                <a:latin typeface="Century" panose="02040604050505020304" pitchFamily="18" charset="0"/>
              </a:rPr>
              <a:t>	</a:t>
            </a:r>
            <a:r>
              <a:rPr lang="vi-VN" altLang="en-US">
                <a:solidFill>
                  <a:srgbClr val="333399"/>
                </a:solidFill>
                <a:latin typeface="Century" panose="02040604050505020304" pitchFamily="18" charset="0"/>
              </a:rPr>
              <a:t>thống và phần mềm, các giả định, trách nhiệm</a:t>
            </a:r>
            <a:endParaRPr lang="en-US" altLang="en-US">
              <a:solidFill>
                <a:srgbClr val="333399"/>
              </a:solidFill>
              <a:latin typeface="Century" panose="02040604050505020304" pitchFamily="18" charset="0"/>
            </a:endParaRPr>
          </a:p>
          <a:p>
            <a:pPr>
              <a:lnSpc>
                <a:spcPct val="100000"/>
              </a:lnSpc>
              <a:buClr>
                <a:srgbClr val="800080"/>
              </a:buClr>
              <a:buSzPct val="70000"/>
            </a:pPr>
            <a:r>
              <a:rPr lang="fr-FR" altLang="en-US">
                <a:solidFill>
                  <a:srgbClr val="333399"/>
                </a:solidFill>
                <a:latin typeface="Century" panose="02040604050505020304" pitchFamily="18" charset="0"/>
              </a:rPr>
              <a:t>	Các lý do lựa chọn, tham số thỏa mãn</a:t>
            </a:r>
          </a:p>
          <a:p>
            <a:pPr>
              <a:lnSpc>
                <a:spcPct val="100000"/>
              </a:lnSpc>
              <a:buClr>
                <a:srgbClr val="800080"/>
              </a:buClr>
              <a:buSzPct val="70000"/>
            </a:pPr>
            <a:r>
              <a:rPr lang="fr-FR" altLang="en-US">
                <a:solidFill>
                  <a:srgbClr val="333399"/>
                </a:solidFill>
                <a:latin typeface="Century" panose="02040604050505020304" pitchFamily="18" charset="0"/>
              </a:rPr>
              <a:t>	Khả năng tiến hóa và chuyển đổi của hệ thống</a:t>
            </a:r>
          </a:p>
          <a:p>
            <a:pPr>
              <a:lnSpc>
                <a:spcPct val="100000"/>
              </a:lnSpc>
              <a:buClr>
                <a:srgbClr val="800080"/>
              </a:buClr>
              <a:buSzPct val="70000"/>
              <a:buFont typeface="Wingdings" panose="05000000000000000000" pitchFamily="2" charset="2"/>
              <a:buChar char=""/>
            </a:pPr>
            <a:r>
              <a:rPr lang="fr-FR" altLang="en-US">
                <a:latin typeface="Century" panose="02040604050505020304" pitchFamily="18" charset="0"/>
              </a:rPr>
              <a:t>Tổ chức chúng thành một cấu trúc rõ ràng</a:t>
            </a:r>
          </a:p>
          <a:p>
            <a:pPr>
              <a:lnSpc>
                <a:spcPct val="100000"/>
              </a:lnSpc>
              <a:buClr>
                <a:srgbClr val="800080"/>
              </a:buClr>
              <a:buSzPct val="70000"/>
              <a:buFont typeface="Wingdings" panose="05000000000000000000" pitchFamily="2" charset="2"/>
              <a:buChar char=""/>
            </a:pPr>
            <a:r>
              <a:rPr lang="fr-FR" altLang="en-US">
                <a:latin typeface="Century" panose="02040604050505020304" pitchFamily="18" charset="0"/>
              </a:rPr>
              <a:t>Làm tài liệu dưới dạng biểu mẫu dễ hiểu cho tất cả các bên</a:t>
            </a:r>
          </a:p>
          <a:p>
            <a:pPr>
              <a:lnSpc>
                <a:spcPct val="100000"/>
              </a:lnSpc>
              <a:buClr>
                <a:srgbClr val="800080"/>
              </a:buClr>
              <a:buSzPct val="70000"/>
            </a:pPr>
            <a:r>
              <a:rPr lang="fr-FR" altLang="en-US">
                <a:solidFill>
                  <a:srgbClr val="333399"/>
                </a:solidFill>
                <a:latin typeface="Century" panose="02040604050505020304" pitchFamily="18" charset="0"/>
              </a:rPr>
              <a:t>	Thường phụ thuộc vào: chi phí, kế hoạch công việc, sự phân bố 	lịch trình</a:t>
            </a:r>
          </a:p>
          <a:p>
            <a:pPr>
              <a:lnSpc>
                <a:spcPct val="100000"/>
              </a:lnSpc>
              <a:buClr>
                <a:srgbClr val="800080"/>
              </a:buClr>
              <a:buSzPct val="70000"/>
            </a:pPr>
            <a:r>
              <a:rPr lang="fr-FR" altLang="en-US">
                <a:solidFill>
                  <a:srgbClr val="333399"/>
                </a:solidFill>
                <a:latin typeface="Century" panose="02040604050505020304" pitchFamily="18" charset="0"/>
              </a:rPr>
              <a:t>	</a:t>
            </a:r>
            <a:r>
              <a:rPr lang="fr-FR" altLang="en-US">
                <a:solidFill>
                  <a:srgbClr val="800080"/>
                </a:solidFill>
                <a:latin typeface="Century" panose="02040604050505020304" pitchFamily="18" charset="0"/>
              </a:rPr>
              <a:t>Chế tác đầu ra: Tài liệu yêu cầu (RD)</a:t>
            </a:r>
          </a:p>
        </p:txBody>
      </p:sp>
      <p:pic>
        <p:nvPicPr>
          <p:cNvPr id="7172" name="Picture 3">
            <a:extLst>
              <a:ext uri="{FF2B5EF4-FFF2-40B4-BE49-F238E27FC236}">
                <a16:creationId xmlns:a16="http://schemas.microsoft.com/office/drawing/2014/main" id="{9EE0B0FD-19F8-4CC4-8885-A4C75631C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6050"/>
            <a:ext cx="1143000" cy="1073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93339132-CBD2-4A60-AC03-F3709CEC49DD}"/>
              </a:ext>
            </a:extLst>
          </p:cNvPr>
          <p:cNvSpPr>
            <a:spLocks noGrp="1"/>
          </p:cNvSpPr>
          <p:nvPr>
            <p:ph type="sldNum" sz="quarter" idx="12"/>
          </p:nvPr>
        </p:nvSpPr>
        <p:spPr/>
        <p:txBody>
          <a:bodyPr/>
          <a:lstStyle/>
          <a:p>
            <a:fld id="{5DCE9256-E267-42CE-80F9-AEAE5EA0E9CB}" type="slidenum">
              <a:rPr lang="en-US" smtClean="0"/>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5CEF27C0-C491-47A9-BBB0-F865D66B43FF}"/>
              </a:ext>
            </a:extLst>
          </p:cNvPr>
          <p:cNvSpPr txBox="1">
            <a:spLocks noChangeArrowheads="1"/>
          </p:cNvSpPr>
          <p:nvPr/>
        </p:nvSpPr>
        <p:spPr bwMode="auto">
          <a:xfrm>
            <a:off x="2724151" y="2286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luồng dữ liệu: ví dụ</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79875" name="Picture 2">
            <a:extLst>
              <a:ext uri="{FF2B5EF4-FFF2-40B4-BE49-F238E27FC236}">
                <a16:creationId xmlns:a16="http://schemas.microsoft.com/office/drawing/2014/main" id="{99BB55EE-1153-4192-A185-10E985B94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79876" name="Group 3">
            <a:extLst>
              <a:ext uri="{FF2B5EF4-FFF2-40B4-BE49-F238E27FC236}">
                <a16:creationId xmlns:a16="http://schemas.microsoft.com/office/drawing/2014/main" id="{FCCFDFAD-266C-4FE2-9289-EC125FBABF1F}"/>
              </a:ext>
            </a:extLst>
          </p:cNvPr>
          <p:cNvGrpSpPr>
            <a:grpSpLocks/>
          </p:cNvGrpSpPr>
          <p:nvPr/>
        </p:nvGrpSpPr>
        <p:grpSpPr bwMode="auto">
          <a:xfrm>
            <a:off x="3422651" y="3211514"/>
            <a:ext cx="1381125" cy="250825"/>
            <a:chOff x="1196" y="2023"/>
            <a:chExt cx="870" cy="158"/>
          </a:xfrm>
        </p:grpSpPr>
        <p:sp>
          <p:nvSpPr>
            <p:cNvPr id="79966" name="Line 4">
              <a:extLst>
                <a:ext uri="{FF2B5EF4-FFF2-40B4-BE49-F238E27FC236}">
                  <a16:creationId xmlns:a16="http://schemas.microsoft.com/office/drawing/2014/main" id="{2781D93E-9392-4653-A437-B06255B9E936}"/>
                </a:ext>
              </a:extLst>
            </p:cNvPr>
            <p:cNvSpPr>
              <a:spLocks noChangeShapeType="1"/>
            </p:cNvSpPr>
            <p:nvPr/>
          </p:nvSpPr>
          <p:spPr bwMode="auto">
            <a:xfrm flipV="1">
              <a:off x="1196" y="2099"/>
              <a:ext cx="764" cy="76"/>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67" name="Freeform 5">
              <a:extLst>
                <a:ext uri="{FF2B5EF4-FFF2-40B4-BE49-F238E27FC236}">
                  <a16:creationId xmlns:a16="http://schemas.microsoft.com/office/drawing/2014/main" id="{1FF9479D-84C1-41B4-8EA7-C208FF57AAA2}"/>
                </a:ext>
              </a:extLst>
            </p:cNvPr>
            <p:cNvSpPr>
              <a:spLocks noChangeArrowheads="1"/>
            </p:cNvSpPr>
            <p:nvPr/>
          </p:nvSpPr>
          <p:spPr bwMode="auto">
            <a:xfrm>
              <a:off x="1956" y="2023"/>
              <a:ext cx="110" cy="158"/>
            </a:xfrm>
            <a:custGeom>
              <a:avLst/>
              <a:gdLst>
                <a:gd name="T0" fmla="*/ 8 w 115"/>
                <a:gd name="T1" fmla="*/ 1458 h 115"/>
                <a:gd name="T2" fmla="*/ 80 w 115"/>
                <a:gd name="T3" fmla="*/ 617 h 115"/>
                <a:gd name="T4" fmla="*/ 0 w 115"/>
                <a:gd name="T5" fmla="*/ 0 h 115"/>
                <a:gd name="T6" fmla="*/ 8 w 115"/>
                <a:gd name="T7" fmla="*/ 1458 h 115"/>
                <a:gd name="T8" fmla="*/ 0 60000 65536"/>
                <a:gd name="T9" fmla="*/ 0 60000 65536"/>
                <a:gd name="T10" fmla="*/ 0 60000 65536"/>
                <a:gd name="T11" fmla="*/ 0 60000 65536"/>
                <a:gd name="T12" fmla="*/ 0 w 115"/>
                <a:gd name="T13" fmla="*/ 0 h 115"/>
                <a:gd name="T14" fmla="*/ 115 w 115"/>
                <a:gd name="T15" fmla="*/ 115 h 115"/>
              </a:gdLst>
              <a:ahLst/>
              <a:cxnLst>
                <a:cxn ang="T8">
                  <a:pos x="T0" y="T1"/>
                </a:cxn>
                <a:cxn ang="T9">
                  <a:pos x="T2" y="T3"/>
                </a:cxn>
                <a:cxn ang="T10">
                  <a:pos x="T4" y="T5"/>
                </a:cxn>
                <a:cxn ang="T11">
                  <a:pos x="T6" y="T7"/>
                </a:cxn>
              </a:cxnLst>
              <a:rect l="T12" t="T13" r="T14" b="T15"/>
              <a:pathLst>
                <a:path w="115" h="115">
                  <a:moveTo>
                    <a:pt x="8" y="115"/>
                  </a:moveTo>
                  <a:lnTo>
                    <a:pt x="115" y="49"/>
                  </a:lnTo>
                  <a:lnTo>
                    <a:pt x="0" y="0"/>
                  </a:lnTo>
                  <a:lnTo>
                    <a:pt x="8" y="11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77" name="Rectangle 6">
            <a:extLst>
              <a:ext uri="{FF2B5EF4-FFF2-40B4-BE49-F238E27FC236}">
                <a16:creationId xmlns:a16="http://schemas.microsoft.com/office/drawing/2014/main" id="{0C71F343-622B-410A-8ABD-7B3DED8CFE50}"/>
              </a:ext>
            </a:extLst>
          </p:cNvPr>
          <p:cNvSpPr>
            <a:spLocks noChangeArrowheads="1"/>
          </p:cNvSpPr>
          <p:nvPr/>
        </p:nvSpPr>
        <p:spPr bwMode="auto">
          <a:xfrm>
            <a:off x="2352676" y="1965325"/>
            <a:ext cx="1057275" cy="419100"/>
          </a:xfrm>
          <a:prstGeom prst="rect">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78" name="Rectangle 7">
            <a:extLst>
              <a:ext uri="{FF2B5EF4-FFF2-40B4-BE49-F238E27FC236}">
                <a16:creationId xmlns:a16="http://schemas.microsoft.com/office/drawing/2014/main" id="{10D5B48E-198E-4BCE-B25C-BF7697BBBB53}"/>
              </a:ext>
            </a:extLst>
          </p:cNvPr>
          <p:cNvSpPr>
            <a:spLocks noChangeArrowheads="1"/>
          </p:cNvSpPr>
          <p:nvPr/>
        </p:nvSpPr>
        <p:spPr bwMode="auto">
          <a:xfrm>
            <a:off x="2534949" y="2055813"/>
            <a:ext cx="716543"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Initiator</a:t>
            </a:r>
          </a:p>
        </p:txBody>
      </p:sp>
      <p:grpSp>
        <p:nvGrpSpPr>
          <p:cNvPr id="79879" name="Group 8">
            <a:extLst>
              <a:ext uri="{FF2B5EF4-FFF2-40B4-BE49-F238E27FC236}">
                <a16:creationId xmlns:a16="http://schemas.microsoft.com/office/drawing/2014/main" id="{78B5E5DF-04A8-40A8-BDC6-DFBD0903BFB0}"/>
              </a:ext>
            </a:extLst>
          </p:cNvPr>
          <p:cNvGrpSpPr>
            <a:grpSpLocks/>
          </p:cNvGrpSpPr>
          <p:nvPr/>
        </p:nvGrpSpPr>
        <p:grpSpPr bwMode="auto">
          <a:xfrm>
            <a:off x="5287963" y="4246564"/>
            <a:ext cx="482600" cy="555625"/>
            <a:chOff x="2371" y="2675"/>
            <a:chExt cx="304" cy="350"/>
          </a:xfrm>
        </p:grpSpPr>
        <p:sp>
          <p:nvSpPr>
            <p:cNvPr id="79964" name="Line 9">
              <a:extLst>
                <a:ext uri="{FF2B5EF4-FFF2-40B4-BE49-F238E27FC236}">
                  <a16:creationId xmlns:a16="http://schemas.microsoft.com/office/drawing/2014/main" id="{A6CB2B7D-3A1C-4258-966A-0C3F5F13C423}"/>
                </a:ext>
              </a:extLst>
            </p:cNvPr>
            <p:cNvSpPr>
              <a:spLocks noChangeShapeType="1"/>
            </p:cNvSpPr>
            <p:nvPr/>
          </p:nvSpPr>
          <p:spPr bwMode="auto">
            <a:xfrm flipH="1" flipV="1">
              <a:off x="2370" y="2674"/>
              <a:ext cx="236" cy="271"/>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65" name="Freeform 10">
              <a:extLst>
                <a:ext uri="{FF2B5EF4-FFF2-40B4-BE49-F238E27FC236}">
                  <a16:creationId xmlns:a16="http://schemas.microsoft.com/office/drawing/2014/main" id="{CFBC33B0-B46E-4DC1-A384-9D554BA10E1B}"/>
                </a:ext>
              </a:extLst>
            </p:cNvPr>
            <p:cNvSpPr>
              <a:spLocks noChangeArrowheads="1"/>
            </p:cNvSpPr>
            <p:nvPr/>
          </p:nvSpPr>
          <p:spPr bwMode="auto">
            <a:xfrm>
              <a:off x="2559" y="2905"/>
              <a:ext cx="116" cy="120"/>
            </a:xfrm>
            <a:custGeom>
              <a:avLst/>
              <a:gdLst>
                <a:gd name="T0" fmla="*/ 0 w 118"/>
                <a:gd name="T1" fmla="*/ 68 h 122"/>
                <a:gd name="T2" fmla="*/ 102 w 118"/>
                <a:gd name="T3" fmla="*/ 106 h 122"/>
                <a:gd name="T4" fmla="*/ 79 w 118"/>
                <a:gd name="T5" fmla="*/ 0 h 122"/>
                <a:gd name="T6" fmla="*/ 0 w 118"/>
                <a:gd name="T7" fmla="*/ 68 h 122"/>
                <a:gd name="T8" fmla="*/ 0 60000 65536"/>
                <a:gd name="T9" fmla="*/ 0 60000 65536"/>
                <a:gd name="T10" fmla="*/ 0 60000 65536"/>
                <a:gd name="T11" fmla="*/ 0 60000 65536"/>
                <a:gd name="T12" fmla="*/ 0 w 118"/>
                <a:gd name="T13" fmla="*/ 0 h 122"/>
                <a:gd name="T14" fmla="*/ 118 w 118"/>
                <a:gd name="T15" fmla="*/ 122 h 122"/>
              </a:gdLst>
              <a:ahLst/>
              <a:cxnLst>
                <a:cxn ang="T8">
                  <a:pos x="T0" y="T1"/>
                </a:cxn>
                <a:cxn ang="T9">
                  <a:pos x="T2" y="T3"/>
                </a:cxn>
                <a:cxn ang="T10">
                  <a:pos x="T4" y="T5"/>
                </a:cxn>
                <a:cxn ang="T11">
                  <a:pos x="T6" y="T7"/>
                </a:cxn>
              </a:cxnLst>
              <a:rect l="T12" t="T13" r="T14" b="T15"/>
              <a:pathLst>
                <a:path w="118" h="122">
                  <a:moveTo>
                    <a:pt x="0" y="76"/>
                  </a:moveTo>
                  <a:lnTo>
                    <a:pt x="118" y="122"/>
                  </a:lnTo>
                  <a:lnTo>
                    <a:pt x="87" y="0"/>
                  </a:lnTo>
                  <a:lnTo>
                    <a:pt x="0" y="76"/>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80" name="Oval 11">
            <a:extLst>
              <a:ext uri="{FF2B5EF4-FFF2-40B4-BE49-F238E27FC236}">
                <a16:creationId xmlns:a16="http://schemas.microsoft.com/office/drawing/2014/main" id="{19D5A7D2-76F2-4C44-8F87-55ADF11CF67D}"/>
              </a:ext>
            </a:extLst>
          </p:cNvPr>
          <p:cNvSpPr>
            <a:spLocks noChangeArrowheads="1"/>
          </p:cNvSpPr>
          <p:nvPr/>
        </p:nvSpPr>
        <p:spPr bwMode="auto">
          <a:xfrm>
            <a:off x="4776788" y="2887664"/>
            <a:ext cx="1282700" cy="657225"/>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81" name="Rectangle 12">
            <a:extLst>
              <a:ext uri="{FF2B5EF4-FFF2-40B4-BE49-F238E27FC236}">
                <a16:creationId xmlns:a16="http://schemas.microsoft.com/office/drawing/2014/main" id="{B2ED5C58-F198-4602-B3E7-9C342BC87D57}"/>
              </a:ext>
            </a:extLst>
          </p:cNvPr>
          <p:cNvSpPr>
            <a:spLocks noChangeArrowheads="1"/>
          </p:cNvSpPr>
          <p:nvPr/>
        </p:nvSpPr>
        <p:spPr bwMode="auto">
          <a:xfrm>
            <a:off x="4792664" y="2925764"/>
            <a:ext cx="128428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82" name="Rectangle 13">
            <a:extLst>
              <a:ext uri="{FF2B5EF4-FFF2-40B4-BE49-F238E27FC236}">
                <a16:creationId xmlns:a16="http://schemas.microsoft.com/office/drawing/2014/main" id="{36D429C4-8081-42D1-8139-E7EC81DBAC0D}"/>
              </a:ext>
            </a:extLst>
          </p:cNvPr>
          <p:cNvSpPr>
            <a:spLocks noChangeArrowheads="1"/>
          </p:cNvSpPr>
          <p:nvPr/>
        </p:nvSpPr>
        <p:spPr bwMode="auto">
          <a:xfrm>
            <a:off x="5262563" y="2908300"/>
            <a:ext cx="3619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Ask</a:t>
            </a:r>
          </a:p>
        </p:txBody>
      </p:sp>
      <p:sp>
        <p:nvSpPr>
          <p:cNvPr id="79883" name="Rectangle 14">
            <a:extLst>
              <a:ext uri="{FF2B5EF4-FFF2-40B4-BE49-F238E27FC236}">
                <a16:creationId xmlns:a16="http://schemas.microsoft.com/office/drawing/2014/main" id="{FE434FD9-EBCB-4B42-B512-4831FEEEB577}"/>
              </a:ext>
            </a:extLst>
          </p:cNvPr>
          <p:cNvSpPr>
            <a:spLocks noChangeArrowheads="1"/>
          </p:cNvSpPr>
          <p:nvPr/>
        </p:nvSpPr>
        <p:spPr bwMode="auto">
          <a:xfrm>
            <a:off x="4902201" y="3154363"/>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grpSp>
        <p:nvGrpSpPr>
          <p:cNvPr id="79884" name="Group 15">
            <a:extLst>
              <a:ext uri="{FF2B5EF4-FFF2-40B4-BE49-F238E27FC236}">
                <a16:creationId xmlns:a16="http://schemas.microsoft.com/office/drawing/2014/main" id="{83D1FD15-ED25-49A3-AB96-00F3BFABD744}"/>
              </a:ext>
            </a:extLst>
          </p:cNvPr>
          <p:cNvGrpSpPr>
            <a:grpSpLocks/>
          </p:cNvGrpSpPr>
          <p:nvPr/>
        </p:nvGrpSpPr>
        <p:grpSpPr bwMode="auto">
          <a:xfrm>
            <a:off x="2654300" y="2379664"/>
            <a:ext cx="177800" cy="681037"/>
            <a:chOff x="712" y="1499"/>
            <a:chExt cx="112" cy="429"/>
          </a:xfrm>
        </p:grpSpPr>
        <p:sp>
          <p:nvSpPr>
            <p:cNvPr id="79962" name="Line 16">
              <a:extLst>
                <a:ext uri="{FF2B5EF4-FFF2-40B4-BE49-F238E27FC236}">
                  <a16:creationId xmlns:a16="http://schemas.microsoft.com/office/drawing/2014/main" id="{2DE54A40-BD4B-49C6-88C3-A6A0210C1346}"/>
                </a:ext>
              </a:extLst>
            </p:cNvPr>
            <p:cNvSpPr>
              <a:spLocks noChangeShapeType="1"/>
            </p:cNvSpPr>
            <p:nvPr/>
          </p:nvSpPr>
          <p:spPr bwMode="auto">
            <a:xfrm>
              <a:off x="765" y="1499"/>
              <a:ext cx="3" cy="320"/>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63" name="Freeform 17">
              <a:extLst>
                <a:ext uri="{FF2B5EF4-FFF2-40B4-BE49-F238E27FC236}">
                  <a16:creationId xmlns:a16="http://schemas.microsoft.com/office/drawing/2014/main" id="{55F83E74-3657-4AD2-94CE-D797682B8D12}"/>
                </a:ext>
              </a:extLst>
            </p:cNvPr>
            <p:cNvSpPr>
              <a:spLocks noChangeArrowheads="1"/>
            </p:cNvSpPr>
            <p:nvPr/>
          </p:nvSpPr>
          <p:spPr bwMode="auto">
            <a:xfrm>
              <a:off x="712" y="1817"/>
              <a:ext cx="112" cy="111"/>
            </a:xfrm>
            <a:custGeom>
              <a:avLst/>
              <a:gdLst>
                <a:gd name="T0" fmla="*/ 0 w 114"/>
                <a:gd name="T1" fmla="*/ 2 h 113"/>
                <a:gd name="T2" fmla="*/ 51 w 114"/>
                <a:gd name="T3" fmla="*/ 97 h 113"/>
                <a:gd name="T4" fmla="*/ 98 w 114"/>
                <a:gd name="T5" fmla="*/ 0 h 113"/>
                <a:gd name="T6" fmla="*/ 0 w 114"/>
                <a:gd name="T7" fmla="*/ 2 h 113"/>
                <a:gd name="T8" fmla="*/ 0 60000 65536"/>
                <a:gd name="T9" fmla="*/ 0 60000 65536"/>
                <a:gd name="T10" fmla="*/ 0 60000 65536"/>
                <a:gd name="T11" fmla="*/ 0 60000 65536"/>
                <a:gd name="T12" fmla="*/ 0 w 114"/>
                <a:gd name="T13" fmla="*/ 0 h 113"/>
                <a:gd name="T14" fmla="*/ 114 w 114"/>
                <a:gd name="T15" fmla="*/ 113 h 113"/>
              </a:gdLst>
              <a:ahLst/>
              <a:cxnLst>
                <a:cxn ang="T8">
                  <a:pos x="T0" y="T1"/>
                </a:cxn>
                <a:cxn ang="T9">
                  <a:pos x="T2" y="T3"/>
                </a:cxn>
                <a:cxn ang="T10">
                  <a:pos x="T4" y="T5"/>
                </a:cxn>
                <a:cxn ang="T11">
                  <a:pos x="T6" y="T7"/>
                </a:cxn>
              </a:cxnLst>
              <a:rect l="T12" t="T13" r="T14" b="T15"/>
              <a:pathLst>
                <a:path w="114" h="113">
                  <a:moveTo>
                    <a:pt x="0" y="2"/>
                  </a:moveTo>
                  <a:lnTo>
                    <a:pt x="59" y="113"/>
                  </a:lnTo>
                  <a:lnTo>
                    <a:pt x="114" y="0"/>
                  </a:lnTo>
                  <a:lnTo>
                    <a:pt x="0" y="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85" name="Rectangle 18">
            <a:extLst>
              <a:ext uri="{FF2B5EF4-FFF2-40B4-BE49-F238E27FC236}">
                <a16:creationId xmlns:a16="http://schemas.microsoft.com/office/drawing/2014/main" id="{7CB3C519-CE59-4DC5-8C77-27B9575A98DB}"/>
              </a:ext>
            </a:extLst>
          </p:cNvPr>
          <p:cNvSpPr>
            <a:spLocks noChangeArrowheads="1"/>
          </p:cNvSpPr>
          <p:nvPr/>
        </p:nvSpPr>
        <p:spPr bwMode="auto">
          <a:xfrm>
            <a:off x="4238625" y="1947863"/>
            <a:ext cx="20066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79886" name="Group 19">
            <a:extLst>
              <a:ext uri="{FF2B5EF4-FFF2-40B4-BE49-F238E27FC236}">
                <a16:creationId xmlns:a16="http://schemas.microsoft.com/office/drawing/2014/main" id="{E24E73DA-3DFA-4953-B5D2-E4F904774323}"/>
              </a:ext>
            </a:extLst>
          </p:cNvPr>
          <p:cNvGrpSpPr>
            <a:grpSpLocks/>
          </p:cNvGrpSpPr>
          <p:nvPr/>
        </p:nvGrpSpPr>
        <p:grpSpPr bwMode="auto">
          <a:xfrm>
            <a:off x="4391026" y="1816101"/>
            <a:ext cx="1055688" cy="766763"/>
            <a:chOff x="1806" y="1144"/>
            <a:chExt cx="665" cy="483"/>
          </a:xfrm>
        </p:grpSpPr>
        <p:sp>
          <p:nvSpPr>
            <p:cNvPr id="79960" name="Rectangle 20">
              <a:extLst>
                <a:ext uri="{FF2B5EF4-FFF2-40B4-BE49-F238E27FC236}">
                  <a16:creationId xmlns:a16="http://schemas.microsoft.com/office/drawing/2014/main" id="{A2ED98CB-8205-4E05-9843-D2D643B7E06F}"/>
                </a:ext>
              </a:extLst>
            </p:cNvPr>
            <p:cNvSpPr>
              <a:spLocks noChangeArrowheads="1"/>
            </p:cNvSpPr>
            <p:nvPr/>
          </p:nvSpPr>
          <p:spPr bwMode="auto">
            <a:xfrm>
              <a:off x="1912" y="1144"/>
              <a:ext cx="436"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copyOf</a:t>
              </a:r>
            </a:p>
          </p:txBody>
        </p:sp>
        <p:sp>
          <p:nvSpPr>
            <p:cNvPr id="79961" name="Rectangle 21">
              <a:extLst>
                <a:ext uri="{FF2B5EF4-FFF2-40B4-BE49-F238E27FC236}">
                  <a16:creationId xmlns:a16="http://schemas.microsoft.com/office/drawing/2014/main" id="{7928B883-523D-4F9C-B2A6-CDDF006D2AB5}"/>
                </a:ext>
              </a:extLst>
            </p:cNvPr>
            <p:cNvSpPr>
              <a:spLocks noChangeArrowheads="1"/>
            </p:cNvSpPr>
            <p:nvPr/>
          </p:nvSpPr>
          <p:spPr bwMode="auto">
            <a:xfrm>
              <a:off x="1806" y="1297"/>
              <a:ext cx="665"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1700">
                  <a:solidFill>
                    <a:srgbClr val="000080"/>
                  </a:solidFill>
                </a:rPr>
                <a:t>constraints</a:t>
              </a:r>
            </a:p>
            <a:p>
              <a:pPr algn="ctr">
                <a:lnSpc>
                  <a:spcPct val="100000"/>
                </a:lnSpc>
                <a:spcBef>
                  <a:spcPct val="0"/>
                </a:spcBef>
                <a:buClrTx/>
                <a:buFontTx/>
                <a:buNone/>
              </a:pPr>
              <a:r>
                <a:rPr lang="en-US" altLang="en-US" sz="1700">
                  <a:solidFill>
                    <a:srgbClr val="000080"/>
                  </a:solidFill>
                </a:rPr>
                <a:t>Request</a:t>
              </a:r>
            </a:p>
          </p:txBody>
        </p:sp>
      </p:grpSp>
      <p:grpSp>
        <p:nvGrpSpPr>
          <p:cNvPr id="79887" name="Group 22">
            <a:extLst>
              <a:ext uri="{FF2B5EF4-FFF2-40B4-BE49-F238E27FC236}">
                <a16:creationId xmlns:a16="http://schemas.microsoft.com/office/drawing/2014/main" id="{6AC29786-D059-4007-8544-52A7821FFDB6}"/>
              </a:ext>
            </a:extLst>
          </p:cNvPr>
          <p:cNvGrpSpPr>
            <a:grpSpLocks/>
          </p:cNvGrpSpPr>
          <p:nvPr/>
        </p:nvGrpSpPr>
        <p:grpSpPr bwMode="auto">
          <a:xfrm>
            <a:off x="9650414" y="2459038"/>
            <a:ext cx="179387" cy="1211262"/>
            <a:chOff x="5119" y="1549"/>
            <a:chExt cx="113" cy="763"/>
          </a:xfrm>
        </p:grpSpPr>
        <p:sp>
          <p:nvSpPr>
            <p:cNvPr id="79958" name="Line 23">
              <a:extLst>
                <a:ext uri="{FF2B5EF4-FFF2-40B4-BE49-F238E27FC236}">
                  <a16:creationId xmlns:a16="http://schemas.microsoft.com/office/drawing/2014/main" id="{2639A4E3-F644-4F48-BFC1-CEC12DF5026A}"/>
                </a:ext>
              </a:extLst>
            </p:cNvPr>
            <p:cNvSpPr>
              <a:spLocks noChangeShapeType="1"/>
            </p:cNvSpPr>
            <p:nvPr/>
          </p:nvSpPr>
          <p:spPr bwMode="auto">
            <a:xfrm flipV="1">
              <a:off x="5171" y="1656"/>
              <a:ext cx="3" cy="658"/>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9" name="Freeform 24">
              <a:extLst>
                <a:ext uri="{FF2B5EF4-FFF2-40B4-BE49-F238E27FC236}">
                  <a16:creationId xmlns:a16="http://schemas.microsoft.com/office/drawing/2014/main" id="{B48AC858-CE9E-4BE6-B544-8FFD69CB110C}"/>
                </a:ext>
              </a:extLst>
            </p:cNvPr>
            <p:cNvSpPr>
              <a:spLocks noChangeArrowheads="1"/>
            </p:cNvSpPr>
            <p:nvPr/>
          </p:nvSpPr>
          <p:spPr bwMode="auto">
            <a:xfrm>
              <a:off x="5119" y="1549"/>
              <a:ext cx="113" cy="110"/>
            </a:xfrm>
            <a:custGeom>
              <a:avLst/>
              <a:gdLst>
                <a:gd name="T0" fmla="*/ 99 w 115"/>
                <a:gd name="T1" fmla="*/ 96 h 112"/>
                <a:gd name="T2" fmla="*/ 49 w 115"/>
                <a:gd name="T3" fmla="*/ 0 h 112"/>
                <a:gd name="T4" fmla="*/ 0 w 115"/>
                <a:gd name="T5" fmla="*/ 96 h 112"/>
                <a:gd name="T6" fmla="*/ 99 w 115"/>
                <a:gd name="T7" fmla="*/ 96 h 112"/>
                <a:gd name="T8" fmla="*/ 0 60000 65536"/>
                <a:gd name="T9" fmla="*/ 0 60000 65536"/>
                <a:gd name="T10" fmla="*/ 0 60000 65536"/>
                <a:gd name="T11" fmla="*/ 0 60000 65536"/>
                <a:gd name="T12" fmla="*/ 0 w 115"/>
                <a:gd name="T13" fmla="*/ 0 h 112"/>
                <a:gd name="T14" fmla="*/ 115 w 115"/>
                <a:gd name="T15" fmla="*/ 112 h 112"/>
              </a:gdLst>
              <a:ahLst/>
              <a:cxnLst>
                <a:cxn ang="T8">
                  <a:pos x="T0" y="T1"/>
                </a:cxn>
                <a:cxn ang="T9">
                  <a:pos x="T2" y="T3"/>
                </a:cxn>
                <a:cxn ang="T10">
                  <a:pos x="T4" y="T5"/>
                </a:cxn>
                <a:cxn ang="T11">
                  <a:pos x="T6" y="T7"/>
                </a:cxn>
              </a:cxnLst>
              <a:rect l="T12" t="T13" r="T14" b="T15"/>
              <a:pathLst>
                <a:path w="115" h="112">
                  <a:moveTo>
                    <a:pt x="115" y="112"/>
                  </a:moveTo>
                  <a:lnTo>
                    <a:pt x="57" y="0"/>
                  </a:lnTo>
                  <a:lnTo>
                    <a:pt x="0" y="112"/>
                  </a:lnTo>
                  <a:lnTo>
                    <a:pt x="115" y="1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88" name="Rectangle 25">
            <a:extLst>
              <a:ext uri="{FF2B5EF4-FFF2-40B4-BE49-F238E27FC236}">
                <a16:creationId xmlns:a16="http://schemas.microsoft.com/office/drawing/2014/main" id="{2574E3E3-F18F-4995-8044-AFE95DC3D1EC}"/>
              </a:ext>
            </a:extLst>
          </p:cNvPr>
          <p:cNvSpPr>
            <a:spLocks noChangeArrowheads="1"/>
          </p:cNvSpPr>
          <p:nvPr/>
        </p:nvSpPr>
        <p:spPr bwMode="auto">
          <a:xfrm>
            <a:off x="1905001" y="3798888"/>
            <a:ext cx="1914525" cy="373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89" name="Rectangle 26">
            <a:extLst>
              <a:ext uri="{FF2B5EF4-FFF2-40B4-BE49-F238E27FC236}">
                <a16:creationId xmlns:a16="http://schemas.microsoft.com/office/drawing/2014/main" id="{510E76CC-CCC7-4942-A141-2C1FBF09E027}"/>
              </a:ext>
            </a:extLst>
          </p:cNvPr>
          <p:cNvSpPr>
            <a:spLocks noChangeArrowheads="1"/>
          </p:cNvSpPr>
          <p:nvPr/>
        </p:nvSpPr>
        <p:spPr bwMode="auto">
          <a:xfrm>
            <a:off x="2054226" y="3822700"/>
            <a:ext cx="174466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constraintRequest</a:t>
            </a:r>
          </a:p>
        </p:txBody>
      </p:sp>
      <p:grpSp>
        <p:nvGrpSpPr>
          <p:cNvPr id="79890" name="Group 27">
            <a:extLst>
              <a:ext uri="{FF2B5EF4-FFF2-40B4-BE49-F238E27FC236}">
                <a16:creationId xmlns:a16="http://schemas.microsoft.com/office/drawing/2014/main" id="{9051AA6D-A8C4-4CE5-A23F-11974A5D5250}"/>
              </a:ext>
            </a:extLst>
          </p:cNvPr>
          <p:cNvGrpSpPr>
            <a:grpSpLocks/>
          </p:cNvGrpSpPr>
          <p:nvPr/>
        </p:nvGrpSpPr>
        <p:grpSpPr bwMode="auto">
          <a:xfrm>
            <a:off x="2876550" y="3419476"/>
            <a:ext cx="2012950" cy="1095375"/>
            <a:chOff x="852" y="2154"/>
            <a:chExt cx="1268" cy="690"/>
          </a:xfrm>
        </p:grpSpPr>
        <p:sp>
          <p:nvSpPr>
            <p:cNvPr id="79956" name="Line 28">
              <a:extLst>
                <a:ext uri="{FF2B5EF4-FFF2-40B4-BE49-F238E27FC236}">
                  <a16:creationId xmlns:a16="http://schemas.microsoft.com/office/drawing/2014/main" id="{7208CF73-5C95-43F3-9DAB-06BCDEA209AE}"/>
                </a:ext>
              </a:extLst>
            </p:cNvPr>
            <p:cNvSpPr>
              <a:spLocks noChangeShapeType="1"/>
            </p:cNvSpPr>
            <p:nvPr/>
          </p:nvSpPr>
          <p:spPr bwMode="auto">
            <a:xfrm flipH="1">
              <a:off x="944" y="2154"/>
              <a:ext cx="1177" cy="640"/>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7" name="Freeform 29">
              <a:extLst>
                <a:ext uri="{FF2B5EF4-FFF2-40B4-BE49-F238E27FC236}">
                  <a16:creationId xmlns:a16="http://schemas.microsoft.com/office/drawing/2014/main" id="{28B94891-7C10-46D7-8B77-79D76F23D805}"/>
                </a:ext>
              </a:extLst>
            </p:cNvPr>
            <p:cNvSpPr>
              <a:spLocks noChangeArrowheads="1"/>
            </p:cNvSpPr>
            <p:nvPr/>
          </p:nvSpPr>
          <p:spPr bwMode="auto">
            <a:xfrm>
              <a:off x="852" y="2741"/>
              <a:ext cx="123" cy="103"/>
            </a:xfrm>
            <a:custGeom>
              <a:avLst/>
              <a:gdLst>
                <a:gd name="T0" fmla="*/ 63 w 125"/>
                <a:gd name="T1" fmla="*/ 0 h 105"/>
                <a:gd name="T2" fmla="*/ 0 w 125"/>
                <a:gd name="T3" fmla="*/ 89 h 105"/>
                <a:gd name="T4" fmla="*/ 109 w 125"/>
                <a:gd name="T5" fmla="*/ 84 h 105"/>
                <a:gd name="T6" fmla="*/ 63 w 125"/>
                <a:gd name="T7" fmla="*/ 0 h 105"/>
                <a:gd name="T8" fmla="*/ 0 60000 65536"/>
                <a:gd name="T9" fmla="*/ 0 60000 65536"/>
                <a:gd name="T10" fmla="*/ 0 60000 65536"/>
                <a:gd name="T11" fmla="*/ 0 60000 65536"/>
                <a:gd name="T12" fmla="*/ 0 w 125"/>
                <a:gd name="T13" fmla="*/ 0 h 105"/>
                <a:gd name="T14" fmla="*/ 125 w 125"/>
                <a:gd name="T15" fmla="*/ 105 h 105"/>
              </a:gdLst>
              <a:ahLst/>
              <a:cxnLst>
                <a:cxn ang="T8">
                  <a:pos x="T0" y="T1"/>
                </a:cxn>
                <a:cxn ang="T9">
                  <a:pos x="T2" y="T3"/>
                </a:cxn>
                <a:cxn ang="T10">
                  <a:pos x="T4" y="T5"/>
                </a:cxn>
                <a:cxn ang="T11">
                  <a:pos x="T6" y="T7"/>
                </a:cxn>
              </a:cxnLst>
              <a:rect l="T12" t="T13" r="T14" b="T15"/>
              <a:pathLst>
                <a:path w="125" h="105">
                  <a:moveTo>
                    <a:pt x="71" y="0"/>
                  </a:moveTo>
                  <a:lnTo>
                    <a:pt x="0" y="105"/>
                  </a:lnTo>
                  <a:lnTo>
                    <a:pt x="125" y="100"/>
                  </a:lnTo>
                  <a:lnTo>
                    <a:pt x="7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9891" name="Group 30">
            <a:extLst>
              <a:ext uri="{FF2B5EF4-FFF2-40B4-BE49-F238E27FC236}">
                <a16:creationId xmlns:a16="http://schemas.microsoft.com/office/drawing/2014/main" id="{A6805F20-3781-4A44-AFD6-3515E2D1E603}"/>
              </a:ext>
            </a:extLst>
          </p:cNvPr>
          <p:cNvGrpSpPr>
            <a:grpSpLocks/>
          </p:cNvGrpSpPr>
          <p:nvPr/>
        </p:nvGrpSpPr>
        <p:grpSpPr bwMode="auto">
          <a:xfrm>
            <a:off x="3505201" y="4167188"/>
            <a:ext cx="1076325" cy="588962"/>
            <a:chOff x="1248" y="2625"/>
            <a:chExt cx="678" cy="371"/>
          </a:xfrm>
        </p:grpSpPr>
        <p:sp>
          <p:nvSpPr>
            <p:cNvPr id="79954" name="Line 31">
              <a:extLst>
                <a:ext uri="{FF2B5EF4-FFF2-40B4-BE49-F238E27FC236}">
                  <a16:creationId xmlns:a16="http://schemas.microsoft.com/office/drawing/2014/main" id="{FBA5D484-8455-47E2-B0AE-039C5FB9F22E}"/>
                </a:ext>
              </a:extLst>
            </p:cNvPr>
            <p:cNvSpPr>
              <a:spLocks noChangeShapeType="1"/>
            </p:cNvSpPr>
            <p:nvPr/>
          </p:nvSpPr>
          <p:spPr bwMode="auto">
            <a:xfrm flipV="1">
              <a:off x="1248" y="2675"/>
              <a:ext cx="584" cy="322"/>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5" name="Freeform 32">
              <a:extLst>
                <a:ext uri="{FF2B5EF4-FFF2-40B4-BE49-F238E27FC236}">
                  <a16:creationId xmlns:a16="http://schemas.microsoft.com/office/drawing/2014/main" id="{8EA3DB11-044B-4B65-A8A8-C6FDE8714CF6}"/>
                </a:ext>
              </a:extLst>
            </p:cNvPr>
            <p:cNvSpPr>
              <a:spLocks noChangeArrowheads="1"/>
            </p:cNvSpPr>
            <p:nvPr/>
          </p:nvSpPr>
          <p:spPr bwMode="auto">
            <a:xfrm>
              <a:off x="1803" y="2625"/>
              <a:ext cx="123" cy="104"/>
            </a:xfrm>
            <a:custGeom>
              <a:avLst/>
              <a:gdLst>
                <a:gd name="T0" fmla="*/ 47 w 125"/>
                <a:gd name="T1" fmla="*/ 90 h 106"/>
                <a:gd name="T2" fmla="*/ 109 w 125"/>
                <a:gd name="T3" fmla="*/ 0 h 106"/>
                <a:gd name="T4" fmla="*/ 0 w 125"/>
                <a:gd name="T5" fmla="*/ 7 h 106"/>
                <a:gd name="T6" fmla="*/ 47 w 125"/>
                <a:gd name="T7" fmla="*/ 90 h 106"/>
                <a:gd name="T8" fmla="*/ 0 60000 65536"/>
                <a:gd name="T9" fmla="*/ 0 60000 65536"/>
                <a:gd name="T10" fmla="*/ 0 60000 65536"/>
                <a:gd name="T11" fmla="*/ 0 60000 65536"/>
                <a:gd name="T12" fmla="*/ 0 w 125"/>
                <a:gd name="T13" fmla="*/ 0 h 106"/>
                <a:gd name="T14" fmla="*/ 125 w 125"/>
                <a:gd name="T15" fmla="*/ 106 h 106"/>
              </a:gdLst>
              <a:ahLst/>
              <a:cxnLst>
                <a:cxn ang="T8">
                  <a:pos x="T0" y="T1"/>
                </a:cxn>
                <a:cxn ang="T9">
                  <a:pos x="T2" y="T3"/>
                </a:cxn>
                <a:cxn ang="T10">
                  <a:pos x="T4" y="T5"/>
                </a:cxn>
                <a:cxn ang="T11">
                  <a:pos x="T6" y="T7"/>
                </a:cxn>
              </a:cxnLst>
              <a:rect l="T12" t="T13" r="T14" b="T15"/>
              <a:pathLst>
                <a:path w="125" h="106">
                  <a:moveTo>
                    <a:pt x="55" y="106"/>
                  </a:moveTo>
                  <a:lnTo>
                    <a:pt x="125" y="0"/>
                  </a:lnTo>
                  <a:lnTo>
                    <a:pt x="0" y="7"/>
                  </a:lnTo>
                  <a:lnTo>
                    <a:pt x="55" y="106"/>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92" name="Rectangle 33">
            <a:extLst>
              <a:ext uri="{FF2B5EF4-FFF2-40B4-BE49-F238E27FC236}">
                <a16:creationId xmlns:a16="http://schemas.microsoft.com/office/drawing/2014/main" id="{546C9B29-ED53-4429-9532-7560CBF990A3}"/>
              </a:ext>
            </a:extLst>
          </p:cNvPr>
          <p:cNvSpPr>
            <a:spLocks noChangeArrowheads="1"/>
          </p:cNvSpPr>
          <p:nvPr/>
        </p:nvSpPr>
        <p:spPr bwMode="auto">
          <a:xfrm>
            <a:off x="1827213" y="2363788"/>
            <a:ext cx="944562"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93" name="Rectangle 34">
            <a:extLst>
              <a:ext uri="{FF2B5EF4-FFF2-40B4-BE49-F238E27FC236}">
                <a16:creationId xmlns:a16="http://schemas.microsoft.com/office/drawing/2014/main" id="{340B1F43-5907-48C8-8220-B5BB59DE85B3}"/>
              </a:ext>
            </a:extLst>
          </p:cNvPr>
          <p:cNvSpPr>
            <a:spLocks noChangeArrowheads="1"/>
          </p:cNvSpPr>
          <p:nvPr/>
        </p:nvSpPr>
        <p:spPr bwMode="auto">
          <a:xfrm>
            <a:off x="1909179" y="2389188"/>
            <a:ext cx="777457"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meeting</a:t>
            </a:r>
          </a:p>
        </p:txBody>
      </p:sp>
      <p:sp>
        <p:nvSpPr>
          <p:cNvPr id="79894" name="Rectangle 35">
            <a:extLst>
              <a:ext uri="{FF2B5EF4-FFF2-40B4-BE49-F238E27FC236}">
                <a16:creationId xmlns:a16="http://schemas.microsoft.com/office/drawing/2014/main" id="{F4D6F3AC-B552-41AB-B869-F953D3768886}"/>
              </a:ext>
            </a:extLst>
          </p:cNvPr>
          <p:cNvSpPr>
            <a:spLocks noChangeArrowheads="1"/>
          </p:cNvSpPr>
          <p:nvPr/>
        </p:nvSpPr>
        <p:spPr bwMode="auto">
          <a:xfrm>
            <a:off x="1892300" y="2632075"/>
            <a:ext cx="8064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Request</a:t>
            </a:r>
          </a:p>
        </p:txBody>
      </p:sp>
      <p:grpSp>
        <p:nvGrpSpPr>
          <p:cNvPr id="79895" name="Group 36">
            <a:extLst>
              <a:ext uri="{FF2B5EF4-FFF2-40B4-BE49-F238E27FC236}">
                <a16:creationId xmlns:a16="http://schemas.microsoft.com/office/drawing/2014/main" id="{90D8D181-F690-412B-85E1-159846C40D6A}"/>
              </a:ext>
            </a:extLst>
          </p:cNvPr>
          <p:cNvGrpSpPr>
            <a:grpSpLocks/>
          </p:cNvGrpSpPr>
          <p:nvPr/>
        </p:nvGrpSpPr>
        <p:grpSpPr bwMode="auto">
          <a:xfrm>
            <a:off x="7543800" y="4029075"/>
            <a:ext cx="1460500" cy="179388"/>
            <a:chOff x="3792" y="2538"/>
            <a:chExt cx="920" cy="113"/>
          </a:xfrm>
        </p:grpSpPr>
        <p:sp>
          <p:nvSpPr>
            <p:cNvPr id="79952" name="Line 37">
              <a:extLst>
                <a:ext uri="{FF2B5EF4-FFF2-40B4-BE49-F238E27FC236}">
                  <a16:creationId xmlns:a16="http://schemas.microsoft.com/office/drawing/2014/main" id="{2626693F-EEE6-4B98-8CF5-B5EE66616C28}"/>
                </a:ext>
              </a:extLst>
            </p:cNvPr>
            <p:cNvSpPr>
              <a:spLocks noChangeShapeType="1"/>
            </p:cNvSpPr>
            <p:nvPr/>
          </p:nvSpPr>
          <p:spPr bwMode="auto">
            <a:xfrm flipV="1">
              <a:off x="3792" y="2593"/>
              <a:ext cx="811" cy="3"/>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3" name="Freeform 38">
              <a:extLst>
                <a:ext uri="{FF2B5EF4-FFF2-40B4-BE49-F238E27FC236}">
                  <a16:creationId xmlns:a16="http://schemas.microsoft.com/office/drawing/2014/main" id="{46F9A444-0B2D-401E-8704-15AAA9C4CF3C}"/>
                </a:ext>
              </a:extLst>
            </p:cNvPr>
            <p:cNvSpPr>
              <a:spLocks noChangeArrowheads="1"/>
            </p:cNvSpPr>
            <p:nvPr/>
          </p:nvSpPr>
          <p:spPr bwMode="auto">
            <a:xfrm>
              <a:off x="4601" y="2538"/>
              <a:ext cx="111" cy="113"/>
            </a:xfrm>
            <a:custGeom>
              <a:avLst/>
              <a:gdLst>
                <a:gd name="T0" fmla="*/ 0 w 113"/>
                <a:gd name="T1" fmla="*/ 99 h 115"/>
                <a:gd name="T2" fmla="*/ 97 w 113"/>
                <a:gd name="T3" fmla="*/ 49 h 115"/>
                <a:gd name="T4" fmla="*/ 0 w 113"/>
                <a:gd name="T5" fmla="*/ 0 h 115"/>
                <a:gd name="T6" fmla="*/ 0 w 113"/>
                <a:gd name="T7" fmla="*/ 99 h 115"/>
                <a:gd name="T8" fmla="*/ 0 60000 65536"/>
                <a:gd name="T9" fmla="*/ 0 60000 65536"/>
                <a:gd name="T10" fmla="*/ 0 60000 65536"/>
                <a:gd name="T11" fmla="*/ 0 60000 65536"/>
                <a:gd name="T12" fmla="*/ 0 w 113"/>
                <a:gd name="T13" fmla="*/ 0 h 115"/>
                <a:gd name="T14" fmla="*/ 113 w 113"/>
                <a:gd name="T15" fmla="*/ 115 h 115"/>
              </a:gdLst>
              <a:ahLst/>
              <a:cxnLst>
                <a:cxn ang="T8">
                  <a:pos x="T0" y="T1"/>
                </a:cxn>
                <a:cxn ang="T9">
                  <a:pos x="T2" y="T3"/>
                </a:cxn>
                <a:cxn ang="T10">
                  <a:pos x="T4" y="T5"/>
                </a:cxn>
                <a:cxn ang="T11">
                  <a:pos x="T6" y="T7"/>
                </a:cxn>
              </a:cxnLst>
              <a:rect l="T12" t="T13" r="T14" b="T15"/>
              <a:pathLst>
                <a:path w="113" h="115">
                  <a:moveTo>
                    <a:pt x="0" y="115"/>
                  </a:moveTo>
                  <a:lnTo>
                    <a:pt x="113" y="57"/>
                  </a:lnTo>
                  <a:lnTo>
                    <a:pt x="0" y="0"/>
                  </a:lnTo>
                  <a:lnTo>
                    <a:pt x="0" y="11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896" name="Rectangle 39">
            <a:extLst>
              <a:ext uri="{FF2B5EF4-FFF2-40B4-BE49-F238E27FC236}">
                <a16:creationId xmlns:a16="http://schemas.microsoft.com/office/drawing/2014/main" id="{939B18E3-FD02-43C1-9FDD-88C509AB2BDA}"/>
              </a:ext>
            </a:extLst>
          </p:cNvPr>
          <p:cNvSpPr>
            <a:spLocks noChangeArrowheads="1"/>
          </p:cNvSpPr>
          <p:nvPr/>
        </p:nvSpPr>
        <p:spPr bwMode="auto">
          <a:xfrm>
            <a:off x="7589838" y="3562351"/>
            <a:ext cx="1225550"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897" name="Rectangle 40">
            <a:extLst>
              <a:ext uri="{FF2B5EF4-FFF2-40B4-BE49-F238E27FC236}">
                <a16:creationId xmlns:a16="http://schemas.microsoft.com/office/drawing/2014/main" id="{AEFEAB5F-30E9-407E-B912-37860AB0769C}"/>
              </a:ext>
            </a:extLst>
          </p:cNvPr>
          <p:cNvSpPr>
            <a:spLocks noChangeArrowheads="1"/>
          </p:cNvSpPr>
          <p:nvPr/>
        </p:nvSpPr>
        <p:spPr bwMode="auto">
          <a:xfrm>
            <a:off x="7868654" y="3584575"/>
            <a:ext cx="777457"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meeting</a:t>
            </a:r>
          </a:p>
        </p:txBody>
      </p:sp>
      <p:sp>
        <p:nvSpPr>
          <p:cNvPr id="79898" name="Rectangle 41">
            <a:extLst>
              <a:ext uri="{FF2B5EF4-FFF2-40B4-BE49-F238E27FC236}">
                <a16:creationId xmlns:a16="http://schemas.microsoft.com/office/drawing/2014/main" id="{8FF624D0-1A22-474C-9811-FEDA987DF122}"/>
              </a:ext>
            </a:extLst>
          </p:cNvPr>
          <p:cNvSpPr>
            <a:spLocks noChangeArrowheads="1"/>
          </p:cNvSpPr>
          <p:nvPr/>
        </p:nvSpPr>
        <p:spPr bwMode="auto">
          <a:xfrm>
            <a:off x="7715251" y="3827463"/>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sp>
        <p:nvSpPr>
          <p:cNvPr id="79899" name="Rectangle 42">
            <a:extLst>
              <a:ext uri="{FF2B5EF4-FFF2-40B4-BE49-F238E27FC236}">
                <a16:creationId xmlns:a16="http://schemas.microsoft.com/office/drawing/2014/main" id="{CDF44A55-B599-4453-8481-E98C3A490DE2}"/>
              </a:ext>
            </a:extLst>
          </p:cNvPr>
          <p:cNvSpPr>
            <a:spLocks noChangeArrowheads="1"/>
          </p:cNvSpPr>
          <p:nvPr/>
        </p:nvSpPr>
        <p:spPr bwMode="auto">
          <a:xfrm>
            <a:off x="3678238" y="4551363"/>
            <a:ext cx="11620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0" name="Rectangle 43">
            <a:extLst>
              <a:ext uri="{FF2B5EF4-FFF2-40B4-BE49-F238E27FC236}">
                <a16:creationId xmlns:a16="http://schemas.microsoft.com/office/drawing/2014/main" id="{2B676075-C00F-4D18-BD97-28315D0378BA}"/>
              </a:ext>
            </a:extLst>
          </p:cNvPr>
          <p:cNvSpPr>
            <a:spLocks noChangeArrowheads="1"/>
          </p:cNvSpPr>
          <p:nvPr/>
        </p:nvSpPr>
        <p:spPr bwMode="auto">
          <a:xfrm>
            <a:off x="3859213" y="4576763"/>
            <a:ext cx="906462"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individual</a:t>
            </a:r>
          </a:p>
        </p:txBody>
      </p:sp>
      <p:sp>
        <p:nvSpPr>
          <p:cNvPr id="79901" name="Rectangle 44">
            <a:extLst>
              <a:ext uri="{FF2B5EF4-FFF2-40B4-BE49-F238E27FC236}">
                <a16:creationId xmlns:a16="http://schemas.microsoft.com/office/drawing/2014/main" id="{25B1C71E-90D6-4849-A363-193E3E0B3BFF}"/>
              </a:ext>
            </a:extLst>
          </p:cNvPr>
          <p:cNvSpPr>
            <a:spLocks noChangeArrowheads="1"/>
          </p:cNvSpPr>
          <p:nvPr/>
        </p:nvSpPr>
        <p:spPr bwMode="auto">
          <a:xfrm>
            <a:off x="3767139" y="4818063"/>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grpSp>
        <p:nvGrpSpPr>
          <p:cNvPr id="79902" name="Group 45">
            <a:extLst>
              <a:ext uri="{FF2B5EF4-FFF2-40B4-BE49-F238E27FC236}">
                <a16:creationId xmlns:a16="http://schemas.microsoft.com/office/drawing/2014/main" id="{F7633DED-D88E-4071-85BE-76ECCCA0BA49}"/>
              </a:ext>
            </a:extLst>
          </p:cNvPr>
          <p:cNvGrpSpPr>
            <a:grpSpLocks/>
          </p:cNvGrpSpPr>
          <p:nvPr/>
        </p:nvGrpSpPr>
        <p:grpSpPr bwMode="auto">
          <a:xfrm>
            <a:off x="6245225" y="4456113"/>
            <a:ext cx="419100" cy="361950"/>
            <a:chOff x="2974" y="2807"/>
            <a:chExt cx="264" cy="228"/>
          </a:xfrm>
        </p:grpSpPr>
        <p:sp>
          <p:nvSpPr>
            <p:cNvPr id="79950" name="Line 46">
              <a:extLst>
                <a:ext uri="{FF2B5EF4-FFF2-40B4-BE49-F238E27FC236}">
                  <a16:creationId xmlns:a16="http://schemas.microsoft.com/office/drawing/2014/main" id="{E7083AEA-4DDE-4C5F-B0A7-9CF8D4DF0053}"/>
                </a:ext>
              </a:extLst>
            </p:cNvPr>
            <p:cNvSpPr>
              <a:spLocks noChangeShapeType="1"/>
            </p:cNvSpPr>
            <p:nvPr/>
          </p:nvSpPr>
          <p:spPr bwMode="auto">
            <a:xfrm flipH="1">
              <a:off x="2973" y="2878"/>
              <a:ext cx="185" cy="157"/>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51" name="Freeform 47">
              <a:extLst>
                <a:ext uri="{FF2B5EF4-FFF2-40B4-BE49-F238E27FC236}">
                  <a16:creationId xmlns:a16="http://schemas.microsoft.com/office/drawing/2014/main" id="{75AD0B07-0CEF-49E0-B141-2F922FBF38C9}"/>
                </a:ext>
              </a:extLst>
            </p:cNvPr>
            <p:cNvSpPr>
              <a:spLocks noChangeArrowheads="1"/>
            </p:cNvSpPr>
            <p:nvPr/>
          </p:nvSpPr>
          <p:spPr bwMode="auto">
            <a:xfrm>
              <a:off x="3119" y="2807"/>
              <a:ext cx="119" cy="115"/>
            </a:xfrm>
            <a:custGeom>
              <a:avLst/>
              <a:gdLst>
                <a:gd name="T0" fmla="*/ 60 w 122"/>
                <a:gd name="T1" fmla="*/ 101 h 117"/>
                <a:gd name="T2" fmla="*/ 99 w 122"/>
                <a:gd name="T3" fmla="*/ 0 h 117"/>
                <a:gd name="T4" fmla="*/ 0 w 122"/>
                <a:gd name="T5" fmla="*/ 29 h 117"/>
                <a:gd name="T6" fmla="*/ 60 w 122"/>
                <a:gd name="T7" fmla="*/ 101 h 117"/>
                <a:gd name="T8" fmla="*/ 0 60000 65536"/>
                <a:gd name="T9" fmla="*/ 0 60000 65536"/>
                <a:gd name="T10" fmla="*/ 0 60000 65536"/>
                <a:gd name="T11" fmla="*/ 0 60000 65536"/>
                <a:gd name="T12" fmla="*/ 0 w 122"/>
                <a:gd name="T13" fmla="*/ 0 h 117"/>
                <a:gd name="T14" fmla="*/ 122 w 122"/>
                <a:gd name="T15" fmla="*/ 117 h 117"/>
              </a:gdLst>
              <a:ahLst/>
              <a:cxnLst>
                <a:cxn ang="T8">
                  <a:pos x="T0" y="T1"/>
                </a:cxn>
                <a:cxn ang="T9">
                  <a:pos x="T2" y="T3"/>
                </a:cxn>
                <a:cxn ang="T10">
                  <a:pos x="T4" y="T5"/>
                </a:cxn>
                <a:cxn ang="T11">
                  <a:pos x="T6" y="T7"/>
                </a:cxn>
              </a:cxnLst>
              <a:rect l="T12" t="T13" r="T14" b="T15"/>
              <a:pathLst>
                <a:path w="122" h="117">
                  <a:moveTo>
                    <a:pt x="75" y="117"/>
                  </a:moveTo>
                  <a:lnTo>
                    <a:pt x="122" y="0"/>
                  </a:lnTo>
                  <a:lnTo>
                    <a:pt x="0" y="31"/>
                  </a:lnTo>
                  <a:lnTo>
                    <a:pt x="75" y="117"/>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903" name="Oval 48">
            <a:extLst>
              <a:ext uri="{FF2B5EF4-FFF2-40B4-BE49-F238E27FC236}">
                <a16:creationId xmlns:a16="http://schemas.microsoft.com/office/drawing/2014/main" id="{E396B2EF-A09A-4859-B1D9-184711953F90}"/>
              </a:ext>
            </a:extLst>
          </p:cNvPr>
          <p:cNvSpPr>
            <a:spLocks noChangeArrowheads="1"/>
          </p:cNvSpPr>
          <p:nvPr/>
        </p:nvSpPr>
        <p:spPr bwMode="auto">
          <a:xfrm>
            <a:off x="4570413" y="3781426"/>
            <a:ext cx="1358900" cy="657225"/>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4" name="Rectangle 49">
            <a:extLst>
              <a:ext uri="{FF2B5EF4-FFF2-40B4-BE49-F238E27FC236}">
                <a16:creationId xmlns:a16="http://schemas.microsoft.com/office/drawing/2014/main" id="{0DAEC72F-0ADD-499F-95D8-983975577A78}"/>
              </a:ext>
            </a:extLst>
          </p:cNvPr>
          <p:cNvSpPr>
            <a:spLocks noChangeArrowheads="1"/>
          </p:cNvSpPr>
          <p:nvPr/>
        </p:nvSpPr>
        <p:spPr bwMode="auto">
          <a:xfrm>
            <a:off x="4587876" y="3852863"/>
            <a:ext cx="1362075"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5" name="Rectangle 50">
            <a:extLst>
              <a:ext uri="{FF2B5EF4-FFF2-40B4-BE49-F238E27FC236}">
                <a16:creationId xmlns:a16="http://schemas.microsoft.com/office/drawing/2014/main" id="{132C2648-89D6-4620-A892-610B24006BF2}"/>
              </a:ext>
            </a:extLst>
          </p:cNvPr>
          <p:cNvSpPr>
            <a:spLocks noChangeArrowheads="1"/>
          </p:cNvSpPr>
          <p:nvPr/>
        </p:nvSpPr>
        <p:spPr bwMode="auto">
          <a:xfrm>
            <a:off x="4918076" y="3849688"/>
            <a:ext cx="6635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Collect</a:t>
            </a:r>
          </a:p>
        </p:txBody>
      </p:sp>
      <p:sp>
        <p:nvSpPr>
          <p:cNvPr id="79906" name="Rectangle 51">
            <a:extLst>
              <a:ext uri="{FF2B5EF4-FFF2-40B4-BE49-F238E27FC236}">
                <a16:creationId xmlns:a16="http://schemas.microsoft.com/office/drawing/2014/main" id="{F26E2F0B-CC63-4C25-80C5-8A5A8AB859A8}"/>
              </a:ext>
            </a:extLst>
          </p:cNvPr>
          <p:cNvSpPr>
            <a:spLocks noChangeArrowheads="1"/>
          </p:cNvSpPr>
          <p:nvPr/>
        </p:nvSpPr>
        <p:spPr bwMode="auto">
          <a:xfrm>
            <a:off x="4708526" y="4092575"/>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sp>
        <p:nvSpPr>
          <p:cNvPr id="79907" name="Rectangle 52">
            <a:extLst>
              <a:ext uri="{FF2B5EF4-FFF2-40B4-BE49-F238E27FC236}">
                <a16:creationId xmlns:a16="http://schemas.microsoft.com/office/drawing/2014/main" id="{33D18DA7-5B00-4864-90AA-A2BEE23B2940}"/>
              </a:ext>
            </a:extLst>
          </p:cNvPr>
          <p:cNvSpPr>
            <a:spLocks noChangeArrowheads="1"/>
          </p:cNvSpPr>
          <p:nvPr/>
        </p:nvSpPr>
        <p:spPr bwMode="auto">
          <a:xfrm>
            <a:off x="9010651" y="2028825"/>
            <a:ext cx="1457325" cy="419100"/>
          </a:xfrm>
          <a:prstGeom prst="rect">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08" name="Rectangle 53">
            <a:extLst>
              <a:ext uri="{FF2B5EF4-FFF2-40B4-BE49-F238E27FC236}">
                <a16:creationId xmlns:a16="http://schemas.microsoft.com/office/drawing/2014/main" id="{A7C4A7DC-1D21-4376-850D-3546A86FE92D}"/>
              </a:ext>
            </a:extLst>
          </p:cNvPr>
          <p:cNvSpPr>
            <a:spLocks noChangeArrowheads="1"/>
          </p:cNvSpPr>
          <p:nvPr/>
        </p:nvSpPr>
        <p:spPr bwMode="auto">
          <a:xfrm>
            <a:off x="9245600" y="2119313"/>
            <a:ext cx="10239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Participant</a:t>
            </a:r>
          </a:p>
        </p:txBody>
      </p:sp>
      <p:sp>
        <p:nvSpPr>
          <p:cNvPr id="79909" name="Rectangle 54">
            <a:extLst>
              <a:ext uri="{FF2B5EF4-FFF2-40B4-BE49-F238E27FC236}">
                <a16:creationId xmlns:a16="http://schemas.microsoft.com/office/drawing/2014/main" id="{800845A0-616C-4929-BFDB-52C34908F54D}"/>
              </a:ext>
            </a:extLst>
          </p:cNvPr>
          <p:cNvSpPr>
            <a:spLocks noChangeArrowheads="1"/>
          </p:cNvSpPr>
          <p:nvPr/>
        </p:nvSpPr>
        <p:spPr bwMode="auto">
          <a:xfrm>
            <a:off x="2193926" y="4551363"/>
            <a:ext cx="1362075" cy="417512"/>
          </a:xfrm>
          <a:prstGeom prst="rect">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0" name="Rectangle 55">
            <a:extLst>
              <a:ext uri="{FF2B5EF4-FFF2-40B4-BE49-F238E27FC236}">
                <a16:creationId xmlns:a16="http://schemas.microsoft.com/office/drawing/2014/main" id="{9FBC3CEE-43BD-4A44-BD37-74903C7BE42A}"/>
              </a:ext>
            </a:extLst>
          </p:cNvPr>
          <p:cNvSpPr>
            <a:spLocks noChangeArrowheads="1"/>
          </p:cNvSpPr>
          <p:nvPr/>
        </p:nvSpPr>
        <p:spPr bwMode="auto">
          <a:xfrm>
            <a:off x="2378075" y="4641850"/>
            <a:ext cx="10239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Participant</a:t>
            </a:r>
          </a:p>
        </p:txBody>
      </p:sp>
      <p:sp>
        <p:nvSpPr>
          <p:cNvPr id="79911" name="Oval 56">
            <a:extLst>
              <a:ext uri="{FF2B5EF4-FFF2-40B4-BE49-F238E27FC236}">
                <a16:creationId xmlns:a16="http://schemas.microsoft.com/office/drawing/2014/main" id="{F4E94A49-DC90-4573-9040-0729424799F4}"/>
              </a:ext>
            </a:extLst>
          </p:cNvPr>
          <p:cNvSpPr>
            <a:spLocks noChangeArrowheads="1"/>
          </p:cNvSpPr>
          <p:nvPr/>
        </p:nvSpPr>
        <p:spPr bwMode="auto">
          <a:xfrm>
            <a:off x="6276975" y="3813176"/>
            <a:ext cx="1250950" cy="639763"/>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2" name="Rectangle 57">
            <a:extLst>
              <a:ext uri="{FF2B5EF4-FFF2-40B4-BE49-F238E27FC236}">
                <a16:creationId xmlns:a16="http://schemas.microsoft.com/office/drawing/2014/main" id="{D583D1ED-F80D-42D0-BFEC-0F1D0C8C7E2E}"/>
              </a:ext>
            </a:extLst>
          </p:cNvPr>
          <p:cNvSpPr>
            <a:spLocks noChangeArrowheads="1"/>
          </p:cNvSpPr>
          <p:nvPr/>
        </p:nvSpPr>
        <p:spPr bwMode="auto">
          <a:xfrm>
            <a:off x="6294438" y="3838576"/>
            <a:ext cx="1250950"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3" name="Rectangle 58">
            <a:extLst>
              <a:ext uri="{FF2B5EF4-FFF2-40B4-BE49-F238E27FC236}">
                <a16:creationId xmlns:a16="http://schemas.microsoft.com/office/drawing/2014/main" id="{D75685C1-D779-49EE-9061-6767A292B50B}"/>
              </a:ext>
            </a:extLst>
          </p:cNvPr>
          <p:cNvSpPr>
            <a:spLocks noChangeArrowheads="1"/>
          </p:cNvSpPr>
          <p:nvPr/>
        </p:nvSpPr>
        <p:spPr bwMode="auto">
          <a:xfrm>
            <a:off x="6623051" y="3832225"/>
            <a:ext cx="6127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Merge</a:t>
            </a:r>
          </a:p>
        </p:txBody>
      </p:sp>
      <p:sp>
        <p:nvSpPr>
          <p:cNvPr id="79914" name="Rectangle 59">
            <a:extLst>
              <a:ext uri="{FF2B5EF4-FFF2-40B4-BE49-F238E27FC236}">
                <a16:creationId xmlns:a16="http://schemas.microsoft.com/office/drawing/2014/main" id="{449A0616-F083-428D-9EE0-551FB0EC3531}"/>
              </a:ext>
            </a:extLst>
          </p:cNvPr>
          <p:cNvSpPr>
            <a:spLocks noChangeArrowheads="1"/>
          </p:cNvSpPr>
          <p:nvPr/>
        </p:nvSpPr>
        <p:spPr bwMode="auto">
          <a:xfrm>
            <a:off x="6389689" y="4078288"/>
            <a:ext cx="10953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Constraints</a:t>
            </a:r>
          </a:p>
        </p:txBody>
      </p:sp>
      <p:sp>
        <p:nvSpPr>
          <p:cNvPr id="79915" name="Rectangle 60">
            <a:extLst>
              <a:ext uri="{FF2B5EF4-FFF2-40B4-BE49-F238E27FC236}">
                <a16:creationId xmlns:a16="http://schemas.microsoft.com/office/drawing/2014/main" id="{5576F565-849D-4F58-9CCF-94DBD8EDE746}"/>
              </a:ext>
            </a:extLst>
          </p:cNvPr>
          <p:cNvSpPr>
            <a:spLocks noChangeArrowheads="1"/>
          </p:cNvSpPr>
          <p:nvPr/>
        </p:nvSpPr>
        <p:spPr bwMode="auto">
          <a:xfrm>
            <a:off x="4991100" y="4870450"/>
            <a:ext cx="22479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16" name="Rectangle 61">
            <a:extLst>
              <a:ext uri="{FF2B5EF4-FFF2-40B4-BE49-F238E27FC236}">
                <a16:creationId xmlns:a16="http://schemas.microsoft.com/office/drawing/2014/main" id="{70003530-4BFA-4EF1-9A2C-BB285FFB45A4}"/>
              </a:ext>
            </a:extLst>
          </p:cNvPr>
          <p:cNvSpPr>
            <a:spLocks noChangeArrowheads="1"/>
          </p:cNvSpPr>
          <p:nvPr/>
        </p:nvSpPr>
        <p:spPr bwMode="auto">
          <a:xfrm>
            <a:off x="5072064" y="4892675"/>
            <a:ext cx="209232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participantConstraints</a:t>
            </a:r>
          </a:p>
        </p:txBody>
      </p:sp>
      <p:sp>
        <p:nvSpPr>
          <p:cNvPr id="79917" name="Line 62">
            <a:extLst>
              <a:ext uri="{FF2B5EF4-FFF2-40B4-BE49-F238E27FC236}">
                <a16:creationId xmlns:a16="http://schemas.microsoft.com/office/drawing/2014/main" id="{3DF4FD8C-945A-474D-A8C1-F89DA33955F2}"/>
              </a:ext>
            </a:extLst>
          </p:cNvPr>
          <p:cNvSpPr>
            <a:spLocks noChangeShapeType="1"/>
          </p:cNvSpPr>
          <p:nvPr/>
        </p:nvSpPr>
        <p:spPr bwMode="auto">
          <a:xfrm flipV="1">
            <a:off x="4989514" y="4833939"/>
            <a:ext cx="2200275" cy="7937"/>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8" name="Line 63">
            <a:extLst>
              <a:ext uri="{FF2B5EF4-FFF2-40B4-BE49-F238E27FC236}">
                <a16:creationId xmlns:a16="http://schemas.microsoft.com/office/drawing/2014/main" id="{8147ED34-E8E2-4229-A9E6-B272F5EB9995}"/>
              </a:ext>
            </a:extLst>
          </p:cNvPr>
          <p:cNvSpPr>
            <a:spLocks noChangeShapeType="1"/>
          </p:cNvSpPr>
          <p:nvPr/>
        </p:nvSpPr>
        <p:spPr bwMode="auto">
          <a:xfrm>
            <a:off x="4989513" y="5189539"/>
            <a:ext cx="2157412" cy="1587"/>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19" name="Oval 64">
            <a:extLst>
              <a:ext uri="{FF2B5EF4-FFF2-40B4-BE49-F238E27FC236}">
                <a16:creationId xmlns:a16="http://schemas.microsoft.com/office/drawing/2014/main" id="{81EF7AB8-7671-49E1-BF80-6F8D01AE7F7D}"/>
              </a:ext>
            </a:extLst>
          </p:cNvPr>
          <p:cNvSpPr>
            <a:spLocks noChangeArrowheads="1"/>
          </p:cNvSpPr>
          <p:nvPr/>
        </p:nvSpPr>
        <p:spPr bwMode="auto">
          <a:xfrm>
            <a:off x="9007476" y="3702050"/>
            <a:ext cx="1408113" cy="704850"/>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0" name="Rectangle 65">
            <a:extLst>
              <a:ext uri="{FF2B5EF4-FFF2-40B4-BE49-F238E27FC236}">
                <a16:creationId xmlns:a16="http://schemas.microsoft.com/office/drawing/2014/main" id="{654B0C20-F8C2-465E-AB7A-C87A4DBC0CC6}"/>
              </a:ext>
            </a:extLst>
          </p:cNvPr>
          <p:cNvSpPr>
            <a:spLocks noChangeArrowheads="1"/>
          </p:cNvSpPr>
          <p:nvPr/>
        </p:nvSpPr>
        <p:spPr bwMode="auto">
          <a:xfrm>
            <a:off x="9042400" y="3792538"/>
            <a:ext cx="1411288"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1" name="Rectangle 66">
            <a:extLst>
              <a:ext uri="{FF2B5EF4-FFF2-40B4-BE49-F238E27FC236}">
                <a16:creationId xmlns:a16="http://schemas.microsoft.com/office/drawing/2014/main" id="{C7FC547C-5966-4910-AEE4-4AE669AF30A9}"/>
              </a:ext>
            </a:extLst>
          </p:cNvPr>
          <p:cNvSpPr>
            <a:spLocks noChangeArrowheads="1"/>
          </p:cNvSpPr>
          <p:nvPr/>
        </p:nvSpPr>
        <p:spPr bwMode="auto">
          <a:xfrm>
            <a:off x="9275764" y="3786188"/>
            <a:ext cx="998537"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Determine</a:t>
            </a:r>
          </a:p>
        </p:txBody>
      </p:sp>
      <p:sp>
        <p:nvSpPr>
          <p:cNvPr id="79922" name="Rectangle 67">
            <a:extLst>
              <a:ext uri="{FF2B5EF4-FFF2-40B4-BE49-F238E27FC236}">
                <a16:creationId xmlns:a16="http://schemas.microsoft.com/office/drawing/2014/main" id="{D749423A-E0C3-4BFD-B04C-E51B92F39323}"/>
              </a:ext>
            </a:extLst>
          </p:cNvPr>
          <p:cNvSpPr>
            <a:spLocks noChangeArrowheads="1"/>
          </p:cNvSpPr>
          <p:nvPr/>
        </p:nvSpPr>
        <p:spPr bwMode="auto">
          <a:xfrm>
            <a:off x="9321801" y="4032250"/>
            <a:ext cx="9048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Schedule</a:t>
            </a:r>
          </a:p>
        </p:txBody>
      </p:sp>
      <p:sp>
        <p:nvSpPr>
          <p:cNvPr id="79923" name="Rectangle 68">
            <a:extLst>
              <a:ext uri="{FF2B5EF4-FFF2-40B4-BE49-F238E27FC236}">
                <a16:creationId xmlns:a16="http://schemas.microsoft.com/office/drawing/2014/main" id="{041AC242-00C7-4B50-94A0-870F0EFE1507}"/>
              </a:ext>
            </a:extLst>
          </p:cNvPr>
          <p:cNvSpPr>
            <a:spLocks noChangeArrowheads="1"/>
          </p:cNvSpPr>
          <p:nvPr/>
        </p:nvSpPr>
        <p:spPr bwMode="auto">
          <a:xfrm>
            <a:off x="8580439" y="2841625"/>
            <a:ext cx="124142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4" name="Rectangle 69">
            <a:extLst>
              <a:ext uri="{FF2B5EF4-FFF2-40B4-BE49-F238E27FC236}">
                <a16:creationId xmlns:a16="http://schemas.microsoft.com/office/drawing/2014/main" id="{6A77BA25-0065-4381-B8AC-FECCB0B8C91D}"/>
              </a:ext>
            </a:extLst>
          </p:cNvPr>
          <p:cNvSpPr>
            <a:spLocks noChangeArrowheads="1"/>
          </p:cNvSpPr>
          <p:nvPr/>
        </p:nvSpPr>
        <p:spPr bwMode="auto">
          <a:xfrm>
            <a:off x="8870950" y="2867025"/>
            <a:ext cx="769938"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meeting</a:t>
            </a:r>
          </a:p>
        </p:txBody>
      </p:sp>
      <p:sp>
        <p:nvSpPr>
          <p:cNvPr id="79925" name="Rectangle 70">
            <a:extLst>
              <a:ext uri="{FF2B5EF4-FFF2-40B4-BE49-F238E27FC236}">
                <a16:creationId xmlns:a16="http://schemas.microsoft.com/office/drawing/2014/main" id="{2ECC72E2-DCC1-4E9B-9FFC-5844F1198496}"/>
              </a:ext>
            </a:extLst>
          </p:cNvPr>
          <p:cNvSpPr>
            <a:spLocks noChangeArrowheads="1"/>
          </p:cNvSpPr>
          <p:nvPr/>
        </p:nvSpPr>
        <p:spPr bwMode="auto">
          <a:xfrm>
            <a:off x="8721726" y="3109913"/>
            <a:ext cx="1071563"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Notification</a:t>
            </a:r>
          </a:p>
        </p:txBody>
      </p:sp>
      <p:sp>
        <p:nvSpPr>
          <p:cNvPr id="79926" name="Oval 71">
            <a:extLst>
              <a:ext uri="{FF2B5EF4-FFF2-40B4-BE49-F238E27FC236}">
                <a16:creationId xmlns:a16="http://schemas.microsoft.com/office/drawing/2014/main" id="{3FD6AD78-6373-44F2-9144-0CE4AFFAEC21}"/>
              </a:ext>
            </a:extLst>
          </p:cNvPr>
          <p:cNvSpPr>
            <a:spLocks noChangeArrowheads="1"/>
          </p:cNvSpPr>
          <p:nvPr/>
        </p:nvSpPr>
        <p:spPr bwMode="auto">
          <a:xfrm>
            <a:off x="2222500" y="3079750"/>
            <a:ext cx="1265238" cy="655638"/>
          </a:xfrm>
          <a:prstGeom prst="ellipse">
            <a:avLst/>
          </a:prstGeom>
          <a:solidFill>
            <a:srgbClr val="DDDDDD"/>
          </a:solidFill>
          <a:ln w="158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7" name="Rectangle 72">
            <a:extLst>
              <a:ext uri="{FF2B5EF4-FFF2-40B4-BE49-F238E27FC236}">
                <a16:creationId xmlns:a16="http://schemas.microsoft.com/office/drawing/2014/main" id="{955470B3-FB8E-4FB1-A858-4B6525B5D41A}"/>
              </a:ext>
            </a:extLst>
          </p:cNvPr>
          <p:cNvSpPr>
            <a:spLocks noChangeArrowheads="1"/>
          </p:cNvSpPr>
          <p:nvPr/>
        </p:nvSpPr>
        <p:spPr bwMode="auto">
          <a:xfrm>
            <a:off x="2238376" y="3135313"/>
            <a:ext cx="12684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28" name="Rectangle 73">
            <a:extLst>
              <a:ext uri="{FF2B5EF4-FFF2-40B4-BE49-F238E27FC236}">
                <a16:creationId xmlns:a16="http://schemas.microsoft.com/office/drawing/2014/main" id="{B17B4686-C593-4791-B5BE-CA40B3BAA844}"/>
              </a:ext>
            </a:extLst>
          </p:cNvPr>
          <p:cNvSpPr>
            <a:spLocks noChangeArrowheads="1"/>
          </p:cNvSpPr>
          <p:nvPr/>
        </p:nvSpPr>
        <p:spPr bwMode="auto">
          <a:xfrm>
            <a:off x="2573338" y="3130550"/>
            <a:ext cx="614362"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Check</a:t>
            </a:r>
          </a:p>
        </p:txBody>
      </p:sp>
      <p:sp>
        <p:nvSpPr>
          <p:cNvPr id="79929" name="Rectangle 74">
            <a:extLst>
              <a:ext uri="{FF2B5EF4-FFF2-40B4-BE49-F238E27FC236}">
                <a16:creationId xmlns:a16="http://schemas.microsoft.com/office/drawing/2014/main" id="{3FFE0B94-6AB8-411E-92D3-ACCA7E1C0580}"/>
              </a:ext>
            </a:extLst>
          </p:cNvPr>
          <p:cNvSpPr>
            <a:spLocks noChangeArrowheads="1"/>
          </p:cNvSpPr>
          <p:nvPr/>
        </p:nvSpPr>
        <p:spPr bwMode="auto">
          <a:xfrm>
            <a:off x="2481263" y="3375025"/>
            <a:ext cx="806450"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Request</a:t>
            </a:r>
          </a:p>
        </p:txBody>
      </p:sp>
      <p:grpSp>
        <p:nvGrpSpPr>
          <p:cNvPr id="79930" name="Group 75">
            <a:extLst>
              <a:ext uri="{FF2B5EF4-FFF2-40B4-BE49-F238E27FC236}">
                <a16:creationId xmlns:a16="http://schemas.microsoft.com/office/drawing/2014/main" id="{877722A6-0174-47C6-99AD-4318DE8B7B7F}"/>
              </a:ext>
            </a:extLst>
          </p:cNvPr>
          <p:cNvGrpSpPr>
            <a:grpSpLocks/>
          </p:cNvGrpSpPr>
          <p:nvPr/>
        </p:nvGrpSpPr>
        <p:grpSpPr bwMode="auto">
          <a:xfrm>
            <a:off x="2922588" y="2379664"/>
            <a:ext cx="177800" cy="714375"/>
            <a:chOff x="881" y="1499"/>
            <a:chExt cx="112" cy="450"/>
          </a:xfrm>
        </p:grpSpPr>
        <p:sp>
          <p:nvSpPr>
            <p:cNvPr id="79948" name="Line 76">
              <a:extLst>
                <a:ext uri="{FF2B5EF4-FFF2-40B4-BE49-F238E27FC236}">
                  <a16:creationId xmlns:a16="http://schemas.microsoft.com/office/drawing/2014/main" id="{1A6F0A0B-4DE4-48B3-BB32-B4C17EBA9C93}"/>
                </a:ext>
              </a:extLst>
            </p:cNvPr>
            <p:cNvSpPr>
              <a:spLocks noChangeShapeType="1"/>
            </p:cNvSpPr>
            <p:nvPr/>
          </p:nvSpPr>
          <p:spPr bwMode="auto">
            <a:xfrm>
              <a:off x="937" y="1608"/>
              <a:ext cx="3" cy="341"/>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9" name="Freeform 77">
              <a:extLst>
                <a:ext uri="{FF2B5EF4-FFF2-40B4-BE49-F238E27FC236}">
                  <a16:creationId xmlns:a16="http://schemas.microsoft.com/office/drawing/2014/main" id="{4A21BA5C-BA0C-45DD-B74B-54C4EEA75959}"/>
                </a:ext>
              </a:extLst>
            </p:cNvPr>
            <p:cNvSpPr>
              <a:spLocks noChangeArrowheads="1"/>
            </p:cNvSpPr>
            <p:nvPr/>
          </p:nvSpPr>
          <p:spPr bwMode="auto">
            <a:xfrm>
              <a:off x="881" y="1499"/>
              <a:ext cx="112" cy="111"/>
            </a:xfrm>
            <a:custGeom>
              <a:avLst/>
              <a:gdLst>
                <a:gd name="T0" fmla="*/ 98 w 114"/>
                <a:gd name="T1" fmla="*/ 95 h 113"/>
                <a:gd name="T2" fmla="*/ 47 w 114"/>
                <a:gd name="T3" fmla="*/ 0 h 113"/>
                <a:gd name="T4" fmla="*/ 0 w 114"/>
                <a:gd name="T5" fmla="*/ 97 h 113"/>
                <a:gd name="T6" fmla="*/ 98 w 114"/>
                <a:gd name="T7" fmla="*/ 95 h 113"/>
                <a:gd name="T8" fmla="*/ 0 60000 65536"/>
                <a:gd name="T9" fmla="*/ 0 60000 65536"/>
                <a:gd name="T10" fmla="*/ 0 60000 65536"/>
                <a:gd name="T11" fmla="*/ 0 60000 65536"/>
                <a:gd name="T12" fmla="*/ 0 w 114"/>
                <a:gd name="T13" fmla="*/ 0 h 113"/>
                <a:gd name="T14" fmla="*/ 114 w 114"/>
                <a:gd name="T15" fmla="*/ 113 h 113"/>
              </a:gdLst>
              <a:ahLst/>
              <a:cxnLst>
                <a:cxn ang="T8">
                  <a:pos x="T0" y="T1"/>
                </a:cxn>
                <a:cxn ang="T9">
                  <a:pos x="T2" y="T3"/>
                </a:cxn>
                <a:cxn ang="T10">
                  <a:pos x="T4" y="T5"/>
                </a:cxn>
                <a:cxn ang="T11">
                  <a:pos x="T6" y="T7"/>
                </a:cxn>
              </a:cxnLst>
              <a:rect l="T12" t="T13" r="T14" b="T15"/>
              <a:pathLst>
                <a:path w="114" h="113">
                  <a:moveTo>
                    <a:pt x="114" y="111"/>
                  </a:moveTo>
                  <a:lnTo>
                    <a:pt x="55" y="0"/>
                  </a:lnTo>
                  <a:lnTo>
                    <a:pt x="0" y="113"/>
                  </a:lnTo>
                  <a:lnTo>
                    <a:pt x="114" y="11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931" name="Rectangle 78">
            <a:extLst>
              <a:ext uri="{FF2B5EF4-FFF2-40B4-BE49-F238E27FC236}">
                <a16:creationId xmlns:a16="http://schemas.microsoft.com/office/drawing/2014/main" id="{67967593-BF86-45E9-AE8A-1402812A6B8E}"/>
              </a:ext>
            </a:extLst>
          </p:cNvPr>
          <p:cNvSpPr>
            <a:spLocks noChangeArrowheads="1"/>
          </p:cNvSpPr>
          <p:nvPr/>
        </p:nvSpPr>
        <p:spPr bwMode="auto">
          <a:xfrm>
            <a:off x="3040064" y="2603501"/>
            <a:ext cx="1489075"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32" name="Rectangle 79">
            <a:extLst>
              <a:ext uri="{FF2B5EF4-FFF2-40B4-BE49-F238E27FC236}">
                <a16:creationId xmlns:a16="http://schemas.microsoft.com/office/drawing/2014/main" id="{E269AF0B-04DF-46A1-ABF7-804027BE1786}"/>
              </a:ext>
            </a:extLst>
          </p:cNvPr>
          <p:cNvSpPr>
            <a:spLocks noChangeArrowheads="1"/>
          </p:cNvSpPr>
          <p:nvPr/>
        </p:nvSpPr>
        <p:spPr bwMode="auto">
          <a:xfrm>
            <a:off x="3091689" y="2498726"/>
            <a:ext cx="814325" cy="497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1700">
                <a:solidFill>
                  <a:srgbClr val="000080"/>
                </a:solidFill>
              </a:rPr>
              <a:t>invalid</a:t>
            </a:r>
          </a:p>
          <a:p>
            <a:pPr algn="ctr">
              <a:lnSpc>
                <a:spcPct val="90000"/>
              </a:lnSpc>
              <a:spcBef>
                <a:spcPct val="0"/>
              </a:spcBef>
              <a:buClrTx/>
              <a:buFontTx/>
              <a:buNone/>
            </a:pPr>
            <a:r>
              <a:rPr lang="en-US" altLang="en-US" sz="1700">
                <a:solidFill>
                  <a:srgbClr val="000080"/>
                </a:solidFill>
              </a:rPr>
              <a:t>Request</a:t>
            </a:r>
          </a:p>
        </p:txBody>
      </p:sp>
      <p:sp>
        <p:nvSpPr>
          <p:cNvPr id="79933" name="Rectangle 80">
            <a:extLst>
              <a:ext uri="{FF2B5EF4-FFF2-40B4-BE49-F238E27FC236}">
                <a16:creationId xmlns:a16="http://schemas.microsoft.com/office/drawing/2014/main" id="{4AD7C7F5-6D56-40CB-80EF-CBC04906C82C}"/>
              </a:ext>
            </a:extLst>
          </p:cNvPr>
          <p:cNvSpPr>
            <a:spLocks noChangeArrowheads="1"/>
          </p:cNvSpPr>
          <p:nvPr/>
        </p:nvSpPr>
        <p:spPr bwMode="auto">
          <a:xfrm>
            <a:off x="3343275" y="3017839"/>
            <a:ext cx="139223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79934" name="Rectangle 81">
            <a:extLst>
              <a:ext uri="{FF2B5EF4-FFF2-40B4-BE49-F238E27FC236}">
                <a16:creationId xmlns:a16="http://schemas.microsoft.com/office/drawing/2014/main" id="{33976D56-C055-49AC-BF26-92C3F2B7719D}"/>
              </a:ext>
            </a:extLst>
          </p:cNvPr>
          <p:cNvSpPr>
            <a:spLocks noChangeArrowheads="1"/>
          </p:cNvSpPr>
          <p:nvPr/>
        </p:nvSpPr>
        <p:spPr bwMode="auto">
          <a:xfrm>
            <a:off x="3384551" y="3041650"/>
            <a:ext cx="1323975" cy="26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700">
                <a:solidFill>
                  <a:srgbClr val="000080"/>
                </a:solidFill>
              </a:rPr>
              <a:t>validRequest</a:t>
            </a:r>
          </a:p>
        </p:txBody>
      </p:sp>
      <p:grpSp>
        <p:nvGrpSpPr>
          <p:cNvPr id="79935" name="Group 82">
            <a:extLst>
              <a:ext uri="{FF2B5EF4-FFF2-40B4-BE49-F238E27FC236}">
                <a16:creationId xmlns:a16="http://schemas.microsoft.com/office/drawing/2014/main" id="{3C0282C8-3ED0-4EAB-93E2-556481F1F9DD}"/>
              </a:ext>
            </a:extLst>
          </p:cNvPr>
          <p:cNvGrpSpPr>
            <a:grpSpLocks/>
          </p:cNvGrpSpPr>
          <p:nvPr/>
        </p:nvGrpSpPr>
        <p:grpSpPr bwMode="auto">
          <a:xfrm>
            <a:off x="3417889" y="2103439"/>
            <a:ext cx="1982787" cy="784225"/>
            <a:chOff x="1193" y="1325"/>
            <a:chExt cx="1249" cy="494"/>
          </a:xfrm>
        </p:grpSpPr>
        <p:sp>
          <p:nvSpPr>
            <p:cNvPr id="79946" name="Line 83">
              <a:extLst>
                <a:ext uri="{FF2B5EF4-FFF2-40B4-BE49-F238E27FC236}">
                  <a16:creationId xmlns:a16="http://schemas.microsoft.com/office/drawing/2014/main" id="{A03D3F05-4079-4C4E-8636-8AC420C40589}"/>
                </a:ext>
              </a:extLst>
            </p:cNvPr>
            <p:cNvSpPr>
              <a:spLocks noChangeShapeType="1"/>
            </p:cNvSpPr>
            <p:nvPr/>
          </p:nvSpPr>
          <p:spPr bwMode="auto">
            <a:xfrm flipH="1" flipV="1">
              <a:off x="1291" y="1376"/>
              <a:ext cx="1152" cy="444"/>
            </a:xfrm>
            <a:prstGeom prst="line">
              <a:avLst/>
            </a:prstGeom>
            <a:noFill/>
            <a:ln w="2052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7" name="Freeform 84">
              <a:extLst>
                <a:ext uri="{FF2B5EF4-FFF2-40B4-BE49-F238E27FC236}">
                  <a16:creationId xmlns:a16="http://schemas.microsoft.com/office/drawing/2014/main" id="{1F4F32E8-9BD0-471A-A87E-D5DCB3E9F41C}"/>
                </a:ext>
              </a:extLst>
            </p:cNvPr>
            <p:cNvSpPr>
              <a:spLocks noChangeArrowheads="1"/>
            </p:cNvSpPr>
            <p:nvPr/>
          </p:nvSpPr>
          <p:spPr bwMode="auto">
            <a:xfrm>
              <a:off x="1193" y="1325"/>
              <a:ext cx="124" cy="104"/>
            </a:xfrm>
            <a:custGeom>
              <a:avLst/>
              <a:gdLst>
                <a:gd name="T0" fmla="*/ 110 w 126"/>
                <a:gd name="T1" fmla="*/ 0 h 106"/>
                <a:gd name="T2" fmla="*/ 0 w 126"/>
                <a:gd name="T3" fmla="*/ 13 h 106"/>
                <a:gd name="T4" fmla="*/ 77 w 126"/>
                <a:gd name="T5" fmla="*/ 90 h 106"/>
                <a:gd name="T6" fmla="*/ 110 w 126"/>
                <a:gd name="T7" fmla="*/ 0 h 106"/>
                <a:gd name="T8" fmla="*/ 0 60000 65536"/>
                <a:gd name="T9" fmla="*/ 0 60000 65536"/>
                <a:gd name="T10" fmla="*/ 0 60000 65536"/>
                <a:gd name="T11" fmla="*/ 0 60000 65536"/>
                <a:gd name="T12" fmla="*/ 0 w 126"/>
                <a:gd name="T13" fmla="*/ 0 h 106"/>
                <a:gd name="T14" fmla="*/ 126 w 126"/>
                <a:gd name="T15" fmla="*/ 106 h 106"/>
              </a:gdLst>
              <a:ahLst/>
              <a:cxnLst>
                <a:cxn ang="T8">
                  <a:pos x="T0" y="T1"/>
                </a:cxn>
                <a:cxn ang="T9">
                  <a:pos x="T2" y="T3"/>
                </a:cxn>
                <a:cxn ang="T10">
                  <a:pos x="T4" y="T5"/>
                </a:cxn>
                <a:cxn ang="T11">
                  <a:pos x="T6" y="T7"/>
                </a:cxn>
              </a:cxnLst>
              <a:rect l="T12" t="T13" r="T14" b="T15"/>
              <a:pathLst>
                <a:path w="126" h="106">
                  <a:moveTo>
                    <a:pt x="126" y="0"/>
                  </a:moveTo>
                  <a:lnTo>
                    <a:pt x="0" y="13"/>
                  </a:lnTo>
                  <a:lnTo>
                    <a:pt x="85" y="106"/>
                  </a:lnTo>
                  <a:lnTo>
                    <a:pt x="12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9936" name="Rectangle 85">
            <a:extLst>
              <a:ext uri="{FF2B5EF4-FFF2-40B4-BE49-F238E27FC236}">
                <a16:creationId xmlns:a16="http://schemas.microsoft.com/office/drawing/2014/main" id="{5F146521-3F1A-4024-8F0C-40BB341C065B}"/>
              </a:ext>
            </a:extLst>
          </p:cNvPr>
          <p:cNvSpPr>
            <a:spLocks noChangeArrowheads="1"/>
          </p:cNvSpPr>
          <p:nvPr/>
        </p:nvSpPr>
        <p:spPr bwMode="auto">
          <a:xfrm>
            <a:off x="6491289" y="2982913"/>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operation</a:t>
            </a:r>
          </a:p>
        </p:txBody>
      </p:sp>
      <p:sp>
        <p:nvSpPr>
          <p:cNvPr id="79937" name="Line 86">
            <a:extLst>
              <a:ext uri="{FF2B5EF4-FFF2-40B4-BE49-F238E27FC236}">
                <a16:creationId xmlns:a16="http://schemas.microsoft.com/office/drawing/2014/main" id="{A9D7A45A-FDE0-47CE-B2F5-1E4363EDDC9F}"/>
              </a:ext>
            </a:extLst>
          </p:cNvPr>
          <p:cNvSpPr>
            <a:spLocks noChangeShapeType="1"/>
          </p:cNvSpPr>
          <p:nvPr/>
        </p:nvSpPr>
        <p:spPr bwMode="auto">
          <a:xfrm flipV="1">
            <a:off x="7050088" y="3294063"/>
            <a:ext cx="449262" cy="4826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38" name="Rectangle 87">
            <a:extLst>
              <a:ext uri="{FF2B5EF4-FFF2-40B4-BE49-F238E27FC236}">
                <a16:creationId xmlns:a16="http://schemas.microsoft.com/office/drawing/2014/main" id="{20BB5409-2212-4AE3-81C4-510DCDF776D2}"/>
              </a:ext>
            </a:extLst>
          </p:cNvPr>
          <p:cNvSpPr>
            <a:spLocks noChangeArrowheads="1"/>
          </p:cNvSpPr>
          <p:nvPr/>
        </p:nvSpPr>
        <p:spPr bwMode="auto">
          <a:xfrm>
            <a:off x="7356476" y="5394325"/>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data repository</a:t>
            </a:r>
          </a:p>
        </p:txBody>
      </p:sp>
      <p:sp>
        <p:nvSpPr>
          <p:cNvPr id="79939" name="Line 88">
            <a:extLst>
              <a:ext uri="{FF2B5EF4-FFF2-40B4-BE49-F238E27FC236}">
                <a16:creationId xmlns:a16="http://schemas.microsoft.com/office/drawing/2014/main" id="{2453043B-060F-4024-BAD7-329F36AB62FD}"/>
              </a:ext>
            </a:extLst>
          </p:cNvPr>
          <p:cNvSpPr>
            <a:spLocks noChangeShapeType="1"/>
          </p:cNvSpPr>
          <p:nvPr/>
        </p:nvSpPr>
        <p:spPr bwMode="auto">
          <a:xfrm flipH="1" flipV="1">
            <a:off x="6686551" y="5230814"/>
            <a:ext cx="727075" cy="3381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0" name="Rectangle 89">
            <a:extLst>
              <a:ext uri="{FF2B5EF4-FFF2-40B4-BE49-F238E27FC236}">
                <a16:creationId xmlns:a16="http://schemas.microsoft.com/office/drawing/2014/main" id="{FF159167-2B5E-4F34-A6DD-B473AF57839B}"/>
              </a:ext>
            </a:extLst>
          </p:cNvPr>
          <p:cNvSpPr>
            <a:spLocks noChangeArrowheads="1"/>
          </p:cNvSpPr>
          <p:nvPr/>
        </p:nvSpPr>
        <p:spPr bwMode="auto">
          <a:xfrm>
            <a:off x="2681288" y="5553075"/>
            <a:ext cx="222091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system component</a:t>
            </a:r>
          </a:p>
        </p:txBody>
      </p:sp>
      <p:sp>
        <p:nvSpPr>
          <p:cNvPr id="79941" name="Line 90">
            <a:extLst>
              <a:ext uri="{FF2B5EF4-FFF2-40B4-BE49-F238E27FC236}">
                <a16:creationId xmlns:a16="http://schemas.microsoft.com/office/drawing/2014/main" id="{F7F64F6C-C6DA-49D0-8F39-B4D973593A7C}"/>
              </a:ext>
            </a:extLst>
          </p:cNvPr>
          <p:cNvSpPr>
            <a:spLocks noChangeShapeType="1"/>
          </p:cNvSpPr>
          <p:nvPr/>
        </p:nvSpPr>
        <p:spPr bwMode="auto">
          <a:xfrm flipH="1" flipV="1">
            <a:off x="3006725" y="4970464"/>
            <a:ext cx="611188" cy="5984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2" name="Rectangle 91">
            <a:extLst>
              <a:ext uri="{FF2B5EF4-FFF2-40B4-BE49-F238E27FC236}">
                <a16:creationId xmlns:a16="http://schemas.microsoft.com/office/drawing/2014/main" id="{5E627523-CF44-405A-9F5D-B1BAFC8BCE7C}"/>
              </a:ext>
            </a:extLst>
          </p:cNvPr>
          <p:cNvSpPr>
            <a:spLocks noChangeArrowheads="1"/>
          </p:cNvSpPr>
          <p:nvPr/>
        </p:nvSpPr>
        <p:spPr bwMode="auto">
          <a:xfrm>
            <a:off x="3316288" y="1397000"/>
            <a:ext cx="14414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input data </a:t>
            </a:r>
          </a:p>
          <a:p>
            <a:pPr algn="ctr">
              <a:lnSpc>
                <a:spcPct val="80000"/>
              </a:lnSpc>
              <a:spcBef>
                <a:spcPts val="225"/>
              </a:spcBef>
              <a:buClrTx/>
              <a:buSzPct val="70000"/>
            </a:pPr>
            <a:r>
              <a:rPr lang="fr-BE" altLang="en-US" sz="1800">
                <a:solidFill>
                  <a:srgbClr val="800080"/>
                </a:solidFill>
                <a:latin typeface="Comic Sans MS" panose="030F0702030302020204" pitchFamily="66" charset="0"/>
              </a:rPr>
              <a:t>flow</a:t>
            </a:r>
          </a:p>
        </p:txBody>
      </p:sp>
      <p:sp>
        <p:nvSpPr>
          <p:cNvPr id="79943" name="Line 92">
            <a:extLst>
              <a:ext uri="{FF2B5EF4-FFF2-40B4-BE49-F238E27FC236}">
                <a16:creationId xmlns:a16="http://schemas.microsoft.com/office/drawing/2014/main" id="{4D702696-5654-4B25-AA62-F00DEEEF713C}"/>
              </a:ext>
            </a:extLst>
          </p:cNvPr>
          <p:cNvSpPr>
            <a:spLocks noChangeShapeType="1"/>
          </p:cNvSpPr>
          <p:nvPr/>
        </p:nvSpPr>
        <p:spPr bwMode="auto">
          <a:xfrm flipH="1" flipV="1">
            <a:off x="4075113" y="1895475"/>
            <a:ext cx="150812" cy="11318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9944" name="Rectangle 93">
            <a:extLst>
              <a:ext uri="{FF2B5EF4-FFF2-40B4-BE49-F238E27FC236}">
                <a16:creationId xmlns:a16="http://schemas.microsoft.com/office/drawing/2014/main" id="{E1EE058F-0AC1-4CED-8995-8065F079EE1B}"/>
              </a:ext>
            </a:extLst>
          </p:cNvPr>
          <p:cNvSpPr>
            <a:spLocks noChangeArrowheads="1"/>
          </p:cNvSpPr>
          <p:nvPr/>
        </p:nvSpPr>
        <p:spPr bwMode="auto">
          <a:xfrm>
            <a:off x="6432551" y="1625600"/>
            <a:ext cx="16160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output data</a:t>
            </a:r>
          </a:p>
          <a:p>
            <a:pPr algn="ctr">
              <a:lnSpc>
                <a:spcPct val="80000"/>
              </a:lnSpc>
              <a:spcBef>
                <a:spcPts val="225"/>
              </a:spcBef>
              <a:buClrTx/>
              <a:buSzPct val="70000"/>
            </a:pPr>
            <a:r>
              <a:rPr lang="fr-BE" altLang="en-US" sz="1800">
                <a:solidFill>
                  <a:srgbClr val="800080"/>
                </a:solidFill>
                <a:latin typeface="Comic Sans MS" panose="030F0702030302020204" pitchFamily="66" charset="0"/>
              </a:rPr>
              <a:t>flow</a:t>
            </a:r>
          </a:p>
        </p:txBody>
      </p:sp>
      <p:sp>
        <p:nvSpPr>
          <p:cNvPr id="79945" name="Line 94">
            <a:extLst>
              <a:ext uri="{FF2B5EF4-FFF2-40B4-BE49-F238E27FC236}">
                <a16:creationId xmlns:a16="http://schemas.microsoft.com/office/drawing/2014/main" id="{B4C748C4-137E-40E6-BEFD-F930ACC5F13E}"/>
              </a:ext>
            </a:extLst>
          </p:cNvPr>
          <p:cNvSpPr>
            <a:spLocks noChangeShapeType="1"/>
          </p:cNvSpPr>
          <p:nvPr/>
        </p:nvSpPr>
        <p:spPr bwMode="auto">
          <a:xfrm flipV="1">
            <a:off x="5494339" y="1954213"/>
            <a:ext cx="1284287" cy="3937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1CB29F09-9B75-4DB5-B6B2-C68080913308}"/>
              </a:ext>
            </a:extLst>
          </p:cNvPr>
          <p:cNvSpPr>
            <a:spLocks noGrp="1"/>
          </p:cNvSpPr>
          <p:nvPr>
            <p:ph type="sldNum" sz="quarter" idx="12"/>
          </p:nvPr>
        </p:nvSpPr>
        <p:spPr/>
        <p:txBody>
          <a:bodyPr/>
          <a:lstStyle/>
          <a:p>
            <a:fld id="{5DCE9256-E267-42CE-80F9-AEAE5EA0E9CB}" type="slidenum">
              <a:rPr lang="en-US" smtClean="0"/>
              <a:t>40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7AA040F7-0218-4532-8260-21EE7329A21C}"/>
              </a:ext>
            </a:extLst>
          </p:cNvPr>
          <p:cNvSpPr txBox="1">
            <a:spLocks noChangeArrowheads="1"/>
          </p:cNvSpPr>
          <p:nvPr/>
        </p:nvSpPr>
        <p:spPr bwMode="auto">
          <a:xfrm>
            <a:off x="3119438" y="76200"/>
            <a:ext cx="75485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Hoạt động của hệ thống: sử dụng sơ đồ ca sử dụng</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81923" name="Text Box 2">
            <a:extLst>
              <a:ext uri="{FF2B5EF4-FFF2-40B4-BE49-F238E27FC236}">
                <a16:creationId xmlns:a16="http://schemas.microsoft.com/office/drawing/2014/main" id="{ABD5A062-21F3-47F4-B078-F3BFC2833657}"/>
              </a:ext>
            </a:extLst>
          </p:cNvPr>
          <p:cNvSpPr txBox="1">
            <a:spLocks noChangeArrowheads="1"/>
          </p:cNvSpPr>
          <p:nvPr/>
        </p:nvSpPr>
        <p:spPr bwMode="auto">
          <a:xfrm>
            <a:off x="1724025" y="1052513"/>
            <a:ext cx="8839200" cy="496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a:latin typeface="Century" panose="02040604050505020304" pitchFamily="18" charset="0"/>
              </a:rPr>
              <a:t>Nắm bắt các hoạt động được thực hiện bởi một thành phần của hệ thống và sự tương tác với các thành phần khác</a:t>
            </a:r>
            <a:endParaRPr lang="en-US" altLang="en-US">
              <a:latin typeface="Century" panose="02040604050505020304" pitchFamily="18" charset="0"/>
            </a:endParaRPr>
          </a:p>
          <a:p>
            <a:pPr lvl="1">
              <a:lnSpc>
                <a:spcPct val="130000"/>
              </a:lnSpc>
              <a:buClr>
                <a:srgbClr val="800080"/>
              </a:buClr>
              <a:buFont typeface="Century" panose="02040604050505020304" pitchFamily="18" charset="0"/>
              <a:buChar char="–"/>
            </a:pPr>
            <a:r>
              <a:rPr lang="vi-VN" altLang="en-US">
                <a:latin typeface="Century" panose="02040604050505020304" pitchFamily="18" charset="0"/>
              </a:rPr>
              <a:t>Đơn giản hơn, phác thảo khung nhìn ... nhưng mơ hồ</a:t>
            </a:r>
            <a:endParaRPr lang="en-US" altLang="en-US">
              <a:latin typeface="Century" panose="02040604050505020304" pitchFamily="18" charset="0"/>
            </a:endParaRPr>
          </a:p>
          <a:p>
            <a:pPr lvl="1">
              <a:lnSpc>
                <a:spcPct val="120000"/>
              </a:lnSpc>
              <a:buClr>
                <a:srgbClr val="800080"/>
              </a:buClr>
              <a:buFont typeface="Century" panose="02040604050505020304" pitchFamily="18" charset="0"/>
              <a:buChar char="–"/>
            </a:pPr>
            <a:r>
              <a:rPr lang="vi-VN" altLang="en-US">
                <a:latin typeface="Century" panose="02040604050505020304" pitchFamily="18" charset="0"/>
              </a:rPr>
              <a:t>Được thực hiện chính xác bằng các chú thích, kịch bản tương tác, ...</a:t>
            </a:r>
            <a:r>
              <a:rPr lang="en-US" altLang="en-US">
                <a:latin typeface="Century" panose="02040604050505020304" pitchFamily="18" charset="0"/>
              </a:rPr>
              <a:t> </a:t>
            </a:r>
          </a:p>
          <a:p>
            <a:pPr lvl="1">
              <a:lnSpc>
                <a:spcPct val="120000"/>
              </a:lnSpc>
              <a:buClr>
                <a:srgbClr val="800080"/>
              </a:buClr>
              <a:buFont typeface="Century" panose="02040604050505020304" pitchFamily="18" charset="0"/>
              <a:buChar char="–"/>
            </a:pPr>
            <a:r>
              <a:rPr lang="vi-VN" altLang="en-US">
                <a:latin typeface="Century" panose="02040604050505020304" pitchFamily="18" charset="0"/>
              </a:rPr>
              <a:t>Được giới thiệu trong UML để thay thế các DFD</a:t>
            </a:r>
            <a:endParaRPr lang="en-US" altLang="en-US">
              <a:latin typeface="Century" panose="02040604050505020304" pitchFamily="18" charset="0"/>
            </a:endParaRPr>
          </a:p>
          <a:p>
            <a:pPr>
              <a:lnSpc>
                <a:spcPct val="140000"/>
              </a:lnSpc>
              <a:buClr>
                <a:srgbClr val="800080"/>
              </a:buClr>
              <a:buSzPct val="70000"/>
              <a:buFont typeface="Wingdings" panose="05000000000000000000" pitchFamily="2" charset="2"/>
              <a:buChar char=""/>
            </a:pPr>
            <a:r>
              <a:rPr lang="vi-VN" altLang="en-US">
                <a:latin typeface="Century" panose="02040604050505020304" pitchFamily="18" charset="0"/>
              </a:rPr>
              <a:t>Cơ cấu cấu trúc</a:t>
            </a:r>
            <a:r>
              <a:rPr lang="en-US" altLang="en-US">
                <a:latin typeface="Century" panose="02040604050505020304" pitchFamily="18" charset="0"/>
              </a:rPr>
              <a:t>...</a:t>
            </a:r>
          </a:p>
          <a:p>
            <a:pPr lvl="1">
              <a:buClr>
                <a:srgbClr val="800080"/>
              </a:buClr>
              <a:buFont typeface="Century" panose="02040604050505020304" pitchFamily="18" charset="0"/>
              <a:buChar char="–"/>
            </a:pPr>
            <a:r>
              <a:rPr lang="en-US" altLang="en-US">
                <a:solidFill>
                  <a:srgbClr val="352270"/>
                </a:solidFill>
                <a:latin typeface="Century" panose="02040604050505020304" pitchFamily="18" charset="0"/>
              </a:rPr>
              <a:t>&lt;&lt;include&gt;&gt;</a:t>
            </a:r>
            <a:r>
              <a:rPr lang="en-US" altLang="en-US">
                <a:latin typeface="Century" panose="02040604050505020304" pitchFamily="18" charset="0"/>
              </a:rPr>
              <a:t>:  để chỉ định “suboperation”</a:t>
            </a:r>
          </a:p>
          <a:p>
            <a:pPr lvl="1">
              <a:lnSpc>
                <a:spcPct val="120000"/>
              </a:lnSpc>
              <a:buClr>
                <a:srgbClr val="800080"/>
              </a:buClr>
              <a:buFont typeface="Century" panose="02040604050505020304" pitchFamily="18" charset="0"/>
              <a:buChar char="–"/>
            </a:pPr>
            <a:r>
              <a:rPr lang="en-US" altLang="en-US">
                <a:solidFill>
                  <a:srgbClr val="352270"/>
                </a:solidFill>
                <a:latin typeface="Century" panose="02040604050505020304" pitchFamily="18" charset="0"/>
              </a:rPr>
              <a:t>&lt;&lt;extend&gt;&gt;</a:t>
            </a:r>
            <a:r>
              <a:rPr lang="en-US" altLang="en-US">
                <a:latin typeface="Century" panose="02040604050505020304" pitchFamily="18" charset="0"/>
              </a:rPr>
              <a:t> + </a:t>
            </a:r>
            <a:r>
              <a:rPr lang="vi-VN" altLang="en-US">
                <a:solidFill>
                  <a:srgbClr val="352270"/>
                </a:solidFill>
                <a:latin typeface="Century" panose="02040604050505020304" pitchFamily="18" charset="0"/>
              </a:rPr>
              <a:t>điều kiện tiên quyết: để chỉ định hoạt động "biến thể" trong trường hợp ngoại lệ</a:t>
            </a:r>
            <a:endParaRPr lang="en-US" altLang="en-US">
              <a:latin typeface="Century" panose="02040604050505020304" pitchFamily="18" charset="0"/>
            </a:endParaRPr>
          </a:p>
        </p:txBody>
      </p:sp>
      <p:grpSp>
        <p:nvGrpSpPr>
          <p:cNvPr id="81924" name="Group 3">
            <a:extLst>
              <a:ext uri="{FF2B5EF4-FFF2-40B4-BE49-F238E27FC236}">
                <a16:creationId xmlns:a16="http://schemas.microsoft.com/office/drawing/2014/main" id="{C7009C29-5854-489D-8938-4BD6147BAC0C}"/>
              </a:ext>
            </a:extLst>
          </p:cNvPr>
          <p:cNvGrpSpPr>
            <a:grpSpLocks/>
          </p:cNvGrpSpPr>
          <p:nvPr/>
        </p:nvGrpSpPr>
        <p:grpSpPr bwMode="auto">
          <a:xfrm>
            <a:off x="1565276" y="215900"/>
            <a:ext cx="1635125" cy="573088"/>
            <a:chOff x="63" y="136"/>
            <a:chExt cx="1030" cy="361"/>
          </a:xfrm>
        </p:grpSpPr>
        <p:sp>
          <p:nvSpPr>
            <p:cNvPr id="81925" name="Line 4">
              <a:extLst>
                <a:ext uri="{FF2B5EF4-FFF2-40B4-BE49-F238E27FC236}">
                  <a16:creationId xmlns:a16="http://schemas.microsoft.com/office/drawing/2014/main" id="{25A644C5-9032-4DE1-8056-E0B5274B3CFD}"/>
                </a:ext>
              </a:extLst>
            </p:cNvPr>
            <p:cNvSpPr>
              <a:spLocks noChangeShapeType="1"/>
            </p:cNvSpPr>
            <p:nvPr/>
          </p:nvSpPr>
          <p:spPr bwMode="auto">
            <a:xfrm flipV="1">
              <a:off x="790" y="292"/>
              <a:ext cx="196" cy="57"/>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26" name="Line 5">
              <a:extLst>
                <a:ext uri="{FF2B5EF4-FFF2-40B4-BE49-F238E27FC236}">
                  <a16:creationId xmlns:a16="http://schemas.microsoft.com/office/drawing/2014/main" id="{EEA3C44A-FC9B-48E2-8866-6959EA836419}"/>
                </a:ext>
              </a:extLst>
            </p:cNvPr>
            <p:cNvSpPr>
              <a:spLocks noChangeShapeType="1"/>
            </p:cNvSpPr>
            <p:nvPr/>
          </p:nvSpPr>
          <p:spPr bwMode="auto">
            <a:xfrm flipV="1">
              <a:off x="211" y="294"/>
              <a:ext cx="196" cy="58"/>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27" name="Rectangle 6">
              <a:extLst>
                <a:ext uri="{FF2B5EF4-FFF2-40B4-BE49-F238E27FC236}">
                  <a16:creationId xmlns:a16="http://schemas.microsoft.com/office/drawing/2014/main" id="{84C82AC7-5D36-4BEB-B72D-86FE069D7BF8}"/>
                </a:ext>
              </a:extLst>
            </p:cNvPr>
            <p:cNvSpPr>
              <a:spLocks noChangeArrowheads="1"/>
            </p:cNvSpPr>
            <p:nvPr/>
          </p:nvSpPr>
          <p:spPr bwMode="auto">
            <a:xfrm>
              <a:off x="325" y="136"/>
              <a:ext cx="569" cy="361"/>
            </a:xfrm>
            <a:prstGeom prst="rect">
              <a:avLst/>
            </a:prstGeom>
            <a:noFill/>
            <a:ln w="1260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pic>
          <p:nvPicPr>
            <p:cNvPr id="81928" name="Picture 7">
              <a:extLst>
                <a:ext uri="{FF2B5EF4-FFF2-40B4-BE49-F238E27FC236}">
                  <a16:creationId xmlns:a16="http://schemas.microsoft.com/office/drawing/2014/main" id="{117CFFAE-9892-4726-80E2-E7A270616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 y="192"/>
              <a:ext cx="183" cy="1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29" name="Picture 8">
              <a:extLst>
                <a:ext uri="{FF2B5EF4-FFF2-40B4-BE49-F238E27FC236}">
                  <a16:creationId xmlns:a16="http://schemas.microsoft.com/office/drawing/2014/main" id="{B9617499-ED4A-435E-9B9B-EF302D960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 y="285"/>
              <a:ext cx="191" cy="1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81930" name="Group 9">
              <a:extLst>
                <a:ext uri="{FF2B5EF4-FFF2-40B4-BE49-F238E27FC236}">
                  <a16:creationId xmlns:a16="http://schemas.microsoft.com/office/drawing/2014/main" id="{F7958847-8380-43C2-80F4-7D3663A6874A}"/>
                </a:ext>
              </a:extLst>
            </p:cNvPr>
            <p:cNvGrpSpPr>
              <a:grpSpLocks/>
            </p:cNvGrpSpPr>
            <p:nvPr/>
          </p:nvGrpSpPr>
          <p:grpSpPr bwMode="auto">
            <a:xfrm>
              <a:off x="63" y="206"/>
              <a:ext cx="144" cy="213"/>
              <a:chOff x="63" y="206"/>
              <a:chExt cx="144" cy="213"/>
            </a:xfrm>
          </p:grpSpPr>
          <p:sp>
            <p:nvSpPr>
              <p:cNvPr id="81937" name="Oval 10">
                <a:extLst>
                  <a:ext uri="{FF2B5EF4-FFF2-40B4-BE49-F238E27FC236}">
                    <a16:creationId xmlns:a16="http://schemas.microsoft.com/office/drawing/2014/main" id="{2672A5C5-253F-407F-9927-FD1D78897770}"/>
                  </a:ext>
                </a:extLst>
              </p:cNvPr>
              <p:cNvSpPr>
                <a:spLocks noChangeArrowheads="1"/>
              </p:cNvSpPr>
              <p:nvPr/>
            </p:nvSpPr>
            <p:spPr bwMode="auto">
              <a:xfrm>
                <a:off x="97" y="206"/>
                <a:ext cx="72" cy="51"/>
              </a:xfrm>
              <a:prstGeom prst="ellipse">
                <a:avLst/>
              </a:prstGeom>
              <a:noFill/>
              <a:ln w="9360" cap="sq">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1938" name="Line 11">
                <a:extLst>
                  <a:ext uri="{FF2B5EF4-FFF2-40B4-BE49-F238E27FC236}">
                    <a16:creationId xmlns:a16="http://schemas.microsoft.com/office/drawing/2014/main" id="{0B110A18-E885-4B93-B1E1-83D97D6B1465}"/>
                  </a:ext>
                </a:extLst>
              </p:cNvPr>
              <p:cNvSpPr>
                <a:spLocks noChangeShapeType="1"/>
              </p:cNvSpPr>
              <p:nvPr/>
            </p:nvSpPr>
            <p:spPr bwMode="auto">
              <a:xfrm>
                <a:off x="136" y="266"/>
                <a:ext cx="0"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9" name="Line 12">
                <a:extLst>
                  <a:ext uri="{FF2B5EF4-FFF2-40B4-BE49-F238E27FC236}">
                    <a16:creationId xmlns:a16="http://schemas.microsoft.com/office/drawing/2014/main" id="{57102ACB-C733-4C03-9D6F-69C899BEFF26}"/>
                  </a:ext>
                </a:extLst>
              </p:cNvPr>
              <p:cNvSpPr>
                <a:spLocks noChangeShapeType="1"/>
              </p:cNvSpPr>
              <p:nvPr/>
            </p:nvSpPr>
            <p:spPr bwMode="auto">
              <a:xfrm flipH="1">
                <a:off x="70" y="340"/>
                <a:ext cx="66"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40" name="Line 13">
                <a:extLst>
                  <a:ext uri="{FF2B5EF4-FFF2-40B4-BE49-F238E27FC236}">
                    <a16:creationId xmlns:a16="http://schemas.microsoft.com/office/drawing/2014/main" id="{2856C8AA-4603-43AA-B8E9-DB8D1861BC5D}"/>
                  </a:ext>
                </a:extLst>
              </p:cNvPr>
              <p:cNvSpPr>
                <a:spLocks noChangeShapeType="1"/>
              </p:cNvSpPr>
              <p:nvPr/>
            </p:nvSpPr>
            <p:spPr bwMode="auto">
              <a:xfrm>
                <a:off x="140" y="347"/>
                <a:ext cx="63" cy="71"/>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41" name="Line 14">
                <a:extLst>
                  <a:ext uri="{FF2B5EF4-FFF2-40B4-BE49-F238E27FC236}">
                    <a16:creationId xmlns:a16="http://schemas.microsoft.com/office/drawing/2014/main" id="{272D3CC3-AE8B-406D-BDFA-1B868691CC06}"/>
                  </a:ext>
                </a:extLst>
              </p:cNvPr>
              <p:cNvSpPr>
                <a:spLocks noChangeShapeType="1"/>
              </p:cNvSpPr>
              <p:nvPr/>
            </p:nvSpPr>
            <p:spPr bwMode="auto">
              <a:xfrm>
                <a:off x="63" y="299"/>
                <a:ext cx="144" cy="0"/>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81931" name="Group 15">
              <a:extLst>
                <a:ext uri="{FF2B5EF4-FFF2-40B4-BE49-F238E27FC236}">
                  <a16:creationId xmlns:a16="http://schemas.microsoft.com/office/drawing/2014/main" id="{22D936B1-12CC-4559-8B9A-F2D41D278091}"/>
                </a:ext>
              </a:extLst>
            </p:cNvPr>
            <p:cNvGrpSpPr>
              <a:grpSpLocks/>
            </p:cNvGrpSpPr>
            <p:nvPr/>
          </p:nvGrpSpPr>
          <p:grpSpPr bwMode="auto">
            <a:xfrm>
              <a:off x="949" y="171"/>
              <a:ext cx="144" cy="213"/>
              <a:chOff x="949" y="171"/>
              <a:chExt cx="144" cy="213"/>
            </a:xfrm>
          </p:grpSpPr>
          <p:sp>
            <p:nvSpPr>
              <p:cNvPr id="81932" name="Oval 16">
                <a:extLst>
                  <a:ext uri="{FF2B5EF4-FFF2-40B4-BE49-F238E27FC236}">
                    <a16:creationId xmlns:a16="http://schemas.microsoft.com/office/drawing/2014/main" id="{6942DF65-8EC2-4398-8CFA-01417E7CD4F2}"/>
                  </a:ext>
                </a:extLst>
              </p:cNvPr>
              <p:cNvSpPr>
                <a:spLocks noChangeArrowheads="1"/>
              </p:cNvSpPr>
              <p:nvPr/>
            </p:nvSpPr>
            <p:spPr bwMode="auto">
              <a:xfrm>
                <a:off x="983" y="171"/>
                <a:ext cx="72" cy="51"/>
              </a:xfrm>
              <a:prstGeom prst="ellipse">
                <a:avLst/>
              </a:prstGeom>
              <a:noFill/>
              <a:ln w="9360" cap="sq">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1933" name="Line 17">
                <a:extLst>
                  <a:ext uri="{FF2B5EF4-FFF2-40B4-BE49-F238E27FC236}">
                    <a16:creationId xmlns:a16="http://schemas.microsoft.com/office/drawing/2014/main" id="{40268D86-9516-43BF-AAB6-95C9457D42DB}"/>
                  </a:ext>
                </a:extLst>
              </p:cNvPr>
              <p:cNvSpPr>
                <a:spLocks noChangeShapeType="1"/>
              </p:cNvSpPr>
              <p:nvPr/>
            </p:nvSpPr>
            <p:spPr bwMode="auto">
              <a:xfrm>
                <a:off x="1022" y="231"/>
                <a:ext cx="0"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4" name="Line 18">
                <a:extLst>
                  <a:ext uri="{FF2B5EF4-FFF2-40B4-BE49-F238E27FC236}">
                    <a16:creationId xmlns:a16="http://schemas.microsoft.com/office/drawing/2014/main" id="{A83A531D-B6C3-4B5E-85BE-1B61480CD1EE}"/>
                  </a:ext>
                </a:extLst>
              </p:cNvPr>
              <p:cNvSpPr>
                <a:spLocks noChangeShapeType="1"/>
              </p:cNvSpPr>
              <p:nvPr/>
            </p:nvSpPr>
            <p:spPr bwMode="auto">
              <a:xfrm flipH="1">
                <a:off x="956" y="304"/>
                <a:ext cx="66"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5" name="Line 19">
                <a:extLst>
                  <a:ext uri="{FF2B5EF4-FFF2-40B4-BE49-F238E27FC236}">
                    <a16:creationId xmlns:a16="http://schemas.microsoft.com/office/drawing/2014/main" id="{34D1EE7C-DFA6-4019-9E75-74B8C05EC6B0}"/>
                  </a:ext>
                </a:extLst>
              </p:cNvPr>
              <p:cNvSpPr>
                <a:spLocks noChangeShapeType="1"/>
              </p:cNvSpPr>
              <p:nvPr/>
            </p:nvSpPr>
            <p:spPr bwMode="auto">
              <a:xfrm>
                <a:off x="1026" y="312"/>
                <a:ext cx="63" cy="72"/>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1936" name="Line 20">
                <a:extLst>
                  <a:ext uri="{FF2B5EF4-FFF2-40B4-BE49-F238E27FC236}">
                    <a16:creationId xmlns:a16="http://schemas.microsoft.com/office/drawing/2014/main" id="{D79AA391-6AF3-4CBE-86C7-50BEA9EEE88D}"/>
                  </a:ext>
                </a:extLst>
              </p:cNvPr>
              <p:cNvSpPr>
                <a:spLocks noChangeShapeType="1"/>
              </p:cNvSpPr>
              <p:nvPr/>
            </p:nvSpPr>
            <p:spPr bwMode="auto">
              <a:xfrm>
                <a:off x="949" y="263"/>
                <a:ext cx="144" cy="0"/>
              </a:xfrm>
              <a:prstGeom prst="line">
                <a:avLst/>
              </a:prstGeom>
              <a:noFill/>
              <a:ln w="9360" cap="sq">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
        <p:nvSpPr>
          <p:cNvPr id="2" name="Slide Number Placeholder 1">
            <a:extLst>
              <a:ext uri="{FF2B5EF4-FFF2-40B4-BE49-F238E27FC236}">
                <a16:creationId xmlns:a16="http://schemas.microsoft.com/office/drawing/2014/main" id="{DCC556A0-B032-4D43-A0D5-B15487A90203}"/>
              </a:ext>
            </a:extLst>
          </p:cNvPr>
          <p:cNvSpPr>
            <a:spLocks noGrp="1"/>
          </p:cNvSpPr>
          <p:nvPr>
            <p:ph type="sldNum" sz="quarter" idx="12"/>
          </p:nvPr>
        </p:nvSpPr>
        <p:spPr/>
        <p:txBody>
          <a:bodyPr/>
          <a:lstStyle/>
          <a:p>
            <a:fld id="{5DCE9256-E267-42CE-80F9-AEAE5EA0E9CB}" type="slidenum">
              <a:rPr lang="en-US" smtClean="0"/>
              <a:t>41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a:extLst>
              <a:ext uri="{FF2B5EF4-FFF2-40B4-BE49-F238E27FC236}">
                <a16:creationId xmlns:a16="http://schemas.microsoft.com/office/drawing/2014/main" id="{01F933D3-7EBC-441A-8D9C-4A914CB0E5DD}"/>
              </a:ext>
            </a:extLst>
          </p:cNvPr>
          <p:cNvSpPr txBox="1">
            <a:spLocks noChangeArrowheads="1"/>
          </p:cNvSpPr>
          <p:nvPr/>
        </p:nvSpPr>
        <p:spPr bwMode="auto">
          <a:xfrm>
            <a:off x="3019426" y="228600"/>
            <a:ext cx="61245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Sử dụng sơ đồ trường hợp: ví dụ</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83971" name="Picture 2">
            <a:extLst>
              <a:ext uri="{FF2B5EF4-FFF2-40B4-BE49-F238E27FC236}">
                <a16:creationId xmlns:a16="http://schemas.microsoft.com/office/drawing/2014/main" id="{6A0E0336-1901-415F-ADF6-5485E30A2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30188"/>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2" name="Rectangle 3">
            <a:extLst>
              <a:ext uri="{FF2B5EF4-FFF2-40B4-BE49-F238E27FC236}">
                <a16:creationId xmlns:a16="http://schemas.microsoft.com/office/drawing/2014/main" id="{BC0C6AFE-9F89-4B71-9A30-E7AD5F0843D8}"/>
              </a:ext>
            </a:extLst>
          </p:cNvPr>
          <p:cNvSpPr>
            <a:spLocks noChangeArrowheads="1"/>
          </p:cNvSpPr>
          <p:nvPr/>
        </p:nvSpPr>
        <p:spPr bwMode="auto">
          <a:xfrm>
            <a:off x="3616325" y="1970089"/>
            <a:ext cx="4922838" cy="3925887"/>
          </a:xfrm>
          <a:prstGeom prst="rect">
            <a:avLst/>
          </a:prstGeom>
          <a:solidFill>
            <a:srgbClr val="FFFFFF"/>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3" name="Oval 4">
            <a:extLst>
              <a:ext uri="{FF2B5EF4-FFF2-40B4-BE49-F238E27FC236}">
                <a16:creationId xmlns:a16="http://schemas.microsoft.com/office/drawing/2014/main" id="{F823C034-4F55-4CCC-BA4B-ACEA7D28EE7E}"/>
              </a:ext>
            </a:extLst>
          </p:cNvPr>
          <p:cNvSpPr>
            <a:spLocks noChangeArrowheads="1"/>
          </p:cNvSpPr>
          <p:nvPr/>
        </p:nvSpPr>
        <p:spPr bwMode="auto">
          <a:xfrm>
            <a:off x="4146550" y="3810001"/>
            <a:ext cx="1614488" cy="72231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4" name="Rectangle 5">
            <a:extLst>
              <a:ext uri="{FF2B5EF4-FFF2-40B4-BE49-F238E27FC236}">
                <a16:creationId xmlns:a16="http://schemas.microsoft.com/office/drawing/2014/main" id="{C2AE4BC2-74D4-432F-B02D-B91A1ECEF356}"/>
              </a:ext>
            </a:extLst>
          </p:cNvPr>
          <p:cNvSpPr>
            <a:spLocks noChangeArrowheads="1"/>
          </p:cNvSpPr>
          <p:nvPr/>
        </p:nvSpPr>
        <p:spPr bwMode="auto">
          <a:xfrm>
            <a:off x="4275138" y="3852864"/>
            <a:ext cx="1422400"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5" name="Rectangle 6">
            <a:extLst>
              <a:ext uri="{FF2B5EF4-FFF2-40B4-BE49-F238E27FC236}">
                <a16:creationId xmlns:a16="http://schemas.microsoft.com/office/drawing/2014/main" id="{449DF2F2-8526-4BD5-9C26-B9509B784934}"/>
              </a:ext>
            </a:extLst>
          </p:cNvPr>
          <p:cNvSpPr>
            <a:spLocks noChangeArrowheads="1"/>
          </p:cNvSpPr>
          <p:nvPr/>
        </p:nvSpPr>
        <p:spPr bwMode="auto">
          <a:xfrm>
            <a:off x="4406900" y="3897313"/>
            <a:ext cx="1174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Determine</a:t>
            </a:r>
          </a:p>
        </p:txBody>
      </p:sp>
      <p:sp>
        <p:nvSpPr>
          <p:cNvPr id="83976" name="Rectangle 7">
            <a:extLst>
              <a:ext uri="{FF2B5EF4-FFF2-40B4-BE49-F238E27FC236}">
                <a16:creationId xmlns:a16="http://schemas.microsoft.com/office/drawing/2014/main" id="{DE0FBCB4-5817-4F3D-BA9F-50638A2326FF}"/>
              </a:ext>
            </a:extLst>
          </p:cNvPr>
          <p:cNvSpPr>
            <a:spLocks noChangeArrowheads="1"/>
          </p:cNvSpPr>
          <p:nvPr/>
        </p:nvSpPr>
        <p:spPr bwMode="auto">
          <a:xfrm>
            <a:off x="4476751" y="4167188"/>
            <a:ext cx="10636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Schedule</a:t>
            </a:r>
          </a:p>
        </p:txBody>
      </p:sp>
      <p:sp>
        <p:nvSpPr>
          <p:cNvPr id="83977" name="Oval 8">
            <a:extLst>
              <a:ext uri="{FF2B5EF4-FFF2-40B4-BE49-F238E27FC236}">
                <a16:creationId xmlns:a16="http://schemas.microsoft.com/office/drawing/2014/main" id="{8B711F50-CE24-4AAA-8B4D-C5751D969B8C}"/>
              </a:ext>
            </a:extLst>
          </p:cNvPr>
          <p:cNvSpPr>
            <a:spLocks noChangeArrowheads="1"/>
          </p:cNvSpPr>
          <p:nvPr/>
        </p:nvSpPr>
        <p:spPr bwMode="auto">
          <a:xfrm>
            <a:off x="6670676" y="2955925"/>
            <a:ext cx="1514475" cy="738188"/>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78" name="Rectangle 9">
            <a:extLst>
              <a:ext uri="{FF2B5EF4-FFF2-40B4-BE49-F238E27FC236}">
                <a16:creationId xmlns:a16="http://schemas.microsoft.com/office/drawing/2014/main" id="{85963FC1-EE23-4868-9C78-1A2B3E025BCD}"/>
              </a:ext>
            </a:extLst>
          </p:cNvPr>
          <p:cNvSpPr>
            <a:spLocks noChangeArrowheads="1"/>
          </p:cNvSpPr>
          <p:nvPr/>
        </p:nvSpPr>
        <p:spPr bwMode="auto">
          <a:xfrm>
            <a:off x="7016751" y="3000375"/>
            <a:ext cx="7794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Collect</a:t>
            </a:r>
          </a:p>
        </p:txBody>
      </p:sp>
      <p:sp>
        <p:nvSpPr>
          <p:cNvPr id="83979" name="Rectangle 10">
            <a:extLst>
              <a:ext uri="{FF2B5EF4-FFF2-40B4-BE49-F238E27FC236}">
                <a16:creationId xmlns:a16="http://schemas.microsoft.com/office/drawing/2014/main" id="{572DB54C-5E8B-48C7-9E54-7EF03CDE2CC4}"/>
              </a:ext>
            </a:extLst>
          </p:cNvPr>
          <p:cNvSpPr>
            <a:spLocks noChangeArrowheads="1"/>
          </p:cNvSpPr>
          <p:nvPr/>
        </p:nvSpPr>
        <p:spPr bwMode="auto">
          <a:xfrm>
            <a:off x="6780214" y="3259138"/>
            <a:ext cx="12906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Constraints</a:t>
            </a:r>
          </a:p>
        </p:txBody>
      </p:sp>
      <p:sp>
        <p:nvSpPr>
          <p:cNvPr id="83980" name="Rectangle 11">
            <a:extLst>
              <a:ext uri="{FF2B5EF4-FFF2-40B4-BE49-F238E27FC236}">
                <a16:creationId xmlns:a16="http://schemas.microsoft.com/office/drawing/2014/main" id="{119DE02D-C3B1-4A96-BDD6-96DFDB348416}"/>
              </a:ext>
            </a:extLst>
          </p:cNvPr>
          <p:cNvSpPr>
            <a:spLocks noChangeArrowheads="1"/>
          </p:cNvSpPr>
          <p:nvPr/>
        </p:nvSpPr>
        <p:spPr bwMode="auto">
          <a:xfrm>
            <a:off x="5359400" y="5572125"/>
            <a:ext cx="129698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1" name="Rectangle 12">
            <a:extLst>
              <a:ext uri="{FF2B5EF4-FFF2-40B4-BE49-F238E27FC236}">
                <a16:creationId xmlns:a16="http://schemas.microsoft.com/office/drawing/2014/main" id="{C6CD2706-106B-4D15-AC5D-91D0AB859628}"/>
              </a:ext>
            </a:extLst>
          </p:cNvPr>
          <p:cNvSpPr>
            <a:spLocks noChangeArrowheads="1"/>
          </p:cNvSpPr>
          <p:nvPr/>
        </p:nvSpPr>
        <p:spPr bwMode="auto">
          <a:xfrm>
            <a:off x="5551488" y="5614988"/>
            <a:ext cx="114776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Scheduler</a:t>
            </a:r>
          </a:p>
        </p:txBody>
      </p:sp>
      <p:sp>
        <p:nvSpPr>
          <p:cNvPr id="83982" name="Line 13">
            <a:extLst>
              <a:ext uri="{FF2B5EF4-FFF2-40B4-BE49-F238E27FC236}">
                <a16:creationId xmlns:a16="http://schemas.microsoft.com/office/drawing/2014/main" id="{D50D370B-254E-4BB6-9D74-175EC6CD06B7}"/>
              </a:ext>
            </a:extLst>
          </p:cNvPr>
          <p:cNvSpPr>
            <a:spLocks noChangeShapeType="1"/>
          </p:cNvSpPr>
          <p:nvPr/>
        </p:nvSpPr>
        <p:spPr bwMode="auto">
          <a:xfrm>
            <a:off x="3460751" y="2473326"/>
            <a:ext cx="1063625" cy="842963"/>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83" name="Oval 14">
            <a:extLst>
              <a:ext uri="{FF2B5EF4-FFF2-40B4-BE49-F238E27FC236}">
                <a16:creationId xmlns:a16="http://schemas.microsoft.com/office/drawing/2014/main" id="{B51B415E-851C-4A17-82CF-777659F152B3}"/>
              </a:ext>
            </a:extLst>
          </p:cNvPr>
          <p:cNvSpPr>
            <a:spLocks noChangeArrowheads="1"/>
          </p:cNvSpPr>
          <p:nvPr/>
        </p:nvSpPr>
        <p:spPr bwMode="auto">
          <a:xfrm>
            <a:off x="4052888" y="2051051"/>
            <a:ext cx="1854200" cy="5000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4" name="Rectangle 15">
            <a:extLst>
              <a:ext uri="{FF2B5EF4-FFF2-40B4-BE49-F238E27FC236}">
                <a16:creationId xmlns:a16="http://schemas.microsoft.com/office/drawing/2014/main" id="{85877D9B-F4CB-491A-B214-58DA0F3DB321}"/>
              </a:ext>
            </a:extLst>
          </p:cNvPr>
          <p:cNvSpPr>
            <a:spLocks noChangeArrowheads="1"/>
          </p:cNvSpPr>
          <p:nvPr/>
        </p:nvSpPr>
        <p:spPr bwMode="auto">
          <a:xfrm>
            <a:off x="4059239" y="2132013"/>
            <a:ext cx="19827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5" name="Rectangle 16">
            <a:extLst>
              <a:ext uri="{FF2B5EF4-FFF2-40B4-BE49-F238E27FC236}">
                <a16:creationId xmlns:a16="http://schemas.microsoft.com/office/drawing/2014/main" id="{F47DAB26-4CE1-4CFD-874B-1E56A9E1C043}"/>
              </a:ext>
            </a:extLst>
          </p:cNvPr>
          <p:cNvSpPr>
            <a:spLocks noChangeArrowheads="1"/>
          </p:cNvSpPr>
          <p:nvPr/>
        </p:nvSpPr>
        <p:spPr bwMode="auto">
          <a:xfrm>
            <a:off x="4130676" y="2160588"/>
            <a:ext cx="17446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Check Request</a:t>
            </a:r>
          </a:p>
        </p:txBody>
      </p:sp>
      <p:grpSp>
        <p:nvGrpSpPr>
          <p:cNvPr id="83986" name="Group 17">
            <a:extLst>
              <a:ext uri="{FF2B5EF4-FFF2-40B4-BE49-F238E27FC236}">
                <a16:creationId xmlns:a16="http://schemas.microsoft.com/office/drawing/2014/main" id="{D693E303-6F1F-4BCE-BD7D-85E1EFA52AF3}"/>
              </a:ext>
            </a:extLst>
          </p:cNvPr>
          <p:cNvGrpSpPr>
            <a:grpSpLocks/>
          </p:cNvGrpSpPr>
          <p:nvPr/>
        </p:nvGrpSpPr>
        <p:grpSpPr bwMode="auto">
          <a:xfrm>
            <a:off x="3071814" y="2012950"/>
            <a:ext cx="280987" cy="571500"/>
            <a:chOff x="975" y="1268"/>
            <a:chExt cx="177" cy="360"/>
          </a:xfrm>
        </p:grpSpPr>
        <p:sp>
          <p:nvSpPr>
            <p:cNvPr id="84064" name="Oval 18">
              <a:extLst>
                <a:ext uri="{FF2B5EF4-FFF2-40B4-BE49-F238E27FC236}">
                  <a16:creationId xmlns:a16="http://schemas.microsoft.com/office/drawing/2014/main" id="{9934336D-B159-4339-B961-B38DE568032A}"/>
                </a:ext>
              </a:extLst>
            </p:cNvPr>
            <p:cNvSpPr>
              <a:spLocks noChangeArrowheads="1"/>
            </p:cNvSpPr>
            <p:nvPr/>
          </p:nvSpPr>
          <p:spPr bwMode="auto">
            <a:xfrm>
              <a:off x="1016" y="1268"/>
              <a:ext cx="91" cy="88"/>
            </a:xfrm>
            <a:prstGeom prst="ellipse">
              <a:avLst/>
            </a:prstGeom>
            <a:noFill/>
            <a:ln w="176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65" name="Line 19">
              <a:extLst>
                <a:ext uri="{FF2B5EF4-FFF2-40B4-BE49-F238E27FC236}">
                  <a16:creationId xmlns:a16="http://schemas.microsoft.com/office/drawing/2014/main" id="{D476661E-BBAA-47D3-855A-A0574297DE86}"/>
                </a:ext>
              </a:extLst>
            </p:cNvPr>
            <p:cNvSpPr>
              <a:spLocks noChangeShapeType="1"/>
            </p:cNvSpPr>
            <p:nvPr/>
          </p:nvSpPr>
          <p:spPr bwMode="auto">
            <a:xfrm>
              <a:off x="1065" y="1368"/>
              <a:ext cx="0" cy="124"/>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66" name="Line 20">
              <a:extLst>
                <a:ext uri="{FF2B5EF4-FFF2-40B4-BE49-F238E27FC236}">
                  <a16:creationId xmlns:a16="http://schemas.microsoft.com/office/drawing/2014/main" id="{11BA11C1-6B5E-4A7A-B6FD-86DD52B08D2D}"/>
                </a:ext>
              </a:extLst>
            </p:cNvPr>
            <p:cNvSpPr>
              <a:spLocks noChangeShapeType="1"/>
            </p:cNvSpPr>
            <p:nvPr/>
          </p:nvSpPr>
          <p:spPr bwMode="auto">
            <a:xfrm flipH="1">
              <a:off x="981" y="1494"/>
              <a:ext cx="83" cy="121"/>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67" name="Line 21">
              <a:extLst>
                <a:ext uri="{FF2B5EF4-FFF2-40B4-BE49-F238E27FC236}">
                  <a16:creationId xmlns:a16="http://schemas.microsoft.com/office/drawing/2014/main" id="{F6B4BDDE-3C96-4F02-A692-C93E77ACF944}"/>
                </a:ext>
              </a:extLst>
            </p:cNvPr>
            <p:cNvSpPr>
              <a:spLocks noChangeShapeType="1"/>
            </p:cNvSpPr>
            <p:nvPr/>
          </p:nvSpPr>
          <p:spPr bwMode="auto">
            <a:xfrm>
              <a:off x="1069" y="1506"/>
              <a:ext cx="77" cy="122"/>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68" name="Line 22">
              <a:extLst>
                <a:ext uri="{FF2B5EF4-FFF2-40B4-BE49-F238E27FC236}">
                  <a16:creationId xmlns:a16="http://schemas.microsoft.com/office/drawing/2014/main" id="{52ECB745-1EEF-4014-9181-23C540ECDCB1}"/>
                </a:ext>
              </a:extLst>
            </p:cNvPr>
            <p:cNvSpPr>
              <a:spLocks noChangeShapeType="1"/>
            </p:cNvSpPr>
            <p:nvPr/>
          </p:nvSpPr>
          <p:spPr bwMode="auto">
            <a:xfrm>
              <a:off x="975" y="1422"/>
              <a:ext cx="177" cy="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83987" name="Rectangle 23">
            <a:extLst>
              <a:ext uri="{FF2B5EF4-FFF2-40B4-BE49-F238E27FC236}">
                <a16:creationId xmlns:a16="http://schemas.microsoft.com/office/drawing/2014/main" id="{A89EA6F3-137F-4E45-B836-69D27CD89BB8}"/>
              </a:ext>
            </a:extLst>
          </p:cNvPr>
          <p:cNvSpPr>
            <a:spLocks noChangeArrowheads="1"/>
          </p:cNvSpPr>
          <p:nvPr/>
        </p:nvSpPr>
        <p:spPr bwMode="auto">
          <a:xfrm>
            <a:off x="2582864" y="2554288"/>
            <a:ext cx="1203325"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88" name="Rectangle 24">
            <a:extLst>
              <a:ext uri="{FF2B5EF4-FFF2-40B4-BE49-F238E27FC236}">
                <a16:creationId xmlns:a16="http://schemas.microsoft.com/office/drawing/2014/main" id="{5D801C11-A197-471E-AB90-F9DB668F6542}"/>
              </a:ext>
            </a:extLst>
          </p:cNvPr>
          <p:cNvSpPr>
            <a:spLocks noChangeArrowheads="1"/>
          </p:cNvSpPr>
          <p:nvPr/>
        </p:nvSpPr>
        <p:spPr bwMode="auto">
          <a:xfrm>
            <a:off x="2760664" y="2597150"/>
            <a:ext cx="8350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Initiator</a:t>
            </a:r>
          </a:p>
        </p:txBody>
      </p:sp>
      <p:sp>
        <p:nvSpPr>
          <p:cNvPr id="83989" name="Line 25">
            <a:extLst>
              <a:ext uri="{FF2B5EF4-FFF2-40B4-BE49-F238E27FC236}">
                <a16:creationId xmlns:a16="http://schemas.microsoft.com/office/drawing/2014/main" id="{6331FF1E-83CD-4CED-9AB5-3B3AAE5579B2}"/>
              </a:ext>
            </a:extLst>
          </p:cNvPr>
          <p:cNvSpPr>
            <a:spLocks noChangeShapeType="1"/>
          </p:cNvSpPr>
          <p:nvPr/>
        </p:nvSpPr>
        <p:spPr bwMode="auto">
          <a:xfrm>
            <a:off x="3457576" y="2284414"/>
            <a:ext cx="625475" cy="46037"/>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0" name="Rectangle 26">
            <a:extLst>
              <a:ext uri="{FF2B5EF4-FFF2-40B4-BE49-F238E27FC236}">
                <a16:creationId xmlns:a16="http://schemas.microsoft.com/office/drawing/2014/main" id="{875CCB6A-22AB-4D35-925F-8D7B3FE3A57F}"/>
              </a:ext>
            </a:extLst>
          </p:cNvPr>
          <p:cNvSpPr>
            <a:spLocks noChangeArrowheads="1"/>
          </p:cNvSpPr>
          <p:nvPr/>
        </p:nvSpPr>
        <p:spPr bwMode="auto">
          <a:xfrm>
            <a:off x="8697914" y="4767263"/>
            <a:ext cx="1208087"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91" name="Rectangle 27">
            <a:extLst>
              <a:ext uri="{FF2B5EF4-FFF2-40B4-BE49-F238E27FC236}">
                <a16:creationId xmlns:a16="http://schemas.microsoft.com/office/drawing/2014/main" id="{4AD314C7-AD39-44F9-999D-DA1FE76BC745}"/>
              </a:ext>
            </a:extLst>
          </p:cNvPr>
          <p:cNvSpPr>
            <a:spLocks noChangeArrowheads="1"/>
          </p:cNvSpPr>
          <p:nvPr/>
        </p:nvSpPr>
        <p:spPr bwMode="auto">
          <a:xfrm>
            <a:off x="8939213" y="4808538"/>
            <a:ext cx="849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Conflict</a:t>
            </a:r>
          </a:p>
        </p:txBody>
      </p:sp>
      <p:sp>
        <p:nvSpPr>
          <p:cNvPr id="83992" name="Rectangle 28">
            <a:extLst>
              <a:ext uri="{FF2B5EF4-FFF2-40B4-BE49-F238E27FC236}">
                <a16:creationId xmlns:a16="http://schemas.microsoft.com/office/drawing/2014/main" id="{A7E10F0D-AB64-4960-9776-C34D56BA011C}"/>
              </a:ext>
            </a:extLst>
          </p:cNvPr>
          <p:cNvSpPr>
            <a:spLocks noChangeArrowheads="1"/>
          </p:cNvSpPr>
          <p:nvPr/>
        </p:nvSpPr>
        <p:spPr bwMode="auto">
          <a:xfrm>
            <a:off x="8864601" y="5095875"/>
            <a:ext cx="10080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Resolver</a:t>
            </a:r>
          </a:p>
        </p:txBody>
      </p:sp>
      <p:sp>
        <p:nvSpPr>
          <p:cNvPr id="83993" name="Line 29">
            <a:extLst>
              <a:ext uri="{FF2B5EF4-FFF2-40B4-BE49-F238E27FC236}">
                <a16:creationId xmlns:a16="http://schemas.microsoft.com/office/drawing/2014/main" id="{F231173B-08E8-4316-A8C5-731AA62C5DB6}"/>
              </a:ext>
            </a:extLst>
          </p:cNvPr>
          <p:cNvSpPr>
            <a:spLocks noChangeShapeType="1"/>
          </p:cNvSpPr>
          <p:nvPr/>
        </p:nvSpPr>
        <p:spPr bwMode="auto">
          <a:xfrm>
            <a:off x="8112125" y="2392364"/>
            <a:ext cx="687388" cy="300037"/>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4" name="Oval 30">
            <a:extLst>
              <a:ext uri="{FF2B5EF4-FFF2-40B4-BE49-F238E27FC236}">
                <a16:creationId xmlns:a16="http://schemas.microsoft.com/office/drawing/2014/main" id="{F976377D-1B0A-4D6C-805E-2BE0E0EBDBAA}"/>
              </a:ext>
            </a:extLst>
          </p:cNvPr>
          <p:cNvSpPr>
            <a:spLocks noChangeArrowheads="1"/>
          </p:cNvSpPr>
          <p:nvPr/>
        </p:nvSpPr>
        <p:spPr bwMode="auto">
          <a:xfrm>
            <a:off x="9264650" y="2357439"/>
            <a:ext cx="146050" cy="142875"/>
          </a:xfrm>
          <a:prstGeom prst="ellipse">
            <a:avLst/>
          </a:prstGeom>
          <a:noFill/>
          <a:ln w="176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3995" name="Line 31">
            <a:extLst>
              <a:ext uri="{FF2B5EF4-FFF2-40B4-BE49-F238E27FC236}">
                <a16:creationId xmlns:a16="http://schemas.microsoft.com/office/drawing/2014/main" id="{E9869DB3-CDAE-4B2B-88F4-8DCBAEEBF192}"/>
              </a:ext>
            </a:extLst>
          </p:cNvPr>
          <p:cNvSpPr>
            <a:spLocks noChangeShapeType="1"/>
          </p:cNvSpPr>
          <p:nvPr/>
        </p:nvSpPr>
        <p:spPr bwMode="auto">
          <a:xfrm>
            <a:off x="9339264" y="2516189"/>
            <a:ext cx="1587" cy="200025"/>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6" name="Line 32">
            <a:extLst>
              <a:ext uri="{FF2B5EF4-FFF2-40B4-BE49-F238E27FC236}">
                <a16:creationId xmlns:a16="http://schemas.microsoft.com/office/drawing/2014/main" id="{108B0FC6-BC80-4B0D-9D9D-6E597448F605}"/>
              </a:ext>
            </a:extLst>
          </p:cNvPr>
          <p:cNvSpPr>
            <a:spLocks noChangeShapeType="1"/>
          </p:cNvSpPr>
          <p:nvPr/>
        </p:nvSpPr>
        <p:spPr bwMode="auto">
          <a:xfrm flipH="1">
            <a:off x="9210676" y="2716213"/>
            <a:ext cx="131763" cy="195262"/>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7" name="Line 33">
            <a:extLst>
              <a:ext uri="{FF2B5EF4-FFF2-40B4-BE49-F238E27FC236}">
                <a16:creationId xmlns:a16="http://schemas.microsoft.com/office/drawing/2014/main" id="{A2CFA39E-A3FC-435B-B40A-3BAAD786C004}"/>
              </a:ext>
            </a:extLst>
          </p:cNvPr>
          <p:cNvSpPr>
            <a:spLocks noChangeShapeType="1"/>
          </p:cNvSpPr>
          <p:nvPr/>
        </p:nvSpPr>
        <p:spPr bwMode="auto">
          <a:xfrm>
            <a:off x="9348788" y="2735263"/>
            <a:ext cx="125412" cy="19685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8" name="Line 34">
            <a:extLst>
              <a:ext uri="{FF2B5EF4-FFF2-40B4-BE49-F238E27FC236}">
                <a16:creationId xmlns:a16="http://schemas.microsoft.com/office/drawing/2014/main" id="{D1CA899E-680E-41E9-B6E6-EA5E87C4593C}"/>
              </a:ext>
            </a:extLst>
          </p:cNvPr>
          <p:cNvSpPr>
            <a:spLocks noChangeShapeType="1"/>
          </p:cNvSpPr>
          <p:nvPr/>
        </p:nvSpPr>
        <p:spPr bwMode="auto">
          <a:xfrm>
            <a:off x="9194801" y="2603500"/>
            <a:ext cx="288925" cy="1588"/>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3999" name="Rectangle 35">
            <a:extLst>
              <a:ext uri="{FF2B5EF4-FFF2-40B4-BE49-F238E27FC236}">
                <a16:creationId xmlns:a16="http://schemas.microsoft.com/office/drawing/2014/main" id="{A2A2E007-F0E8-49AB-BDC9-64E0C57C5209}"/>
              </a:ext>
            </a:extLst>
          </p:cNvPr>
          <p:cNvSpPr>
            <a:spLocks noChangeArrowheads="1"/>
          </p:cNvSpPr>
          <p:nvPr/>
        </p:nvSpPr>
        <p:spPr bwMode="auto">
          <a:xfrm>
            <a:off x="8755064" y="2881313"/>
            <a:ext cx="1266825"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00" name="Rectangle 36">
            <a:extLst>
              <a:ext uri="{FF2B5EF4-FFF2-40B4-BE49-F238E27FC236}">
                <a16:creationId xmlns:a16="http://schemas.microsoft.com/office/drawing/2014/main" id="{51897CBF-6FDF-42C9-A471-FC9AC3E962EC}"/>
              </a:ext>
            </a:extLst>
          </p:cNvPr>
          <p:cNvSpPr>
            <a:spLocks noChangeArrowheads="1"/>
          </p:cNvSpPr>
          <p:nvPr/>
        </p:nvSpPr>
        <p:spPr bwMode="auto">
          <a:xfrm>
            <a:off x="8855076" y="2924175"/>
            <a:ext cx="1203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Participant</a:t>
            </a:r>
          </a:p>
        </p:txBody>
      </p:sp>
      <p:sp>
        <p:nvSpPr>
          <p:cNvPr id="84001" name="Line 37">
            <a:extLst>
              <a:ext uri="{FF2B5EF4-FFF2-40B4-BE49-F238E27FC236}">
                <a16:creationId xmlns:a16="http://schemas.microsoft.com/office/drawing/2014/main" id="{FDF09BD6-675F-445B-ADE2-92AC7691B7CA}"/>
              </a:ext>
            </a:extLst>
          </p:cNvPr>
          <p:cNvSpPr>
            <a:spLocks noChangeShapeType="1"/>
          </p:cNvSpPr>
          <p:nvPr/>
        </p:nvSpPr>
        <p:spPr bwMode="auto">
          <a:xfrm flipV="1">
            <a:off x="8147050" y="2800351"/>
            <a:ext cx="706438" cy="411163"/>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02" name="Line 38">
            <a:extLst>
              <a:ext uri="{FF2B5EF4-FFF2-40B4-BE49-F238E27FC236}">
                <a16:creationId xmlns:a16="http://schemas.microsoft.com/office/drawing/2014/main" id="{BC79D596-817F-4AF3-B7FD-63C477A09063}"/>
              </a:ext>
            </a:extLst>
          </p:cNvPr>
          <p:cNvSpPr>
            <a:spLocks noChangeShapeType="1"/>
          </p:cNvSpPr>
          <p:nvPr/>
        </p:nvSpPr>
        <p:spPr bwMode="auto">
          <a:xfrm flipV="1">
            <a:off x="7213600" y="5026025"/>
            <a:ext cx="1608138" cy="1905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03" name="Rectangle 39">
            <a:extLst>
              <a:ext uri="{FF2B5EF4-FFF2-40B4-BE49-F238E27FC236}">
                <a16:creationId xmlns:a16="http://schemas.microsoft.com/office/drawing/2014/main" id="{59DF19FC-ABB3-4643-AEFA-6FF8E9B5ACD9}"/>
              </a:ext>
            </a:extLst>
          </p:cNvPr>
          <p:cNvSpPr>
            <a:spLocks noChangeArrowheads="1"/>
          </p:cNvSpPr>
          <p:nvPr/>
        </p:nvSpPr>
        <p:spPr bwMode="auto">
          <a:xfrm>
            <a:off x="4718050" y="2540000"/>
            <a:ext cx="15938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04" name="Rectangle 40">
            <a:extLst>
              <a:ext uri="{FF2B5EF4-FFF2-40B4-BE49-F238E27FC236}">
                <a16:creationId xmlns:a16="http://schemas.microsoft.com/office/drawing/2014/main" id="{D8DF9D3B-B97B-49B1-BABF-FF1BDC5BC78F}"/>
              </a:ext>
            </a:extLst>
          </p:cNvPr>
          <p:cNvSpPr>
            <a:spLocks noChangeArrowheads="1"/>
          </p:cNvSpPr>
          <p:nvPr/>
        </p:nvSpPr>
        <p:spPr bwMode="auto">
          <a:xfrm>
            <a:off x="4986339" y="2566989"/>
            <a:ext cx="1220787"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800">
                <a:solidFill>
                  <a:srgbClr val="000080"/>
                </a:solidFill>
              </a:rPr>
              <a:t>&lt;&lt;extend&gt;&gt;</a:t>
            </a:r>
          </a:p>
        </p:txBody>
      </p:sp>
      <p:sp>
        <p:nvSpPr>
          <p:cNvPr id="84005" name="Rectangle 41">
            <a:extLst>
              <a:ext uri="{FF2B5EF4-FFF2-40B4-BE49-F238E27FC236}">
                <a16:creationId xmlns:a16="http://schemas.microsoft.com/office/drawing/2014/main" id="{781934D8-040B-4C45-9C7F-C93E8482503E}"/>
              </a:ext>
            </a:extLst>
          </p:cNvPr>
          <p:cNvSpPr>
            <a:spLocks noChangeArrowheads="1"/>
          </p:cNvSpPr>
          <p:nvPr/>
        </p:nvSpPr>
        <p:spPr bwMode="auto">
          <a:xfrm>
            <a:off x="4933665" y="2781301"/>
            <a:ext cx="1372172"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800">
                <a:solidFill>
                  <a:srgbClr val="000080"/>
                </a:solidFill>
              </a:rPr>
              <a:t>Unauthorized</a:t>
            </a:r>
          </a:p>
        </p:txBody>
      </p:sp>
      <p:sp>
        <p:nvSpPr>
          <p:cNvPr id="84006" name="Rectangle 42">
            <a:extLst>
              <a:ext uri="{FF2B5EF4-FFF2-40B4-BE49-F238E27FC236}">
                <a16:creationId xmlns:a16="http://schemas.microsoft.com/office/drawing/2014/main" id="{4F4856F6-8370-4B89-9621-231CACA1EFDF}"/>
              </a:ext>
            </a:extLst>
          </p:cNvPr>
          <p:cNvSpPr>
            <a:spLocks noChangeArrowheads="1"/>
          </p:cNvSpPr>
          <p:nvPr/>
        </p:nvSpPr>
        <p:spPr bwMode="auto">
          <a:xfrm>
            <a:off x="4356101" y="4652964"/>
            <a:ext cx="1389063"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07" name="Rectangle 43">
            <a:extLst>
              <a:ext uri="{FF2B5EF4-FFF2-40B4-BE49-F238E27FC236}">
                <a16:creationId xmlns:a16="http://schemas.microsoft.com/office/drawing/2014/main" id="{8C15D480-1D0A-474D-864F-C35259748CF0}"/>
              </a:ext>
            </a:extLst>
          </p:cNvPr>
          <p:cNvSpPr>
            <a:spLocks noChangeArrowheads="1"/>
          </p:cNvSpPr>
          <p:nvPr/>
        </p:nvSpPr>
        <p:spPr bwMode="auto">
          <a:xfrm>
            <a:off x="4217988" y="4635500"/>
            <a:ext cx="1655762"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1800">
                <a:solidFill>
                  <a:srgbClr val="000080"/>
                </a:solidFill>
              </a:rPr>
              <a:t>&lt;&lt;include&gt;&gt;</a:t>
            </a:r>
          </a:p>
        </p:txBody>
      </p:sp>
      <p:grpSp>
        <p:nvGrpSpPr>
          <p:cNvPr id="84008" name="Group 44">
            <a:extLst>
              <a:ext uri="{FF2B5EF4-FFF2-40B4-BE49-F238E27FC236}">
                <a16:creationId xmlns:a16="http://schemas.microsoft.com/office/drawing/2014/main" id="{AF038425-5E00-4B8B-AFD1-DF4C894E425F}"/>
              </a:ext>
            </a:extLst>
          </p:cNvPr>
          <p:cNvGrpSpPr>
            <a:grpSpLocks/>
          </p:cNvGrpSpPr>
          <p:nvPr/>
        </p:nvGrpSpPr>
        <p:grpSpPr bwMode="auto">
          <a:xfrm>
            <a:off x="5910264" y="2597150"/>
            <a:ext cx="1011237" cy="769938"/>
            <a:chOff x="2763" y="1636"/>
            <a:chExt cx="637" cy="485"/>
          </a:xfrm>
        </p:grpSpPr>
        <p:sp>
          <p:nvSpPr>
            <p:cNvPr id="84054" name="Freeform 45">
              <a:extLst>
                <a:ext uri="{FF2B5EF4-FFF2-40B4-BE49-F238E27FC236}">
                  <a16:creationId xmlns:a16="http://schemas.microsoft.com/office/drawing/2014/main" id="{17D2A6CD-FACB-466B-8483-BB9D1602CCF6}"/>
                </a:ext>
              </a:extLst>
            </p:cNvPr>
            <p:cNvSpPr>
              <a:spLocks noChangeArrowheads="1"/>
            </p:cNvSpPr>
            <p:nvPr/>
          </p:nvSpPr>
          <p:spPr bwMode="auto">
            <a:xfrm>
              <a:off x="2852" y="2019"/>
              <a:ext cx="45" cy="38"/>
            </a:xfrm>
            <a:custGeom>
              <a:avLst/>
              <a:gdLst>
                <a:gd name="T0" fmla="*/ 3 w 47"/>
                <a:gd name="T1" fmla="*/ 22 h 40"/>
                <a:gd name="T2" fmla="*/ 2 w 47"/>
                <a:gd name="T3" fmla="*/ 23 h 40"/>
                <a:gd name="T4" fmla="*/ 0 w 47"/>
                <a:gd name="T5" fmla="*/ 24 h 40"/>
                <a:gd name="T6" fmla="*/ 0 w 47"/>
                <a:gd name="T7" fmla="*/ 24 h 40"/>
                <a:gd name="T8" fmla="*/ 2 w 47"/>
                <a:gd name="T9" fmla="*/ 25 h 40"/>
                <a:gd name="T10" fmla="*/ 3 w 47"/>
                <a:gd name="T11" fmla="*/ 26 h 40"/>
                <a:gd name="T12" fmla="*/ 5 w 47"/>
                <a:gd name="T13" fmla="*/ 27 h 40"/>
                <a:gd name="T14" fmla="*/ 5 w 47"/>
                <a:gd name="T15" fmla="*/ 27 h 40"/>
                <a:gd name="T16" fmla="*/ 9 w 47"/>
                <a:gd name="T17" fmla="*/ 27 h 40"/>
                <a:gd name="T18" fmla="*/ 32 w 47"/>
                <a:gd name="T19" fmla="*/ 10 h 40"/>
                <a:gd name="T20" fmla="*/ 33 w 47"/>
                <a:gd name="T21" fmla="*/ 9 h 40"/>
                <a:gd name="T22" fmla="*/ 33 w 47"/>
                <a:gd name="T23" fmla="*/ 8 h 40"/>
                <a:gd name="T24" fmla="*/ 33 w 47"/>
                <a:gd name="T25" fmla="*/ 6 h 40"/>
                <a:gd name="T26" fmla="*/ 33 w 47"/>
                <a:gd name="T27" fmla="*/ 4 h 40"/>
                <a:gd name="T28" fmla="*/ 32 w 47"/>
                <a:gd name="T29" fmla="*/ 2 h 40"/>
                <a:gd name="T30" fmla="*/ 31 w 47"/>
                <a:gd name="T31" fmla="*/ 0 h 40"/>
                <a:gd name="T32" fmla="*/ 30 w 47"/>
                <a:gd name="T33" fmla="*/ 0 h 40"/>
                <a:gd name="T34" fmla="*/ 29 w 47"/>
                <a:gd name="T35" fmla="*/ 2 h 40"/>
                <a:gd name="T36" fmla="*/ 3 w 47"/>
                <a:gd name="T37" fmla="*/ 22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40"/>
                <a:gd name="T59" fmla="*/ 47 w 4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40">
                  <a:moveTo>
                    <a:pt x="3" y="30"/>
                  </a:moveTo>
                  <a:lnTo>
                    <a:pt x="2" y="32"/>
                  </a:lnTo>
                  <a:lnTo>
                    <a:pt x="0" y="34"/>
                  </a:lnTo>
                  <a:lnTo>
                    <a:pt x="2" y="36"/>
                  </a:lnTo>
                  <a:lnTo>
                    <a:pt x="3" y="38"/>
                  </a:lnTo>
                  <a:lnTo>
                    <a:pt x="5" y="40"/>
                  </a:lnTo>
                  <a:lnTo>
                    <a:pt x="9" y="40"/>
                  </a:lnTo>
                  <a:lnTo>
                    <a:pt x="45" y="11"/>
                  </a:lnTo>
                  <a:lnTo>
                    <a:pt x="47" y="9"/>
                  </a:lnTo>
                  <a:lnTo>
                    <a:pt x="47" y="8"/>
                  </a:lnTo>
                  <a:lnTo>
                    <a:pt x="47" y="6"/>
                  </a:lnTo>
                  <a:lnTo>
                    <a:pt x="47" y="4"/>
                  </a:lnTo>
                  <a:lnTo>
                    <a:pt x="45" y="2"/>
                  </a:lnTo>
                  <a:lnTo>
                    <a:pt x="43" y="0"/>
                  </a:lnTo>
                  <a:lnTo>
                    <a:pt x="41" y="0"/>
                  </a:lnTo>
                  <a:lnTo>
                    <a:pt x="39" y="2"/>
                  </a:lnTo>
                  <a:lnTo>
                    <a:pt x="3" y="3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5" name="Freeform 46">
              <a:extLst>
                <a:ext uri="{FF2B5EF4-FFF2-40B4-BE49-F238E27FC236}">
                  <a16:creationId xmlns:a16="http://schemas.microsoft.com/office/drawing/2014/main" id="{B4926A1A-98C0-4140-BD2D-70349D32455D}"/>
                </a:ext>
              </a:extLst>
            </p:cNvPr>
            <p:cNvSpPr>
              <a:spLocks noChangeArrowheads="1"/>
            </p:cNvSpPr>
            <p:nvPr/>
          </p:nvSpPr>
          <p:spPr bwMode="auto">
            <a:xfrm>
              <a:off x="2914" y="1972"/>
              <a:ext cx="47" cy="37"/>
            </a:xfrm>
            <a:custGeom>
              <a:avLst/>
              <a:gdLst>
                <a:gd name="T0" fmla="*/ 4 w 49"/>
                <a:gd name="T1" fmla="*/ 20 h 39"/>
                <a:gd name="T2" fmla="*/ 2 w 49"/>
                <a:gd name="T3" fmla="*/ 21 h 39"/>
                <a:gd name="T4" fmla="*/ 0 w 49"/>
                <a:gd name="T5" fmla="*/ 22 h 39"/>
                <a:gd name="T6" fmla="*/ 0 w 49"/>
                <a:gd name="T7" fmla="*/ 23 h 39"/>
                <a:gd name="T8" fmla="*/ 2 w 49"/>
                <a:gd name="T9" fmla="*/ 24 h 39"/>
                <a:gd name="T10" fmla="*/ 4 w 49"/>
                <a:gd name="T11" fmla="*/ 25 h 39"/>
                <a:gd name="T12" fmla="*/ 6 w 49"/>
                <a:gd name="T13" fmla="*/ 26 h 39"/>
                <a:gd name="T14" fmla="*/ 7 w 49"/>
                <a:gd name="T15" fmla="*/ 26 h 39"/>
                <a:gd name="T16" fmla="*/ 9 w 49"/>
                <a:gd name="T17" fmla="*/ 25 h 39"/>
                <a:gd name="T18" fmla="*/ 32 w 49"/>
                <a:gd name="T19" fmla="*/ 9 h 39"/>
                <a:gd name="T20" fmla="*/ 33 w 49"/>
                <a:gd name="T21" fmla="*/ 9 h 39"/>
                <a:gd name="T22" fmla="*/ 34 w 49"/>
                <a:gd name="T23" fmla="*/ 7 h 39"/>
                <a:gd name="T24" fmla="*/ 34 w 49"/>
                <a:gd name="T25" fmla="*/ 5 h 39"/>
                <a:gd name="T26" fmla="*/ 33 w 49"/>
                <a:gd name="T27" fmla="*/ 4 h 39"/>
                <a:gd name="T28" fmla="*/ 32 w 49"/>
                <a:gd name="T29" fmla="*/ 2 h 39"/>
                <a:gd name="T30" fmla="*/ 31 w 49"/>
                <a:gd name="T31" fmla="*/ 0 h 39"/>
                <a:gd name="T32" fmla="*/ 30 w 49"/>
                <a:gd name="T33" fmla="*/ 0 h 39"/>
                <a:gd name="T34" fmla="*/ 29 w 49"/>
                <a:gd name="T35" fmla="*/ 2 h 39"/>
                <a:gd name="T36" fmla="*/ 4 w 49"/>
                <a:gd name="T37" fmla="*/ 20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9"/>
                <a:gd name="T58" fmla="*/ 0 h 39"/>
                <a:gd name="T59" fmla="*/ 49 w 49"/>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9" h="39">
                  <a:moveTo>
                    <a:pt x="4" y="28"/>
                  </a:moveTo>
                  <a:lnTo>
                    <a:pt x="2" y="30"/>
                  </a:lnTo>
                  <a:lnTo>
                    <a:pt x="0" y="32"/>
                  </a:lnTo>
                  <a:lnTo>
                    <a:pt x="0" y="34"/>
                  </a:lnTo>
                  <a:lnTo>
                    <a:pt x="2" y="36"/>
                  </a:lnTo>
                  <a:lnTo>
                    <a:pt x="4" y="38"/>
                  </a:lnTo>
                  <a:lnTo>
                    <a:pt x="6" y="39"/>
                  </a:lnTo>
                  <a:lnTo>
                    <a:pt x="7" y="39"/>
                  </a:lnTo>
                  <a:lnTo>
                    <a:pt x="9" y="38"/>
                  </a:lnTo>
                  <a:lnTo>
                    <a:pt x="45" y="11"/>
                  </a:lnTo>
                  <a:lnTo>
                    <a:pt x="47" y="9"/>
                  </a:lnTo>
                  <a:lnTo>
                    <a:pt x="49" y="7"/>
                  </a:lnTo>
                  <a:lnTo>
                    <a:pt x="49" y="5"/>
                  </a:lnTo>
                  <a:lnTo>
                    <a:pt x="47" y="4"/>
                  </a:lnTo>
                  <a:lnTo>
                    <a:pt x="45" y="2"/>
                  </a:lnTo>
                  <a:lnTo>
                    <a:pt x="43" y="0"/>
                  </a:lnTo>
                  <a:lnTo>
                    <a:pt x="41" y="0"/>
                  </a:lnTo>
                  <a:lnTo>
                    <a:pt x="39" y="2"/>
                  </a:lnTo>
                  <a:lnTo>
                    <a:pt x="4"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6" name="Freeform 47">
              <a:extLst>
                <a:ext uri="{FF2B5EF4-FFF2-40B4-BE49-F238E27FC236}">
                  <a16:creationId xmlns:a16="http://schemas.microsoft.com/office/drawing/2014/main" id="{2D5ECB8C-8461-47D9-BE16-90052A862F40}"/>
                </a:ext>
              </a:extLst>
            </p:cNvPr>
            <p:cNvSpPr>
              <a:spLocks noChangeArrowheads="1"/>
            </p:cNvSpPr>
            <p:nvPr/>
          </p:nvSpPr>
          <p:spPr bwMode="auto">
            <a:xfrm>
              <a:off x="2978" y="1925"/>
              <a:ext cx="45" cy="35"/>
            </a:xfrm>
            <a:custGeom>
              <a:avLst/>
              <a:gdLst>
                <a:gd name="T0" fmla="*/ 2 w 47"/>
                <a:gd name="T1" fmla="*/ 19 h 37"/>
                <a:gd name="T2" fmla="*/ 0 w 47"/>
                <a:gd name="T3" fmla="*/ 20 h 37"/>
                <a:gd name="T4" fmla="*/ 0 w 47"/>
                <a:gd name="T5" fmla="*/ 21 h 37"/>
                <a:gd name="T6" fmla="*/ 0 w 47"/>
                <a:gd name="T7" fmla="*/ 22 h 37"/>
                <a:gd name="T8" fmla="*/ 0 w 47"/>
                <a:gd name="T9" fmla="*/ 23 h 37"/>
                <a:gd name="T10" fmla="*/ 2 w 47"/>
                <a:gd name="T11" fmla="*/ 24 h 37"/>
                <a:gd name="T12" fmla="*/ 4 w 47"/>
                <a:gd name="T13" fmla="*/ 24 h 37"/>
                <a:gd name="T14" fmla="*/ 6 w 47"/>
                <a:gd name="T15" fmla="*/ 24 h 37"/>
                <a:gd name="T16" fmla="*/ 8 w 47"/>
                <a:gd name="T17" fmla="*/ 24 h 37"/>
                <a:gd name="T18" fmla="*/ 31 w 47"/>
                <a:gd name="T19" fmla="*/ 9 h 37"/>
                <a:gd name="T20" fmla="*/ 32 w 47"/>
                <a:gd name="T21" fmla="*/ 7 h 37"/>
                <a:gd name="T22" fmla="*/ 33 w 47"/>
                <a:gd name="T23" fmla="*/ 5 h 37"/>
                <a:gd name="T24" fmla="*/ 33 w 47"/>
                <a:gd name="T25" fmla="*/ 3 h 37"/>
                <a:gd name="T26" fmla="*/ 32 w 47"/>
                <a:gd name="T27" fmla="*/ 2 h 37"/>
                <a:gd name="T28" fmla="*/ 31 w 47"/>
                <a:gd name="T29" fmla="*/ 0 h 37"/>
                <a:gd name="T30" fmla="*/ 30 w 47"/>
                <a:gd name="T31" fmla="*/ 0 h 37"/>
                <a:gd name="T32" fmla="*/ 29 w 47"/>
                <a:gd name="T33" fmla="*/ 0 h 37"/>
                <a:gd name="T34" fmla="*/ 28 w 47"/>
                <a:gd name="T35" fmla="*/ 0 h 37"/>
                <a:gd name="T36" fmla="*/ 2 w 47"/>
                <a:gd name="T37" fmla="*/ 19 h 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7"/>
                <a:gd name="T59" fmla="*/ 47 w 47"/>
                <a:gd name="T60" fmla="*/ 37 h 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7">
                  <a:moveTo>
                    <a:pt x="2" y="28"/>
                  </a:moveTo>
                  <a:lnTo>
                    <a:pt x="0" y="30"/>
                  </a:lnTo>
                  <a:lnTo>
                    <a:pt x="0" y="32"/>
                  </a:lnTo>
                  <a:lnTo>
                    <a:pt x="0" y="34"/>
                  </a:lnTo>
                  <a:lnTo>
                    <a:pt x="0" y="36"/>
                  </a:lnTo>
                  <a:lnTo>
                    <a:pt x="2" y="37"/>
                  </a:lnTo>
                  <a:lnTo>
                    <a:pt x="4" y="37"/>
                  </a:lnTo>
                  <a:lnTo>
                    <a:pt x="6" y="37"/>
                  </a:lnTo>
                  <a:lnTo>
                    <a:pt x="8" y="37"/>
                  </a:lnTo>
                  <a:lnTo>
                    <a:pt x="43" y="9"/>
                  </a:lnTo>
                  <a:lnTo>
                    <a:pt x="45" y="7"/>
                  </a:lnTo>
                  <a:lnTo>
                    <a:pt x="47" y="5"/>
                  </a:lnTo>
                  <a:lnTo>
                    <a:pt x="47" y="3"/>
                  </a:lnTo>
                  <a:lnTo>
                    <a:pt x="45" y="2"/>
                  </a:lnTo>
                  <a:lnTo>
                    <a:pt x="43" y="0"/>
                  </a:lnTo>
                  <a:lnTo>
                    <a:pt x="42" y="0"/>
                  </a:lnTo>
                  <a:lnTo>
                    <a:pt x="40" y="0"/>
                  </a:lnTo>
                  <a:lnTo>
                    <a:pt x="38" y="0"/>
                  </a:lnTo>
                  <a:lnTo>
                    <a:pt x="2"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7" name="Freeform 48">
              <a:extLst>
                <a:ext uri="{FF2B5EF4-FFF2-40B4-BE49-F238E27FC236}">
                  <a16:creationId xmlns:a16="http://schemas.microsoft.com/office/drawing/2014/main" id="{2AD8E7BC-8B9F-4B6F-B38A-4E5B12E30E4D}"/>
                </a:ext>
              </a:extLst>
            </p:cNvPr>
            <p:cNvSpPr>
              <a:spLocks noChangeArrowheads="1"/>
            </p:cNvSpPr>
            <p:nvPr/>
          </p:nvSpPr>
          <p:spPr bwMode="auto">
            <a:xfrm>
              <a:off x="3040" y="1876"/>
              <a:ext cx="45" cy="37"/>
            </a:xfrm>
            <a:custGeom>
              <a:avLst/>
              <a:gdLst>
                <a:gd name="T0" fmla="*/ 4 w 47"/>
                <a:gd name="T1" fmla="*/ 20 h 39"/>
                <a:gd name="T2" fmla="*/ 2 w 47"/>
                <a:gd name="T3" fmla="*/ 21 h 39"/>
                <a:gd name="T4" fmla="*/ 0 w 47"/>
                <a:gd name="T5" fmla="*/ 22 h 39"/>
                <a:gd name="T6" fmla="*/ 0 w 47"/>
                <a:gd name="T7" fmla="*/ 23 h 39"/>
                <a:gd name="T8" fmla="*/ 2 w 47"/>
                <a:gd name="T9" fmla="*/ 24 h 39"/>
                <a:gd name="T10" fmla="*/ 4 w 47"/>
                <a:gd name="T11" fmla="*/ 25 h 39"/>
                <a:gd name="T12" fmla="*/ 6 w 47"/>
                <a:gd name="T13" fmla="*/ 26 h 39"/>
                <a:gd name="T14" fmla="*/ 8 w 47"/>
                <a:gd name="T15" fmla="*/ 26 h 39"/>
                <a:gd name="T16" fmla="*/ 10 w 47"/>
                <a:gd name="T17" fmla="*/ 25 h 39"/>
                <a:gd name="T18" fmla="*/ 32 w 47"/>
                <a:gd name="T19" fmla="*/ 9 h 39"/>
                <a:gd name="T20" fmla="*/ 33 w 47"/>
                <a:gd name="T21" fmla="*/ 9 h 39"/>
                <a:gd name="T22" fmla="*/ 33 w 47"/>
                <a:gd name="T23" fmla="*/ 7 h 39"/>
                <a:gd name="T24" fmla="*/ 33 w 47"/>
                <a:gd name="T25" fmla="*/ 5 h 39"/>
                <a:gd name="T26" fmla="*/ 33 w 47"/>
                <a:gd name="T27" fmla="*/ 3 h 39"/>
                <a:gd name="T28" fmla="*/ 32 w 47"/>
                <a:gd name="T29" fmla="*/ 1 h 39"/>
                <a:gd name="T30" fmla="*/ 31 w 47"/>
                <a:gd name="T31" fmla="*/ 0 h 39"/>
                <a:gd name="T32" fmla="*/ 30 w 47"/>
                <a:gd name="T33" fmla="*/ 0 h 39"/>
                <a:gd name="T34" fmla="*/ 29 w 47"/>
                <a:gd name="T35" fmla="*/ 1 h 39"/>
                <a:gd name="T36" fmla="*/ 4 w 47"/>
                <a:gd name="T37" fmla="*/ 20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9"/>
                <a:gd name="T59" fmla="*/ 47 w 47"/>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9">
                  <a:moveTo>
                    <a:pt x="4" y="28"/>
                  </a:moveTo>
                  <a:lnTo>
                    <a:pt x="2" y="30"/>
                  </a:lnTo>
                  <a:lnTo>
                    <a:pt x="0" y="32"/>
                  </a:lnTo>
                  <a:lnTo>
                    <a:pt x="0" y="34"/>
                  </a:lnTo>
                  <a:lnTo>
                    <a:pt x="2" y="35"/>
                  </a:lnTo>
                  <a:lnTo>
                    <a:pt x="4" y="37"/>
                  </a:lnTo>
                  <a:lnTo>
                    <a:pt x="6" y="39"/>
                  </a:lnTo>
                  <a:lnTo>
                    <a:pt x="8" y="39"/>
                  </a:lnTo>
                  <a:lnTo>
                    <a:pt x="10" y="37"/>
                  </a:lnTo>
                  <a:lnTo>
                    <a:pt x="46" y="11"/>
                  </a:lnTo>
                  <a:lnTo>
                    <a:pt x="47" y="9"/>
                  </a:lnTo>
                  <a:lnTo>
                    <a:pt x="47" y="7"/>
                  </a:lnTo>
                  <a:lnTo>
                    <a:pt x="47" y="5"/>
                  </a:lnTo>
                  <a:lnTo>
                    <a:pt x="47" y="3"/>
                  </a:lnTo>
                  <a:lnTo>
                    <a:pt x="46" y="1"/>
                  </a:lnTo>
                  <a:lnTo>
                    <a:pt x="44" y="0"/>
                  </a:lnTo>
                  <a:lnTo>
                    <a:pt x="42" y="0"/>
                  </a:lnTo>
                  <a:lnTo>
                    <a:pt x="40" y="1"/>
                  </a:lnTo>
                  <a:lnTo>
                    <a:pt x="4"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8" name="Freeform 49">
              <a:extLst>
                <a:ext uri="{FF2B5EF4-FFF2-40B4-BE49-F238E27FC236}">
                  <a16:creationId xmlns:a16="http://schemas.microsoft.com/office/drawing/2014/main" id="{E021D6A7-534F-434E-95A9-DF2B167689E2}"/>
                </a:ext>
              </a:extLst>
            </p:cNvPr>
            <p:cNvSpPr>
              <a:spLocks noChangeArrowheads="1"/>
            </p:cNvSpPr>
            <p:nvPr/>
          </p:nvSpPr>
          <p:spPr bwMode="auto">
            <a:xfrm>
              <a:off x="3104" y="1828"/>
              <a:ext cx="46" cy="36"/>
            </a:xfrm>
            <a:custGeom>
              <a:avLst/>
              <a:gdLst>
                <a:gd name="T0" fmla="*/ 2 w 48"/>
                <a:gd name="T1" fmla="*/ 20 h 38"/>
                <a:gd name="T2" fmla="*/ 0 w 48"/>
                <a:gd name="T3" fmla="*/ 21 h 38"/>
                <a:gd name="T4" fmla="*/ 0 w 48"/>
                <a:gd name="T5" fmla="*/ 22 h 38"/>
                <a:gd name="T6" fmla="*/ 0 w 48"/>
                <a:gd name="T7" fmla="*/ 23 h 38"/>
                <a:gd name="T8" fmla="*/ 0 w 48"/>
                <a:gd name="T9" fmla="*/ 24 h 38"/>
                <a:gd name="T10" fmla="*/ 2 w 48"/>
                <a:gd name="T11" fmla="*/ 25 h 38"/>
                <a:gd name="T12" fmla="*/ 4 w 48"/>
                <a:gd name="T13" fmla="*/ 25 h 38"/>
                <a:gd name="T14" fmla="*/ 6 w 48"/>
                <a:gd name="T15" fmla="*/ 25 h 38"/>
                <a:gd name="T16" fmla="*/ 8 w 48"/>
                <a:gd name="T17" fmla="*/ 25 h 38"/>
                <a:gd name="T18" fmla="*/ 32 w 48"/>
                <a:gd name="T19" fmla="*/ 9 h 38"/>
                <a:gd name="T20" fmla="*/ 33 w 48"/>
                <a:gd name="T21" fmla="*/ 8 h 38"/>
                <a:gd name="T22" fmla="*/ 34 w 48"/>
                <a:gd name="T23" fmla="*/ 6 h 38"/>
                <a:gd name="T24" fmla="*/ 34 w 48"/>
                <a:gd name="T25" fmla="*/ 4 h 38"/>
                <a:gd name="T26" fmla="*/ 33 w 48"/>
                <a:gd name="T27" fmla="*/ 2 h 38"/>
                <a:gd name="T28" fmla="*/ 32 w 48"/>
                <a:gd name="T29" fmla="*/ 0 h 38"/>
                <a:gd name="T30" fmla="*/ 31 w 48"/>
                <a:gd name="T31" fmla="*/ 0 h 38"/>
                <a:gd name="T32" fmla="*/ 30 w 48"/>
                <a:gd name="T33" fmla="*/ 0 h 38"/>
                <a:gd name="T34" fmla="*/ 29 w 48"/>
                <a:gd name="T35" fmla="*/ 0 h 38"/>
                <a:gd name="T36" fmla="*/ 2 w 48"/>
                <a:gd name="T37" fmla="*/ 2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
                <a:gd name="T58" fmla="*/ 0 h 38"/>
                <a:gd name="T59" fmla="*/ 48 w 48"/>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 h="38">
                  <a:moveTo>
                    <a:pt x="2" y="29"/>
                  </a:moveTo>
                  <a:lnTo>
                    <a:pt x="0" y="31"/>
                  </a:lnTo>
                  <a:lnTo>
                    <a:pt x="0" y="32"/>
                  </a:lnTo>
                  <a:lnTo>
                    <a:pt x="0" y="34"/>
                  </a:lnTo>
                  <a:lnTo>
                    <a:pt x="0" y="36"/>
                  </a:lnTo>
                  <a:lnTo>
                    <a:pt x="2" y="38"/>
                  </a:lnTo>
                  <a:lnTo>
                    <a:pt x="4" y="38"/>
                  </a:lnTo>
                  <a:lnTo>
                    <a:pt x="6" y="38"/>
                  </a:lnTo>
                  <a:lnTo>
                    <a:pt x="8" y="38"/>
                  </a:lnTo>
                  <a:lnTo>
                    <a:pt x="44" y="10"/>
                  </a:lnTo>
                  <a:lnTo>
                    <a:pt x="46" y="8"/>
                  </a:lnTo>
                  <a:lnTo>
                    <a:pt x="48" y="6"/>
                  </a:lnTo>
                  <a:lnTo>
                    <a:pt x="48" y="4"/>
                  </a:lnTo>
                  <a:lnTo>
                    <a:pt x="46" y="2"/>
                  </a:lnTo>
                  <a:lnTo>
                    <a:pt x="44" y="0"/>
                  </a:lnTo>
                  <a:lnTo>
                    <a:pt x="42" y="0"/>
                  </a:lnTo>
                  <a:lnTo>
                    <a:pt x="40" y="0"/>
                  </a:lnTo>
                  <a:lnTo>
                    <a:pt x="38" y="0"/>
                  </a:lnTo>
                  <a:lnTo>
                    <a:pt x="2"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9" name="Freeform 50">
              <a:extLst>
                <a:ext uri="{FF2B5EF4-FFF2-40B4-BE49-F238E27FC236}">
                  <a16:creationId xmlns:a16="http://schemas.microsoft.com/office/drawing/2014/main" id="{6FB45F1C-7218-450B-95ED-FF3E509BCB0B}"/>
                </a:ext>
              </a:extLst>
            </p:cNvPr>
            <p:cNvSpPr>
              <a:spLocks noChangeArrowheads="1"/>
            </p:cNvSpPr>
            <p:nvPr/>
          </p:nvSpPr>
          <p:spPr bwMode="auto">
            <a:xfrm>
              <a:off x="3167" y="1779"/>
              <a:ext cx="45" cy="38"/>
            </a:xfrm>
            <a:custGeom>
              <a:avLst/>
              <a:gdLst>
                <a:gd name="T0" fmla="*/ 3 w 47"/>
                <a:gd name="T1" fmla="*/ 21 h 40"/>
                <a:gd name="T2" fmla="*/ 2 w 47"/>
                <a:gd name="T3" fmla="*/ 22 h 40"/>
                <a:gd name="T4" fmla="*/ 0 w 47"/>
                <a:gd name="T5" fmla="*/ 23 h 40"/>
                <a:gd name="T6" fmla="*/ 0 w 47"/>
                <a:gd name="T7" fmla="*/ 24 h 40"/>
                <a:gd name="T8" fmla="*/ 2 w 47"/>
                <a:gd name="T9" fmla="*/ 25 h 40"/>
                <a:gd name="T10" fmla="*/ 3 w 47"/>
                <a:gd name="T11" fmla="*/ 26 h 40"/>
                <a:gd name="T12" fmla="*/ 5 w 47"/>
                <a:gd name="T13" fmla="*/ 27 h 40"/>
                <a:gd name="T14" fmla="*/ 7 w 47"/>
                <a:gd name="T15" fmla="*/ 27 h 40"/>
                <a:gd name="T16" fmla="*/ 9 w 47"/>
                <a:gd name="T17" fmla="*/ 26 h 40"/>
                <a:gd name="T18" fmla="*/ 32 w 47"/>
                <a:gd name="T19" fmla="*/ 10 h 40"/>
                <a:gd name="T20" fmla="*/ 33 w 47"/>
                <a:gd name="T21" fmla="*/ 10 h 40"/>
                <a:gd name="T22" fmla="*/ 33 w 47"/>
                <a:gd name="T23" fmla="*/ 8 h 40"/>
                <a:gd name="T24" fmla="*/ 33 w 47"/>
                <a:gd name="T25" fmla="*/ 6 h 40"/>
                <a:gd name="T26" fmla="*/ 33 w 47"/>
                <a:gd name="T27" fmla="*/ 4 h 40"/>
                <a:gd name="T28" fmla="*/ 32 w 47"/>
                <a:gd name="T29" fmla="*/ 2 h 40"/>
                <a:gd name="T30" fmla="*/ 31 w 47"/>
                <a:gd name="T31" fmla="*/ 0 h 40"/>
                <a:gd name="T32" fmla="*/ 30 w 47"/>
                <a:gd name="T33" fmla="*/ 0 h 40"/>
                <a:gd name="T34" fmla="*/ 29 w 47"/>
                <a:gd name="T35" fmla="*/ 2 h 40"/>
                <a:gd name="T36" fmla="*/ 3 w 47"/>
                <a:gd name="T37" fmla="*/ 21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40"/>
                <a:gd name="T59" fmla="*/ 47 w 4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40">
                  <a:moveTo>
                    <a:pt x="3" y="29"/>
                  </a:moveTo>
                  <a:lnTo>
                    <a:pt x="2" y="30"/>
                  </a:lnTo>
                  <a:lnTo>
                    <a:pt x="0" y="32"/>
                  </a:lnTo>
                  <a:lnTo>
                    <a:pt x="0" y="34"/>
                  </a:lnTo>
                  <a:lnTo>
                    <a:pt x="2" y="36"/>
                  </a:lnTo>
                  <a:lnTo>
                    <a:pt x="3" y="38"/>
                  </a:lnTo>
                  <a:lnTo>
                    <a:pt x="5" y="40"/>
                  </a:lnTo>
                  <a:lnTo>
                    <a:pt x="7" y="40"/>
                  </a:lnTo>
                  <a:lnTo>
                    <a:pt x="9" y="38"/>
                  </a:lnTo>
                  <a:lnTo>
                    <a:pt x="45" y="12"/>
                  </a:lnTo>
                  <a:lnTo>
                    <a:pt x="47" y="10"/>
                  </a:lnTo>
                  <a:lnTo>
                    <a:pt x="47" y="8"/>
                  </a:lnTo>
                  <a:lnTo>
                    <a:pt x="47" y="6"/>
                  </a:lnTo>
                  <a:lnTo>
                    <a:pt x="47" y="4"/>
                  </a:lnTo>
                  <a:lnTo>
                    <a:pt x="45" y="2"/>
                  </a:lnTo>
                  <a:lnTo>
                    <a:pt x="43" y="0"/>
                  </a:lnTo>
                  <a:lnTo>
                    <a:pt x="41" y="0"/>
                  </a:lnTo>
                  <a:lnTo>
                    <a:pt x="39" y="2"/>
                  </a:lnTo>
                  <a:lnTo>
                    <a:pt x="3"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0" name="Freeform 51">
              <a:extLst>
                <a:ext uri="{FF2B5EF4-FFF2-40B4-BE49-F238E27FC236}">
                  <a16:creationId xmlns:a16="http://schemas.microsoft.com/office/drawing/2014/main" id="{ECD94FAB-CB39-48B1-A7A8-A84C7DACA23C}"/>
                </a:ext>
              </a:extLst>
            </p:cNvPr>
            <p:cNvSpPr>
              <a:spLocks noChangeArrowheads="1"/>
            </p:cNvSpPr>
            <p:nvPr/>
          </p:nvSpPr>
          <p:spPr bwMode="auto">
            <a:xfrm>
              <a:off x="3231" y="1732"/>
              <a:ext cx="45" cy="36"/>
            </a:xfrm>
            <a:custGeom>
              <a:avLst/>
              <a:gdLst>
                <a:gd name="T0" fmla="*/ 2 w 47"/>
                <a:gd name="T1" fmla="*/ 20 h 38"/>
                <a:gd name="T2" fmla="*/ 0 w 47"/>
                <a:gd name="T3" fmla="*/ 21 h 38"/>
                <a:gd name="T4" fmla="*/ 0 w 47"/>
                <a:gd name="T5" fmla="*/ 22 h 38"/>
                <a:gd name="T6" fmla="*/ 0 w 47"/>
                <a:gd name="T7" fmla="*/ 23 h 38"/>
                <a:gd name="T8" fmla="*/ 0 w 47"/>
                <a:gd name="T9" fmla="*/ 24 h 38"/>
                <a:gd name="T10" fmla="*/ 2 w 47"/>
                <a:gd name="T11" fmla="*/ 25 h 38"/>
                <a:gd name="T12" fmla="*/ 4 w 47"/>
                <a:gd name="T13" fmla="*/ 25 h 38"/>
                <a:gd name="T14" fmla="*/ 5 w 47"/>
                <a:gd name="T15" fmla="*/ 25 h 38"/>
                <a:gd name="T16" fmla="*/ 7 w 47"/>
                <a:gd name="T17" fmla="*/ 25 h 38"/>
                <a:gd name="T18" fmla="*/ 31 w 47"/>
                <a:gd name="T19" fmla="*/ 9 h 38"/>
                <a:gd name="T20" fmla="*/ 32 w 47"/>
                <a:gd name="T21" fmla="*/ 8 h 38"/>
                <a:gd name="T22" fmla="*/ 33 w 47"/>
                <a:gd name="T23" fmla="*/ 6 h 38"/>
                <a:gd name="T24" fmla="*/ 33 w 47"/>
                <a:gd name="T25" fmla="*/ 4 h 38"/>
                <a:gd name="T26" fmla="*/ 32 w 47"/>
                <a:gd name="T27" fmla="*/ 2 h 38"/>
                <a:gd name="T28" fmla="*/ 31 w 47"/>
                <a:gd name="T29" fmla="*/ 0 h 38"/>
                <a:gd name="T30" fmla="*/ 30 w 47"/>
                <a:gd name="T31" fmla="*/ 0 h 38"/>
                <a:gd name="T32" fmla="*/ 29 w 47"/>
                <a:gd name="T33" fmla="*/ 0 h 38"/>
                <a:gd name="T34" fmla="*/ 28 w 47"/>
                <a:gd name="T35" fmla="*/ 0 h 38"/>
                <a:gd name="T36" fmla="*/ 2 w 47"/>
                <a:gd name="T37" fmla="*/ 2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8"/>
                <a:gd name="T59" fmla="*/ 47 w 47"/>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8">
                  <a:moveTo>
                    <a:pt x="2" y="28"/>
                  </a:moveTo>
                  <a:lnTo>
                    <a:pt x="0" y="30"/>
                  </a:lnTo>
                  <a:lnTo>
                    <a:pt x="0" y="32"/>
                  </a:lnTo>
                  <a:lnTo>
                    <a:pt x="0" y="34"/>
                  </a:lnTo>
                  <a:lnTo>
                    <a:pt x="0" y="36"/>
                  </a:lnTo>
                  <a:lnTo>
                    <a:pt x="2" y="38"/>
                  </a:lnTo>
                  <a:lnTo>
                    <a:pt x="4" y="38"/>
                  </a:lnTo>
                  <a:lnTo>
                    <a:pt x="5" y="38"/>
                  </a:lnTo>
                  <a:lnTo>
                    <a:pt x="7" y="38"/>
                  </a:lnTo>
                  <a:lnTo>
                    <a:pt x="43" y="10"/>
                  </a:lnTo>
                  <a:lnTo>
                    <a:pt x="45" y="8"/>
                  </a:lnTo>
                  <a:lnTo>
                    <a:pt x="47" y="6"/>
                  </a:lnTo>
                  <a:lnTo>
                    <a:pt x="47" y="4"/>
                  </a:lnTo>
                  <a:lnTo>
                    <a:pt x="45" y="2"/>
                  </a:lnTo>
                  <a:lnTo>
                    <a:pt x="43" y="0"/>
                  </a:lnTo>
                  <a:lnTo>
                    <a:pt x="41" y="0"/>
                  </a:lnTo>
                  <a:lnTo>
                    <a:pt x="39" y="0"/>
                  </a:lnTo>
                  <a:lnTo>
                    <a:pt x="38" y="0"/>
                  </a:lnTo>
                  <a:lnTo>
                    <a:pt x="2"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1" name="Freeform 52">
              <a:extLst>
                <a:ext uri="{FF2B5EF4-FFF2-40B4-BE49-F238E27FC236}">
                  <a16:creationId xmlns:a16="http://schemas.microsoft.com/office/drawing/2014/main" id="{CEBDD57D-A1C0-469E-A044-8A52CB76D9D5}"/>
                </a:ext>
              </a:extLst>
            </p:cNvPr>
            <p:cNvSpPr>
              <a:spLocks noChangeArrowheads="1"/>
            </p:cNvSpPr>
            <p:nvPr/>
          </p:nvSpPr>
          <p:spPr bwMode="auto">
            <a:xfrm>
              <a:off x="3293" y="1683"/>
              <a:ext cx="45" cy="38"/>
            </a:xfrm>
            <a:custGeom>
              <a:avLst/>
              <a:gdLst>
                <a:gd name="T0" fmla="*/ 2 w 47"/>
                <a:gd name="T1" fmla="*/ 20 h 40"/>
                <a:gd name="T2" fmla="*/ 0 w 47"/>
                <a:gd name="T3" fmla="*/ 22 h 40"/>
                <a:gd name="T4" fmla="*/ 0 w 47"/>
                <a:gd name="T5" fmla="*/ 23 h 40"/>
                <a:gd name="T6" fmla="*/ 0 w 47"/>
                <a:gd name="T7" fmla="*/ 24 h 40"/>
                <a:gd name="T8" fmla="*/ 0 w 47"/>
                <a:gd name="T9" fmla="*/ 25 h 40"/>
                <a:gd name="T10" fmla="*/ 2 w 47"/>
                <a:gd name="T11" fmla="*/ 26 h 40"/>
                <a:gd name="T12" fmla="*/ 4 w 47"/>
                <a:gd name="T13" fmla="*/ 27 h 40"/>
                <a:gd name="T14" fmla="*/ 6 w 47"/>
                <a:gd name="T15" fmla="*/ 27 h 40"/>
                <a:gd name="T16" fmla="*/ 8 w 47"/>
                <a:gd name="T17" fmla="*/ 26 h 40"/>
                <a:gd name="T18" fmla="*/ 32 w 47"/>
                <a:gd name="T19" fmla="*/ 10 h 40"/>
                <a:gd name="T20" fmla="*/ 33 w 47"/>
                <a:gd name="T21" fmla="*/ 9 h 40"/>
                <a:gd name="T22" fmla="*/ 33 w 47"/>
                <a:gd name="T23" fmla="*/ 8 h 40"/>
                <a:gd name="T24" fmla="*/ 33 w 47"/>
                <a:gd name="T25" fmla="*/ 6 h 40"/>
                <a:gd name="T26" fmla="*/ 33 w 47"/>
                <a:gd name="T27" fmla="*/ 4 h 40"/>
                <a:gd name="T28" fmla="*/ 32 w 47"/>
                <a:gd name="T29" fmla="*/ 2 h 40"/>
                <a:gd name="T30" fmla="*/ 31 w 47"/>
                <a:gd name="T31" fmla="*/ 0 h 40"/>
                <a:gd name="T32" fmla="*/ 30 w 47"/>
                <a:gd name="T33" fmla="*/ 0 h 40"/>
                <a:gd name="T34" fmla="*/ 29 w 47"/>
                <a:gd name="T35" fmla="*/ 2 h 40"/>
                <a:gd name="T36" fmla="*/ 2 w 47"/>
                <a:gd name="T37" fmla="*/ 20 h 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40"/>
                <a:gd name="T59" fmla="*/ 47 w 47"/>
                <a:gd name="T60" fmla="*/ 40 h 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40">
                  <a:moveTo>
                    <a:pt x="2" y="28"/>
                  </a:moveTo>
                  <a:lnTo>
                    <a:pt x="0" y="30"/>
                  </a:lnTo>
                  <a:lnTo>
                    <a:pt x="0" y="32"/>
                  </a:lnTo>
                  <a:lnTo>
                    <a:pt x="0" y="34"/>
                  </a:lnTo>
                  <a:lnTo>
                    <a:pt x="0" y="36"/>
                  </a:lnTo>
                  <a:lnTo>
                    <a:pt x="2" y="38"/>
                  </a:lnTo>
                  <a:lnTo>
                    <a:pt x="4" y="40"/>
                  </a:lnTo>
                  <a:lnTo>
                    <a:pt x="6" y="40"/>
                  </a:lnTo>
                  <a:lnTo>
                    <a:pt x="8" y="38"/>
                  </a:lnTo>
                  <a:lnTo>
                    <a:pt x="45" y="11"/>
                  </a:lnTo>
                  <a:lnTo>
                    <a:pt x="47" y="9"/>
                  </a:lnTo>
                  <a:lnTo>
                    <a:pt x="47" y="8"/>
                  </a:lnTo>
                  <a:lnTo>
                    <a:pt x="47" y="6"/>
                  </a:lnTo>
                  <a:lnTo>
                    <a:pt x="47" y="4"/>
                  </a:lnTo>
                  <a:lnTo>
                    <a:pt x="45" y="2"/>
                  </a:lnTo>
                  <a:lnTo>
                    <a:pt x="43" y="0"/>
                  </a:lnTo>
                  <a:lnTo>
                    <a:pt x="42" y="0"/>
                  </a:lnTo>
                  <a:lnTo>
                    <a:pt x="40" y="2"/>
                  </a:lnTo>
                  <a:lnTo>
                    <a:pt x="2"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2" name="Freeform 53">
              <a:extLst>
                <a:ext uri="{FF2B5EF4-FFF2-40B4-BE49-F238E27FC236}">
                  <a16:creationId xmlns:a16="http://schemas.microsoft.com/office/drawing/2014/main" id="{00C888CD-FE8B-41A3-B969-75259044EA4A}"/>
                </a:ext>
              </a:extLst>
            </p:cNvPr>
            <p:cNvSpPr>
              <a:spLocks noChangeArrowheads="1"/>
            </p:cNvSpPr>
            <p:nvPr/>
          </p:nvSpPr>
          <p:spPr bwMode="auto">
            <a:xfrm>
              <a:off x="3355" y="1636"/>
              <a:ext cx="45" cy="37"/>
            </a:xfrm>
            <a:custGeom>
              <a:avLst/>
              <a:gdLst>
                <a:gd name="T0" fmla="*/ 4 w 47"/>
                <a:gd name="T1" fmla="*/ 20 h 39"/>
                <a:gd name="T2" fmla="*/ 2 w 47"/>
                <a:gd name="T3" fmla="*/ 21 h 39"/>
                <a:gd name="T4" fmla="*/ 0 w 47"/>
                <a:gd name="T5" fmla="*/ 22 h 39"/>
                <a:gd name="T6" fmla="*/ 0 w 47"/>
                <a:gd name="T7" fmla="*/ 23 h 39"/>
                <a:gd name="T8" fmla="*/ 2 w 47"/>
                <a:gd name="T9" fmla="*/ 24 h 39"/>
                <a:gd name="T10" fmla="*/ 4 w 47"/>
                <a:gd name="T11" fmla="*/ 25 h 39"/>
                <a:gd name="T12" fmla="*/ 6 w 47"/>
                <a:gd name="T13" fmla="*/ 26 h 39"/>
                <a:gd name="T14" fmla="*/ 8 w 47"/>
                <a:gd name="T15" fmla="*/ 26 h 39"/>
                <a:gd name="T16" fmla="*/ 10 w 47"/>
                <a:gd name="T17" fmla="*/ 25 h 39"/>
                <a:gd name="T18" fmla="*/ 32 w 47"/>
                <a:gd name="T19" fmla="*/ 9 h 39"/>
                <a:gd name="T20" fmla="*/ 33 w 47"/>
                <a:gd name="T21" fmla="*/ 7 h 39"/>
                <a:gd name="T22" fmla="*/ 33 w 47"/>
                <a:gd name="T23" fmla="*/ 5 h 39"/>
                <a:gd name="T24" fmla="*/ 33 w 47"/>
                <a:gd name="T25" fmla="*/ 4 h 39"/>
                <a:gd name="T26" fmla="*/ 33 w 47"/>
                <a:gd name="T27" fmla="*/ 2 h 39"/>
                <a:gd name="T28" fmla="*/ 32 w 47"/>
                <a:gd name="T29" fmla="*/ 0 h 39"/>
                <a:gd name="T30" fmla="*/ 31 w 47"/>
                <a:gd name="T31" fmla="*/ 0 h 39"/>
                <a:gd name="T32" fmla="*/ 30 w 47"/>
                <a:gd name="T33" fmla="*/ 0 h 39"/>
                <a:gd name="T34" fmla="*/ 29 w 47"/>
                <a:gd name="T35" fmla="*/ 0 h 39"/>
                <a:gd name="T36" fmla="*/ 4 w 47"/>
                <a:gd name="T37" fmla="*/ 20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7"/>
                <a:gd name="T58" fmla="*/ 0 h 39"/>
                <a:gd name="T59" fmla="*/ 47 w 47"/>
                <a:gd name="T60" fmla="*/ 39 h 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7" h="39">
                  <a:moveTo>
                    <a:pt x="4" y="28"/>
                  </a:moveTo>
                  <a:lnTo>
                    <a:pt x="2" y="30"/>
                  </a:lnTo>
                  <a:lnTo>
                    <a:pt x="0" y="32"/>
                  </a:lnTo>
                  <a:lnTo>
                    <a:pt x="0" y="34"/>
                  </a:lnTo>
                  <a:lnTo>
                    <a:pt x="2" y="36"/>
                  </a:lnTo>
                  <a:lnTo>
                    <a:pt x="4" y="38"/>
                  </a:lnTo>
                  <a:lnTo>
                    <a:pt x="6" y="39"/>
                  </a:lnTo>
                  <a:lnTo>
                    <a:pt x="8" y="39"/>
                  </a:lnTo>
                  <a:lnTo>
                    <a:pt x="10" y="38"/>
                  </a:lnTo>
                  <a:lnTo>
                    <a:pt x="46" y="9"/>
                  </a:lnTo>
                  <a:lnTo>
                    <a:pt x="47" y="7"/>
                  </a:lnTo>
                  <a:lnTo>
                    <a:pt x="47" y="5"/>
                  </a:lnTo>
                  <a:lnTo>
                    <a:pt x="47" y="4"/>
                  </a:lnTo>
                  <a:lnTo>
                    <a:pt x="47" y="2"/>
                  </a:lnTo>
                  <a:lnTo>
                    <a:pt x="46" y="0"/>
                  </a:lnTo>
                  <a:lnTo>
                    <a:pt x="44" y="0"/>
                  </a:lnTo>
                  <a:lnTo>
                    <a:pt x="42" y="0"/>
                  </a:lnTo>
                  <a:lnTo>
                    <a:pt x="40" y="0"/>
                  </a:lnTo>
                  <a:lnTo>
                    <a:pt x="4"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63" name="Freeform 54">
              <a:extLst>
                <a:ext uri="{FF2B5EF4-FFF2-40B4-BE49-F238E27FC236}">
                  <a16:creationId xmlns:a16="http://schemas.microsoft.com/office/drawing/2014/main" id="{B3761686-57CC-442E-A2B1-197BA1710E14}"/>
                </a:ext>
              </a:extLst>
            </p:cNvPr>
            <p:cNvSpPr>
              <a:spLocks noChangeArrowheads="1"/>
            </p:cNvSpPr>
            <p:nvPr/>
          </p:nvSpPr>
          <p:spPr bwMode="auto">
            <a:xfrm>
              <a:off x="2763" y="2000"/>
              <a:ext cx="132" cy="121"/>
            </a:xfrm>
            <a:custGeom>
              <a:avLst/>
              <a:gdLst>
                <a:gd name="T0" fmla="*/ 52 w 134"/>
                <a:gd name="T1" fmla="*/ 0 h 123"/>
                <a:gd name="T2" fmla="*/ 0 w 134"/>
                <a:gd name="T3" fmla="*/ 107 h 123"/>
                <a:gd name="T4" fmla="*/ 118 w 134"/>
                <a:gd name="T5" fmla="*/ 87 h 123"/>
                <a:gd name="T6" fmla="*/ 52 w 134"/>
                <a:gd name="T7" fmla="*/ 0 h 123"/>
                <a:gd name="T8" fmla="*/ 0 60000 65536"/>
                <a:gd name="T9" fmla="*/ 0 60000 65536"/>
                <a:gd name="T10" fmla="*/ 0 60000 65536"/>
                <a:gd name="T11" fmla="*/ 0 60000 65536"/>
                <a:gd name="T12" fmla="*/ 0 w 134"/>
                <a:gd name="T13" fmla="*/ 0 h 123"/>
                <a:gd name="T14" fmla="*/ 134 w 134"/>
                <a:gd name="T15" fmla="*/ 123 h 123"/>
              </a:gdLst>
              <a:ahLst/>
              <a:cxnLst>
                <a:cxn ang="T8">
                  <a:pos x="T0" y="T1"/>
                </a:cxn>
                <a:cxn ang="T9">
                  <a:pos x="T2" y="T3"/>
                </a:cxn>
                <a:cxn ang="T10">
                  <a:pos x="T4" y="T5"/>
                </a:cxn>
                <a:cxn ang="T11">
                  <a:pos x="T6" y="T7"/>
                </a:cxn>
              </a:cxnLst>
              <a:rect l="T12" t="T13" r="T14" b="T15"/>
              <a:pathLst>
                <a:path w="134" h="123">
                  <a:moveTo>
                    <a:pt x="60" y="0"/>
                  </a:moveTo>
                  <a:lnTo>
                    <a:pt x="0" y="123"/>
                  </a:lnTo>
                  <a:lnTo>
                    <a:pt x="134" y="98"/>
                  </a:lnTo>
                  <a:lnTo>
                    <a:pt x="6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4009" name="Oval 55">
            <a:extLst>
              <a:ext uri="{FF2B5EF4-FFF2-40B4-BE49-F238E27FC236}">
                <a16:creationId xmlns:a16="http://schemas.microsoft.com/office/drawing/2014/main" id="{1B90C08B-3266-4C37-8A17-6AC7CCAF9E83}"/>
              </a:ext>
            </a:extLst>
          </p:cNvPr>
          <p:cNvSpPr>
            <a:spLocks noChangeArrowheads="1"/>
          </p:cNvSpPr>
          <p:nvPr/>
        </p:nvSpPr>
        <p:spPr bwMode="auto">
          <a:xfrm>
            <a:off x="4102100" y="3225800"/>
            <a:ext cx="1930400" cy="471488"/>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0" name="Rectangle 56">
            <a:extLst>
              <a:ext uri="{FF2B5EF4-FFF2-40B4-BE49-F238E27FC236}">
                <a16:creationId xmlns:a16="http://schemas.microsoft.com/office/drawing/2014/main" id="{4D692DE6-8CA8-4BED-AB92-FE238A90724A}"/>
              </a:ext>
            </a:extLst>
          </p:cNvPr>
          <p:cNvSpPr>
            <a:spLocks noChangeArrowheads="1"/>
          </p:cNvSpPr>
          <p:nvPr/>
        </p:nvSpPr>
        <p:spPr bwMode="auto">
          <a:xfrm>
            <a:off x="4170364" y="3262313"/>
            <a:ext cx="1811337"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1" name="Rectangle 57">
            <a:extLst>
              <a:ext uri="{FF2B5EF4-FFF2-40B4-BE49-F238E27FC236}">
                <a16:creationId xmlns:a16="http://schemas.microsoft.com/office/drawing/2014/main" id="{EEAECEBC-B0D0-495C-9B98-FC804C5E58E1}"/>
              </a:ext>
            </a:extLst>
          </p:cNvPr>
          <p:cNvSpPr>
            <a:spLocks noChangeArrowheads="1"/>
          </p:cNvSpPr>
          <p:nvPr/>
        </p:nvSpPr>
        <p:spPr bwMode="auto">
          <a:xfrm>
            <a:off x="4278314" y="3321050"/>
            <a:ext cx="16160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Deny Request</a:t>
            </a:r>
          </a:p>
        </p:txBody>
      </p:sp>
      <p:sp>
        <p:nvSpPr>
          <p:cNvPr id="84012" name="Oval 58">
            <a:extLst>
              <a:ext uri="{FF2B5EF4-FFF2-40B4-BE49-F238E27FC236}">
                <a16:creationId xmlns:a16="http://schemas.microsoft.com/office/drawing/2014/main" id="{58A965D5-6A7E-4403-B590-89087F38FBDD}"/>
              </a:ext>
            </a:extLst>
          </p:cNvPr>
          <p:cNvSpPr>
            <a:spLocks noChangeArrowheads="1"/>
          </p:cNvSpPr>
          <p:nvPr/>
        </p:nvSpPr>
        <p:spPr bwMode="auto">
          <a:xfrm>
            <a:off x="6700838" y="2098676"/>
            <a:ext cx="1593850" cy="7286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3" name="Rectangle 59">
            <a:extLst>
              <a:ext uri="{FF2B5EF4-FFF2-40B4-BE49-F238E27FC236}">
                <a16:creationId xmlns:a16="http://schemas.microsoft.com/office/drawing/2014/main" id="{8DE40242-899D-4CA6-B0EB-E83B9496A91C}"/>
              </a:ext>
            </a:extLst>
          </p:cNvPr>
          <p:cNvSpPr>
            <a:spLocks noChangeArrowheads="1"/>
          </p:cNvSpPr>
          <p:nvPr/>
        </p:nvSpPr>
        <p:spPr bwMode="auto">
          <a:xfrm>
            <a:off x="6761163" y="2087564"/>
            <a:ext cx="14097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4" name="Rectangle 60">
            <a:extLst>
              <a:ext uri="{FF2B5EF4-FFF2-40B4-BE49-F238E27FC236}">
                <a16:creationId xmlns:a16="http://schemas.microsoft.com/office/drawing/2014/main" id="{3F5A415B-F78B-434E-8C0F-1D32DE343471}"/>
              </a:ext>
            </a:extLst>
          </p:cNvPr>
          <p:cNvSpPr>
            <a:spLocks noChangeArrowheads="1"/>
          </p:cNvSpPr>
          <p:nvPr/>
        </p:nvSpPr>
        <p:spPr bwMode="auto">
          <a:xfrm>
            <a:off x="7310438" y="2128838"/>
            <a:ext cx="4254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Ask</a:t>
            </a:r>
          </a:p>
        </p:txBody>
      </p:sp>
      <p:sp>
        <p:nvSpPr>
          <p:cNvPr id="84015" name="Rectangle 61">
            <a:extLst>
              <a:ext uri="{FF2B5EF4-FFF2-40B4-BE49-F238E27FC236}">
                <a16:creationId xmlns:a16="http://schemas.microsoft.com/office/drawing/2014/main" id="{BD87B7EA-BF8D-4BDC-A641-8C5B423ACC49}"/>
              </a:ext>
            </a:extLst>
          </p:cNvPr>
          <p:cNvSpPr>
            <a:spLocks noChangeArrowheads="1"/>
          </p:cNvSpPr>
          <p:nvPr/>
        </p:nvSpPr>
        <p:spPr bwMode="auto">
          <a:xfrm>
            <a:off x="6859589" y="2374900"/>
            <a:ext cx="12906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Constraints</a:t>
            </a:r>
          </a:p>
        </p:txBody>
      </p:sp>
      <p:sp>
        <p:nvSpPr>
          <p:cNvPr id="84016" name="Oval 62">
            <a:extLst>
              <a:ext uri="{FF2B5EF4-FFF2-40B4-BE49-F238E27FC236}">
                <a16:creationId xmlns:a16="http://schemas.microsoft.com/office/drawing/2014/main" id="{997FE6A1-AB26-4434-B03F-1750B30AC0BD}"/>
              </a:ext>
            </a:extLst>
          </p:cNvPr>
          <p:cNvSpPr>
            <a:spLocks noChangeArrowheads="1"/>
          </p:cNvSpPr>
          <p:nvPr/>
        </p:nvSpPr>
        <p:spPr bwMode="auto">
          <a:xfrm>
            <a:off x="6623050" y="3816351"/>
            <a:ext cx="1619250" cy="7794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17" name="Rectangle 63">
            <a:extLst>
              <a:ext uri="{FF2B5EF4-FFF2-40B4-BE49-F238E27FC236}">
                <a16:creationId xmlns:a16="http://schemas.microsoft.com/office/drawing/2014/main" id="{EDD6F61E-67A2-4096-9515-A516E7B5B9D7}"/>
              </a:ext>
            </a:extLst>
          </p:cNvPr>
          <p:cNvSpPr>
            <a:spLocks noChangeArrowheads="1"/>
          </p:cNvSpPr>
          <p:nvPr/>
        </p:nvSpPr>
        <p:spPr bwMode="auto">
          <a:xfrm>
            <a:off x="7046913" y="3892550"/>
            <a:ext cx="723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Merge</a:t>
            </a:r>
          </a:p>
        </p:txBody>
      </p:sp>
      <p:sp>
        <p:nvSpPr>
          <p:cNvPr id="84018" name="Rectangle 64">
            <a:extLst>
              <a:ext uri="{FF2B5EF4-FFF2-40B4-BE49-F238E27FC236}">
                <a16:creationId xmlns:a16="http://schemas.microsoft.com/office/drawing/2014/main" id="{FF97517C-DE32-4298-8134-EE9E9129FF54}"/>
              </a:ext>
            </a:extLst>
          </p:cNvPr>
          <p:cNvSpPr>
            <a:spLocks noChangeArrowheads="1"/>
          </p:cNvSpPr>
          <p:nvPr/>
        </p:nvSpPr>
        <p:spPr bwMode="auto">
          <a:xfrm>
            <a:off x="6784975" y="4152900"/>
            <a:ext cx="12906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Constraints</a:t>
            </a:r>
          </a:p>
        </p:txBody>
      </p:sp>
      <p:sp>
        <p:nvSpPr>
          <p:cNvPr id="84019" name="Oval 65">
            <a:extLst>
              <a:ext uri="{FF2B5EF4-FFF2-40B4-BE49-F238E27FC236}">
                <a16:creationId xmlns:a16="http://schemas.microsoft.com/office/drawing/2014/main" id="{6C9329D2-D109-4979-BCD6-76401A256304}"/>
              </a:ext>
            </a:extLst>
          </p:cNvPr>
          <p:cNvSpPr>
            <a:spLocks noChangeArrowheads="1"/>
          </p:cNvSpPr>
          <p:nvPr/>
        </p:nvSpPr>
        <p:spPr bwMode="auto">
          <a:xfrm>
            <a:off x="5775325" y="4718051"/>
            <a:ext cx="1443038" cy="741363"/>
          </a:xfrm>
          <a:prstGeom prst="ellipse">
            <a:avLst/>
          </a:prstGeom>
          <a:solidFill>
            <a:srgbClr val="E2E5FA"/>
          </a:solidFill>
          <a:ln w="176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20" name="Rectangle 66">
            <a:extLst>
              <a:ext uri="{FF2B5EF4-FFF2-40B4-BE49-F238E27FC236}">
                <a16:creationId xmlns:a16="http://schemas.microsoft.com/office/drawing/2014/main" id="{FE2591DC-1AB0-4CCA-8677-D390BCDAE7E3}"/>
              </a:ext>
            </a:extLst>
          </p:cNvPr>
          <p:cNvSpPr>
            <a:spLocks noChangeArrowheads="1"/>
          </p:cNvSpPr>
          <p:nvPr/>
        </p:nvSpPr>
        <p:spPr bwMode="auto">
          <a:xfrm>
            <a:off x="5829301" y="4764088"/>
            <a:ext cx="127317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21" name="Rectangle 67">
            <a:extLst>
              <a:ext uri="{FF2B5EF4-FFF2-40B4-BE49-F238E27FC236}">
                <a16:creationId xmlns:a16="http://schemas.microsoft.com/office/drawing/2014/main" id="{D469C718-C0C1-4116-BFF1-8BD5D3F38822}"/>
              </a:ext>
            </a:extLst>
          </p:cNvPr>
          <p:cNvSpPr>
            <a:spLocks noChangeArrowheads="1"/>
          </p:cNvSpPr>
          <p:nvPr/>
        </p:nvSpPr>
        <p:spPr bwMode="auto">
          <a:xfrm>
            <a:off x="6069014" y="4805363"/>
            <a:ext cx="922337"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Resolve</a:t>
            </a:r>
          </a:p>
        </p:txBody>
      </p:sp>
      <p:sp>
        <p:nvSpPr>
          <p:cNvPr id="84022" name="Rectangle 68">
            <a:extLst>
              <a:ext uri="{FF2B5EF4-FFF2-40B4-BE49-F238E27FC236}">
                <a16:creationId xmlns:a16="http://schemas.microsoft.com/office/drawing/2014/main" id="{299593F1-7DDA-45CE-8372-15D594C37C25}"/>
              </a:ext>
            </a:extLst>
          </p:cNvPr>
          <p:cNvSpPr>
            <a:spLocks noChangeArrowheads="1"/>
          </p:cNvSpPr>
          <p:nvPr/>
        </p:nvSpPr>
        <p:spPr bwMode="auto">
          <a:xfrm>
            <a:off x="5981700" y="5064125"/>
            <a:ext cx="10477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 Conflicts</a:t>
            </a:r>
          </a:p>
        </p:txBody>
      </p:sp>
      <p:grpSp>
        <p:nvGrpSpPr>
          <p:cNvPr id="84023" name="Group 69">
            <a:extLst>
              <a:ext uri="{FF2B5EF4-FFF2-40B4-BE49-F238E27FC236}">
                <a16:creationId xmlns:a16="http://schemas.microsoft.com/office/drawing/2014/main" id="{807168C2-9610-4C74-BDFD-E18544F76039}"/>
              </a:ext>
            </a:extLst>
          </p:cNvPr>
          <p:cNvGrpSpPr>
            <a:grpSpLocks/>
          </p:cNvGrpSpPr>
          <p:nvPr/>
        </p:nvGrpSpPr>
        <p:grpSpPr bwMode="auto">
          <a:xfrm>
            <a:off x="5329239" y="4491038"/>
            <a:ext cx="611187" cy="374650"/>
            <a:chOff x="2397" y="2829"/>
            <a:chExt cx="385" cy="236"/>
          </a:xfrm>
        </p:grpSpPr>
        <p:sp>
          <p:nvSpPr>
            <p:cNvPr id="84046" name="Freeform 70">
              <a:extLst>
                <a:ext uri="{FF2B5EF4-FFF2-40B4-BE49-F238E27FC236}">
                  <a16:creationId xmlns:a16="http://schemas.microsoft.com/office/drawing/2014/main" id="{189EA959-77A2-42D7-A924-F7CD100AD530}"/>
                </a:ext>
              </a:extLst>
            </p:cNvPr>
            <p:cNvSpPr>
              <a:spLocks noChangeArrowheads="1"/>
            </p:cNvSpPr>
            <p:nvPr/>
          </p:nvSpPr>
          <p:spPr bwMode="auto">
            <a:xfrm>
              <a:off x="2676" y="2986"/>
              <a:ext cx="34" cy="26"/>
            </a:xfrm>
            <a:custGeom>
              <a:avLst/>
              <a:gdLst>
                <a:gd name="T0" fmla="*/ 1 w 53"/>
                <a:gd name="T1" fmla="*/ 16 h 28"/>
                <a:gd name="T2" fmla="*/ 1 w 53"/>
                <a:gd name="T3" fmla="*/ 16 h 28"/>
                <a:gd name="T4" fmla="*/ 1 w 53"/>
                <a:gd name="T5" fmla="*/ 15 h 28"/>
                <a:gd name="T6" fmla="*/ 1 w 53"/>
                <a:gd name="T7" fmla="*/ 14 h 28"/>
                <a:gd name="T8" fmla="*/ 2 w 53"/>
                <a:gd name="T9" fmla="*/ 13 h 28"/>
                <a:gd name="T10" fmla="*/ 2 w 53"/>
                <a:gd name="T11" fmla="*/ 13 h 28"/>
                <a:gd name="T12" fmla="*/ 1 w 53"/>
                <a:gd name="T13" fmla="*/ 12 h 28"/>
                <a:gd name="T14" fmla="*/ 1 w 53"/>
                <a:gd name="T15" fmla="*/ 11 h 28"/>
                <a:gd name="T16" fmla="*/ 1 w 53"/>
                <a:gd name="T17" fmla="*/ 9 h 28"/>
                <a:gd name="T18" fmla="*/ 1 w 53"/>
                <a:gd name="T19" fmla="*/ 0 h 28"/>
                <a:gd name="T20" fmla="*/ 1 w 53"/>
                <a:gd name="T21" fmla="*/ 0 h 28"/>
                <a:gd name="T22" fmla="*/ 1 w 53"/>
                <a:gd name="T23" fmla="*/ 2 h 28"/>
                <a:gd name="T24" fmla="*/ 0 w 53"/>
                <a:gd name="T25" fmla="*/ 3 h 28"/>
                <a:gd name="T26" fmla="*/ 0 w 53"/>
                <a:gd name="T27" fmla="*/ 5 h 28"/>
                <a:gd name="T28" fmla="*/ 0 w 53"/>
                <a:gd name="T29" fmla="*/ 7 h 28"/>
                <a:gd name="T30" fmla="*/ 0 w 53"/>
                <a:gd name="T31" fmla="*/ 7 h 28"/>
                <a:gd name="T32" fmla="*/ 1 w 53"/>
                <a:gd name="T33" fmla="*/ 7 h 28"/>
                <a:gd name="T34" fmla="*/ 1 w 53"/>
                <a:gd name="T35" fmla="*/ 7 h 28"/>
                <a:gd name="T36" fmla="*/ 1 w 53"/>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28"/>
                <a:gd name="T59" fmla="*/ 53 w 53"/>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28">
                  <a:moveTo>
                    <a:pt x="47" y="28"/>
                  </a:moveTo>
                  <a:lnTo>
                    <a:pt x="47" y="28"/>
                  </a:lnTo>
                  <a:lnTo>
                    <a:pt x="49" y="26"/>
                  </a:lnTo>
                  <a:lnTo>
                    <a:pt x="51" y="24"/>
                  </a:lnTo>
                  <a:lnTo>
                    <a:pt x="53" y="22"/>
                  </a:lnTo>
                  <a:lnTo>
                    <a:pt x="51" y="20"/>
                  </a:lnTo>
                  <a:lnTo>
                    <a:pt x="49" y="19"/>
                  </a:lnTo>
                  <a:lnTo>
                    <a:pt x="49" y="17"/>
                  </a:lnTo>
                  <a:lnTo>
                    <a:pt x="6" y="0"/>
                  </a:lnTo>
                  <a:lnTo>
                    <a:pt x="4" y="0"/>
                  </a:lnTo>
                  <a:lnTo>
                    <a:pt x="2" y="2"/>
                  </a:lnTo>
                  <a:lnTo>
                    <a:pt x="0" y="3"/>
                  </a:lnTo>
                  <a:lnTo>
                    <a:pt x="0" y="5"/>
                  </a:lnTo>
                  <a:lnTo>
                    <a:pt x="0" y="7"/>
                  </a:lnTo>
                  <a:lnTo>
                    <a:pt x="0" y="9"/>
                  </a:lnTo>
                  <a:lnTo>
                    <a:pt x="2" y="11"/>
                  </a:lnTo>
                  <a:lnTo>
                    <a:pt x="4" y="11"/>
                  </a:lnTo>
                  <a:lnTo>
                    <a:pt x="47"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47" name="Freeform 71">
              <a:extLst>
                <a:ext uri="{FF2B5EF4-FFF2-40B4-BE49-F238E27FC236}">
                  <a16:creationId xmlns:a16="http://schemas.microsoft.com/office/drawing/2014/main" id="{6BBE3D08-0B98-4AE0-B50E-F520980070F7}"/>
                </a:ext>
              </a:extLst>
            </p:cNvPr>
            <p:cNvSpPr>
              <a:spLocks noChangeArrowheads="1"/>
            </p:cNvSpPr>
            <p:nvPr/>
          </p:nvSpPr>
          <p:spPr bwMode="auto">
            <a:xfrm>
              <a:off x="2625" y="2957"/>
              <a:ext cx="34" cy="27"/>
            </a:xfrm>
            <a:custGeom>
              <a:avLst/>
              <a:gdLst>
                <a:gd name="T0" fmla="*/ 1 w 54"/>
                <a:gd name="T1" fmla="*/ 17 h 29"/>
                <a:gd name="T2" fmla="*/ 1 w 54"/>
                <a:gd name="T3" fmla="*/ 17 h 29"/>
                <a:gd name="T4" fmla="*/ 1 w 54"/>
                <a:gd name="T5" fmla="*/ 16 h 29"/>
                <a:gd name="T6" fmla="*/ 1 w 54"/>
                <a:gd name="T7" fmla="*/ 15 h 29"/>
                <a:gd name="T8" fmla="*/ 1 w 54"/>
                <a:gd name="T9" fmla="*/ 14 h 29"/>
                <a:gd name="T10" fmla="*/ 1 w 54"/>
                <a:gd name="T11" fmla="*/ 13 h 29"/>
                <a:gd name="T12" fmla="*/ 1 w 54"/>
                <a:gd name="T13" fmla="*/ 11 h 29"/>
                <a:gd name="T14" fmla="*/ 1 w 54"/>
                <a:gd name="T15" fmla="*/ 9 h 29"/>
                <a:gd name="T16" fmla="*/ 1 w 54"/>
                <a:gd name="T17" fmla="*/ 9 h 29"/>
                <a:gd name="T18" fmla="*/ 1 w 54"/>
                <a:gd name="T19" fmla="*/ 0 h 29"/>
                <a:gd name="T20" fmla="*/ 1 w 54"/>
                <a:gd name="T21" fmla="*/ 0 h 29"/>
                <a:gd name="T22" fmla="*/ 1 w 54"/>
                <a:gd name="T23" fmla="*/ 2 h 29"/>
                <a:gd name="T24" fmla="*/ 1 w 54"/>
                <a:gd name="T25" fmla="*/ 4 h 29"/>
                <a:gd name="T26" fmla="*/ 0 w 54"/>
                <a:gd name="T27" fmla="*/ 6 h 29"/>
                <a:gd name="T28" fmla="*/ 0 w 54"/>
                <a:gd name="T29" fmla="*/ 7 h 29"/>
                <a:gd name="T30" fmla="*/ 1 w 54"/>
                <a:gd name="T31" fmla="*/ 7 h 29"/>
                <a:gd name="T32" fmla="*/ 1 w 54"/>
                <a:gd name="T33" fmla="*/ 7 h 29"/>
                <a:gd name="T34" fmla="*/ 1 w 54"/>
                <a:gd name="T35" fmla="*/ 7 h 29"/>
                <a:gd name="T36" fmla="*/ 1 w 54"/>
                <a:gd name="T37" fmla="*/ 17 h 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29"/>
                <a:gd name="T59" fmla="*/ 54 w 54"/>
                <a:gd name="T60" fmla="*/ 29 h 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29">
                  <a:moveTo>
                    <a:pt x="47" y="29"/>
                  </a:moveTo>
                  <a:lnTo>
                    <a:pt x="49" y="29"/>
                  </a:lnTo>
                  <a:lnTo>
                    <a:pt x="51" y="27"/>
                  </a:lnTo>
                  <a:lnTo>
                    <a:pt x="53" y="25"/>
                  </a:lnTo>
                  <a:lnTo>
                    <a:pt x="54" y="23"/>
                  </a:lnTo>
                  <a:lnTo>
                    <a:pt x="54" y="21"/>
                  </a:lnTo>
                  <a:lnTo>
                    <a:pt x="53" y="19"/>
                  </a:lnTo>
                  <a:lnTo>
                    <a:pt x="51" y="17"/>
                  </a:lnTo>
                  <a:lnTo>
                    <a:pt x="49" y="17"/>
                  </a:lnTo>
                  <a:lnTo>
                    <a:pt x="7" y="0"/>
                  </a:lnTo>
                  <a:lnTo>
                    <a:pt x="5" y="0"/>
                  </a:lnTo>
                  <a:lnTo>
                    <a:pt x="4" y="2"/>
                  </a:lnTo>
                  <a:lnTo>
                    <a:pt x="2" y="4"/>
                  </a:lnTo>
                  <a:lnTo>
                    <a:pt x="0" y="6"/>
                  </a:lnTo>
                  <a:lnTo>
                    <a:pt x="0" y="8"/>
                  </a:lnTo>
                  <a:lnTo>
                    <a:pt x="2" y="10"/>
                  </a:lnTo>
                  <a:lnTo>
                    <a:pt x="4" y="12"/>
                  </a:lnTo>
                  <a:lnTo>
                    <a:pt x="5" y="12"/>
                  </a:lnTo>
                  <a:lnTo>
                    <a:pt x="47"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48" name="Freeform 72">
              <a:extLst>
                <a:ext uri="{FF2B5EF4-FFF2-40B4-BE49-F238E27FC236}">
                  <a16:creationId xmlns:a16="http://schemas.microsoft.com/office/drawing/2014/main" id="{7A669800-22EA-4881-9512-D24104997005}"/>
                </a:ext>
              </a:extLst>
            </p:cNvPr>
            <p:cNvSpPr>
              <a:spLocks noChangeArrowheads="1"/>
            </p:cNvSpPr>
            <p:nvPr/>
          </p:nvSpPr>
          <p:spPr bwMode="auto">
            <a:xfrm>
              <a:off x="2574" y="2929"/>
              <a:ext cx="36" cy="26"/>
            </a:xfrm>
            <a:custGeom>
              <a:avLst/>
              <a:gdLst>
                <a:gd name="T0" fmla="*/ 2 w 55"/>
                <a:gd name="T1" fmla="*/ 16 h 28"/>
                <a:gd name="T2" fmla="*/ 2 w 55"/>
                <a:gd name="T3" fmla="*/ 16 h 28"/>
                <a:gd name="T4" fmla="*/ 2 w 55"/>
                <a:gd name="T5" fmla="*/ 15 h 28"/>
                <a:gd name="T6" fmla="*/ 2 w 55"/>
                <a:gd name="T7" fmla="*/ 15 h 28"/>
                <a:gd name="T8" fmla="*/ 2 w 55"/>
                <a:gd name="T9" fmla="*/ 14 h 28"/>
                <a:gd name="T10" fmla="*/ 2 w 55"/>
                <a:gd name="T11" fmla="*/ 13 h 28"/>
                <a:gd name="T12" fmla="*/ 2 w 55"/>
                <a:gd name="T13" fmla="*/ 11 h 28"/>
                <a:gd name="T14" fmla="*/ 2 w 55"/>
                <a:gd name="T15" fmla="*/ 9 h 28"/>
                <a:gd name="T16" fmla="*/ 2 w 55"/>
                <a:gd name="T17" fmla="*/ 9 h 28"/>
                <a:gd name="T18" fmla="*/ 1 w 55"/>
                <a:gd name="T19" fmla="*/ 0 h 28"/>
                <a:gd name="T20" fmla="*/ 1 w 55"/>
                <a:gd name="T21" fmla="*/ 0 h 28"/>
                <a:gd name="T22" fmla="*/ 1 w 55"/>
                <a:gd name="T23" fmla="*/ 2 h 28"/>
                <a:gd name="T24" fmla="*/ 1 w 55"/>
                <a:gd name="T25" fmla="*/ 4 h 28"/>
                <a:gd name="T26" fmla="*/ 0 w 55"/>
                <a:gd name="T27" fmla="*/ 6 h 28"/>
                <a:gd name="T28" fmla="*/ 0 w 55"/>
                <a:gd name="T29" fmla="*/ 7 h 28"/>
                <a:gd name="T30" fmla="*/ 1 w 55"/>
                <a:gd name="T31" fmla="*/ 7 h 28"/>
                <a:gd name="T32" fmla="*/ 1 w 55"/>
                <a:gd name="T33" fmla="*/ 7 h 28"/>
                <a:gd name="T34" fmla="*/ 1 w 55"/>
                <a:gd name="T35" fmla="*/ 7 h 28"/>
                <a:gd name="T36" fmla="*/ 2 w 55"/>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5"/>
                <a:gd name="T58" fmla="*/ 0 h 28"/>
                <a:gd name="T59" fmla="*/ 55 w 55"/>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5" h="28">
                  <a:moveTo>
                    <a:pt x="47" y="28"/>
                  </a:moveTo>
                  <a:lnTo>
                    <a:pt x="49" y="28"/>
                  </a:lnTo>
                  <a:lnTo>
                    <a:pt x="51" y="26"/>
                  </a:lnTo>
                  <a:lnTo>
                    <a:pt x="53" y="25"/>
                  </a:lnTo>
                  <a:lnTo>
                    <a:pt x="55" y="23"/>
                  </a:lnTo>
                  <a:lnTo>
                    <a:pt x="55" y="21"/>
                  </a:lnTo>
                  <a:lnTo>
                    <a:pt x="53" y="19"/>
                  </a:lnTo>
                  <a:lnTo>
                    <a:pt x="51" y="17"/>
                  </a:lnTo>
                  <a:lnTo>
                    <a:pt x="49" y="17"/>
                  </a:lnTo>
                  <a:lnTo>
                    <a:pt x="8" y="0"/>
                  </a:lnTo>
                  <a:lnTo>
                    <a:pt x="6" y="0"/>
                  </a:lnTo>
                  <a:lnTo>
                    <a:pt x="4" y="2"/>
                  </a:lnTo>
                  <a:lnTo>
                    <a:pt x="2" y="4"/>
                  </a:lnTo>
                  <a:lnTo>
                    <a:pt x="0" y="6"/>
                  </a:lnTo>
                  <a:lnTo>
                    <a:pt x="0" y="8"/>
                  </a:lnTo>
                  <a:lnTo>
                    <a:pt x="2" y="9"/>
                  </a:lnTo>
                  <a:lnTo>
                    <a:pt x="4" y="11"/>
                  </a:lnTo>
                  <a:lnTo>
                    <a:pt x="6" y="11"/>
                  </a:lnTo>
                  <a:lnTo>
                    <a:pt x="47"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49" name="Freeform 73">
              <a:extLst>
                <a:ext uri="{FF2B5EF4-FFF2-40B4-BE49-F238E27FC236}">
                  <a16:creationId xmlns:a16="http://schemas.microsoft.com/office/drawing/2014/main" id="{C0E6941E-9263-4E6C-B45C-276E7CF3CD79}"/>
                </a:ext>
              </a:extLst>
            </p:cNvPr>
            <p:cNvSpPr>
              <a:spLocks noChangeArrowheads="1"/>
            </p:cNvSpPr>
            <p:nvPr/>
          </p:nvSpPr>
          <p:spPr bwMode="auto">
            <a:xfrm>
              <a:off x="2524" y="2901"/>
              <a:ext cx="34" cy="26"/>
            </a:xfrm>
            <a:custGeom>
              <a:avLst/>
              <a:gdLst>
                <a:gd name="T0" fmla="*/ 2 w 52"/>
                <a:gd name="T1" fmla="*/ 16 h 28"/>
                <a:gd name="T2" fmla="*/ 2 w 52"/>
                <a:gd name="T3" fmla="*/ 16 h 28"/>
                <a:gd name="T4" fmla="*/ 2 w 52"/>
                <a:gd name="T5" fmla="*/ 15 h 28"/>
                <a:gd name="T6" fmla="*/ 2 w 52"/>
                <a:gd name="T7" fmla="*/ 14 h 28"/>
                <a:gd name="T8" fmla="*/ 2 w 52"/>
                <a:gd name="T9" fmla="*/ 13 h 28"/>
                <a:gd name="T10" fmla="*/ 2 w 52"/>
                <a:gd name="T11" fmla="*/ 12 h 28"/>
                <a:gd name="T12" fmla="*/ 2 w 52"/>
                <a:gd name="T13" fmla="*/ 11 h 28"/>
                <a:gd name="T14" fmla="*/ 2 w 52"/>
                <a:gd name="T15" fmla="*/ 9 h 28"/>
                <a:gd name="T16" fmla="*/ 2 w 52"/>
                <a:gd name="T17" fmla="*/ 9 h 28"/>
                <a:gd name="T18" fmla="*/ 1 w 52"/>
                <a:gd name="T19" fmla="*/ 0 h 28"/>
                <a:gd name="T20" fmla="*/ 1 w 52"/>
                <a:gd name="T21" fmla="*/ 0 h 28"/>
                <a:gd name="T22" fmla="*/ 1 w 52"/>
                <a:gd name="T23" fmla="*/ 2 h 28"/>
                <a:gd name="T24" fmla="*/ 1 w 52"/>
                <a:gd name="T25" fmla="*/ 3 h 28"/>
                <a:gd name="T26" fmla="*/ 0 w 52"/>
                <a:gd name="T27" fmla="*/ 5 h 28"/>
                <a:gd name="T28" fmla="*/ 0 w 52"/>
                <a:gd name="T29" fmla="*/ 7 h 28"/>
                <a:gd name="T30" fmla="*/ 1 w 52"/>
                <a:gd name="T31" fmla="*/ 7 h 28"/>
                <a:gd name="T32" fmla="*/ 1 w 52"/>
                <a:gd name="T33" fmla="*/ 7 h 28"/>
                <a:gd name="T34" fmla="*/ 1 w 52"/>
                <a:gd name="T35" fmla="*/ 7 h 28"/>
                <a:gd name="T36" fmla="*/ 2 w 52"/>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28"/>
                <a:gd name="T59" fmla="*/ 52 w 52"/>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28">
                  <a:moveTo>
                    <a:pt x="47" y="28"/>
                  </a:moveTo>
                  <a:lnTo>
                    <a:pt x="49" y="28"/>
                  </a:lnTo>
                  <a:lnTo>
                    <a:pt x="51" y="26"/>
                  </a:lnTo>
                  <a:lnTo>
                    <a:pt x="52" y="24"/>
                  </a:lnTo>
                  <a:lnTo>
                    <a:pt x="52" y="22"/>
                  </a:lnTo>
                  <a:lnTo>
                    <a:pt x="52" y="20"/>
                  </a:lnTo>
                  <a:lnTo>
                    <a:pt x="52" y="19"/>
                  </a:lnTo>
                  <a:lnTo>
                    <a:pt x="51" y="17"/>
                  </a:lnTo>
                  <a:lnTo>
                    <a:pt x="49" y="17"/>
                  </a:lnTo>
                  <a:lnTo>
                    <a:pt x="7" y="0"/>
                  </a:lnTo>
                  <a:lnTo>
                    <a:pt x="5" y="0"/>
                  </a:lnTo>
                  <a:lnTo>
                    <a:pt x="3" y="2"/>
                  </a:lnTo>
                  <a:lnTo>
                    <a:pt x="2" y="3"/>
                  </a:lnTo>
                  <a:lnTo>
                    <a:pt x="0" y="5"/>
                  </a:lnTo>
                  <a:lnTo>
                    <a:pt x="0" y="7"/>
                  </a:lnTo>
                  <a:lnTo>
                    <a:pt x="2" y="9"/>
                  </a:lnTo>
                  <a:lnTo>
                    <a:pt x="3" y="11"/>
                  </a:lnTo>
                  <a:lnTo>
                    <a:pt x="5" y="11"/>
                  </a:lnTo>
                  <a:lnTo>
                    <a:pt x="47"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0" name="Freeform 74">
              <a:extLst>
                <a:ext uri="{FF2B5EF4-FFF2-40B4-BE49-F238E27FC236}">
                  <a16:creationId xmlns:a16="http://schemas.microsoft.com/office/drawing/2014/main" id="{8E743B88-6FD8-466C-9970-8065864F32CE}"/>
                </a:ext>
              </a:extLst>
            </p:cNvPr>
            <p:cNvSpPr>
              <a:spLocks noChangeArrowheads="1"/>
            </p:cNvSpPr>
            <p:nvPr/>
          </p:nvSpPr>
          <p:spPr bwMode="auto">
            <a:xfrm>
              <a:off x="2474" y="2872"/>
              <a:ext cx="34" cy="27"/>
            </a:xfrm>
            <a:custGeom>
              <a:avLst/>
              <a:gdLst>
                <a:gd name="T0" fmla="*/ 1 w 53"/>
                <a:gd name="T1" fmla="*/ 17 h 29"/>
                <a:gd name="T2" fmla="*/ 1 w 53"/>
                <a:gd name="T3" fmla="*/ 17 h 29"/>
                <a:gd name="T4" fmla="*/ 1 w 53"/>
                <a:gd name="T5" fmla="*/ 16 h 29"/>
                <a:gd name="T6" fmla="*/ 2 w 53"/>
                <a:gd name="T7" fmla="*/ 15 h 29"/>
                <a:gd name="T8" fmla="*/ 2 w 53"/>
                <a:gd name="T9" fmla="*/ 14 h 29"/>
                <a:gd name="T10" fmla="*/ 2 w 53"/>
                <a:gd name="T11" fmla="*/ 13 h 29"/>
                <a:gd name="T12" fmla="*/ 2 w 53"/>
                <a:gd name="T13" fmla="*/ 11 h 29"/>
                <a:gd name="T14" fmla="*/ 1 w 53"/>
                <a:gd name="T15" fmla="*/ 9 h 29"/>
                <a:gd name="T16" fmla="*/ 1 w 53"/>
                <a:gd name="T17" fmla="*/ 9 h 29"/>
                <a:gd name="T18" fmla="*/ 1 w 53"/>
                <a:gd name="T19" fmla="*/ 0 h 29"/>
                <a:gd name="T20" fmla="*/ 1 w 53"/>
                <a:gd name="T21" fmla="*/ 0 h 29"/>
                <a:gd name="T22" fmla="*/ 1 w 53"/>
                <a:gd name="T23" fmla="*/ 2 h 29"/>
                <a:gd name="T24" fmla="*/ 0 w 53"/>
                <a:gd name="T25" fmla="*/ 4 h 29"/>
                <a:gd name="T26" fmla="*/ 0 w 53"/>
                <a:gd name="T27" fmla="*/ 6 h 29"/>
                <a:gd name="T28" fmla="*/ 0 w 53"/>
                <a:gd name="T29" fmla="*/ 7 h 29"/>
                <a:gd name="T30" fmla="*/ 0 w 53"/>
                <a:gd name="T31" fmla="*/ 7 h 29"/>
                <a:gd name="T32" fmla="*/ 1 w 53"/>
                <a:gd name="T33" fmla="*/ 7 h 29"/>
                <a:gd name="T34" fmla="*/ 1 w 53"/>
                <a:gd name="T35" fmla="*/ 7 h 29"/>
                <a:gd name="T36" fmla="*/ 1 w 53"/>
                <a:gd name="T37" fmla="*/ 17 h 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29"/>
                <a:gd name="T59" fmla="*/ 53 w 53"/>
                <a:gd name="T60" fmla="*/ 29 h 2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29">
                  <a:moveTo>
                    <a:pt x="47" y="29"/>
                  </a:moveTo>
                  <a:lnTo>
                    <a:pt x="49" y="29"/>
                  </a:lnTo>
                  <a:lnTo>
                    <a:pt x="51" y="27"/>
                  </a:lnTo>
                  <a:lnTo>
                    <a:pt x="53" y="25"/>
                  </a:lnTo>
                  <a:lnTo>
                    <a:pt x="53" y="23"/>
                  </a:lnTo>
                  <a:lnTo>
                    <a:pt x="53" y="21"/>
                  </a:lnTo>
                  <a:lnTo>
                    <a:pt x="53" y="19"/>
                  </a:lnTo>
                  <a:lnTo>
                    <a:pt x="51" y="17"/>
                  </a:lnTo>
                  <a:lnTo>
                    <a:pt x="49" y="17"/>
                  </a:lnTo>
                  <a:lnTo>
                    <a:pt x="6" y="0"/>
                  </a:lnTo>
                  <a:lnTo>
                    <a:pt x="4" y="0"/>
                  </a:lnTo>
                  <a:lnTo>
                    <a:pt x="2" y="2"/>
                  </a:lnTo>
                  <a:lnTo>
                    <a:pt x="0" y="4"/>
                  </a:lnTo>
                  <a:lnTo>
                    <a:pt x="0" y="6"/>
                  </a:lnTo>
                  <a:lnTo>
                    <a:pt x="0" y="8"/>
                  </a:lnTo>
                  <a:lnTo>
                    <a:pt x="0" y="10"/>
                  </a:lnTo>
                  <a:lnTo>
                    <a:pt x="2" y="12"/>
                  </a:lnTo>
                  <a:lnTo>
                    <a:pt x="4" y="12"/>
                  </a:lnTo>
                  <a:lnTo>
                    <a:pt x="47" y="29"/>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1" name="Freeform 75">
              <a:extLst>
                <a:ext uri="{FF2B5EF4-FFF2-40B4-BE49-F238E27FC236}">
                  <a16:creationId xmlns:a16="http://schemas.microsoft.com/office/drawing/2014/main" id="{7AA93154-3EEA-4432-9DCB-61D66CE492AC}"/>
                </a:ext>
              </a:extLst>
            </p:cNvPr>
            <p:cNvSpPr>
              <a:spLocks noChangeArrowheads="1"/>
            </p:cNvSpPr>
            <p:nvPr/>
          </p:nvSpPr>
          <p:spPr bwMode="auto">
            <a:xfrm>
              <a:off x="2424" y="2844"/>
              <a:ext cx="34" cy="26"/>
            </a:xfrm>
            <a:custGeom>
              <a:avLst/>
              <a:gdLst>
                <a:gd name="T0" fmla="*/ 1 w 53"/>
                <a:gd name="T1" fmla="*/ 16 h 28"/>
                <a:gd name="T2" fmla="*/ 1 w 53"/>
                <a:gd name="T3" fmla="*/ 16 h 28"/>
                <a:gd name="T4" fmla="*/ 1 w 53"/>
                <a:gd name="T5" fmla="*/ 15 h 28"/>
                <a:gd name="T6" fmla="*/ 2 w 53"/>
                <a:gd name="T7" fmla="*/ 15 h 28"/>
                <a:gd name="T8" fmla="*/ 2 w 53"/>
                <a:gd name="T9" fmla="*/ 14 h 28"/>
                <a:gd name="T10" fmla="*/ 2 w 53"/>
                <a:gd name="T11" fmla="*/ 13 h 28"/>
                <a:gd name="T12" fmla="*/ 2 w 53"/>
                <a:gd name="T13" fmla="*/ 11 h 28"/>
                <a:gd name="T14" fmla="*/ 1 w 53"/>
                <a:gd name="T15" fmla="*/ 9 h 28"/>
                <a:gd name="T16" fmla="*/ 1 w 53"/>
                <a:gd name="T17" fmla="*/ 9 h 28"/>
                <a:gd name="T18" fmla="*/ 1 w 53"/>
                <a:gd name="T19" fmla="*/ 0 h 28"/>
                <a:gd name="T20" fmla="*/ 1 w 53"/>
                <a:gd name="T21" fmla="*/ 0 h 28"/>
                <a:gd name="T22" fmla="*/ 1 w 53"/>
                <a:gd name="T23" fmla="*/ 0 h 28"/>
                <a:gd name="T24" fmla="*/ 0 w 53"/>
                <a:gd name="T25" fmla="*/ 2 h 28"/>
                <a:gd name="T26" fmla="*/ 0 w 53"/>
                <a:gd name="T27" fmla="*/ 4 h 28"/>
                <a:gd name="T28" fmla="*/ 0 w 53"/>
                <a:gd name="T29" fmla="*/ 6 h 28"/>
                <a:gd name="T30" fmla="*/ 0 w 53"/>
                <a:gd name="T31" fmla="*/ 7 h 28"/>
                <a:gd name="T32" fmla="*/ 1 w 53"/>
                <a:gd name="T33" fmla="*/ 7 h 28"/>
                <a:gd name="T34" fmla="*/ 1 w 53"/>
                <a:gd name="T35" fmla="*/ 7 h 28"/>
                <a:gd name="T36" fmla="*/ 1 w 53"/>
                <a:gd name="T37" fmla="*/ 16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28"/>
                <a:gd name="T59" fmla="*/ 53 w 53"/>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28">
                  <a:moveTo>
                    <a:pt x="48" y="28"/>
                  </a:moveTo>
                  <a:lnTo>
                    <a:pt x="50" y="28"/>
                  </a:lnTo>
                  <a:lnTo>
                    <a:pt x="51" y="26"/>
                  </a:lnTo>
                  <a:lnTo>
                    <a:pt x="53" y="25"/>
                  </a:lnTo>
                  <a:lnTo>
                    <a:pt x="53" y="23"/>
                  </a:lnTo>
                  <a:lnTo>
                    <a:pt x="53" y="21"/>
                  </a:lnTo>
                  <a:lnTo>
                    <a:pt x="53" y="19"/>
                  </a:lnTo>
                  <a:lnTo>
                    <a:pt x="51" y="17"/>
                  </a:lnTo>
                  <a:lnTo>
                    <a:pt x="50" y="17"/>
                  </a:lnTo>
                  <a:lnTo>
                    <a:pt x="6" y="0"/>
                  </a:lnTo>
                  <a:lnTo>
                    <a:pt x="4" y="0"/>
                  </a:lnTo>
                  <a:lnTo>
                    <a:pt x="2" y="0"/>
                  </a:lnTo>
                  <a:lnTo>
                    <a:pt x="0" y="2"/>
                  </a:lnTo>
                  <a:lnTo>
                    <a:pt x="0" y="4"/>
                  </a:lnTo>
                  <a:lnTo>
                    <a:pt x="0" y="6"/>
                  </a:lnTo>
                  <a:lnTo>
                    <a:pt x="0" y="8"/>
                  </a:lnTo>
                  <a:lnTo>
                    <a:pt x="2" y="9"/>
                  </a:lnTo>
                  <a:lnTo>
                    <a:pt x="4" y="11"/>
                  </a:lnTo>
                  <a:lnTo>
                    <a:pt x="48" y="2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2" name="Freeform 76">
              <a:extLst>
                <a:ext uri="{FF2B5EF4-FFF2-40B4-BE49-F238E27FC236}">
                  <a16:creationId xmlns:a16="http://schemas.microsoft.com/office/drawing/2014/main" id="{1EA029D3-2527-4F35-AB37-4B4C165160A9}"/>
                </a:ext>
              </a:extLst>
            </p:cNvPr>
            <p:cNvSpPr>
              <a:spLocks noChangeArrowheads="1"/>
            </p:cNvSpPr>
            <p:nvPr/>
          </p:nvSpPr>
          <p:spPr bwMode="auto">
            <a:xfrm>
              <a:off x="2397" y="2829"/>
              <a:ext cx="11" cy="11"/>
            </a:xfrm>
            <a:custGeom>
              <a:avLst/>
              <a:gdLst>
                <a:gd name="T0" fmla="*/ 1 w 19"/>
                <a:gd name="T1" fmla="*/ 3 h 13"/>
                <a:gd name="T2" fmla="*/ 1 w 19"/>
                <a:gd name="T3" fmla="*/ 3 h 13"/>
                <a:gd name="T4" fmla="*/ 1 w 19"/>
                <a:gd name="T5" fmla="*/ 3 h 13"/>
                <a:gd name="T6" fmla="*/ 1 w 19"/>
                <a:gd name="T7" fmla="*/ 3 h 13"/>
                <a:gd name="T8" fmla="*/ 1 w 19"/>
                <a:gd name="T9" fmla="*/ 3 h 13"/>
                <a:gd name="T10" fmla="*/ 1 w 19"/>
                <a:gd name="T11" fmla="*/ 3 h 13"/>
                <a:gd name="T12" fmla="*/ 1 w 19"/>
                <a:gd name="T13" fmla="*/ 3 h 13"/>
                <a:gd name="T14" fmla="*/ 1 w 19"/>
                <a:gd name="T15" fmla="*/ 3 h 13"/>
                <a:gd name="T16" fmla="*/ 1 w 19"/>
                <a:gd name="T17" fmla="*/ 2 h 13"/>
                <a:gd name="T18" fmla="*/ 1 w 19"/>
                <a:gd name="T19" fmla="*/ 0 h 13"/>
                <a:gd name="T20" fmla="*/ 1 w 19"/>
                <a:gd name="T21" fmla="*/ 0 h 13"/>
                <a:gd name="T22" fmla="*/ 1 w 19"/>
                <a:gd name="T23" fmla="*/ 2 h 13"/>
                <a:gd name="T24" fmla="*/ 1 w 19"/>
                <a:gd name="T25" fmla="*/ 3 h 13"/>
                <a:gd name="T26" fmla="*/ 0 w 19"/>
                <a:gd name="T27" fmla="*/ 3 h 13"/>
                <a:gd name="T28" fmla="*/ 0 w 19"/>
                <a:gd name="T29" fmla="*/ 3 h 13"/>
                <a:gd name="T30" fmla="*/ 1 w 19"/>
                <a:gd name="T31" fmla="*/ 3 h 13"/>
                <a:gd name="T32" fmla="*/ 1 w 19"/>
                <a:gd name="T33" fmla="*/ 3 h 13"/>
                <a:gd name="T34" fmla="*/ 1 w 19"/>
                <a:gd name="T35" fmla="*/ 3 h 13"/>
                <a:gd name="T36" fmla="*/ 1 w 19"/>
                <a:gd name="T37" fmla="*/ 3 h 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
                <a:gd name="T58" fmla="*/ 0 h 13"/>
                <a:gd name="T59" fmla="*/ 19 w 19"/>
                <a:gd name="T60" fmla="*/ 13 h 1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 h="13">
                  <a:moveTo>
                    <a:pt x="11" y="13"/>
                  </a:moveTo>
                  <a:lnTo>
                    <a:pt x="13" y="13"/>
                  </a:lnTo>
                  <a:lnTo>
                    <a:pt x="15" y="13"/>
                  </a:lnTo>
                  <a:lnTo>
                    <a:pt x="17" y="11"/>
                  </a:lnTo>
                  <a:lnTo>
                    <a:pt x="19" y="9"/>
                  </a:lnTo>
                  <a:lnTo>
                    <a:pt x="19" y="7"/>
                  </a:lnTo>
                  <a:lnTo>
                    <a:pt x="17" y="6"/>
                  </a:lnTo>
                  <a:lnTo>
                    <a:pt x="15" y="4"/>
                  </a:lnTo>
                  <a:lnTo>
                    <a:pt x="13" y="2"/>
                  </a:lnTo>
                  <a:lnTo>
                    <a:pt x="7" y="0"/>
                  </a:lnTo>
                  <a:lnTo>
                    <a:pt x="6" y="0"/>
                  </a:lnTo>
                  <a:lnTo>
                    <a:pt x="4" y="2"/>
                  </a:lnTo>
                  <a:lnTo>
                    <a:pt x="2" y="4"/>
                  </a:lnTo>
                  <a:lnTo>
                    <a:pt x="0" y="6"/>
                  </a:lnTo>
                  <a:lnTo>
                    <a:pt x="2" y="7"/>
                  </a:lnTo>
                  <a:lnTo>
                    <a:pt x="4" y="9"/>
                  </a:lnTo>
                  <a:lnTo>
                    <a:pt x="6" y="11"/>
                  </a:lnTo>
                  <a:lnTo>
                    <a:pt x="11" y="13"/>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4053" name="Freeform 77">
              <a:extLst>
                <a:ext uri="{FF2B5EF4-FFF2-40B4-BE49-F238E27FC236}">
                  <a16:creationId xmlns:a16="http://schemas.microsoft.com/office/drawing/2014/main" id="{8D97B828-4C26-4942-8CF1-5784DE03D24A}"/>
                </a:ext>
              </a:extLst>
            </p:cNvPr>
            <p:cNvSpPr>
              <a:spLocks noChangeArrowheads="1"/>
            </p:cNvSpPr>
            <p:nvPr/>
          </p:nvSpPr>
          <p:spPr bwMode="auto">
            <a:xfrm>
              <a:off x="2691" y="2952"/>
              <a:ext cx="91" cy="113"/>
            </a:xfrm>
            <a:custGeom>
              <a:avLst/>
              <a:gdLst>
                <a:gd name="T0" fmla="*/ 0 w 136"/>
                <a:gd name="T1" fmla="*/ 99 h 115"/>
                <a:gd name="T2" fmla="*/ 5 w 136"/>
                <a:gd name="T3" fmla="*/ 85 h 115"/>
                <a:gd name="T4" fmla="*/ 1 w 136"/>
                <a:gd name="T5" fmla="*/ 0 h 115"/>
                <a:gd name="T6" fmla="*/ 0 w 136"/>
                <a:gd name="T7" fmla="*/ 99 h 115"/>
                <a:gd name="T8" fmla="*/ 0 60000 65536"/>
                <a:gd name="T9" fmla="*/ 0 60000 65536"/>
                <a:gd name="T10" fmla="*/ 0 60000 65536"/>
                <a:gd name="T11" fmla="*/ 0 60000 65536"/>
                <a:gd name="T12" fmla="*/ 0 w 136"/>
                <a:gd name="T13" fmla="*/ 0 h 115"/>
                <a:gd name="T14" fmla="*/ 136 w 136"/>
                <a:gd name="T15" fmla="*/ 115 h 115"/>
              </a:gdLst>
              <a:ahLst/>
              <a:cxnLst>
                <a:cxn ang="T8">
                  <a:pos x="T0" y="T1"/>
                </a:cxn>
                <a:cxn ang="T9">
                  <a:pos x="T2" y="T3"/>
                </a:cxn>
                <a:cxn ang="T10">
                  <a:pos x="T4" y="T5"/>
                </a:cxn>
                <a:cxn ang="T11">
                  <a:pos x="T6" y="T7"/>
                </a:cxn>
              </a:cxnLst>
              <a:rect l="T12" t="T13" r="T14" b="T15"/>
              <a:pathLst>
                <a:path w="136" h="115">
                  <a:moveTo>
                    <a:pt x="0" y="115"/>
                  </a:moveTo>
                  <a:lnTo>
                    <a:pt x="136" y="100"/>
                  </a:lnTo>
                  <a:lnTo>
                    <a:pt x="41" y="0"/>
                  </a:lnTo>
                  <a:lnTo>
                    <a:pt x="0" y="11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4024" name="Oval 78">
            <a:extLst>
              <a:ext uri="{FF2B5EF4-FFF2-40B4-BE49-F238E27FC236}">
                <a16:creationId xmlns:a16="http://schemas.microsoft.com/office/drawing/2014/main" id="{0D1EC07D-B86B-47DB-BB22-60F638F8A389}"/>
              </a:ext>
            </a:extLst>
          </p:cNvPr>
          <p:cNvSpPr>
            <a:spLocks noChangeArrowheads="1"/>
          </p:cNvSpPr>
          <p:nvPr/>
        </p:nvSpPr>
        <p:spPr bwMode="auto">
          <a:xfrm>
            <a:off x="2879726" y="4406901"/>
            <a:ext cx="142875" cy="144463"/>
          </a:xfrm>
          <a:prstGeom prst="ellipse">
            <a:avLst/>
          </a:prstGeom>
          <a:noFill/>
          <a:ln w="1764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25" name="Line 79">
            <a:extLst>
              <a:ext uri="{FF2B5EF4-FFF2-40B4-BE49-F238E27FC236}">
                <a16:creationId xmlns:a16="http://schemas.microsoft.com/office/drawing/2014/main" id="{61F404DD-226B-43A0-9854-4E32A44EE012}"/>
              </a:ext>
            </a:extLst>
          </p:cNvPr>
          <p:cNvSpPr>
            <a:spLocks noChangeShapeType="1"/>
          </p:cNvSpPr>
          <p:nvPr/>
        </p:nvSpPr>
        <p:spPr bwMode="auto">
          <a:xfrm>
            <a:off x="2954339" y="4565651"/>
            <a:ext cx="1587" cy="201613"/>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6" name="Line 80">
            <a:extLst>
              <a:ext uri="{FF2B5EF4-FFF2-40B4-BE49-F238E27FC236}">
                <a16:creationId xmlns:a16="http://schemas.microsoft.com/office/drawing/2014/main" id="{391D2C95-0B12-4FD2-847F-5BF120CADEC0}"/>
              </a:ext>
            </a:extLst>
          </p:cNvPr>
          <p:cNvSpPr>
            <a:spLocks noChangeShapeType="1"/>
          </p:cNvSpPr>
          <p:nvPr/>
        </p:nvSpPr>
        <p:spPr bwMode="auto">
          <a:xfrm flipH="1">
            <a:off x="2825751" y="4767263"/>
            <a:ext cx="131763" cy="196850"/>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7" name="Line 81">
            <a:extLst>
              <a:ext uri="{FF2B5EF4-FFF2-40B4-BE49-F238E27FC236}">
                <a16:creationId xmlns:a16="http://schemas.microsoft.com/office/drawing/2014/main" id="{39FAACA6-A36A-438C-9F1A-BE7BCD28F96D}"/>
              </a:ext>
            </a:extLst>
          </p:cNvPr>
          <p:cNvSpPr>
            <a:spLocks noChangeShapeType="1"/>
          </p:cNvSpPr>
          <p:nvPr/>
        </p:nvSpPr>
        <p:spPr bwMode="auto">
          <a:xfrm>
            <a:off x="2963863" y="4784725"/>
            <a:ext cx="125412" cy="198438"/>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8" name="Line 82">
            <a:extLst>
              <a:ext uri="{FF2B5EF4-FFF2-40B4-BE49-F238E27FC236}">
                <a16:creationId xmlns:a16="http://schemas.microsoft.com/office/drawing/2014/main" id="{E3110E3F-D782-4076-8EC8-61DD9E752692}"/>
              </a:ext>
            </a:extLst>
          </p:cNvPr>
          <p:cNvSpPr>
            <a:spLocks noChangeShapeType="1"/>
          </p:cNvSpPr>
          <p:nvPr/>
        </p:nvSpPr>
        <p:spPr bwMode="auto">
          <a:xfrm>
            <a:off x="2809876" y="4652964"/>
            <a:ext cx="288925" cy="1587"/>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29" name="Rectangle 83">
            <a:extLst>
              <a:ext uri="{FF2B5EF4-FFF2-40B4-BE49-F238E27FC236}">
                <a16:creationId xmlns:a16="http://schemas.microsoft.com/office/drawing/2014/main" id="{2BC65CAD-E723-418D-93CA-76A63512E95A}"/>
              </a:ext>
            </a:extLst>
          </p:cNvPr>
          <p:cNvSpPr>
            <a:spLocks noChangeArrowheads="1"/>
          </p:cNvSpPr>
          <p:nvPr/>
        </p:nvSpPr>
        <p:spPr bwMode="auto">
          <a:xfrm>
            <a:off x="2259014" y="4930775"/>
            <a:ext cx="1296987"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84030" name="Rectangle 84">
            <a:extLst>
              <a:ext uri="{FF2B5EF4-FFF2-40B4-BE49-F238E27FC236}">
                <a16:creationId xmlns:a16="http://schemas.microsoft.com/office/drawing/2014/main" id="{697D4C00-C2A5-4EFF-922D-9CA7E2F39E15}"/>
              </a:ext>
            </a:extLst>
          </p:cNvPr>
          <p:cNvSpPr>
            <a:spLocks noChangeArrowheads="1"/>
          </p:cNvSpPr>
          <p:nvPr/>
        </p:nvSpPr>
        <p:spPr bwMode="auto">
          <a:xfrm>
            <a:off x="2373314" y="4976813"/>
            <a:ext cx="1203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0080"/>
                </a:solidFill>
              </a:rPr>
              <a:t>Participant</a:t>
            </a:r>
          </a:p>
        </p:txBody>
      </p:sp>
      <p:sp>
        <p:nvSpPr>
          <p:cNvPr id="84031" name="Line 85">
            <a:extLst>
              <a:ext uri="{FF2B5EF4-FFF2-40B4-BE49-F238E27FC236}">
                <a16:creationId xmlns:a16="http://schemas.microsoft.com/office/drawing/2014/main" id="{0B63E752-49A0-499A-BFB6-427CAAEF4801}"/>
              </a:ext>
            </a:extLst>
          </p:cNvPr>
          <p:cNvSpPr>
            <a:spLocks noChangeShapeType="1"/>
          </p:cNvSpPr>
          <p:nvPr/>
        </p:nvSpPr>
        <p:spPr bwMode="auto">
          <a:xfrm flipV="1">
            <a:off x="3278188" y="4257676"/>
            <a:ext cx="889000" cy="409575"/>
          </a:xfrm>
          <a:prstGeom prst="line">
            <a:avLst/>
          </a:prstGeom>
          <a:noFill/>
          <a:ln w="176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2" name="Rectangle 86">
            <a:extLst>
              <a:ext uri="{FF2B5EF4-FFF2-40B4-BE49-F238E27FC236}">
                <a16:creationId xmlns:a16="http://schemas.microsoft.com/office/drawing/2014/main" id="{22AF94E4-4ECF-4658-AB19-D49DE3A4C2AC}"/>
              </a:ext>
            </a:extLst>
          </p:cNvPr>
          <p:cNvSpPr>
            <a:spLocks noChangeArrowheads="1"/>
          </p:cNvSpPr>
          <p:nvPr/>
        </p:nvSpPr>
        <p:spPr bwMode="auto">
          <a:xfrm>
            <a:off x="5105401" y="132238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operation</a:t>
            </a:r>
          </a:p>
        </p:txBody>
      </p:sp>
      <p:sp>
        <p:nvSpPr>
          <p:cNvPr id="84033" name="Line 87">
            <a:extLst>
              <a:ext uri="{FF2B5EF4-FFF2-40B4-BE49-F238E27FC236}">
                <a16:creationId xmlns:a16="http://schemas.microsoft.com/office/drawing/2014/main" id="{2F2A9B70-B775-4317-89A9-33FD26FC44B0}"/>
              </a:ext>
            </a:extLst>
          </p:cNvPr>
          <p:cNvSpPr>
            <a:spLocks noChangeShapeType="1"/>
          </p:cNvSpPr>
          <p:nvPr/>
        </p:nvSpPr>
        <p:spPr bwMode="auto">
          <a:xfrm flipV="1">
            <a:off x="5664201" y="1633538"/>
            <a:ext cx="449263" cy="4826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4" name="Rectangle 88">
            <a:extLst>
              <a:ext uri="{FF2B5EF4-FFF2-40B4-BE49-F238E27FC236}">
                <a16:creationId xmlns:a16="http://schemas.microsoft.com/office/drawing/2014/main" id="{4990A636-7D0D-45EA-9CA0-102C6D82F549}"/>
              </a:ext>
            </a:extLst>
          </p:cNvPr>
          <p:cNvSpPr>
            <a:spLocks noChangeArrowheads="1"/>
          </p:cNvSpPr>
          <p:nvPr/>
        </p:nvSpPr>
        <p:spPr bwMode="auto">
          <a:xfrm>
            <a:off x="8193089" y="132238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interaction</a:t>
            </a:r>
          </a:p>
        </p:txBody>
      </p:sp>
      <p:sp>
        <p:nvSpPr>
          <p:cNvPr id="84035" name="Line 89">
            <a:extLst>
              <a:ext uri="{FF2B5EF4-FFF2-40B4-BE49-F238E27FC236}">
                <a16:creationId xmlns:a16="http://schemas.microsoft.com/office/drawing/2014/main" id="{4E4840EB-34BC-417B-A47F-A35903A930DE}"/>
              </a:ext>
            </a:extLst>
          </p:cNvPr>
          <p:cNvSpPr>
            <a:spLocks noChangeShapeType="1"/>
          </p:cNvSpPr>
          <p:nvPr/>
        </p:nvSpPr>
        <p:spPr bwMode="auto">
          <a:xfrm flipV="1">
            <a:off x="8593138" y="1633538"/>
            <a:ext cx="608012" cy="9588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6" name="Rectangle 90">
            <a:extLst>
              <a:ext uri="{FF2B5EF4-FFF2-40B4-BE49-F238E27FC236}">
                <a16:creationId xmlns:a16="http://schemas.microsoft.com/office/drawing/2014/main" id="{5CDA068D-6790-4800-8905-00A225C3475F}"/>
              </a:ext>
            </a:extLst>
          </p:cNvPr>
          <p:cNvSpPr>
            <a:spLocks noChangeArrowheads="1"/>
          </p:cNvSpPr>
          <p:nvPr/>
        </p:nvSpPr>
        <p:spPr bwMode="auto">
          <a:xfrm>
            <a:off x="1854201" y="1262063"/>
            <a:ext cx="1889125" cy="42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90000"/>
              </a:lnSpc>
              <a:spcBef>
                <a:spcPts val="225"/>
              </a:spcBef>
              <a:buClrTx/>
              <a:buSzPct val="70000"/>
            </a:pPr>
            <a:r>
              <a:rPr lang="fr-BE" altLang="en-US" sz="1800">
                <a:solidFill>
                  <a:srgbClr val="800080"/>
                </a:solidFill>
                <a:latin typeface="Comic Sans MS" panose="030F0702030302020204" pitchFamily="66" charset="0"/>
              </a:rPr>
              <a:t>environment </a:t>
            </a:r>
          </a:p>
          <a:p>
            <a:pPr algn="ctr">
              <a:lnSpc>
                <a:spcPct val="90000"/>
              </a:lnSpc>
              <a:spcBef>
                <a:spcPts val="225"/>
              </a:spcBef>
              <a:buClrTx/>
              <a:buSzPct val="70000"/>
            </a:pPr>
            <a:r>
              <a:rPr lang="fr-BE" altLang="en-US" sz="1800">
                <a:solidFill>
                  <a:srgbClr val="800080"/>
                </a:solidFill>
                <a:latin typeface="Comic Sans MS" panose="030F0702030302020204" pitchFamily="66" charset="0"/>
              </a:rPr>
              <a:t>component</a:t>
            </a:r>
          </a:p>
        </p:txBody>
      </p:sp>
      <p:sp>
        <p:nvSpPr>
          <p:cNvPr id="84037" name="Line 91">
            <a:extLst>
              <a:ext uri="{FF2B5EF4-FFF2-40B4-BE49-F238E27FC236}">
                <a16:creationId xmlns:a16="http://schemas.microsoft.com/office/drawing/2014/main" id="{49944A77-605E-4BE7-AAFC-51681AFDC8ED}"/>
              </a:ext>
            </a:extLst>
          </p:cNvPr>
          <p:cNvSpPr>
            <a:spLocks noChangeShapeType="1"/>
          </p:cNvSpPr>
          <p:nvPr/>
        </p:nvSpPr>
        <p:spPr bwMode="auto">
          <a:xfrm flipH="1" flipV="1">
            <a:off x="2524126" y="1743076"/>
            <a:ext cx="409575" cy="52546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38" name="Rectangle 92">
            <a:extLst>
              <a:ext uri="{FF2B5EF4-FFF2-40B4-BE49-F238E27FC236}">
                <a16:creationId xmlns:a16="http://schemas.microsoft.com/office/drawing/2014/main" id="{41D76342-E327-4C74-9FA5-47200851CF81}"/>
              </a:ext>
            </a:extLst>
          </p:cNvPr>
          <p:cNvSpPr>
            <a:spLocks noChangeArrowheads="1"/>
          </p:cNvSpPr>
          <p:nvPr/>
        </p:nvSpPr>
        <p:spPr bwMode="auto">
          <a:xfrm>
            <a:off x="8631239" y="4041776"/>
            <a:ext cx="18891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90000"/>
              </a:lnSpc>
              <a:spcBef>
                <a:spcPts val="225"/>
              </a:spcBef>
              <a:buClrTx/>
              <a:buSzPct val="70000"/>
            </a:pPr>
            <a:r>
              <a:rPr lang="fr-BE" altLang="en-US" sz="1800">
                <a:solidFill>
                  <a:srgbClr val="800080"/>
                </a:solidFill>
                <a:latin typeface="Comic Sans MS" panose="030F0702030302020204" pitchFamily="66" charset="0"/>
              </a:rPr>
              <a:t>software </a:t>
            </a:r>
          </a:p>
          <a:p>
            <a:pPr algn="ctr">
              <a:lnSpc>
                <a:spcPct val="90000"/>
              </a:lnSpc>
              <a:spcBef>
                <a:spcPts val="225"/>
              </a:spcBef>
              <a:buClrTx/>
              <a:buSzPct val="70000"/>
            </a:pPr>
            <a:r>
              <a:rPr lang="fr-BE" altLang="en-US" sz="1800">
                <a:solidFill>
                  <a:srgbClr val="800080"/>
                </a:solidFill>
                <a:latin typeface="Comic Sans MS" panose="030F0702030302020204" pitchFamily="66" charset="0"/>
              </a:rPr>
              <a:t>component</a:t>
            </a:r>
          </a:p>
        </p:txBody>
      </p:sp>
      <p:sp>
        <p:nvSpPr>
          <p:cNvPr id="84039" name="Line 93">
            <a:extLst>
              <a:ext uri="{FF2B5EF4-FFF2-40B4-BE49-F238E27FC236}">
                <a16:creationId xmlns:a16="http://schemas.microsoft.com/office/drawing/2014/main" id="{C720F427-4BD9-42E8-9318-ECECD2977582}"/>
              </a:ext>
            </a:extLst>
          </p:cNvPr>
          <p:cNvSpPr>
            <a:spLocks noChangeShapeType="1"/>
          </p:cNvSpPr>
          <p:nvPr/>
        </p:nvSpPr>
        <p:spPr bwMode="auto">
          <a:xfrm flipV="1">
            <a:off x="9466264" y="4441825"/>
            <a:ext cx="219075" cy="3825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40" name="Rectangle 94">
            <a:extLst>
              <a:ext uri="{FF2B5EF4-FFF2-40B4-BE49-F238E27FC236}">
                <a16:creationId xmlns:a16="http://schemas.microsoft.com/office/drawing/2014/main" id="{A979F5EE-2529-40BF-A9E7-003341919331}"/>
              </a:ext>
            </a:extLst>
          </p:cNvPr>
          <p:cNvSpPr>
            <a:spLocks noChangeArrowheads="1"/>
          </p:cNvSpPr>
          <p:nvPr/>
        </p:nvSpPr>
        <p:spPr bwMode="auto">
          <a:xfrm>
            <a:off x="1954214" y="3278188"/>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90000"/>
              </a:lnSpc>
              <a:spcBef>
                <a:spcPts val="225"/>
              </a:spcBef>
              <a:buClrTx/>
              <a:buSzPct val="70000"/>
            </a:pPr>
            <a:r>
              <a:rPr lang="fr-BE" altLang="en-US" sz="1800">
                <a:solidFill>
                  <a:srgbClr val="800080"/>
                </a:solidFill>
                <a:latin typeface="Comic Sans MS" panose="030F0702030302020204" pitchFamily="66" charset="0"/>
              </a:rPr>
              <a:t>variant</a:t>
            </a:r>
          </a:p>
          <a:p>
            <a:pPr algn="ctr">
              <a:lnSpc>
                <a:spcPct val="90000"/>
              </a:lnSpc>
              <a:spcBef>
                <a:spcPts val="225"/>
              </a:spcBef>
              <a:buClrTx/>
              <a:buSzPct val="70000"/>
            </a:pPr>
            <a:r>
              <a:rPr lang="fr-BE" altLang="en-US" sz="1800">
                <a:solidFill>
                  <a:srgbClr val="800080"/>
                </a:solidFill>
                <a:latin typeface="Comic Sans MS" panose="030F0702030302020204" pitchFamily="66" charset="0"/>
              </a:rPr>
              <a:t>operation</a:t>
            </a:r>
          </a:p>
        </p:txBody>
      </p:sp>
      <p:sp>
        <p:nvSpPr>
          <p:cNvPr id="84041" name="Line 95">
            <a:extLst>
              <a:ext uri="{FF2B5EF4-FFF2-40B4-BE49-F238E27FC236}">
                <a16:creationId xmlns:a16="http://schemas.microsoft.com/office/drawing/2014/main" id="{B0F5536D-C2D9-4915-B3B6-DE7232018B7B}"/>
              </a:ext>
            </a:extLst>
          </p:cNvPr>
          <p:cNvSpPr>
            <a:spLocks noChangeShapeType="1"/>
          </p:cNvSpPr>
          <p:nvPr/>
        </p:nvSpPr>
        <p:spPr bwMode="auto">
          <a:xfrm>
            <a:off x="3363914" y="3406776"/>
            <a:ext cx="738187" cy="4286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42" name="Rectangle 96">
            <a:extLst>
              <a:ext uri="{FF2B5EF4-FFF2-40B4-BE49-F238E27FC236}">
                <a16:creationId xmlns:a16="http://schemas.microsoft.com/office/drawing/2014/main" id="{E392C21E-87B3-4789-ADDC-B3EABCE9F58B}"/>
              </a:ext>
            </a:extLst>
          </p:cNvPr>
          <p:cNvSpPr>
            <a:spLocks noChangeArrowheads="1"/>
          </p:cNvSpPr>
          <p:nvPr/>
        </p:nvSpPr>
        <p:spPr bwMode="auto">
          <a:xfrm>
            <a:off x="8607426" y="5459413"/>
            <a:ext cx="188912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suboperation</a:t>
            </a:r>
          </a:p>
        </p:txBody>
      </p:sp>
      <p:sp>
        <p:nvSpPr>
          <p:cNvPr id="84043" name="Line 97">
            <a:extLst>
              <a:ext uri="{FF2B5EF4-FFF2-40B4-BE49-F238E27FC236}">
                <a16:creationId xmlns:a16="http://schemas.microsoft.com/office/drawing/2014/main" id="{56FA0709-1804-4776-9286-9C583D4D50C6}"/>
              </a:ext>
            </a:extLst>
          </p:cNvPr>
          <p:cNvSpPr>
            <a:spLocks noChangeShapeType="1"/>
          </p:cNvSpPr>
          <p:nvPr/>
        </p:nvSpPr>
        <p:spPr bwMode="auto">
          <a:xfrm>
            <a:off x="7156451" y="5281614"/>
            <a:ext cx="1692275" cy="2889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4044" name="Rectangle 98">
            <a:extLst>
              <a:ext uri="{FF2B5EF4-FFF2-40B4-BE49-F238E27FC236}">
                <a16:creationId xmlns:a16="http://schemas.microsoft.com/office/drawing/2014/main" id="{B1E849B4-8023-49C7-A78C-3BE2F6E311C4}"/>
              </a:ext>
            </a:extLst>
          </p:cNvPr>
          <p:cNvSpPr>
            <a:spLocks noChangeArrowheads="1"/>
          </p:cNvSpPr>
          <p:nvPr/>
        </p:nvSpPr>
        <p:spPr bwMode="auto">
          <a:xfrm>
            <a:off x="5964239" y="6035675"/>
            <a:ext cx="24796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operation performer</a:t>
            </a:r>
          </a:p>
        </p:txBody>
      </p:sp>
      <p:sp>
        <p:nvSpPr>
          <p:cNvPr id="84045" name="Line 99">
            <a:extLst>
              <a:ext uri="{FF2B5EF4-FFF2-40B4-BE49-F238E27FC236}">
                <a16:creationId xmlns:a16="http://schemas.microsoft.com/office/drawing/2014/main" id="{D55053B9-C7BF-48EF-9938-3BC1C2890686}"/>
              </a:ext>
            </a:extLst>
          </p:cNvPr>
          <p:cNvSpPr>
            <a:spLocks noChangeShapeType="1"/>
          </p:cNvSpPr>
          <p:nvPr/>
        </p:nvSpPr>
        <p:spPr bwMode="auto">
          <a:xfrm>
            <a:off x="5811839" y="5867400"/>
            <a:ext cx="363537" cy="2730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05F2D259-D277-4E1C-9ABC-E40A6EA1F6BF}"/>
              </a:ext>
            </a:extLst>
          </p:cNvPr>
          <p:cNvSpPr>
            <a:spLocks noGrp="1"/>
          </p:cNvSpPr>
          <p:nvPr>
            <p:ph type="sldNum" sz="quarter" idx="12"/>
          </p:nvPr>
        </p:nvSpPr>
        <p:spPr/>
        <p:txBody>
          <a:bodyPr/>
          <a:lstStyle/>
          <a:p>
            <a:fld id="{5DCE9256-E267-42CE-80F9-AEAE5EA0E9CB}" type="slidenum">
              <a:rPr lang="en-US" smtClean="0"/>
              <a:t>42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bject 15">
            <a:extLst>
              <a:ext uri="{FF2B5EF4-FFF2-40B4-BE49-F238E27FC236}">
                <a16:creationId xmlns:a16="http://schemas.microsoft.com/office/drawing/2014/main" id="{960AD82A-D3B7-4C15-B4A8-4D6C94639DBC}"/>
              </a:ext>
            </a:extLst>
          </p:cNvPr>
          <p:cNvSpPr>
            <a:spLocks noChangeArrowheads="1"/>
          </p:cNvSpPr>
          <p:nvPr/>
        </p:nvSpPr>
        <p:spPr bwMode="auto">
          <a:xfrm>
            <a:off x="1752600" y="838201"/>
            <a:ext cx="8763000" cy="5934075"/>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1200"/>
              </a:spcBef>
              <a:buClr>
                <a:srgbClr val="000000"/>
              </a:buClr>
              <a:buSzPct val="100000"/>
            </a:pPr>
            <a:endParaRPr lang="en-US" altLang="en-US"/>
          </a:p>
        </p:txBody>
      </p:sp>
      <p:sp>
        <p:nvSpPr>
          <p:cNvPr id="86019" name="Rectangle 1">
            <a:extLst>
              <a:ext uri="{FF2B5EF4-FFF2-40B4-BE49-F238E27FC236}">
                <a16:creationId xmlns:a16="http://schemas.microsoft.com/office/drawing/2014/main" id="{C05C24B7-BCD9-4231-B683-9388984555C5}"/>
              </a:ext>
            </a:extLst>
          </p:cNvPr>
          <p:cNvSpPr>
            <a:spLocks noChangeArrowheads="1"/>
          </p:cNvSpPr>
          <p:nvPr/>
        </p:nvSpPr>
        <p:spPr bwMode="auto">
          <a:xfrm>
            <a:off x="2915428" y="147638"/>
            <a:ext cx="59325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buSzPct val="100000"/>
            </a:pPr>
            <a:r>
              <a:rPr lang="vi-VN" altLang="en-US">
                <a:solidFill>
                  <a:srgbClr val="CC0000"/>
                </a:solidFill>
                <a:latin typeface="Century" panose="02040604050505020304" pitchFamily="18" charset="0"/>
                <a:ea typeface="Symbol" panose="05050102010706020507" pitchFamily="18" charset="2"/>
                <a:cs typeface="Tahoma" panose="020B0604030504040204" pitchFamily="34" charset="0"/>
              </a:rPr>
              <a:t>Ví dụ Trường hợp sử dụng sơ đồ: Hệ thống thang máy</a:t>
            </a:r>
            <a:endParaRPr lang="en-US" altLang="en-US">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2" name="Slide Number Placeholder 1">
            <a:extLst>
              <a:ext uri="{FF2B5EF4-FFF2-40B4-BE49-F238E27FC236}">
                <a16:creationId xmlns:a16="http://schemas.microsoft.com/office/drawing/2014/main" id="{112A9C10-A8F2-4AA3-AC5A-757762616886}"/>
              </a:ext>
            </a:extLst>
          </p:cNvPr>
          <p:cNvSpPr>
            <a:spLocks noGrp="1"/>
          </p:cNvSpPr>
          <p:nvPr>
            <p:ph type="sldNum" sz="quarter" idx="12"/>
          </p:nvPr>
        </p:nvSpPr>
        <p:spPr/>
        <p:txBody>
          <a:bodyPr/>
          <a:lstStyle/>
          <a:p>
            <a:fld id="{5DCE9256-E267-42CE-80F9-AEAE5EA0E9CB}"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a:extLst>
              <a:ext uri="{FF2B5EF4-FFF2-40B4-BE49-F238E27FC236}">
                <a16:creationId xmlns:a16="http://schemas.microsoft.com/office/drawing/2014/main" id="{B1CECD7F-30C4-4F66-83FD-B6AC0FE92E2D}"/>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yêu cầu đặc điểm kỹ thuật và tài liệu: Phác thảo</a:t>
            </a:r>
          </a:p>
        </p:txBody>
      </p:sp>
      <p:sp>
        <p:nvSpPr>
          <p:cNvPr id="33794" name="Text Box 2">
            <a:extLst>
              <a:ext uri="{FF2B5EF4-FFF2-40B4-BE49-F238E27FC236}">
                <a16:creationId xmlns:a16="http://schemas.microsoft.com/office/drawing/2014/main" id="{87F661D8-0627-4A16-80E8-135944087656}"/>
              </a:ext>
            </a:extLst>
          </p:cNvPr>
          <p:cNvSpPr txBox="1">
            <a:spLocks noChangeArrowheads="1"/>
          </p:cNvSpPr>
          <p:nvPr/>
        </p:nvSpPr>
        <p:spPr bwMode="auto">
          <a:xfrm>
            <a:off x="1755776" y="1344613"/>
            <a:ext cx="8812213"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miễn phí không hạn chế ngôn ngữ tự nhiên</a:t>
            </a:r>
            <a:endParaRPr lang="vi-VN" altLang="en-US">
              <a:solidFill>
                <a:srgbClr val="5F5F5F"/>
              </a:solidFill>
              <a:latin typeface="Century" panose="02040604050505020304" pitchFamily="18" charset="0"/>
            </a:endParaRPr>
          </a:p>
          <a:p>
            <a:pPr>
              <a:spcBef>
                <a:spcPts val="300"/>
              </a:spcBef>
              <a:buClr>
                <a:srgbClr val="800080"/>
              </a:buClr>
              <a:buSzPct val="70000"/>
              <a:buFont typeface="Wingdings" panose="05000000000000000000" pitchFamily="2" charset="2"/>
              <a:buChar char=""/>
            </a:pPr>
            <a:r>
              <a:rPr lang="en-US" altLang="en-US">
                <a:solidFill>
                  <a:srgbClr val="5F5F5F"/>
                </a:solidFill>
                <a:latin typeface="Century" panose="02040604050505020304" pitchFamily="18" charset="0"/>
              </a:rPr>
              <a:t>Tài liệu kỷ luật bằng ngôn ngữ tự nhiên có cấu trúc</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địa phương về viết báo cáo</a:t>
            </a:r>
          </a:p>
          <a:p>
            <a:pPr lvl="1">
              <a:lnSpc>
                <a:spcPct val="100000"/>
              </a:lnSpc>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Các quy tắc chung về tổ chức tài liệu yêu cầu</a:t>
            </a:r>
            <a:endParaRPr lang="en-US" altLang="en-US" sz="2000">
              <a:solidFill>
                <a:srgbClr val="5F5F5F"/>
              </a:solidFill>
              <a:latin typeface="Century" panose="02040604050505020304" pitchFamily="18" charset="0"/>
            </a:endParaRPr>
          </a:p>
          <a:p>
            <a:pPr>
              <a:lnSpc>
                <a:spcPct val="130000"/>
              </a:lnSpc>
              <a:spcBef>
                <a:spcPts val="300"/>
              </a:spcBef>
              <a:buClr>
                <a:srgbClr val="800080"/>
              </a:buClr>
              <a:buSzPct val="70000"/>
              <a:buFont typeface="Wingdings" panose="05000000000000000000" pitchFamily="2" charset="2"/>
              <a:buChar char=""/>
            </a:pPr>
            <a:r>
              <a:rPr lang="vi-VN" altLang="en-US">
                <a:solidFill>
                  <a:srgbClr val="5F5F5F"/>
                </a:solidFill>
                <a:latin typeface="Century" panose="02040604050505020304" pitchFamily="18" charset="0"/>
              </a:rPr>
              <a:t>Sử dụng các ký hiệu sơ đồ </a:t>
            </a:r>
            <a:endParaRPr lang="en-US"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solidFill>
                  <a:srgbClr val="5F5F5F"/>
                </a:solidFill>
                <a:latin typeface="Century" panose="02040604050505020304" pitchFamily="18" charset="0"/>
              </a:rPr>
              <a:t>Phạm vi hệ thống: bối cảnh, vấn đề, bản đồ khung</a:t>
            </a:r>
            <a:endParaRPr lang="vi-VN" altLang="en-US" sz="2000">
              <a:solidFill>
                <a:srgbClr val="5F5F5F"/>
              </a:solidFill>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solidFill>
                  <a:srgbClr val="5F5F5F"/>
                </a:solidFill>
                <a:latin typeface="Century" panose="02040604050505020304" pitchFamily="18" charset="0"/>
              </a:rPr>
              <a:t>Cấu trúc khái niệm: sơ đồ quan hệ thực thể</a:t>
            </a: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Các hoạt động và dữ liệu: Sơ đồ SADT</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Dòng thông tin: sơ đồ dòng dữ liệu</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effectLst>
                  <a:outerShdw blurRad="38100" dist="38100" dir="2700000" algn="tl">
                    <a:srgbClr val="C0C0C0"/>
                  </a:outerShdw>
                </a:effectLst>
                <a:latin typeface="Century" panose="02040604050505020304" pitchFamily="18" charset="0"/>
              </a:rPr>
              <a:t>Hoạt động của hệ thống: sử dụng các biểu đồ trường hợp</a:t>
            </a:r>
            <a:endParaRPr lang="en-US" altLang="en-US" sz="2000">
              <a:effectLst>
                <a:outerShdw blurRad="38100" dist="38100" dir="2700000" algn="tl">
                  <a:srgbClr val="C0C0C0"/>
                </a:outerShdw>
              </a:effectLst>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kịch bản tương tác: sơ đồ dấu vết sự kiện</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Các hành vi của hệ thống: phát biểu sơ đồ máy</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vi-VN" altLang="en-US" sz="2000">
                <a:latin typeface="Century" panose="02040604050505020304" pitchFamily="18" charset="0"/>
              </a:rPr>
              <a:t>Khuyến khích và phản ứng: Sơ đồ R-net</a:t>
            </a:r>
            <a:endParaRPr lang="en-US" altLang="en-US" sz="2000">
              <a:latin typeface="Century" panose="02040604050505020304" pitchFamily="18" charset="0"/>
            </a:endParaRP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Tích hợp nhiều chế độ xem hệ thống, xem nhiều điểm trong UML</a:t>
            </a:r>
          </a:p>
        </p:txBody>
      </p:sp>
      <p:pic>
        <p:nvPicPr>
          <p:cNvPr id="87044" name="Picture 3">
            <a:extLst>
              <a:ext uri="{FF2B5EF4-FFF2-40B4-BE49-F238E27FC236}">
                <a16:creationId xmlns:a16="http://schemas.microsoft.com/office/drawing/2014/main" id="{983EE840-7C87-441D-9FDE-92C92D6A9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5033964"/>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3A72DC0C-D6F8-40E2-ACEE-10AA0A9800A7}"/>
              </a:ext>
            </a:extLst>
          </p:cNvPr>
          <p:cNvSpPr>
            <a:spLocks noGrp="1"/>
          </p:cNvSpPr>
          <p:nvPr>
            <p:ph type="sldNum" sz="quarter" idx="12"/>
          </p:nvPr>
        </p:nvSpPr>
        <p:spPr/>
        <p:txBody>
          <a:bodyPr/>
          <a:lstStyle/>
          <a:p>
            <a:fld id="{5DCE9256-E267-42CE-80F9-AEAE5EA0E9CB}" type="slidenum">
              <a:rPr lang="en-US" smtClean="0"/>
              <a:t>44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a:extLst>
              <a:ext uri="{FF2B5EF4-FFF2-40B4-BE49-F238E27FC236}">
                <a16:creationId xmlns:a16="http://schemas.microsoft.com/office/drawing/2014/main" id="{27ED8AFD-4327-4FBE-8736-12325154DC87}"/>
              </a:ext>
            </a:extLst>
          </p:cNvPr>
          <p:cNvSpPr txBox="1">
            <a:spLocks noChangeArrowheads="1"/>
          </p:cNvSpPr>
          <p:nvPr/>
        </p:nvSpPr>
        <p:spPr bwMode="auto">
          <a:xfrm>
            <a:off x="2476499" y="152400"/>
            <a:ext cx="87280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000">
                <a:solidFill>
                  <a:srgbClr val="CC0000"/>
                </a:solidFill>
                <a:latin typeface="Century" panose="02040604050505020304" pitchFamily="18" charset="0"/>
                <a:ea typeface="Symbol" panose="05050102010706020507" pitchFamily="18" charset="2"/>
                <a:cs typeface="Tahoma" panose="020B0604030504040204" pitchFamily="34" charset="0"/>
              </a:rPr>
              <a:t>Các kịch bản tương tác: </a:t>
            </a:r>
            <a:r>
              <a:rPr lang="en-US" altLang="en-US" sz="3000">
                <a:solidFill>
                  <a:srgbClr val="CC0000"/>
                </a:solidFill>
                <a:latin typeface="Century" panose="02040604050505020304" pitchFamily="18" charset="0"/>
                <a:ea typeface="Symbol" panose="05050102010706020507" pitchFamily="18" charset="2"/>
                <a:cs typeface="Tahoma" panose="020B0604030504040204" pitchFamily="34" charset="0"/>
              </a:rPr>
              <a:t>S</a:t>
            </a:r>
            <a:r>
              <a:rPr lang="vi-VN" altLang="en-US" sz="3000">
                <a:solidFill>
                  <a:srgbClr val="CC0000"/>
                </a:solidFill>
                <a:latin typeface="Century" panose="02040604050505020304" pitchFamily="18" charset="0"/>
                <a:ea typeface="Symbol" panose="05050102010706020507" pitchFamily="18" charset="2"/>
                <a:cs typeface="Tahoma" panose="020B0604030504040204" pitchFamily="34" charset="0"/>
              </a:rPr>
              <a:t>ơ đồ dấu vết sự kiện</a:t>
            </a:r>
            <a:endParaRPr lang="en-US" altLang="en-US" sz="30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89091" name="Text Box 2">
            <a:extLst>
              <a:ext uri="{FF2B5EF4-FFF2-40B4-BE49-F238E27FC236}">
                <a16:creationId xmlns:a16="http://schemas.microsoft.com/office/drawing/2014/main" id="{D78E7AF3-3565-47CA-BFF4-74206E3C3C30}"/>
              </a:ext>
            </a:extLst>
          </p:cNvPr>
          <p:cNvSpPr txBox="1">
            <a:spLocks noChangeArrowheads="1"/>
          </p:cNvSpPr>
          <p:nvPr/>
        </p:nvSpPr>
        <p:spPr bwMode="auto">
          <a:xfrm>
            <a:off x="1751014" y="1295400"/>
            <a:ext cx="9759114"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buFont typeface="Wingdings" panose="05000000000000000000" pitchFamily="2" charset="2"/>
              <a:buChar char=""/>
            </a:pPr>
            <a:r>
              <a:rPr lang="vi-VN" altLang="en-US" sz="2400">
                <a:latin typeface="Century" panose="02040604050505020304" pitchFamily="18" charset="0"/>
              </a:rPr>
              <a:t>Nắm bắt các kịch bản tích cực bằng trình tự tương tác giữa các trường hợp của các thành phần của hệ thống</a:t>
            </a:r>
            <a:endParaRPr lang="en-US" altLang="en-US" sz="1800">
              <a:latin typeface="Century" panose="02040604050505020304" pitchFamily="18" charset="0"/>
            </a:endParaRPr>
          </a:p>
          <a:p>
            <a:pPr lvl="1">
              <a:spcBef>
                <a:spcPts val="625"/>
              </a:spcBef>
              <a:buClr>
                <a:srgbClr val="800080"/>
              </a:buClr>
              <a:buFont typeface="Century" panose="02040604050505020304" pitchFamily="18" charset="0"/>
              <a:buChar char="–"/>
            </a:pPr>
            <a:r>
              <a:rPr lang="vi-VN" altLang="en-US" sz="2400">
                <a:latin typeface="Century" panose="02040604050505020304" pitchFamily="18" charset="0"/>
              </a:rPr>
              <a:t>Biến thể: MSC (ITU), sơ đồ trình tự UML</a:t>
            </a:r>
            <a:endParaRPr lang="en-US" altLang="en-US" sz="2000">
              <a:latin typeface="Century" panose="02040604050505020304" pitchFamily="18" charset="0"/>
            </a:endParaRPr>
          </a:p>
          <a:p>
            <a:pPr>
              <a:lnSpc>
                <a:spcPct val="130000"/>
              </a:lnSpc>
              <a:buClr>
                <a:srgbClr val="800080"/>
              </a:buClr>
              <a:buSzPct val="70000"/>
              <a:buFont typeface="Wingdings" panose="05000000000000000000" pitchFamily="2" charset="2"/>
              <a:buChar char=""/>
            </a:pPr>
            <a:r>
              <a:rPr lang="en-US" altLang="en-US" sz="2400">
                <a:latin typeface="Century" panose="02040604050505020304" pitchFamily="18" charset="0"/>
              </a:rPr>
              <a:t>Thành phần song song của các dòng thời gian </a:t>
            </a:r>
          </a:p>
          <a:p>
            <a:pPr lvl="1">
              <a:lnSpc>
                <a:spcPct val="80000"/>
              </a:lnSpc>
              <a:buClr>
                <a:srgbClr val="800080"/>
              </a:buClr>
              <a:buFont typeface="Century" panose="02040604050505020304" pitchFamily="18" charset="0"/>
              <a:buChar char="–"/>
            </a:pPr>
            <a:r>
              <a:rPr lang="vi-VN" altLang="en-US" sz="2400">
                <a:latin typeface="Century" panose="02040604050505020304" pitchFamily="18" charset="0"/>
              </a:rPr>
              <a:t>Một cho mỗi trường hợp của thành phần</a:t>
            </a:r>
            <a:endParaRPr lang="en-US" altLang="en-US" sz="2400">
              <a:latin typeface="Century" panose="02040604050505020304" pitchFamily="18" charset="0"/>
            </a:endParaRPr>
          </a:p>
          <a:p>
            <a:pPr>
              <a:lnSpc>
                <a:spcPct val="120000"/>
              </a:lnSpc>
              <a:buClr>
                <a:srgbClr val="800080"/>
              </a:buClr>
              <a:buSzPct val="70000"/>
              <a:buFont typeface="Wingdings" panose="05000000000000000000" pitchFamily="2" charset="2"/>
              <a:buChar char=""/>
            </a:pPr>
            <a:r>
              <a:rPr lang="vi-VN" altLang="en-US" sz="2400">
                <a:latin typeface="Century" panose="02040604050505020304" pitchFamily="18" charset="0"/>
              </a:rPr>
              <a:t>Tương tác theo cặp có định hướng theo dòng thời gian</a:t>
            </a:r>
            <a:endParaRPr lang="en-US" altLang="en-US" sz="2400">
              <a:latin typeface="Century" panose="02040604050505020304" pitchFamily="18" charset="0"/>
            </a:endParaRPr>
          </a:p>
          <a:p>
            <a:pPr lvl="1">
              <a:lnSpc>
                <a:spcPct val="100000"/>
              </a:lnSpc>
              <a:buClr>
                <a:srgbClr val="800080"/>
              </a:buClr>
              <a:buFont typeface="Century" panose="02040604050505020304" pitchFamily="18" charset="0"/>
              <a:buChar char="–"/>
            </a:pPr>
            <a:r>
              <a:rPr lang="en-US" altLang="en-US" sz="2400">
                <a:latin typeface="Century" panose="02040604050505020304" pitchFamily="18" charset="0"/>
              </a:rPr>
              <a:t>Truyền thông tin thông qua các thuộc tính sự kiện</a:t>
            </a:r>
          </a:p>
          <a:p>
            <a:pPr>
              <a:buClr>
                <a:srgbClr val="800080"/>
              </a:buClr>
              <a:buSzPct val="70000"/>
              <a:buFont typeface="Wingdings" panose="05000000000000000000" pitchFamily="2" charset="2"/>
              <a:buChar char=""/>
            </a:pPr>
            <a:r>
              <a:rPr lang="vi-VN" altLang="en-US" sz="2400">
                <a:latin typeface="Century" panose="02040604050505020304" pitchFamily="18" charset="0"/>
              </a:rPr>
              <a:t>Sự kiện tương tác đồng bộ được điều khiển bởi trường hợp nguồn và theo dõi bởi trường hợp đích</a:t>
            </a:r>
            <a:endParaRPr lang="en-US" altLang="en-US" sz="2400">
              <a:latin typeface="Century" panose="02040604050505020304" pitchFamily="18" charset="0"/>
            </a:endParaRPr>
          </a:p>
          <a:p>
            <a:pPr lvl="1">
              <a:buClr>
                <a:srgbClr val="800080"/>
              </a:buClr>
              <a:buFont typeface="Century" panose="02040604050505020304" pitchFamily="18" charset="0"/>
              <a:buChar char="–"/>
            </a:pPr>
            <a:r>
              <a:rPr lang="vi-VN" altLang="en-US" sz="2400">
                <a:latin typeface="Century" panose="02040604050505020304" pitchFamily="18" charset="0"/>
              </a:rPr>
              <a:t>Tổng số thứ tự các sự kiện dọc theo thời gian (sự kiện ưu tiên)</a:t>
            </a:r>
            <a:endParaRPr lang="en-US" altLang="en-US" sz="2400">
              <a:latin typeface="Century" panose="02040604050505020304" pitchFamily="18" charset="0"/>
            </a:endParaRPr>
          </a:p>
          <a:p>
            <a:pPr lvl="1">
              <a:buClr>
                <a:srgbClr val="800080"/>
              </a:buClr>
              <a:buFont typeface="Century" panose="02040604050505020304" pitchFamily="18" charset="0"/>
              <a:buChar char="–"/>
            </a:pPr>
            <a:r>
              <a:rPr lang="en-US" altLang="en-US" sz="2400">
                <a:latin typeface="Century" panose="02040604050505020304" pitchFamily="18" charset="0"/>
              </a:rPr>
              <a:t>Thứ tự từng phần trên tất cả biểu đồ các sự kiện</a:t>
            </a:r>
          </a:p>
        </p:txBody>
      </p:sp>
      <p:pic>
        <p:nvPicPr>
          <p:cNvPr id="89092" name="Picture 3">
            <a:extLst>
              <a:ext uri="{FF2B5EF4-FFF2-40B4-BE49-F238E27FC236}">
                <a16:creationId xmlns:a16="http://schemas.microsoft.com/office/drawing/2014/main" id="{4104B57C-27DF-4811-AC31-236F4B3FC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6" y="141288"/>
            <a:ext cx="809625" cy="742950"/>
          </a:xfrm>
          <a:prstGeom prst="rect">
            <a:avLst/>
          </a:prstGeom>
          <a:solidFill>
            <a:srgbClr val="4A427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191E5BBD-470C-4CB7-A324-AC4FD327B439}"/>
              </a:ext>
            </a:extLst>
          </p:cNvPr>
          <p:cNvSpPr>
            <a:spLocks noGrp="1"/>
          </p:cNvSpPr>
          <p:nvPr>
            <p:ph type="sldNum" sz="quarter" idx="12"/>
          </p:nvPr>
        </p:nvSpPr>
        <p:spPr/>
        <p:txBody>
          <a:bodyPr/>
          <a:lstStyle/>
          <a:p>
            <a:fld id="{5DCE9256-E267-42CE-80F9-AEAE5EA0E9CB}" type="slidenum">
              <a:rPr lang="en-US" smtClean="0"/>
              <a:t>45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a:extLst>
              <a:ext uri="{FF2B5EF4-FFF2-40B4-BE49-F238E27FC236}">
                <a16:creationId xmlns:a16="http://schemas.microsoft.com/office/drawing/2014/main" id="{CDFA1887-EA09-4EF8-9550-B66152323DA3}"/>
              </a:ext>
            </a:extLst>
          </p:cNvPr>
          <p:cNvSpPr txBox="1">
            <a:spLocks noChangeArrowheads="1"/>
          </p:cNvSpPr>
          <p:nvPr/>
        </p:nvSpPr>
        <p:spPr bwMode="auto">
          <a:xfrm>
            <a:off x="2886076" y="76200"/>
            <a:ext cx="6867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sự kiện: ví dụ</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91139" name="Picture 2">
            <a:extLst>
              <a:ext uri="{FF2B5EF4-FFF2-40B4-BE49-F238E27FC236}">
                <a16:creationId xmlns:a16="http://schemas.microsoft.com/office/drawing/2014/main" id="{694D191D-7A1F-4D6D-B41D-9C10EAD17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201613"/>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91140" name="Object 3">
            <a:extLst>
              <a:ext uri="{FF2B5EF4-FFF2-40B4-BE49-F238E27FC236}">
                <a16:creationId xmlns:a16="http://schemas.microsoft.com/office/drawing/2014/main" id="{A9A0E1BA-11A0-4ED0-A827-84B7DF644A00}"/>
              </a:ext>
            </a:extLst>
          </p:cNvPr>
          <p:cNvGraphicFramePr>
            <a:graphicFrameLocks noChangeAspect="1"/>
          </p:cNvGraphicFramePr>
          <p:nvPr/>
        </p:nvGraphicFramePr>
        <p:xfrm>
          <a:off x="1779589" y="1638301"/>
          <a:ext cx="8516937" cy="4138613"/>
        </p:xfrm>
        <a:graphic>
          <a:graphicData uri="http://schemas.openxmlformats.org/presentationml/2006/ole">
            <mc:AlternateContent xmlns:mc="http://schemas.openxmlformats.org/markup-compatibility/2006">
              <mc:Choice xmlns:v="urn:schemas-microsoft-com:vml" Requires="v">
                <p:oleObj r:id="rId4" imgW="4319010" imgH="1914884" progId="">
                  <p:embed/>
                </p:oleObj>
              </mc:Choice>
              <mc:Fallback>
                <p:oleObj r:id="rId4" imgW="4319010" imgH="1914884" progId="">
                  <p:embed/>
                  <p:pic>
                    <p:nvPicPr>
                      <p:cNvPr id="91140" name="Object 3">
                        <a:extLst>
                          <a:ext uri="{FF2B5EF4-FFF2-40B4-BE49-F238E27FC236}">
                            <a16:creationId xmlns:a16="http://schemas.microsoft.com/office/drawing/2014/main" id="{A9A0E1BA-11A0-4ED0-A827-84B7DF644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9589" y="1638301"/>
                        <a:ext cx="8516937" cy="4138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1" name="Rectangle 4">
            <a:extLst>
              <a:ext uri="{FF2B5EF4-FFF2-40B4-BE49-F238E27FC236}">
                <a16:creationId xmlns:a16="http://schemas.microsoft.com/office/drawing/2014/main" id="{A6D014EE-4CC7-47A8-91AD-B18C609FA951}"/>
              </a:ext>
            </a:extLst>
          </p:cNvPr>
          <p:cNvSpPr>
            <a:spLocks noChangeArrowheads="1"/>
          </p:cNvSpPr>
          <p:nvPr/>
        </p:nvSpPr>
        <p:spPr bwMode="auto">
          <a:xfrm>
            <a:off x="3289300" y="1150938"/>
            <a:ext cx="2120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interaction event</a:t>
            </a:r>
          </a:p>
        </p:txBody>
      </p:sp>
      <p:sp>
        <p:nvSpPr>
          <p:cNvPr id="91142" name="Line 5">
            <a:extLst>
              <a:ext uri="{FF2B5EF4-FFF2-40B4-BE49-F238E27FC236}">
                <a16:creationId xmlns:a16="http://schemas.microsoft.com/office/drawing/2014/main" id="{3C23FEB2-BE56-4EDB-936D-3FB8C30DCEBF}"/>
              </a:ext>
            </a:extLst>
          </p:cNvPr>
          <p:cNvSpPr>
            <a:spLocks noChangeShapeType="1"/>
          </p:cNvSpPr>
          <p:nvPr/>
        </p:nvSpPr>
        <p:spPr bwMode="auto">
          <a:xfrm flipV="1">
            <a:off x="3949701" y="1462088"/>
            <a:ext cx="347663" cy="4699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3" name="Line 6">
            <a:extLst>
              <a:ext uri="{FF2B5EF4-FFF2-40B4-BE49-F238E27FC236}">
                <a16:creationId xmlns:a16="http://schemas.microsoft.com/office/drawing/2014/main" id="{740D503E-6D51-45C6-82FA-18404480E80D}"/>
              </a:ext>
            </a:extLst>
          </p:cNvPr>
          <p:cNvSpPr>
            <a:spLocks noChangeShapeType="1"/>
          </p:cNvSpPr>
          <p:nvPr/>
        </p:nvSpPr>
        <p:spPr bwMode="auto">
          <a:xfrm flipV="1">
            <a:off x="5313364" y="1412875"/>
            <a:ext cx="420687" cy="85883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4" name="Rectangle 7">
            <a:extLst>
              <a:ext uri="{FF2B5EF4-FFF2-40B4-BE49-F238E27FC236}">
                <a16:creationId xmlns:a16="http://schemas.microsoft.com/office/drawing/2014/main" id="{4D4343DF-4BE0-46A6-A73C-881E8544CA72}"/>
              </a:ext>
            </a:extLst>
          </p:cNvPr>
          <p:cNvSpPr>
            <a:spLocks noChangeArrowheads="1"/>
          </p:cNvSpPr>
          <p:nvPr/>
        </p:nvSpPr>
        <p:spPr bwMode="auto">
          <a:xfrm>
            <a:off x="5294313" y="1173163"/>
            <a:ext cx="152876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attribute</a:t>
            </a:r>
          </a:p>
        </p:txBody>
      </p:sp>
      <p:sp>
        <p:nvSpPr>
          <p:cNvPr id="91145" name="Line 8">
            <a:extLst>
              <a:ext uri="{FF2B5EF4-FFF2-40B4-BE49-F238E27FC236}">
                <a16:creationId xmlns:a16="http://schemas.microsoft.com/office/drawing/2014/main" id="{C3A1F4E4-2463-4DBB-B6E4-4DE8EF2E0984}"/>
              </a:ext>
            </a:extLst>
          </p:cNvPr>
          <p:cNvSpPr>
            <a:spLocks noChangeShapeType="1"/>
          </p:cNvSpPr>
          <p:nvPr/>
        </p:nvSpPr>
        <p:spPr bwMode="auto">
          <a:xfrm flipV="1">
            <a:off x="6924675" y="1420813"/>
            <a:ext cx="693738" cy="3683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6" name="Rectangle 9">
            <a:extLst>
              <a:ext uri="{FF2B5EF4-FFF2-40B4-BE49-F238E27FC236}">
                <a16:creationId xmlns:a16="http://schemas.microsoft.com/office/drawing/2014/main" id="{AEC38ABF-23D1-401D-9261-D8329D572EA9}"/>
              </a:ext>
            </a:extLst>
          </p:cNvPr>
          <p:cNvSpPr>
            <a:spLocks noChangeArrowheads="1"/>
          </p:cNvSpPr>
          <p:nvPr/>
        </p:nvSpPr>
        <p:spPr bwMode="auto">
          <a:xfrm>
            <a:off x="7280275" y="1152525"/>
            <a:ext cx="23368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component instance</a:t>
            </a:r>
          </a:p>
        </p:txBody>
      </p:sp>
      <p:sp>
        <p:nvSpPr>
          <p:cNvPr id="91147" name="Line 10">
            <a:extLst>
              <a:ext uri="{FF2B5EF4-FFF2-40B4-BE49-F238E27FC236}">
                <a16:creationId xmlns:a16="http://schemas.microsoft.com/office/drawing/2014/main" id="{557666CD-9675-43AE-A124-A1D36987060D}"/>
              </a:ext>
            </a:extLst>
          </p:cNvPr>
          <p:cNvSpPr>
            <a:spLocks noChangeShapeType="1"/>
          </p:cNvSpPr>
          <p:nvPr/>
        </p:nvSpPr>
        <p:spPr bwMode="auto">
          <a:xfrm flipH="1" flipV="1">
            <a:off x="6432551" y="5410200"/>
            <a:ext cx="436563" cy="280988"/>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48" name="Rectangle 11">
            <a:extLst>
              <a:ext uri="{FF2B5EF4-FFF2-40B4-BE49-F238E27FC236}">
                <a16:creationId xmlns:a16="http://schemas.microsoft.com/office/drawing/2014/main" id="{A6D0A900-0E7F-4D6B-9454-2FC4E5681D9A}"/>
              </a:ext>
            </a:extLst>
          </p:cNvPr>
          <p:cNvSpPr>
            <a:spLocks noChangeArrowheads="1"/>
          </p:cNvSpPr>
          <p:nvPr/>
        </p:nvSpPr>
        <p:spPr bwMode="auto">
          <a:xfrm>
            <a:off x="6284914" y="5676901"/>
            <a:ext cx="1470025"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controls</a:t>
            </a:r>
          </a:p>
          <a:p>
            <a:pPr algn="ctr">
              <a:lnSpc>
                <a:spcPct val="70000"/>
              </a:lnSpc>
              <a:spcBef>
                <a:spcPts val="225"/>
              </a:spcBef>
              <a:buClrTx/>
              <a:buSzPct val="70000"/>
            </a:pPr>
            <a:r>
              <a:rPr lang="fr-BE" altLang="en-US" sz="1800">
                <a:solidFill>
                  <a:srgbClr val="800080"/>
                </a:solidFill>
                <a:latin typeface="Comic Sans MS" panose="030F0702030302020204" pitchFamily="66" charset="0"/>
              </a:rPr>
              <a:t>interaction</a:t>
            </a:r>
          </a:p>
        </p:txBody>
      </p:sp>
      <p:sp>
        <p:nvSpPr>
          <p:cNvPr id="91149" name="Rectangle 12">
            <a:extLst>
              <a:ext uri="{FF2B5EF4-FFF2-40B4-BE49-F238E27FC236}">
                <a16:creationId xmlns:a16="http://schemas.microsoft.com/office/drawing/2014/main" id="{99FDB3B1-657A-46DB-844B-5FDEEC4912AA}"/>
              </a:ext>
            </a:extLst>
          </p:cNvPr>
          <p:cNvSpPr>
            <a:spLocks noChangeArrowheads="1"/>
          </p:cNvSpPr>
          <p:nvPr/>
        </p:nvSpPr>
        <p:spPr bwMode="auto">
          <a:xfrm>
            <a:off x="7996238" y="5700713"/>
            <a:ext cx="1484312"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monitors</a:t>
            </a:r>
          </a:p>
          <a:p>
            <a:pPr algn="ctr">
              <a:lnSpc>
                <a:spcPct val="70000"/>
              </a:lnSpc>
              <a:spcBef>
                <a:spcPts val="225"/>
              </a:spcBef>
              <a:buClrTx/>
              <a:buSzPct val="70000"/>
            </a:pPr>
            <a:r>
              <a:rPr lang="fr-BE" altLang="en-US" sz="1800">
                <a:solidFill>
                  <a:srgbClr val="800080"/>
                </a:solidFill>
                <a:latin typeface="Comic Sans MS" panose="030F0702030302020204" pitchFamily="66" charset="0"/>
              </a:rPr>
              <a:t>interaction</a:t>
            </a:r>
          </a:p>
        </p:txBody>
      </p:sp>
      <p:sp>
        <p:nvSpPr>
          <p:cNvPr id="91150" name="Line 13">
            <a:extLst>
              <a:ext uri="{FF2B5EF4-FFF2-40B4-BE49-F238E27FC236}">
                <a16:creationId xmlns:a16="http://schemas.microsoft.com/office/drawing/2014/main" id="{2F986F7D-FEE9-48DD-AF58-E639D6523A5C}"/>
              </a:ext>
            </a:extLst>
          </p:cNvPr>
          <p:cNvSpPr>
            <a:spLocks noChangeShapeType="1"/>
          </p:cNvSpPr>
          <p:nvPr/>
        </p:nvSpPr>
        <p:spPr bwMode="auto">
          <a:xfrm flipV="1">
            <a:off x="8720138" y="5403850"/>
            <a:ext cx="595312" cy="2667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Rectangle 14">
            <a:extLst>
              <a:ext uri="{FF2B5EF4-FFF2-40B4-BE49-F238E27FC236}">
                <a16:creationId xmlns:a16="http://schemas.microsoft.com/office/drawing/2014/main" id="{471A3AA7-C520-4E7C-A73A-132079A98D2E}"/>
              </a:ext>
            </a:extLst>
          </p:cNvPr>
          <p:cNvSpPr>
            <a:spLocks noChangeArrowheads="1"/>
          </p:cNvSpPr>
          <p:nvPr/>
        </p:nvSpPr>
        <p:spPr bwMode="auto">
          <a:xfrm>
            <a:off x="8547100" y="6224588"/>
            <a:ext cx="21209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self-interaction</a:t>
            </a:r>
          </a:p>
        </p:txBody>
      </p:sp>
      <p:sp>
        <p:nvSpPr>
          <p:cNvPr id="91152" name="Rectangle 15">
            <a:extLst>
              <a:ext uri="{FF2B5EF4-FFF2-40B4-BE49-F238E27FC236}">
                <a16:creationId xmlns:a16="http://schemas.microsoft.com/office/drawing/2014/main" id="{8158CFAA-54B2-4AEE-8FE9-D86BE6AA20A9}"/>
              </a:ext>
            </a:extLst>
          </p:cNvPr>
          <p:cNvSpPr>
            <a:spLocks noChangeArrowheads="1"/>
          </p:cNvSpPr>
          <p:nvPr/>
        </p:nvSpPr>
        <p:spPr bwMode="auto">
          <a:xfrm>
            <a:off x="1782764" y="5935663"/>
            <a:ext cx="14001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timeline</a:t>
            </a:r>
          </a:p>
        </p:txBody>
      </p:sp>
      <p:sp>
        <p:nvSpPr>
          <p:cNvPr id="91153" name="Freeform 16">
            <a:extLst>
              <a:ext uri="{FF2B5EF4-FFF2-40B4-BE49-F238E27FC236}">
                <a16:creationId xmlns:a16="http://schemas.microsoft.com/office/drawing/2014/main" id="{690FD6E4-262A-464E-884E-BC4ED15415B8}"/>
              </a:ext>
            </a:extLst>
          </p:cNvPr>
          <p:cNvSpPr>
            <a:spLocks noChangeArrowheads="1"/>
          </p:cNvSpPr>
          <p:nvPr/>
        </p:nvSpPr>
        <p:spPr bwMode="auto">
          <a:xfrm>
            <a:off x="1695451" y="3838576"/>
            <a:ext cx="650875" cy="2252663"/>
          </a:xfrm>
          <a:custGeom>
            <a:avLst/>
            <a:gdLst>
              <a:gd name="T0" fmla="*/ 2147483646 w 410"/>
              <a:gd name="T1" fmla="*/ 2147483646 h 1419"/>
              <a:gd name="T2" fmla="*/ 2147483646 w 410"/>
              <a:gd name="T3" fmla="*/ 2147483646 h 1419"/>
              <a:gd name="T4" fmla="*/ 2147483646 w 410"/>
              <a:gd name="T5" fmla="*/ 2147483646 h 1419"/>
              <a:gd name="T6" fmla="*/ 2147483646 w 410"/>
              <a:gd name="T7" fmla="*/ 0 h 1419"/>
              <a:gd name="T8" fmla="*/ 0 60000 65536"/>
              <a:gd name="T9" fmla="*/ 0 60000 65536"/>
              <a:gd name="T10" fmla="*/ 0 60000 65536"/>
              <a:gd name="T11" fmla="*/ 0 60000 65536"/>
              <a:gd name="T12" fmla="*/ 0 w 410"/>
              <a:gd name="T13" fmla="*/ 0 h 1419"/>
              <a:gd name="T14" fmla="*/ 410 w 410"/>
              <a:gd name="T15" fmla="*/ 1419 h 1419"/>
            </a:gdLst>
            <a:ahLst/>
            <a:cxnLst>
              <a:cxn ang="T8">
                <a:pos x="T0" y="T1"/>
              </a:cxn>
              <a:cxn ang="T9">
                <a:pos x="T2" y="T3"/>
              </a:cxn>
              <a:cxn ang="T10">
                <a:pos x="T4" y="T5"/>
              </a:cxn>
              <a:cxn ang="T11">
                <a:pos x="T6" y="T7"/>
              </a:cxn>
            </a:cxnLst>
            <a:rect l="T12" t="T13" r="T14" b="T15"/>
            <a:pathLst>
              <a:path w="410" h="1419">
                <a:moveTo>
                  <a:pt x="192" y="1419"/>
                </a:moveTo>
                <a:cubicBezTo>
                  <a:pt x="144" y="1323"/>
                  <a:pt x="97" y="1228"/>
                  <a:pt x="74" y="1064"/>
                </a:cubicBezTo>
                <a:cubicBezTo>
                  <a:pt x="51" y="900"/>
                  <a:pt x="0" y="614"/>
                  <a:pt x="56" y="437"/>
                </a:cubicBezTo>
                <a:cubicBezTo>
                  <a:pt x="112" y="260"/>
                  <a:pt x="261" y="130"/>
                  <a:pt x="410"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54" name="Freeform 17">
            <a:extLst>
              <a:ext uri="{FF2B5EF4-FFF2-40B4-BE49-F238E27FC236}">
                <a16:creationId xmlns:a16="http://schemas.microsoft.com/office/drawing/2014/main" id="{3DCE6A84-C7CE-4DA2-A7B3-8D4F701CFF33}"/>
              </a:ext>
            </a:extLst>
          </p:cNvPr>
          <p:cNvSpPr>
            <a:spLocks noChangeArrowheads="1"/>
          </p:cNvSpPr>
          <p:nvPr/>
        </p:nvSpPr>
        <p:spPr bwMode="auto">
          <a:xfrm>
            <a:off x="9374189" y="4625976"/>
            <a:ext cx="873125" cy="1681163"/>
          </a:xfrm>
          <a:custGeom>
            <a:avLst/>
            <a:gdLst>
              <a:gd name="T0" fmla="*/ 0 w 550"/>
              <a:gd name="T1" fmla="*/ 2147483646 h 1059"/>
              <a:gd name="T2" fmla="*/ 2147483646 w 550"/>
              <a:gd name="T3" fmla="*/ 2147483646 h 1059"/>
              <a:gd name="T4" fmla="*/ 2147483646 w 550"/>
              <a:gd name="T5" fmla="*/ 2147483646 h 1059"/>
              <a:gd name="T6" fmla="*/ 2147483646 w 550"/>
              <a:gd name="T7" fmla="*/ 2147483646 h 1059"/>
              <a:gd name="T8" fmla="*/ 2147483646 w 550"/>
              <a:gd name="T9" fmla="*/ 2147483646 h 1059"/>
              <a:gd name="T10" fmla="*/ 0 60000 65536"/>
              <a:gd name="T11" fmla="*/ 0 60000 65536"/>
              <a:gd name="T12" fmla="*/ 0 60000 65536"/>
              <a:gd name="T13" fmla="*/ 0 60000 65536"/>
              <a:gd name="T14" fmla="*/ 0 60000 65536"/>
              <a:gd name="T15" fmla="*/ 0 w 550"/>
              <a:gd name="T16" fmla="*/ 0 h 1059"/>
              <a:gd name="T17" fmla="*/ 550 w 550"/>
              <a:gd name="T18" fmla="*/ 1059 h 1059"/>
            </a:gdLst>
            <a:ahLst/>
            <a:cxnLst>
              <a:cxn ang="T10">
                <a:pos x="T0" y="T1"/>
              </a:cxn>
              <a:cxn ang="T11">
                <a:pos x="T2" y="T3"/>
              </a:cxn>
              <a:cxn ang="T12">
                <a:pos x="T4" y="T5"/>
              </a:cxn>
              <a:cxn ang="T13">
                <a:pos x="T6" y="T7"/>
              </a:cxn>
              <a:cxn ang="T14">
                <a:pos x="T8" y="T9"/>
              </a:cxn>
            </a:cxnLst>
            <a:rect l="T15" t="T16" r="T17" b="T18"/>
            <a:pathLst>
              <a:path w="550" h="1059">
                <a:moveTo>
                  <a:pt x="0" y="32"/>
                </a:moveTo>
                <a:cubicBezTo>
                  <a:pt x="67" y="16"/>
                  <a:pt x="135" y="0"/>
                  <a:pt x="209" y="32"/>
                </a:cubicBezTo>
                <a:cubicBezTo>
                  <a:pt x="283" y="64"/>
                  <a:pt x="392" y="119"/>
                  <a:pt x="445" y="223"/>
                </a:cubicBezTo>
                <a:cubicBezTo>
                  <a:pt x="498" y="327"/>
                  <a:pt x="550" y="520"/>
                  <a:pt x="527" y="659"/>
                </a:cubicBezTo>
                <a:cubicBezTo>
                  <a:pt x="504" y="798"/>
                  <a:pt x="406" y="928"/>
                  <a:pt x="309" y="1059"/>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87777F2F-3182-4AF5-8479-DDE5AA54AEB1}"/>
              </a:ext>
            </a:extLst>
          </p:cNvPr>
          <p:cNvSpPr>
            <a:spLocks noGrp="1"/>
          </p:cNvSpPr>
          <p:nvPr>
            <p:ph type="sldNum" sz="quarter" idx="12"/>
          </p:nvPr>
        </p:nvSpPr>
        <p:spPr/>
        <p:txBody>
          <a:bodyPr/>
          <a:lstStyle/>
          <a:p>
            <a:fld id="{5DCE9256-E267-42CE-80F9-AEAE5EA0E9CB}" type="slidenum">
              <a:rPr lang="en-US" smtClean="0"/>
              <a:t>46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a:extLst>
              <a:ext uri="{FF2B5EF4-FFF2-40B4-BE49-F238E27FC236}">
                <a16:creationId xmlns:a16="http://schemas.microsoft.com/office/drawing/2014/main" id="{E4F68530-DAA8-495A-90E3-489A961DB757}"/>
              </a:ext>
            </a:extLst>
          </p:cNvPr>
          <p:cNvSpPr txBox="1">
            <a:spLocks noChangeArrowheads="1"/>
          </p:cNvSpPr>
          <p:nvPr/>
        </p:nvSpPr>
        <p:spPr bwMode="auto">
          <a:xfrm>
            <a:off x="2362200" y="157163"/>
            <a:ext cx="9449586"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hành vi của hệ thống: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S</a:t>
            </a: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ơ đồ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máy </a:t>
            </a: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trạng thá</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i</a:t>
            </a:r>
          </a:p>
        </p:txBody>
      </p:sp>
      <p:sp>
        <p:nvSpPr>
          <p:cNvPr id="36866" name="Text Box 2">
            <a:extLst>
              <a:ext uri="{FF2B5EF4-FFF2-40B4-BE49-F238E27FC236}">
                <a16:creationId xmlns:a16="http://schemas.microsoft.com/office/drawing/2014/main" id="{718BF350-E7A4-4428-B329-F6D5BAF3785A}"/>
              </a:ext>
            </a:extLst>
          </p:cNvPr>
          <p:cNvSpPr txBox="1">
            <a:spLocks noChangeArrowheads="1"/>
          </p:cNvSpPr>
          <p:nvPr/>
        </p:nvSpPr>
        <p:spPr bwMode="auto">
          <a:xfrm>
            <a:off x="1738313" y="1143000"/>
            <a:ext cx="8882062"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79400">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sz="2000">
                <a:latin typeface="Century" panose="02040604050505020304" pitchFamily="18" charset="0"/>
              </a:rPr>
              <a:t>Nắm bắt các hành vi chấp nhận được của các thành phần hệ thống</a:t>
            </a:r>
            <a:endParaRPr lang="en-US" altLang="en-US" sz="2000">
              <a:latin typeface="Century" panose="02040604050505020304" pitchFamily="18" charset="0"/>
            </a:endParaRPr>
          </a:p>
          <a:p>
            <a:pPr>
              <a:lnSpc>
                <a:spcPct val="120000"/>
              </a:lnSpc>
              <a:buClr>
                <a:srgbClr val="800080"/>
              </a:buClr>
              <a:buSzPct val="70000"/>
              <a:buFont typeface="Wingdings" panose="05000000000000000000" pitchFamily="2" charset="2"/>
              <a:buChar char=""/>
            </a:pPr>
            <a:r>
              <a:rPr lang="en-US" altLang="en-US" sz="2000">
                <a:effectLst>
                  <a:outerShdw blurRad="38100" dist="38100" dir="2700000" algn="tl">
                    <a:srgbClr val="C0C0C0"/>
                  </a:outerShdw>
                </a:effectLst>
                <a:latin typeface="Century" panose="02040604050505020304" pitchFamily="18" charset="0"/>
              </a:rPr>
              <a:t>Hành vi của thành phần  = Chuỗi các trạng thái chuyển tiếp cho các mục mà nó kiểm soát</a:t>
            </a:r>
            <a:endParaRPr lang="en-US" altLang="en-US" sz="2000">
              <a:latin typeface="Century" panose="02040604050505020304" pitchFamily="18" charset="0"/>
            </a:endParaRPr>
          </a:p>
          <a:p>
            <a:pPr>
              <a:spcBef>
                <a:spcPts val="1375"/>
              </a:spcBef>
              <a:buClr>
                <a:srgbClr val="800080"/>
              </a:buClr>
              <a:buSzPct val="70000"/>
              <a:buFont typeface="Wingdings" panose="05000000000000000000" pitchFamily="2" charset="2"/>
              <a:buChar char=""/>
            </a:pPr>
            <a:r>
              <a:rPr lang="vi-VN" altLang="en-US" sz="2000">
                <a:latin typeface="Century" panose="02040604050505020304" pitchFamily="18" charset="0"/>
              </a:rPr>
              <a:t>Trạng thái SM = tập hợp các tình huống mà một biến đặc trưng cho 1 mục được điều khiển luôn có cùng giá trị</a:t>
            </a:r>
            <a:endParaRPr lang="en-US" altLang="en-US" sz="2000">
              <a:latin typeface="Century" panose="02040604050505020304" pitchFamily="18" charset="0"/>
            </a:endParaRPr>
          </a:p>
          <a:p>
            <a:pPr lvl="1">
              <a:lnSpc>
                <a:spcPct val="150000"/>
              </a:lnSpc>
              <a:spcBef>
                <a:spcPts val="625"/>
              </a:spcBef>
              <a:buClr>
                <a:srgbClr val="800080"/>
              </a:buClr>
              <a:buFont typeface="Century" panose="02040604050505020304" pitchFamily="18" charset="0"/>
              <a:buChar char="–"/>
            </a:pPr>
            <a:r>
              <a:rPr lang="en-US" altLang="en-US" sz="1800">
                <a:latin typeface="Century" panose="02040604050505020304" pitchFamily="18" charset="0"/>
              </a:rPr>
              <a:t>Ví dụ. Trạng thái MeetingScheduled: luôn cùng giá trị cho Date, Location</a:t>
            </a:r>
            <a:r>
              <a:rPr lang="vi-VN" altLang="en-US" sz="1800">
                <a:latin typeface="Century" panose="02040604050505020304" pitchFamily="18" charset="0"/>
              </a:rPr>
              <a:t> </a:t>
            </a:r>
            <a:r>
              <a:rPr lang="en-US" altLang="en-US" sz="1800">
                <a:latin typeface="Century" panose="02040604050505020304" pitchFamily="18" charset="0"/>
              </a:rPr>
              <a:t>(Trong khi biến khác WithWhom ở Meeting có thể thay đổi giá trị)</a:t>
            </a:r>
          </a:p>
          <a:p>
            <a:pPr lvl="1">
              <a:lnSpc>
                <a:spcPct val="120000"/>
              </a:lnSpc>
              <a:buClr>
                <a:srgbClr val="800080"/>
              </a:buClr>
              <a:buFont typeface="Century" panose="02040604050505020304" pitchFamily="18" charset="0"/>
              <a:buChar char="–"/>
            </a:pPr>
            <a:r>
              <a:rPr lang="en-US" altLang="en-US" sz="2000">
                <a:effectLst>
                  <a:outerShdw blurRad="38100" dist="38100" dir="2700000" algn="tl">
                    <a:srgbClr val="C0C0C0"/>
                  </a:outerShdw>
                </a:effectLst>
                <a:latin typeface="Century" panose="02040604050505020304" pitchFamily="18" charset="0"/>
              </a:rPr>
              <a:t>Các trạng thái ban đầu, cuối cùng = các trạng thái mà mục xuất hiện, biến mất</a:t>
            </a:r>
            <a:endParaRPr lang="en-US" altLang="en-US" sz="2000">
              <a:latin typeface="Century" panose="02040604050505020304" pitchFamily="18" charset="0"/>
            </a:endParaRPr>
          </a:p>
          <a:p>
            <a:pPr lvl="1">
              <a:buClr>
                <a:srgbClr val="800080"/>
              </a:buClr>
              <a:buFont typeface="Century" panose="02040604050505020304" pitchFamily="18" charset="0"/>
              <a:buChar char="–"/>
            </a:pPr>
            <a:r>
              <a:rPr lang="en-US" altLang="en-US" sz="2000">
                <a:latin typeface="Century" panose="02040604050505020304" pitchFamily="18" charset="0"/>
              </a:rPr>
              <a:t>Các trạng thái có thể có một khoảng thời gian</a:t>
            </a:r>
          </a:p>
          <a:p>
            <a:pPr>
              <a:lnSpc>
                <a:spcPct val="90000"/>
              </a:lnSpc>
              <a:buClr>
                <a:srgbClr val="800080"/>
              </a:buClr>
              <a:buSzPct val="70000"/>
              <a:buFont typeface="Wingdings" panose="05000000000000000000" pitchFamily="2" charset="2"/>
              <a:buChar char=""/>
            </a:pPr>
            <a:r>
              <a:rPr lang="en-US" altLang="en-US" sz="2000">
                <a:latin typeface="Century" panose="02040604050505020304" pitchFamily="18" charset="0"/>
              </a:rPr>
              <a:t>huyển đổi trạng thái SM: gây ra bởi sự kiện liên quan</a:t>
            </a:r>
          </a:p>
          <a:p>
            <a:pPr lvl="1">
              <a:lnSpc>
                <a:spcPct val="90000"/>
              </a:lnSpc>
              <a:buClr>
                <a:srgbClr val="800080"/>
              </a:buClr>
              <a:buFont typeface="Century" panose="02040604050505020304" pitchFamily="18" charset="0"/>
              <a:buChar char="–"/>
            </a:pPr>
            <a:r>
              <a:rPr lang="en-US" altLang="en-US" sz="2000">
                <a:effectLst>
                  <a:outerShdw blurRad="38100" dist="38100" dir="2700000" algn="tl">
                    <a:srgbClr val="C0C0C0"/>
                  </a:outerShdw>
                </a:effectLst>
                <a:latin typeface="Century" panose="02040604050505020304" pitchFamily="18" charset="0"/>
              </a:rPr>
              <a:t>Nếu mục trong sự kiện nguồn và sự kiện ev xảy ra sau đó nó nhắm đến trạng thái mục tiêu</a:t>
            </a:r>
            <a:endParaRPr lang="en-US" altLang="en-US" sz="2000">
              <a:latin typeface="Century" panose="02040604050505020304" pitchFamily="18" charset="0"/>
            </a:endParaRPr>
          </a:p>
          <a:p>
            <a:pPr lvl="1">
              <a:lnSpc>
                <a:spcPct val="100000"/>
              </a:lnSpc>
              <a:buClr>
                <a:srgbClr val="800080"/>
              </a:buClr>
              <a:buFont typeface="Century" panose="02040604050505020304" pitchFamily="18" charset="0"/>
              <a:buChar char="–"/>
            </a:pPr>
            <a:r>
              <a:rPr lang="vi-VN" altLang="en-US" sz="2000">
                <a:latin typeface="Century" panose="02040604050505020304" pitchFamily="18" charset="0"/>
              </a:rPr>
              <a:t>Các sự kiện là hiện tượng tức thời</a:t>
            </a:r>
            <a:endParaRPr lang="en-US" altLang="en-US" sz="2000">
              <a:latin typeface="Century" panose="02040604050505020304" pitchFamily="18" charset="0"/>
            </a:endParaRPr>
          </a:p>
        </p:txBody>
      </p:sp>
      <p:pic>
        <p:nvPicPr>
          <p:cNvPr id="93188" name="Picture 3">
            <a:extLst>
              <a:ext uri="{FF2B5EF4-FFF2-40B4-BE49-F238E27FC236}">
                <a16:creationId xmlns:a16="http://schemas.microsoft.com/office/drawing/2014/main" id="{DD0E8D51-D864-4F97-8F73-404FE1960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6" y="17463"/>
            <a:ext cx="1071563" cy="1065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09B5F640-1572-4CCC-8074-4BC99EBCD438}"/>
              </a:ext>
            </a:extLst>
          </p:cNvPr>
          <p:cNvSpPr>
            <a:spLocks noGrp="1"/>
          </p:cNvSpPr>
          <p:nvPr>
            <p:ph type="sldNum" sz="quarter" idx="12"/>
          </p:nvPr>
        </p:nvSpPr>
        <p:spPr/>
        <p:txBody>
          <a:bodyPr/>
          <a:lstStyle/>
          <a:p>
            <a:fld id="{5DCE9256-E267-42CE-80F9-AEAE5EA0E9CB}" type="slidenum">
              <a:rPr lang="en-US" smtClean="0"/>
              <a:t>47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a:extLst>
              <a:ext uri="{FF2B5EF4-FFF2-40B4-BE49-F238E27FC236}">
                <a16:creationId xmlns:a16="http://schemas.microsoft.com/office/drawing/2014/main" id="{33F2F2CC-CE01-4926-A93D-ACD757D94718}"/>
              </a:ext>
            </a:extLst>
          </p:cNvPr>
          <p:cNvSpPr txBox="1">
            <a:spLocks noChangeArrowheads="1"/>
          </p:cNvSpPr>
          <p:nvPr/>
        </p:nvSpPr>
        <p:spPr bwMode="auto">
          <a:xfrm>
            <a:off x="2724151" y="1524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Ví dụ về sơ đồ</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máy</a:t>
            </a: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trạng thái: Cuộc họp được kiểm soát bởi một lịch trình cuộc họp</a:t>
            </a:r>
            <a:endPar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pic>
        <p:nvPicPr>
          <p:cNvPr id="95235" name="Picture 2">
            <a:extLst>
              <a:ext uri="{FF2B5EF4-FFF2-40B4-BE49-F238E27FC236}">
                <a16:creationId xmlns:a16="http://schemas.microsoft.com/office/drawing/2014/main" id="{20C9648C-0DCA-410E-8494-E65BD8E93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201613"/>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95236" name="Object 3">
            <a:extLst>
              <a:ext uri="{FF2B5EF4-FFF2-40B4-BE49-F238E27FC236}">
                <a16:creationId xmlns:a16="http://schemas.microsoft.com/office/drawing/2014/main" id="{61CF2373-4D52-40BB-92BD-368BF31A551A}"/>
              </a:ext>
            </a:extLst>
          </p:cNvPr>
          <p:cNvGraphicFramePr>
            <a:graphicFrameLocks noChangeAspect="1"/>
          </p:cNvGraphicFramePr>
          <p:nvPr/>
        </p:nvGraphicFramePr>
        <p:xfrm>
          <a:off x="2676525" y="1385888"/>
          <a:ext cx="7302500" cy="5137150"/>
        </p:xfrm>
        <a:graphic>
          <a:graphicData uri="http://schemas.openxmlformats.org/presentationml/2006/ole">
            <mc:AlternateContent xmlns:mc="http://schemas.openxmlformats.org/markup-compatibility/2006">
              <mc:Choice xmlns:v="urn:schemas-microsoft-com:vml" Requires="v">
                <p:oleObj r:id="rId4" imgW="4049336" imgH="2720631" progId="">
                  <p:embed/>
                </p:oleObj>
              </mc:Choice>
              <mc:Fallback>
                <p:oleObj r:id="rId4" imgW="4049336" imgH="2720631" progId="">
                  <p:embed/>
                  <p:pic>
                    <p:nvPicPr>
                      <p:cNvPr id="95236" name="Object 3">
                        <a:extLst>
                          <a:ext uri="{FF2B5EF4-FFF2-40B4-BE49-F238E27FC236}">
                            <a16:creationId xmlns:a16="http://schemas.microsoft.com/office/drawing/2014/main" id="{61CF2373-4D52-40BB-92BD-368BF31A55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6525" y="1385888"/>
                        <a:ext cx="7302500" cy="5137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7" name="Line 4">
            <a:extLst>
              <a:ext uri="{FF2B5EF4-FFF2-40B4-BE49-F238E27FC236}">
                <a16:creationId xmlns:a16="http://schemas.microsoft.com/office/drawing/2014/main" id="{96BE4673-6749-4ECA-BECA-1FDE19E2718A}"/>
              </a:ext>
            </a:extLst>
          </p:cNvPr>
          <p:cNvSpPr>
            <a:spLocks noChangeShapeType="1"/>
          </p:cNvSpPr>
          <p:nvPr/>
        </p:nvSpPr>
        <p:spPr bwMode="auto">
          <a:xfrm flipH="1" flipV="1">
            <a:off x="2349500" y="1535113"/>
            <a:ext cx="596900" cy="90170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38" name="Rectangle 5">
            <a:extLst>
              <a:ext uri="{FF2B5EF4-FFF2-40B4-BE49-F238E27FC236}">
                <a16:creationId xmlns:a16="http://schemas.microsoft.com/office/drawing/2014/main" id="{2AFD458C-C6F7-4AB4-8E53-D7D9E7DD3FB1}"/>
              </a:ext>
            </a:extLst>
          </p:cNvPr>
          <p:cNvSpPr>
            <a:spLocks noChangeArrowheads="1"/>
          </p:cNvSpPr>
          <p:nvPr/>
        </p:nvSpPr>
        <p:spPr bwMode="auto">
          <a:xfrm>
            <a:off x="1624013" y="1238251"/>
            <a:ext cx="1428750"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initial state</a:t>
            </a:r>
          </a:p>
        </p:txBody>
      </p:sp>
      <p:sp>
        <p:nvSpPr>
          <p:cNvPr id="95239" name="Rectangle 6">
            <a:extLst>
              <a:ext uri="{FF2B5EF4-FFF2-40B4-BE49-F238E27FC236}">
                <a16:creationId xmlns:a16="http://schemas.microsoft.com/office/drawing/2014/main" id="{B2146C2E-F43C-45E7-943F-995DE77B8271}"/>
              </a:ext>
            </a:extLst>
          </p:cNvPr>
          <p:cNvSpPr>
            <a:spLocks noChangeArrowheads="1"/>
          </p:cNvSpPr>
          <p:nvPr/>
        </p:nvSpPr>
        <p:spPr bwMode="auto">
          <a:xfrm>
            <a:off x="9163050" y="1144588"/>
            <a:ext cx="1428750"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highlight>
                  <a:srgbClr val="FFFF00"/>
                </a:highlight>
                <a:latin typeface="Comic Sans MS" panose="030F0702030302020204" pitchFamily="66" charset="0"/>
              </a:rPr>
              <a:t>final state</a:t>
            </a:r>
          </a:p>
        </p:txBody>
      </p:sp>
      <p:sp>
        <p:nvSpPr>
          <p:cNvPr id="95240" name="Line 7">
            <a:extLst>
              <a:ext uri="{FF2B5EF4-FFF2-40B4-BE49-F238E27FC236}">
                <a16:creationId xmlns:a16="http://schemas.microsoft.com/office/drawing/2014/main" id="{64A62487-6F38-4809-B501-1D01F4B90E09}"/>
              </a:ext>
            </a:extLst>
          </p:cNvPr>
          <p:cNvSpPr>
            <a:spLocks noChangeShapeType="1"/>
          </p:cNvSpPr>
          <p:nvPr/>
        </p:nvSpPr>
        <p:spPr bwMode="auto">
          <a:xfrm flipV="1">
            <a:off x="9617076" y="1457326"/>
            <a:ext cx="479425" cy="22002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1" name="Rectangle 8">
            <a:extLst>
              <a:ext uri="{FF2B5EF4-FFF2-40B4-BE49-F238E27FC236}">
                <a16:creationId xmlns:a16="http://schemas.microsoft.com/office/drawing/2014/main" id="{022CCF0B-BC95-4B2F-AA9A-BD1699815931}"/>
              </a:ext>
            </a:extLst>
          </p:cNvPr>
          <p:cNvSpPr>
            <a:spLocks noChangeArrowheads="1"/>
          </p:cNvSpPr>
          <p:nvPr/>
        </p:nvSpPr>
        <p:spPr bwMode="auto">
          <a:xfrm>
            <a:off x="1905001" y="4740276"/>
            <a:ext cx="822325"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state</a:t>
            </a:r>
          </a:p>
        </p:txBody>
      </p:sp>
      <p:sp>
        <p:nvSpPr>
          <p:cNvPr id="95242" name="Rectangle 9">
            <a:extLst>
              <a:ext uri="{FF2B5EF4-FFF2-40B4-BE49-F238E27FC236}">
                <a16:creationId xmlns:a16="http://schemas.microsoft.com/office/drawing/2014/main" id="{4FE574F1-D293-4DC4-818A-DD3BC5B0ACBB}"/>
              </a:ext>
            </a:extLst>
          </p:cNvPr>
          <p:cNvSpPr>
            <a:spLocks noChangeArrowheads="1"/>
          </p:cNvSpPr>
          <p:nvPr/>
        </p:nvSpPr>
        <p:spPr bwMode="auto">
          <a:xfrm>
            <a:off x="1847850" y="3875089"/>
            <a:ext cx="850900" cy="280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event</a:t>
            </a:r>
          </a:p>
        </p:txBody>
      </p:sp>
      <p:sp>
        <p:nvSpPr>
          <p:cNvPr id="95243" name="Rectangle 10">
            <a:extLst>
              <a:ext uri="{FF2B5EF4-FFF2-40B4-BE49-F238E27FC236}">
                <a16:creationId xmlns:a16="http://schemas.microsoft.com/office/drawing/2014/main" id="{760DAE71-0B5D-4374-AC7D-92114794F716}"/>
              </a:ext>
            </a:extLst>
          </p:cNvPr>
          <p:cNvSpPr>
            <a:spLocks noChangeArrowheads="1"/>
          </p:cNvSpPr>
          <p:nvPr/>
        </p:nvSpPr>
        <p:spPr bwMode="auto">
          <a:xfrm>
            <a:off x="1524000" y="5603876"/>
            <a:ext cx="1284288"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nSpc>
                <a:spcPct val="100000"/>
              </a:lnSpc>
              <a:spcBef>
                <a:spcPts val="225"/>
              </a:spcBef>
              <a:buClrTx/>
              <a:buSzPct val="70000"/>
            </a:pPr>
            <a:r>
              <a:rPr lang="fr-BE" altLang="en-US" sz="1800">
                <a:solidFill>
                  <a:srgbClr val="800080"/>
                </a:solidFill>
                <a:latin typeface="Comic Sans MS" panose="030F0702030302020204" pitchFamily="66" charset="0"/>
              </a:rPr>
              <a:t>guard</a:t>
            </a:r>
          </a:p>
        </p:txBody>
      </p:sp>
      <p:sp>
        <p:nvSpPr>
          <p:cNvPr id="95244" name="Line 11">
            <a:extLst>
              <a:ext uri="{FF2B5EF4-FFF2-40B4-BE49-F238E27FC236}">
                <a16:creationId xmlns:a16="http://schemas.microsoft.com/office/drawing/2014/main" id="{02FFDA6B-02E7-4F93-AADB-D07065693CFA}"/>
              </a:ext>
            </a:extLst>
          </p:cNvPr>
          <p:cNvSpPr>
            <a:spLocks noChangeShapeType="1"/>
          </p:cNvSpPr>
          <p:nvPr/>
        </p:nvSpPr>
        <p:spPr bwMode="auto">
          <a:xfrm flipH="1" flipV="1">
            <a:off x="2632075" y="3983039"/>
            <a:ext cx="1073150" cy="2809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5" name="Line 12">
            <a:extLst>
              <a:ext uri="{FF2B5EF4-FFF2-40B4-BE49-F238E27FC236}">
                <a16:creationId xmlns:a16="http://schemas.microsoft.com/office/drawing/2014/main" id="{4DB9E67F-E1EA-4761-80A3-9CFA9B3F47FD}"/>
              </a:ext>
            </a:extLst>
          </p:cNvPr>
          <p:cNvSpPr>
            <a:spLocks noChangeShapeType="1"/>
          </p:cNvSpPr>
          <p:nvPr/>
        </p:nvSpPr>
        <p:spPr bwMode="auto">
          <a:xfrm flipH="1" flipV="1">
            <a:off x="2640014" y="4841876"/>
            <a:ext cx="1635125" cy="150813"/>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6" name="Line 13">
            <a:extLst>
              <a:ext uri="{FF2B5EF4-FFF2-40B4-BE49-F238E27FC236}">
                <a16:creationId xmlns:a16="http://schemas.microsoft.com/office/drawing/2014/main" id="{8D061CFA-93C8-4344-9F97-4F32CF667D88}"/>
              </a:ext>
            </a:extLst>
          </p:cNvPr>
          <p:cNvSpPr>
            <a:spLocks noChangeShapeType="1"/>
          </p:cNvSpPr>
          <p:nvPr/>
        </p:nvSpPr>
        <p:spPr bwMode="auto">
          <a:xfrm flipH="1" flipV="1">
            <a:off x="2611439" y="3154364"/>
            <a:ext cx="3367087" cy="793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5247" name="Rectangle 14">
            <a:extLst>
              <a:ext uri="{FF2B5EF4-FFF2-40B4-BE49-F238E27FC236}">
                <a16:creationId xmlns:a16="http://schemas.microsoft.com/office/drawing/2014/main" id="{FD24C128-4AAE-4AF8-9BF8-CF297BB97E25}"/>
              </a:ext>
            </a:extLst>
          </p:cNvPr>
          <p:cNvSpPr>
            <a:spLocks noChangeArrowheads="1"/>
          </p:cNvSpPr>
          <p:nvPr/>
        </p:nvSpPr>
        <p:spPr bwMode="auto">
          <a:xfrm>
            <a:off x="1535114" y="3108326"/>
            <a:ext cx="1298575" cy="3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80000"/>
              </a:lnSpc>
              <a:spcBef>
                <a:spcPts val="225"/>
              </a:spcBef>
              <a:buClrTx/>
              <a:buSzPct val="70000"/>
            </a:pPr>
            <a:r>
              <a:rPr lang="fr-BE" altLang="en-US" sz="1800">
                <a:solidFill>
                  <a:srgbClr val="800080"/>
                </a:solidFill>
                <a:latin typeface="Comic Sans MS" panose="030F0702030302020204" pitchFamily="66" charset="0"/>
              </a:rPr>
              <a:t>state</a:t>
            </a:r>
          </a:p>
          <a:p>
            <a:pPr algn="ctr">
              <a:lnSpc>
                <a:spcPct val="80000"/>
              </a:lnSpc>
              <a:spcBef>
                <a:spcPts val="225"/>
              </a:spcBef>
              <a:buClrTx/>
              <a:buSzPct val="70000"/>
            </a:pPr>
            <a:r>
              <a:rPr lang="fr-BE" altLang="en-US" sz="1800">
                <a:solidFill>
                  <a:srgbClr val="800080"/>
                </a:solidFill>
                <a:latin typeface="Comic Sans MS" panose="030F0702030302020204" pitchFamily="66" charset="0"/>
              </a:rPr>
              <a:t>transition</a:t>
            </a:r>
          </a:p>
        </p:txBody>
      </p:sp>
      <p:sp>
        <p:nvSpPr>
          <p:cNvPr id="95248" name="Freeform 15">
            <a:extLst>
              <a:ext uri="{FF2B5EF4-FFF2-40B4-BE49-F238E27FC236}">
                <a16:creationId xmlns:a16="http://schemas.microsoft.com/office/drawing/2014/main" id="{7C589183-4F50-4D56-82B4-2156BD78D3CD}"/>
              </a:ext>
            </a:extLst>
          </p:cNvPr>
          <p:cNvSpPr>
            <a:spLocks noChangeArrowheads="1"/>
          </p:cNvSpPr>
          <p:nvPr/>
        </p:nvSpPr>
        <p:spPr bwMode="auto">
          <a:xfrm>
            <a:off x="2620963" y="4473576"/>
            <a:ext cx="4127500" cy="1470025"/>
          </a:xfrm>
          <a:custGeom>
            <a:avLst/>
            <a:gdLst>
              <a:gd name="T0" fmla="*/ 0 w 2600"/>
              <a:gd name="T1" fmla="*/ 2147483646 h 926"/>
              <a:gd name="T2" fmla="*/ 2147483646 w 2600"/>
              <a:gd name="T3" fmla="*/ 2147483646 h 926"/>
              <a:gd name="T4" fmla="*/ 2147483646 w 2600"/>
              <a:gd name="T5" fmla="*/ 0 h 926"/>
              <a:gd name="T6" fmla="*/ 0 60000 65536"/>
              <a:gd name="T7" fmla="*/ 0 60000 65536"/>
              <a:gd name="T8" fmla="*/ 0 60000 65536"/>
              <a:gd name="T9" fmla="*/ 0 w 2600"/>
              <a:gd name="T10" fmla="*/ 0 h 926"/>
              <a:gd name="T11" fmla="*/ 2600 w 2600"/>
              <a:gd name="T12" fmla="*/ 926 h 926"/>
            </a:gdLst>
            <a:ahLst/>
            <a:cxnLst>
              <a:cxn ang="T6">
                <a:pos x="T0" y="T1"/>
              </a:cxn>
              <a:cxn ang="T7">
                <a:pos x="T2" y="T3"/>
              </a:cxn>
              <a:cxn ang="T8">
                <a:pos x="T4" y="T5"/>
              </a:cxn>
            </a:cxnLst>
            <a:rect l="T9" t="T10" r="T11" b="T12"/>
            <a:pathLst>
              <a:path w="2600" h="926">
                <a:moveTo>
                  <a:pt x="0" y="810"/>
                </a:moveTo>
                <a:cubicBezTo>
                  <a:pt x="506" y="868"/>
                  <a:pt x="1012" y="926"/>
                  <a:pt x="1445" y="791"/>
                </a:cubicBezTo>
                <a:cubicBezTo>
                  <a:pt x="1878" y="656"/>
                  <a:pt x="2239" y="328"/>
                  <a:pt x="2600" y="0"/>
                </a:cubicBezTo>
              </a:path>
            </a:pathLst>
          </a:custGeom>
          <a:noFill/>
          <a:ln w="12600" cap="flat">
            <a:solidFill>
              <a:srgbClr val="800080"/>
            </a:solidFill>
            <a:prstDash val="dash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lide Number Placeholder 1">
            <a:extLst>
              <a:ext uri="{FF2B5EF4-FFF2-40B4-BE49-F238E27FC236}">
                <a16:creationId xmlns:a16="http://schemas.microsoft.com/office/drawing/2014/main" id="{5269595D-EFEE-4BED-A7A1-7C23CE8DB305}"/>
              </a:ext>
            </a:extLst>
          </p:cNvPr>
          <p:cNvSpPr>
            <a:spLocks noGrp="1"/>
          </p:cNvSpPr>
          <p:nvPr>
            <p:ph type="sldNum" sz="quarter" idx="12"/>
          </p:nvPr>
        </p:nvSpPr>
        <p:spPr/>
        <p:txBody>
          <a:bodyPr/>
          <a:lstStyle/>
          <a:p>
            <a:fld id="{5DCE9256-E267-42CE-80F9-AEAE5EA0E9CB}" type="slidenum">
              <a:rPr lang="en-US" smtClean="0"/>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a:extLst>
              <a:ext uri="{FF2B5EF4-FFF2-40B4-BE49-F238E27FC236}">
                <a16:creationId xmlns:a16="http://schemas.microsoft.com/office/drawing/2014/main" id="{AB3A5905-0E4A-4718-9843-3679CF85CD23}"/>
              </a:ext>
            </a:extLst>
          </p:cNvPr>
          <p:cNvSpPr txBox="1">
            <a:spLocks noChangeArrowheads="1"/>
          </p:cNvSpPr>
          <p:nvPr/>
        </p:nvSpPr>
        <p:spPr bwMode="auto">
          <a:xfrm>
            <a:off x="2724151" y="228600"/>
            <a:ext cx="868228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Sơ đồ </a:t>
            </a: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máy </a:t>
            </a:r>
            <a:r>
              <a:rPr lang="vi-VN" altLang="en-US" sz="3200">
                <a:solidFill>
                  <a:srgbClr val="CC0000"/>
                </a:solidFill>
                <a:latin typeface="Century" panose="02040604050505020304" pitchFamily="18" charset="0"/>
                <a:ea typeface="Symbol" panose="05050102010706020507" pitchFamily="18" charset="2"/>
                <a:cs typeface="Tahoma" panose="020B0604030504040204" pitchFamily="34" charset="0"/>
              </a:rPr>
              <a:t>trạng thái: Chuyển tiếp và bảo vệ</a:t>
            </a:r>
            <a:endPar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endParaRPr>
          </a:p>
        </p:txBody>
      </p:sp>
      <p:sp>
        <p:nvSpPr>
          <p:cNvPr id="38914" name="Text Box 2">
            <a:extLst>
              <a:ext uri="{FF2B5EF4-FFF2-40B4-BE49-F238E27FC236}">
                <a16:creationId xmlns:a16="http://schemas.microsoft.com/office/drawing/2014/main" id="{C9C7065F-7FD2-4672-851E-0700D494DE0F}"/>
              </a:ext>
            </a:extLst>
          </p:cNvPr>
          <p:cNvSpPr txBox="1">
            <a:spLocks noChangeArrowheads="1"/>
          </p:cNvSpPr>
          <p:nvPr/>
        </p:nvSpPr>
        <p:spPr bwMode="auto">
          <a:xfrm>
            <a:off x="1749426" y="1466850"/>
            <a:ext cx="10034079"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marL="2286000" indent="-454025">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a:latin typeface="Century" panose="02040604050505020304" pitchFamily="18" charset="0"/>
              </a:rPr>
              <a:t>Sự xuất hiện sự kiện là điều kiện đủ để chuyển tiếp</a:t>
            </a:r>
          </a:p>
          <a:p>
            <a:pPr lvl="1">
              <a:lnSpc>
                <a:spcPct val="120000"/>
              </a:lnSpc>
              <a:spcBef>
                <a:spcPts val="413"/>
              </a:spcBef>
              <a:buClr>
                <a:srgbClr val="800080"/>
              </a:buClr>
              <a:buFont typeface="Century" panose="02040604050505020304" pitchFamily="18" charset="0"/>
              <a:buChar char="–"/>
            </a:pPr>
            <a:r>
              <a:rPr lang="en-US" altLang="en-US">
                <a:latin typeface="Century" panose="02040604050505020304" pitchFamily="18" charset="0"/>
              </a:rPr>
              <a:t>Sự kiện có thể là kích thích bên ngoài (ví dụ: meetingRequest) hoặc ứng dụng của hoạt động nội bộ (ví dụ: determineSchedule)</a:t>
            </a:r>
          </a:p>
          <a:p>
            <a:pPr>
              <a:lnSpc>
                <a:spcPct val="120000"/>
              </a:lnSpc>
              <a:buClr>
                <a:srgbClr val="800080"/>
              </a:buClr>
              <a:buSzPct val="70000"/>
              <a:buFont typeface="Wingdings" panose="05000000000000000000" pitchFamily="2" charset="2"/>
              <a:buChar char=""/>
            </a:pPr>
            <a:r>
              <a:rPr lang="en-US" altLang="en-US">
                <a:latin typeface="Century" panose="02040604050505020304" pitchFamily="18" charset="0"/>
              </a:rPr>
              <a:t>Bảo vệ = điều kiện cần thiết để kích hoạt chuyển tiếp</a:t>
            </a:r>
          </a:p>
          <a:p>
            <a:pPr lvl="1">
              <a:lnSpc>
                <a:spcPct val="90000"/>
              </a:lnSpc>
              <a:buClr>
                <a:srgbClr val="800080"/>
              </a:buClr>
              <a:buFont typeface="Century" panose="02040604050505020304" pitchFamily="18" charset="0"/>
              <a:buChar char="–"/>
            </a:pPr>
            <a:r>
              <a:rPr lang="en-US" altLang="en-US">
                <a:latin typeface="Century" panose="02040604050505020304" pitchFamily="18" charset="0"/>
              </a:rPr>
              <a:t>Mục nhắm tới trạng thái mục tiêu  ...</a:t>
            </a:r>
            <a:endParaRPr lang="en-US" altLang="en-US" sz="2000">
              <a:effectLst>
                <a:outerShdw blurRad="38100" dist="38100" dir="2700000" algn="tl">
                  <a:srgbClr val="C0C0C0"/>
                </a:outerShdw>
              </a:effectLst>
              <a:latin typeface="Century" panose="02040604050505020304" pitchFamily="18" charset="0"/>
            </a:endParaRPr>
          </a:p>
          <a:p>
            <a:pPr marL="457200" lvl="1" indent="0">
              <a:lnSpc>
                <a:spcPct val="90000"/>
              </a:lnSpc>
              <a:buClr>
                <a:srgbClr val="800080"/>
              </a:buClr>
            </a:pPr>
            <a:r>
              <a:rPr lang="en-US" altLang="en-US" sz="2200">
                <a:latin typeface="Century" panose="02040604050505020304" pitchFamily="18" charset="0"/>
              </a:rPr>
              <a:t>Nếu đề mục đang ở trong trạng thái nguồn và sự kiện ev xảy ra và chỉ nếu điều kiện bảo vệ là đúng</a:t>
            </a:r>
          </a:p>
          <a:p>
            <a:pPr lvl="1">
              <a:lnSpc>
                <a:spcPct val="140000"/>
              </a:lnSpc>
              <a:spcBef>
                <a:spcPts val="138"/>
              </a:spcBef>
              <a:buClr>
                <a:srgbClr val="800080"/>
              </a:buClr>
              <a:buFont typeface="Century" panose="02040604050505020304" pitchFamily="18" charset="0"/>
              <a:buChar char="–"/>
            </a:pPr>
            <a:r>
              <a:rPr lang="vi-VN" altLang="en-US">
                <a:latin typeface="Century" panose="02040604050505020304" pitchFamily="18" charset="0"/>
              </a:rPr>
              <a:t>Chuyển tiếp đã được bảo vệ mà không có nhãn sự kiện:</a:t>
            </a:r>
            <a:r>
              <a:rPr lang="en-US" altLang="en-US">
                <a:latin typeface="Century" panose="02040604050505020304" pitchFamily="18" charset="0"/>
              </a:rPr>
              <a:t> </a:t>
            </a:r>
          </a:p>
          <a:p>
            <a:pPr lvl="1">
              <a:lnSpc>
                <a:spcPct val="90000"/>
              </a:lnSpc>
              <a:spcBef>
                <a:spcPts val="125"/>
              </a:spcBef>
              <a:buClrTx/>
            </a:pPr>
            <a:r>
              <a:rPr lang="en-US" altLang="en-US">
                <a:latin typeface="Century" panose="02040604050505020304" pitchFamily="18" charset="0"/>
              </a:rPr>
              <a:t>              Kích hoạt ngay khi bộ bảo vệ nhận giá trị true (= điều kiện kích hoạt)</a:t>
            </a:r>
          </a:p>
          <a:p>
            <a:pPr>
              <a:buClr>
                <a:srgbClr val="800080"/>
              </a:buClr>
              <a:buSzPct val="70000"/>
              <a:buFont typeface="Wingdings" panose="05000000000000000000" pitchFamily="2" charset="2"/>
              <a:buChar char=""/>
            </a:pPr>
            <a:r>
              <a:rPr lang="vi-VN" altLang="en-US">
                <a:latin typeface="Century" panose="02040604050505020304" pitchFamily="18" charset="0"/>
              </a:rPr>
              <a:t>Hành vi không xác định được: chuyển đổi ra nhiều lần với cùng một sự kiện và không có hoặc những bảo vệ chồng chéo </a:t>
            </a:r>
            <a:endParaRPr lang="en-US" altLang="en-US">
              <a:latin typeface="Century" panose="02040604050505020304" pitchFamily="18" charset="0"/>
            </a:endParaRPr>
          </a:p>
          <a:p>
            <a:pPr lvl="1">
              <a:lnSpc>
                <a:spcPct val="100000"/>
              </a:lnSpc>
              <a:spcBef>
                <a:spcPts val="413"/>
              </a:spcBef>
              <a:buClr>
                <a:srgbClr val="800080"/>
              </a:buClr>
              <a:buFont typeface="Century" panose="02040604050505020304" pitchFamily="18" charset="0"/>
              <a:buChar char="–"/>
            </a:pPr>
            <a:r>
              <a:rPr lang="vi-VN" altLang="en-US">
                <a:latin typeface="Century" panose="02040604050505020304" pitchFamily="18" charset="0"/>
              </a:rPr>
              <a:t>Thường phải tránh để đảm bảo an toàn, vì lý do an ninh</a:t>
            </a:r>
            <a:endParaRPr lang="en-US" altLang="en-US">
              <a:latin typeface="Century" panose="02040604050505020304" pitchFamily="18" charset="0"/>
            </a:endParaRPr>
          </a:p>
        </p:txBody>
      </p:sp>
      <p:pic>
        <p:nvPicPr>
          <p:cNvPr id="97284" name="Picture 3">
            <a:extLst>
              <a:ext uri="{FF2B5EF4-FFF2-40B4-BE49-F238E27FC236}">
                <a16:creationId xmlns:a16="http://schemas.microsoft.com/office/drawing/2014/main" id="{489EE0B2-FC04-4DD5-AFC2-4AFCA191A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5" y="17463"/>
            <a:ext cx="1143000" cy="1136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5CBF300E-78D4-477F-A060-F1B135D82FE6}"/>
              </a:ext>
            </a:extLst>
          </p:cNvPr>
          <p:cNvSpPr>
            <a:spLocks noGrp="1"/>
          </p:cNvSpPr>
          <p:nvPr>
            <p:ph type="sldNum" sz="quarter" idx="12"/>
          </p:nvPr>
        </p:nvSpPr>
        <p:spPr/>
        <p:txBody>
          <a:bodyPr/>
          <a:lstStyle/>
          <a:p>
            <a:fld id="{5DCE9256-E267-42CE-80F9-AEAE5EA0E9CB}" type="slidenum">
              <a:rPr lang="en-US" smtClean="0"/>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DC049591-F020-4604-9968-49B0E789B7C1}"/>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Đặc tả yêu cầu và làm tài liệu –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Nội dung</a:t>
            </a:r>
          </a:p>
        </p:txBody>
      </p:sp>
      <p:sp>
        <p:nvSpPr>
          <p:cNvPr id="9219" name="Text Box 2">
            <a:extLst>
              <a:ext uri="{FF2B5EF4-FFF2-40B4-BE49-F238E27FC236}">
                <a16:creationId xmlns:a16="http://schemas.microsoft.com/office/drawing/2014/main" id="{3E8B331E-FEEC-4B1C-9DD1-968C2F0FBD72}"/>
              </a:ext>
            </a:extLst>
          </p:cNvPr>
          <p:cNvSpPr txBox="1">
            <a:spLocks noChangeArrowheads="1"/>
          </p:cNvSpPr>
          <p:nvPr/>
        </p:nvSpPr>
        <p:spPr bwMode="auto">
          <a:xfrm>
            <a:off x="1738312" y="1295400"/>
            <a:ext cx="9453943"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sz="1800">
                <a:latin typeface="Century" panose="02040604050505020304" pitchFamily="18" charset="0"/>
              </a:rPr>
              <a:t>Không có giới hạn cho tài liệu được viết bằng ngôn ngữ tự nhiên không có cấu trúc.</a:t>
            </a:r>
          </a:p>
          <a:p>
            <a:pPr>
              <a:lnSpc>
                <a:spcPct val="130000"/>
              </a:lnSpc>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Quy tắc của tài liệu dạng ngôn ngữ tự nhiên có cấu trúc</a:t>
            </a:r>
          </a:p>
          <a:p>
            <a:pPr lvl="1">
              <a:lnSpc>
                <a:spcPct val="100000"/>
              </a:lnSpc>
              <a:spcBef>
                <a:spcPts val="200"/>
              </a:spcBef>
              <a:buClr>
                <a:srgbClr val="800080"/>
              </a:buClr>
              <a:buFont typeface="Century" panose="02040604050505020304" pitchFamily="18" charset="0"/>
              <a:buChar char="–"/>
            </a:pPr>
            <a:r>
              <a:rPr lang="en-US" altLang="en-US" sz="2000">
                <a:latin typeface="Century" panose="02040604050505020304" pitchFamily="18" charset="0"/>
              </a:rPr>
              <a:t>Các luật cục bộ khi viết phát biểu</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Các luật chung về tổ chức tài liệu yêu cầu</a:t>
            </a:r>
          </a:p>
          <a:p>
            <a:pPr>
              <a:lnSpc>
                <a:spcPct val="130000"/>
              </a:lnSpc>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Sử dụng các biểu đồ mô hình hóa</a:t>
            </a:r>
          </a:p>
          <a:p>
            <a:pPr lvl="1">
              <a:lnSpc>
                <a:spcPct val="100000"/>
              </a:lnSpc>
              <a:spcBef>
                <a:spcPts val="200"/>
              </a:spcBef>
              <a:buClr>
                <a:srgbClr val="800080"/>
              </a:buClr>
              <a:buFont typeface="Century" panose="02040604050505020304" pitchFamily="18" charset="0"/>
              <a:buChar char="–"/>
            </a:pPr>
            <a:r>
              <a:rPr lang="en-US" altLang="en-US" sz="2000">
                <a:latin typeface="Century" panose="02040604050505020304" pitchFamily="18" charset="0"/>
              </a:rPr>
              <a:t>Phạm vi hệ thống:  ngữ cảnh, vấn đề, sơ đồ khung</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Cấu trúc được khái niệm:  biểu đồ thực thể - liên kết</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Hoạt động và dữ liệu:  biểu đồ SADT </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Luồng dữ liệu:  biểu đồ luồng dữ liệu</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Sự hoạt động của hệ thống:  sơ đồ ca sử dụng</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Các kịch bản tương tác:  biểu đồ tuần tự về sự kiện</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Hành vi của hệ thống:  biểu đồ trạng thái hệ thống</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Sự phản hồi: biểu đồ R-net</a:t>
            </a:r>
          </a:p>
          <a:p>
            <a:pPr lvl="1">
              <a:spcBef>
                <a:spcPts val="200"/>
              </a:spcBef>
              <a:buClr>
                <a:srgbClr val="800080"/>
              </a:buClr>
              <a:buFont typeface="Century" panose="02040604050505020304" pitchFamily="18" charset="0"/>
              <a:buChar char="–"/>
            </a:pPr>
            <a:r>
              <a:rPr lang="en-US" altLang="en-US" sz="2000">
                <a:latin typeface="Century" panose="02040604050505020304" pitchFamily="18" charset="0"/>
              </a:rPr>
              <a:t>Phối hợp nhiều khung nhìn hệ thống, nhiều thông số trong UML</a:t>
            </a:r>
          </a:p>
        </p:txBody>
      </p:sp>
      <p:pic>
        <p:nvPicPr>
          <p:cNvPr id="9220" name="Picture 3">
            <a:extLst>
              <a:ext uri="{FF2B5EF4-FFF2-40B4-BE49-F238E27FC236}">
                <a16:creationId xmlns:a16="http://schemas.microsoft.com/office/drawing/2014/main" id="{1EB756B3-DDA9-4F21-B0EC-FA1E7639B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7143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B3F9628-2100-415B-8237-BC0E961FD80F}"/>
              </a:ext>
            </a:extLst>
          </p:cNvPr>
          <p:cNvSpPr>
            <a:spLocks noGrp="1"/>
          </p:cNvSpPr>
          <p:nvPr>
            <p:ph type="sldNum" sz="quarter" idx="12"/>
          </p:nvPr>
        </p:nvSpPr>
        <p:spPr/>
        <p:txBody>
          <a:bodyPr/>
          <a:lstStyle/>
          <a:p>
            <a:fld id="{5DCE9256-E267-42CE-80F9-AEAE5EA0E9CB}" type="slidenum">
              <a:rPr lang="en-US" smtClean="0"/>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1">
            <a:extLst>
              <a:ext uri="{FF2B5EF4-FFF2-40B4-BE49-F238E27FC236}">
                <a16:creationId xmlns:a16="http://schemas.microsoft.com/office/drawing/2014/main" id="{E4D079BC-E3BF-4007-82C6-7AD7198072BD}"/>
              </a:ext>
            </a:extLst>
          </p:cNvPr>
          <p:cNvSpPr txBox="1">
            <a:spLocks noChangeArrowheads="1"/>
          </p:cNvSpPr>
          <p:nvPr/>
        </p:nvSpPr>
        <p:spPr bwMode="auto">
          <a:xfrm>
            <a:off x="2724150" y="152400"/>
            <a:ext cx="75707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Scenarios and state machines</a:t>
            </a:r>
          </a:p>
        </p:txBody>
      </p:sp>
      <p:sp>
        <p:nvSpPr>
          <p:cNvPr id="39938" name="Text Box 2">
            <a:extLst>
              <a:ext uri="{FF2B5EF4-FFF2-40B4-BE49-F238E27FC236}">
                <a16:creationId xmlns:a16="http://schemas.microsoft.com/office/drawing/2014/main" id="{0B06FB5C-8254-4988-BFAE-680DC320B887}"/>
              </a:ext>
            </a:extLst>
          </p:cNvPr>
          <p:cNvSpPr txBox="1">
            <a:spLocks noChangeArrowheads="1"/>
          </p:cNvSpPr>
          <p:nvPr/>
        </p:nvSpPr>
        <p:spPr bwMode="auto">
          <a:xfrm>
            <a:off x="1604963" y="1295400"/>
            <a:ext cx="9097962"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SM </a:t>
            </a: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trace</a:t>
            </a:r>
            <a:r>
              <a:rPr lang="en-US" altLang="en-US" sz="2000" i="0">
                <a:solidFill>
                  <a:srgbClr val="352270"/>
                </a:solidFill>
                <a:latin typeface="Century" pitchFamily="16" charset="0"/>
                <a:ea typeface="Source Han Sans CN Regular" charset="0"/>
                <a:cs typeface="Source Han Sans CN Regular" charset="0"/>
              </a:rPr>
              <a:t> = sequence of successive SM states up to some point</a:t>
            </a:r>
          </a:p>
          <a:p>
            <a:pPr lvl="1">
              <a:lnSpc>
                <a:spcPct val="130000"/>
              </a:lnSpc>
              <a:spcBef>
                <a:spcPts val="625"/>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e.g.  &lt;</a:t>
            </a:r>
            <a:r>
              <a:rPr lang="en-US" altLang="en-US" sz="1800" i="0">
                <a:solidFill>
                  <a:srgbClr val="5F5F5F"/>
                </a:solidFill>
                <a:latin typeface="Century" pitchFamily="16" charset="0"/>
                <a:ea typeface="Source Han Sans CN Regular" charset="0"/>
                <a:cs typeface="Source Han Sans CN Regular" charset="0"/>
              </a:rPr>
              <a:t> GatheringMeetingData</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RequestDenied </a:t>
            </a:r>
            <a:r>
              <a:rPr lang="en-US" altLang="en-US" sz="1800" i="0">
                <a:solidFill>
                  <a:srgbClr val="333399"/>
                </a:solidFill>
                <a:latin typeface="Century" pitchFamily="16" charset="0"/>
                <a:ea typeface="Source Han Sans CN Regular" charset="0"/>
                <a:cs typeface="Source Han Sans CN Regular" charset="0"/>
              </a:rPr>
              <a:t>&gt;</a:t>
            </a:r>
          </a:p>
          <a:p>
            <a:pPr lvl="1">
              <a:lnSpc>
                <a:spcPct val="13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always finite, but SM diagram may have infinitely many traces</a:t>
            </a:r>
          </a:p>
          <a:p>
            <a:pPr>
              <a:lnSpc>
                <a:spcPct val="16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A SM diagram </a:t>
            </a: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generalizes</a:t>
            </a:r>
            <a:r>
              <a:rPr lang="en-US" altLang="en-US" sz="2000" i="0">
                <a:solidFill>
                  <a:srgbClr val="352270"/>
                </a:solidFill>
                <a:latin typeface="Century" pitchFamily="16" charset="0"/>
                <a:ea typeface="Source Han Sans CN Regular" charset="0"/>
                <a:cs typeface="Source Han Sans CN Regular" charset="0"/>
              </a:rPr>
              <a:t> ET diagram scenarios:</a:t>
            </a:r>
          </a:p>
          <a:p>
            <a:pPr lvl="1">
              <a:lnSpc>
                <a:spcPct val="11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from specific instances to any component instance</a:t>
            </a:r>
          </a:p>
          <a:p>
            <a:pPr lvl="1">
              <a:lnSpc>
                <a:spcPct val="13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trace coverage: SM traces include ET traces, and </a:t>
            </a:r>
            <a:r>
              <a:rPr lang="en-US" altLang="en-US" sz="1800" i="0">
                <a:solidFill>
                  <a:srgbClr val="333399"/>
                </a:solidFill>
                <a:latin typeface="Century" pitchFamily="16" charset="0"/>
                <a:ea typeface="Source Han Sans CN Regular" charset="0"/>
                <a:cs typeface="Source Han Sans CN Regular" charset="0"/>
              </a:rPr>
              <a:t>(many)</a:t>
            </a:r>
            <a:r>
              <a:rPr lang="en-US" altLang="en-US" sz="2000" i="0">
                <a:solidFill>
                  <a:srgbClr val="333399"/>
                </a:solidFill>
                <a:latin typeface="Century" pitchFamily="16" charset="0"/>
                <a:ea typeface="Source Han Sans CN Regular" charset="0"/>
                <a:cs typeface="Source Han Sans CN Regular" charset="0"/>
              </a:rPr>
              <a:t> more</a:t>
            </a:r>
          </a:p>
          <a:p>
            <a:pPr lvl="1" indent="-279400">
              <a:lnSpc>
                <a:spcPct val="120000"/>
              </a:lnSpc>
              <a:spcBef>
                <a:spcPts val="688"/>
              </a:spcBef>
              <a:buSzPct val="100000"/>
              <a:defRPr/>
            </a:pPr>
            <a:r>
              <a:rPr lang="en-US" altLang="en-US" sz="1800" i="0">
                <a:solidFill>
                  <a:srgbClr val="333399"/>
                </a:solidFill>
                <a:latin typeface="Century" pitchFamily="16" charset="0"/>
                <a:ea typeface="Source Han Sans CN Regular" charset="0"/>
                <a:cs typeface="Source Han Sans CN Regular" charset="0"/>
              </a:rPr>
              <a:t>        e.g.  </a:t>
            </a:r>
            <a:r>
              <a:rPr lang="en-US" altLang="en-US" sz="2000" i="0">
                <a:solidFill>
                  <a:srgbClr val="333399"/>
                </a:solidFill>
                <a:latin typeface="Century" pitchFamily="16" charset="0"/>
                <a:ea typeface="Source Han Sans CN Regular" charset="0"/>
                <a:cs typeface="Source Han Sans CN Regular" charset="0"/>
              </a:rPr>
              <a:t>scenario/SM trace from previous slides:</a:t>
            </a:r>
          </a:p>
          <a:p>
            <a:pPr lvl="1" indent="-279400">
              <a:lnSpc>
                <a:spcPct val="130000"/>
              </a:lnSpc>
              <a:spcBef>
                <a:spcPts val="625"/>
              </a:spcBef>
              <a:buSzPct val="100000"/>
              <a:defRPr/>
            </a:pPr>
            <a:r>
              <a:rPr lang="en-US" altLang="en-US" sz="1800" i="0">
                <a:solidFill>
                  <a:srgbClr val="333399"/>
                </a:solidFill>
                <a:latin typeface="Century" pitchFamily="16" charset="0"/>
                <a:ea typeface="Source Han Sans CN Regular" charset="0"/>
                <a:cs typeface="Source Han Sans CN Regular" charset="0"/>
              </a:rPr>
              <a:t>                &lt; </a:t>
            </a:r>
            <a:r>
              <a:rPr lang="en-US" altLang="en-US" sz="1800" i="0">
                <a:solidFill>
                  <a:srgbClr val="5F5F5F"/>
                </a:solidFill>
                <a:latin typeface="Century" pitchFamily="16" charset="0"/>
                <a:ea typeface="Source Han Sans CN Regular" charset="0"/>
                <a:cs typeface="Source Han Sans CN Regular" charset="0"/>
              </a:rPr>
              <a:t>ValidatingMeetingData</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ConstraintsRequested</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Planning</a:t>
            </a:r>
            <a:r>
              <a:rPr lang="en-US" altLang="en-US" sz="1800" i="0">
                <a:solidFill>
                  <a:srgbClr val="333399"/>
                </a:solidFill>
                <a:latin typeface="Century" pitchFamily="16" charset="0"/>
                <a:ea typeface="Source Han Sans CN Regular" charset="0"/>
                <a:cs typeface="Source Han Sans CN Regular" charset="0"/>
              </a:rPr>
              <a:t>; </a:t>
            </a:r>
          </a:p>
          <a:p>
            <a:pPr lvl="1" indent="-279400">
              <a:lnSpc>
                <a:spcPct val="80000"/>
              </a:lnSpc>
              <a:spcBef>
                <a:spcPts val="625"/>
              </a:spcBef>
              <a:buSzPct val="100000"/>
              <a:defRPr/>
            </a:pP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MeetingScheduled</a:t>
            </a:r>
            <a:r>
              <a:rPr lang="en-US" altLang="en-US" sz="1800" i="0">
                <a:solidFill>
                  <a:srgbClr val="333399"/>
                </a:solidFill>
                <a:latin typeface="Century" pitchFamily="16" charset="0"/>
                <a:ea typeface="Source Han Sans CN Regular" charset="0"/>
                <a:cs typeface="Source Han Sans CN Regular" charset="0"/>
              </a:rPr>
              <a:t>; </a:t>
            </a:r>
            <a:r>
              <a:rPr lang="en-US" altLang="en-US" sz="1800" i="0">
                <a:solidFill>
                  <a:srgbClr val="5F5F5F"/>
                </a:solidFill>
                <a:latin typeface="Century" pitchFamily="16" charset="0"/>
                <a:ea typeface="Source Han Sans CN Regular" charset="0"/>
                <a:cs typeface="Source Han Sans CN Regular" charset="0"/>
              </a:rPr>
              <a:t>MeetingNotified</a:t>
            </a:r>
            <a:r>
              <a:rPr lang="en-US" altLang="en-US" sz="1800" i="0">
                <a:solidFill>
                  <a:srgbClr val="333399"/>
                </a:solidFill>
                <a:latin typeface="Century" pitchFamily="16" charset="0"/>
                <a:ea typeface="Source Han Sans CN Regular" charset="0"/>
                <a:cs typeface="Source Han Sans CN Regular" charset="0"/>
              </a:rPr>
              <a:t> &gt;</a:t>
            </a:r>
          </a:p>
        </p:txBody>
      </p:sp>
      <p:pic>
        <p:nvPicPr>
          <p:cNvPr id="99332" name="Picture 3">
            <a:extLst>
              <a:ext uri="{FF2B5EF4-FFF2-40B4-BE49-F238E27FC236}">
                <a16:creationId xmlns:a16="http://schemas.microsoft.com/office/drawing/2014/main" id="{7AEFBF53-CA72-44B6-BAC3-9CC79E7D2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17464"/>
            <a:ext cx="1098550" cy="998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9333" name="Picture 4">
            <a:extLst>
              <a:ext uri="{FF2B5EF4-FFF2-40B4-BE49-F238E27FC236}">
                <a16:creationId xmlns:a16="http://schemas.microsoft.com/office/drawing/2014/main" id="{8499DD61-996A-41B6-8C00-4A1513476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1163" y="187325"/>
            <a:ext cx="595312" cy="623888"/>
          </a:xfrm>
          <a:prstGeom prst="rect">
            <a:avLst/>
          </a:prstGeom>
          <a:solidFill>
            <a:srgbClr val="4A427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5C034BB5-7D45-4225-93D6-D3F0E884CF92}"/>
              </a:ext>
            </a:extLst>
          </p:cNvPr>
          <p:cNvSpPr>
            <a:spLocks noGrp="1"/>
          </p:cNvSpPr>
          <p:nvPr>
            <p:ph type="sldNum" sz="quarter" idx="12"/>
          </p:nvPr>
        </p:nvSpPr>
        <p:spPr/>
        <p:txBody>
          <a:bodyPr/>
          <a:lstStyle/>
          <a:p>
            <a:fld id="{5DCE9256-E267-42CE-80F9-AEAE5EA0E9CB}" type="slidenum">
              <a:rPr lang="en-US" smtClean="0"/>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
            <a:extLst>
              <a:ext uri="{FF2B5EF4-FFF2-40B4-BE49-F238E27FC236}">
                <a16:creationId xmlns:a16="http://schemas.microsoft.com/office/drawing/2014/main" id="{1DCC0B54-0B76-4F92-BDE3-B1FF6202BA3A}"/>
              </a:ext>
            </a:extLst>
          </p:cNvPr>
          <p:cNvSpPr txBox="1">
            <a:spLocks noChangeArrowheads="1"/>
          </p:cNvSpPr>
          <p:nvPr/>
        </p:nvSpPr>
        <p:spPr bwMode="auto">
          <a:xfrm>
            <a:off x="2724151" y="192088"/>
            <a:ext cx="7758113"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Concurrent behaviors and  statecharts</a:t>
            </a:r>
          </a:p>
        </p:txBody>
      </p:sp>
      <p:sp>
        <p:nvSpPr>
          <p:cNvPr id="40962" name="Text Box 2">
            <a:extLst>
              <a:ext uri="{FF2B5EF4-FFF2-40B4-BE49-F238E27FC236}">
                <a16:creationId xmlns:a16="http://schemas.microsoft.com/office/drawing/2014/main" id="{447224B8-E80C-4906-96BF-5CD3F4FB716B}"/>
              </a:ext>
            </a:extLst>
          </p:cNvPr>
          <p:cNvSpPr txBox="1">
            <a:spLocks noChangeArrowheads="1"/>
          </p:cNvSpPr>
          <p:nvPr/>
        </p:nvSpPr>
        <p:spPr bwMode="auto">
          <a:xfrm>
            <a:off x="1749426" y="1266825"/>
            <a:ext cx="8882063"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Components often control multiple items in parallel  </a:t>
            </a:r>
          </a:p>
          <a:p>
            <a:pPr>
              <a:lnSpc>
                <a:spcPct val="12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Problems with flat SM diagram ...</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N item variables each with M values </a:t>
            </a:r>
            <a:r>
              <a:rPr lang="en-US" altLang="en-US" sz="2000" i="0">
                <a:solidFill>
                  <a:srgbClr val="800080"/>
                </a:solidFill>
                <a:latin typeface="Century" pitchFamily="16" charset="0"/>
                <a:ea typeface="Source Han Sans CN Regular" charset="0"/>
                <a:cs typeface="Source Han Sans CN Regular" charset="0"/>
              </a:rPr>
              <a:t>=&gt;</a:t>
            </a:r>
            <a:r>
              <a:rPr lang="en-US" altLang="en-US" sz="2000" i="0">
                <a:solidFill>
                  <a:srgbClr val="333399"/>
                </a:solidFill>
                <a:latin typeface="Century" pitchFamily="16" charset="0"/>
                <a:ea typeface="Source Han Sans CN Regular" charset="0"/>
                <a:cs typeface="Source Han Sans CN Regular" charset="0"/>
              </a:rPr>
              <a:t> M</a:t>
            </a:r>
            <a:r>
              <a:rPr lang="en-US" altLang="en-US" sz="2000" i="0" baseline="30000">
                <a:solidFill>
                  <a:srgbClr val="333399"/>
                </a:solidFill>
                <a:latin typeface="Century" pitchFamily="16" charset="0"/>
                <a:ea typeface="Source Han Sans CN Regular" charset="0"/>
                <a:cs typeface="Source Han Sans CN Regular" charset="0"/>
              </a:rPr>
              <a:t>N</a:t>
            </a:r>
            <a:r>
              <a:rPr lang="en-US" altLang="en-US" sz="2000" i="0">
                <a:solidFill>
                  <a:srgbClr val="333399"/>
                </a:solidFill>
                <a:latin typeface="Century" pitchFamily="16" charset="0"/>
                <a:ea typeface="Source Han Sans CN Regular" charset="0"/>
                <a:cs typeface="Source Han Sans CN Regular" charset="0"/>
              </a:rPr>
              <a:t> states !</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same SM state mixing up different variables</a:t>
            </a:r>
          </a:p>
          <a:p>
            <a:pPr>
              <a:lnSpc>
                <a:spcPct val="120000"/>
              </a:lnSpc>
              <a:spcBef>
                <a:spcPts val="900"/>
              </a:spcBef>
              <a:buClr>
                <a:srgbClr val="800080"/>
              </a:buClr>
              <a:buSzPct val="70000"/>
              <a:buFont typeface="Wingdings" charset="2"/>
              <a:buChar char=""/>
              <a:defRPr/>
            </a:pP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Statechart</a:t>
            </a:r>
            <a:r>
              <a:rPr lang="en-US" altLang="en-US" sz="2000" i="0">
                <a:solidFill>
                  <a:srgbClr val="352270"/>
                </a:solidFill>
                <a:latin typeface="Century" pitchFamily="16" charset="0"/>
                <a:ea typeface="Source Han Sans CN Regular" charset="0"/>
                <a:cs typeface="Source Han Sans CN Regular" charset="0"/>
              </a:rPr>
              <a:t> =  parallel composition of SM diagrams </a:t>
            </a:r>
            <a:r>
              <a:rPr lang="en-US" altLang="en-US" sz="1600" i="0">
                <a:solidFill>
                  <a:srgbClr val="352270"/>
                </a:solidFill>
                <a:latin typeface="Century" pitchFamily="16" charset="0"/>
                <a:ea typeface="Source Han Sans CN Regular" charset="0"/>
                <a:cs typeface="Source Han Sans CN Regular" charset="0"/>
              </a:rPr>
              <a:t>[Harel, 1987]</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one per variable evolving in parallel</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statechart </a:t>
            </a:r>
            <a:r>
              <a:rPr lang="en-US" altLang="en-US" sz="20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state</a:t>
            </a:r>
            <a:r>
              <a:rPr lang="en-US" altLang="en-US" sz="2000" i="0">
                <a:solidFill>
                  <a:srgbClr val="333399"/>
                </a:solidFill>
                <a:latin typeface="Century" pitchFamily="16" charset="0"/>
                <a:ea typeface="Source Han Sans CN Regular" charset="0"/>
                <a:cs typeface="Source Han Sans CN Regular" charset="0"/>
              </a:rPr>
              <a:t> =  aggregation of concurrent substates</a:t>
            </a:r>
          </a:p>
          <a:p>
            <a:pPr lvl="1">
              <a:lnSpc>
                <a:spcPct val="11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from M</a:t>
            </a:r>
            <a:r>
              <a:rPr lang="en-US" altLang="en-US" sz="2000" i="0" baseline="30000">
                <a:solidFill>
                  <a:srgbClr val="333399"/>
                </a:solidFill>
                <a:latin typeface="Century" pitchFamily="16" charset="0"/>
                <a:ea typeface="Source Han Sans CN Regular" charset="0"/>
                <a:cs typeface="Source Han Sans CN Regular" charset="0"/>
              </a:rPr>
              <a:t>N</a:t>
            </a:r>
            <a:r>
              <a:rPr lang="en-US" altLang="en-US" sz="2000" i="0">
                <a:solidFill>
                  <a:srgbClr val="333399"/>
                </a:solidFill>
                <a:latin typeface="Century" pitchFamily="16" charset="0"/>
                <a:ea typeface="Source Han Sans CN Regular" charset="0"/>
                <a:cs typeface="Source Han Sans CN Regular" charset="0"/>
              </a:rPr>
              <a:t> explicit SM states to M</a:t>
            </a:r>
            <a:r>
              <a:rPr lang="en-US" altLang="en-US" sz="1500" i="0">
                <a:solidFill>
                  <a:srgbClr val="333399"/>
                </a:solidFill>
                <a:latin typeface="Century" pitchFamily="16" charset="0"/>
                <a:ea typeface="Source Han Sans CN Regular" charset="0"/>
                <a:cs typeface="Source Han Sans CN Regular" charset="0"/>
              </a:rPr>
              <a:t> </a:t>
            </a:r>
            <a:r>
              <a:rPr lang="en-US" altLang="en-US" sz="2000" b="1" i="0">
                <a:solidFill>
                  <a:srgbClr val="333399"/>
                </a:solidFill>
              </a:rPr>
              <a:t></a:t>
            </a:r>
            <a:r>
              <a:rPr lang="en-US" altLang="en-US" sz="1500" i="0">
                <a:solidFill>
                  <a:srgbClr val="333399"/>
                </a:solidFill>
                <a:latin typeface="Century" pitchFamily="16" charset="0"/>
                <a:ea typeface="Source Han Sans CN Regular" charset="0"/>
                <a:cs typeface="Source Han Sans CN Regular" charset="0"/>
              </a:rPr>
              <a:t> </a:t>
            </a:r>
            <a:r>
              <a:rPr lang="en-US" altLang="en-US" sz="2000" i="0">
                <a:solidFill>
                  <a:srgbClr val="333399"/>
                </a:solidFill>
                <a:latin typeface="Century" pitchFamily="16" charset="0"/>
                <a:ea typeface="Source Han Sans CN Regular" charset="0"/>
                <a:cs typeface="Source Han Sans CN Regular" charset="0"/>
              </a:rPr>
              <a:t>N statechart states !</a:t>
            </a:r>
          </a:p>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Statechart trace =  sequence of successive aggregated SM states up to some point</a:t>
            </a:r>
          </a:p>
          <a:p>
            <a:pPr>
              <a:lnSpc>
                <a:spcPct val="110000"/>
              </a:lnSpc>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Interleaving semantics: for 2 transitions firing in same state, one is taken after the other (non-deterministic choice)</a:t>
            </a:r>
          </a:p>
        </p:txBody>
      </p:sp>
      <p:pic>
        <p:nvPicPr>
          <p:cNvPr id="101380" name="Picture 3">
            <a:extLst>
              <a:ext uri="{FF2B5EF4-FFF2-40B4-BE49-F238E27FC236}">
                <a16:creationId xmlns:a16="http://schemas.microsoft.com/office/drawing/2014/main" id="{9A2087B2-61AB-4114-8E60-01E78D41D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5" y="17463"/>
            <a:ext cx="1028700" cy="1022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92D5BC29-D196-4C75-B2C1-84003FF6253F}"/>
              </a:ext>
            </a:extLst>
          </p:cNvPr>
          <p:cNvSpPr>
            <a:spLocks noGrp="1"/>
          </p:cNvSpPr>
          <p:nvPr>
            <p:ph type="sldNum" sz="quarter" idx="12"/>
          </p:nvPr>
        </p:nvSpPr>
        <p:spPr/>
        <p:txBody>
          <a:bodyPr/>
          <a:lstStyle/>
          <a:p>
            <a:fld id="{5DCE9256-E267-42CE-80F9-AEAE5EA0E9CB}" type="slidenum">
              <a:rPr lang="en-US" smtClean="0"/>
              <a:t>51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
            <a:extLst>
              <a:ext uri="{FF2B5EF4-FFF2-40B4-BE49-F238E27FC236}">
                <a16:creationId xmlns:a16="http://schemas.microsoft.com/office/drawing/2014/main" id="{5313EE3B-5AF3-4C61-B4DA-0228B67CABB2}"/>
              </a:ext>
            </a:extLst>
          </p:cNvPr>
          <p:cNvSpPr txBox="1">
            <a:spLocks noChangeArrowheads="1"/>
          </p:cNvSpPr>
          <p:nvPr/>
        </p:nvSpPr>
        <p:spPr bwMode="auto">
          <a:xfrm>
            <a:off x="3171825" y="114301"/>
            <a:ext cx="60706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Statechart example</a:t>
            </a:r>
          </a:p>
        </p:txBody>
      </p:sp>
      <p:sp>
        <p:nvSpPr>
          <p:cNvPr id="41986" name="Text Box 2">
            <a:extLst>
              <a:ext uri="{FF2B5EF4-FFF2-40B4-BE49-F238E27FC236}">
                <a16:creationId xmlns:a16="http://schemas.microsoft.com/office/drawing/2014/main" id="{4FAB84FF-ACAE-4A9A-AD98-E433BDBBAC3A}"/>
              </a:ext>
            </a:extLst>
          </p:cNvPr>
          <p:cNvSpPr txBox="1">
            <a:spLocks noChangeArrowheads="1"/>
          </p:cNvSpPr>
          <p:nvPr/>
        </p:nvSpPr>
        <p:spPr bwMode="auto">
          <a:xfrm>
            <a:off x="1738314" y="4643439"/>
            <a:ext cx="8867775" cy="173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000"/>
              </a:spcBef>
              <a:buClr>
                <a:srgbClr val="800080"/>
              </a:buClr>
              <a:buSzPct val="70000"/>
              <a:buFont typeface="Wingdings" charset="2"/>
              <a:buChar char=""/>
              <a:defRPr/>
            </a:pPr>
            <a:r>
              <a:rPr lang="en-US" altLang="en-US" sz="2200" i="0" dirty="0">
                <a:solidFill>
                  <a:srgbClr val="352270"/>
                </a:solidFill>
                <a:latin typeface="Century" pitchFamily="16" charset="0"/>
                <a:ea typeface="Source Han Sans CN Regular" charset="0"/>
                <a:cs typeface="Source Han Sans CN Regular" charset="0"/>
              </a:rPr>
              <a:t>Trace example:</a:t>
            </a:r>
            <a:r>
              <a:rPr lang="en-US" altLang="en-US" sz="2000" i="0" dirty="0">
                <a:solidFill>
                  <a:srgbClr val="009999"/>
                </a:solidFill>
                <a:latin typeface="Century" pitchFamily="16" charset="0"/>
                <a:ea typeface="Source Han Sans CN Regular" charset="0"/>
                <a:cs typeface="Source Han Sans CN Regular" charset="0"/>
              </a:rPr>
              <a:t> </a:t>
            </a:r>
          </a:p>
          <a:p>
            <a:pPr lvl="1">
              <a:lnSpc>
                <a:spcPct val="70000"/>
              </a:lnSpc>
              <a:spcBef>
                <a:spcPts val="625"/>
              </a:spcBef>
              <a:buSzPct val="100000"/>
              <a:defRPr/>
            </a:pPr>
            <a:r>
              <a:rPr lang="en-US" altLang="en-US" sz="2000" i="0" dirty="0">
                <a:solidFill>
                  <a:srgbClr val="333399"/>
                </a:solidFill>
                <a:latin typeface="Arial" charset="0"/>
                <a:ea typeface="Source Han Sans CN Regular" charset="0"/>
                <a:cs typeface="Source Han Sans CN Regular" charset="0"/>
              </a:rPr>
              <a:t>   &lt; (</a:t>
            </a:r>
            <a:r>
              <a:rPr lang="en-US" altLang="en-US" sz="2000" i="0" dirty="0" err="1">
                <a:solidFill>
                  <a:srgbClr val="5F5F5F"/>
                </a:solidFill>
                <a:latin typeface="Arial" charset="0"/>
                <a:ea typeface="Source Han Sans CN Regular" charset="0"/>
                <a:cs typeface="Source Han Sans CN Regular" charset="0"/>
              </a:rPr>
              <a:t>doorsClosed</a:t>
            </a:r>
            <a:r>
              <a:rPr lang="en-US" altLang="en-US" sz="2000" i="0" dirty="0">
                <a:solidFill>
                  <a:srgbClr val="3333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trainStopped</a:t>
            </a:r>
            <a:r>
              <a:rPr lang="en-US" altLang="en-US" sz="2000" i="0" dirty="0">
                <a:solidFill>
                  <a:srgbClr val="333399"/>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doorsClosed</a:t>
            </a:r>
            <a:r>
              <a:rPr lang="en-US" altLang="en-US" sz="2000" i="0" dirty="0">
                <a:solidFill>
                  <a:srgbClr val="3333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trainMoving</a:t>
            </a:r>
            <a:r>
              <a:rPr lang="en-US" altLang="en-US" sz="2000" i="0" dirty="0">
                <a:solidFill>
                  <a:srgbClr val="333399"/>
                </a:solidFill>
                <a:latin typeface="Arial" charset="0"/>
                <a:ea typeface="Source Han Sans CN Regular" charset="0"/>
                <a:cs typeface="Source Han Sans CN Regular" charset="0"/>
              </a:rPr>
              <a:t>);  </a:t>
            </a:r>
          </a:p>
          <a:p>
            <a:pPr marL="342900">
              <a:lnSpc>
                <a:spcPct val="70000"/>
              </a:lnSpc>
              <a:spcBef>
                <a:spcPts val="1000"/>
              </a:spcBef>
              <a:buSzPct val="70000"/>
              <a:defRPr/>
            </a:pPr>
            <a:r>
              <a:rPr lang="en-US" altLang="en-US" sz="2000" i="0" dirty="0">
                <a:solidFill>
                  <a:srgbClr val="009999"/>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doorsClosed</a:t>
            </a:r>
            <a:r>
              <a:rPr lang="en-US" altLang="en-US" sz="2000" i="0" dirty="0">
                <a:solidFill>
                  <a:srgbClr val="0099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trainStopped</a:t>
            </a:r>
            <a:r>
              <a:rPr lang="en-US" altLang="en-US" sz="2000" i="0" dirty="0">
                <a:solidFill>
                  <a:srgbClr val="009999"/>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doorsOpen</a:t>
            </a:r>
            <a:r>
              <a:rPr lang="en-US" altLang="en-US" sz="2000" i="0" dirty="0">
                <a:solidFill>
                  <a:srgbClr val="009999"/>
                </a:solidFill>
                <a:latin typeface="Arial" charset="0"/>
                <a:ea typeface="Source Han Sans CN Regular" charset="0"/>
                <a:cs typeface="Source Han Sans CN Regular" charset="0"/>
              </a:rPr>
              <a:t>,</a:t>
            </a:r>
            <a:r>
              <a:rPr lang="en-US" altLang="en-US" sz="2000" i="0" dirty="0">
                <a:solidFill>
                  <a:srgbClr val="5F5F5F"/>
                </a:solidFill>
                <a:latin typeface="Arial" charset="0"/>
                <a:ea typeface="Source Han Sans CN Regular" charset="0"/>
                <a:cs typeface="Source Han Sans CN Regular" charset="0"/>
              </a:rPr>
              <a:t> </a:t>
            </a:r>
            <a:r>
              <a:rPr lang="en-US" altLang="en-US" sz="2000" i="0" dirty="0" err="1">
                <a:solidFill>
                  <a:srgbClr val="5F5F5F"/>
                </a:solidFill>
                <a:latin typeface="Arial" charset="0"/>
                <a:ea typeface="Source Han Sans CN Regular" charset="0"/>
                <a:cs typeface="Source Han Sans CN Regular" charset="0"/>
              </a:rPr>
              <a:t>trainStopped</a:t>
            </a:r>
            <a:r>
              <a:rPr lang="en-US" altLang="en-US" sz="2000" i="0" dirty="0">
                <a:solidFill>
                  <a:srgbClr val="009999"/>
                </a:solidFill>
                <a:latin typeface="Arial" charset="0"/>
                <a:ea typeface="Source Han Sans CN Regular" charset="0"/>
                <a:cs typeface="Source Han Sans CN Regular" charset="0"/>
              </a:rPr>
              <a:t>)</a:t>
            </a:r>
            <a:r>
              <a:rPr lang="en-US" altLang="en-US" sz="2000" i="0" dirty="0">
                <a:solidFill>
                  <a:srgbClr val="352270"/>
                </a:solidFill>
                <a:latin typeface="Arial" charset="0"/>
                <a:ea typeface="Source Han Sans CN Regular" charset="0"/>
                <a:cs typeface="Source Han Sans CN Regular" charset="0"/>
              </a:rPr>
              <a:t> </a:t>
            </a:r>
            <a:r>
              <a:rPr lang="en-US" altLang="en-US" sz="2000" i="0" dirty="0">
                <a:solidFill>
                  <a:srgbClr val="009999"/>
                </a:solidFill>
                <a:latin typeface="Arial" charset="0"/>
                <a:ea typeface="Source Han Sans CN Regular" charset="0"/>
                <a:cs typeface="Source Han Sans CN Regular" charset="0"/>
              </a:rPr>
              <a:t>&gt;</a:t>
            </a:r>
          </a:p>
          <a:p>
            <a:pPr>
              <a:lnSpc>
                <a:spcPct val="110000"/>
              </a:lnSpc>
              <a:spcBef>
                <a:spcPts val="1000"/>
              </a:spcBef>
              <a:buClr>
                <a:srgbClr val="800080"/>
              </a:buClr>
              <a:buSzPct val="70000"/>
              <a:buFont typeface="Wingdings" charset="2"/>
              <a:buChar char=""/>
              <a:defRPr/>
            </a:pPr>
            <a:r>
              <a:rPr lang="en-US" altLang="en-US" sz="2200" i="0" dirty="0">
                <a:solidFill>
                  <a:srgbClr val="352270"/>
                </a:solidFill>
                <a:latin typeface="Century" pitchFamily="16" charset="0"/>
                <a:ea typeface="Source Han Sans CN Regular" charset="0"/>
                <a:cs typeface="Source Han Sans CN Regular" charset="0"/>
              </a:rPr>
              <a:t>Model-checking tools can generate counterexample traces leading to violation of desired property </a:t>
            </a:r>
            <a:r>
              <a:rPr lang="en-US" altLang="en-US" sz="2000" i="0" dirty="0">
                <a:solidFill>
                  <a:srgbClr val="352270"/>
                </a:solidFill>
                <a:latin typeface="Century" pitchFamily="16" charset="0"/>
                <a:ea typeface="Source Han Sans CN Regular" charset="0"/>
                <a:cs typeface="Source Han Sans CN Regular" charset="0"/>
              </a:rPr>
              <a:t>(cf. Chap. 5 in [RE])</a:t>
            </a:r>
          </a:p>
        </p:txBody>
      </p:sp>
      <p:pic>
        <p:nvPicPr>
          <p:cNvPr id="103428" name="Picture 3">
            <a:extLst>
              <a:ext uri="{FF2B5EF4-FFF2-40B4-BE49-F238E27FC236}">
                <a16:creationId xmlns:a16="http://schemas.microsoft.com/office/drawing/2014/main" id="{7C3DB09C-DF65-4443-AB1F-B1E16CE6C4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425" y="190501"/>
            <a:ext cx="1252538" cy="777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03429" name="Object 4">
            <a:extLst>
              <a:ext uri="{FF2B5EF4-FFF2-40B4-BE49-F238E27FC236}">
                <a16:creationId xmlns:a16="http://schemas.microsoft.com/office/drawing/2014/main" id="{313C2B4B-B514-4764-91F6-2107A9A25FCF}"/>
              </a:ext>
            </a:extLst>
          </p:cNvPr>
          <p:cNvGraphicFramePr>
            <a:graphicFrameLocks noChangeAspect="1"/>
          </p:cNvGraphicFramePr>
          <p:nvPr/>
        </p:nvGraphicFramePr>
        <p:xfrm>
          <a:off x="3454400" y="914400"/>
          <a:ext cx="6015038" cy="3644900"/>
        </p:xfrm>
        <a:graphic>
          <a:graphicData uri="http://schemas.openxmlformats.org/presentationml/2006/ole">
            <mc:AlternateContent xmlns:mc="http://schemas.openxmlformats.org/markup-compatibility/2006">
              <mc:Choice xmlns:v="urn:schemas-microsoft-com:vml" Requires="v">
                <p:oleObj r:id="rId4" imgW="2880344" imgH="1729929" progId="">
                  <p:embed/>
                </p:oleObj>
              </mc:Choice>
              <mc:Fallback>
                <p:oleObj r:id="rId4" imgW="2880344" imgH="1729929" progId="">
                  <p:embed/>
                  <p:pic>
                    <p:nvPicPr>
                      <p:cNvPr id="103429" name="Object 4">
                        <a:extLst>
                          <a:ext uri="{FF2B5EF4-FFF2-40B4-BE49-F238E27FC236}">
                            <a16:creationId xmlns:a16="http://schemas.microsoft.com/office/drawing/2014/main" id="{313C2B4B-B514-4764-91F6-2107A9A25F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4400" y="914400"/>
                        <a:ext cx="6015038" cy="364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0" name="Line 5">
            <a:extLst>
              <a:ext uri="{FF2B5EF4-FFF2-40B4-BE49-F238E27FC236}">
                <a16:creationId xmlns:a16="http://schemas.microsoft.com/office/drawing/2014/main" id="{7AEC7758-E6CB-4325-AD71-DF431F0BC6A5}"/>
              </a:ext>
            </a:extLst>
          </p:cNvPr>
          <p:cNvSpPr>
            <a:spLocks noChangeShapeType="1"/>
          </p:cNvSpPr>
          <p:nvPr/>
        </p:nvSpPr>
        <p:spPr bwMode="auto">
          <a:xfrm flipH="1" flipV="1">
            <a:off x="2724151" y="2062164"/>
            <a:ext cx="784225" cy="5984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431" name="Rectangle 6">
            <a:extLst>
              <a:ext uri="{FF2B5EF4-FFF2-40B4-BE49-F238E27FC236}">
                <a16:creationId xmlns:a16="http://schemas.microsoft.com/office/drawing/2014/main" id="{42F03C1A-4F92-4CFF-89C4-42709BD656E4}"/>
              </a:ext>
            </a:extLst>
          </p:cNvPr>
          <p:cNvSpPr>
            <a:spLocks noChangeArrowheads="1"/>
          </p:cNvSpPr>
          <p:nvPr/>
        </p:nvSpPr>
        <p:spPr bwMode="auto">
          <a:xfrm>
            <a:off x="1768475" y="1562100"/>
            <a:ext cx="1443038"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600">
                <a:solidFill>
                  <a:srgbClr val="800080"/>
                </a:solidFill>
                <a:latin typeface="Comic Sans MS" panose="030F0702030302020204" pitchFamily="66" charset="0"/>
              </a:rPr>
              <a:t>parallel</a:t>
            </a:r>
          </a:p>
          <a:p>
            <a:pPr algn="ctr">
              <a:lnSpc>
                <a:spcPct val="100000"/>
              </a:lnSpc>
              <a:spcBef>
                <a:spcPts val="225"/>
              </a:spcBef>
              <a:buClrTx/>
              <a:buSzPct val="70000"/>
            </a:pPr>
            <a:r>
              <a:rPr lang="fr-BE" altLang="en-US" sz="1600">
                <a:solidFill>
                  <a:srgbClr val="800080"/>
                </a:solidFill>
                <a:latin typeface="Comic Sans MS" panose="030F0702030302020204" pitchFamily="66" charset="0"/>
              </a:rPr>
              <a:t>composition</a:t>
            </a:r>
          </a:p>
        </p:txBody>
      </p:sp>
      <p:sp>
        <p:nvSpPr>
          <p:cNvPr id="103432" name="Rectangle 7">
            <a:extLst>
              <a:ext uri="{FF2B5EF4-FFF2-40B4-BE49-F238E27FC236}">
                <a16:creationId xmlns:a16="http://schemas.microsoft.com/office/drawing/2014/main" id="{82BDEB8B-9AB4-4E77-873A-0F35C47E3059}"/>
              </a:ext>
            </a:extLst>
          </p:cNvPr>
          <p:cNvSpPr>
            <a:spLocks noChangeArrowheads="1"/>
          </p:cNvSpPr>
          <p:nvPr/>
        </p:nvSpPr>
        <p:spPr bwMode="auto">
          <a:xfrm>
            <a:off x="9234489" y="1541464"/>
            <a:ext cx="1443037"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5F5F5F"/>
                </a:solidFill>
                <a:latin typeface="Comic Sans MS" panose="030F0702030302020204" pitchFamily="66" charset="0"/>
              </a:rPr>
              <a:t>variable</a:t>
            </a:r>
          </a:p>
          <a:p>
            <a:pPr algn="ctr">
              <a:lnSpc>
                <a:spcPct val="100000"/>
              </a:lnSpc>
              <a:spcBef>
                <a:spcPts val="225"/>
              </a:spcBef>
              <a:buClrTx/>
              <a:buSzPct val="70000"/>
            </a:pPr>
            <a:r>
              <a:rPr lang="fr-BE" altLang="en-US" sz="1800">
                <a:solidFill>
                  <a:srgbClr val="5F5F5F"/>
                </a:solidFill>
                <a:latin typeface="Comic Sans MS" panose="030F0702030302020204" pitchFamily="66" charset="0"/>
              </a:rPr>
              <a:t>doorsState</a:t>
            </a:r>
          </a:p>
        </p:txBody>
      </p:sp>
      <p:sp>
        <p:nvSpPr>
          <p:cNvPr id="103433" name="Rectangle 8">
            <a:extLst>
              <a:ext uri="{FF2B5EF4-FFF2-40B4-BE49-F238E27FC236}">
                <a16:creationId xmlns:a16="http://schemas.microsoft.com/office/drawing/2014/main" id="{EF16C6CE-8AF3-4290-87A3-4DAB6AC59898}"/>
              </a:ext>
            </a:extLst>
          </p:cNvPr>
          <p:cNvSpPr>
            <a:spLocks noChangeArrowheads="1"/>
          </p:cNvSpPr>
          <p:nvPr/>
        </p:nvSpPr>
        <p:spPr bwMode="auto">
          <a:xfrm>
            <a:off x="9228139" y="3063875"/>
            <a:ext cx="1443037"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5F5F5F"/>
                </a:solidFill>
                <a:latin typeface="Comic Sans MS" panose="030F0702030302020204" pitchFamily="66" charset="0"/>
              </a:rPr>
              <a:t>variable</a:t>
            </a:r>
          </a:p>
          <a:p>
            <a:pPr algn="ctr">
              <a:lnSpc>
                <a:spcPct val="100000"/>
              </a:lnSpc>
              <a:spcBef>
                <a:spcPts val="225"/>
              </a:spcBef>
              <a:buClrTx/>
              <a:buSzPct val="70000"/>
            </a:pPr>
            <a:r>
              <a:rPr lang="fr-BE" altLang="en-US" sz="1800">
                <a:solidFill>
                  <a:srgbClr val="5F5F5F"/>
                </a:solidFill>
                <a:latin typeface="Comic Sans MS" panose="030F0702030302020204" pitchFamily="66" charset="0"/>
              </a:rPr>
              <a:t>trainSpeed</a:t>
            </a:r>
          </a:p>
        </p:txBody>
      </p:sp>
      <p:sp>
        <p:nvSpPr>
          <p:cNvPr id="2" name="Slide Number Placeholder 1">
            <a:extLst>
              <a:ext uri="{FF2B5EF4-FFF2-40B4-BE49-F238E27FC236}">
                <a16:creationId xmlns:a16="http://schemas.microsoft.com/office/drawing/2014/main" id="{F9672304-8943-4167-8095-7E61CC1822FC}"/>
              </a:ext>
            </a:extLst>
          </p:cNvPr>
          <p:cNvSpPr>
            <a:spLocks noGrp="1"/>
          </p:cNvSpPr>
          <p:nvPr>
            <p:ph type="sldNum" sz="quarter" idx="12"/>
          </p:nvPr>
        </p:nvSpPr>
        <p:spPr/>
        <p:txBody>
          <a:bodyPr/>
          <a:lstStyle/>
          <a:p>
            <a:fld id="{5DCE9256-E267-42CE-80F9-AEAE5EA0E9CB}" type="slidenum">
              <a:rPr lang="en-US" smtClean="0"/>
              <a:t>52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1">
            <a:extLst>
              <a:ext uri="{FF2B5EF4-FFF2-40B4-BE49-F238E27FC236}">
                <a16:creationId xmlns:a16="http://schemas.microsoft.com/office/drawing/2014/main" id="{21B7DDA5-8B05-4193-A1DD-735F78A6981C}"/>
              </a:ext>
            </a:extLst>
          </p:cNvPr>
          <p:cNvSpPr txBox="1">
            <a:spLocks noChangeArrowheads="1"/>
          </p:cNvSpPr>
          <p:nvPr/>
        </p:nvSpPr>
        <p:spPr bwMode="auto">
          <a:xfrm>
            <a:off x="2724151" y="7620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UML Activity Diagrams</a:t>
            </a:r>
          </a:p>
        </p:txBody>
      </p:sp>
      <p:sp>
        <p:nvSpPr>
          <p:cNvPr id="105475" name="Text Box 2">
            <a:extLst>
              <a:ext uri="{FF2B5EF4-FFF2-40B4-BE49-F238E27FC236}">
                <a16:creationId xmlns:a16="http://schemas.microsoft.com/office/drawing/2014/main" id="{86E42C2C-534D-4741-83C2-CA8F31A321A6}"/>
              </a:ext>
            </a:extLst>
          </p:cNvPr>
          <p:cNvSpPr txBox="1">
            <a:spLocks noChangeArrowheads="1"/>
          </p:cNvSpPr>
          <p:nvPr/>
        </p:nvSpPr>
        <p:spPr bwMode="auto">
          <a:xfrm>
            <a:off x="1635126" y="990600"/>
            <a:ext cx="8939213" cy="534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Activity diagrams are specialized state machine diagrams and a modified version of classical flowcharts.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Activity diagrams illustrate the dynamic nature of a system by modeling the flow of control from activity to activity.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An activity represents an operation on some class in the system that results in a change in the state of the system.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Typically, activity diagrams are used to model work flow or business processes and internal operation.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Basic elements in activity diagrams are </a:t>
            </a:r>
            <a:r>
              <a:rPr lang="en-US" altLang="en-US" b="1">
                <a:latin typeface="Century" panose="02040604050505020304" pitchFamily="18" charset="0"/>
              </a:rPr>
              <a:t>activities</a:t>
            </a:r>
            <a:r>
              <a:rPr lang="en-US" altLang="en-US">
                <a:latin typeface="Century" panose="02040604050505020304" pitchFamily="18" charset="0"/>
              </a:rPr>
              <a:t>, </a:t>
            </a:r>
            <a:r>
              <a:rPr lang="en-US" altLang="en-US" b="1">
                <a:latin typeface="Century" panose="02040604050505020304" pitchFamily="18" charset="0"/>
              </a:rPr>
              <a:t>branches</a:t>
            </a:r>
            <a:r>
              <a:rPr lang="en-US" altLang="en-US">
                <a:latin typeface="Century" panose="02040604050505020304" pitchFamily="18" charset="0"/>
              </a:rPr>
              <a:t> (</a:t>
            </a:r>
            <a:r>
              <a:rPr lang="en-US" altLang="en-US" b="1">
                <a:latin typeface="Century" panose="02040604050505020304" pitchFamily="18" charset="0"/>
              </a:rPr>
              <a:t>conditions</a:t>
            </a:r>
            <a:r>
              <a:rPr lang="en-US" altLang="en-US">
                <a:latin typeface="Century" panose="02040604050505020304" pitchFamily="18" charset="0"/>
              </a:rPr>
              <a:t> or </a:t>
            </a:r>
            <a:r>
              <a:rPr lang="en-US" altLang="en-US" b="1">
                <a:latin typeface="Century" panose="02040604050505020304" pitchFamily="18" charset="0"/>
              </a:rPr>
              <a:t>selections</a:t>
            </a:r>
            <a:r>
              <a:rPr lang="en-US" altLang="en-US">
                <a:latin typeface="Century" panose="02040604050505020304" pitchFamily="18" charset="0"/>
              </a:rPr>
              <a:t>), </a:t>
            </a:r>
            <a:r>
              <a:rPr lang="en-US" altLang="en-US" b="1">
                <a:latin typeface="Century" panose="02040604050505020304" pitchFamily="18" charset="0"/>
              </a:rPr>
              <a:t>transitions</a:t>
            </a:r>
            <a:r>
              <a:rPr lang="en-US" altLang="en-US">
                <a:latin typeface="Century" panose="02040604050505020304" pitchFamily="18" charset="0"/>
              </a:rPr>
              <a:t>, </a:t>
            </a:r>
            <a:r>
              <a:rPr lang="en-US" altLang="en-US" b="1">
                <a:latin typeface="Century" panose="02040604050505020304" pitchFamily="18" charset="0"/>
              </a:rPr>
              <a:t>forks</a:t>
            </a:r>
            <a:r>
              <a:rPr lang="en-US" altLang="en-US">
                <a:latin typeface="Century" panose="02040604050505020304" pitchFamily="18" charset="0"/>
              </a:rPr>
              <a:t> and </a:t>
            </a:r>
            <a:r>
              <a:rPr lang="en-US" altLang="en-US" b="1">
                <a:latin typeface="Century" panose="02040604050505020304" pitchFamily="18" charset="0"/>
              </a:rPr>
              <a:t>joins</a:t>
            </a:r>
            <a:r>
              <a:rPr lang="en-US" altLang="en-US">
                <a:latin typeface="Century" panose="02040604050505020304" pitchFamily="18" charset="0"/>
              </a:rPr>
              <a:t> (to model parallelism), and </a:t>
            </a:r>
            <a:r>
              <a:rPr lang="en-US" altLang="en-US" b="1">
                <a:latin typeface="Century" panose="02040604050505020304" pitchFamily="18" charset="0"/>
              </a:rPr>
              <a:t>swim lines</a:t>
            </a:r>
            <a:r>
              <a:rPr lang="en-US" altLang="en-US">
                <a:latin typeface="Century" panose="02040604050505020304" pitchFamily="18" charset="0"/>
              </a:rPr>
              <a:t>. </a:t>
            </a:r>
          </a:p>
          <a:p>
            <a:pPr>
              <a:spcBef>
                <a:spcPts val="900"/>
              </a:spcBef>
              <a:buClr>
                <a:srgbClr val="800080"/>
              </a:buClr>
              <a:buSzPct val="70000"/>
              <a:buFont typeface="Wingdings" panose="05000000000000000000" pitchFamily="2" charset="2"/>
              <a:buChar char=""/>
            </a:pPr>
            <a:r>
              <a:rPr lang="en-US" altLang="en-US">
                <a:latin typeface="Century" panose="02040604050505020304" pitchFamily="18" charset="0"/>
              </a:rPr>
              <a:t>Swim lanes are useful when a designer wants to express how related activities can be grouped</a:t>
            </a:r>
            <a:endParaRPr lang="en-US" altLang="en-US">
              <a:solidFill>
                <a:srgbClr val="333399"/>
              </a:solidFill>
              <a:latin typeface="Century" panose="02040604050505020304" pitchFamily="18" charset="0"/>
            </a:endParaRPr>
          </a:p>
        </p:txBody>
      </p:sp>
      <p:sp>
        <p:nvSpPr>
          <p:cNvPr id="2" name="Slide Number Placeholder 1">
            <a:extLst>
              <a:ext uri="{FF2B5EF4-FFF2-40B4-BE49-F238E27FC236}">
                <a16:creationId xmlns:a16="http://schemas.microsoft.com/office/drawing/2014/main" id="{90625817-9964-4DF6-A3B4-32728F8D94C8}"/>
              </a:ext>
            </a:extLst>
          </p:cNvPr>
          <p:cNvSpPr>
            <a:spLocks noGrp="1"/>
          </p:cNvSpPr>
          <p:nvPr>
            <p:ph type="sldNum" sz="quarter" idx="12"/>
          </p:nvPr>
        </p:nvSpPr>
        <p:spPr/>
        <p:txBody>
          <a:bodyPr/>
          <a:lstStyle/>
          <a:p>
            <a:fld id="{5DCE9256-E267-42CE-80F9-AEAE5EA0E9CB}" type="slidenum">
              <a:rPr lang="en-US" smtClean="0"/>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a:extLst>
              <a:ext uri="{FF2B5EF4-FFF2-40B4-BE49-F238E27FC236}">
                <a16:creationId xmlns:a16="http://schemas.microsoft.com/office/drawing/2014/main" id="{734B722C-99D5-4738-BC77-E437AEAD1395}"/>
              </a:ext>
            </a:extLst>
          </p:cNvPr>
          <p:cNvSpPr txBox="1">
            <a:spLocks noChangeArrowheads="1"/>
          </p:cNvSpPr>
          <p:nvPr/>
        </p:nvSpPr>
        <p:spPr bwMode="auto">
          <a:xfrm>
            <a:off x="2286001" y="0"/>
            <a:ext cx="7758113"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UML Activity Diagram: Checking for a flight</a:t>
            </a:r>
          </a:p>
        </p:txBody>
      </p:sp>
      <p:sp>
        <p:nvSpPr>
          <p:cNvPr id="107523" name="object 4">
            <a:extLst>
              <a:ext uri="{FF2B5EF4-FFF2-40B4-BE49-F238E27FC236}">
                <a16:creationId xmlns:a16="http://schemas.microsoft.com/office/drawing/2014/main" id="{FB658AA9-63AA-4A60-96EF-F58C143C7EC6}"/>
              </a:ext>
            </a:extLst>
          </p:cNvPr>
          <p:cNvSpPr>
            <a:spLocks noChangeArrowheads="1"/>
          </p:cNvSpPr>
          <p:nvPr/>
        </p:nvSpPr>
        <p:spPr bwMode="auto">
          <a:xfrm>
            <a:off x="2286000" y="685800"/>
            <a:ext cx="7620000" cy="59436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1200"/>
              </a:spcBef>
              <a:buClr>
                <a:srgbClr val="000000"/>
              </a:buClr>
              <a:buSzPct val="100000"/>
            </a:pPr>
            <a:endParaRPr lang="en-US" altLang="en-US"/>
          </a:p>
        </p:txBody>
      </p:sp>
      <p:sp>
        <p:nvSpPr>
          <p:cNvPr id="2" name="Slide Number Placeholder 1">
            <a:extLst>
              <a:ext uri="{FF2B5EF4-FFF2-40B4-BE49-F238E27FC236}">
                <a16:creationId xmlns:a16="http://schemas.microsoft.com/office/drawing/2014/main" id="{FB5253F5-B65B-4CA6-BB57-A75F868A20C1}"/>
              </a:ext>
            </a:extLst>
          </p:cNvPr>
          <p:cNvSpPr>
            <a:spLocks noGrp="1"/>
          </p:cNvSpPr>
          <p:nvPr>
            <p:ph type="sldNum" sz="quarter" idx="12"/>
          </p:nvPr>
        </p:nvSpPr>
        <p:spPr/>
        <p:txBody>
          <a:bodyPr/>
          <a:lstStyle/>
          <a:p>
            <a:fld id="{5DCE9256-E267-42CE-80F9-AEAE5EA0E9CB}" type="slidenum">
              <a:rPr lang="en-US" smtClean="0"/>
              <a:t>54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1">
            <a:extLst>
              <a:ext uri="{FF2B5EF4-FFF2-40B4-BE49-F238E27FC236}">
                <a16:creationId xmlns:a16="http://schemas.microsoft.com/office/drawing/2014/main" id="{2602D066-8572-41D7-959F-8814B5C06FDC}"/>
              </a:ext>
            </a:extLst>
          </p:cNvPr>
          <p:cNvSpPr txBox="1">
            <a:spLocks noChangeArrowheads="1"/>
          </p:cNvSpPr>
          <p:nvPr/>
        </p:nvSpPr>
        <p:spPr bwMode="auto">
          <a:xfrm>
            <a:off x="1668464" y="0"/>
            <a:ext cx="88471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Modeling Scenarios using Activity Diagrams</a:t>
            </a:r>
          </a:p>
        </p:txBody>
      </p:sp>
      <p:sp>
        <p:nvSpPr>
          <p:cNvPr id="109571" name="Text Box 2">
            <a:extLst>
              <a:ext uri="{FF2B5EF4-FFF2-40B4-BE49-F238E27FC236}">
                <a16:creationId xmlns:a16="http://schemas.microsoft.com/office/drawing/2014/main" id="{987CC00E-12BF-4F84-B782-0601372F7698}"/>
              </a:ext>
            </a:extLst>
          </p:cNvPr>
          <p:cNvSpPr txBox="1">
            <a:spLocks noChangeArrowheads="1"/>
          </p:cNvSpPr>
          <p:nvPr/>
        </p:nvSpPr>
        <p:spPr bwMode="auto">
          <a:xfrm>
            <a:off x="1698626" y="381000"/>
            <a:ext cx="89392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900"/>
              </a:spcBef>
              <a:buClr>
                <a:srgbClr val="800080"/>
              </a:buClr>
              <a:buSzPct val="70000"/>
            </a:pPr>
            <a:r>
              <a:rPr lang="en-US" altLang="en-US">
                <a:latin typeface="Century" panose="02040604050505020304" pitchFamily="18" charset="0"/>
              </a:rPr>
              <a:t>Example (Elevator: Positive Scenario)</a:t>
            </a:r>
            <a:endParaRPr lang="en-US" altLang="en-US">
              <a:solidFill>
                <a:srgbClr val="333399"/>
              </a:solidFill>
              <a:latin typeface="Century" panose="02040604050505020304" pitchFamily="18" charset="0"/>
            </a:endParaRPr>
          </a:p>
        </p:txBody>
      </p:sp>
      <p:sp>
        <p:nvSpPr>
          <p:cNvPr id="4" name="object 15">
            <a:extLst>
              <a:ext uri="{FF2B5EF4-FFF2-40B4-BE49-F238E27FC236}">
                <a16:creationId xmlns:a16="http://schemas.microsoft.com/office/drawing/2014/main" id="{94284043-DCA6-4A08-8B2E-87A4D6B87573}"/>
              </a:ext>
            </a:extLst>
          </p:cNvPr>
          <p:cNvSpPr/>
          <p:nvPr/>
        </p:nvSpPr>
        <p:spPr>
          <a:xfrm>
            <a:off x="3505200" y="1066801"/>
            <a:ext cx="5334000" cy="5533103"/>
          </a:xfrm>
          <a:prstGeom prst="rect">
            <a:avLst/>
          </a:prstGeom>
          <a:blipFill>
            <a:blip r:embed="rId3" cstate="print"/>
            <a:srcRect/>
            <a:stretch>
              <a:fillRect l="-4381" t="-6897" r="-42864"/>
            </a:stretch>
          </a:blipFill>
        </p:spPr>
        <p:txBody>
          <a:bodyPr lIns="0" tIns="0" rIns="0" bIns="0"/>
          <a:lstStyle/>
          <a:p>
            <a:pPr algn="ctr">
              <a:spcBef>
                <a:spcPts val="1200"/>
              </a:spcBef>
              <a:buClr>
                <a:srgbClr val="000000"/>
              </a:buClr>
              <a:buSzPct val="100000"/>
              <a:defRPr/>
            </a:pPr>
            <a:endParaRPr>
              <a:latin typeface="Symbol" pitchFamily="16" charset="2"/>
            </a:endParaRPr>
          </a:p>
        </p:txBody>
      </p:sp>
      <p:sp>
        <p:nvSpPr>
          <p:cNvPr id="2" name="Slide Number Placeholder 1">
            <a:extLst>
              <a:ext uri="{FF2B5EF4-FFF2-40B4-BE49-F238E27FC236}">
                <a16:creationId xmlns:a16="http://schemas.microsoft.com/office/drawing/2014/main" id="{E208BB3F-8242-488E-A500-03AC69C1AB50}"/>
              </a:ext>
            </a:extLst>
          </p:cNvPr>
          <p:cNvSpPr>
            <a:spLocks noGrp="1"/>
          </p:cNvSpPr>
          <p:nvPr>
            <p:ph type="sldNum" sz="quarter" idx="12"/>
          </p:nvPr>
        </p:nvSpPr>
        <p:spPr/>
        <p:txBody>
          <a:bodyPr/>
          <a:lstStyle/>
          <a:p>
            <a:fld id="{5DCE9256-E267-42CE-80F9-AEAE5EA0E9CB}" type="slidenum">
              <a:rPr lang="en-US" smtClean="0"/>
              <a:t>55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bject 9">
            <a:extLst>
              <a:ext uri="{FF2B5EF4-FFF2-40B4-BE49-F238E27FC236}">
                <a16:creationId xmlns:a16="http://schemas.microsoft.com/office/drawing/2014/main" id="{ACD89E4F-679B-4CD6-B56A-8E762EBFA042}"/>
              </a:ext>
            </a:extLst>
          </p:cNvPr>
          <p:cNvSpPr>
            <a:spLocks noChangeArrowheads="1"/>
          </p:cNvSpPr>
          <p:nvPr/>
        </p:nvSpPr>
        <p:spPr bwMode="auto">
          <a:xfrm>
            <a:off x="3505200" y="76200"/>
            <a:ext cx="7086600" cy="6629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spcBef>
                <a:spcPts val="1200"/>
              </a:spcBef>
              <a:buClr>
                <a:srgbClr val="000000"/>
              </a:buClr>
              <a:buSzPct val="100000"/>
            </a:pPr>
            <a:endParaRPr lang="en-US" altLang="en-US"/>
          </a:p>
        </p:txBody>
      </p:sp>
      <p:sp>
        <p:nvSpPr>
          <p:cNvPr id="2" name="Slide Number Placeholder 1">
            <a:extLst>
              <a:ext uri="{FF2B5EF4-FFF2-40B4-BE49-F238E27FC236}">
                <a16:creationId xmlns:a16="http://schemas.microsoft.com/office/drawing/2014/main" id="{5B7D365B-0B47-4250-9610-4C7D5C0ACB7A}"/>
              </a:ext>
            </a:extLst>
          </p:cNvPr>
          <p:cNvSpPr>
            <a:spLocks noGrp="1"/>
          </p:cNvSpPr>
          <p:nvPr>
            <p:ph type="sldNum" sz="quarter" idx="12"/>
          </p:nvPr>
        </p:nvSpPr>
        <p:spPr/>
        <p:txBody>
          <a:bodyPr/>
          <a:lstStyle/>
          <a:p>
            <a:fld id="{5DCE9256-E267-42CE-80F9-AEAE5EA0E9CB}"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a:extLst>
              <a:ext uri="{FF2B5EF4-FFF2-40B4-BE49-F238E27FC236}">
                <a16:creationId xmlns:a16="http://schemas.microsoft.com/office/drawing/2014/main" id="{BEC3C152-3C8A-4B1E-AC90-0C9CCADFB9F8}"/>
              </a:ext>
            </a:extLst>
          </p:cNvPr>
          <p:cNvSpPr txBox="1">
            <a:spLocks noChangeArrowheads="1"/>
          </p:cNvSpPr>
          <p:nvPr/>
        </p:nvSpPr>
        <p:spPr bwMode="auto">
          <a:xfrm>
            <a:off x="2724151" y="28575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Stimuli and responses:  R-net diagrams</a:t>
            </a:r>
          </a:p>
        </p:txBody>
      </p:sp>
      <p:sp>
        <p:nvSpPr>
          <p:cNvPr id="43010" name="Text Box 2">
            <a:extLst>
              <a:ext uri="{FF2B5EF4-FFF2-40B4-BE49-F238E27FC236}">
                <a16:creationId xmlns:a16="http://schemas.microsoft.com/office/drawing/2014/main" id="{8789B319-22F5-4A54-99BC-BC90FE84E6B1}"/>
              </a:ext>
            </a:extLst>
          </p:cNvPr>
          <p:cNvSpPr txBox="1">
            <a:spLocks noChangeArrowheads="1"/>
          </p:cNvSpPr>
          <p:nvPr/>
        </p:nvSpPr>
        <p:spPr bwMode="auto">
          <a:xfrm>
            <a:off x="1635126" y="1281113"/>
            <a:ext cx="8939213"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90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Capture all required responses to single stimulus </a:t>
            </a:r>
            <a:r>
              <a:rPr lang="en-US" altLang="en-US" sz="1800" i="0">
                <a:solidFill>
                  <a:srgbClr val="352270"/>
                </a:solidFill>
                <a:latin typeface="Century" pitchFamily="16" charset="0"/>
                <a:ea typeface="Source Han Sans CN Regular" charset="0"/>
                <a:cs typeface="Source Han Sans CN Regular" charset="0"/>
              </a:rPr>
              <a:t> [Alford, 1977]</a:t>
            </a:r>
          </a:p>
          <a:p>
            <a:pPr lvl="1">
              <a:lnSpc>
                <a:spcPct val="110000"/>
              </a:lnSpc>
              <a:spcBef>
                <a:spcPts val="688"/>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chain of response operations to be performed by a system component</a:t>
            </a:r>
          </a:p>
          <a:p>
            <a:pPr lvl="1">
              <a:lnSpc>
                <a:spcPct val="120000"/>
              </a:lnSpc>
              <a:spcBef>
                <a:spcPts val="413"/>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operation may generate stimuli for other R-nets </a:t>
            </a:r>
          </a:p>
          <a:p>
            <a:pPr>
              <a:lnSpc>
                <a:spcPts val="4588"/>
              </a:lnSpc>
              <a:spcBef>
                <a:spcPts val="413"/>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Decision points, operation application under conditions</a:t>
            </a:r>
          </a:p>
          <a:p>
            <a:pPr>
              <a:lnSpc>
                <a:spcPct val="150000"/>
              </a:lnSpc>
              <a:spcBef>
                <a:spcPts val="1375"/>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Good for visualizing ...</a:t>
            </a:r>
          </a:p>
          <a:p>
            <a:pPr lvl="1">
              <a:lnSpc>
                <a:spcPct val="70000"/>
              </a:lnSpc>
              <a:spcBef>
                <a:spcPts val="1375"/>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answers to </a:t>
            </a:r>
            <a:r>
              <a:rPr lang="en-US" altLang="en-US" sz="20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WHAT IF ?</a:t>
            </a:r>
            <a:r>
              <a:rPr lang="en-US" altLang="en-US" sz="2200" i="0">
                <a:solidFill>
                  <a:srgbClr val="333399"/>
                </a:solidFill>
                <a:latin typeface="Century" pitchFamily="16" charset="0"/>
                <a:ea typeface="Source Han Sans CN Regular" charset="0"/>
                <a:cs typeface="Source Han Sans CN Regular" charset="0"/>
              </a:rPr>
              <a:t> questions</a:t>
            </a:r>
          </a:p>
          <a:p>
            <a:pPr lvl="1">
              <a:spcBef>
                <a:spcPts val="1375"/>
              </a:spcBef>
              <a:buClr>
                <a:srgbClr val="800080"/>
              </a:buClr>
              <a:buSzPct val="100000"/>
              <a:buFont typeface="Century" pitchFamily="16" charset="0"/>
              <a:buChar char="–"/>
              <a:defRPr/>
            </a:pPr>
            <a:r>
              <a:rPr lang="en-US" altLang="en-US" sz="2200" i="0">
                <a:solidFill>
                  <a:srgbClr val="333399"/>
                </a:solidFill>
                <a:latin typeface="Century" pitchFamily="16" charset="0"/>
                <a:ea typeface="Source Han Sans CN Regular" charset="0"/>
                <a:cs typeface="Source Han Sans CN Regular" charset="0"/>
              </a:rPr>
              <a:t>required software reactions to environment events</a:t>
            </a:r>
          </a:p>
        </p:txBody>
      </p:sp>
      <p:pic>
        <p:nvPicPr>
          <p:cNvPr id="112644" name="Picture 3">
            <a:extLst>
              <a:ext uri="{FF2B5EF4-FFF2-40B4-BE49-F238E27FC236}">
                <a16:creationId xmlns:a16="http://schemas.microsoft.com/office/drawing/2014/main" id="{49EA11D7-6D53-4327-B1FE-676B25B141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6" y="82551"/>
            <a:ext cx="1020763" cy="963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B6B58D9-252E-4F70-A39B-67BA4E7C9DC2}"/>
              </a:ext>
            </a:extLst>
          </p:cNvPr>
          <p:cNvSpPr>
            <a:spLocks noGrp="1"/>
          </p:cNvSpPr>
          <p:nvPr>
            <p:ph type="sldNum" sz="quarter" idx="12"/>
          </p:nvPr>
        </p:nvSpPr>
        <p:spPr/>
        <p:txBody>
          <a:bodyPr/>
          <a:lstStyle/>
          <a:p>
            <a:fld id="{5DCE9256-E267-42CE-80F9-AEAE5EA0E9CB}" type="slidenum">
              <a:rPr lang="en-US" smtClean="0"/>
              <a:t>57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a:extLst>
              <a:ext uri="{FF2B5EF4-FFF2-40B4-BE49-F238E27FC236}">
                <a16:creationId xmlns:a16="http://schemas.microsoft.com/office/drawing/2014/main" id="{E11B71E7-86F7-4EEF-B817-186EFC4B162F}"/>
              </a:ext>
            </a:extLst>
          </p:cNvPr>
          <p:cNvSpPr txBox="1">
            <a:spLocks noChangeArrowheads="1"/>
          </p:cNvSpPr>
          <p:nvPr/>
        </p:nvSpPr>
        <p:spPr bwMode="auto">
          <a:xfrm>
            <a:off x="2724151" y="171450"/>
            <a:ext cx="775811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R-net diagram: example</a:t>
            </a:r>
          </a:p>
        </p:txBody>
      </p:sp>
      <p:graphicFrame>
        <p:nvGraphicFramePr>
          <p:cNvPr id="114691" name="Object 2">
            <a:extLst>
              <a:ext uri="{FF2B5EF4-FFF2-40B4-BE49-F238E27FC236}">
                <a16:creationId xmlns:a16="http://schemas.microsoft.com/office/drawing/2014/main" id="{FE3F1BB5-22E9-4A1D-A26E-5A1EF326F625}"/>
              </a:ext>
            </a:extLst>
          </p:cNvPr>
          <p:cNvGraphicFramePr>
            <a:graphicFrameLocks noChangeAspect="1"/>
          </p:cNvGraphicFramePr>
          <p:nvPr/>
        </p:nvGraphicFramePr>
        <p:xfrm>
          <a:off x="1722439" y="1128713"/>
          <a:ext cx="8435975" cy="5524500"/>
        </p:xfrm>
        <a:graphic>
          <a:graphicData uri="http://schemas.openxmlformats.org/presentationml/2006/ole">
            <mc:AlternateContent xmlns:mc="http://schemas.openxmlformats.org/markup-compatibility/2006">
              <mc:Choice xmlns:v="urn:schemas-microsoft-com:vml" Requires="v">
                <p:oleObj r:id="rId3" imgW="4680491" imgH="3259051" progId="">
                  <p:embed/>
                </p:oleObj>
              </mc:Choice>
              <mc:Fallback>
                <p:oleObj r:id="rId3" imgW="4680491" imgH="3259051" progId="">
                  <p:embed/>
                  <p:pic>
                    <p:nvPicPr>
                      <p:cNvPr id="114691" name="Object 2">
                        <a:extLst>
                          <a:ext uri="{FF2B5EF4-FFF2-40B4-BE49-F238E27FC236}">
                            <a16:creationId xmlns:a16="http://schemas.microsoft.com/office/drawing/2014/main" id="{FE3F1BB5-22E9-4A1D-A26E-5A1EF326F6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439" y="1128713"/>
                        <a:ext cx="8435975" cy="5524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4692" name="Picture 3">
            <a:extLst>
              <a:ext uri="{FF2B5EF4-FFF2-40B4-BE49-F238E27FC236}">
                <a16:creationId xmlns:a16="http://schemas.microsoft.com/office/drawing/2014/main" id="{C2FCDBC9-86B6-486E-9299-F2B1DBB29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150" y="387350"/>
            <a:ext cx="1060450" cy="654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4693" name="Line 4">
            <a:extLst>
              <a:ext uri="{FF2B5EF4-FFF2-40B4-BE49-F238E27FC236}">
                <a16:creationId xmlns:a16="http://schemas.microsoft.com/office/drawing/2014/main" id="{F894C269-053D-4D73-9CF0-54C4B89540BA}"/>
              </a:ext>
            </a:extLst>
          </p:cNvPr>
          <p:cNvSpPr>
            <a:spLocks noChangeShapeType="1"/>
          </p:cNvSpPr>
          <p:nvPr/>
        </p:nvSpPr>
        <p:spPr bwMode="auto">
          <a:xfrm flipH="1" flipV="1">
            <a:off x="5121276" y="1593851"/>
            <a:ext cx="900113" cy="4540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694" name="Rectangle 5">
            <a:extLst>
              <a:ext uri="{FF2B5EF4-FFF2-40B4-BE49-F238E27FC236}">
                <a16:creationId xmlns:a16="http://schemas.microsoft.com/office/drawing/2014/main" id="{898BFDD7-9294-4E59-807D-7256A526577A}"/>
              </a:ext>
            </a:extLst>
          </p:cNvPr>
          <p:cNvSpPr>
            <a:spLocks noChangeArrowheads="1"/>
          </p:cNvSpPr>
          <p:nvPr/>
        </p:nvSpPr>
        <p:spPr bwMode="auto">
          <a:xfrm>
            <a:off x="3744913" y="1296989"/>
            <a:ext cx="183356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input stimulus</a:t>
            </a:r>
          </a:p>
        </p:txBody>
      </p:sp>
      <p:sp>
        <p:nvSpPr>
          <p:cNvPr id="114695" name="Rectangle 6">
            <a:extLst>
              <a:ext uri="{FF2B5EF4-FFF2-40B4-BE49-F238E27FC236}">
                <a16:creationId xmlns:a16="http://schemas.microsoft.com/office/drawing/2014/main" id="{DB4D5584-246A-453A-8A09-8666D80302A1}"/>
              </a:ext>
            </a:extLst>
          </p:cNvPr>
          <p:cNvSpPr>
            <a:spLocks noChangeArrowheads="1"/>
          </p:cNvSpPr>
          <p:nvPr/>
        </p:nvSpPr>
        <p:spPr bwMode="auto">
          <a:xfrm>
            <a:off x="8226426" y="2112964"/>
            <a:ext cx="1833563"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precedence</a:t>
            </a:r>
          </a:p>
        </p:txBody>
      </p:sp>
      <p:sp>
        <p:nvSpPr>
          <p:cNvPr id="114696" name="Line 7">
            <a:extLst>
              <a:ext uri="{FF2B5EF4-FFF2-40B4-BE49-F238E27FC236}">
                <a16:creationId xmlns:a16="http://schemas.microsoft.com/office/drawing/2014/main" id="{F77293F7-80BA-4703-AEB5-0FEA1932BD98}"/>
              </a:ext>
            </a:extLst>
          </p:cNvPr>
          <p:cNvSpPr>
            <a:spLocks noChangeShapeType="1"/>
          </p:cNvSpPr>
          <p:nvPr/>
        </p:nvSpPr>
        <p:spPr bwMode="auto">
          <a:xfrm flipH="1">
            <a:off x="6991351" y="2341563"/>
            <a:ext cx="1520825" cy="158750"/>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697" name="Line 8">
            <a:extLst>
              <a:ext uri="{FF2B5EF4-FFF2-40B4-BE49-F238E27FC236}">
                <a16:creationId xmlns:a16="http://schemas.microsoft.com/office/drawing/2014/main" id="{C5982BD6-CCE7-4E2C-9CD9-C7DD8B023E2F}"/>
              </a:ext>
            </a:extLst>
          </p:cNvPr>
          <p:cNvSpPr>
            <a:spLocks noChangeShapeType="1"/>
          </p:cNvSpPr>
          <p:nvPr/>
        </p:nvSpPr>
        <p:spPr bwMode="auto">
          <a:xfrm flipH="1" flipV="1">
            <a:off x="4219575" y="2771776"/>
            <a:ext cx="814388" cy="19367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698" name="Rectangle 9">
            <a:extLst>
              <a:ext uri="{FF2B5EF4-FFF2-40B4-BE49-F238E27FC236}">
                <a16:creationId xmlns:a16="http://schemas.microsoft.com/office/drawing/2014/main" id="{29FD3671-56B3-47A7-914B-2CB4EBA57B83}"/>
              </a:ext>
            </a:extLst>
          </p:cNvPr>
          <p:cNvSpPr>
            <a:spLocks noChangeArrowheads="1"/>
          </p:cNvSpPr>
          <p:nvPr/>
        </p:nvSpPr>
        <p:spPr bwMode="auto">
          <a:xfrm>
            <a:off x="1992313" y="2501901"/>
            <a:ext cx="22796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response operation</a:t>
            </a:r>
          </a:p>
        </p:txBody>
      </p:sp>
      <p:sp>
        <p:nvSpPr>
          <p:cNvPr id="114699" name="Line 10">
            <a:extLst>
              <a:ext uri="{FF2B5EF4-FFF2-40B4-BE49-F238E27FC236}">
                <a16:creationId xmlns:a16="http://schemas.microsoft.com/office/drawing/2014/main" id="{3ABDA189-3579-4C94-82A7-D4B07C5D9E70}"/>
              </a:ext>
            </a:extLst>
          </p:cNvPr>
          <p:cNvSpPr>
            <a:spLocks noChangeShapeType="1"/>
          </p:cNvSpPr>
          <p:nvPr/>
        </p:nvSpPr>
        <p:spPr bwMode="auto">
          <a:xfrm flipH="1" flipV="1">
            <a:off x="3348038" y="2881314"/>
            <a:ext cx="266700" cy="1030287"/>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700" name="Line 11">
            <a:extLst>
              <a:ext uri="{FF2B5EF4-FFF2-40B4-BE49-F238E27FC236}">
                <a16:creationId xmlns:a16="http://schemas.microsoft.com/office/drawing/2014/main" id="{75CC90B1-471E-4FE8-9AB1-05DA66FB3F17}"/>
              </a:ext>
            </a:extLst>
          </p:cNvPr>
          <p:cNvSpPr>
            <a:spLocks noChangeShapeType="1"/>
          </p:cNvSpPr>
          <p:nvPr/>
        </p:nvSpPr>
        <p:spPr bwMode="auto">
          <a:xfrm flipH="1" flipV="1">
            <a:off x="6853238" y="3776664"/>
            <a:ext cx="1638300" cy="2041525"/>
          </a:xfrm>
          <a:prstGeom prst="line">
            <a:avLst/>
          </a:prstGeom>
          <a:noFill/>
          <a:ln w="12600" cap="sq">
            <a:solidFill>
              <a:srgbClr val="80008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4701" name="Rectangle 12">
            <a:extLst>
              <a:ext uri="{FF2B5EF4-FFF2-40B4-BE49-F238E27FC236}">
                <a16:creationId xmlns:a16="http://schemas.microsoft.com/office/drawing/2014/main" id="{5FFA7665-AF03-43E0-864A-F4DFF5177A8D}"/>
              </a:ext>
            </a:extLst>
          </p:cNvPr>
          <p:cNvSpPr>
            <a:spLocks noChangeArrowheads="1"/>
          </p:cNvSpPr>
          <p:nvPr/>
        </p:nvSpPr>
        <p:spPr bwMode="auto">
          <a:xfrm>
            <a:off x="7815263" y="5786439"/>
            <a:ext cx="22796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lnSpc>
                <a:spcPct val="110000"/>
              </a:lnSpc>
              <a:spcBef>
                <a:spcPts val="11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000">
                <a:solidFill>
                  <a:srgbClr val="009999"/>
                </a:solidFill>
                <a:latin typeface="Comic Sans MS" panose="030F0702030302020204" pitchFamily="66" charset="0"/>
              </a:defRPr>
            </a:lvl9pPr>
          </a:lstStyle>
          <a:p>
            <a:pPr algn="ctr">
              <a:lnSpc>
                <a:spcPct val="100000"/>
              </a:lnSpc>
              <a:spcBef>
                <a:spcPts val="225"/>
              </a:spcBef>
              <a:buClrTx/>
              <a:buSzPct val="70000"/>
            </a:pPr>
            <a:r>
              <a:rPr lang="fr-BE" altLang="en-US" sz="1800">
                <a:solidFill>
                  <a:srgbClr val="800080"/>
                </a:solidFill>
                <a:latin typeface="Comic Sans MS" panose="030F0702030302020204" pitchFamily="66" charset="0"/>
              </a:rPr>
              <a:t>decision point</a:t>
            </a:r>
          </a:p>
        </p:txBody>
      </p:sp>
      <p:sp>
        <p:nvSpPr>
          <p:cNvPr id="2" name="Slide Number Placeholder 1">
            <a:extLst>
              <a:ext uri="{FF2B5EF4-FFF2-40B4-BE49-F238E27FC236}">
                <a16:creationId xmlns:a16="http://schemas.microsoft.com/office/drawing/2014/main" id="{91F21594-4933-4AF2-821F-ECEB50B7DDF6}"/>
              </a:ext>
            </a:extLst>
          </p:cNvPr>
          <p:cNvSpPr>
            <a:spLocks noGrp="1"/>
          </p:cNvSpPr>
          <p:nvPr>
            <p:ph type="sldNum" sz="quarter" idx="12"/>
          </p:nvPr>
        </p:nvSpPr>
        <p:spPr/>
        <p:txBody>
          <a:bodyPr/>
          <a:lstStyle/>
          <a:p>
            <a:fld id="{5DCE9256-E267-42CE-80F9-AEAE5EA0E9CB}" type="slidenum">
              <a:rPr lang="en-US" smtClean="0"/>
              <a:t>58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a:extLst>
              <a:ext uri="{FF2B5EF4-FFF2-40B4-BE49-F238E27FC236}">
                <a16:creationId xmlns:a16="http://schemas.microsoft.com/office/drawing/2014/main" id="{A05EAAB1-39A2-42B3-89D2-860F2476B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3976"/>
            <a:ext cx="129540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6739" name="Text Box 2">
            <a:extLst>
              <a:ext uri="{FF2B5EF4-FFF2-40B4-BE49-F238E27FC236}">
                <a16:creationId xmlns:a16="http://schemas.microsoft.com/office/drawing/2014/main" id="{3B1CAF6D-C75E-4C92-9858-2563AFBAE53B}"/>
              </a:ext>
            </a:extLst>
          </p:cNvPr>
          <p:cNvSpPr txBox="1">
            <a:spLocks noChangeArrowheads="1"/>
          </p:cNvSpPr>
          <p:nvPr/>
        </p:nvSpPr>
        <p:spPr bwMode="auto">
          <a:xfrm>
            <a:off x="2590801" y="76200"/>
            <a:ext cx="8048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Integrating multiple system views</a:t>
            </a:r>
          </a:p>
        </p:txBody>
      </p:sp>
      <p:sp>
        <p:nvSpPr>
          <p:cNvPr id="45059" name="Text Box 3">
            <a:extLst>
              <a:ext uri="{FF2B5EF4-FFF2-40B4-BE49-F238E27FC236}">
                <a16:creationId xmlns:a16="http://schemas.microsoft.com/office/drawing/2014/main" id="{12EF2FE7-94D6-4B15-BF2A-BEFEE7EBB267}"/>
              </a:ext>
            </a:extLst>
          </p:cNvPr>
          <p:cNvSpPr txBox="1">
            <a:spLocks noChangeArrowheads="1"/>
          </p:cNvSpPr>
          <p:nvPr/>
        </p:nvSpPr>
        <p:spPr bwMode="auto">
          <a:xfrm>
            <a:off x="1765301" y="1295401"/>
            <a:ext cx="8823325" cy="528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indent="-2254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0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Diagrams of different types cover different, complementary views of the system </a:t>
            </a:r>
            <a:r>
              <a:rPr lang="en-US" altLang="en-US" sz="1800" i="0">
                <a:solidFill>
                  <a:srgbClr val="352270"/>
                </a:solidFill>
                <a:latin typeface="Century" pitchFamily="16" charset="0"/>
                <a:ea typeface="Source Han Sans CN Regular" charset="0"/>
                <a:cs typeface="Source Han Sans CN Regular" charset="0"/>
              </a:rPr>
              <a:t>(as-is or to-be)</a:t>
            </a:r>
          </a:p>
          <a:p>
            <a:pPr lvl="1">
              <a:spcBef>
                <a:spcPts val="275"/>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components &amp; interfaces, conceptual structures, operations, flows, interaction scenarios, behaviors, ....</a:t>
            </a:r>
          </a:p>
          <a:p>
            <a:pPr>
              <a:spcBef>
                <a:spcPts val="963"/>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Overlapping aspects </a:t>
            </a:r>
            <a:r>
              <a:rPr lang="en-US" altLang="en-US" sz="2000" i="0">
                <a:solidFill>
                  <a:srgbClr val="800080"/>
                </a:solidFill>
                <a:latin typeface="Century" pitchFamily="16" charset="0"/>
                <a:ea typeface="Source Han Sans CN Regular" charset="0"/>
                <a:cs typeface="Source Han Sans CN Regular" charset="0"/>
              </a:rPr>
              <a:t>=&gt;</a:t>
            </a:r>
            <a:r>
              <a:rPr lang="en-US" altLang="en-US" sz="2000" i="0">
                <a:solidFill>
                  <a:srgbClr val="352270"/>
                </a:solidFill>
                <a:latin typeface="Century" pitchFamily="16" charset="0"/>
                <a:ea typeface="Source Han Sans CN Regular" charset="0"/>
                <a:cs typeface="Source Han Sans CN Regular" charset="0"/>
              </a:rPr>
              <a:t>  integration mechanism needed for ensuring compatibility &amp; complementarity among diagrams</a:t>
            </a:r>
          </a:p>
          <a:p>
            <a:pPr>
              <a:spcBef>
                <a:spcPts val="963"/>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Standard mechanism:  </a:t>
            </a:r>
            <a:r>
              <a:rPr lang="en-US" altLang="en-US" sz="20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inter-view consistency rules </a:t>
            </a:r>
            <a:r>
              <a:rPr lang="en-US" altLang="en-US" sz="2000" i="0">
                <a:solidFill>
                  <a:srgbClr val="352270"/>
                </a:solidFill>
                <a:latin typeface="Century" pitchFamily="16" charset="0"/>
                <a:ea typeface="Source Han Sans CN Regular" charset="0"/>
                <a:cs typeface="Source Han Sans CN Regular" charset="0"/>
              </a:rPr>
              <a:t>the specifier should meet</a:t>
            </a:r>
          </a:p>
          <a:p>
            <a:pPr lvl="1">
              <a:lnSpc>
                <a:spcPct val="9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cf. static semantics rules enforced by compilers </a:t>
            </a:r>
          </a:p>
          <a:p>
            <a:pPr lvl="2">
              <a:lnSpc>
                <a:spcPct val="80000"/>
              </a:lnSpc>
              <a:spcBef>
                <a:spcPts val="625"/>
              </a:spcBef>
              <a:buSzPct val="100000"/>
              <a:defRPr/>
            </a:pPr>
            <a:r>
              <a:rPr lang="en-US" altLang="en-US" sz="1800" i="0">
                <a:solidFill>
                  <a:srgbClr val="5F5F5F"/>
                </a:solidFill>
                <a:latin typeface="Century" pitchFamily="16" charset="0"/>
                <a:ea typeface="Source Han Sans CN Regular" charset="0"/>
                <a:cs typeface="Source Han Sans CN Regular" charset="0"/>
              </a:rPr>
              <a:t>		“every used variable must be declared”</a:t>
            </a:r>
          </a:p>
          <a:p>
            <a:pPr lvl="2">
              <a:lnSpc>
                <a:spcPct val="80000"/>
              </a:lnSpc>
              <a:spcBef>
                <a:spcPts val="625"/>
              </a:spcBef>
              <a:buSzPct val="100000"/>
              <a:defRPr/>
            </a:pPr>
            <a:r>
              <a:rPr lang="en-US" altLang="en-US" sz="1800" i="0">
                <a:solidFill>
                  <a:srgbClr val="5F5F5F"/>
                </a:solidFill>
                <a:latin typeface="Century" pitchFamily="16" charset="0"/>
                <a:ea typeface="Source Han Sans CN Regular" charset="0"/>
                <a:cs typeface="Source Han Sans CN Regular" charset="0"/>
              </a:rPr>
              <a:t>		“every declared variable must be used”, ...</a:t>
            </a:r>
          </a:p>
          <a:p>
            <a:pPr lvl="1">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can be used for inspection checklists</a:t>
            </a:r>
          </a:p>
          <a:p>
            <a:pPr lvl="1">
              <a:lnSpc>
                <a:spcPct val="8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enforceable by tools</a:t>
            </a:r>
          </a:p>
          <a:p>
            <a:pPr lvl="1">
              <a:lnSpc>
                <a:spcPct val="80000"/>
              </a:lnSpc>
              <a:spcBef>
                <a:spcPts val="688"/>
              </a:spcBef>
              <a:buClr>
                <a:srgbClr val="800080"/>
              </a:buClr>
              <a:buSzPct val="100000"/>
              <a:buFont typeface="Century" pitchFamily="16" charset="0"/>
              <a:buChar char="–"/>
              <a:defRPr/>
            </a:pPr>
            <a:r>
              <a:rPr lang="en-US" altLang="en-US" sz="2000" i="0">
                <a:solidFill>
                  <a:srgbClr val="333399"/>
                </a:solidFill>
                <a:latin typeface="Century" pitchFamily="16" charset="0"/>
                <a:ea typeface="Source Han Sans CN Regular" charset="0"/>
                <a:cs typeface="Source Han Sans CN Regular" charset="0"/>
              </a:rPr>
              <a:t>constrain diagram evolution</a:t>
            </a:r>
          </a:p>
        </p:txBody>
      </p:sp>
      <p:pic>
        <p:nvPicPr>
          <p:cNvPr id="116741" name="Picture 4">
            <a:extLst>
              <a:ext uri="{FF2B5EF4-FFF2-40B4-BE49-F238E27FC236}">
                <a16:creationId xmlns:a16="http://schemas.microsoft.com/office/drawing/2014/main" id="{AF9E770C-2B4A-458F-AB30-1841FAF94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04989" y="565151"/>
            <a:ext cx="865187"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2E93CD5-4658-438A-B0BF-810C8D9FD837}"/>
              </a:ext>
            </a:extLst>
          </p:cNvPr>
          <p:cNvSpPr>
            <a:spLocks noGrp="1"/>
          </p:cNvSpPr>
          <p:nvPr>
            <p:ph type="sldNum" sz="quarter" idx="12"/>
          </p:nvPr>
        </p:nvSpPr>
        <p:spPr/>
        <p:txBody>
          <a:bodyPr/>
          <a:lstStyle/>
          <a:p>
            <a:fld id="{5DCE9256-E267-42CE-80F9-AEAE5EA0E9CB}" type="slidenum">
              <a:rPr lang="en-US" smtClean="0"/>
              <a:t>59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6886E0C3-9CD4-4EA0-8605-BB4A2CA63FFE}"/>
              </a:ext>
            </a:extLst>
          </p:cNvPr>
          <p:cNvSpPr txBox="1">
            <a:spLocks noChangeArrowheads="1"/>
          </p:cNvSpPr>
          <p:nvPr/>
        </p:nvSpPr>
        <p:spPr bwMode="auto">
          <a:xfrm>
            <a:off x="2303463" y="317500"/>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vi-VN" altLang="en-US" sz="2800">
                <a:solidFill>
                  <a:srgbClr val="CC0000"/>
                </a:solidFill>
                <a:latin typeface="Century" panose="02040604050505020304" pitchFamily="18" charset="0"/>
                <a:ea typeface="Symbol" panose="05050102010706020507" pitchFamily="18" charset="2"/>
                <a:cs typeface="Tahoma" panose="020B0604030504040204" pitchFamily="34" charset="0"/>
              </a:rPr>
              <a:t>Đặc tả yêu cầu và làm tài liệu –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Phác thảo (2)</a:t>
            </a:r>
          </a:p>
        </p:txBody>
      </p:sp>
      <p:sp>
        <p:nvSpPr>
          <p:cNvPr id="11267" name="Text Box 2">
            <a:extLst>
              <a:ext uri="{FF2B5EF4-FFF2-40B4-BE49-F238E27FC236}">
                <a16:creationId xmlns:a16="http://schemas.microsoft.com/office/drawing/2014/main" id="{FEE58EE2-65CE-4031-A0CF-448B0DAEB26A}"/>
              </a:ext>
            </a:extLst>
          </p:cNvPr>
          <p:cNvSpPr txBox="1">
            <a:spLocks noChangeArrowheads="1"/>
          </p:cNvSpPr>
          <p:nvPr/>
        </p:nvSpPr>
        <p:spPr bwMode="auto">
          <a:xfrm>
            <a:off x="1855789" y="1216025"/>
            <a:ext cx="8529637" cy="508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Ngôn ngữ hình thức</a:t>
            </a:r>
          </a:p>
          <a:p>
            <a:pPr lvl="1">
              <a:lnSpc>
                <a:spcPct val="180000"/>
              </a:lnSpc>
              <a:spcBef>
                <a:spcPts val="200"/>
              </a:spcBef>
              <a:buClr>
                <a:srgbClr val="800080"/>
              </a:buClr>
              <a:buFont typeface="Century" panose="02040604050505020304" pitchFamily="18" charset="0"/>
              <a:buChar char="–"/>
            </a:pPr>
            <a:r>
              <a:rPr lang="en-US" altLang="en-US">
                <a:latin typeface="Century" panose="02040604050505020304" pitchFamily="18" charset="0"/>
              </a:rPr>
              <a:t>Logic là cơ sở để chính thức hóa các phát biểu</a:t>
            </a:r>
          </a:p>
          <a:p>
            <a:pPr lvl="1">
              <a:lnSpc>
                <a:spcPct val="170000"/>
              </a:lnSpc>
              <a:spcBef>
                <a:spcPts val="200"/>
              </a:spcBef>
              <a:buClr>
                <a:srgbClr val="800080"/>
              </a:buClr>
              <a:buFont typeface="Century" panose="02040604050505020304" pitchFamily="18" charset="0"/>
              <a:buChar char="–"/>
            </a:pPr>
            <a:r>
              <a:rPr lang="en-US" altLang="en-US">
                <a:latin typeface="Century" panose="02040604050505020304" pitchFamily="18" charset="0"/>
              </a:rPr>
              <a:t>Đặc tả yêu cầu dựa trên lịch sử</a:t>
            </a:r>
          </a:p>
          <a:p>
            <a:pPr lvl="1">
              <a:lnSpc>
                <a:spcPct val="170000"/>
              </a:lnSpc>
              <a:spcBef>
                <a:spcPts val="200"/>
              </a:spcBef>
              <a:buClr>
                <a:srgbClr val="800080"/>
              </a:buClr>
              <a:buFont typeface="Century" panose="02040604050505020304" pitchFamily="18" charset="0"/>
              <a:buChar char="–"/>
            </a:pPr>
            <a:r>
              <a:rPr lang="en-US" altLang="en-US">
                <a:latin typeface="Century" panose="02040604050505020304" pitchFamily="18" charset="0"/>
              </a:rPr>
              <a:t>Đặc tả yêu cầu dựa trên trạng thái</a:t>
            </a:r>
          </a:p>
          <a:p>
            <a:pPr lvl="1">
              <a:lnSpc>
                <a:spcPct val="170000"/>
              </a:lnSpc>
              <a:spcBef>
                <a:spcPts val="200"/>
              </a:spcBef>
              <a:buClr>
                <a:srgbClr val="800080"/>
              </a:buClr>
              <a:buFont typeface="Century" panose="02040604050505020304" pitchFamily="18" charset="0"/>
              <a:buChar char="–"/>
            </a:pPr>
            <a:r>
              <a:rPr lang="en-US" altLang="en-US">
                <a:latin typeface="Century" panose="02040604050505020304" pitchFamily="18" charset="0"/>
              </a:rPr>
              <a:t>Đặc tả yêu cầu dựa trên sự kiện</a:t>
            </a:r>
          </a:p>
          <a:p>
            <a:pPr lvl="1">
              <a:lnSpc>
                <a:spcPct val="170000"/>
              </a:lnSpc>
              <a:spcBef>
                <a:spcPts val="300"/>
              </a:spcBef>
              <a:buClr>
                <a:srgbClr val="800080"/>
              </a:buClr>
              <a:buFont typeface="Century" panose="02040604050505020304" pitchFamily="18" charset="0"/>
              <a:buChar char="–"/>
            </a:pPr>
            <a:r>
              <a:rPr lang="en-US" altLang="en-US">
                <a:latin typeface="Century" panose="02040604050505020304" pitchFamily="18" charset="0"/>
              </a:rPr>
              <a:t>Đặc tả cho phép chứng minh bằng công</a:t>
            </a:r>
          </a:p>
          <a:p>
            <a:pPr lvl="1">
              <a:lnSpc>
                <a:spcPct val="170000"/>
              </a:lnSpc>
              <a:spcBef>
                <a:spcPts val="300"/>
              </a:spcBef>
              <a:buClr>
                <a:srgbClr val="800080"/>
              </a:buClr>
            </a:pPr>
            <a:r>
              <a:rPr lang="en-US" altLang="en-US">
                <a:latin typeface="Century" panose="02040604050505020304" pitchFamily="18" charset="0"/>
              </a:rPr>
              <a:t>	cụ toán học</a:t>
            </a:r>
          </a:p>
        </p:txBody>
      </p:sp>
      <p:pic>
        <p:nvPicPr>
          <p:cNvPr id="11268" name="Picture 3">
            <a:extLst>
              <a:ext uri="{FF2B5EF4-FFF2-40B4-BE49-F238E27FC236}">
                <a16:creationId xmlns:a16="http://schemas.microsoft.com/office/drawing/2014/main" id="{55A903BD-98E3-4A75-A686-87A7D9DD4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7143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9" name="Picture 4">
            <a:extLst>
              <a:ext uri="{FF2B5EF4-FFF2-40B4-BE49-F238E27FC236}">
                <a16:creationId xmlns:a16="http://schemas.microsoft.com/office/drawing/2014/main" id="{63DB8A13-1394-4809-B04C-B78E95BEEF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1" y="1776414"/>
            <a:ext cx="898525" cy="9032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5">
            <a:extLst>
              <a:ext uri="{FF2B5EF4-FFF2-40B4-BE49-F238E27FC236}">
                <a16:creationId xmlns:a16="http://schemas.microsoft.com/office/drawing/2014/main" id="{464CC33D-ADFC-403E-A449-8B31D15675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5038" y="4830764"/>
            <a:ext cx="1327150" cy="1335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2D8BBCA-E1BF-4A4F-B123-4D7537EC355D}"/>
              </a:ext>
            </a:extLst>
          </p:cNvPr>
          <p:cNvSpPr>
            <a:spLocks noGrp="1"/>
          </p:cNvSpPr>
          <p:nvPr>
            <p:ph type="sldNum" sz="quarter" idx="12"/>
          </p:nvPr>
        </p:nvSpPr>
        <p:spPr/>
        <p:txBody>
          <a:bodyPr/>
          <a:lstStyle/>
          <a:p>
            <a:fld id="{5DCE9256-E267-42CE-80F9-AEAE5EA0E9CB}" type="slidenum">
              <a:rPr lang="en-US" smtClean="0"/>
              <a:t>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1">
            <a:extLst>
              <a:ext uri="{FF2B5EF4-FFF2-40B4-BE49-F238E27FC236}">
                <a16:creationId xmlns:a16="http://schemas.microsoft.com/office/drawing/2014/main" id="{225AC555-D144-4C4A-9665-84CDBFA20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3976"/>
            <a:ext cx="129540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8787" name="Text Box 2">
            <a:extLst>
              <a:ext uri="{FF2B5EF4-FFF2-40B4-BE49-F238E27FC236}">
                <a16:creationId xmlns:a16="http://schemas.microsoft.com/office/drawing/2014/main" id="{44C92DF4-7A6A-4227-99B9-57CE4DFC3043}"/>
              </a:ext>
            </a:extLst>
          </p:cNvPr>
          <p:cNvSpPr txBox="1">
            <a:spLocks noChangeArrowheads="1"/>
          </p:cNvSpPr>
          <p:nvPr/>
        </p:nvSpPr>
        <p:spPr bwMode="auto">
          <a:xfrm>
            <a:off x="2962276" y="76200"/>
            <a:ext cx="7629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Inter-view consistency rules:  examples</a:t>
            </a:r>
          </a:p>
        </p:txBody>
      </p:sp>
      <p:sp>
        <p:nvSpPr>
          <p:cNvPr id="46083" name="Text Box 3">
            <a:extLst>
              <a:ext uri="{FF2B5EF4-FFF2-40B4-BE49-F238E27FC236}">
                <a16:creationId xmlns:a16="http://schemas.microsoft.com/office/drawing/2014/main" id="{5598E320-A2ED-4D1A-93F0-9943C13EA8F1}"/>
              </a:ext>
            </a:extLst>
          </p:cNvPr>
          <p:cNvSpPr txBox="1">
            <a:spLocks noChangeArrowheads="1"/>
          </p:cNvSpPr>
          <p:nvPr/>
        </p:nvSpPr>
        <p:spPr bwMode="auto">
          <a:xfrm>
            <a:off x="1606551" y="1295401"/>
            <a:ext cx="8982075" cy="5021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110000"/>
              </a:lnSpc>
              <a:spcBef>
                <a:spcPts val="110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component &amp; interconnection in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problem diagram</a:t>
            </a:r>
            <a:r>
              <a:rPr lang="en-US" altLang="en-US" sz="2200" i="0">
                <a:solidFill>
                  <a:srgbClr val="352270"/>
                </a:solidFill>
                <a:latin typeface="Century" pitchFamily="16" charset="0"/>
                <a:ea typeface="Source Han Sans CN Regular" charset="0"/>
                <a:cs typeface="Source Han Sans CN Regular" charset="0"/>
              </a:rPr>
              <a:t> must be further specified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ET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shared phenomenon in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problem diagram</a:t>
            </a:r>
            <a:r>
              <a:rPr lang="en-US" altLang="en-US" sz="2200" i="0">
                <a:solidFill>
                  <a:srgbClr val="352270"/>
                </a:solidFill>
                <a:latin typeface="Century" pitchFamily="16" charset="0"/>
                <a:ea typeface="Source Han Sans CN Regular" charset="0"/>
                <a:cs typeface="Source Han Sans CN Regular" charset="0"/>
              </a:rPr>
              <a:t> must appear as event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ET diagram</a:t>
            </a:r>
            <a:r>
              <a:rPr lang="en-US" altLang="en-US" sz="2200" i="0">
                <a:solidFill>
                  <a:srgbClr val="352270"/>
                </a:solidFill>
                <a:latin typeface="Century" pitchFamily="16" charset="0"/>
                <a:ea typeface="Source Han Sans CN Regular" charset="0"/>
                <a:cs typeface="Source Han Sans CN Regular" charset="0"/>
              </a:rPr>
              <a:t> or as entity, attribute, or relationship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ER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data in a flow or repository of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DFD diagram</a:t>
            </a:r>
            <a:r>
              <a:rPr lang="en-US" altLang="en-US" sz="2200" i="0">
                <a:solidFill>
                  <a:srgbClr val="352270"/>
                </a:solidFill>
                <a:latin typeface="Century" pitchFamily="16" charset="0"/>
                <a:ea typeface="Source Han Sans CN Regular" charset="0"/>
                <a:cs typeface="Source Han Sans CN Regular" charset="0"/>
              </a:rPr>
              <a:t> must be declared as entity, attribute, or relationship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ER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state in a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SM diagram</a:t>
            </a:r>
            <a:r>
              <a:rPr lang="en-US" altLang="en-US" sz="2200" i="0">
                <a:solidFill>
                  <a:srgbClr val="352270"/>
                </a:solidFill>
                <a:latin typeface="Century" pitchFamily="16" charset="0"/>
                <a:ea typeface="Source Han Sans CN Regular" charset="0"/>
                <a:cs typeface="Source Han Sans CN Regular" charset="0"/>
              </a:rPr>
              <a:t> must correspond to some value for some attribute or relationship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ER diagram</a:t>
            </a:r>
          </a:p>
          <a:p>
            <a:pPr>
              <a:lnSpc>
                <a:spcPct val="110000"/>
              </a:lnSpc>
              <a:spcBef>
                <a:spcPts val="1650"/>
              </a:spcBef>
              <a:buClr>
                <a:srgbClr val="800080"/>
              </a:buClr>
              <a:buSzPct val="70000"/>
              <a:buFont typeface="Wingdings" charset="2"/>
              <a:buChar char=""/>
              <a:defRPr/>
            </a:pPr>
            <a:r>
              <a:rPr lang="en-US" altLang="en-US" sz="2200" i="0">
                <a:solidFill>
                  <a:srgbClr val="352270"/>
                </a:solidFill>
                <a:latin typeface="Century" pitchFamily="16" charset="0"/>
                <a:ea typeface="Source Han Sans CN Regular" charset="0"/>
                <a:cs typeface="Source Han Sans CN Regular" charset="0"/>
              </a:rPr>
              <a:t>Every interaction event in an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ET scenario</a:t>
            </a:r>
            <a:r>
              <a:rPr lang="en-US" altLang="en-US" sz="2200" i="0">
                <a:solidFill>
                  <a:srgbClr val="352270"/>
                </a:solidFill>
                <a:latin typeface="Century" pitchFamily="16" charset="0"/>
                <a:ea typeface="Source Han Sans CN Regular" charset="0"/>
                <a:cs typeface="Source Han Sans CN Regular" charset="0"/>
              </a:rPr>
              <a:t> must appear in a corresponding </a:t>
            </a:r>
            <a:r>
              <a:rPr lang="en-US" altLang="en-US" sz="2200" i="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SM diagram</a:t>
            </a:r>
          </a:p>
        </p:txBody>
      </p:sp>
      <p:pic>
        <p:nvPicPr>
          <p:cNvPr id="118789" name="Picture 4">
            <a:extLst>
              <a:ext uri="{FF2B5EF4-FFF2-40B4-BE49-F238E27FC236}">
                <a16:creationId xmlns:a16="http://schemas.microsoft.com/office/drawing/2014/main" id="{6EBB4248-ED0C-4D6C-8742-7547B6AAC0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04989" y="565151"/>
            <a:ext cx="865187"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21EEF786-C3BF-424C-AAE0-FD7FB83E780C}"/>
              </a:ext>
            </a:extLst>
          </p:cNvPr>
          <p:cNvSpPr>
            <a:spLocks noGrp="1"/>
          </p:cNvSpPr>
          <p:nvPr>
            <p:ph type="sldNum" sz="quarter" idx="12"/>
          </p:nvPr>
        </p:nvSpPr>
        <p:spPr/>
        <p:txBody>
          <a:bodyPr/>
          <a:lstStyle/>
          <a:p>
            <a:fld id="{5DCE9256-E267-42CE-80F9-AEAE5EA0E9CB}" type="slidenum">
              <a:rPr lang="en-US" smtClean="0"/>
              <a:t>60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1">
            <a:extLst>
              <a:ext uri="{FF2B5EF4-FFF2-40B4-BE49-F238E27FC236}">
                <a16:creationId xmlns:a16="http://schemas.microsoft.com/office/drawing/2014/main" id="{E9C9AF36-B5AE-46B6-820F-9B31504E6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7663" y="53976"/>
            <a:ext cx="1295400" cy="809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0835" name="Text Box 2">
            <a:extLst>
              <a:ext uri="{FF2B5EF4-FFF2-40B4-BE49-F238E27FC236}">
                <a16:creationId xmlns:a16="http://schemas.microsoft.com/office/drawing/2014/main" id="{885E9D73-ACE3-4989-B149-EC5F3F147B4C}"/>
              </a:ext>
            </a:extLst>
          </p:cNvPr>
          <p:cNvSpPr txBox="1">
            <a:spLocks noChangeArrowheads="1"/>
          </p:cNvSpPr>
          <p:nvPr/>
        </p:nvSpPr>
        <p:spPr bwMode="auto">
          <a:xfrm>
            <a:off x="2543176" y="76200"/>
            <a:ext cx="80486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solidFill>
                  <a:srgbClr val="CC0000"/>
                </a:solidFill>
                <a:latin typeface="Century" panose="02040604050505020304" pitchFamily="18" charset="0"/>
                <a:ea typeface="Symbol" panose="05050102010706020507" pitchFamily="18" charset="2"/>
                <a:cs typeface="Tahoma" panose="020B0604030504040204" pitchFamily="34" charset="0"/>
              </a:rPr>
              <a:t>Multi-view specification in UML</a:t>
            </a:r>
          </a:p>
        </p:txBody>
      </p:sp>
      <p:sp>
        <p:nvSpPr>
          <p:cNvPr id="47107" name="Text Box 3">
            <a:extLst>
              <a:ext uri="{FF2B5EF4-FFF2-40B4-BE49-F238E27FC236}">
                <a16:creationId xmlns:a16="http://schemas.microsoft.com/office/drawing/2014/main" id="{E905E4C8-92B2-47A7-8CF0-CD15E108380E}"/>
              </a:ext>
            </a:extLst>
          </p:cNvPr>
          <p:cNvSpPr txBox="1">
            <a:spLocks noChangeArrowheads="1"/>
          </p:cNvSpPr>
          <p:nvPr/>
        </p:nvSpPr>
        <p:spPr bwMode="auto">
          <a:xfrm>
            <a:off x="1524001" y="1347788"/>
            <a:ext cx="8823325" cy="5281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i="1">
                <a:solidFill>
                  <a:srgbClr val="CED3F6"/>
                </a:solidFill>
                <a:latin typeface="Symbol" pitchFamily="16" charset="2"/>
                <a:ea typeface="Symbol" pitchFamily="16" charset="2"/>
                <a:cs typeface="Symbol" pitchFamily="16" charset="2"/>
              </a:defRPr>
            </a:lvl9pPr>
          </a:lstStyle>
          <a:p>
            <a:pPr>
              <a:lnSpc>
                <a:spcPct val="120000"/>
              </a:lnSpc>
              <a:spcBef>
                <a:spcPts val="1100"/>
              </a:spcBef>
              <a:buSzPct val="70000"/>
              <a:defRPr/>
            </a:pPr>
            <a:r>
              <a:rPr lang="en-US" altLang="en-US" sz="2200" i="0" dirty="0">
                <a:solidFill>
                  <a:srgbClr val="352270"/>
                </a:solidFill>
                <a:latin typeface="Century" pitchFamily="16" charset="0"/>
                <a:ea typeface="Source Han Sans CN Regular" charset="0"/>
                <a:cs typeface="Source Han Sans CN Regular" charset="0"/>
              </a:rPr>
              <a:t>The Unified Modeling Language (UML) has standardized notations for diagrams relevant to RE</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Class diagrams</a:t>
            </a:r>
            <a:r>
              <a:rPr lang="en-US" altLang="en-US" sz="2200" i="0" dirty="0">
                <a:solidFill>
                  <a:srgbClr val="352270"/>
                </a:solidFill>
                <a:latin typeface="Century" pitchFamily="16" charset="0"/>
                <a:ea typeface="Source Han Sans CN Regular" charset="0"/>
                <a:cs typeface="Source Han Sans CN Regular" charset="0"/>
              </a:rPr>
              <a:t>:  ER diagrams for structural view</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Use case diagrams</a:t>
            </a:r>
            <a:r>
              <a:rPr lang="en-US" altLang="en-US" sz="2200" i="0" dirty="0">
                <a:solidFill>
                  <a:srgbClr val="352270"/>
                </a:solidFill>
                <a:latin typeface="Century" pitchFamily="16" charset="0"/>
                <a:ea typeface="Source Han Sans CN Regular" charset="0"/>
                <a:cs typeface="Source Han Sans CN Regular" charset="0"/>
              </a:rPr>
              <a:t>: outline of operational view</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Sequence diagrams</a:t>
            </a:r>
            <a:r>
              <a:rPr lang="en-US" altLang="en-US" sz="2200" i="0" dirty="0">
                <a:solidFill>
                  <a:srgbClr val="352270"/>
                </a:solidFill>
                <a:latin typeface="Century" pitchFamily="16" charset="0"/>
                <a:ea typeface="Source Han Sans CN Regular" charset="0"/>
                <a:cs typeface="Source Han Sans CN Regular" charset="0"/>
              </a:rPr>
              <a:t>:  ET diagrams for scenarios</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effectLst>
                  <a:outerShdw blurRad="38100" dist="38100" dir="2700000" algn="tl">
                    <a:srgbClr val="C0C0C0"/>
                  </a:outerShdw>
                </a:effectLst>
                <a:latin typeface="Century" pitchFamily="16" charset="0"/>
                <a:ea typeface="Source Han Sans CN Regular" charset="0"/>
                <a:cs typeface="Source Han Sans CN Regular" charset="0"/>
              </a:rPr>
              <a:t>State diagrams</a:t>
            </a:r>
            <a:r>
              <a:rPr lang="en-US" altLang="en-US" sz="2200" i="0" dirty="0">
                <a:solidFill>
                  <a:srgbClr val="352270"/>
                </a:solidFill>
                <a:latin typeface="Century" pitchFamily="16" charset="0"/>
                <a:ea typeface="Source Han Sans CN Regular" charset="0"/>
                <a:cs typeface="Source Han Sans CN Regular" charset="0"/>
              </a:rPr>
              <a:t>:  SM diagrams for behavioral view</a:t>
            </a:r>
          </a:p>
          <a:p>
            <a:pPr marL="339725" indent="-336550">
              <a:lnSpc>
                <a:spcPts val="4588"/>
              </a:lnSpc>
              <a:spcBef>
                <a:spcPts val="1100"/>
              </a:spcBef>
              <a:buClr>
                <a:srgbClr val="800080"/>
              </a:buClr>
              <a:buSzPct val="70000"/>
              <a:buFont typeface="Wingdings" charset="2"/>
              <a:buChar char=""/>
              <a:defRPr/>
            </a:pPr>
            <a:r>
              <a:rPr lang="en-US" altLang="en-US" sz="2200" i="0" dirty="0">
                <a:solidFill>
                  <a:srgbClr val="352270"/>
                </a:solidFill>
                <a:latin typeface="Century" pitchFamily="16" charset="0"/>
                <a:ea typeface="Source Han Sans CN Regular" charset="0"/>
                <a:cs typeface="Source Han Sans CN Regular" charset="0"/>
              </a:rPr>
              <a:t>Activity diagrams: Scenarios, work flows, internal operations</a:t>
            </a:r>
          </a:p>
          <a:p>
            <a:pPr>
              <a:lnSpc>
                <a:spcPct val="110000"/>
              </a:lnSpc>
              <a:spcBef>
                <a:spcPts val="2750"/>
              </a:spcBef>
              <a:buSzPct val="70000"/>
              <a:defRPr/>
            </a:pPr>
            <a:r>
              <a:rPr lang="en-US" altLang="en-US" sz="2200" i="0" dirty="0">
                <a:solidFill>
                  <a:srgbClr val="352270"/>
                </a:solidFill>
                <a:latin typeface="Century" pitchFamily="16" charset="0"/>
                <a:ea typeface="Source Han Sans CN Regular" charset="0"/>
                <a:cs typeface="Source Han Sans CN Regular" charset="0"/>
              </a:rPr>
              <a:t>Further studied in next lectures in a systematic method for building multi-view models</a:t>
            </a:r>
          </a:p>
        </p:txBody>
      </p:sp>
      <p:pic>
        <p:nvPicPr>
          <p:cNvPr id="120837" name="Picture 4">
            <a:extLst>
              <a:ext uri="{FF2B5EF4-FFF2-40B4-BE49-F238E27FC236}">
                <a16:creationId xmlns:a16="http://schemas.microsoft.com/office/drawing/2014/main" id="{3CB1777B-0D98-40A8-AE8A-6A0C12A84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1804989" y="565151"/>
            <a:ext cx="865187"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20838" name="Group 5">
            <a:extLst>
              <a:ext uri="{FF2B5EF4-FFF2-40B4-BE49-F238E27FC236}">
                <a16:creationId xmlns:a16="http://schemas.microsoft.com/office/drawing/2014/main" id="{C4DFACAC-02F4-461B-B015-988FD85B6D72}"/>
              </a:ext>
            </a:extLst>
          </p:cNvPr>
          <p:cNvGrpSpPr>
            <a:grpSpLocks/>
          </p:cNvGrpSpPr>
          <p:nvPr/>
        </p:nvGrpSpPr>
        <p:grpSpPr bwMode="auto">
          <a:xfrm>
            <a:off x="9037638" y="2112963"/>
            <a:ext cx="1528762" cy="514350"/>
            <a:chOff x="4631" y="1528"/>
            <a:chExt cx="963" cy="324"/>
          </a:xfrm>
        </p:grpSpPr>
        <p:sp>
          <p:nvSpPr>
            <p:cNvPr id="120870" name="Line 6">
              <a:extLst>
                <a:ext uri="{FF2B5EF4-FFF2-40B4-BE49-F238E27FC236}">
                  <a16:creationId xmlns:a16="http://schemas.microsoft.com/office/drawing/2014/main" id="{44B11292-EDA7-46AC-9407-47BBFE8DA5B1}"/>
                </a:ext>
              </a:extLst>
            </p:cNvPr>
            <p:cNvSpPr>
              <a:spLocks noChangeShapeType="1"/>
            </p:cNvSpPr>
            <p:nvPr/>
          </p:nvSpPr>
          <p:spPr bwMode="auto">
            <a:xfrm>
              <a:off x="4905" y="1732"/>
              <a:ext cx="426" cy="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120871" name="Group 7">
              <a:extLst>
                <a:ext uri="{FF2B5EF4-FFF2-40B4-BE49-F238E27FC236}">
                  <a16:creationId xmlns:a16="http://schemas.microsoft.com/office/drawing/2014/main" id="{C3F27AD3-1C40-464F-B387-904576A243E9}"/>
                </a:ext>
              </a:extLst>
            </p:cNvPr>
            <p:cNvGrpSpPr>
              <a:grpSpLocks/>
            </p:cNvGrpSpPr>
            <p:nvPr/>
          </p:nvGrpSpPr>
          <p:grpSpPr bwMode="auto">
            <a:xfrm>
              <a:off x="5261" y="1528"/>
              <a:ext cx="333" cy="324"/>
              <a:chOff x="5261" y="1528"/>
              <a:chExt cx="333" cy="324"/>
            </a:xfrm>
          </p:grpSpPr>
          <p:sp>
            <p:nvSpPr>
              <p:cNvPr id="120875" name="Rectangle 8">
                <a:extLst>
                  <a:ext uri="{FF2B5EF4-FFF2-40B4-BE49-F238E27FC236}">
                    <a16:creationId xmlns:a16="http://schemas.microsoft.com/office/drawing/2014/main" id="{78A5F54A-C1BB-4E26-B487-7408EBE94409}"/>
                  </a:ext>
                </a:extLst>
              </p:cNvPr>
              <p:cNvSpPr>
                <a:spLocks noChangeArrowheads="1"/>
              </p:cNvSpPr>
              <p:nvPr/>
            </p:nvSpPr>
            <p:spPr bwMode="auto">
              <a:xfrm>
                <a:off x="5261" y="1528"/>
                <a:ext cx="333" cy="324"/>
              </a:xfrm>
              <a:prstGeom prst="rect">
                <a:avLst/>
              </a:prstGeom>
              <a:solidFill>
                <a:srgbClr val="B8BFF2"/>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76" name="Line 9">
                <a:extLst>
                  <a:ext uri="{FF2B5EF4-FFF2-40B4-BE49-F238E27FC236}">
                    <a16:creationId xmlns:a16="http://schemas.microsoft.com/office/drawing/2014/main" id="{95EEB652-2F5A-4329-B32B-693CD2FDD9C5}"/>
                  </a:ext>
                </a:extLst>
              </p:cNvPr>
              <p:cNvSpPr>
                <a:spLocks noChangeShapeType="1"/>
              </p:cNvSpPr>
              <p:nvPr/>
            </p:nvSpPr>
            <p:spPr bwMode="auto">
              <a:xfrm>
                <a:off x="5261" y="1648"/>
                <a:ext cx="333" cy="0"/>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72" name="Group 10">
              <a:extLst>
                <a:ext uri="{FF2B5EF4-FFF2-40B4-BE49-F238E27FC236}">
                  <a16:creationId xmlns:a16="http://schemas.microsoft.com/office/drawing/2014/main" id="{39DA9979-73EA-4430-AE72-F15FCAD4FF5E}"/>
                </a:ext>
              </a:extLst>
            </p:cNvPr>
            <p:cNvGrpSpPr>
              <a:grpSpLocks/>
            </p:cNvGrpSpPr>
            <p:nvPr/>
          </p:nvGrpSpPr>
          <p:grpSpPr bwMode="auto">
            <a:xfrm>
              <a:off x="4631" y="1528"/>
              <a:ext cx="333" cy="324"/>
              <a:chOff x="4631" y="1528"/>
              <a:chExt cx="333" cy="324"/>
            </a:xfrm>
          </p:grpSpPr>
          <p:sp>
            <p:nvSpPr>
              <p:cNvPr id="120873" name="Rectangle 11">
                <a:extLst>
                  <a:ext uri="{FF2B5EF4-FFF2-40B4-BE49-F238E27FC236}">
                    <a16:creationId xmlns:a16="http://schemas.microsoft.com/office/drawing/2014/main" id="{422441E5-C969-461C-BC8A-A985A83F6C86}"/>
                  </a:ext>
                </a:extLst>
              </p:cNvPr>
              <p:cNvSpPr>
                <a:spLocks noChangeArrowheads="1"/>
              </p:cNvSpPr>
              <p:nvPr/>
            </p:nvSpPr>
            <p:spPr bwMode="auto">
              <a:xfrm>
                <a:off x="4631" y="1528"/>
                <a:ext cx="333" cy="324"/>
              </a:xfrm>
              <a:prstGeom prst="rect">
                <a:avLst/>
              </a:prstGeom>
              <a:solidFill>
                <a:srgbClr val="B8BFF2"/>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74" name="Line 12">
                <a:extLst>
                  <a:ext uri="{FF2B5EF4-FFF2-40B4-BE49-F238E27FC236}">
                    <a16:creationId xmlns:a16="http://schemas.microsoft.com/office/drawing/2014/main" id="{9DA7E321-D5D9-43DB-8D15-71A3A5489209}"/>
                  </a:ext>
                </a:extLst>
              </p:cNvPr>
              <p:cNvSpPr>
                <a:spLocks noChangeShapeType="1"/>
              </p:cNvSpPr>
              <p:nvPr/>
            </p:nvSpPr>
            <p:spPr bwMode="auto">
              <a:xfrm>
                <a:off x="4631" y="1648"/>
                <a:ext cx="333" cy="0"/>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120839" name="Group 13">
            <a:extLst>
              <a:ext uri="{FF2B5EF4-FFF2-40B4-BE49-F238E27FC236}">
                <a16:creationId xmlns:a16="http://schemas.microsoft.com/office/drawing/2014/main" id="{815FBD77-2C04-450D-B6B0-B6F799687349}"/>
              </a:ext>
            </a:extLst>
          </p:cNvPr>
          <p:cNvGrpSpPr>
            <a:grpSpLocks/>
          </p:cNvGrpSpPr>
          <p:nvPr/>
        </p:nvGrpSpPr>
        <p:grpSpPr bwMode="auto">
          <a:xfrm>
            <a:off x="8850313" y="2735264"/>
            <a:ext cx="1509712" cy="674687"/>
            <a:chOff x="4615" y="1991"/>
            <a:chExt cx="951" cy="425"/>
          </a:xfrm>
        </p:grpSpPr>
        <p:sp>
          <p:nvSpPr>
            <p:cNvPr id="120860" name="AutoShape 14">
              <a:extLst>
                <a:ext uri="{FF2B5EF4-FFF2-40B4-BE49-F238E27FC236}">
                  <a16:creationId xmlns:a16="http://schemas.microsoft.com/office/drawing/2014/main" id="{5B656F4D-CB0C-4C70-8E03-2378A3F30580}"/>
                </a:ext>
              </a:extLst>
            </p:cNvPr>
            <p:cNvSpPr>
              <a:spLocks noChangeArrowheads="1"/>
            </p:cNvSpPr>
            <p:nvPr/>
          </p:nvSpPr>
          <p:spPr bwMode="auto">
            <a:xfrm>
              <a:off x="4615" y="1991"/>
              <a:ext cx="704" cy="425"/>
            </a:xfrm>
            <a:prstGeom prst="roundRect">
              <a:avLst>
                <a:gd name="adj" fmla="val 19407"/>
              </a:avLst>
            </a:prstGeom>
            <a:solidFill>
              <a:srgbClr val="B8BFF2"/>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61" name="Oval 15">
              <a:extLst>
                <a:ext uri="{FF2B5EF4-FFF2-40B4-BE49-F238E27FC236}">
                  <a16:creationId xmlns:a16="http://schemas.microsoft.com/office/drawing/2014/main" id="{3B5D62AF-6403-452F-86BF-FD7244D2BE15}"/>
                </a:ext>
              </a:extLst>
            </p:cNvPr>
            <p:cNvSpPr>
              <a:spLocks noChangeArrowheads="1"/>
            </p:cNvSpPr>
            <p:nvPr/>
          </p:nvSpPr>
          <p:spPr bwMode="auto">
            <a:xfrm>
              <a:off x="4681" y="2022"/>
              <a:ext cx="460" cy="134"/>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62" name="Oval 16">
              <a:extLst>
                <a:ext uri="{FF2B5EF4-FFF2-40B4-BE49-F238E27FC236}">
                  <a16:creationId xmlns:a16="http://schemas.microsoft.com/office/drawing/2014/main" id="{ADD1A9AF-0FBE-449D-A7A7-F384B43DFD87}"/>
                </a:ext>
              </a:extLst>
            </p:cNvPr>
            <p:cNvSpPr>
              <a:spLocks noChangeArrowheads="1"/>
            </p:cNvSpPr>
            <p:nvPr/>
          </p:nvSpPr>
          <p:spPr bwMode="auto">
            <a:xfrm>
              <a:off x="4733" y="2244"/>
              <a:ext cx="439" cy="145"/>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120863" name="Group 17">
              <a:extLst>
                <a:ext uri="{FF2B5EF4-FFF2-40B4-BE49-F238E27FC236}">
                  <a16:creationId xmlns:a16="http://schemas.microsoft.com/office/drawing/2014/main" id="{289A9844-A67D-4386-97C9-36DCB1E80DA9}"/>
                </a:ext>
              </a:extLst>
            </p:cNvPr>
            <p:cNvGrpSpPr>
              <a:grpSpLocks/>
            </p:cNvGrpSpPr>
            <p:nvPr/>
          </p:nvGrpSpPr>
          <p:grpSpPr bwMode="auto">
            <a:xfrm>
              <a:off x="5445" y="2086"/>
              <a:ext cx="121" cy="183"/>
              <a:chOff x="5445" y="2086"/>
              <a:chExt cx="121" cy="183"/>
            </a:xfrm>
          </p:grpSpPr>
          <p:sp>
            <p:nvSpPr>
              <p:cNvPr id="120865" name="Oval 18">
                <a:extLst>
                  <a:ext uri="{FF2B5EF4-FFF2-40B4-BE49-F238E27FC236}">
                    <a16:creationId xmlns:a16="http://schemas.microsoft.com/office/drawing/2014/main" id="{C03C1EAB-EFBA-47BA-AF4F-F10327DEF5C7}"/>
                  </a:ext>
                </a:extLst>
              </p:cNvPr>
              <p:cNvSpPr>
                <a:spLocks noChangeArrowheads="1"/>
              </p:cNvSpPr>
              <p:nvPr/>
            </p:nvSpPr>
            <p:spPr bwMode="auto">
              <a:xfrm>
                <a:off x="5474" y="2086"/>
                <a:ext cx="59" cy="44"/>
              </a:xfrm>
              <a:prstGeom prst="ellipse">
                <a:avLst/>
              </a:prstGeom>
              <a:solidFill>
                <a:srgbClr val="CECFF2"/>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66" name="Line 19">
                <a:extLst>
                  <a:ext uri="{FF2B5EF4-FFF2-40B4-BE49-F238E27FC236}">
                    <a16:creationId xmlns:a16="http://schemas.microsoft.com/office/drawing/2014/main" id="{DC237D40-8504-46E3-A9AB-DBBEF1083528}"/>
                  </a:ext>
                </a:extLst>
              </p:cNvPr>
              <p:cNvSpPr>
                <a:spLocks noChangeShapeType="1"/>
              </p:cNvSpPr>
              <p:nvPr/>
            </p:nvSpPr>
            <p:spPr bwMode="auto">
              <a:xfrm>
                <a:off x="5507" y="2138"/>
                <a:ext cx="0" cy="61"/>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67" name="Line 20">
                <a:extLst>
                  <a:ext uri="{FF2B5EF4-FFF2-40B4-BE49-F238E27FC236}">
                    <a16:creationId xmlns:a16="http://schemas.microsoft.com/office/drawing/2014/main" id="{D856F44E-DF21-4306-A2BB-FB50A4CB3F2E}"/>
                  </a:ext>
                </a:extLst>
              </p:cNvPr>
              <p:cNvSpPr>
                <a:spLocks noChangeShapeType="1"/>
              </p:cNvSpPr>
              <p:nvPr/>
            </p:nvSpPr>
            <p:spPr bwMode="auto">
              <a:xfrm flipH="1">
                <a:off x="5450" y="2201"/>
                <a:ext cx="57" cy="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68" name="Line 21">
                <a:extLst>
                  <a:ext uri="{FF2B5EF4-FFF2-40B4-BE49-F238E27FC236}">
                    <a16:creationId xmlns:a16="http://schemas.microsoft.com/office/drawing/2014/main" id="{A5517DA2-EF58-44D3-A03F-E346DD7EA657}"/>
                  </a:ext>
                </a:extLst>
              </p:cNvPr>
              <p:cNvSpPr>
                <a:spLocks noChangeShapeType="1"/>
              </p:cNvSpPr>
              <p:nvPr/>
            </p:nvSpPr>
            <p:spPr bwMode="auto">
              <a:xfrm>
                <a:off x="5510" y="2207"/>
                <a:ext cx="52" cy="62"/>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69" name="Line 22">
                <a:extLst>
                  <a:ext uri="{FF2B5EF4-FFF2-40B4-BE49-F238E27FC236}">
                    <a16:creationId xmlns:a16="http://schemas.microsoft.com/office/drawing/2014/main" id="{642D7063-445E-4847-B709-E293FAF14EAB}"/>
                  </a:ext>
                </a:extLst>
              </p:cNvPr>
              <p:cNvSpPr>
                <a:spLocks noChangeShapeType="1"/>
              </p:cNvSpPr>
              <p:nvPr/>
            </p:nvSpPr>
            <p:spPr bwMode="auto">
              <a:xfrm>
                <a:off x="5445" y="2165"/>
                <a:ext cx="121" cy="0"/>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20864" name="Line 23">
              <a:extLst>
                <a:ext uri="{FF2B5EF4-FFF2-40B4-BE49-F238E27FC236}">
                  <a16:creationId xmlns:a16="http://schemas.microsoft.com/office/drawing/2014/main" id="{5E634F86-A56D-495F-85EE-F2DBA4465B72}"/>
                </a:ext>
              </a:extLst>
            </p:cNvPr>
            <p:cNvSpPr>
              <a:spLocks noChangeShapeType="1"/>
            </p:cNvSpPr>
            <p:nvPr/>
          </p:nvSpPr>
          <p:spPr bwMode="auto">
            <a:xfrm flipV="1">
              <a:off x="5161" y="2217"/>
              <a:ext cx="272" cy="93"/>
            </a:xfrm>
            <a:prstGeom prst="line">
              <a:avLst/>
            </a:prstGeom>
            <a:noFill/>
            <a:ln w="1908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40" name="Group 24">
            <a:extLst>
              <a:ext uri="{FF2B5EF4-FFF2-40B4-BE49-F238E27FC236}">
                <a16:creationId xmlns:a16="http://schemas.microsoft.com/office/drawing/2014/main" id="{BA60319F-F6A3-4321-B8B6-DF398F0B3673}"/>
              </a:ext>
            </a:extLst>
          </p:cNvPr>
          <p:cNvGrpSpPr>
            <a:grpSpLocks/>
          </p:cNvGrpSpPr>
          <p:nvPr/>
        </p:nvGrpSpPr>
        <p:grpSpPr bwMode="auto">
          <a:xfrm>
            <a:off x="8885239" y="3573463"/>
            <a:ext cx="758825" cy="696912"/>
            <a:chOff x="4637" y="2547"/>
            <a:chExt cx="478" cy="439"/>
          </a:xfrm>
        </p:grpSpPr>
        <p:sp>
          <p:nvSpPr>
            <p:cNvPr id="120850" name="Rectangle 25">
              <a:extLst>
                <a:ext uri="{FF2B5EF4-FFF2-40B4-BE49-F238E27FC236}">
                  <a16:creationId xmlns:a16="http://schemas.microsoft.com/office/drawing/2014/main" id="{43BC5FD0-3BD1-4C6C-B5E1-8F4545771531}"/>
                </a:ext>
              </a:extLst>
            </p:cNvPr>
            <p:cNvSpPr>
              <a:spLocks noChangeArrowheads="1"/>
            </p:cNvSpPr>
            <p:nvPr/>
          </p:nvSpPr>
          <p:spPr bwMode="auto">
            <a:xfrm>
              <a:off x="4637" y="2547"/>
              <a:ext cx="478" cy="439"/>
            </a:xfrm>
            <a:prstGeom prst="rect">
              <a:avLst/>
            </a:prstGeom>
            <a:solidFill>
              <a:srgbClr val="B8BFF2"/>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nvGrpSpPr>
            <p:cNvPr id="120851" name="Group 26">
              <a:extLst>
                <a:ext uri="{FF2B5EF4-FFF2-40B4-BE49-F238E27FC236}">
                  <a16:creationId xmlns:a16="http://schemas.microsoft.com/office/drawing/2014/main" id="{CEB81571-5C27-4E52-A0B5-36E88F0F01D9}"/>
                </a:ext>
              </a:extLst>
            </p:cNvPr>
            <p:cNvGrpSpPr>
              <a:grpSpLocks/>
            </p:cNvGrpSpPr>
            <p:nvPr/>
          </p:nvGrpSpPr>
          <p:grpSpPr bwMode="auto">
            <a:xfrm>
              <a:off x="4908" y="2585"/>
              <a:ext cx="171" cy="391"/>
              <a:chOff x="4908" y="2585"/>
              <a:chExt cx="171" cy="391"/>
            </a:xfrm>
          </p:grpSpPr>
          <p:sp>
            <p:nvSpPr>
              <p:cNvPr id="120858" name="Rectangle 27">
                <a:extLst>
                  <a:ext uri="{FF2B5EF4-FFF2-40B4-BE49-F238E27FC236}">
                    <a16:creationId xmlns:a16="http://schemas.microsoft.com/office/drawing/2014/main" id="{F8F75900-DD33-4413-B805-505223BEA714}"/>
                  </a:ext>
                </a:extLst>
              </p:cNvPr>
              <p:cNvSpPr>
                <a:spLocks noChangeArrowheads="1"/>
              </p:cNvSpPr>
              <p:nvPr/>
            </p:nvSpPr>
            <p:spPr bwMode="auto">
              <a:xfrm>
                <a:off x="4908" y="2585"/>
                <a:ext cx="171" cy="81"/>
              </a:xfrm>
              <a:prstGeom prst="rect">
                <a:avLst/>
              </a:prstGeom>
              <a:solidFill>
                <a:srgbClr val="33CCCC"/>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59" name="Line 28">
                <a:extLst>
                  <a:ext uri="{FF2B5EF4-FFF2-40B4-BE49-F238E27FC236}">
                    <a16:creationId xmlns:a16="http://schemas.microsoft.com/office/drawing/2014/main" id="{C56E64AC-9A74-44BF-813D-BA964DC944BF}"/>
                  </a:ext>
                </a:extLst>
              </p:cNvPr>
              <p:cNvSpPr>
                <a:spLocks noChangeShapeType="1"/>
              </p:cNvSpPr>
              <p:nvPr/>
            </p:nvSpPr>
            <p:spPr bwMode="auto">
              <a:xfrm flipH="1">
                <a:off x="4990" y="2672"/>
                <a:ext cx="4" cy="304"/>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52" name="Group 29">
              <a:extLst>
                <a:ext uri="{FF2B5EF4-FFF2-40B4-BE49-F238E27FC236}">
                  <a16:creationId xmlns:a16="http://schemas.microsoft.com/office/drawing/2014/main" id="{6BCADA72-7F7E-47C9-B01A-0AB8BC92D025}"/>
                </a:ext>
              </a:extLst>
            </p:cNvPr>
            <p:cNvGrpSpPr>
              <a:grpSpLocks/>
            </p:cNvGrpSpPr>
            <p:nvPr/>
          </p:nvGrpSpPr>
          <p:grpSpPr bwMode="auto">
            <a:xfrm>
              <a:off x="4677" y="2585"/>
              <a:ext cx="171" cy="391"/>
              <a:chOff x="4677" y="2585"/>
              <a:chExt cx="171" cy="391"/>
            </a:xfrm>
          </p:grpSpPr>
          <p:sp>
            <p:nvSpPr>
              <p:cNvPr id="120856" name="Rectangle 30">
                <a:extLst>
                  <a:ext uri="{FF2B5EF4-FFF2-40B4-BE49-F238E27FC236}">
                    <a16:creationId xmlns:a16="http://schemas.microsoft.com/office/drawing/2014/main" id="{AD07C7AE-D4E9-4FD8-BFBF-7245AE6605F7}"/>
                  </a:ext>
                </a:extLst>
              </p:cNvPr>
              <p:cNvSpPr>
                <a:spLocks noChangeArrowheads="1"/>
              </p:cNvSpPr>
              <p:nvPr/>
            </p:nvSpPr>
            <p:spPr bwMode="auto">
              <a:xfrm>
                <a:off x="4677" y="2585"/>
                <a:ext cx="171" cy="81"/>
              </a:xfrm>
              <a:prstGeom prst="rect">
                <a:avLst/>
              </a:prstGeom>
              <a:solidFill>
                <a:srgbClr val="33CCCC"/>
              </a:solidFill>
              <a:ln w="2844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57" name="Line 31">
                <a:extLst>
                  <a:ext uri="{FF2B5EF4-FFF2-40B4-BE49-F238E27FC236}">
                    <a16:creationId xmlns:a16="http://schemas.microsoft.com/office/drawing/2014/main" id="{F2A74DD5-4070-4C85-AA0E-5D8E44DA8009}"/>
                  </a:ext>
                </a:extLst>
              </p:cNvPr>
              <p:cNvSpPr>
                <a:spLocks noChangeShapeType="1"/>
              </p:cNvSpPr>
              <p:nvPr/>
            </p:nvSpPr>
            <p:spPr bwMode="auto">
              <a:xfrm flipH="1">
                <a:off x="4759" y="2672"/>
                <a:ext cx="4" cy="304"/>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20853" name="Line 32">
              <a:extLst>
                <a:ext uri="{FF2B5EF4-FFF2-40B4-BE49-F238E27FC236}">
                  <a16:creationId xmlns:a16="http://schemas.microsoft.com/office/drawing/2014/main" id="{9F98766C-56E6-479B-AB12-DF1B21D7555A}"/>
                </a:ext>
              </a:extLst>
            </p:cNvPr>
            <p:cNvSpPr>
              <a:spLocks noChangeShapeType="1"/>
            </p:cNvSpPr>
            <p:nvPr/>
          </p:nvSpPr>
          <p:spPr bwMode="auto">
            <a:xfrm flipV="1">
              <a:off x="4768" y="2816"/>
              <a:ext cx="224" cy="7"/>
            </a:xfrm>
            <a:prstGeom prst="line">
              <a:avLst/>
            </a:prstGeom>
            <a:noFill/>
            <a:ln w="28440" cap="sq">
              <a:solidFill>
                <a:srgbClr val="00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54" name="Line 33">
              <a:extLst>
                <a:ext uri="{FF2B5EF4-FFF2-40B4-BE49-F238E27FC236}">
                  <a16:creationId xmlns:a16="http://schemas.microsoft.com/office/drawing/2014/main" id="{FFEF8299-719F-4BCE-817E-6E121734D2E9}"/>
                </a:ext>
              </a:extLst>
            </p:cNvPr>
            <p:cNvSpPr>
              <a:spLocks noChangeShapeType="1"/>
            </p:cNvSpPr>
            <p:nvPr/>
          </p:nvSpPr>
          <p:spPr bwMode="auto">
            <a:xfrm flipH="1" flipV="1">
              <a:off x="4766" y="2886"/>
              <a:ext cx="228" cy="7"/>
            </a:xfrm>
            <a:prstGeom prst="line">
              <a:avLst/>
            </a:prstGeom>
            <a:noFill/>
            <a:ln w="28440" cap="sq">
              <a:solidFill>
                <a:srgbClr val="00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55" name="Line 34">
              <a:extLst>
                <a:ext uri="{FF2B5EF4-FFF2-40B4-BE49-F238E27FC236}">
                  <a16:creationId xmlns:a16="http://schemas.microsoft.com/office/drawing/2014/main" id="{F8EAE192-DA96-4E15-B5E0-FB5B2CBBE2CB}"/>
                </a:ext>
              </a:extLst>
            </p:cNvPr>
            <p:cNvSpPr>
              <a:spLocks noChangeShapeType="1"/>
            </p:cNvSpPr>
            <p:nvPr/>
          </p:nvSpPr>
          <p:spPr bwMode="auto">
            <a:xfrm flipH="1" flipV="1">
              <a:off x="4766" y="2750"/>
              <a:ext cx="228" cy="7"/>
            </a:xfrm>
            <a:prstGeom prst="line">
              <a:avLst/>
            </a:prstGeom>
            <a:noFill/>
            <a:ln w="28440" cap="sq">
              <a:solidFill>
                <a:srgbClr val="000000"/>
              </a:solidFill>
              <a:miter lim="800000"/>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20841" name="Group 35">
            <a:extLst>
              <a:ext uri="{FF2B5EF4-FFF2-40B4-BE49-F238E27FC236}">
                <a16:creationId xmlns:a16="http://schemas.microsoft.com/office/drawing/2014/main" id="{6F901A82-5FD8-4642-9FA5-96C74EAA3939}"/>
              </a:ext>
            </a:extLst>
          </p:cNvPr>
          <p:cNvGrpSpPr>
            <a:grpSpLocks/>
          </p:cNvGrpSpPr>
          <p:nvPr/>
        </p:nvGrpSpPr>
        <p:grpSpPr bwMode="auto">
          <a:xfrm>
            <a:off x="8940800" y="4335464"/>
            <a:ext cx="1117600" cy="674687"/>
            <a:chOff x="4629" y="3106"/>
            <a:chExt cx="704" cy="425"/>
          </a:xfrm>
        </p:grpSpPr>
        <p:sp>
          <p:nvSpPr>
            <p:cNvPr id="120842" name="AutoShape 36">
              <a:extLst>
                <a:ext uri="{FF2B5EF4-FFF2-40B4-BE49-F238E27FC236}">
                  <a16:creationId xmlns:a16="http://schemas.microsoft.com/office/drawing/2014/main" id="{FC91DD3F-CB00-43C1-8BDA-3736E412F3CB}"/>
                </a:ext>
              </a:extLst>
            </p:cNvPr>
            <p:cNvSpPr>
              <a:spLocks noChangeArrowheads="1"/>
            </p:cNvSpPr>
            <p:nvPr/>
          </p:nvSpPr>
          <p:spPr bwMode="auto">
            <a:xfrm>
              <a:off x="4629" y="3106"/>
              <a:ext cx="704" cy="425"/>
            </a:xfrm>
            <a:prstGeom prst="roundRect">
              <a:avLst>
                <a:gd name="adj" fmla="val 19407"/>
              </a:avLst>
            </a:prstGeom>
            <a:solidFill>
              <a:srgbClr val="B8BFF2"/>
            </a:solidFill>
            <a:ln w="126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3" name="Oval 37">
              <a:extLst>
                <a:ext uri="{FF2B5EF4-FFF2-40B4-BE49-F238E27FC236}">
                  <a16:creationId xmlns:a16="http://schemas.microsoft.com/office/drawing/2014/main" id="{64E985BD-0936-4A0F-8CBA-699781B5812E}"/>
                </a:ext>
              </a:extLst>
            </p:cNvPr>
            <p:cNvSpPr>
              <a:spLocks noChangeArrowheads="1"/>
            </p:cNvSpPr>
            <p:nvPr/>
          </p:nvSpPr>
          <p:spPr bwMode="auto">
            <a:xfrm>
              <a:off x="5083" y="3177"/>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4" name="Line 38">
              <a:extLst>
                <a:ext uri="{FF2B5EF4-FFF2-40B4-BE49-F238E27FC236}">
                  <a16:creationId xmlns:a16="http://schemas.microsoft.com/office/drawing/2014/main" id="{6F070640-6542-421D-8372-DE0AF5E99305}"/>
                </a:ext>
              </a:extLst>
            </p:cNvPr>
            <p:cNvSpPr>
              <a:spLocks noChangeShapeType="1"/>
            </p:cNvSpPr>
            <p:nvPr/>
          </p:nvSpPr>
          <p:spPr bwMode="auto">
            <a:xfrm>
              <a:off x="4875" y="3225"/>
              <a:ext cx="199" cy="0"/>
            </a:xfrm>
            <a:prstGeom prst="line">
              <a:avLst/>
            </a:prstGeom>
            <a:noFill/>
            <a:ln w="19080" cap="sq">
              <a:solidFill>
                <a:srgbClr val="35227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45" name="Oval 39">
              <a:extLst>
                <a:ext uri="{FF2B5EF4-FFF2-40B4-BE49-F238E27FC236}">
                  <a16:creationId xmlns:a16="http://schemas.microsoft.com/office/drawing/2014/main" id="{E5EFCA5F-8BF5-4B41-A803-8E5581C107E8}"/>
                </a:ext>
              </a:extLst>
            </p:cNvPr>
            <p:cNvSpPr>
              <a:spLocks noChangeArrowheads="1"/>
            </p:cNvSpPr>
            <p:nvPr/>
          </p:nvSpPr>
          <p:spPr bwMode="auto">
            <a:xfrm>
              <a:off x="4699" y="3174"/>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6" name="Line 40">
              <a:extLst>
                <a:ext uri="{FF2B5EF4-FFF2-40B4-BE49-F238E27FC236}">
                  <a16:creationId xmlns:a16="http://schemas.microsoft.com/office/drawing/2014/main" id="{D4CC41AC-2668-4AB0-A53B-62A02854F7B6}"/>
                </a:ext>
              </a:extLst>
            </p:cNvPr>
            <p:cNvSpPr>
              <a:spLocks noChangeShapeType="1"/>
            </p:cNvSpPr>
            <p:nvPr/>
          </p:nvSpPr>
          <p:spPr bwMode="auto">
            <a:xfrm>
              <a:off x="4635" y="3339"/>
              <a:ext cx="681" cy="0"/>
            </a:xfrm>
            <a:prstGeom prst="line">
              <a:avLst/>
            </a:prstGeom>
            <a:noFill/>
            <a:ln w="19080" cap="sq">
              <a:solidFill>
                <a:srgbClr val="35227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47" name="Oval 41">
              <a:extLst>
                <a:ext uri="{FF2B5EF4-FFF2-40B4-BE49-F238E27FC236}">
                  <a16:creationId xmlns:a16="http://schemas.microsoft.com/office/drawing/2014/main" id="{F25DEE76-95FC-4773-BD83-46FD336AF668}"/>
                </a:ext>
              </a:extLst>
            </p:cNvPr>
            <p:cNvSpPr>
              <a:spLocks noChangeArrowheads="1"/>
            </p:cNvSpPr>
            <p:nvPr/>
          </p:nvSpPr>
          <p:spPr bwMode="auto">
            <a:xfrm>
              <a:off x="5088" y="3391"/>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0848" name="Line 42">
              <a:extLst>
                <a:ext uri="{FF2B5EF4-FFF2-40B4-BE49-F238E27FC236}">
                  <a16:creationId xmlns:a16="http://schemas.microsoft.com/office/drawing/2014/main" id="{965C42C6-2920-4BBA-8026-BB701A29BE2C}"/>
                </a:ext>
              </a:extLst>
            </p:cNvPr>
            <p:cNvSpPr>
              <a:spLocks noChangeShapeType="1"/>
            </p:cNvSpPr>
            <p:nvPr/>
          </p:nvSpPr>
          <p:spPr bwMode="auto">
            <a:xfrm>
              <a:off x="4880" y="3439"/>
              <a:ext cx="199" cy="0"/>
            </a:xfrm>
            <a:prstGeom prst="line">
              <a:avLst/>
            </a:prstGeom>
            <a:noFill/>
            <a:ln w="19080" cap="sq">
              <a:solidFill>
                <a:srgbClr val="35227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0849" name="Oval 43">
              <a:extLst>
                <a:ext uri="{FF2B5EF4-FFF2-40B4-BE49-F238E27FC236}">
                  <a16:creationId xmlns:a16="http://schemas.microsoft.com/office/drawing/2014/main" id="{732A049B-0028-4664-968E-F41491FDFC0C}"/>
                </a:ext>
              </a:extLst>
            </p:cNvPr>
            <p:cNvSpPr>
              <a:spLocks noChangeArrowheads="1"/>
            </p:cNvSpPr>
            <p:nvPr/>
          </p:nvSpPr>
          <p:spPr bwMode="auto">
            <a:xfrm>
              <a:off x="4704" y="3388"/>
              <a:ext cx="193" cy="108"/>
            </a:xfrm>
            <a:prstGeom prst="ellipse">
              <a:avLst/>
            </a:prstGeom>
            <a:solidFill>
              <a:srgbClr val="33CCCC"/>
            </a:solidFill>
            <a:ln w="1908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pSp>
      <p:sp>
        <p:nvSpPr>
          <p:cNvPr id="2" name="Slide Number Placeholder 1">
            <a:extLst>
              <a:ext uri="{FF2B5EF4-FFF2-40B4-BE49-F238E27FC236}">
                <a16:creationId xmlns:a16="http://schemas.microsoft.com/office/drawing/2014/main" id="{0DB6C353-7071-4800-AABB-64B23966B508}"/>
              </a:ext>
            </a:extLst>
          </p:cNvPr>
          <p:cNvSpPr>
            <a:spLocks noGrp="1"/>
          </p:cNvSpPr>
          <p:nvPr>
            <p:ph type="sldNum" sz="quarter" idx="12"/>
          </p:nvPr>
        </p:nvSpPr>
        <p:spPr/>
        <p:txBody>
          <a:bodyPr/>
          <a:lstStyle/>
          <a:p>
            <a:fld id="{5DCE9256-E267-42CE-80F9-AEAE5EA0E9CB}" type="slidenum">
              <a:rPr lang="en-US" smtClean="0"/>
              <a:t>61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
            <a:extLst>
              <a:ext uri="{FF2B5EF4-FFF2-40B4-BE49-F238E27FC236}">
                <a16:creationId xmlns:a16="http://schemas.microsoft.com/office/drawing/2014/main" id="{54E53852-DD4F-4425-A96B-148465AA1B98}"/>
              </a:ext>
            </a:extLst>
          </p:cNvPr>
          <p:cNvSpPr txBox="1">
            <a:spLocks noChangeArrowheads="1"/>
          </p:cNvSpPr>
          <p:nvPr/>
        </p:nvSpPr>
        <p:spPr bwMode="auto">
          <a:xfrm>
            <a:off x="2433638" y="242888"/>
            <a:ext cx="663416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90000"/>
              </a:lnSpc>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Diagrammatic notations: </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pros </a:t>
            </a: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&amp;</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cons</a:t>
            </a:r>
          </a:p>
        </p:txBody>
      </p:sp>
      <p:sp>
        <p:nvSpPr>
          <p:cNvPr id="48130" name="Text Box 2">
            <a:extLst>
              <a:ext uri="{FF2B5EF4-FFF2-40B4-BE49-F238E27FC236}">
                <a16:creationId xmlns:a16="http://schemas.microsoft.com/office/drawing/2014/main" id="{F1D5CCAB-FF31-4C8C-9D69-C974DA1A4246}"/>
              </a:ext>
            </a:extLst>
          </p:cNvPr>
          <p:cNvSpPr txBox="1">
            <a:spLocks noChangeArrowheads="1"/>
          </p:cNvSpPr>
          <p:nvPr/>
        </p:nvSpPr>
        <p:spPr bwMode="auto">
          <a:xfrm>
            <a:off x="1738314" y="1143001"/>
            <a:ext cx="8823325" cy="528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Formal declaration of different system facets </a:t>
            </a:r>
          </a:p>
          <a:p>
            <a:pPr marL="342900">
              <a:lnSpc>
                <a:spcPct val="60000"/>
              </a:lnSpc>
              <a:spcBef>
                <a:spcPts val="1100"/>
              </a:spcBef>
              <a:buSzPct val="70000"/>
              <a:defRPr/>
            </a:pPr>
            <a:r>
              <a:rPr lang="en-US" altLang="en-US" sz="2000" i="0">
                <a:solidFill>
                  <a:srgbClr val="800080"/>
                </a:solidFill>
                <a:latin typeface="Century" pitchFamily="16" charset="0"/>
                <a:ea typeface="Source Han Sans CN Regular" charset="0"/>
                <a:cs typeface="Source Han Sans CN Regular" charset="0"/>
              </a:rPr>
              <a:t>       +</a:t>
            </a:r>
            <a:r>
              <a:rPr lang="en-US" altLang="en-US" sz="2000" i="0">
                <a:solidFill>
                  <a:srgbClr val="352270"/>
                </a:solidFill>
                <a:latin typeface="Century" pitchFamily="16" charset="0"/>
                <a:ea typeface="Source Han Sans CN Regular" charset="0"/>
                <a:cs typeface="Source Han Sans CN Regular" charset="0"/>
              </a:rPr>
              <a:t>  informal annotations of properties for higher precision</a:t>
            </a:r>
          </a:p>
          <a:p>
            <a:pPr>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Graphical declaration  </a:t>
            </a:r>
            <a:r>
              <a:rPr lang="en-US" altLang="en-US" sz="2000" i="0">
                <a:solidFill>
                  <a:srgbClr val="800080"/>
                </a:solidFill>
                <a:latin typeface="Century" pitchFamily="16" charset="0"/>
                <a:ea typeface="Source Han Sans CN Regular" charset="0"/>
                <a:cs typeface="Source Han Sans CN Regular" charset="0"/>
              </a:rPr>
              <a:t>=&gt;</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overview &amp; structuring of important aspects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easy to understand, communicate</a:t>
            </a:r>
          </a:p>
          <a:p>
            <a:pPr lvl="1">
              <a:spcBef>
                <a:spcPts val="625"/>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surface-level analysis, supported by tools </a:t>
            </a:r>
            <a:r>
              <a:rPr lang="en-US" altLang="en-US" sz="1800" i="0">
                <a:solidFill>
                  <a:srgbClr val="333399"/>
                </a:solidFill>
                <a:latin typeface="Century" pitchFamily="16" charset="0"/>
                <a:ea typeface="Source Han Sans CN Regular" charset="0"/>
                <a:cs typeface="Source Han Sans CN Regular" charset="0"/>
              </a:rPr>
              <a:t>(e.g. query engines)</a:t>
            </a:r>
          </a:p>
          <a:p>
            <a:pPr>
              <a:spcBef>
                <a:spcPts val="1100"/>
              </a:spcBef>
              <a:buClr>
                <a:srgbClr val="800080"/>
              </a:buClr>
              <a:buSzPct val="70000"/>
              <a:buFont typeface="Wingdings" charset="2"/>
              <a:buChar char=""/>
              <a:defRPr/>
            </a:pPr>
            <a:r>
              <a:rPr lang="en-US" altLang="en-US" sz="2000" i="0">
                <a:solidFill>
                  <a:srgbClr val="352270"/>
                </a:solidFill>
                <a:latin typeface="Century" pitchFamily="16" charset="0"/>
                <a:ea typeface="Source Han Sans CN Regular" charset="0"/>
                <a:cs typeface="Source Han Sans CN Regular" charset="0"/>
              </a:rPr>
              <a:t>Semi-formal specification  </a:t>
            </a:r>
            <a:r>
              <a:rPr lang="en-US" altLang="en-US" sz="2000" i="0">
                <a:solidFill>
                  <a:srgbClr val="800080"/>
                </a:solidFill>
                <a:latin typeface="Century" pitchFamily="16" charset="0"/>
                <a:ea typeface="Source Han Sans CN Regular" charset="0"/>
                <a:cs typeface="Source Han Sans CN Regular" charset="0"/>
              </a:rPr>
              <a:t>=&gt;</a:t>
            </a:r>
          </a:p>
          <a:p>
            <a:pPr lvl="1">
              <a:spcBef>
                <a:spcPts val="625"/>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language semantics may be vague </a:t>
            </a:r>
            <a:r>
              <a:rPr lang="en-US" altLang="en-US" sz="1800" i="0">
                <a:solidFill>
                  <a:srgbClr val="333399"/>
                </a:solidFill>
                <a:latin typeface="Century" pitchFamily="16" charset="0"/>
                <a:ea typeface="Source Han Sans CN Regular" charset="0"/>
                <a:cs typeface="Source Han Sans CN Regular" charset="0"/>
              </a:rPr>
              <a:t>(different interpretations)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only surface-level aspects formalized, not item properties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limited forms of analysis</a:t>
            </a:r>
          </a:p>
          <a:p>
            <a:pPr lvl="1">
              <a:spcBef>
                <a:spcPts val="688"/>
              </a:spcBef>
              <a:buSzPct val="100000"/>
              <a:defRPr/>
            </a:pPr>
            <a:r>
              <a:rPr lang="en-US" altLang="en-US" sz="2200" b="1" i="0">
                <a:solidFill>
                  <a:srgbClr val="800080"/>
                </a:solidFill>
                <a:latin typeface="Wingdings" charset="2"/>
                <a:ea typeface="Wingdings" charset="2"/>
                <a:cs typeface="Wingdings" charset="2"/>
              </a:rPr>
              <a:t></a:t>
            </a:r>
            <a:r>
              <a:rPr lang="en-US" altLang="en-US" sz="2000" i="0">
                <a:solidFill>
                  <a:srgbClr val="333399"/>
                </a:solidFill>
                <a:latin typeface="Century" pitchFamily="16" charset="0"/>
                <a:ea typeface="Source Han Sans CN Regular" charset="0"/>
                <a:cs typeface="Source Han Sans CN Regular" charset="0"/>
              </a:rPr>
              <a:t>  functional and structural aspects only</a:t>
            </a:r>
          </a:p>
          <a:p>
            <a:pPr marL="342900">
              <a:spcBef>
                <a:spcPts val="1100"/>
              </a:spcBef>
              <a:buSzPct val="70000"/>
              <a:defRPr/>
            </a:pPr>
            <a:r>
              <a:rPr lang="en-US" altLang="en-US" sz="2000" i="0">
                <a:solidFill>
                  <a:srgbClr val="800080"/>
                </a:solidFill>
                <a:latin typeface="Century" pitchFamily="16" charset="0"/>
                <a:ea typeface="Source Han Sans CN Regular" charset="0"/>
                <a:cs typeface="Source Han Sans CN Regular" charset="0"/>
              </a:rPr>
              <a:t>=&gt;  formal specification needed for mission-critical aspects</a:t>
            </a:r>
          </a:p>
        </p:txBody>
      </p:sp>
      <p:grpSp>
        <p:nvGrpSpPr>
          <p:cNvPr id="122884" name="Group 3">
            <a:extLst>
              <a:ext uri="{FF2B5EF4-FFF2-40B4-BE49-F238E27FC236}">
                <a16:creationId xmlns:a16="http://schemas.microsoft.com/office/drawing/2014/main" id="{06BB0F07-4C35-4610-8F68-A1381C249182}"/>
              </a:ext>
            </a:extLst>
          </p:cNvPr>
          <p:cNvGrpSpPr>
            <a:grpSpLocks/>
          </p:cNvGrpSpPr>
          <p:nvPr/>
        </p:nvGrpSpPr>
        <p:grpSpPr bwMode="auto">
          <a:xfrm>
            <a:off x="1733550" y="173038"/>
            <a:ext cx="1068388" cy="690562"/>
            <a:chOff x="132" y="109"/>
            <a:chExt cx="673" cy="435"/>
          </a:xfrm>
        </p:grpSpPr>
        <p:sp>
          <p:nvSpPr>
            <p:cNvPr id="122886" name="Rectangle 4">
              <a:extLst>
                <a:ext uri="{FF2B5EF4-FFF2-40B4-BE49-F238E27FC236}">
                  <a16:creationId xmlns:a16="http://schemas.microsoft.com/office/drawing/2014/main" id="{5508365A-DEE6-4739-B55B-8A370F73A5D0}"/>
                </a:ext>
              </a:extLst>
            </p:cNvPr>
            <p:cNvSpPr>
              <a:spLocks noChangeArrowheads="1"/>
            </p:cNvSpPr>
            <p:nvPr/>
          </p:nvSpPr>
          <p:spPr bwMode="auto">
            <a:xfrm>
              <a:off x="132" y="109"/>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87" name="Rectangle 5">
              <a:extLst>
                <a:ext uri="{FF2B5EF4-FFF2-40B4-BE49-F238E27FC236}">
                  <a16:creationId xmlns:a16="http://schemas.microsoft.com/office/drawing/2014/main" id="{FE6A9087-7951-4EF5-AA89-799CBFF14FBA}"/>
                </a:ext>
              </a:extLst>
            </p:cNvPr>
            <p:cNvSpPr>
              <a:spLocks noChangeArrowheads="1"/>
            </p:cNvSpPr>
            <p:nvPr/>
          </p:nvSpPr>
          <p:spPr bwMode="auto">
            <a:xfrm>
              <a:off x="57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88" name="Rectangle 6">
              <a:extLst>
                <a:ext uri="{FF2B5EF4-FFF2-40B4-BE49-F238E27FC236}">
                  <a16:creationId xmlns:a16="http://schemas.microsoft.com/office/drawing/2014/main" id="{6AC1D873-B547-4B03-998D-BACBCDC8872A}"/>
                </a:ext>
              </a:extLst>
            </p:cNvPr>
            <p:cNvSpPr>
              <a:spLocks noChangeArrowheads="1"/>
            </p:cNvSpPr>
            <p:nvPr/>
          </p:nvSpPr>
          <p:spPr bwMode="auto">
            <a:xfrm>
              <a:off x="132" y="421"/>
              <a:ext cx="233" cy="123"/>
            </a:xfrm>
            <a:prstGeom prst="rect">
              <a:avLst/>
            </a:prstGeom>
            <a:noFill/>
            <a:ln w="28440" cap="sq">
              <a:solidFill>
                <a:srgbClr val="35227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89" name="Oval 7">
              <a:extLst>
                <a:ext uri="{FF2B5EF4-FFF2-40B4-BE49-F238E27FC236}">
                  <a16:creationId xmlns:a16="http://schemas.microsoft.com/office/drawing/2014/main" id="{347E0198-5040-4DEE-801E-BCFE95180BB0}"/>
                </a:ext>
              </a:extLst>
            </p:cNvPr>
            <p:cNvSpPr>
              <a:spLocks noChangeArrowheads="1"/>
            </p:cNvSpPr>
            <p:nvPr/>
          </p:nvSpPr>
          <p:spPr bwMode="auto">
            <a:xfrm>
              <a:off x="514" y="452"/>
              <a:ext cx="56" cy="61"/>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0" name="Oval 8">
              <a:extLst>
                <a:ext uri="{FF2B5EF4-FFF2-40B4-BE49-F238E27FC236}">
                  <a16:creationId xmlns:a16="http://schemas.microsoft.com/office/drawing/2014/main" id="{7D24AF7F-1F4F-4562-BCEE-EA6D586DB06A}"/>
                </a:ext>
              </a:extLst>
            </p:cNvPr>
            <p:cNvSpPr>
              <a:spLocks noChangeArrowheads="1"/>
            </p:cNvSpPr>
            <p:nvPr/>
          </p:nvSpPr>
          <p:spPr bwMode="auto">
            <a:xfrm>
              <a:off x="367" y="452"/>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1" name="Oval 9">
              <a:extLst>
                <a:ext uri="{FF2B5EF4-FFF2-40B4-BE49-F238E27FC236}">
                  <a16:creationId xmlns:a16="http://schemas.microsoft.com/office/drawing/2014/main" id="{9C24DD53-4481-4A1C-8FBE-91DCE5C043DC}"/>
                </a:ext>
              </a:extLst>
            </p:cNvPr>
            <p:cNvSpPr>
              <a:spLocks noChangeArrowheads="1"/>
            </p:cNvSpPr>
            <p:nvPr/>
          </p:nvSpPr>
          <p:spPr bwMode="auto">
            <a:xfrm>
              <a:off x="367" y="140"/>
              <a:ext cx="56" cy="61"/>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2" name="Oval 10">
              <a:extLst>
                <a:ext uri="{FF2B5EF4-FFF2-40B4-BE49-F238E27FC236}">
                  <a16:creationId xmlns:a16="http://schemas.microsoft.com/office/drawing/2014/main" id="{CA748B82-8E33-4F2B-8B0A-346498A92C01}"/>
                </a:ext>
              </a:extLst>
            </p:cNvPr>
            <p:cNvSpPr>
              <a:spLocks noChangeArrowheads="1"/>
            </p:cNvSpPr>
            <p:nvPr/>
          </p:nvSpPr>
          <p:spPr bwMode="auto">
            <a:xfrm>
              <a:off x="220" y="234"/>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3" name="Oval 11">
              <a:extLst>
                <a:ext uri="{FF2B5EF4-FFF2-40B4-BE49-F238E27FC236}">
                  <a16:creationId xmlns:a16="http://schemas.microsoft.com/office/drawing/2014/main" id="{1180C4BF-E702-46A5-975A-73ADAF888E23}"/>
                </a:ext>
              </a:extLst>
            </p:cNvPr>
            <p:cNvSpPr>
              <a:spLocks noChangeArrowheads="1"/>
            </p:cNvSpPr>
            <p:nvPr/>
          </p:nvSpPr>
          <p:spPr bwMode="auto">
            <a:xfrm>
              <a:off x="660" y="359"/>
              <a:ext cx="57" cy="60"/>
            </a:xfrm>
            <a:prstGeom prst="ellipse">
              <a:avLst/>
            </a:prstGeom>
            <a:solidFill>
              <a:srgbClr val="00000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4" name="Line 12">
              <a:extLst>
                <a:ext uri="{FF2B5EF4-FFF2-40B4-BE49-F238E27FC236}">
                  <a16:creationId xmlns:a16="http://schemas.microsoft.com/office/drawing/2014/main" id="{1FE4D084-91C7-48FA-B845-EAFBB65B4D76}"/>
                </a:ext>
              </a:extLst>
            </p:cNvPr>
            <p:cNvSpPr>
              <a:spLocks noChangeShapeType="1"/>
            </p:cNvSpPr>
            <p:nvPr/>
          </p:nvSpPr>
          <p:spPr bwMode="auto">
            <a:xfrm>
              <a:off x="425" y="484"/>
              <a:ext cx="87"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895" name="Line 13">
              <a:extLst>
                <a:ext uri="{FF2B5EF4-FFF2-40B4-BE49-F238E27FC236}">
                  <a16:creationId xmlns:a16="http://schemas.microsoft.com/office/drawing/2014/main" id="{DC3CAD4D-3E9D-4566-9CEC-151C516BD25F}"/>
                </a:ext>
              </a:extLst>
            </p:cNvPr>
            <p:cNvSpPr>
              <a:spLocks noChangeShapeType="1"/>
            </p:cNvSpPr>
            <p:nvPr/>
          </p:nvSpPr>
          <p:spPr bwMode="auto">
            <a:xfrm flipV="1">
              <a:off x="690" y="169"/>
              <a:ext cx="0" cy="19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896" name="Line 14">
              <a:extLst>
                <a:ext uri="{FF2B5EF4-FFF2-40B4-BE49-F238E27FC236}">
                  <a16:creationId xmlns:a16="http://schemas.microsoft.com/office/drawing/2014/main" id="{43B5DE35-9523-4949-9C99-8C8B4A85CEC5}"/>
                </a:ext>
              </a:extLst>
            </p:cNvPr>
            <p:cNvSpPr>
              <a:spLocks noChangeShapeType="1"/>
            </p:cNvSpPr>
            <p:nvPr/>
          </p:nvSpPr>
          <p:spPr bwMode="auto">
            <a:xfrm>
              <a:off x="425" y="171"/>
              <a:ext cx="263" cy="0"/>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897" name="Oval 15">
              <a:extLst>
                <a:ext uri="{FF2B5EF4-FFF2-40B4-BE49-F238E27FC236}">
                  <a16:creationId xmlns:a16="http://schemas.microsoft.com/office/drawing/2014/main" id="{FD6042E7-20C7-424D-BFBB-ACE18CCCC149}"/>
                </a:ext>
              </a:extLst>
            </p:cNvPr>
            <p:cNvSpPr>
              <a:spLocks noChangeArrowheads="1"/>
            </p:cNvSpPr>
            <p:nvPr/>
          </p:nvSpPr>
          <p:spPr bwMode="auto">
            <a:xfrm>
              <a:off x="220" y="359"/>
              <a:ext cx="57" cy="60"/>
            </a:xfrm>
            <a:prstGeom prst="ellipse">
              <a:avLst/>
            </a:prstGeom>
            <a:solidFill>
              <a:srgbClr val="352270"/>
            </a:solidFill>
            <a:ln w="28440" cap="sq">
              <a:solidFill>
                <a:srgbClr val="35227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22898" name="Line 16">
              <a:extLst>
                <a:ext uri="{FF2B5EF4-FFF2-40B4-BE49-F238E27FC236}">
                  <a16:creationId xmlns:a16="http://schemas.microsoft.com/office/drawing/2014/main" id="{1986EEF0-0557-4E7F-B679-366DC36C47AF}"/>
                </a:ext>
              </a:extLst>
            </p:cNvPr>
            <p:cNvSpPr>
              <a:spLocks noChangeShapeType="1"/>
            </p:cNvSpPr>
            <p:nvPr/>
          </p:nvSpPr>
          <p:spPr bwMode="auto">
            <a:xfrm flipV="1">
              <a:off x="249" y="294"/>
              <a:ext cx="0" cy="65"/>
            </a:xfrm>
            <a:prstGeom prst="line">
              <a:avLst/>
            </a:prstGeom>
            <a:noFill/>
            <a:ln w="3816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pic>
        <p:nvPicPr>
          <p:cNvPr id="122885" name="Picture 17">
            <a:extLst>
              <a:ext uri="{FF2B5EF4-FFF2-40B4-BE49-F238E27FC236}">
                <a16:creationId xmlns:a16="http://schemas.microsoft.com/office/drawing/2014/main" id="{54E84DCA-B3E4-478F-832F-C87A8EC48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889" y="157163"/>
            <a:ext cx="1908175" cy="996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4B8E64F-872D-4F63-8A1F-B2D87AB4C707}"/>
              </a:ext>
            </a:extLst>
          </p:cNvPr>
          <p:cNvSpPr>
            <a:spLocks noGrp="1"/>
          </p:cNvSpPr>
          <p:nvPr>
            <p:ph type="sldNum" sz="quarter" idx="12"/>
          </p:nvPr>
        </p:nvSpPr>
        <p:spPr/>
        <p:txBody>
          <a:bodyPr/>
          <a:lstStyle/>
          <a:p>
            <a:fld id="{5DCE9256-E267-42CE-80F9-AEAE5EA0E9CB}" type="slidenum">
              <a:rPr lang="en-US" smtClean="0"/>
              <a:t>62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a:extLst>
              <a:ext uri="{FF2B5EF4-FFF2-40B4-BE49-F238E27FC236}">
                <a16:creationId xmlns:a16="http://schemas.microsoft.com/office/drawing/2014/main" id="{90A09B4C-0D10-4563-A9F3-0B0145687EDC}"/>
              </a:ext>
            </a:extLst>
          </p:cNvPr>
          <p:cNvSpPr txBox="1">
            <a:spLocks noChangeArrowheads="1"/>
          </p:cNvSpPr>
          <p:nvPr/>
        </p:nvSpPr>
        <p:spPr bwMode="auto">
          <a:xfrm>
            <a:off x="2303463" y="274638"/>
            <a:ext cx="817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Requirements specification &amp; documentation  </a:t>
            </a:r>
            <a:r>
              <a:rPr lang="en-US" altLang="en-US" sz="2000">
                <a:solidFill>
                  <a:srgbClr val="CC0000"/>
                </a:solidFill>
                <a:latin typeface="Century" panose="02040604050505020304" pitchFamily="18" charset="0"/>
                <a:ea typeface="Symbol" panose="05050102010706020507" pitchFamily="18" charset="2"/>
                <a:cs typeface="Tahoma" panose="020B0604030504040204" pitchFamily="34" charset="0"/>
              </a:rPr>
              <a:t>(1) :</a:t>
            </a: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 </a:t>
            </a: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summary</a:t>
            </a:r>
          </a:p>
        </p:txBody>
      </p:sp>
      <p:sp>
        <p:nvSpPr>
          <p:cNvPr id="49154" name="Text Box 2">
            <a:extLst>
              <a:ext uri="{FF2B5EF4-FFF2-40B4-BE49-F238E27FC236}">
                <a16:creationId xmlns:a16="http://schemas.microsoft.com/office/drawing/2014/main" id="{6192FE24-A965-47F6-9B46-5AEFD5E2AAF1}"/>
              </a:ext>
            </a:extLst>
          </p:cNvPr>
          <p:cNvSpPr txBox="1">
            <a:spLocks noChangeArrowheads="1"/>
          </p:cNvSpPr>
          <p:nvPr/>
        </p:nvSpPr>
        <p:spPr bwMode="auto">
          <a:xfrm>
            <a:off x="1595439" y="857251"/>
            <a:ext cx="9043987" cy="581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1pPr>
            <a:lvl2pPr marL="739775" indent="-282575">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2pPr>
            <a:lvl3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3pPr>
            <a:lvl4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4pPr>
            <a:lvl5pP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5pPr>
            <a:lvl6pPr marL="25146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6pPr>
            <a:lvl7pPr marL="29718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7pPr>
            <a:lvl8pPr marL="34290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8pPr>
            <a:lvl9pPr marL="3886200" indent="-228600" algn="ctr" defTabSz="457200" eaLnBrk="0" fontAlgn="base" hangingPunct="0">
              <a:spcBef>
                <a:spcPts val="120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i="1">
                <a:solidFill>
                  <a:srgbClr val="CED3F6"/>
                </a:solidFill>
                <a:latin typeface="Symbol" pitchFamily="16" charset="2"/>
                <a:ea typeface="Symbol" pitchFamily="16" charset="2"/>
                <a:cs typeface="Symbol" pitchFamily="16" charset="2"/>
              </a:defRPr>
            </a:lvl9pPr>
          </a:lstStyle>
          <a:p>
            <a:pPr>
              <a:lnSpc>
                <a:spcPct val="90000"/>
              </a:lnSpc>
              <a:spcBef>
                <a:spcPts val="300"/>
              </a:spcBef>
              <a:buClr>
                <a:srgbClr val="800080"/>
              </a:buClr>
              <a:buSzPct val="70000"/>
              <a:buFont typeface="Wingdings" charset="2"/>
              <a:buChar char=""/>
              <a:defRPr/>
            </a:pPr>
            <a:r>
              <a:rPr lang="en-US" altLang="en-US" sz="1800" i="0">
                <a:solidFill>
                  <a:srgbClr val="352270"/>
                </a:solidFill>
                <a:latin typeface="Century" pitchFamily="16" charset="0"/>
                <a:ea typeface="Source Han Sans CN Regular" charset="0"/>
                <a:cs typeface="Source Han Sans CN Regular" charset="0"/>
              </a:rPr>
              <a:t>Free documentation in unrestricted NL is subject to errors &amp; flaws </a:t>
            </a:r>
          </a:p>
          <a:p>
            <a:pPr>
              <a:lnSpc>
                <a:spcPct val="120000"/>
              </a:lnSpc>
              <a:spcBef>
                <a:spcPts val="300"/>
              </a:spcBef>
              <a:buClr>
                <a:srgbClr val="800080"/>
              </a:buClr>
              <a:buSzPct val="70000"/>
              <a:buFont typeface="Wingdings" charset="2"/>
              <a:buChar char=""/>
              <a:defRPr/>
            </a:pPr>
            <a:r>
              <a:rPr lang="en-US" altLang="en-US" sz="1800" i="0">
                <a:solidFill>
                  <a:srgbClr val="352270"/>
                </a:solidFill>
                <a:latin typeface="Century" pitchFamily="16" charset="0"/>
                <a:ea typeface="Source Han Sans CN Regular" charset="0"/>
                <a:cs typeface="Source Han Sans CN Regular" charset="0"/>
              </a:rPr>
              <a:t>Disciplined documentation in structured NL is always necessary</a:t>
            </a:r>
          </a:p>
          <a:p>
            <a:pPr lvl="1">
              <a:spcBef>
                <a:spcPts val="200"/>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Local rules on statements: stylistic rules, decision tables, statement templates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Global rules on RD organization: grouping rules, structure templates</a:t>
            </a:r>
          </a:p>
          <a:p>
            <a:pPr>
              <a:lnSpc>
                <a:spcPct val="130000"/>
              </a:lnSpc>
              <a:spcBef>
                <a:spcPts val="300"/>
              </a:spcBef>
              <a:buClr>
                <a:srgbClr val="800080"/>
              </a:buClr>
              <a:buSzPct val="70000"/>
              <a:buFont typeface="Wingdings" charset="2"/>
              <a:buChar char=""/>
              <a:defRPr/>
            </a:pPr>
            <a:r>
              <a:rPr lang="en-US" altLang="en-US" sz="1800" i="0">
                <a:solidFill>
                  <a:srgbClr val="352270"/>
                </a:solidFill>
                <a:latin typeface="Century" pitchFamily="16" charset="0"/>
                <a:ea typeface="Source Han Sans CN Regular" charset="0"/>
                <a:cs typeface="Source Han Sans CN Regular" charset="0"/>
              </a:rPr>
              <a:t>Diagrams for graphical, semi-formal spec of complementary aspects</a:t>
            </a:r>
          </a:p>
          <a:p>
            <a:pPr lvl="1">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System scope</a:t>
            </a:r>
            <a:r>
              <a:rPr lang="en-US" altLang="en-US" sz="1800" i="0">
                <a:solidFill>
                  <a:srgbClr val="333399"/>
                </a:solidFill>
                <a:latin typeface="Century" pitchFamily="16" charset="0"/>
                <a:ea typeface="Source Han Sans CN Regular" charset="0"/>
                <a:cs typeface="Source Han Sans CN Regular" charset="0"/>
              </a:rPr>
              <a:t>:  context, problem, frame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Conceptual structures</a:t>
            </a:r>
            <a:r>
              <a:rPr lang="en-US" altLang="en-US" sz="1800" i="0">
                <a:solidFill>
                  <a:srgbClr val="333399"/>
                </a:solidFill>
                <a:latin typeface="Century" pitchFamily="16" charset="0"/>
                <a:ea typeface="Source Han Sans CN Regular" charset="0"/>
                <a:cs typeface="Source Han Sans CN Regular" charset="0"/>
              </a:rPr>
              <a:t>:  entity-relationship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Activities and data</a:t>
            </a:r>
            <a:r>
              <a:rPr lang="en-US" altLang="en-US" sz="1800" i="0">
                <a:solidFill>
                  <a:srgbClr val="333399"/>
                </a:solidFill>
                <a:latin typeface="Century" pitchFamily="16" charset="0"/>
                <a:ea typeface="Source Han Sans CN Regular" charset="0"/>
                <a:cs typeface="Source Han Sans CN Regular" charset="0"/>
              </a:rPr>
              <a:t>:  SADT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Information flows</a:t>
            </a:r>
            <a:r>
              <a:rPr lang="en-US" altLang="en-US" sz="1800" i="0">
                <a:solidFill>
                  <a:srgbClr val="333399"/>
                </a:solidFill>
                <a:latin typeface="Century" pitchFamily="16" charset="0"/>
                <a:ea typeface="Source Han Sans CN Regular" charset="0"/>
                <a:cs typeface="Source Han Sans CN Regular" charset="0"/>
              </a:rPr>
              <a:t>:  dataflow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System operations</a:t>
            </a:r>
            <a:r>
              <a:rPr lang="en-US" altLang="en-US" sz="1800" i="0">
                <a:solidFill>
                  <a:srgbClr val="333399"/>
                </a:solidFill>
                <a:latin typeface="Century" pitchFamily="16" charset="0"/>
                <a:ea typeface="Source Han Sans CN Regular" charset="0"/>
                <a:cs typeface="Source Han Sans CN Regular" charset="0"/>
              </a:rPr>
              <a:t>:  use case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Interaction scenarios</a:t>
            </a:r>
            <a:r>
              <a:rPr lang="en-US" altLang="en-US" sz="1800" i="0">
                <a:solidFill>
                  <a:srgbClr val="333399"/>
                </a:solidFill>
                <a:latin typeface="Century" pitchFamily="16" charset="0"/>
                <a:ea typeface="Source Han Sans CN Regular" charset="0"/>
                <a:cs typeface="Source Han Sans CN Regular" charset="0"/>
              </a:rPr>
              <a:t>:  event trace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System behaviors</a:t>
            </a:r>
            <a:r>
              <a:rPr lang="en-US" altLang="en-US" sz="1800" i="0">
                <a:solidFill>
                  <a:srgbClr val="333399"/>
                </a:solidFill>
                <a:latin typeface="Century" pitchFamily="16" charset="0"/>
                <a:ea typeface="Source Han Sans CN Regular" charset="0"/>
                <a:cs typeface="Source Han Sans CN Regular" charset="0"/>
              </a:rPr>
              <a:t>:  state machine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Stimuli and responses</a:t>
            </a:r>
            <a:r>
              <a:rPr lang="en-US" altLang="en-US" sz="1800" i="0">
                <a:solidFill>
                  <a:srgbClr val="333399"/>
                </a:solidFill>
                <a:latin typeface="Century" pitchFamily="16" charset="0"/>
                <a:ea typeface="Source Han Sans CN Regular" charset="0"/>
                <a:cs typeface="Source Han Sans CN Regular" charset="0"/>
              </a:rPr>
              <a:t>:  R-net diagrams</a:t>
            </a:r>
          </a:p>
          <a:p>
            <a:pPr lvl="1">
              <a:lnSpc>
                <a:spcPct val="110000"/>
              </a:lnSpc>
              <a:spcBef>
                <a:spcPts val="200"/>
              </a:spcBef>
              <a:buClr>
                <a:srgbClr val="800080"/>
              </a:buClr>
              <a:buSzPct val="100000"/>
              <a:buFont typeface="Century" pitchFamily="16" charset="0"/>
              <a:buChar char="–"/>
              <a:defRPr/>
            </a:pPr>
            <a:r>
              <a:rPr lang="en-US" altLang="en-US" sz="1800" i="0">
                <a:solidFill>
                  <a:srgbClr val="333399"/>
                </a:solidFill>
                <a:latin typeface="Century" pitchFamily="16" charset="0"/>
                <a:ea typeface="Source Han Sans CN Regular" charset="0"/>
                <a:cs typeface="Source Han Sans CN Regular" charset="0"/>
              </a:rPr>
              <a:t>Integrating </a:t>
            </a:r>
            <a:r>
              <a:rPr lang="en-US" altLang="en-US" sz="1800" i="0">
                <a:solidFill>
                  <a:srgbClr val="333399"/>
                </a:solidFill>
                <a:effectLst>
                  <a:outerShdw blurRad="38100" dist="38100" dir="2700000" algn="tl">
                    <a:srgbClr val="C0C0C0"/>
                  </a:outerShdw>
                </a:effectLst>
                <a:latin typeface="Century" pitchFamily="16" charset="0"/>
                <a:ea typeface="Source Han Sans CN Regular" charset="0"/>
                <a:cs typeface="Source Han Sans CN Regular" charset="0"/>
              </a:rPr>
              <a:t>multiple views</a:t>
            </a:r>
            <a:r>
              <a:rPr lang="en-US" altLang="en-US" sz="1800" i="0">
                <a:solidFill>
                  <a:srgbClr val="333399"/>
                </a:solidFill>
                <a:latin typeface="Century" pitchFamily="16" charset="0"/>
                <a:ea typeface="Source Han Sans CN Regular" charset="0"/>
                <a:cs typeface="Source Han Sans CN Regular" charset="0"/>
              </a:rPr>
              <a:t>, multi-view spec in UML</a:t>
            </a:r>
          </a:p>
        </p:txBody>
      </p:sp>
      <p:pic>
        <p:nvPicPr>
          <p:cNvPr id="124932" name="Picture 3">
            <a:extLst>
              <a:ext uri="{FF2B5EF4-FFF2-40B4-BE49-F238E27FC236}">
                <a16:creationId xmlns:a16="http://schemas.microsoft.com/office/drawing/2014/main" id="{5F3FA574-9CC7-487E-95DA-68AD7D54E9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71439"/>
            <a:ext cx="819150" cy="88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4373078D-BCA3-4533-9FF4-14CDB6C6C2B1}"/>
              </a:ext>
            </a:extLst>
          </p:cNvPr>
          <p:cNvSpPr>
            <a:spLocks noGrp="1"/>
          </p:cNvSpPr>
          <p:nvPr>
            <p:ph type="sldNum" sz="quarter" idx="12"/>
          </p:nvPr>
        </p:nvSpPr>
        <p:spPr/>
        <p:txBody>
          <a:bodyPr/>
          <a:lstStyle/>
          <a:p>
            <a:fld id="{5DCE9256-E267-42CE-80F9-AEAE5EA0E9CB}" type="slidenum">
              <a:rPr lang="en-US" smtClean="0"/>
              <a:t>63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a:extLst>
              <a:ext uri="{FF2B5EF4-FFF2-40B4-BE49-F238E27FC236}">
                <a16:creationId xmlns:a16="http://schemas.microsoft.com/office/drawing/2014/main" id="{E01BF05B-005A-4D74-A318-1B5A1D7FD37E}"/>
              </a:ext>
            </a:extLst>
          </p:cNvPr>
          <p:cNvSpPr txBox="1">
            <a:spLocks noChangeArrowheads="1"/>
          </p:cNvSpPr>
          <p:nvPr/>
        </p:nvSpPr>
        <p:spPr bwMode="auto">
          <a:xfrm>
            <a:off x="2620963" y="317500"/>
            <a:ext cx="78613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30000"/>
              </a:lnSpc>
              <a:spcBef>
                <a:spcPct val="0"/>
              </a:spcBef>
              <a:buClrTx/>
              <a:buFontTx/>
              <a:buNone/>
            </a:pP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Requirements specification &amp; documentation  </a:t>
            </a:r>
            <a:r>
              <a:rPr lang="en-US" altLang="en-US" sz="2000">
                <a:solidFill>
                  <a:srgbClr val="CC0000"/>
                </a:solidFill>
                <a:latin typeface="Century" panose="02040604050505020304" pitchFamily="18" charset="0"/>
                <a:ea typeface="Symbol" panose="05050102010706020507" pitchFamily="18" charset="2"/>
                <a:cs typeface="Tahoma" panose="020B0604030504040204" pitchFamily="34" charset="0"/>
              </a:rPr>
              <a:t>(2)</a:t>
            </a:r>
            <a:r>
              <a:rPr lang="en-US" altLang="en-US" sz="2400">
                <a:solidFill>
                  <a:srgbClr val="CC0000"/>
                </a:solidFill>
                <a:latin typeface="Century" panose="02040604050505020304" pitchFamily="18" charset="0"/>
                <a:ea typeface="Symbol" panose="05050102010706020507" pitchFamily="18" charset="2"/>
                <a:cs typeface="Tahoma" panose="020B0604030504040204" pitchFamily="34" charset="0"/>
              </a:rPr>
              <a:t> : formal specification</a:t>
            </a:r>
          </a:p>
        </p:txBody>
      </p:sp>
      <p:sp>
        <p:nvSpPr>
          <p:cNvPr id="126979" name="Text Box 2">
            <a:extLst>
              <a:ext uri="{FF2B5EF4-FFF2-40B4-BE49-F238E27FC236}">
                <a16:creationId xmlns:a16="http://schemas.microsoft.com/office/drawing/2014/main" id="{35D339AE-B2D6-4398-ABBC-3E3D92127439}"/>
              </a:ext>
            </a:extLst>
          </p:cNvPr>
          <p:cNvSpPr txBox="1">
            <a:spLocks noChangeArrowheads="1"/>
          </p:cNvSpPr>
          <p:nvPr/>
        </p:nvSpPr>
        <p:spPr bwMode="auto">
          <a:xfrm>
            <a:off x="1855789" y="1344614"/>
            <a:ext cx="8529637" cy="457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Logic as a basis for formalizing statements </a:t>
            </a:r>
          </a:p>
          <a:p>
            <a:pPr>
              <a:lnSpc>
                <a:spcPts val="5025"/>
              </a:lnSpc>
              <a:spcBef>
                <a:spcPts val="200"/>
              </a:spcBef>
              <a:buClr>
                <a:srgbClr val="800080"/>
              </a:buClr>
              <a:buSzPct val="70000"/>
              <a:buFont typeface="Wingdings" panose="05000000000000000000" pitchFamily="2" charset="2"/>
              <a:buChar char=""/>
            </a:pPr>
            <a:r>
              <a:rPr lang="en-US" altLang="en-US">
                <a:latin typeface="Century" panose="02040604050505020304" pitchFamily="18" charset="0"/>
              </a:rPr>
              <a:t>History-based specification</a:t>
            </a:r>
          </a:p>
          <a:p>
            <a:pPr>
              <a:lnSpc>
                <a:spcPts val="5025"/>
              </a:lnSpc>
              <a:spcBef>
                <a:spcPts val="200"/>
              </a:spcBef>
              <a:buClr>
                <a:srgbClr val="800080"/>
              </a:buClr>
              <a:buSzPct val="70000"/>
              <a:buFont typeface="Wingdings" panose="05000000000000000000" pitchFamily="2" charset="2"/>
              <a:buChar char=""/>
            </a:pPr>
            <a:r>
              <a:rPr lang="en-US" altLang="en-US">
                <a:latin typeface="Century" panose="02040604050505020304" pitchFamily="18" charset="0"/>
              </a:rPr>
              <a:t>State-based specification</a:t>
            </a:r>
          </a:p>
          <a:p>
            <a:pPr>
              <a:lnSpc>
                <a:spcPts val="5025"/>
              </a:lnSpc>
              <a:spcBef>
                <a:spcPts val="200"/>
              </a:spcBef>
              <a:buClr>
                <a:srgbClr val="800080"/>
              </a:buClr>
              <a:buSzPct val="70000"/>
              <a:buFont typeface="Wingdings" panose="05000000000000000000" pitchFamily="2" charset="2"/>
              <a:buChar char=""/>
            </a:pPr>
            <a:r>
              <a:rPr lang="en-US" altLang="en-US">
                <a:latin typeface="Century" panose="02040604050505020304" pitchFamily="18" charset="0"/>
              </a:rPr>
              <a:t>Event-based specification</a:t>
            </a:r>
          </a:p>
          <a:p>
            <a:pPr>
              <a:lnSpc>
                <a:spcPts val="5025"/>
              </a:lnSpc>
              <a:spcBef>
                <a:spcPts val="300"/>
              </a:spcBef>
              <a:buClr>
                <a:srgbClr val="800080"/>
              </a:buClr>
              <a:buSzPct val="70000"/>
              <a:buFont typeface="Wingdings" panose="05000000000000000000" pitchFamily="2" charset="2"/>
              <a:buChar char=""/>
            </a:pPr>
            <a:r>
              <a:rPr lang="en-US" altLang="en-US">
                <a:latin typeface="Century" panose="02040604050505020304" pitchFamily="18" charset="0"/>
              </a:rPr>
              <a:t>Algebraic specification</a:t>
            </a:r>
          </a:p>
        </p:txBody>
      </p:sp>
      <p:pic>
        <p:nvPicPr>
          <p:cNvPr id="126980" name="Picture 3">
            <a:extLst>
              <a:ext uri="{FF2B5EF4-FFF2-40B4-BE49-F238E27FC236}">
                <a16:creationId xmlns:a16="http://schemas.microsoft.com/office/drawing/2014/main" id="{1E5A25BC-03CE-4B2C-85A6-3C0CF4099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203201"/>
            <a:ext cx="1028700" cy="1033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6981" name="Picture 4">
            <a:extLst>
              <a:ext uri="{FF2B5EF4-FFF2-40B4-BE49-F238E27FC236}">
                <a16:creationId xmlns:a16="http://schemas.microsoft.com/office/drawing/2014/main" id="{3BD1878A-5898-4C24-935E-98D559AE4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8075" y="4727575"/>
            <a:ext cx="1327150" cy="1335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62DB075A-9A1D-4B14-BF9E-173080913E96}"/>
              </a:ext>
            </a:extLst>
          </p:cNvPr>
          <p:cNvSpPr>
            <a:spLocks noGrp="1"/>
          </p:cNvSpPr>
          <p:nvPr>
            <p:ph type="sldNum" sz="quarter" idx="12"/>
          </p:nvPr>
        </p:nvSpPr>
        <p:spPr/>
        <p:txBody>
          <a:bodyPr/>
          <a:lstStyle/>
          <a:p>
            <a:fld id="{5DCE9256-E267-42CE-80F9-AEAE5EA0E9CB}" type="slidenum">
              <a:rPr lang="en-US" smtClean="0"/>
              <a:t>64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EF4A8A43-699D-4187-BC2E-6598A07A5A4C}"/>
              </a:ext>
            </a:extLst>
          </p:cNvPr>
          <p:cNvSpPr txBox="1">
            <a:spLocks noChangeArrowheads="1"/>
          </p:cNvSpPr>
          <p:nvPr/>
        </p:nvSpPr>
        <p:spPr bwMode="auto">
          <a:xfrm>
            <a:off x="1990726" y="153988"/>
            <a:ext cx="8653463"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ct val="0"/>
              </a:spcBef>
              <a:buClrTx/>
              <a:buFontTx/>
              <a:buNone/>
            </a:pPr>
            <a:r>
              <a:rPr lang="en-US" altLang="en-US" sz="3200">
                <a:latin typeface="Century" panose="02040604050505020304" pitchFamily="18" charset="0"/>
              </a:rPr>
              <a:t>		</a:t>
            </a:r>
            <a:r>
              <a:rPr lang="en-US" altLang="en-US" sz="2800">
                <a:solidFill>
                  <a:srgbClr val="FF0000"/>
                </a:solidFill>
                <a:latin typeface="Century" panose="02040604050505020304" pitchFamily="18" charset="0"/>
              </a:rPr>
              <a:t>Không có giới hạn cho tài liệu dạng ngôn ngữ tự nhiên không có cấu trúc</a:t>
            </a:r>
            <a:endParaRPr lang="en-US" altLang="en-US" sz="2800">
              <a:solidFill>
                <a:srgbClr val="FF0000"/>
              </a:solidFill>
              <a:latin typeface="Century" panose="02040604050505020304" pitchFamily="18" charset="0"/>
              <a:ea typeface="Symbol" panose="05050102010706020507" pitchFamily="18" charset="2"/>
              <a:cs typeface="Tahoma" panose="020B0604030504040204" pitchFamily="34" charset="0"/>
            </a:endParaRPr>
          </a:p>
        </p:txBody>
      </p:sp>
      <p:sp>
        <p:nvSpPr>
          <p:cNvPr id="8194" name="Text Box 2">
            <a:extLst>
              <a:ext uri="{FF2B5EF4-FFF2-40B4-BE49-F238E27FC236}">
                <a16:creationId xmlns:a16="http://schemas.microsoft.com/office/drawing/2014/main" id="{B6D2D565-EE1A-485E-94A5-78E8B7B471E4}"/>
              </a:ext>
            </a:extLst>
          </p:cNvPr>
          <p:cNvSpPr txBox="1">
            <a:spLocks noChangeArrowheads="1"/>
          </p:cNvSpPr>
          <p:nvPr/>
        </p:nvSpPr>
        <p:spPr bwMode="auto">
          <a:xfrm>
            <a:off x="1631950" y="1219200"/>
            <a:ext cx="9012238"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en-US" altLang="en-US" sz="2000">
                <a:latin typeface="Century" panose="02040604050505020304" pitchFamily="18" charset="0"/>
              </a:rPr>
              <a:t>Các phát biểu viết bằng ngôn ngữ tự nhiên(NL) không bị ràng buộc ...</a:t>
            </a:r>
          </a:p>
          <a:p>
            <a:pPr>
              <a:lnSpc>
                <a:spcPct val="70000"/>
              </a:lnSpc>
              <a:buClrTx/>
              <a:buSzPct val="70000"/>
              <a:buFontTx/>
              <a:buNone/>
            </a:pPr>
            <a:r>
              <a:rPr lang="en-US" altLang="en-US" sz="2000" b="1">
                <a:solidFill>
                  <a:srgbClr val="800080"/>
                </a:solidFill>
                <a:latin typeface="Wingdings" panose="05000000000000000000" pitchFamily="2" charset="2"/>
              </a:rPr>
              <a:t></a:t>
            </a:r>
            <a:r>
              <a:rPr lang="en-US" altLang="en-US" sz="2000">
                <a:latin typeface="Century" panose="02040604050505020304" pitchFamily="18" charset="0"/>
              </a:rPr>
              <a:t> </a:t>
            </a:r>
            <a:r>
              <a:rPr lang="en-US" altLang="en-US" sz="2000">
                <a:solidFill>
                  <a:srgbClr val="009999"/>
                </a:solidFill>
                <a:latin typeface="Century" panose="02040604050505020304" pitchFamily="18" charset="0"/>
              </a:rPr>
              <a:t>Diễn đạt không bị giới hạn, có tính truyền đạt, không cần đào tạo</a:t>
            </a:r>
          </a:p>
          <a:p>
            <a:pPr>
              <a:lnSpc>
                <a:spcPct val="80000"/>
              </a:lnSpc>
              <a:spcBef>
                <a:spcPts val="1000"/>
              </a:spcBef>
              <a:buClrTx/>
              <a:buSzPct val="70000"/>
            </a:pPr>
            <a:r>
              <a:rPr lang="en-US" altLang="en-US" sz="2000" b="1">
                <a:solidFill>
                  <a:srgbClr val="800080"/>
                </a:solidFill>
                <a:latin typeface="Wingdings" panose="05000000000000000000" pitchFamily="2" charset="2"/>
              </a:rPr>
              <a:t></a:t>
            </a:r>
            <a:r>
              <a:rPr lang="en-US" altLang="en-US" sz="2000">
                <a:latin typeface="Century" panose="02040604050505020304" pitchFamily="18" charset="0"/>
              </a:rPr>
              <a:t> </a:t>
            </a:r>
            <a:r>
              <a:rPr lang="en-US" altLang="en-US" sz="2000">
                <a:solidFill>
                  <a:srgbClr val="009999"/>
                </a:solidFill>
                <a:latin typeface="Century" panose="02040604050505020304" pitchFamily="18" charset="0"/>
              </a:rPr>
              <a:t>Dễ bị lỗi và thiếu sót</a:t>
            </a:r>
          </a:p>
          <a:p>
            <a:pPr>
              <a:lnSpc>
                <a:spcPct val="120000"/>
              </a:lnSpc>
              <a:buClr>
                <a:srgbClr val="800080"/>
              </a:buClr>
              <a:buSzPct val="70000"/>
              <a:buFont typeface="Wingdings" panose="05000000000000000000" pitchFamily="2" charset="2"/>
              <a:buChar char=""/>
            </a:pPr>
            <a:r>
              <a:rPr lang="en-US" altLang="en-US" sz="2000">
                <a:latin typeface="Century" panose="02040604050505020304" pitchFamily="18" charset="0"/>
              </a:rPr>
              <a:t>Đặc biệt, sự mơ hồ là thứ vốn có của NL; có thể gây hại</a:t>
            </a:r>
          </a:p>
          <a:p>
            <a:pPr lvl="1">
              <a:spcBef>
                <a:spcPts val="625"/>
              </a:spcBef>
              <a:buClrTx/>
            </a:pPr>
            <a:r>
              <a:rPr lang="en-US" altLang="en-US" sz="2000">
                <a:solidFill>
                  <a:srgbClr val="5F5F5F"/>
                </a:solidFill>
              </a:rPr>
              <a:t>“Phanh hoàn toàn được kích hoạt ở tất cả tàu mà nhận được một lệnh tăng tốc đã lỗi thời </a:t>
            </a:r>
            <a:r>
              <a:rPr lang="en-US" altLang="en-US" sz="2000">
                <a:solidFill>
                  <a:srgbClr val="5F5F5F"/>
                </a:solidFill>
                <a:effectLst>
                  <a:outerShdw blurRad="38100" dist="38100" dir="2700000" algn="tl">
                    <a:srgbClr val="C0C0C0"/>
                  </a:outerShdw>
                </a:effectLst>
              </a:rPr>
              <a:t>hoặc</a:t>
            </a:r>
            <a:r>
              <a:rPr lang="en-US" altLang="en-US" sz="2000">
                <a:solidFill>
                  <a:srgbClr val="5F5F5F"/>
                </a:solidFill>
              </a:rPr>
              <a:t> tàu mà vào ga với tốc độ &gt;= X mph trong khi tàu phía trước gần hơn Y yard.”</a:t>
            </a:r>
          </a:p>
          <a:p>
            <a:pPr>
              <a:buClr>
                <a:srgbClr val="800080"/>
              </a:buClr>
              <a:buSzPct val="70000"/>
              <a:buFont typeface="Wingdings" panose="05000000000000000000" pitchFamily="2" charset="2"/>
              <a:buChar char=""/>
            </a:pPr>
            <a:r>
              <a:rPr lang="en-US" altLang="en-US" sz="2000">
                <a:latin typeface="Century" panose="02040604050505020304" pitchFamily="18" charset="0"/>
              </a:rPr>
              <a:t>Sự nhầm lẫn thường xuyên giữa các liên kết logic trong ngôn ngữ tự nhiên</a:t>
            </a:r>
          </a:p>
          <a:p>
            <a:pPr lvl="1">
              <a:lnSpc>
                <a:spcPct val="90000"/>
              </a:lnSpc>
              <a:buClr>
                <a:srgbClr val="800080"/>
              </a:buClr>
              <a:buFont typeface="Century" panose="02040604050505020304" pitchFamily="18" charset="0"/>
              <a:buChar char="–"/>
            </a:pPr>
            <a:r>
              <a:rPr lang="en-US" altLang="en-US" sz="2000">
                <a:latin typeface="Century" panose="02040604050505020304" pitchFamily="18" charset="0"/>
              </a:rPr>
              <a:t>Ví dụ, phân tích trường hợp:	</a:t>
            </a:r>
          </a:p>
          <a:p>
            <a:pPr algn="just">
              <a:lnSpc>
                <a:spcPct val="80000"/>
              </a:lnSpc>
              <a:spcBef>
                <a:spcPts val="1000"/>
              </a:spcBef>
              <a:buClrTx/>
              <a:buSzPct val="70000"/>
            </a:pPr>
            <a:r>
              <a:rPr lang="en-US" altLang="en-US" sz="2000" b="1">
                <a:solidFill>
                  <a:srgbClr val="009999"/>
                </a:solidFill>
              </a:rPr>
              <a:t>                                 </a:t>
            </a:r>
            <a:r>
              <a:rPr lang="en-US" altLang="en-US" sz="2000" b="1">
                <a:solidFill>
                  <a:srgbClr val="5F5F5F"/>
                </a:solidFill>
              </a:rPr>
              <a:t>If </a:t>
            </a:r>
            <a:r>
              <a:rPr lang="en-US" altLang="en-US" sz="2000">
                <a:solidFill>
                  <a:srgbClr val="5F5F5F"/>
                </a:solidFill>
              </a:rPr>
              <a:t>TH1 </a:t>
            </a:r>
            <a:r>
              <a:rPr lang="en-US" altLang="en-US" sz="2000" b="1">
                <a:solidFill>
                  <a:srgbClr val="5F5F5F"/>
                </a:solidFill>
              </a:rPr>
              <a:t>then</a:t>
            </a:r>
            <a:r>
              <a:rPr lang="en-US" altLang="en-US" sz="2000">
                <a:solidFill>
                  <a:srgbClr val="5F5F5F"/>
                </a:solidFill>
              </a:rPr>
              <a:t> &lt;Phátbiểu1&gt;</a:t>
            </a:r>
          </a:p>
          <a:p>
            <a:pPr algn="just">
              <a:lnSpc>
                <a:spcPct val="100000"/>
              </a:lnSpc>
              <a:spcBef>
                <a:spcPts val="300"/>
              </a:spcBef>
              <a:buClrTx/>
              <a:buSzPct val="70000"/>
            </a:pPr>
            <a:r>
              <a:rPr lang="en-US" altLang="en-US" sz="2000">
                <a:solidFill>
                  <a:srgbClr val="5F5F5F"/>
                </a:solidFill>
              </a:rPr>
              <a:t>                            </a:t>
            </a:r>
            <a:r>
              <a:rPr lang="en-US" altLang="en-US" sz="2000" b="1">
                <a:solidFill>
                  <a:srgbClr val="5F5F5F"/>
                </a:solidFill>
              </a:rPr>
              <a:t>or if</a:t>
            </a:r>
            <a:r>
              <a:rPr lang="en-US" altLang="en-US" sz="2000">
                <a:solidFill>
                  <a:srgbClr val="5F5F5F"/>
                </a:solidFill>
              </a:rPr>
              <a:t> TH2 </a:t>
            </a:r>
            <a:r>
              <a:rPr lang="en-US" altLang="en-US" sz="2000" b="1">
                <a:solidFill>
                  <a:srgbClr val="5F5F5F"/>
                </a:solidFill>
              </a:rPr>
              <a:t>then</a:t>
            </a:r>
            <a:r>
              <a:rPr lang="en-US" altLang="en-US" sz="2000">
                <a:solidFill>
                  <a:srgbClr val="5F5F5F"/>
                </a:solidFill>
              </a:rPr>
              <a:t> &lt;Phátbiểu2&gt;</a:t>
            </a:r>
            <a:r>
              <a:rPr lang="en-US" altLang="en-US" sz="2000">
                <a:solidFill>
                  <a:srgbClr val="009999"/>
                </a:solidFill>
              </a:rPr>
              <a:t>             </a:t>
            </a:r>
            <a:r>
              <a:rPr lang="en-US" altLang="en-US" sz="2000">
                <a:solidFill>
                  <a:srgbClr val="009999"/>
                </a:solidFill>
                <a:latin typeface="Century" panose="02040604050505020304" pitchFamily="18" charset="0"/>
              </a:rPr>
              <a:t>(đều dẫn đến </a:t>
            </a:r>
            <a:r>
              <a:rPr lang="en-US" altLang="en-US" sz="2000" b="1">
                <a:solidFill>
                  <a:srgbClr val="009999"/>
                </a:solidFill>
                <a:latin typeface="Century" panose="02040604050505020304" pitchFamily="18" charset="0"/>
              </a:rPr>
              <a:t>đúng</a:t>
            </a:r>
            <a:r>
              <a:rPr lang="en-US" altLang="en-US" sz="2000">
                <a:solidFill>
                  <a:srgbClr val="009999"/>
                </a:solidFill>
                <a:latin typeface="Century" panose="02040604050505020304" pitchFamily="18" charset="0"/>
              </a:rPr>
              <a:t>!)</a:t>
            </a:r>
          </a:p>
          <a:p>
            <a:pPr algn="just">
              <a:spcBef>
                <a:spcPts val="375"/>
              </a:spcBef>
              <a:buClrTx/>
              <a:buSzPct val="70000"/>
            </a:pPr>
            <a:r>
              <a:rPr lang="en-US" altLang="en-US" sz="2000" b="1">
                <a:solidFill>
                  <a:srgbClr val="5F5F5F"/>
                </a:solidFill>
              </a:rPr>
              <a:t>                   </a:t>
            </a:r>
            <a:r>
              <a:rPr lang="en-US" altLang="en-US" sz="2000">
                <a:solidFill>
                  <a:srgbClr val="009999"/>
                </a:solidFill>
                <a:latin typeface="Century" panose="02040604050505020304" pitchFamily="18" charset="0"/>
              </a:rPr>
              <a:t>với </a:t>
            </a:r>
            <a:r>
              <a:rPr lang="en-US" altLang="en-US" sz="2000" b="1">
                <a:solidFill>
                  <a:srgbClr val="5F5F5F"/>
                </a:solidFill>
              </a:rPr>
              <a:t>        If </a:t>
            </a:r>
            <a:r>
              <a:rPr lang="en-US" altLang="en-US" sz="2000">
                <a:solidFill>
                  <a:srgbClr val="5F5F5F"/>
                </a:solidFill>
              </a:rPr>
              <a:t>TH1 </a:t>
            </a:r>
            <a:r>
              <a:rPr lang="en-US" altLang="en-US" sz="2000" b="1">
                <a:solidFill>
                  <a:srgbClr val="5F5F5F"/>
                </a:solidFill>
              </a:rPr>
              <a:t>then</a:t>
            </a:r>
            <a:r>
              <a:rPr lang="en-US" altLang="en-US" sz="2000">
                <a:solidFill>
                  <a:srgbClr val="5F5F5F"/>
                </a:solidFill>
              </a:rPr>
              <a:t> &lt; Phátbiểu1&gt;</a:t>
            </a:r>
          </a:p>
          <a:p>
            <a:pPr algn="just">
              <a:lnSpc>
                <a:spcPct val="90000"/>
              </a:lnSpc>
              <a:spcBef>
                <a:spcPts val="300"/>
              </a:spcBef>
              <a:buClrTx/>
              <a:buSzPct val="70000"/>
            </a:pPr>
            <a:r>
              <a:rPr lang="en-US" altLang="en-US" sz="2000">
                <a:solidFill>
                  <a:srgbClr val="5F5F5F"/>
                </a:solidFill>
              </a:rPr>
              <a:t> 	  	              </a:t>
            </a:r>
            <a:r>
              <a:rPr lang="en-US" altLang="en-US" sz="2000" b="1">
                <a:solidFill>
                  <a:srgbClr val="5F5F5F"/>
                </a:solidFill>
              </a:rPr>
              <a:t>and if</a:t>
            </a:r>
            <a:r>
              <a:rPr lang="en-US" altLang="en-US" sz="2000">
                <a:solidFill>
                  <a:srgbClr val="5F5F5F"/>
                </a:solidFill>
              </a:rPr>
              <a:t> TH2 </a:t>
            </a:r>
            <a:r>
              <a:rPr lang="en-US" altLang="en-US" sz="2000" b="1">
                <a:solidFill>
                  <a:srgbClr val="5F5F5F"/>
                </a:solidFill>
              </a:rPr>
              <a:t>then</a:t>
            </a:r>
            <a:r>
              <a:rPr lang="en-US" altLang="en-US" sz="2000">
                <a:solidFill>
                  <a:srgbClr val="5F5F5F"/>
                </a:solidFill>
              </a:rPr>
              <a:t> &lt; Phátbiểu2&gt;</a:t>
            </a:r>
          </a:p>
        </p:txBody>
      </p:sp>
      <p:grpSp>
        <p:nvGrpSpPr>
          <p:cNvPr id="13316" name="Group 3">
            <a:extLst>
              <a:ext uri="{FF2B5EF4-FFF2-40B4-BE49-F238E27FC236}">
                <a16:creationId xmlns:a16="http://schemas.microsoft.com/office/drawing/2014/main" id="{10C59159-FE51-42E6-92B2-32BA73BB7694}"/>
              </a:ext>
            </a:extLst>
          </p:cNvPr>
          <p:cNvGrpSpPr>
            <a:grpSpLocks/>
          </p:cNvGrpSpPr>
          <p:nvPr/>
        </p:nvGrpSpPr>
        <p:grpSpPr bwMode="auto">
          <a:xfrm>
            <a:off x="1462088" y="-301626"/>
            <a:ext cx="1277938" cy="1149351"/>
            <a:chOff x="38" y="-101"/>
            <a:chExt cx="805" cy="724"/>
          </a:xfrm>
        </p:grpSpPr>
        <p:grpSp>
          <p:nvGrpSpPr>
            <p:cNvPr id="13317" name="Group 4">
              <a:extLst>
                <a:ext uri="{FF2B5EF4-FFF2-40B4-BE49-F238E27FC236}">
                  <a16:creationId xmlns:a16="http://schemas.microsoft.com/office/drawing/2014/main" id="{251D7ED4-B748-4EDD-8A33-9C7A57B4EA52}"/>
                </a:ext>
              </a:extLst>
            </p:cNvPr>
            <p:cNvGrpSpPr>
              <a:grpSpLocks/>
            </p:cNvGrpSpPr>
            <p:nvPr/>
          </p:nvGrpSpPr>
          <p:grpSpPr bwMode="auto">
            <a:xfrm>
              <a:off x="135" y="127"/>
              <a:ext cx="708" cy="496"/>
              <a:chOff x="135" y="127"/>
              <a:chExt cx="708" cy="496"/>
            </a:xfrm>
          </p:grpSpPr>
          <p:sp>
            <p:nvSpPr>
              <p:cNvPr id="13319" name="Freeform 5">
                <a:extLst>
                  <a:ext uri="{FF2B5EF4-FFF2-40B4-BE49-F238E27FC236}">
                    <a16:creationId xmlns:a16="http://schemas.microsoft.com/office/drawing/2014/main" id="{58B57573-79C8-4A64-8686-9A50735880AF}"/>
                  </a:ext>
                </a:extLst>
              </p:cNvPr>
              <p:cNvSpPr>
                <a:spLocks noChangeArrowheads="1"/>
              </p:cNvSpPr>
              <p:nvPr/>
            </p:nvSpPr>
            <p:spPr bwMode="auto">
              <a:xfrm>
                <a:off x="183" y="153"/>
                <a:ext cx="659" cy="470"/>
              </a:xfrm>
              <a:custGeom>
                <a:avLst/>
                <a:gdLst>
                  <a:gd name="T0" fmla="*/ 0 w 2196"/>
                  <a:gd name="T1" fmla="*/ 0 h 1590"/>
                  <a:gd name="T2" fmla="*/ 0 w 2196"/>
                  <a:gd name="T3" fmla="*/ 0 h 1590"/>
                  <a:gd name="T4" fmla="*/ 0 w 2196"/>
                  <a:gd name="T5" fmla="*/ 0 h 1590"/>
                  <a:gd name="T6" fmla="*/ 0 w 2196"/>
                  <a:gd name="T7" fmla="*/ 0 h 1590"/>
                  <a:gd name="T8" fmla="*/ 0 w 2196"/>
                  <a:gd name="T9" fmla="*/ 0 h 1590"/>
                  <a:gd name="T10" fmla="*/ 0 w 2196"/>
                  <a:gd name="T11" fmla="*/ 0 h 1590"/>
                  <a:gd name="T12" fmla="*/ 0 w 2196"/>
                  <a:gd name="T13" fmla="*/ 0 h 1590"/>
                  <a:gd name="T14" fmla="*/ 0 w 2196"/>
                  <a:gd name="T15" fmla="*/ 0 h 1590"/>
                  <a:gd name="T16" fmla="*/ 0 w 2196"/>
                  <a:gd name="T17" fmla="*/ 0 h 1590"/>
                  <a:gd name="T18" fmla="*/ 0 w 2196"/>
                  <a:gd name="T19" fmla="*/ 0 h 1590"/>
                  <a:gd name="T20" fmla="*/ 0 w 2196"/>
                  <a:gd name="T21" fmla="*/ 0 h 1590"/>
                  <a:gd name="T22" fmla="*/ 0 w 2196"/>
                  <a:gd name="T23" fmla="*/ 0 h 1590"/>
                  <a:gd name="T24" fmla="*/ 0 w 2196"/>
                  <a:gd name="T25" fmla="*/ 0 h 1590"/>
                  <a:gd name="T26" fmla="*/ 0 w 2196"/>
                  <a:gd name="T27" fmla="*/ 0 h 1590"/>
                  <a:gd name="T28" fmla="*/ 0 w 2196"/>
                  <a:gd name="T29" fmla="*/ 0 h 1590"/>
                  <a:gd name="T30" fmla="*/ 0 w 2196"/>
                  <a:gd name="T31" fmla="*/ 0 h 1590"/>
                  <a:gd name="T32" fmla="*/ 0 w 2196"/>
                  <a:gd name="T33" fmla="*/ 0 h 1590"/>
                  <a:gd name="T34" fmla="*/ 0 w 2196"/>
                  <a:gd name="T35" fmla="*/ 0 h 1590"/>
                  <a:gd name="T36" fmla="*/ 0 w 2196"/>
                  <a:gd name="T37" fmla="*/ 0 h 1590"/>
                  <a:gd name="T38" fmla="*/ 0 w 2196"/>
                  <a:gd name="T39" fmla="*/ 0 h 1590"/>
                  <a:gd name="T40" fmla="*/ 0 w 2196"/>
                  <a:gd name="T41" fmla="*/ 0 h 1590"/>
                  <a:gd name="T42" fmla="*/ 0 w 2196"/>
                  <a:gd name="T43" fmla="*/ 0 h 1590"/>
                  <a:gd name="T44" fmla="*/ 0 w 2196"/>
                  <a:gd name="T45" fmla="*/ 0 h 1590"/>
                  <a:gd name="T46" fmla="*/ 0 w 2196"/>
                  <a:gd name="T47" fmla="*/ 0 h 1590"/>
                  <a:gd name="T48" fmla="*/ 0 w 2196"/>
                  <a:gd name="T49" fmla="*/ 0 h 1590"/>
                  <a:gd name="T50" fmla="*/ 0 w 2196"/>
                  <a:gd name="T51" fmla="*/ 0 h 1590"/>
                  <a:gd name="T52" fmla="*/ 0 w 2196"/>
                  <a:gd name="T53" fmla="*/ 0 h 1590"/>
                  <a:gd name="T54" fmla="*/ 0 w 2196"/>
                  <a:gd name="T55" fmla="*/ 0 h 1590"/>
                  <a:gd name="T56" fmla="*/ 0 w 2196"/>
                  <a:gd name="T57" fmla="*/ 0 h 1590"/>
                  <a:gd name="T58" fmla="*/ 0 w 2196"/>
                  <a:gd name="T59" fmla="*/ 0 h 1590"/>
                  <a:gd name="T60" fmla="*/ 0 w 2196"/>
                  <a:gd name="T61" fmla="*/ 0 h 1590"/>
                  <a:gd name="T62" fmla="*/ 0 w 2196"/>
                  <a:gd name="T63" fmla="*/ 0 h 1590"/>
                  <a:gd name="T64" fmla="*/ 0 w 2196"/>
                  <a:gd name="T65" fmla="*/ 0 h 1590"/>
                  <a:gd name="T66" fmla="*/ 0 w 2196"/>
                  <a:gd name="T67" fmla="*/ 0 h 1590"/>
                  <a:gd name="T68" fmla="*/ 0 w 2196"/>
                  <a:gd name="T69" fmla="*/ 0 h 1590"/>
                  <a:gd name="T70" fmla="*/ 0 w 2196"/>
                  <a:gd name="T71" fmla="*/ 0 h 1590"/>
                  <a:gd name="T72" fmla="*/ 0 w 2196"/>
                  <a:gd name="T73" fmla="*/ 0 h 1590"/>
                  <a:gd name="T74" fmla="*/ 0 w 2196"/>
                  <a:gd name="T75" fmla="*/ 0 h 1590"/>
                  <a:gd name="T76" fmla="*/ 0 w 2196"/>
                  <a:gd name="T77" fmla="*/ 0 h 1590"/>
                  <a:gd name="T78" fmla="*/ 0 w 2196"/>
                  <a:gd name="T79" fmla="*/ 0 h 1590"/>
                  <a:gd name="T80" fmla="*/ 0 w 2196"/>
                  <a:gd name="T81" fmla="*/ 0 h 1590"/>
                  <a:gd name="T82" fmla="*/ 0 w 2196"/>
                  <a:gd name="T83" fmla="*/ 0 h 1590"/>
                  <a:gd name="T84" fmla="*/ 0 w 2196"/>
                  <a:gd name="T85" fmla="*/ 0 h 1590"/>
                  <a:gd name="T86" fmla="*/ 0 w 2196"/>
                  <a:gd name="T87" fmla="*/ 0 h 1590"/>
                  <a:gd name="T88" fmla="*/ 0 w 2196"/>
                  <a:gd name="T89" fmla="*/ 0 h 1590"/>
                  <a:gd name="T90" fmla="*/ 0 w 2196"/>
                  <a:gd name="T91" fmla="*/ 0 h 1590"/>
                  <a:gd name="T92" fmla="*/ 0 w 2196"/>
                  <a:gd name="T93" fmla="*/ 0 h 1590"/>
                  <a:gd name="T94" fmla="*/ 0 w 2196"/>
                  <a:gd name="T95" fmla="*/ 0 h 1590"/>
                  <a:gd name="T96" fmla="*/ 0 w 2196"/>
                  <a:gd name="T97" fmla="*/ 0 h 1590"/>
                  <a:gd name="T98" fmla="*/ 0 w 2196"/>
                  <a:gd name="T99" fmla="*/ 0 h 1590"/>
                  <a:gd name="T100" fmla="*/ 0 w 2196"/>
                  <a:gd name="T101" fmla="*/ 0 h 1590"/>
                  <a:gd name="T102" fmla="*/ 0 w 2196"/>
                  <a:gd name="T103" fmla="*/ 0 h 1590"/>
                  <a:gd name="T104" fmla="*/ 0 w 2196"/>
                  <a:gd name="T105" fmla="*/ 0 h 1590"/>
                  <a:gd name="T106" fmla="*/ 0 w 2196"/>
                  <a:gd name="T107" fmla="*/ 0 h 1590"/>
                  <a:gd name="T108" fmla="*/ 0 w 2196"/>
                  <a:gd name="T109" fmla="*/ 0 h 1590"/>
                  <a:gd name="T110" fmla="*/ 0 w 2196"/>
                  <a:gd name="T111" fmla="*/ 0 h 1590"/>
                  <a:gd name="T112" fmla="*/ 0 w 2196"/>
                  <a:gd name="T113" fmla="*/ 0 h 15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96"/>
                  <a:gd name="T172" fmla="*/ 0 h 1590"/>
                  <a:gd name="T173" fmla="*/ 2196 w 2196"/>
                  <a:gd name="T174" fmla="*/ 1590 h 159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96" h="1590">
                    <a:moveTo>
                      <a:pt x="655" y="118"/>
                    </a:moveTo>
                    <a:lnTo>
                      <a:pt x="685" y="115"/>
                    </a:lnTo>
                    <a:lnTo>
                      <a:pt x="716" y="113"/>
                    </a:lnTo>
                    <a:lnTo>
                      <a:pt x="744" y="110"/>
                    </a:lnTo>
                    <a:lnTo>
                      <a:pt x="777" y="108"/>
                    </a:lnTo>
                    <a:lnTo>
                      <a:pt x="807" y="108"/>
                    </a:lnTo>
                    <a:lnTo>
                      <a:pt x="838" y="108"/>
                    </a:lnTo>
                    <a:lnTo>
                      <a:pt x="870" y="109"/>
                    </a:lnTo>
                    <a:lnTo>
                      <a:pt x="903" y="113"/>
                    </a:lnTo>
                    <a:lnTo>
                      <a:pt x="929" y="117"/>
                    </a:lnTo>
                    <a:lnTo>
                      <a:pt x="958" y="119"/>
                    </a:lnTo>
                    <a:lnTo>
                      <a:pt x="985" y="123"/>
                    </a:lnTo>
                    <a:lnTo>
                      <a:pt x="1013" y="124"/>
                    </a:lnTo>
                    <a:lnTo>
                      <a:pt x="1040" y="127"/>
                    </a:lnTo>
                    <a:lnTo>
                      <a:pt x="1069" y="128"/>
                    </a:lnTo>
                    <a:lnTo>
                      <a:pt x="1095" y="128"/>
                    </a:lnTo>
                    <a:lnTo>
                      <a:pt x="1124" y="128"/>
                    </a:lnTo>
                    <a:lnTo>
                      <a:pt x="1151" y="128"/>
                    </a:lnTo>
                    <a:lnTo>
                      <a:pt x="1177" y="127"/>
                    </a:lnTo>
                    <a:lnTo>
                      <a:pt x="1204" y="124"/>
                    </a:lnTo>
                    <a:lnTo>
                      <a:pt x="1231" y="121"/>
                    </a:lnTo>
                    <a:lnTo>
                      <a:pt x="1257" y="117"/>
                    </a:lnTo>
                    <a:lnTo>
                      <a:pt x="1284" y="113"/>
                    </a:lnTo>
                    <a:lnTo>
                      <a:pt x="1311" y="106"/>
                    </a:lnTo>
                    <a:lnTo>
                      <a:pt x="1338" y="100"/>
                    </a:lnTo>
                    <a:lnTo>
                      <a:pt x="1385" y="87"/>
                    </a:lnTo>
                    <a:lnTo>
                      <a:pt x="1431" y="75"/>
                    </a:lnTo>
                    <a:lnTo>
                      <a:pt x="1479" y="63"/>
                    </a:lnTo>
                    <a:lnTo>
                      <a:pt x="1528" y="52"/>
                    </a:lnTo>
                    <a:lnTo>
                      <a:pt x="1576" y="41"/>
                    </a:lnTo>
                    <a:lnTo>
                      <a:pt x="1626" y="31"/>
                    </a:lnTo>
                    <a:lnTo>
                      <a:pt x="1673" y="22"/>
                    </a:lnTo>
                    <a:lnTo>
                      <a:pt x="1723" y="14"/>
                    </a:lnTo>
                    <a:lnTo>
                      <a:pt x="1772" y="9"/>
                    </a:lnTo>
                    <a:lnTo>
                      <a:pt x="1822" y="4"/>
                    </a:lnTo>
                    <a:lnTo>
                      <a:pt x="1872" y="1"/>
                    </a:lnTo>
                    <a:lnTo>
                      <a:pt x="1921" y="0"/>
                    </a:lnTo>
                    <a:lnTo>
                      <a:pt x="1969" y="0"/>
                    </a:lnTo>
                    <a:lnTo>
                      <a:pt x="2019" y="2"/>
                    </a:lnTo>
                    <a:lnTo>
                      <a:pt x="2068" y="8"/>
                    </a:lnTo>
                    <a:lnTo>
                      <a:pt x="2116" y="15"/>
                    </a:lnTo>
                    <a:lnTo>
                      <a:pt x="2145" y="24"/>
                    </a:lnTo>
                    <a:lnTo>
                      <a:pt x="2165" y="40"/>
                    </a:lnTo>
                    <a:lnTo>
                      <a:pt x="2181" y="58"/>
                    </a:lnTo>
                    <a:lnTo>
                      <a:pt x="2192" y="80"/>
                    </a:lnTo>
                    <a:lnTo>
                      <a:pt x="2196" y="104"/>
                    </a:lnTo>
                    <a:lnTo>
                      <a:pt x="2194" y="127"/>
                    </a:lnTo>
                    <a:lnTo>
                      <a:pt x="2185" y="149"/>
                    </a:lnTo>
                    <a:lnTo>
                      <a:pt x="2171" y="167"/>
                    </a:lnTo>
                    <a:lnTo>
                      <a:pt x="2158" y="178"/>
                    </a:lnTo>
                    <a:lnTo>
                      <a:pt x="2139" y="184"/>
                    </a:lnTo>
                    <a:lnTo>
                      <a:pt x="2116" y="189"/>
                    </a:lnTo>
                    <a:lnTo>
                      <a:pt x="2091" y="191"/>
                    </a:lnTo>
                    <a:lnTo>
                      <a:pt x="2064" y="192"/>
                    </a:lnTo>
                    <a:lnTo>
                      <a:pt x="2036" y="191"/>
                    </a:lnTo>
                    <a:lnTo>
                      <a:pt x="2005" y="188"/>
                    </a:lnTo>
                    <a:lnTo>
                      <a:pt x="1977" y="186"/>
                    </a:lnTo>
                    <a:lnTo>
                      <a:pt x="1946" y="184"/>
                    </a:lnTo>
                    <a:lnTo>
                      <a:pt x="1917" y="182"/>
                    </a:lnTo>
                    <a:lnTo>
                      <a:pt x="1893" y="180"/>
                    </a:lnTo>
                    <a:lnTo>
                      <a:pt x="1868" y="182"/>
                    </a:lnTo>
                    <a:lnTo>
                      <a:pt x="1849" y="183"/>
                    </a:lnTo>
                    <a:lnTo>
                      <a:pt x="1832" y="188"/>
                    </a:lnTo>
                    <a:lnTo>
                      <a:pt x="1820" y="195"/>
                    </a:lnTo>
                    <a:lnTo>
                      <a:pt x="1814" y="205"/>
                    </a:lnTo>
                    <a:lnTo>
                      <a:pt x="1801" y="279"/>
                    </a:lnTo>
                    <a:lnTo>
                      <a:pt x="1797" y="349"/>
                    </a:lnTo>
                    <a:lnTo>
                      <a:pt x="1799" y="412"/>
                    </a:lnTo>
                    <a:lnTo>
                      <a:pt x="1801" y="462"/>
                    </a:lnTo>
                    <a:lnTo>
                      <a:pt x="1805" y="562"/>
                    </a:lnTo>
                    <a:lnTo>
                      <a:pt x="1813" y="635"/>
                    </a:lnTo>
                    <a:lnTo>
                      <a:pt x="1824" y="720"/>
                    </a:lnTo>
                    <a:lnTo>
                      <a:pt x="1841" y="859"/>
                    </a:lnTo>
                    <a:lnTo>
                      <a:pt x="1847" y="960"/>
                    </a:lnTo>
                    <a:lnTo>
                      <a:pt x="1845" y="1056"/>
                    </a:lnTo>
                    <a:lnTo>
                      <a:pt x="1849" y="1161"/>
                    </a:lnTo>
                    <a:lnTo>
                      <a:pt x="1868" y="1289"/>
                    </a:lnTo>
                    <a:lnTo>
                      <a:pt x="1870" y="1313"/>
                    </a:lnTo>
                    <a:lnTo>
                      <a:pt x="1868" y="1339"/>
                    </a:lnTo>
                    <a:lnTo>
                      <a:pt x="1858" y="1364"/>
                    </a:lnTo>
                    <a:lnTo>
                      <a:pt x="1847" y="1389"/>
                    </a:lnTo>
                    <a:lnTo>
                      <a:pt x="1828" y="1411"/>
                    </a:lnTo>
                    <a:lnTo>
                      <a:pt x="1807" y="1430"/>
                    </a:lnTo>
                    <a:lnTo>
                      <a:pt x="1782" y="1444"/>
                    </a:lnTo>
                    <a:lnTo>
                      <a:pt x="1751" y="1455"/>
                    </a:lnTo>
                    <a:lnTo>
                      <a:pt x="1723" y="1461"/>
                    </a:lnTo>
                    <a:lnTo>
                      <a:pt x="1696" y="1467"/>
                    </a:lnTo>
                    <a:lnTo>
                      <a:pt x="1668" y="1472"/>
                    </a:lnTo>
                    <a:lnTo>
                      <a:pt x="1639" y="1477"/>
                    </a:lnTo>
                    <a:lnTo>
                      <a:pt x="1610" y="1482"/>
                    </a:lnTo>
                    <a:lnTo>
                      <a:pt x="1582" y="1486"/>
                    </a:lnTo>
                    <a:lnTo>
                      <a:pt x="1553" y="1490"/>
                    </a:lnTo>
                    <a:lnTo>
                      <a:pt x="1524" y="1494"/>
                    </a:lnTo>
                    <a:lnTo>
                      <a:pt x="1494" y="1496"/>
                    </a:lnTo>
                    <a:lnTo>
                      <a:pt x="1465" y="1500"/>
                    </a:lnTo>
                    <a:lnTo>
                      <a:pt x="1437" y="1504"/>
                    </a:lnTo>
                    <a:lnTo>
                      <a:pt x="1406" y="1507"/>
                    </a:lnTo>
                    <a:lnTo>
                      <a:pt x="1376" y="1511"/>
                    </a:lnTo>
                    <a:lnTo>
                      <a:pt x="1347" y="1513"/>
                    </a:lnTo>
                    <a:lnTo>
                      <a:pt x="1317" y="1517"/>
                    </a:lnTo>
                    <a:lnTo>
                      <a:pt x="1286" y="1521"/>
                    </a:lnTo>
                    <a:lnTo>
                      <a:pt x="1246" y="1526"/>
                    </a:lnTo>
                    <a:lnTo>
                      <a:pt x="1206" y="1532"/>
                    </a:lnTo>
                    <a:lnTo>
                      <a:pt x="1166" y="1537"/>
                    </a:lnTo>
                    <a:lnTo>
                      <a:pt x="1126" y="1541"/>
                    </a:lnTo>
                    <a:lnTo>
                      <a:pt x="1086" y="1546"/>
                    </a:lnTo>
                    <a:lnTo>
                      <a:pt x="1048" y="1551"/>
                    </a:lnTo>
                    <a:lnTo>
                      <a:pt x="1007" y="1555"/>
                    </a:lnTo>
                    <a:lnTo>
                      <a:pt x="969" y="1559"/>
                    </a:lnTo>
                    <a:lnTo>
                      <a:pt x="929" y="1563"/>
                    </a:lnTo>
                    <a:lnTo>
                      <a:pt x="889" y="1567"/>
                    </a:lnTo>
                    <a:lnTo>
                      <a:pt x="851" y="1569"/>
                    </a:lnTo>
                    <a:lnTo>
                      <a:pt x="811" y="1572"/>
                    </a:lnTo>
                    <a:lnTo>
                      <a:pt x="773" y="1574"/>
                    </a:lnTo>
                    <a:lnTo>
                      <a:pt x="733" y="1576"/>
                    </a:lnTo>
                    <a:lnTo>
                      <a:pt x="693" y="1577"/>
                    </a:lnTo>
                    <a:lnTo>
                      <a:pt x="653" y="1578"/>
                    </a:lnTo>
                    <a:lnTo>
                      <a:pt x="614" y="1578"/>
                    </a:lnTo>
                    <a:lnTo>
                      <a:pt x="578" y="1580"/>
                    </a:lnTo>
                    <a:lnTo>
                      <a:pt x="540" y="1582"/>
                    </a:lnTo>
                    <a:lnTo>
                      <a:pt x="502" y="1584"/>
                    </a:lnTo>
                    <a:lnTo>
                      <a:pt x="464" y="1586"/>
                    </a:lnTo>
                    <a:lnTo>
                      <a:pt x="426" y="1587"/>
                    </a:lnTo>
                    <a:lnTo>
                      <a:pt x="387" y="1589"/>
                    </a:lnTo>
                    <a:lnTo>
                      <a:pt x="351" y="1590"/>
                    </a:lnTo>
                    <a:lnTo>
                      <a:pt x="313" y="1590"/>
                    </a:lnTo>
                    <a:lnTo>
                      <a:pt x="275" y="1589"/>
                    </a:lnTo>
                    <a:lnTo>
                      <a:pt x="239" y="1587"/>
                    </a:lnTo>
                    <a:lnTo>
                      <a:pt x="202" y="1584"/>
                    </a:lnTo>
                    <a:lnTo>
                      <a:pt x="166" y="1580"/>
                    </a:lnTo>
                    <a:lnTo>
                      <a:pt x="130" y="1573"/>
                    </a:lnTo>
                    <a:lnTo>
                      <a:pt x="96" y="1564"/>
                    </a:lnTo>
                    <a:lnTo>
                      <a:pt x="61" y="1554"/>
                    </a:lnTo>
                    <a:lnTo>
                      <a:pt x="33" y="1538"/>
                    </a:lnTo>
                    <a:lnTo>
                      <a:pt x="12" y="1513"/>
                    </a:lnTo>
                    <a:lnTo>
                      <a:pt x="2" y="1486"/>
                    </a:lnTo>
                    <a:lnTo>
                      <a:pt x="0" y="1455"/>
                    </a:lnTo>
                    <a:lnTo>
                      <a:pt x="8" y="1424"/>
                    </a:lnTo>
                    <a:lnTo>
                      <a:pt x="23" y="1395"/>
                    </a:lnTo>
                    <a:lnTo>
                      <a:pt x="46" y="1370"/>
                    </a:lnTo>
                    <a:lnTo>
                      <a:pt x="76" y="1354"/>
                    </a:lnTo>
                    <a:lnTo>
                      <a:pt x="107" y="1347"/>
                    </a:lnTo>
                    <a:lnTo>
                      <a:pt x="139" y="1346"/>
                    </a:lnTo>
                    <a:lnTo>
                      <a:pt x="174" y="1348"/>
                    </a:lnTo>
                    <a:lnTo>
                      <a:pt x="210" y="1354"/>
                    </a:lnTo>
                    <a:lnTo>
                      <a:pt x="248" y="1360"/>
                    </a:lnTo>
                    <a:lnTo>
                      <a:pt x="288" y="1365"/>
                    </a:lnTo>
                    <a:lnTo>
                      <a:pt x="328" y="1369"/>
                    </a:lnTo>
                    <a:lnTo>
                      <a:pt x="366" y="1368"/>
                    </a:lnTo>
                    <a:lnTo>
                      <a:pt x="435" y="1285"/>
                    </a:lnTo>
                    <a:lnTo>
                      <a:pt x="473" y="1198"/>
                    </a:lnTo>
                    <a:lnTo>
                      <a:pt x="487" y="1108"/>
                    </a:lnTo>
                    <a:lnTo>
                      <a:pt x="483" y="1014"/>
                    </a:lnTo>
                    <a:lnTo>
                      <a:pt x="468" y="921"/>
                    </a:lnTo>
                    <a:lnTo>
                      <a:pt x="447" y="826"/>
                    </a:lnTo>
                    <a:lnTo>
                      <a:pt x="426" y="734"/>
                    </a:lnTo>
                    <a:lnTo>
                      <a:pt x="410" y="643"/>
                    </a:lnTo>
                    <a:lnTo>
                      <a:pt x="407" y="569"/>
                    </a:lnTo>
                    <a:lnTo>
                      <a:pt x="408" y="493"/>
                    </a:lnTo>
                    <a:lnTo>
                      <a:pt x="418" y="419"/>
                    </a:lnTo>
                    <a:lnTo>
                      <a:pt x="431" y="343"/>
                    </a:lnTo>
                    <a:lnTo>
                      <a:pt x="441" y="310"/>
                    </a:lnTo>
                    <a:lnTo>
                      <a:pt x="454" y="280"/>
                    </a:lnTo>
                    <a:lnTo>
                      <a:pt x="471" y="252"/>
                    </a:lnTo>
                    <a:lnTo>
                      <a:pt x="492" y="223"/>
                    </a:lnTo>
                    <a:lnTo>
                      <a:pt x="517" y="197"/>
                    </a:lnTo>
                    <a:lnTo>
                      <a:pt x="544" y="171"/>
                    </a:lnTo>
                    <a:lnTo>
                      <a:pt x="572" y="147"/>
                    </a:lnTo>
                    <a:lnTo>
                      <a:pt x="603" y="122"/>
                    </a:lnTo>
                    <a:lnTo>
                      <a:pt x="614" y="118"/>
                    </a:lnTo>
                    <a:lnTo>
                      <a:pt x="628" y="118"/>
                    </a:lnTo>
                    <a:lnTo>
                      <a:pt x="641" y="118"/>
                    </a:lnTo>
                    <a:lnTo>
                      <a:pt x="655" y="118"/>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0" name="Freeform 6">
                <a:extLst>
                  <a:ext uri="{FF2B5EF4-FFF2-40B4-BE49-F238E27FC236}">
                    <a16:creationId xmlns:a16="http://schemas.microsoft.com/office/drawing/2014/main" id="{F463B457-8F6B-4089-BD56-A7F211C24096}"/>
                  </a:ext>
                </a:extLst>
              </p:cNvPr>
              <p:cNvSpPr>
                <a:spLocks noChangeArrowheads="1"/>
              </p:cNvSpPr>
              <p:nvPr/>
            </p:nvSpPr>
            <p:spPr bwMode="auto">
              <a:xfrm>
                <a:off x="138" y="129"/>
                <a:ext cx="658" cy="470"/>
              </a:xfrm>
              <a:custGeom>
                <a:avLst/>
                <a:gdLst>
                  <a:gd name="T0" fmla="*/ 0 w 2193"/>
                  <a:gd name="T1" fmla="*/ 0 h 1590"/>
                  <a:gd name="T2" fmla="*/ 0 w 2193"/>
                  <a:gd name="T3" fmla="*/ 0 h 1590"/>
                  <a:gd name="T4" fmla="*/ 0 w 2193"/>
                  <a:gd name="T5" fmla="*/ 0 h 1590"/>
                  <a:gd name="T6" fmla="*/ 0 w 2193"/>
                  <a:gd name="T7" fmla="*/ 0 h 1590"/>
                  <a:gd name="T8" fmla="*/ 0 w 2193"/>
                  <a:gd name="T9" fmla="*/ 0 h 1590"/>
                  <a:gd name="T10" fmla="*/ 0 w 2193"/>
                  <a:gd name="T11" fmla="*/ 0 h 1590"/>
                  <a:gd name="T12" fmla="*/ 0 w 2193"/>
                  <a:gd name="T13" fmla="*/ 0 h 1590"/>
                  <a:gd name="T14" fmla="*/ 0 w 2193"/>
                  <a:gd name="T15" fmla="*/ 0 h 1590"/>
                  <a:gd name="T16" fmla="*/ 0 w 2193"/>
                  <a:gd name="T17" fmla="*/ 0 h 1590"/>
                  <a:gd name="T18" fmla="*/ 0 w 2193"/>
                  <a:gd name="T19" fmla="*/ 0 h 1590"/>
                  <a:gd name="T20" fmla="*/ 0 w 2193"/>
                  <a:gd name="T21" fmla="*/ 0 h 1590"/>
                  <a:gd name="T22" fmla="*/ 0 w 2193"/>
                  <a:gd name="T23" fmla="*/ 0 h 1590"/>
                  <a:gd name="T24" fmla="*/ 0 w 2193"/>
                  <a:gd name="T25" fmla="*/ 0 h 1590"/>
                  <a:gd name="T26" fmla="*/ 0 w 2193"/>
                  <a:gd name="T27" fmla="*/ 0 h 1590"/>
                  <a:gd name="T28" fmla="*/ 0 w 2193"/>
                  <a:gd name="T29" fmla="*/ 0 h 1590"/>
                  <a:gd name="T30" fmla="*/ 0 w 2193"/>
                  <a:gd name="T31" fmla="*/ 0 h 1590"/>
                  <a:gd name="T32" fmla="*/ 0 w 2193"/>
                  <a:gd name="T33" fmla="*/ 0 h 1590"/>
                  <a:gd name="T34" fmla="*/ 0 w 2193"/>
                  <a:gd name="T35" fmla="*/ 0 h 1590"/>
                  <a:gd name="T36" fmla="*/ 0 w 2193"/>
                  <a:gd name="T37" fmla="*/ 0 h 1590"/>
                  <a:gd name="T38" fmla="*/ 0 w 2193"/>
                  <a:gd name="T39" fmla="*/ 0 h 1590"/>
                  <a:gd name="T40" fmla="*/ 0 w 2193"/>
                  <a:gd name="T41" fmla="*/ 0 h 1590"/>
                  <a:gd name="T42" fmla="*/ 0 w 2193"/>
                  <a:gd name="T43" fmla="*/ 0 h 1590"/>
                  <a:gd name="T44" fmla="*/ 0 w 2193"/>
                  <a:gd name="T45" fmla="*/ 0 h 1590"/>
                  <a:gd name="T46" fmla="*/ 0 w 2193"/>
                  <a:gd name="T47" fmla="*/ 0 h 1590"/>
                  <a:gd name="T48" fmla="*/ 0 w 2193"/>
                  <a:gd name="T49" fmla="*/ 0 h 1590"/>
                  <a:gd name="T50" fmla="*/ 0 w 2193"/>
                  <a:gd name="T51" fmla="*/ 0 h 1590"/>
                  <a:gd name="T52" fmla="*/ 0 w 2193"/>
                  <a:gd name="T53" fmla="*/ 0 h 1590"/>
                  <a:gd name="T54" fmla="*/ 0 w 2193"/>
                  <a:gd name="T55" fmla="*/ 0 h 1590"/>
                  <a:gd name="T56" fmla="*/ 0 w 2193"/>
                  <a:gd name="T57" fmla="*/ 0 h 1590"/>
                  <a:gd name="T58" fmla="*/ 0 w 2193"/>
                  <a:gd name="T59" fmla="*/ 0 h 1590"/>
                  <a:gd name="T60" fmla="*/ 0 w 2193"/>
                  <a:gd name="T61" fmla="*/ 0 h 1590"/>
                  <a:gd name="T62" fmla="*/ 0 w 2193"/>
                  <a:gd name="T63" fmla="*/ 0 h 1590"/>
                  <a:gd name="T64" fmla="*/ 0 w 2193"/>
                  <a:gd name="T65" fmla="*/ 0 h 1590"/>
                  <a:gd name="T66" fmla="*/ 0 w 2193"/>
                  <a:gd name="T67" fmla="*/ 0 h 1590"/>
                  <a:gd name="T68" fmla="*/ 0 w 2193"/>
                  <a:gd name="T69" fmla="*/ 0 h 1590"/>
                  <a:gd name="T70" fmla="*/ 0 w 2193"/>
                  <a:gd name="T71" fmla="*/ 0 h 1590"/>
                  <a:gd name="T72" fmla="*/ 0 w 2193"/>
                  <a:gd name="T73" fmla="*/ 0 h 1590"/>
                  <a:gd name="T74" fmla="*/ 0 w 2193"/>
                  <a:gd name="T75" fmla="*/ 0 h 1590"/>
                  <a:gd name="T76" fmla="*/ 0 w 2193"/>
                  <a:gd name="T77" fmla="*/ 0 h 1590"/>
                  <a:gd name="T78" fmla="*/ 0 w 2193"/>
                  <a:gd name="T79" fmla="*/ 0 h 1590"/>
                  <a:gd name="T80" fmla="*/ 0 w 2193"/>
                  <a:gd name="T81" fmla="*/ 0 h 1590"/>
                  <a:gd name="T82" fmla="*/ 0 w 2193"/>
                  <a:gd name="T83" fmla="*/ 0 h 1590"/>
                  <a:gd name="T84" fmla="*/ 0 w 2193"/>
                  <a:gd name="T85" fmla="*/ 0 h 1590"/>
                  <a:gd name="T86" fmla="*/ 0 w 2193"/>
                  <a:gd name="T87" fmla="*/ 0 h 1590"/>
                  <a:gd name="T88" fmla="*/ 0 w 2193"/>
                  <a:gd name="T89" fmla="*/ 0 h 1590"/>
                  <a:gd name="T90" fmla="*/ 0 w 2193"/>
                  <a:gd name="T91" fmla="*/ 0 h 1590"/>
                  <a:gd name="T92" fmla="*/ 0 w 2193"/>
                  <a:gd name="T93" fmla="*/ 0 h 1590"/>
                  <a:gd name="T94" fmla="*/ 0 w 2193"/>
                  <a:gd name="T95" fmla="*/ 0 h 1590"/>
                  <a:gd name="T96" fmla="*/ 0 w 2193"/>
                  <a:gd name="T97" fmla="*/ 0 h 1590"/>
                  <a:gd name="T98" fmla="*/ 0 w 2193"/>
                  <a:gd name="T99" fmla="*/ 0 h 1590"/>
                  <a:gd name="T100" fmla="*/ 0 w 2193"/>
                  <a:gd name="T101" fmla="*/ 0 h 1590"/>
                  <a:gd name="T102" fmla="*/ 0 w 2193"/>
                  <a:gd name="T103" fmla="*/ 0 h 1590"/>
                  <a:gd name="T104" fmla="*/ 0 w 2193"/>
                  <a:gd name="T105" fmla="*/ 0 h 1590"/>
                  <a:gd name="T106" fmla="*/ 0 w 2193"/>
                  <a:gd name="T107" fmla="*/ 0 h 1590"/>
                  <a:gd name="T108" fmla="*/ 0 w 2193"/>
                  <a:gd name="T109" fmla="*/ 0 h 1590"/>
                  <a:gd name="T110" fmla="*/ 0 w 2193"/>
                  <a:gd name="T111" fmla="*/ 0 h 1590"/>
                  <a:gd name="T112" fmla="*/ 0 w 2193"/>
                  <a:gd name="T113" fmla="*/ 0 h 15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193"/>
                  <a:gd name="T172" fmla="*/ 0 h 1590"/>
                  <a:gd name="T173" fmla="*/ 2193 w 2193"/>
                  <a:gd name="T174" fmla="*/ 1590 h 159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193" h="1590">
                    <a:moveTo>
                      <a:pt x="652" y="120"/>
                    </a:moveTo>
                    <a:lnTo>
                      <a:pt x="683" y="117"/>
                    </a:lnTo>
                    <a:lnTo>
                      <a:pt x="713" y="115"/>
                    </a:lnTo>
                    <a:lnTo>
                      <a:pt x="744" y="112"/>
                    </a:lnTo>
                    <a:lnTo>
                      <a:pt x="774" y="109"/>
                    </a:lnTo>
                    <a:lnTo>
                      <a:pt x="805" y="109"/>
                    </a:lnTo>
                    <a:lnTo>
                      <a:pt x="837" y="109"/>
                    </a:lnTo>
                    <a:lnTo>
                      <a:pt x="868" y="111"/>
                    </a:lnTo>
                    <a:lnTo>
                      <a:pt x="900" y="115"/>
                    </a:lnTo>
                    <a:lnTo>
                      <a:pt x="927" y="118"/>
                    </a:lnTo>
                    <a:lnTo>
                      <a:pt x="955" y="121"/>
                    </a:lnTo>
                    <a:lnTo>
                      <a:pt x="982" y="124"/>
                    </a:lnTo>
                    <a:lnTo>
                      <a:pt x="1011" y="126"/>
                    </a:lnTo>
                    <a:lnTo>
                      <a:pt x="1039" y="128"/>
                    </a:lnTo>
                    <a:lnTo>
                      <a:pt x="1066" y="129"/>
                    </a:lnTo>
                    <a:lnTo>
                      <a:pt x="1095" y="130"/>
                    </a:lnTo>
                    <a:lnTo>
                      <a:pt x="1121" y="130"/>
                    </a:lnTo>
                    <a:lnTo>
                      <a:pt x="1148" y="129"/>
                    </a:lnTo>
                    <a:lnTo>
                      <a:pt x="1177" y="128"/>
                    </a:lnTo>
                    <a:lnTo>
                      <a:pt x="1203" y="126"/>
                    </a:lnTo>
                    <a:lnTo>
                      <a:pt x="1230" y="122"/>
                    </a:lnTo>
                    <a:lnTo>
                      <a:pt x="1257" y="118"/>
                    </a:lnTo>
                    <a:lnTo>
                      <a:pt x="1283" y="115"/>
                    </a:lnTo>
                    <a:lnTo>
                      <a:pt x="1310" y="108"/>
                    </a:lnTo>
                    <a:lnTo>
                      <a:pt x="1337" y="102"/>
                    </a:lnTo>
                    <a:lnTo>
                      <a:pt x="1383" y="89"/>
                    </a:lnTo>
                    <a:lnTo>
                      <a:pt x="1430" y="76"/>
                    </a:lnTo>
                    <a:lnTo>
                      <a:pt x="1478" y="64"/>
                    </a:lnTo>
                    <a:lnTo>
                      <a:pt x="1526" y="52"/>
                    </a:lnTo>
                    <a:lnTo>
                      <a:pt x="1573" y="42"/>
                    </a:lnTo>
                    <a:lnTo>
                      <a:pt x="1623" y="31"/>
                    </a:lnTo>
                    <a:lnTo>
                      <a:pt x="1673" y="24"/>
                    </a:lnTo>
                    <a:lnTo>
                      <a:pt x="1720" y="16"/>
                    </a:lnTo>
                    <a:lnTo>
                      <a:pt x="1770" y="9"/>
                    </a:lnTo>
                    <a:lnTo>
                      <a:pt x="1820" y="4"/>
                    </a:lnTo>
                    <a:lnTo>
                      <a:pt x="1869" y="1"/>
                    </a:lnTo>
                    <a:lnTo>
                      <a:pt x="1919" y="0"/>
                    </a:lnTo>
                    <a:lnTo>
                      <a:pt x="1966" y="0"/>
                    </a:lnTo>
                    <a:lnTo>
                      <a:pt x="2016" y="3"/>
                    </a:lnTo>
                    <a:lnTo>
                      <a:pt x="2066" y="8"/>
                    </a:lnTo>
                    <a:lnTo>
                      <a:pt x="2113" y="16"/>
                    </a:lnTo>
                    <a:lnTo>
                      <a:pt x="2142" y="25"/>
                    </a:lnTo>
                    <a:lnTo>
                      <a:pt x="2163" y="40"/>
                    </a:lnTo>
                    <a:lnTo>
                      <a:pt x="2178" y="59"/>
                    </a:lnTo>
                    <a:lnTo>
                      <a:pt x="2190" y="81"/>
                    </a:lnTo>
                    <a:lnTo>
                      <a:pt x="2193" y="104"/>
                    </a:lnTo>
                    <a:lnTo>
                      <a:pt x="2192" y="128"/>
                    </a:lnTo>
                    <a:lnTo>
                      <a:pt x="2182" y="150"/>
                    </a:lnTo>
                    <a:lnTo>
                      <a:pt x="2169" y="169"/>
                    </a:lnTo>
                    <a:lnTo>
                      <a:pt x="2155" y="179"/>
                    </a:lnTo>
                    <a:lnTo>
                      <a:pt x="2136" y="186"/>
                    </a:lnTo>
                    <a:lnTo>
                      <a:pt x="2113" y="190"/>
                    </a:lnTo>
                    <a:lnTo>
                      <a:pt x="2089" y="192"/>
                    </a:lnTo>
                    <a:lnTo>
                      <a:pt x="2062" y="192"/>
                    </a:lnTo>
                    <a:lnTo>
                      <a:pt x="2033" y="191"/>
                    </a:lnTo>
                    <a:lnTo>
                      <a:pt x="2003" y="189"/>
                    </a:lnTo>
                    <a:lnTo>
                      <a:pt x="1974" y="187"/>
                    </a:lnTo>
                    <a:lnTo>
                      <a:pt x="1944" y="185"/>
                    </a:lnTo>
                    <a:lnTo>
                      <a:pt x="1915" y="182"/>
                    </a:lnTo>
                    <a:lnTo>
                      <a:pt x="1890" y="181"/>
                    </a:lnTo>
                    <a:lnTo>
                      <a:pt x="1865" y="182"/>
                    </a:lnTo>
                    <a:lnTo>
                      <a:pt x="1846" y="183"/>
                    </a:lnTo>
                    <a:lnTo>
                      <a:pt x="1829" y="189"/>
                    </a:lnTo>
                    <a:lnTo>
                      <a:pt x="1818" y="195"/>
                    </a:lnTo>
                    <a:lnTo>
                      <a:pt x="1812" y="205"/>
                    </a:lnTo>
                    <a:lnTo>
                      <a:pt x="1799" y="280"/>
                    </a:lnTo>
                    <a:lnTo>
                      <a:pt x="1797" y="350"/>
                    </a:lnTo>
                    <a:lnTo>
                      <a:pt x="1797" y="412"/>
                    </a:lnTo>
                    <a:lnTo>
                      <a:pt x="1799" y="463"/>
                    </a:lnTo>
                    <a:lnTo>
                      <a:pt x="1802" y="563"/>
                    </a:lnTo>
                    <a:lnTo>
                      <a:pt x="1810" y="636"/>
                    </a:lnTo>
                    <a:lnTo>
                      <a:pt x="1821" y="723"/>
                    </a:lnTo>
                    <a:lnTo>
                      <a:pt x="1839" y="862"/>
                    </a:lnTo>
                    <a:lnTo>
                      <a:pt x="1844" y="962"/>
                    </a:lnTo>
                    <a:lnTo>
                      <a:pt x="1842" y="1058"/>
                    </a:lnTo>
                    <a:lnTo>
                      <a:pt x="1846" y="1162"/>
                    </a:lnTo>
                    <a:lnTo>
                      <a:pt x="1865" y="1289"/>
                    </a:lnTo>
                    <a:lnTo>
                      <a:pt x="1867" y="1314"/>
                    </a:lnTo>
                    <a:lnTo>
                      <a:pt x="1865" y="1340"/>
                    </a:lnTo>
                    <a:lnTo>
                      <a:pt x="1858" y="1364"/>
                    </a:lnTo>
                    <a:lnTo>
                      <a:pt x="1844" y="1389"/>
                    </a:lnTo>
                    <a:lnTo>
                      <a:pt x="1827" y="1412"/>
                    </a:lnTo>
                    <a:lnTo>
                      <a:pt x="1806" y="1431"/>
                    </a:lnTo>
                    <a:lnTo>
                      <a:pt x="1779" y="1446"/>
                    </a:lnTo>
                    <a:lnTo>
                      <a:pt x="1749" y="1457"/>
                    </a:lnTo>
                    <a:lnTo>
                      <a:pt x="1722" y="1463"/>
                    </a:lnTo>
                    <a:lnTo>
                      <a:pt x="1694" y="1468"/>
                    </a:lnTo>
                    <a:lnTo>
                      <a:pt x="1665" y="1474"/>
                    </a:lnTo>
                    <a:lnTo>
                      <a:pt x="1636" y="1479"/>
                    </a:lnTo>
                    <a:lnTo>
                      <a:pt x="1608" y="1483"/>
                    </a:lnTo>
                    <a:lnTo>
                      <a:pt x="1579" y="1487"/>
                    </a:lnTo>
                    <a:lnTo>
                      <a:pt x="1551" y="1490"/>
                    </a:lnTo>
                    <a:lnTo>
                      <a:pt x="1522" y="1494"/>
                    </a:lnTo>
                    <a:lnTo>
                      <a:pt x="1493" y="1497"/>
                    </a:lnTo>
                    <a:lnTo>
                      <a:pt x="1463" y="1501"/>
                    </a:lnTo>
                    <a:lnTo>
                      <a:pt x="1434" y="1505"/>
                    </a:lnTo>
                    <a:lnTo>
                      <a:pt x="1404" y="1507"/>
                    </a:lnTo>
                    <a:lnTo>
                      <a:pt x="1373" y="1511"/>
                    </a:lnTo>
                    <a:lnTo>
                      <a:pt x="1345" y="1514"/>
                    </a:lnTo>
                    <a:lnTo>
                      <a:pt x="1314" y="1518"/>
                    </a:lnTo>
                    <a:lnTo>
                      <a:pt x="1283" y="1522"/>
                    </a:lnTo>
                    <a:lnTo>
                      <a:pt x="1243" y="1527"/>
                    </a:lnTo>
                    <a:lnTo>
                      <a:pt x="1203" y="1532"/>
                    </a:lnTo>
                    <a:lnTo>
                      <a:pt x="1163" y="1537"/>
                    </a:lnTo>
                    <a:lnTo>
                      <a:pt x="1125" y="1542"/>
                    </a:lnTo>
                    <a:lnTo>
                      <a:pt x="1085" y="1546"/>
                    </a:lnTo>
                    <a:lnTo>
                      <a:pt x="1045" y="1551"/>
                    </a:lnTo>
                    <a:lnTo>
                      <a:pt x="1007" y="1555"/>
                    </a:lnTo>
                    <a:lnTo>
                      <a:pt x="967" y="1559"/>
                    </a:lnTo>
                    <a:lnTo>
                      <a:pt x="927" y="1563"/>
                    </a:lnTo>
                    <a:lnTo>
                      <a:pt x="889" y="1567"/>
                    </a:lnTo>
                    <a:lnTo>
                      <a:pt x="848" y="1571"/>
                    </a:lnTo>
                    <a:lnTo>
                      <a:pt x="808" y="1574"/>
                    </a:lnTo>
                    <a:lnTo>
                      <a:pt x="770" y="1575"/>
                    </a:lnTo>
                    <a:lnTo>
                      <a:pt x="730" y="1577"/>
                    </a:lnTo>
                    <a:lnTo>
                      <a:pt x="690" y="1579"/>
                    </a:lnTo>
                    <a:lnTo>
                      <a:pt x="650" y="1579"/>
                    </a:lnTo>
                    <a:lnTo>
                      <a:pt x="612" y="1580"/>
                    </a:lnTo>
                    <a:lnTo>
                      <a:pt x="576" y="1581"/>
                    </a:lnTo>
                    <a:lnTo>
                      <a:pt x="538" y="1583"/>
                    </a:lnTo>
                    <a:lnTo>
                      <a:pt x="499" y="1585"/>
                    </a:lnTo>
                    <a:lnTo>
                      <a:pt x="461" y="1587"/>
                    </a:lnTo>
                    <a:lnTo>
                      <a:pt x="423" y="1589"/>
                    </a:lnTo>
                    <a:lnTo>
                      <a:pt x="385" y="1590"/>
                    </a:lnTo>
                    <a:lnTo>
                      <a:pt x="349" y="1590"/>
                    </a:lnTo>
                    <a:lnTo>
                      <a:pt x="310" y="1590"/>
                    </a:lnTo>
                    <a:lnTo>
                      <a:pt x="272" y="1590"/>
                    </a:lnTo>
                    <a:lnTo>
                      <a:pt x="236" y="1588"/>
                    </a:lnTo>
                    <a:lnTo>
                      <a:pt x="200" y="1584"/>
                    </a:lnTo>
                    <a:lnTo>
                      <a:pt x="164" y="1580"/>
                    </a:lnTo>
                    <a:lnTo>
                      <a:pt x="127" y="1574"/>
                    </a:lnTo>
                    <a:lnTo>
                      <a:pt x="93" y="1564"/>
                    </a:lnTo>
                    <a:lnTo>
                      <a:pt x="59" y="1554"/>
                    </a:lnTo>
                    <a:lnTo>
                      <a:pt x="30" y="1538"/>
                    </a:lnTo>
                    <a:lnTo>
                      <a:pt x="11" y="1514"/>
                    </a:lnTo>
                    <a:lnTo>
                      <a:pt x="0" y="1487"/>
                    </a:lnTo>
                    <a:lnTo>
                      <a:pt x="0" y="1455"/>
                    </a:lnTo>
                    <a:lnTo>
                      <a:pt x="5" y="1424"/>
                    </a:lnTo>
                    <a:lnTo>
                      <a:pt x="21" y="1396"/>
                    </a:lnTo>
                    <a:lnTo>
                      <a:pt x="43" y="1371"/>
                    </a:lnTo>
                    <a:lnTo>
                      <a:pt x="74" y="1354"/>
                    </a:lnTo>
                    <a:lnTo>
                      <a:pt x="104" y="1348"/>
                    </a:lnTo>
                    <a:lnTo>
                      <a:pt x="137" y="1346"/>
                    </a:lnTo>
                    <a:lnTo>
                      <a:pt x="171" y="1349"/>
                    </a:lnTo>
                    <a:lnTo>
                      <a:pt x="207" y="1355"/>
                    </a:lnTo>
                    <a:lnTo>
                      <a:pt x="246" y="1362"/>
                    </a:lnTo>
                    <a:lnTo>
                      <a:pt x="286" y="1367"/>
                    </a:lnTo>
                    <a:lnTo>
                      <a:pt x="326" y="1371"/>
                    </a:lnTo>
                    <a:lnTo>
                      <a:pt x="364" y="1370"/>
                    </a:lnTo>
                    <a:lnTo>
                      <a:pt x="433" y="1286"/>
                    </a:lnTo>
                    <a:lnTo>
                      <a:pt x="471" y="1199"/>
                    </a:lnTo>
                    <a:lnTo>
                      <a:pt x="484" y="1108"/>
                    </a:lnTo>
                    <a:lnTo>
                      <a:pt x="480" y="1016"/>
                    </a:lnTo>
                    <a:lnTo>
                      <a:pt x="465" y="921"/>
                    </a:lnTo>
                    <a:lnTo>
                      <a:pt x="444" y="828"/>
                    </a:lnTo>
                    <a:lnTo>
                      <a:pt x="423" y="736"/>
                    </a:lnTo>
                    <a:lnTo>
                      <a:pt x="408" y="645"/>
                    </a:lnTo>
                    <a:lnTo>
                      <a:pt x="404" y="569"/>
                    </a:lnTo>
                    <a:lnTo>
                      <a:pt x="406" y="494"/>
                    </a:lnTo>
                    <a:lnTo>
                      <a:pt x="415" y="420"/>
                    </a:lnTo>
                    <a:lnTo>
                      <a:pt x="431" y="343"/>
                    </a:lnTo>
                    <a:lnTo>
                      <a:pt x="440" y="312"/>
                    </a:lnTo>
                    <a:lnTo>
                      <a:pt x="454" y="281"/>
                    </a:lnTo>
                    <a:lnTo>
                      <a:pt x="471" y="252"/>
                    </a:lnTo>
                    <a:lnTo>
                      <a:pt x="490" y="225"/>
                    </a:lnTo>
                    <a:lnTo>
                      <a:pt x="515" y="198"/>
                    </a:lnTo>
                    <a:lnTo>
                      <a:pt x="541" y="173"/>
                    </a:lnTo>
                    <a:lnTo>
                      <a:pt x="570" y="148"/>
                    </a:lnTo>
                    <a:lnTo>
                      <a:pt x="600" y="124"/>
                    </a:lnTo>
                    <a:lnTo>
                      <a:pt x="612" y="120"/>
                    </a:lnTo>
                    <a:lnTo>
                      <a:pt x="625" y="118"/>
                    </a:lnTo>
                    <a:lnTo>
                      <a:pt x="639" y="120"/>
                    </a:lnTo>
                    <a:lnTo>
                      <a:pt x="652" y="120"/>
                    </a:lnTo>
                    <a:close/>
                  </a:path>
                </a:pathLst>
              </a:custGeom>
              <a:solidFill>
                <a:srgbClr val="FFEDC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1" name="Freeform 7">
                <a:extLst>
                  <a:ext uri="{FF2B5EF4-FFF2-40B4-BE49-F238E27FC236}">
                    <a16:creationId xmlns:a16="http://schemas.microsoft.com/office/drawing/2014/main" id="{779664D0-9B45-4BB7-98B0-3B4916CED504}"/>
                  </a:ext>
                </a:extLst>
              </p:cNvPr>
              <p:cNvSpPr>
                <a:spLocks noChangeArrowheads="1"/>
              </p:cNvSpPr>
              <p:nvPr/>
            </p:nvSpPr>
            <p:spPr bwMode="auto">
              <a:xfrm>
                <a:off x="334" y="160"/>
                <a:ext cx="73" cy="5"/>
              </a:xfrm>
              <a:custGeom>
                <a:avLst/>
                <a:gdLst>
                  <a:gd name="T0" fmla="*/ 0 w 250"/>
                  <a:gd name="T1" fmla="*/ 0 h 23"/>
                  <a:gd name="T2" fmla="*/ 0 w 250"/>
                  <a:gd name="T3" fmla="*/ 0 h 23"/>
                  <a:gd name="T4" fmla="*/ 0 w 250"/>
                  <a:gd name="T5" fmla="*/ 0 h 23"/>
                  <a:gd name="T6" fmla="*/ 0 w 250"/>
                  <a:gd name="T7" fmla="*/ 0 h 23"/>
                  <a:gd name="T8" fmla="*/ 0 w 250"/>
                  <a:gd name="T9" fmla="*/ 0 h 23"/>
                  <a:gd name="T10" fmla="*/ 0 w 250"/>
                  <a:gd name="T11" fmla="*/ 0 h 23"/>
                  <a:gd name="T12" fmla="*/ 0 w 250"/>
                  <a:gd name="T13" fmla="*/ 0 h 23"/>
                  <a:gd name="T14" fmla="*/ 0 w 250"/>
                  <a:gd name="T15" fmla="*/ 0 h 23"/>
                  <a:gd name="T16" fmla="*/ 0 w 250"/>
                  <a:gd name="T17" fmla="*/ 0 h 23"/>
                  <a:gd name="T18" fmla="*/ 0 w 250"/>
                  <a:gd name="T19" fmla="*/ 0 h 23"/>
                  <a:gd name="T20" fmla="*/ 0 w 250"/>
                  <a:gd name="T21" fmla="*/ 0 h 23"/>
                  <a:gd name="T22" fmla="*/ 0 w 250"/>
                  <a:gd name="T23" fmla="*/ 0 h 23"/>
                  <a:gd name="T24" fmla="*/ 0 w 250"/>
                  <a:gd name="T25" fmla="*/ 0 h 23"/>
                  <a:gd name="T26" fmla="*/ 0 w 250"/>
                  <a:gd name="T27" fmla="*/ 0 h 23"/>
                  <a:gd name="T28" fmla="*/ 0 w 250"/>
                  <a:gd name="T29" fmla="*/ 0 h 23"/>
                  <a:gd name="T30" fmla="*/ 0 w 250"/>
                  <a:gd name="T31" fmla="*/ 0 h 23"/>
                  <a:gd name="T32" fmla="*/ 0 w 250"/>
                  <a:gd name="T33" fmla="*/ 0 h 23"/>
                  <a:gd name="T34" fmla="*/ 0 w 250"/>
                  <a:gd name="T35" fmla="*/ 0 h 23"/>
                  <a:gd name="T36" fmla="*/ 0 w 250"/>
                  <a:gd name="T37" fmla="*/ 0 h 23"/>
                  <a:gd name="T38" fmla="*/ 0 w 250"/>
                  <a:gd name="T39" fmla="*/ 0 h 23"/>
                  <a:gd name="T40" fmla="*/ 0 w 250"/>
                  <a:gd name="T41" fmla="*/ 0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0"/>
                  <a:gd name="T64" fmla="*/ 0 h 23"/>
                  <a:gd name="T65" fmla="*/ 250 w 250"/>
                  <a:gd name="T66" fmla="*/ 23 h 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0" h="23">
                    <a:moveTo>
                      <a:pt x="250" y="5"/>
                    </a:moveTo>
                    <a:lnTo>
                      <a:pt x="250" y="5"/>
                    </a:lnTo>
                    <a:lnTo>
                      <a:pt x="216" y="1"/>
                    </a:lnTo>
                    <a:lnTo>
                      <a:pt x="185" y="0"/>
                    </a:lnTo>
                    <a:lnTo>
                      <a:pt x="153" y="0"/>
                    </a:lnTo>
                    <a:lnTo>
                      <a:pt x="122" y="0"/>
                    </a:lnTo>
                    <a:lnTo>
                      <a:pt x="92" y="2"/>
                    </a:lnTo>
                    <a:lnTo>
                      <a:pt x="61" y="5"/>
                    </a:lnTo>
                    <a:lnTo>
                      <a:pt x="31" y="8"/>
                    </a:lnTo>
                    <a:lnTo>
                      <a:pt x="0" y="10"/>
                    </a:lnTo>
                    <a:lnTo>
                      <a:pt x="0" y="23"/>
                    </a:lnTo>
                    <a:lnTo>
                      <a:pt x="31" y="21"/>
                    </a:lnTo>
                    <a:lnTo>
                      <a:pt x="61" y="18"/>
                    </a:lnTo>
                    <a:lnTo>
                      <a:pt x="92" y="15"/>
                    </a:lnTo>
                    <a:lnTo>
                      <a:pt x="122" y="13"/>
                    </a:lnTo>
                    <a:lnTo>
                      <a:pt x="153" y="13"/>
                    </a:lnTo>
                    <a:lnTo>
                      <a:pt x="185" y="13"/>
                    </a:lnTo>
                    <a:lnTo>
                      <a:pt x="216" y="14"/>
                    </a:lnTo>
                    <a:lnTo>
                      <a:pt x="246" y="18"/>
                    </a:lnTo>
                    <a:lnTo>
                      <a:pt x="250" y="5"/>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2" name="Freeform 8">
                <a:extLst>
                  <a:ext uri="{FF2B5EF4-FFF2-40B4-BE49-F238E27FC236}">
                    <a16:creationId xmlns:a16="http://schemas.microsoft.com/office/drawing/2014/main" id="{E57830DF-7ED4-4B79-B964-B884D1AB2B04}"/>
                  </a:ext>
                </a:extLst>
              </p:cNvPr>
              <p:cNvSpPr>
                <a:spLocks noChangeArrowheads="1"/>
              </p:cNvSpPr>
              <p:nvPr/>
            </p:nvSpPr>
            <p:spPr bwMode="auto">
              <a:xfrm>
                <a:off x="408" y="157"/>
                <a:ext cx="131" cy="11"/>
              </a:xfrm>
              <a:custGeom>
                <a:avLst/>
                <a:gdLst>
                  <a:gd name="T0" fmla="*/ 0 w 443"/>
                  <a:gd name="T1" fmla="*/ 0 h 42"/>
                  <a:gd name="T2" fmla="*/ 0 w 443"/>
                  <a:gd name="T3" fmla="*/ 0 h 42"/>
                  <a:gd name="T4" fmla="*/ 0 w 443"/>
                  <a:gd name="T5" fmla="*/ 0 h 42"/>
                  <a:gd name="T6" fmla="*/ 0 w 443"/>
                  <a:gd name="T7" fmla="*/ 0 h 42"/>
                  <a:gd name="T8" fmla="*/ 0 w 443"/>
                  <a:gd name="T9" fmla="*/ 0 h 42"/>
                  <a:gd name="T10" fmla="*/ 0 w 443"/>
                  <a:gd name="T11" fmla="*/ 0 h 42"/>
                  <a:gd name="T12" fmla="*/ 0 w 443"/>
                  <a:gd name="T13" fmla="*/ 0 h 42"/>
                  <a:gd name="T14" fmla="*/ 0 w 443"/>
                  <a:gd name="T15" fmla="*/ 0 h 42"/>
                  <a:gd name="T16" fmla="*/ 0 w 443"/>
                  <a:gd name="T17" fmla="*/ 0 h 42"/>
                  <a:gd name="T18" fmla="*/ 0 w 443"/>
                  <a:gd name="T19" fmla="*/ 0 h 42"/>
                  <a:gd name="T20" fmla="*/ 0 w 443"/>
                  <a:gd name="T21" fmla="*/ 0 h 42"/>
                  <a:gd name="T22" fmla="*/ 0 w 443"/>
                  <a:gd name="T23" fmla="*/ 0 h 42"/>
                  <a:gd name="T24" fmla="*/ 0 w 443"/>
                  <a:gd name="T25" fmla="*/ 0 h 42"/>
                  <a:gd name="T26" fmla="*/ 0 w 443"/>
                  <a:gd name="T27" fmla="*/ 0 h 42"/>
                  <a:gd name="T28" fmla="*/ 0 w 443"/>
                  <a:gd name="T29" fmla="*/ 0 h 42"/>
                  <a:gd name="T30" fmla="*/ 0 w 443"/>
                  <a:gd name="T31" fmla="*/ 0 h 42"/>
                  <a:gd name="T32" fmla="*/ 0 w 443"/>
                  <a:gd name="T33" fmla="*/ 0 h 42"/>
                  <a:gd name="T34" fmla="*/ 0 w 443"/>
                  <a:gd name="T35" fmla="*/ 0 h 42"/>
                  <a:gd name="T36" fmla="*/ 0 w 443"/>
                  <a:gd name="T37" fmla="*/ 0 h 42"/>
                  <a:gd name="T38" fmla="*/ 0 w 443"/>
                  <a:gd name="T39" fmla="*/ 0 h 42"/>
                  <a:gd name="T40" fmla="*/ 0 w 443"/>
                  <a:gd name="T41" fmla="*/ 0 h 42"/>
                  <a:gd name="T42" fmla="*/ 0 w 443"/>
                  <a:gd name="T43" fmla="*/ 0 h 42"/>
                  <a:gd name="T44" fmla="*/ 0 w 443"/>
                  <a:gd name="T45" fmla="*/ 0 h 42"/>
                  <a:gd name="T46" fmla="*/ 0 w 443"/>
                  <a:gd name="T47" fmla="*/ 0 h 42"/>
                  <a:gd name="T48" fmla="*/ 0 w 443"/>
                  <a:gd name="T49" fmla="*/ 0 h 42"/>
                  <a:gd name="T50" fmla="*/ 0 w 443"/>
                  <a:gd name="T51" fmla="*/ 0 h 42"/>
                  <a:gd name="T52" fmla="*/ 0 w 443"/>
                  <a:gd name="T53" fmla="*/ 0 h 42"/>
                  <a:gd name="T54" fmla="*/ 0 w 443"/>
                  <a:gd name="T55" fmla="*/ 0 h 42"/>
                  <a:gd name="T56" fmla="*/ 0 w 443"/>
                  <a:gd name="T57" fmla="*/ 0 h 42"/>
                  <a:gd name="T58" fmla="*/ 0 w 443"/>
                  <a:gd name="T59" fmla="*/ 0 h 42"/>
                  <a:gd name="T60" fmla="*/ 0 w 443"/>
                  <a:gd name="T61" fmla="*/ 0 h 42"/>
                  <a:gd name="T62" fmla="*/ 0 w 443"/>
                  <a:gd name="T63" fmla="*/ 0 h 42"/>
                  <a:gd name="T64" fmla="*/ 0 w 443"/>
                  <a:gd name="T65" fmla="*/ 0 h 42"/>
                  <a:gd name="T66" fmla="*/ 0 w 443"/>
                  <a:gd name="T67" fmla="*/ 0 h 42"/>
                  <a:gd name="T68" fmla="*/ 0 w 443"/>
                  <a:gd name="T69" fmla="*/ 0 h 42"/>
                  <a:gd name="T70" fmla="*/ 0 w 443"/>
                  <a:gd name="T71" fmla="*/ 0 h 42"/>
                  <a:gd name="T72" fmla="*/ 0 w 443"/>
                  <a:gd name="T73" fmla="*/ 0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3"/>
                  <a:gd name="T112" fmla="*/ 0 h 42"/>
                  <a:gd name="T113" fmla="*/ 443 w 443"/>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3" h="42">
                    <a:moveTo>
                      <a:pt x="435" y="0"/>
                    </a:moveTo>
                    <a:lnTo>
                      <a:pt x="435" y="0"/>
                    </a:lnTo>
                    <a:lnTo>
                      <a:pt x="410" y="7"/>
                    </a:lnTo>
                    <a:lnTo>
                      <a:pt x="384" y="13"/>
                    </a:lnTo>
                    <a:lnTo>
                      <a:pt x="357" y="17"/>
                    </a:lnTo>
                    <a:lnTo>
                      <a:pt x="330" y="21"/>
                    </a:lnTo>
                    <a:lnTo>
                      <a:pt x="305" y="25"/>
                    </a:lnTo>
                    <a:lnTo>
                      <a:pt x="279" y="26"/>
                    </a:lnTo>
                    <a:lnTo>
                      <a:pt x="250" y="27"/>
                    </a:lnTo>
                    <a:lnTo>
                      <a:pt x="223" y="29"/>
                    </a:lnTo>
                    <a:lnTo>
                      <a:pt x="197" y="29"/>
                    </a:lnTo>
                    <a:lnTo>
                      <a:pt x="168" y="27"/>
                    </a:lnTo>
                    <a:lnTo>
                      <a:pt x="141" y="26"/>
                    </a:lnTo>
                    <a:lnTo>
                      <a:pt x="113" y="25"/>
                    </a:lnTo>
                    <a:lnTo>
                      <a:pt x="84" y="22"/>
                    </a:lnTo>
                    <a:lnTo>
                      <a:pt x="57" y="20"/>
                    </a:lnTo>
                    <a:lnTo>
                      <a:pt x="29" y="17"/>
                    </a:lnTo>
                    <a:lnTo>
                      <a:pt x="4" y="13"/>
                    </a:lnTo>
                    <a:lnTo>
                      <a:pt x="0" y="26"/>
                    </a:lnTo>
                    <a:lnTo>
                      <a:pt x="29" y="30"/>
                    </a:lnTo>
                    <a:lnTo>
                      <a:pt x="57" y="33"/>
                    </a:lnTo>
                    <a:lnTo>
                      <a:pt x="84" y="35"/>
                    </a:lnTo>
                    <a:lnTo>
                      <a:pt x="113" y="38"/>
                    </a:lnTo>
                    <a:lnTo>
                      <a:pt x="141" y="39"/>
                    </a:lnTo>
                    <a:lnTo>
                      <a:pt x="168" y="40"/>
                    </a:lnTo>
                    <a:lnTo>
                      <a:pt x="197" y="42"/>
                    </a:lnTo>
                    <a:lnTo>
                      <a:pt x="223" y="42"/>
                    </a:lnTo>
                    <a:lnTo>
                      <a:pt x="250" y="40"/>
                    </a:lnTo>
                    <a:lnTo>
                      <a:pt x="279" y="39"/>
                    </a:lnTo>
                    <a:lnTo>
                      <a:pt x="305" y="38"/>
                    </a:lnTo>
                    <a:lnTo>
                      <a:pt x="334" y="34"/>
                    </a:lnTo>
                    <a:lnTo>
                      <a:pt x="361" y="30"/>
                    </a:lnTo>
                    <a:lnTo>
                      <a:pt x="387" y="26"/>
                    </a:lnTo>
                    <a:lnTo>
                      <a:pt x="414" y="20"/>
                    </a:lnTo>
                    <a:lnTo>
                      <a:pt x="443" y="13"/>
                    </a:lnTo>
                    <a:lnTo>
                      <a:pt x="435"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3" name="Freeform 9">
                <a:extLst>
                  <a:ext uri="{FF2B5EF4-FFF2-40B4-BE49-F238E27FC236}">
                    <a16:creationId xmlns:a16="http://schemas.microsoft.com/office/drawing/2014/main" id="{AE54D7EB-BB76-4E35-B5DB-67F9DDEED736}"/>
                  </a:ext>
                </a:extLst>
              </p:cNvPr>
              <p:cNvSpPr>
                <a:spLocks noChangeArrowheads="1"/>
              </p:cNvSpPr>
              <p:nvPr/>
            </p:nvSpPr>
            <p:spPr bwMode="auto">
              <a:xfrm>
                <a:off x="539" y="127"/>
                <a:ext cx="234" cy="32"/>
              </a:xfrm>
              <a:custGeom>
                <a:avLst/>
                <a:gdLst>
                  <a:gd name="T0" fmla="*/ 0 w 782"/>
                  <a:gd name="T1" fmla="*/ 0 h 114"/>
                  <a:gd name="T2" fmla="*/ 0 w 782"/>
                  <a:gd name="T3" fmla="*/ 0 h 114"/>
                  <a:gd name="T4" fmla="*/ 0 w 782"/>
                  <a:gd name="T5" fmla="*/ 0 h 114"/>
                  <a:gd name="T6" fmla="*/ 0 w 782"/>
                  <a:gd name="T7" fmla="*/ 0 h 114"/>
                  <a:gd name="T8" fmla="*/ 0 w 782"/>
                  <a:gd name="T9" fmla="*/ 0 h 114"/>
                  <a:gd name="T10" fmla="*/ 0 w 782"/>
                  <a:gd name="T11" fmla="*/ 0 h 114"/>
                  <a:gd name="T12" fmla="*/ 0 w 782"/>
                  <a:gd name="T13" fmla="*/ 0 h 114"/>
                  <a:gd name="T14" fmla="*/ 0 w 782"/>
                  <a:gd name="T15" fmla="*/ 0 h 114"/>
                  <a:gd name="T16" fmla="*/ 0 w 782"/>
                  <a:gd name="T17" fmla="*/ 0 h 114"/>
                  <a:gd name="T18" fmla="*/ 0 w 782"/>
                  <a:gd name="T19" fmla="*/ 0 h 114"/>
                  <a:gd name="T20" fmla="*/ 0 w 782"/>
                  <a:gd name="T21" fmla="*/ 0 h 114"/>
                  <a:gd name="T22" fmla="*/ 0 w 782"/>
                  <a:gd name="T23" fmla="*/ 0 h 114"/>
                  <a:gd name="T24" fmla="*/ 0 w 782"/>
                  <a:gd name="T25" fmla="*/ 0 h 114"/>
                  <a:gd name="T26" fmla="*/ 0 w 782"/>
                  <a:gd name="T27" fmla="*/ 0 h 114"/>
                  <a:gd name="T28" fmla="*/ 0 w 782"/>
                  <a:gd name="T29" fmla="*/ 0 h 114"/>
                  <a:gd name="T30" fmla="*/ 0 w 782"/>
                  <a:gd name="T31" fmla="*/ 0 h 114"/>
                  <a:gd name="T32" fmla="*/ 0 w 782"/>
                  <a:gd name="T33" fmla="*/ 0 h 114"/>
                  <a:gd name="T34" fmla="*/ 0 w 782"/>
                  <a:gd name="T35" fmla="*/ 0 h 114"/>
                  <a:gd name="T36" fmla="*/ 0 w 782"/>
                  <a:gd name="T37" fmla="*/ 0 h 114"/>
                  <a:gd name="T38" fmla="*/ 0 w 782"/>
                  <a:gd name="T39" fmla="*/ 0 h 114"/>
                  <a:gd name="T40" fmla="*/ 0 w 782"/>
                  <a:gd name="T41" fmla="*/ 0 h 114"/>
                  <a:gd name="T42" fmla="*/ 0 w 782"/>
                  <a:gd name="T43" fmla="*/ 0 h 114"/>
                  <a:gd name="T44" fmla="*/ 0 w 782"/>
                  <a:gd name="T45" fmla="*/ 0 h 114"/>
                  <a:gd name="T46" fmla="*/ 0 w 782"/>
                  <a:gd name="T47" fmla="*/ 0 h 114"/>
                  <a:gd name="T48" fmla="*/ 0 w 782"/>
                  <a:gd name="T49" fmla="*/ 0 h 114"/>
                  <a:gd name="T50" fmla="*/ 0 w 782"/>
                  <a:gd name="T51" fmla="*/ 0 h 114"/>
                  <a:gd name="T52" fmla="*/ 0 w 782"/>
                  <a:gd name="T53" fmla="*/ 0 h 114"/>
                  <a:gd name="T54" fmla="*/ 0 w 782"/>
                  <a:gd name="T55" fmla="*/ 0 h 114"/>
                  <a:gd name="T56" fmla="*/ 0 w 782"/>
                  <a:gd name="T57" fmla="*/ 0 h 114"/>
                  <a:gd name="T58" fmla="*/ 0 w 782"/>
                  <a:gd name="T59" fmla="*/ 0 h 114"/>
                  <a:gd name="T60" fmla="*/ 0 w 782"/>
                  <a:gd name="T61" fmla="*/ 0 h 114"/>
                  <a:gd name="T62" fmla="*/ 0 w 782"/>
                  <a:gd name="T63" fmla="*/ 0 h 114"/>
                  <a:gd name="T64" fmla="*/ 0 w 782"/>
                  <a:gd name="T65" fmla="*/ 0 h 114"/>
                  <a:gd name="T66" fmla="*/ 0 w 782"/>
                  <a:gd name="T67" fmla="*/ 0 h 114"/>
                  <a:gd name="T68" fmla="*/ 0 w 782"/>
                  <a:gd name="T69" fmla="*/ 0 h 114"/>
                  <a:gd name="T70" fmla="*/ 0 w 782"/>
                  <a:gd name="T71" fmla="*/ 0 h 114"/>
                  <a:gd name="T72" fmla="*/ 0 w 782"/>
                  <a:gd name="T73" fmla="*/ 0 h 11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2"/>
                  <a:gd name="T112" fmla="*/ 0 h 114"/>
                  <a:gd name="T113" fmla="*/ 782 w 782"/>
                  <a:gd name="T114" fmla="*/ 114 h 11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2" h="114">
                    <a:moveTo>
                      <a:pt x="782" y="15"/>
                    </a:moveTo>
                    <a:lnTo>
                      <a:pt x="782" y="15"/>
                    </a:lnTo>
                    <a:lnTo>
                      <a:pt x="735" y="7"/>
                    </a:lnTo>
                    <a:lnTo>
                      <a:pt x="683" y="2"/>
                    </a:lnTo>
                    <a:lnTo>
                      <a:pt x="633" y="0"/>
                    </a:lnTo>
                    <a:lnTo>
                      <a:pt x="586" y="0"/>
                    </a:lnTo>
                    <a:lnTo>
                      <a:pt x="536" y="1"/>
                    </a:lnTo>
                    <a:lnTo>
                      <a:pt x="487" y="4"/>
                    </a:lnTo>
                    <a:lnTo>
                      <a:pt x="437" y="9"/>
                    </a:lnTo>
                    <a:lnTo>
                      <a:pt x="385" y="15"/>
                    </a:lnTo>
                    <a:lnTo>
                      <a:pt x="338" y="23"/>
                    </a:lnTo>
                    <a:lnTo>
                      <a:pt x="288" y="31"/>
                    </a:lnTo>
                    <a:lnTo>
                      <a:pt x="239" y="41"/>
                    </a:lnTo>
                    <a:lnTo>
                      <a:pt x="191" y="52"/>
                    </a:lnTo>
                    <a:lnTo>
                      <a:pt x="143" y="63"/>
                    </a:lnTo>
                    <a:lnTo>
                      <a:pt x="95" y="75"/>
                    </a:lnTo>
                    <a:lnTo>
                      <a:pt x="46" y="88"/>
                    </a:lnTo>
                    <a:lnTo>
                      <a:pt x="0" y="101"/>
                    </a:lnTo>
                    <a:lnTo>
                      <a:pt x="8" y="114"/>
                    </a:lnTo>
                    <a:lnTo>
                      <a:pt x="53" y="101"/>
                    </a:lnTo>
                    <a:lnTo>
                      <a:pt x="99" y="88"/>
                    </a:lnTo>
                    <a:lnTo>
                      <a:pt x="147" y="76"/>
                    </a:lnTo>
                    <a:lnTo>
                      <a:pt x="195" y="65"/>
                    </a:lnTo>
                    <a:lnTo>
                      <a:pt x="242" y="54"/>
                    </a:lnTo>
                    <a:lnTo>
                      <a:pt x="292" y="44"/>
                    </a:lnTo>
                    <a:lnTo>
                      <a:pt x="342" y="36"/>
                    </a:lnTo>
                    <a:lnTo>
                      <a:pt x="389" y="28"/>
                    </a:lnTo>
                    <a:lnTo>
                      <a:pt x="437" y="22"/>
                    </a:lnTo>
                    <a:lnTo>
                      <a:pt x="487" y="17"/>
                    </a:lnTo>
                    <a:lnTo>
                      <a:pt x="536" y="14"/>
                    </a:lnTo>
                    <a:lnTo>
                      <a:pt x="586" y="13"/>
                    </a:lnTo>
                    <a:lnTo>
                      <a:pt x="633" y="13"/>
                    </a:lnTo>
                    <a:lnTo>
                      <a:pt x="683" y="15"/>
                    </a:lnTo>
                    <a:lnTo>
                      <a:pt x="731" y="20"/>
                    </a:lnTo>
                    <a:lnTo>
                      <a:pt x="778" y="28"/>
                    </a:lnTo>
                    <a:lnTo>
                      <a:pt x="782" y="15"/>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4" name="Freeform 10">
                <a:extLst>
                  <a:ext uri="{FF2B5EF4-FFF2-40B4-BE49-F238E27FC236}">
                    <a16:creationId xmlns:a16="http://schemas.microsoft.com/office/drawing/2014/main" id="{B8FA511A-2435-41E2-B728-5146191071F4}"/>
                  </a:ext>
                </a:extLst>
              </p:cNvPr>
              <p:cNvSpPr>
                <a:spLocks noChangeArrowheads="1"/>
              </p:cNvSpPr>
              <p:nvPr/>
            </p:nvSpPr>
            <p:spPr bwMode="auto">
              <a:xfrm>
                <a:off x="774" y="132"/>
                <a:ext cx="25" cy="46"/>
              </a:xfrm>
              <a:custGeom>
                <a:avLst/>
                <a:gdLst>
                  <a:gd name="T0" fmla="*/ 0 w 92"/>
                  <a:gd name="T1" fmla="*/ 0 h 164"/>
                  <a:gd name="T2" fmla="*/ 0 w 92"/>
                  <a:gd name="T3" fmla="*/ 0 h 164"/>
                  <a:gd name="T4" fmla="*/ 0 w 92"/>
                  <a:gd name="T5" fmla="*/ 0 h 164"/>
                  <a:gd name="T6" fmla="*/ 0 w 92"/>
                  <a:gd name="T7" fmla="*/ 0 h 164"/>
                  <a:gd name="T8" fmla="*/ 0 w 92"/>
                  <a:gd name="T9" fmla="*/ 0 h 164"/>
                  <a:gd name="T10" fmla="*/ 0 w 92"/>
                  <a:gd name="T11" fmla="*/ 0 h 164"/>
                  <a:gd name="T12" fmla="*/ 0 w 92"/>
                  <a:gd name="T13" fmla="*/ 0 h 164"/>
                  <a:gd name="T14" fmla="*/ 0 w 92"/>
                  <a:gd name="T15" fmla="*/ 0 h 164"/>
                  <a:gd name="T16" fmla="*/ 0 w 92"/>
                  <a:gd name="T17" fmla="*/ 0 h 164"/>
                  <a:gd name="T18" fmla="*/ 0 w 92"/>
                  <a:gd name="T19" fmla="*/ 0 h 164"/>
                  <a:gd name="T20" fmla="*/ 0 w 92"/>
                  <a:gd name="T21" fmla="*/ 0 h 164"/>
                  <a:gd name="T22" fmla="*/ 0 w 92"/>
                  <a:gd name="T23" fmla="*/ 0 h 164"/>
                  <a:gd name="T24" fmla="*/ 0 w 92"/>
                  <a:gd name="T25" fmla="*/ 0 h 164"/>
                  <a:gd name="T26" fmla="*/ 0 w 92"/>
                  <a:gd name="T27" fmla="*/ 0 h 164"/>
                  <a:gd name="T28" fmla="*/ 0 w 92"/>
                  <a:gd name="T29" fmla="*/ 0 h 164"/>
                  <a:gd name="T30" fmla="*/ 0 w 92"/>
                  <a:gd name="T31" fmla="*/ 0 h 164"/>
                  <a:gd name="T32" fmla="*/ 0 w 92"/>
                  <a:gd name="T33" fmla="*/ 0 h 164"/>
                  <a:gd name="T34" fmla="*/ 0 w 92"/>
                  <a:gd name="T35" fmla="*/ 0 h 164"/>
                  <a:gd name="T36" fmla="*/ 0 w 92"/>
                  <a:gd name="T37" fmla="*/ 0 h 164"/>
                  <a:gd name="T38" fmla="*/ 0 w 92"/>
                  <a:gd name="T39" fmla="*/ 0 h 164"/>
                  <a:gd name="T40" fmla="*/ 0 w 92"/>
                  <a:gd name="T41" fmla="*/ 0 h 16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164"/>
                  <a:gd name="T65" fmla="*/ 92 w 92"/>
                  <a:gd name="T66" fmla="*/ 164 h 16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164">
                    <a:moveTo>
                      <a:pt x="65" y="164"/>
                    </a:moveTo>
                    <a:lnTo>
                      <a:pt x="65" y="164"/>
                    </a:lnTo>
                    <a:lnTo>
                      <a:pt x="81" y="142"/>
                    </a:lnTo>
                    <a:lnTo>
                      <a:pt x="90" y="119"/>
                    </a:lnTo>
                    <a:lnTo>
                      <a:pt x="92" y="95"/>
                    </a:lnTo>
                    <a:lnTo>
                      <a:pt x="88" y="70"/>
                    </a:lnTo>
                    <a:lnTo>
                      <a:pt x="77" y="47"/>
                    </a:lnTo>
                    <a:lnTo>
                      <a:pt x="60" y="28"/>
                    </a:lnTo>
                    <a:lnTo>
                      <a:pt x="37" y="11"/>
                    </a:lnTo>
                    <a:lnTo>
                      <a:pt x="4" y="0"/>
                    </a:lnTo>
                    <a:lnTo>
                      <a:pt x="0" y="13"/>
                    </a:lnTo>
                    <a:lnTo>
                      <a:pt x="25" y="21"/>
                    </a:lnTo>
                    <a:lnTo>
                      <a:pt x="44" y="35"/>
                    </a:lnTo>
                    <a:lnTo>
                      <a:pt x="58" y="52"/>
                    </a:lnTo>
                    <a:lnTo>
                      <a:pt x="69" y="73"/>
                    </a:lnTo>
                    <a:lnTo>
                      <a:pt x="73" y="95"/>
                    </a:lnTo>
                    <a:lnTo>
                      <a:pt x="71" y="119"/>
                    </a:lnTo>
                    <a:lnTo>
                      <a:pt x="61" y="139"/>
                    </a:lnTo>
                    <a:lnTo>
                      <a:pt x="50" y="156"/>
                    </a:lnTo>
                    <a:lnTo>
                      <a:pt x="65" y="164"/>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5" name="Freeform 11">
                <a:extLst>
                  <a:ext uri="{FF2B5EF4-FFF2-40B4-BE49-F238E27FC236}">
                    <a16:creationId xmlns:a16="http://schemas.microsoft.com/office/drawing/2014/main" id="{6444A546-0910-4128-B02A-879608D6AFC5}"/>
                  </a:ext>
                </a:extLst>
              </p:cNvPr>
              <p:cNvSpPr>
                <a:spLocks noChangeArrowheads="1"/>
              </p:cNvSpPr>
              <p:nvPr/>
            </p:nvSpPr>
            <p:spPr bwMode="auto">
              <a:xfrm>
                <a:off x="680" y="178"/>
                <a:ext cx="111" cy="10"/>
              </a:xfrm>
              <a:custGeom>
                <a:avLst/>
                <a:gdLst>
                  <a:gd name="T0" fmla="*/ 0 w 374"/>
                  <a:gd name="T1" fmla="*/ 0 h 40"/>
                  <a:gd name="T2" fmla="*/ 0 w 374"/>
                  <a:gd name="T3" fmla="*/ 0 h 40"/>
                  <a:gd name="T4" fmla="*/ 0 w 374"/>
                  <a:gd name="T5" fmla="*/ 0 h 40"/>
                  <a:gd name="T6" fmla="*/ 0 w 374"/>
                  <a:gd name="T7" fmla="*/ 0 h 40"/>
                  <a:gd name="T8" fmla="*/ 0 w 374"/>
                  <a:gd name="T9" fmla="*/ 0 h 40"/>
                  <a:gd name="T10" fmla="*/ 0 w 374"/>
                  <a:gd name="T11" fmla="*/ 0 h 40"/>
                  <a:gd name="T12" fmla="*/ 0 w 374"/>
                  <a:gd name="T13" fmla="*/ 0 h 40"/>
                  <a:gd name="T14" fmla="*/ 0 w 374"/>
                  <a:gd name="T15" fmla="*/ 0 h 40"/>
                  <a:gd name="T16" fmla="*/ 0 w 374"/>
                  <a:gd name="T17" fmla="*/ 0 h 40"/>
                  <a:gd name="T18" fmla="*/ 0 w 374"/>
                  <a:gd name="T19" fmla="*/ 0 h 40"/>
                  <a:gd name="T20" fmla="*/ 0 w 374"/>
                  <a:gd name="T21" fmla="*/ 0 h 40"/>
                  <a:gd name="T22" fmla="*/ 0 w 374"/>
                  <a:gd name="T23" fmla="*/ 0 h 40"/>
                  <a:gd name="T24" fmla="*/ 0 w 374"/>
                  <a:gd name="T25" fmla="*/ 0 h 40"/>
                  <a:gd name="T26" fmla="*/ 0 w 374"/>
                  <a:gd name="T27" fmla="*/ 0 h 40"/>
                  <a:gd name="T28" fmla="*/ 0 w 374"/>
                  <a:gd name="T29" fmla="*/ 0 h 40"/>
                  <a:gd name="T30" fmla="*/ 0 w 374"/>
                  <a:gd name="T31" fmla="*/ 0 h 40"/>
                  <a:gd name="T32" fmla="*/ 0 w 374"/>
                  <a:gd name="T33" fmla="*/ 0 h 40"/>
                  <a:gd name="T34" fmla="*/ 0 w 374"/>
                  <a:gd name="T35" fmla="*/ 0 h 40"/>
                  <a:gd name="T36" fmla="*/ 0 w 374"/>
                  <a:gd name="T37" fmla="*/ 0 h 40"/>
                  <a:gd name="T38" fmla="*/ 0 w 374"/>
                  <a:gd name="T39" fmla="*/ 0 h 40"/>
                  <a:gd name="T40" fmla="*/ 0 w 374"/>
                  <a:gd name="T41" fmla="*/ 0 h 40"/>
                  <a:gd name="T42" fmla="*/ 0 w 374"/>
                  <a:gd name="T43" fmla="*/ 0 h 40"/>
                  <a:gd name="T44" fmla="*/ 0 w 374"/>
                  <a:gd name="T45" fmla="*/ 0 h 40"/>
                  <a:gd name="T46" fmla="*/ 0 w 374"/>
                  <a:gd name="T47" fmla="*/ 0 h 40"/>
                  <a:gd name="T48" fmla="*/ 0 w 374"/>
                  <a:gd name="T49" fmla="*/ 0 h 40"/>
                  <a:gd name="T50" fmla="*/ 0 w 374"/>
                  <a:gd name="T51" fmla="*/ 0 h 40"/>
                  <a:gd name="T52" fmla="*/ 0 w 374"/>
                  <a:gd name="T53" fmla="*/ 0 h 40"/>
                  <a:gd name="T54" fmla="*/ 0 w 374"/>
                  <a:gd name="T55" fmla="*/ 0 h 40"/>
                  <a:gd name="T56" fmla="*/ 0 w 374"/>
                  <a:gd name="T57" fmla="*/ 0 h 40"/>
                  <a:gd name="T58" fmla="*/ 0 w 374"/>
                  <a:gd name="T59" fmla="*/ 0 h 40"/>
                  <a:gd name="T60" fmla="*/ 0 w 374"/>
                  <a:gd name="T61" fmla="*/ 0 h 40"/>
                  <a:gd name="T62" fmla="*/ 0 w 374"/>
                  <a:gd name="T63" fmla="*/ 0 h 40"/>
                  <a:gd name="T64" fmla="*/ 0 w 374"/>
                  <a:gd name="T65" fmla="*/ 0 h 40"/>
                  <a:gd name="T66" fmla="*/ 0 w 374"/>
                  <a:gd name="T67" fmla="*/ 0 h 40"/>
                  <a:gd name="T68" fmla="*/ 0 w 374"/>
                  <a:gd name="T69" fmla="*/ 0 h 40"/>
                  <a:gd name="T70" fmla="*/ 0 w 374"/>
                  <a:gd name="T71" fmla="*/ 0 h 40"/>
                  <a:gd name="T72" fmla="*/ 0 w 374"/>
                  <a:gd name="T73" fmla="*/ 0 h 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4"/>
                  <a:gd name="T112" fmla="*/ 0 h 40"/>
                  <a:gd name="T113" fmla="*/ 374 w 374"/>
                  <a:gd name="T114" fmla="*/ 40 h 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4" h="40">
                    <a:moveTo>
                      <a:pt x="19" y="40"/>
                    </a:moveTo>
                    <a:lnTo>
                      <a:pt x="19" y="40"/>
                    </a:lnTo>
                    <a:lnTo>
                      <a:pt x="23" y="34"/>
                    </a:lnTo>
                    <a:lnTo>
                      <a:pt x="31" y="29"/>
                    </a:lnTo>
                    <a:lnTo>
                      <a:pt x="46" y="25"/>
                    </a:lnTo>
                    <a:lnTo>
                      <a:pt x="63" y="24"/>
                    </a:lnTo>
                    <a:lnTo>
                      <a:pt x="88" y="22"/>
                    </a:lnTo>
                    <a:lnTo>
                      <a:pt x="113" y="24"/>
                    </a:lnTo>
                    <a:lnTo>
                      <a:pt x="142" y="26"/>
                    </a:lnTo>
                    <a:lnTo>
                      <a:pt x="172" y="29"/>
                    </a:lnTo>
                    <a:lnTo>
                      <a:pt x="201" y="30"/>
                    </a:lnTo>
                    <a:lnTo>
                      <a:pt x="231" y="33"/>
                    </a:lnTo>
                    <a:lnTo>
                      <a:pt x="260" y="34"/>
                    </a:lnTo>
                    <a:lnTo>
                      <a:pt x="287" y="34"/>
                    </a:lnTo>
                    <a:lnTo>
                      <a:pt x="313" y="31"/>
                    </a:lnTo>
                    <a:lnTo>
                      <a:pt x="336" y="27"/>
                    </a:lnTo>
                    <a:lnTo>
                      <a:pt x="359" y="20"/>
                    </a:lnTo>
                    <a:lnTo>
                      <a:pt x="374" y="8"/>
                    </a:lnTo>
                    <a:lnTo>
                      <a:pt x="359" y="0"/>
                    </a:lnTo>
                    <a:lnTo>
                      <a:pt x="348" y="9"/>
                    </a:lnTo>
                    <a:lnTo>
                      <a:pt x="332" y="14"/>
                    </a:lnTo>
                    <a:lnTo>
                      <a:pt x="309" y="18"/>
                    </a:lnTo>
                    <a:lnTo>
                      <a:pt x="287" y="21"/>
                    </a:lnTo>
                    <a:lnTo>
                      <a:pt x="260" y="21"/>
                    </a:lnTo>
                    <a:lnTo>
                      <a:pt x="231" y="20"/>
                    </a:lnTo>
                    <a:lnTo>
                      <a:pt x="201" y="17"/>
                    </a:lnTo>
                    <a:lnTo>
                      <a:pt x="172" y="16"/>
                    </a:lnTo>
                    <a:lnTo>
                      <a:pt x="142" y="13"/>
                    </a:lnTo>
                    <a:lnTo>
                      <a:pt x="113" y="11"/>
                    </a:lnTo>
                    <a:lnTo>
                      <a:pt x="88" y="9"/>
                    </a:lnTo>
                    <a:lnTo>
                      <a:pt x="63" y="11"/>
                    </a:lnTo>
                    <a:lnTo>
                      <a:pt x="42" y="12"/>
                    </a:lnTo>
                    <a:lnTo>
                      <a:pt x="23" y="18"/>
                    </a:lnTo>
                    <a:lnTo>
                      <a:pt x="8" y="26"/>
                    </a:lnTo>
                    <a:lnTo>
                      <a:pt x="0" y="40"/>
                    </a:lnTo>
                    <a:lnTo>
                      <a:pt x="19" y="4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6" name="Freeform 12">
                <a:extLst>
                  <a:ext uri="{FF2B5EF4-FFF2-40B4-BE49-F238E27FC236}">
                    <a16:creationId xmlns:a16="http://schemas.microsoft.com/office/drawing/2014/main" id="{6A376F35-D9A1-4F24-A3BE-7F5839593BAD}"/>
                  </a:ext>
                </a:extLst>
              </p:cNvPr>
              <p:cNvSpPr>
                <a:spLocks noChangeArrowheads="1"/>
              </p:cNvSpPr>
              <p:nvPr/>
            </p:nvSpPr>
            <p:spPr bwMode="auto">
              <a:xfrm>
                <a:off x="676" y="190"/>
                <a:ext cx="8" cy="74"/>
              </a:xfrm>
              <a:custGeom>
                <a:avLst/>
                <a:gdLst>
                  <a:gd name="T0" fmla="*/ 0 w 34"/>
                  <a:gd name="T1" fmla="*/ 0 h 258"/>
                  <a:gd name="T2" fmla="*/ 0 w 34"/>
                  <a:gd name="T3" fmla="*/ 0 h 258"/>
                  <a:gd name="T4" fmla="*/ 0 w 34"/>
                  <a:gd name="T5" fmla="*/ 0 h 258"/>
                  <a:gd name="T6" fmla="*/ 0 w 34"/>
                  <a:gd name="T7" fmla="*/ 0 h 258"/>
                  <a:gd name="T8" fmla="*/ 0 w 34"/>
                  <a:gd name="T9" fmla="*/ 0 h 258"/>
                  <a:gd name="T10" fmla="*/ 0 w 34"/>
                  <a:gd name="T11" fmla="*/ 0 h 258"/>
                  <a:gd name="T12" fmla="*/ 0 w 34"/>
                  <a:gd name="T13" fmla="*/ 0 h 258"/>
                  <a:gd name="T14" fmla="*/ 0 w 34"/>
                  <a:gd name="T15" fmla="*/ 0 h 258"/>
                  <a:gd name="T16" fmla="*/ 0 w 34"/>
                  <a:gd name="T17" fmla="*/ 0 h 258"/>
                  <a:gd name="T18" fmla="*/ 0 w 34"/>
                  <a:gd name="T19" fmla="*/ 0 h 258"/>
                  <a:gd name="T20" fmla="*/ 0 w 34"/>
                  <a:gd name="T21" fmla="*/ 0 h 258"/>
                  <a:gd name="T22" fmla="*/ 0 w 34"/>
                  <a:gd name="T23" fmla="*/ 0 h 258"/>
                  <a:gd name="T24" fmla="*/ 0 w 34"/>
                  <a:gd name="T25" fmla="*/ 0 h 2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258"/>
                  <a:gd name="T41" fmla="*/ 34 w 34"/>
                  <a:gd name="T42" fmla="*/ 258 h 2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258">
                    <a:moveTo>
                      <a:pt x="21" y="258"/>
                    </a:moveTo>
                    <a:lnTo>
                      <a:pt x="21" y="258"/>
                    </a:lnTo>
                    <a:lnTo>
                      <a:pt x="19" y="207"/>
                    </a:lnTo>
                    <a:lnTo>
                      <a:pt x="19" y="145"/>
                    </a:lnTo>
                    <a:lnTo>
                      <a:pt x="21" y="75"/>
                    </a:lnTo>
                    <a:lnTo>
                      <a:pt x="34" y="0"/>
                    </a:lnTo>
                    <a:lnTo>
                      <a:pt x="15" y="0"/>
                    </a:lnTo>
                    <a:lnTo>
                      <a:pt x="2" y="75"/>
                    </a:lnTo>
                    <a:lnTo>
                      <a:pt x="0" y="145"/>
                    </a:lnTo>
                    <a:lnTo>
                      <a:pt x="0" y="207"/>
                    </a:lnTo>
                    <a:lnTo>
                      <a:pt x="2" y="258"/>
                    </a:lnTo>
                    <a:lnTo>
                      <a:pt x="21" y="258"/>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7" name="Freeform 13">
                <a:extLst>
                  <a:ext uri="{FF2B5EF4-FFF2-40B4-BE49-F238E27FC236}">
                    <a16:creationId xmlns:a16="http://schemas.microsoft.com/office/drawing/2014/main" id="{5F8F7010-DDFA-484E-B3F9-82E3A62836FD}"/>
                  </a:ext>
                </a:extLst>
              </p:cNvPr>
              <p:cNvSpPr>
                <a:spLocks noChangeArrowheads="1"/>
              </p:cNvSpPr>
              <p:nvPr/>
            </p:nvSpPr>
            <p:spPr bwMode="auto">
              <a:xfrm>
                <a:off x="676" y="266"/>
                <a:ext cx="16" cy="117"/>
              </a:xfrm>
              <a:custGeom>
                <a:avLst/>
                <a:gdLst>
                  <a:gd name="T0" fmla="*/ 0 w 59"/>
                  <a:gd name="T1" fmla="*/ 0 h 399"/>
                  <a:gd name="T2" fmla="*/ 0 w 59"/>
                  <a:gd name="T3" fmla="*/ 0 h 399"/>
                  <a:gd name="T4" fmla="*/ 0 w 59"/>
                  <a:gd name="T5" fmla="*/ 0 h 399"/>
                  <a:gd name="T6" fmla="*/ 0 w 59"/>
                  <a:gd name="T7" fmla="*/ 0 h 399"/>
                  <a:gd name="T8" fmla="*/ 0 w 59"/>
                  <a:gd name="T9" fmla="*/ 0 h 399"/>
                  <a:gd name="T10" fmla="*/ 0 w 59"/>
                  <a:gd name="T11" fmla="*/ 0 h 399"/>
                  <a:gd name="T12" fmla="*/ 0 w 59"/>
                  <a:gd name="T13" fmla="*/ 0 h 399"/>
                  <a:gd name="T14" fmla="*/ 0 w 59"/>
                  <a:gd name="T15" fmla="*/ 0 h 399"/>
                  <a:gd name="T16" fmla="*/ 0 w 59"/>
                  <a:gd name="T17" fmla="*/ 0 h 399"/>
                  <a:gd name="T18" fmla="*/ 0 w 59"/>
                  <a:gd name="T19" fmla="*/ 0 h 399"/>
                  <a:gd name="T20" fmla="*/ 0 w 59"/>
                  <a:gd name="T21" fmla="*/ 0 h 399"/>
                  <a:gd name="T22" fmla="*/ 0 w 59"/>
                  <a:gd name="T23" fmla="*/ 0 h 399"/>
                  <a:gd name="T24" fmla="*/ 0 w 59"/>
                  <a:gd name="T25" fmla="*/ 0 h 3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399"/>
                  <a:gd name="T41" fmla="*/ 59 w 59"/>
                  <a:gd name="T42" fmla="*/ 399 h 3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399">
                    <a:moveTo>
                      <a:pt x="59" y="399"/>
                    </a:moveTo>
                    <a:lnTo>
                      <a:pt x="59" y="399"/>
                    </a:lnTo>
                    <a:lnTo>
                      <a:pt x="42" y="260"/>
                    </a:lnTo>
                    <a:lnTo>
                      <a:pt x="31" y="173"/>
                    </a:lnTo>
                    <a:lnTo>
                      <a:pt x="23" y="100"/>
                    </a:lnTo>
                    <a:lnTo>
                      <a:pt x="19" y="0"/>
                    </a:lnTo>
                    <a:lnTo>
                      <a:pt x="0" y="0"/>
                    </a:lnTo>
                    <a:lnTo>
                      <a:pt x="4" y="100"/>
                    </a:lnTo>
                    <a:lnTo>
                      <a:pt x="11" y="173"/>
                    </a:lnTo>
                    <a:lnTo>
                      <a:pt x="23" y="260"/>
                    </a:lnTo>
                    <a:lnTo>
                      <a:pt x="40" y="399"/>
                    </a:lnTo>
                    <a:lnTo>
                      <a:pt x="59" y="399"/>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8" name="Freeform 14">
                <a:extLst>
                  <a:ext uri="{FF2B5EF4-FFF2-40B4-BE49-F238E27FC236}">
                    <a16:creationId xmlns:a16="http://schemas.microsoft.com/office/drawing/2014/main" id="{55DB2C61-309D-4A74-A8A2-CC4B5BD16E39}"/>
                  </a:ext>
                </a:extLst>
              </p:cNvPr>
              <p:cNvSpPr>
                <a:spLocks noChangeArrowheads="1"/>
              </p:cNvSpPr>
              <p:nvPr/>
            </p:nvSpPr>
            <p:spPr bwMode="auto">
              <a:xfrm>
                <a:off x="689" y="385"/>
                <a:ext cx="11" cy="125"/>
              </a:xfrm>
              <a:custGeom>
                <a:avLst/>
                <a:gdLst>
                  <a:gd name="T0" fmla="*/ 0 w 46"/>
                  <a:gd name="T1" fmla="*/ 0 h 427"/>
                  <a:gd name="T2" fmla="*/ 0 w 46"/>
                  <a:gd name="T3" fmla="*/ 0 h 427"/>
                  <a:gd name="T4" fmla="*/ 0 w 46"/>
                  <a:gd name="T5" fmla="*/ 0 h 427"/>
                  <a:gd name="T6" fmla="*/ 0 w 46"/>
                  <a:gd name="T7" fmla="*/ 0 h 427"/>
                  <a:gd name="T8" fmla="*/ 0 w 46"/>
                  <a:gd name="T9" fmla="*/ 0 h 427"/>
                  <a:gd name="T10" fmla="*/ 0 w 46"/>
                  <a:gd name="T11" fmla="*/ 0 h 427"/>
                  <a:gd name="T12" fmla="*/ 0 w 46"/>
                  <a:gd name="T13" fmla="*/ 0 h 427"/>
                  <a:gd name="T14" fmla="*/ 0 w 46"/>
                  <a:gd name="T15" fmla="*/ 0 h 427"/>
                  <a:gd name="T16" fmla="*/ 0 w 46"/>
                  <a:gd name="T17" fmla="*/ 0 h 427"/>
                  <a:gd name="T18" fmla="*/ 0 w 46"/>
                  <a:gd name="T19" fmla="*/ 0 h 427"/>
                  <a:gd name="T20" fmla="*/ 0 w 46"/>
                  <a:gd name="T21" fmla="*/ 0 h 427"/>
                  <a:gd name="T22" fmla="*/ 0 w 46"/>
                  <a:gd name="T23" fmla="*/ 0 h 427"/>
                  <a:gd name="T24" fmla="*/ 0 w 46"/>
                  <a:gd name="T25" fmla="*/ 0 h 4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427"/>
                  <a:gd name="T41" fmla="*/ 46 w 46"/>
                  <a:gd name="T42" fmla="*/ 427 h 4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427">
                    <a:moveTo>
                      <a:pt x="46" y="427"/>
                    </a:moveTo>
                    <a:lnTo>
                      <a:pt x="46" y="427"/>
                    </a:lnTo>
                    <a:lnTo>
                      <a:pt x="27" y="300"/>
                    </a:lnTo>
                    <a:lnTo>
                      <a:pt x="23" y="196"/>
                    </a:lnTo>
                    <a:lnTo>
                      <a:pt x="25" y="100"/>
                    </a:lnTo>
                    <a:lnTo>
                      <a:pt x="19" y="0"/>
                    </a:lnTo>
                    <a:lnTo>
                      <a:pt x="0" y="0"/>
                    </a:lnTo>
                    <a:lnTo>
                      <a:pt x="6" y="100"/>
                    </a:lnTo>
                    <a:lnTo>
                      <a:pt x="4" y="196"/>
                    </a:lnTo>
                    <a:lnTo>
                      <a:pt x="8" y="300"/>
                    </a:lnTo>
                    <a:lnTo>
                      <a:pt x="27" y="427"/>
                    </a:lnTo>
                    <a:lnTo>
                      <a:pt x="46" y="42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9" name="Freeform 15">
                <a:extLst>
                  <a:ext uri="{FF2B5EF4-FFF2-40B4-BE49-F238E27FC236}">
                    <a16:creationId xmlns:a16="http://schemas.microsoft.com/office/drawing/2014/main" id="{86347E62-D1CE-431E-BF05-D0FCC2125534}"/>
                  </a:ext>
                </a:extLst>
              </p:cNvPr>
              <p:cNvSpPr>
                <a:spLocks noChangeArrowheads="1"/>
              </p:cNvSpPr>
              <p:nvPr/>
            </p:nvSpPr>
            <p:spPr bwMode="auto">
              <a:xfrm>
                <a:off x="664" y="512"/>
                <a:ext cx="37" cy="49"/>
              </a:xfrm>
              <a:custGeom>
                <a:avLst/>
                <a:gdLst>
                  <a:gd name="T0" fmla="*/ 0 w 130"/>
                  <a:gd name="T1" fmla="*/ 0 h 174"/>
                  <a:gd name="T2" fmla="*/ 0 w 130"/>
                  <a:gd name="T3" fmla="*/ 0 h 174"/>
                  <a:gd name="T4" fmla="*/ 0 w 130"/>
                  <a:gd name="T5" fmla="*/ 0 h 174"/>
                  <a:gd name="T6" fmla="*/ 0 w 130"/>
                  <a:gd name="T7" fmla="*/ 0 h 174"/>
                  <a:gd name="T8" fmla="*/ 0 w 130"/>
                  <a:gd name="T9" fmla="*/ 0 h 174"/>
                  <a:gd name="T10" fmla="*/ 0 w 130"/>
                  <a:gd name="T11" fmla="*/ 0 h 174"/>
                  <a:gd name="T12" fmla="*/ 0 w 130"/>
                  <a:gd name="T13" fmla="*/ 0 h 174"/>
                  <a:gd name="T14" fmla="*/ 0 w 130"/>
                  <a:gd name="T15" fmla="*/ 0 h 174"/>
                  <a:gd name="T16" fmla="*/ 0 w 130"/>
                  <a:gd name="T17" fmla="*/ 0 h 174"/>
                  <a:gd name="T18" fmla="*/ 0 w 130"/>
                  <a:gd name="T19" fmla="*/ 0 h 174"/>
                  <a:gd name="T20" fmla="*/ 0 w 130"/>
                  <a:gd name="T21" fmla="*/ 0 h 174"/>
                  <a:gd name="T22" fmla="*/ 0 w 130"/>
                  <a:gd name="T23" fmla="*/ 0 h 174"/>
                  <a:gd name="T24" fmla="*/ 0 w 130"/>
                  <a:gd name="T25" fmla="*/ 0 h 174"/>
                  <a:gd name="T26" fmla="*/ 0 w 130"/>
                  <a:gd name="T27" fmla="*/ 0 h 174"/>
                  <a:gd name="T28" fmla="*/ 0 w 130"/>
                  <a:gd name="T29" fmla="*/ 0 h 174"/>
                  <a:gd name="T30" fmla="*/ 0 w 130"/>
                  <a:gd name="T31" fmla="*/ 0 h 174"/>
                  <a:gd name="T32" fmla="*/ 0 w 130"/>
                  <a:gd name="T33" fmla="*/ 0 h 174"/>
                  <a:gd name="T34" fmla="*/ 0 w 130"/>
                  <a:gd name="T35" fmla="*/ 0 h 174"/>
                  <a:gd name="T36" fmla="*/ 0 w 130"/>
                  <a:gd name="T37" fmla="*/ 0 h 174"/>
                  <a:gd name="T38" fmla="*/ 0 w 130"/>
                  <a:gd name="T39" fmla="*/ 0 h 174"/>
                  <a:gd name="T40" fmla="*/ 0 w 130"/>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
                  <a:gd name="T64" fmla="*/ 0 h 174"/>
                  <a:gd name="T65" fmla="*/ 130 w 130"/>
                  <a:gd name="T66" fmla="*/ 174 h 1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 h="174">
                    <a:moveTo>
                      <a:pt x="4" y="174"/>
                    </a:moveTo>
                    <a:lnTo>
                      <a:pt x="4" y="174"/>
                    </a:lnTo>
                    <a:lnTo>
                      <a:pt x="38" y="162"/>
                    </a:lnTo>
                    <a:lnTo>
                      <a:pt x="65" y="146"/>
                    </a:lnTo>
                    <a:lnTo>
                      <a:pt x="88" y="126"/>
                    </a:lnTo>
                    <a:lnTo>
                      <a:pt x="107" y="103"/>
                    </a:lnTo>
                    <a:lnTo>
                      <a:pt x="120" y="77"/>
                    </a:lnTo>
                    <a:lnTo>
                      <a:pt x="128" y="51"/>
                    </a:lnTo>
                    <a:lnTo>
                      <a:pt x="130" y="25"/>
                    </a:lnTo>
                    <a:lnTo>
                      <a:pt x="128" y="0"/>
                    </a:lnTo>
                    <a:lnTo>
                      <a:pt x="109" y="0"/>
                    </a:lnTo>
                    <a:lnTo>
                      <a:pt x="111" y="25"/>
                    </a:lnTo>
                    <a:lnTo>
                      <a:pt x="109" y="51"/>
                    </a:lnTo>
                    <a:lnTo>
                      <a:pt x="101" y="74"/>
                    </a:lnTo>
                    <a:lnTo>
                      <a:pt x="88" y="97"/>
                    </a:lnTo>
                    <a:lnTo>
                      <a:pt x="73" y="121"/>
                    </a:lnTo>
                    <a:lnTo>
                      <a:pt x="53" y="138"/>
                    </a:lnTo>
                    <a:lnTo>
                      <a:pt x="27" y="152"/>
                    </a:lnTo>
                    <a:lnTo>
                      <a:pt x="0" y="161"/>
                    </a:lnTo>
                    <a:lnTo>
                      <a:pt x="4" y="174"/>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0" name="Freeform 16">
                <a:extLst>
                  <a:ext uri="{FF2B5EF4-FFF2-40B4-BE49-F238E27FC236}">
                    <a16:creationId xmlns:a16="http://schemas.microsoft.com/office/drawing/2014/main" id="{B38808D0-BD5D-464F-80D6-64B40ACB9E47}"/>
                  </a:ext>
                </a:extLst>
              </p:cNvPr>
              <p:cNvSpPr>
                <a:spLocks noChangeArrowheads="1"/>
              </p:cNvSpPr>
              <p:nvPr/>
            </p:nvSpPr>
            <p:spPr bwMode="auto">
              <a:xfrm>
                <a:off x="524" y="560"/>
                <a:ext cx="139" cy="21"/>
              </a:xfrm>
              <a:custGeom>
                <a:avLst/>
                <a:gdLst>
                  <a:gd name="T0" fmla="*/ 0 w 469"/>
                  <a:gd name="T1" fmla="*/ 0 h 78"/>
                  <a:gd name="T2" fmla="*/ 0 w 469"/>
                  <a:gd name="T3" fmla="*/ 0 h 78"/>
                  <a:gd name="T4" fmla="*/ 0 w 469"/>
                  <a:gd name="T5" fmla="*/ 0 h 78"/>
                  <a:gd name="T6" fmla="*/ 0 w 469"/>
                  <a:gd name="T7" fmla="*/ 0 h 78"/>
                  <a:gd name="T8" fmla="*/ 0 w 469"/>
                  <a:gd name="T9" fmla="*/ 0 h 78"/>
                  <a:gd name="T10" fmla="*/ 0 w 469"/>
                  <a:gd name="T11" fmla="*/ 0 h 78"/>
                  <a:gd name="T12" fmla="*/ 0 w 469"/>
                  <a:gd name="T13" fmla="*/ 0 h 78"/>
                  <a:gd name="T14" fmla="*/ 0 w 469"/>
                  <a:gd name="T15" fmla="*/ 0 h 78"/>
                  <a:gd name="T16" fmla="*/ 0 w 469"/>
                  <a:gd name="T17" fmla="*/ 0 h 78"/>
                  <a:gd name="T18" fmla="*/ 0 w 469"/>
                  <a:gd name="T19" fmla="*/ 0 h 78"/>
                  <a:gd name="T20" fmla="*/ 0 w 469"/>
                  <a:gd name="T21" fmla="*/ 0 h 78"/>
                  <a:gd name="T22" fmla="*/ 0 w 469"/>
                  <a:gd name="T23" fmla="*/ 0 h 78"/>
                  <a:gd name="T24" fmla="*/ 0 w 469"/>
                  <a:gd name="T25" fmla="*/ 0 h 78"/>
                  <a:gd name="T26" fmla="*/ 0 w 469"/>
                  <a:gd name="T27" fmla="*/ 0 h 78"/>
                  <a:gd name="T28" fmla="*/ 0 w 469"/>
                  <a:gd name="T29" fmla="*/ 0 h 78"/>
                  <a:gd name="T30" fmla="*/ 0 w 469"/>
                  <a:gd name="T31" fmla="*/ 0 h 78"/>
                  <a:gd name="T32" fmla="*/ 0 w 469"/>
                  <a:gd name="T33" fmla="*/ 0 h 78"/>
                  <a:gd name="T34" fmla="*/ 0 w 469"/>
                  <a:gd name="T35" fmla="*/ 0 h 78"/>
                  <a:gd name="T36" fmla="*/ 0 w 469"/>
                  <a:gd name="T37" fmla="*/ 0 h 78"/>
                  <a:gd name="T38" fmla="*/ 0 w 469"/>
                  <a:gd name="T39" fmla="*/ 0 h 78"/>
                  <a:gd name="T40" fmla="*/ 0 w 469"/>
                  <a:gd name="T41" fmla="*/ 0 h 78"/>
                  <a:gd name="T42" fmla="*/ 0 w 469"/>
                  <a:gd name="T43" fmla="*/ 0 h 78"/>
                  <a:gd name="T44" fmla="*/ 0 w 469"/>
                  <a:gd name="T45" fmla="*/ 0 h 78"/>
                  <a:gd name="T46" fmla="*/ 0 w 469"/>
                  <a:gd name="T47" fmla="*/ 0 h 78"/>
                  <a:gd name="T48" fmla="*/ 0 w 469"/>
                  <a:gd name="T49" fmla="*/ 0 h 78"/>
                  <a:gd name="T50" fmla="*/ 0 w 469"/>
                  <a:gd name="T51" fmla="*/ 0 h 78"/>
                  <a:gd name="T52" fmla="*/ 0 w 469"/>
                  <a:gd name="T53" fmla="*/ 0 h 78"/>
                  <a:gd name="T54" fmla="*/ 0 w 469"/>
                  <a:gd name="T55" fmla="*/ 0 h 78"/>
                  <a:gd name="T56" fmla="*/ 0 w 469"/>
                  <a:gd name="T57" fmla="*/ 0 h 78"/>
                  <a:gd name="T58" fmla="*/ 0 w 469"/>
                  <a:gd name="T59" fmla="*/ 0 h 78"/>
                  <a:gd name="T60" fmla="*/ 0 w 469"/>
                  <a:gd name="T61" fmla="*/ 0 h 78"/>
                  <a:gd name="T62" fmla="*/ 0 w 469"/>
                  <a:gd name="T63" fmla="*/ 0 h 78"/>
                  <a:gd name="T64" fmla="*/ 0 w 469"/>
                  <a:gd name="T65" fmla="*/ 0 h 78"/>
                  <a:gd name="T66" fmla="*/ 0 w 469"/>
                  <a:gd name="T67" fmla="*/ 0 h 78"/>
                  <a:gd name="T68" fmla="*/ 0 w 469"/>
                  <a:gd name="T69" fmla="*/ 0 h 78"/>
                  <a:gd name="T70" fmla="*/ 0 w 469"/>
                  <a:gd name="T71" fmla="*/ 0 h 78"/>
                  <a:gd name="T72" fmla="*/ 0 w 469"/>
                  <a:gd name="T73" fmla="*/ 0 h 7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69"/>
                  <a:gd name="T112" fmla="*/ 0 h 78"/>
                  <a:gd name="T113" fmla="*/ 469 w 469"/>
                  <a:gd name="T114" fmla="*/ 78 h 7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69" h="78">
                    <a:moveTo>
                      <a:pt x="3" y="78"/>
                    </a:moveTo>
                    <a:lnTo>
                      <a:pt x="3" y="78"/>
                    </a:lnTo>
                    <a:lnTo>
                      <a:pt x="34" y="74"/>
                    </a:lnTo>
                    <a:lnTo>
                      <a:pt x="63" y="70"/>
                    </a:lnTo>
                    <a:lnTo>
                      <a:pt x="91" y="68"/>
                    </a:lnTo>
                    <a:lnTo>
                      <a:pt x="122" y="64"/>
                    </a:lnTo>
                    <a:lnTo>
                      <a:pt x="152" y="61"/>
                    </a:lnTo>
                    <a:lnTo>
                      <a:pt x="183" y="57"/>
                    </a:lnTo>
                    <a:lnTo>
                      <a:pt x="211" y="53"/>
                    </a:lnTo>
                    <a:lnTo>
                      <a:pt x="240" y="51"/>
                    </a:lnTo>
                    <a:lnTo>
                      <a:pt x="270" y="47"/>
                    </a:lnTo>
                    <a:lnTo>
                      <a:pt x="299" y="43"/>
                    </a:lnTo>
                    <a:lnTo>
                      <a:pt x="328" y="39"/>
                    </a:lnTo>
                    <a:lnTo>
                      <a:pt x="356" y="35"/>
                    </a:lnTo>
                    <a:lnTo>
                      <a:pt x="385" y="30"/>
                    </a:lnTo>
                    <a:lnTo>
                      <a:pt x="414" y="25"/>
                    </a:lnTo>
                    <a:lnTo>
                      <a:pt x="442" y="20"/>
                    </a:lnTo>
                    <a:lnTo>
                      <a:pt x="469" y="13"/>
                    </a:lnTo>
                    <a:lnTo>
                      <a:pt x="465" y="0"/>
                    </a:lnTo>
                    <a:lnTo>
                      <a:pt x="438" y="7"/>
                    </a:lnTo>
                    <a:lnTo>
                      <a:pt x="410" y="12"/>
                    </a:lnTo>
                    <a:lnTo>
                      <a:pt x="381" y="17"/>
                    </a:lnTo>
                    <a:lnTo>
                      <a:pt x="353" y="22"/>
                    </a:lnTo>
                    <a:lnTo>
                      <a:pt x="324" y="26"/>
                    </a:lnTo>
                    <a:lnTo>
                      <a:pt x="295" y="30"/>
                    </a:lnTo>
                    <a:lnTo>
                      <a:pt x="267" y="34"/>
                    </a:lnTo>
                    <a:lnTo>
                      <a:pt x="240" y="38"/>
                    </a:lnTo>
                    <a:lnTo>
                      <a:pt x="211" y="40"/>
                    </a:lnTo>
                    <a:lnTo>
                      <a:pt x="179" y="44"/>
                    </a:lnTo>
                    <a:lnTo>
                      <a:pt x="152" y="48"/>
                    </a:lnTo>
                    <a:lnTo>
                      <a:pt x="122" y="51"/>
                    </a:lnTo>
                    <a:lnTo>
                      <a:pt x="91" y="55"/>
                    </a:lnTo>
                    <a:lnTo>
                      <a:pt x="63" y="57"/>
                    </a:lnTo>
                    <a:lnTo>
                      <a:pt x="30" y="61"/>
                    </a:lnTo>
                    <a:lnTo>
                      <a:pt x="0" y="65"/>
                    </a:lnTo>
                    <a:lnTo>
                      <a:pt x="3" y="78"/>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1" name="Freeform 17">
                <a:extLst>
                  <a:ext uri="{FF2B5EF4-FFF2-40B4-BE49-F238E27FC236}">
                    <a16:creationId xmlns:a16="http://schemas.microsoft.com/office/drawing/2014/main" id="{7464AAA0-1BBC-4F3C-98AD-925C0FB7BE59}"/>
                  </a:ext>
                </a:extLst>
              </p:cNvPr>
              <p:cNvSpPr>
                <a:spLocks noChangeArrowheads="1"/>
              </p:cNvSpPr>
              <p:nvPr/>
            </p:nvSpPr>
            <p:spPr bwMode="auto">
              <a:xfrm>
                <a:off x="333" y="579"/>
                <a:ext cx="189" cy="18"/>
              </a:xfrm>
              <a:custGeom>
                <a:avLst/>
                <a:gdLst>
                  <a:gd name="T0" fmla="*/ 0 w 635"/>
                  <a:gd name="T1" fmla="*/ 0 h 70"/>
                  <a:gd name="T2" fmla="*/ 0 w 635"/>
                  <a:gd name="T3" fmla="*/ 0 h 70"/>
                  <a:gd name="T4" fmla="*/ 0 w 635"/>
                  <a:gd name="T5" fmla="*/ 0 h 70"/>
                  <a:gd name="T6" fmla="*/ 0 w 635"/>
                  <a:gd name="T7" fmla="*/ 0 h 70"/>
                  <a:gd name="T8" fmla="*/ 0 w 635"/>
                  <a:gd name="T9" fmla="*/ 0 h 70"/>
                  <a:gd name="T10" fmla="*/ 0 w 635"/>
                  <a:gd name="T11" fmla="*/ 0 h 70"/>
                  <a:gd name="T12" fmla="*/ 0 w 635"/>
                  <a:gd name="T13" fmla="*/ 0 h 70"/>
                  <a:gd name="T14" fmla="*/ 0 w 635"/>
                  <a:gd name="T15" fmla="*/ 0 h 70"/>
                  <a:gd name="T16" fmla="*/ 0 w 635"/>
                  <a:gd name="T17" fmla="*/ 0 h 70"/>
                  <a:gd name="T18" fmla="*/ 0 w 635"/>
                  <a:gd name="T19" fmla="*/ 0 h 70"/>
                  <a:gd name="T20" fmla="*/ 0 w 635"/>
                  <a:gd name="T21" fmla="*/ 0 h 70"/>
                  <a:gd name="T22" fmla="*/ 0 w 635"/>
                  <a:gd name="T23" fmla="*/ 0 h 70"/>
                  <a:gd name="T24" fmla="*/ 0 w 635"/>
                  <a:gd name="T25" fmla="*/ 0 h 70"/>
                  <a:gd name="T26" fmla="*/ 0 w 635"/>
                  <a:gd name="T27" fmla="*/ 0 h 70"/>
                  <a:gd name="T28" fmla="*/ 0 w 635"/>
                  <a:gd name="T29" fmla="*/ 0 h 70"/>
                  <a:gd name="T30" fmla="*/ 0 w 635"/>
                  <a:gd name="T31" fmla="*/ 0 h 70"/>
                  <a:gd name="T32" fmla="*/ 0 w 635"/>
                  <a:gd name="T33" fmla="*/ 0 h 70"/>
                  <a:gd name="T34" fmla="*/ 0 w 635"/>
                  <a:gd name="T35" fmla="*/ 0 h 70"/>
                  <a:gd name="T36" fmla="*/ 0 w 635"/>
                  <a:gd name="T37" fmla="*/ 0 h 70"/>
                  <a:gd name="T38" fmla="*/ 0 w 635"/>
                  <a:gd name="T39" fmla="*/ 0 h 70"/>
                  <a:gd name="T40" fmla="*/ 0 w 635"/>
                  <a:gd name="T41" fmla="*/ 0 h 70"/>
                  <a:gd name="T42" fmla="*/ 0 w 635"/>
                  <a:gd name="T43" fmla="*/ 0 h 70"/>
                  <a:gd name="T44" fmla="*/ 0 w 635"/>
                  <a:gd name="T45" fmla="*/ 0 h 70"/>
                  <a:gd name="T46" fmla="*/ 0 w 635"/>
                  <a:gd name="T47" fmla="*/ 0 h 70"/>
                  <a:gd name="T48" fmla="*/ 0 w 635"/>
                  <a:gd name="T49" fmla="*/ 0 h 70"/>
                  <a:gd name="T50" fmla="*/ 0 w 635"/>
                  <a:gd name="T51" fmla="*/ 0 h 70"/>
                  <a:gd name="T52" fmla="*/ 0 w 635"/>
                  <a:gd name="T53" fmla="*/ 0 h 70"/>
                  <a:gd name="T54" fmla="*/ 0 w 635"/>
                  <a:gd name="T55" fmla="*/ 0 h 70"/>
                  <a:gd name="T56" fmla="*/ 0 w 635"/>
                  <a:gd name="T57" fmla="*/ 0 h 70"/>
                  <a:gd name="T58" fmla="*/ 0 w 635"/>
                  <a:gd name="T59" fmla="*/ 0 h 70"/>
                  <a:gd name="T60" fmla="*/ 0 w 635"/>
                  <a:gd name="T61" fmla="*/ 0 h 70"/>
                  <a:gd name="T62" fmla="*/ 0 w 635"/>
                  <a:gd name="T63" fmla="*/ 0 h 70"/>
                  <a:gd name="T64" fmla="*/ 0 w 635"/>
                  <a:gd name="T65" fmla="*/ 0 h 70"/>
                  <a:gd name="T66" fmla="*/ 0 w 635"/>
                  <a:gd name="T67" fmla="*/ 0 h 70"/>
                  <a:gd name="T68" fmla="*/ 0 w 635"/>
                  <a:gd name="T69" fmla="*/ 0 h 70"/>
                  <a:gd name="T70" fmla="*/ 0 w 635"/>
                  <a:gd name="T71" fmla="*/ 0 h 70"/>
                  <a:gd name="T72" fmla="*/ 0 w 635"/>
                  <a:gd name="T73" fmla="*/ 0 h 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35"/>
                  <a:gd name="T112" fmla="*/ 0 h 70"/>
                  <a:gd name="T113" fmla="*/ 635 w 635"/>
                  <a:gd name="T114" fmla="*/ 70 h 7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35" h="70">
                    <a:moveTo>
                      <a:pt x="0" y="70"/>
                    </a:moveTo>
                    <a:lnTo>
                      <a:pt x="0" y="70"/>
                    </a:lnTo>
                    <a:lnTo>
                      <a:pt x="40" y="70"/>
                    </a:lnTo>
                    <a:lnTo>
                      <a:pt x="80" y="69"/>
                    </a:lnTo>
                    <a:lnTo>
                      <a:pt x="120" y="66"/>
                    </a:lnTo>
                    <a:lnTo>
                      <a:pt x="158" y="65"/>
                    </a:lnTo>
                    <a:lnTo>
                      <a:pt x="198" y="62"/>
                    </a:lnTo>
                    <a:lnTo>
                      <a:pt x="239" y="59"/>
                    </a:lnTo>
                    <a:lnTo>
                      <a:pt x="277" y="55"/>
                    </a:lnTo>
                    <a:lnTo>
                      <a:pt x="317" y="51"/>
                    </a:lnTo>
                    <a:lnTo>
                      <a:pt x="357" y="47"/>
                    </a:lnTo>
                    <a:lnTo>
                      <a:pt x="395" y="43"/>
                    </a:lnTo>
                    <a:lnTo>
                      <a:pt x="435" y="38"/>
                    </a:lnTo>
                    <a:lnTo>
                      <a:pt x="475" y="34"/>
                    </a:lnTo>
                    <a:lnTo>
                      <a:pt x="515" y="29"/>
                    </a:lnTo>
                    <a:lnTo>
                      <a:pt x="555" y="23"/>
                    </a:lnTo>
                    <a:lnTo>
                      <a:pt x="595" y="18"/>
                    </a:lnTo>
                    <a:lnTo>
                      <a:pt x="635" y="13"/>
                    </a:lnTo>
                    <a:lnTo>
                      <a:pt x="632" y="0"/>
                    </a:lnTo>
                    <a:lnTo>
                      <a:pt x="591" y="5"/>
                    </a:lnTo>
                    <a:lnTo>
                      <a:pt x="551" y="10"/>
                    </a:lnTo>
                    <a:lnTo>
                      <a:pt x="511" y="16"/>
                    </a:lnTo>
                    <a:lnTo>
                      <a:pt x="475" y="21"/>
                    </a:lnTo>
                    <a:lnTo>
                      <a:pt x="435" y="25"/>
                    </a:lnTo>
                    <a:lnTo>
                      <a:pt x="395" y="30"/>
                    </a:lnTo>
                    <a:lnTo>
                      <a:pt x="357" y="34"/>
                    </a:lnTo>
                    <a:lnTo>
                      <a:pt x="317" y="38"/>
                    </a:lnTo>
                    <a:lnTo>
                      <a:pt x="277" y="42"/>
                    </a:lnTo>
                    <a:lnTo>
                      <a:pt x="239" y="46"/>
                    </a:lnTo>
                    <a:lnTo>
                      <a:pt x="198" y="49"/>
                    </a:lnTo>
                    <a:lnTo>
                      <a:pt x="158" y="52"/>
                    </a:lnTo>
                    <a:lnTo>
                      <a:pt x="120" y="53"/>
                    </a:lnTo>
                    <a:lnTo>
                      <a:pt x="80" y="56"/>
                    </a:lnTo>
                    <a:lnTo>
                      <a:pt x="40" y="57"/>
                    </a:lnTo>
                    <a:lnTo>
                      <a:pt x="0" y="57"/>
                    </a:lnTo>
                    <a:lnTo>
                      <a:pt x="0" y="7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2" name="Freeform 18">
                <a:extLst>
                  <a:ext uri="{FF2B5EF4-FFF2-40B4-BE49-F238E27FC236}">
                    <a16:creationId xmlns:a16="http://schemas.microsoft.com/office/drawing/2014/main" id="{968847BE-D457-4A20-B58F-F5BE1DFCC5EA}"/>
                  </a:ext>
                </a:extLst>
              </p:cNvPr>
              <p:cNvSpPr>
                <a:spLocks noChangeArrowheads="1"/>
              </p:cNvSpPr>
              <p:nvPr/>
            </p:nvSpPr>
            <p:spPr bwMode="auto">
              <a:xfrm>
                <a:off x="155" y="589"/>
                <a:ext cx="176" cy="12"/>
              </a:xfrm>
              <a:custGeom>
                <a:avLst/>
                <a:gdLst>
                  <a:gd name="T0" fmla="*/ 0 w 595"/>
                  <a:gd name="T1" fmla="*/ 0 h 48"/>
                  <a:gd name="T2" fmla="*/ 0 w 595"/>
                  <a:gd name="T3" fmla="*/ 0 h 48"/>
                  <a:gd name="T4" fmla="*/ 0 w 595"/>
                  <a:gd name="T5" fmla="*/ 0 h 48"/>
                  <a:gd name="T6" fmla="*/ 0 w 595"/>
                  <a:gd name="T7" fmla="*/ 0 h 48"/>
                  <a:gd name="T8" fmla="*/ 0 w 595"/>
                  <a:gd name="T9" fmla="*/ 0 h 48"/>
                  <a:gd name="T10" fmla="*/ 0 w 595"/>
                  <a:gd name="T11" fmla="*/ 0 h 48"/>
                  <a:gd name="T12" fmla="*/ 0 w 595"/>
                  <a:gd name="T13" fmla="*/ 0 h 48"/>
                  <a:gd name="T14" fmla="*/ 0 w 595"/>
                  <a:gd name="T15" fmla="*/ 0 h 48"/>
                  <a:gd name="T16" fmla="*/ 0 w 595"/>
                  <a:gd name="T17" fmla="*/ 0 h 48"/>
                  <a:gd name="T18" fmla="*/ 0 w 595"/>
                  <a:gd name="T19" fmla="*/ 0 h 48"/>
                  <a:gd name="T20" fmla="*/ 0 w 595"/>
                  <a:gd name="T21" fmla="*/ 0 h 48"/>
                  <a:gd name="T22" fmla="*/ 0 w 595"/>
                  <a:gd name="T23" fmla="*/ 0 h 48"/>
                  <a:gd name="T24" fmla="*/ 0 w 595"/>
                  <a:gd name="T25" fmla="*/ 0 h 48"/>
                  <a:gd name="T26" fmla="*/ 0 w 595"/>
                  <a:gd name="T27" fmla="*/ 0 h 48"/>
                  <a:gd name="T28" fmla="*/ 0 w 595"/>
                  <a:gd name="T29" fmla="*/ 0 h 48"/>
                  <a:gd name="T30" fmla="*/ 0 w 595"/>
                  <a:gd name="T31" fmla="*/ 0 h 48"/>
                  <a:gd name="T32" fmla="*/ 0 w 595"/>
                  <a:gd name="T33" fmla="*/ 0 h 48"/>
                  <a:gd name="T34" fmla="*/ 0 w 595"/>
                  <a:gd name="T35" fmla="*/ 0 h 48"/>
                  <a:gd name="T36" fmla="*/ 0 w 595"/>
                  <a:gd name="T37" fmla="*/ 0 h 48"/>
                  <a:gd name="T38" fmla="*/ 0 w 595"/>
                  <a:gd name="T39" fmla="*/ 0 h 48"/>
                  <a:gd name="T40" fmla="*/ 0 w 595"/>
                  <a:gd name="T41" fmla="*/ 0 h 48"/>
                  <a:gd name="T42" fmla="*/ 0 w 595"/>
                  <a:gd name="T43" fmla="*/ 0 h 48"/>
                  <a:gd name="T44" fmla="*/ 0 w 595"/>
                  <a:gd name="T45" fmla="*/ 0 h 48"/>
                  <a:gd name="T46" fmla="*/ 0 w 595"/>
                  <a:gd name="T47" fmla="*/ 0 h 48"/>
                  <a:gd name="T48" fmla="*/ 0 w 595"/>
                  <a:gd name="T49" fmla="*/ 0 h 48"/>
                  <a:gd name="T50" fmla="*/ 0 w 595"/>
                  <a:gd name="T51" fmla="*/ 0 h 48"/>
                  <a:gd name="T52" fmla="*/ 0 w 595"/>
                  <a:gd name="T53" fmla="*/ 0 h 48"/>
                  <a:gd name="T54" fmla="*/ 0 w 595"/>
                  <a:gd name="T55" fmla="*/ 0 h 48"/>
                  <a:gd name="T56" fmla="*/ 0 w 595"/>
                  <a:gd name="T57" fmla="*/ 0 h 48"/>
                  <a:gd name="T58" fmla="*/ 0 w 595"/>
                  <a:gd name="T59" fmla="*/ 0 h 48"/>
                  <a:gd name="T60" fmla="*/ 0 w 595"/>
                  <a:gd name="T61" fmla="*/ 0 h 48"/>
                  <a:gd name="T62" fmla="*/ 0 w 595"/>
                  <a:gd name="T63" fmla="*/ 0 h 48"/>
                  <a:gd name="T64" fmla="*/ 0 w 595"/>
                  <a:gd name="T65" fmla="*/ 0 h 48"/>
                  <a:gd name="T66" fmla="*/ 0 w 595"/>
                  <a:gd name="T67" fmla="*/ 0 h 48"/>
                  <a:gd name="T68" fmla="*/ 0 w 595"/>
                  <a:gd name="T69" fmla="*/ 0 h 48"/>
                  <a:gd name="T70" fmla="*/ 0 w 595"/>
                  <a:gd name="T71" fmla="*/ 0 h 48"/>
                  <a:gd name="T72" fmla="*/ 0 w 595"/>
                  <a:gd name="T73" fmla="*/ 0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95"/>
                  <a:gd name="T112" fmla="*/ 0 h 48"/>
                  <a:gd name="T113" fmla="*/ 595 w 595"/>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95" h="48">
                    <a:moveTo>
                      <a:pt x="0" y="10"/>
                    </a:moveTo>
                    <a:lnTo>
                      <a:pt x="0" y="10"/>
                    </a:lnTo>
                    <a:lnTo>
                      <a:pt x="34" y="22"/>
                    </a:lnTo>
                    <a:lnTo>
                      <a:pt x="70" y="31"/>
                    </a:lnTo>
                    <a:lnTo>
                      <a:pt x="107" y="38"/>
                    </a:lnTo>
                    <a:lnTo>
                      <a:pt x="145" y="41"/>
                    </a:lnTo>
                    <a:lnTo>
                      <a:pt x="181" y="45"/>
                    </a:lnTo>
                    <a:lnTo>
                      <a:pt x="217" y="48"/>
                    </a:lnTo>
                    <a:lnTo>
                      <a:pt x="255" y="48"/>
                    </a:lnTo>
                    <a:lnTo>
                      <a:pt x="294" y="48"/>
                    </a:lnTo>
                    <a:lnTo>
                      <a:pt x="330" y="48"/>
                    </a:lnTo>
                    <a:lnTo>
                      <a:pt x="368" y="47"/>
                    </a:lnTo>
                    <a:lnTo>
                      <a:pt x="406" y="44"/>
                    </a:lnTo>
                    <a:lnTo>
                      <a:pt x="444" y="43"/>
                    </a:lnTo>
                    <a:lnTo>
                      <a:pt x="483" y="40"/>
                    </a:lnTo>
                    <a:lnTo>
                      <a:pt x="521" y="39"/>
                    </a:lnTo>
                    <a:lnTo>
                      <a:pt x="557" y="38"/>
                    </a:lnTo>
                    <a:lnTo>
                      <a:pt x="595" y="36"/>
                    </a:lnTo>
                    <a:lnTo>
                      <a:pt x="595" y="23"/>
                    </a:lnTo>
                    <a:lnTo>
                      <a:pt x="557" y="25"/>
                    </a:lnTo>
                    <a:lnTo>
                      <a:pt x="521" y="26"/>
                    </a:lnTo>
                    <a:lnTo>
                      <a:pt x="483" y="27"/>
                    </a:lnTo>
                    <a:lnTo>
                      <a:pt x="444" y="30"/>
                    </a:lnTo>
                    <a:lnTo>
                      <a:pt x="406" y="31"/>
                    </a:lnTo>
                    <a:lnTo>
                      <a:pt x="368" y="34"/>
                    </a:lnTo>
                    <a:lnTo>
                      <a:pt x="330" y="35"/>
                    </a:lnTo>
                    <a:lnTo>
                      <a:pt x="294" y="35"/>
                    </a:lnTo>
                    <a:lnTo>
                      <a:pt x="255" y="35"/>
                    </a:lnTo>
                    <a:lnTo>
                      <a:pt x="217" y="35"/>
                    </a:lnTo>
                    <a:lnTo>
                      <a:pt x="181" y="32"/>
                    </a:lnTo>
                    <a:lnTo>
                      <a:pt x="145" y="28"/>
                    </a:lnTo>
                    <a:lnTo>
                      <a:pt x="111" y="25"/>
                    </a:lnTo>
                    <a:lnTo>
                      <a:pt x="74" y="18"/>
                    </a:lnTo>
                    <a:lnTo>
                      <a:pt x="42" y="9"/>
                    </a:lnTo>
                    <a:lnTo>
                      <a:pt x="7" y="0"/>
                    </a:lnTo>
                    <a:lnTo>
                      <a:pt x="0" y="1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3" name="Freeform 19">
                <a:extLst>
                  <a:ext uri="{FF2B5EF4-FFF2-40B4-BE49-F238E27FC236}">
                    <a16:creationId xmlns:a16="http://schemas.microsoft.com/office/drawing/2014/main" id="{3675081B-5486-4902-BCED-31B6F931FBFE}"/>
                  </a:ext>
                </a:extLst>
              </p:cNvPr>
              <p:cNvSpPr>
                <a:spLocks noChangeArrowheads="1"/>
              </p:cNvSpPr>
              <p:nvPr/>
            </p:nvSpPr>
            <p:spPr bwMode="auto">
              <a:xfrm>
                <a:off x="135" y="529"/>
                <a:ext cx="25" cy="61"/>
              </a:xfrm>
              <a:custGeom>
                <a:avLst/>
                <a:gdLst>
                  <a:gd name="T0" fmla="*/ 0 w 88"/>
                  <a:gd name="T1" fmla="*/ 0 h 210"/>
                  <a:gd name="T2" fmla="*/ 0 w 88"/>
                  <a:gd name="T3" fmla="*/ 0 h 210"/>
                  <a:gd name="T4" fmla="*/ 0 w 88"/>
                  <a:gd name="T5" fmla="*/ 0 h 210"/>
                  <a:gd name="T6" fmla="*/ 0 w 88"/>
                  <a:gd name="T7" fmla="*/ 0 h 210"/>
                  <a:gd name="T8" fmla="*/ 0 w 88"/>
                  <a:gd name="T9" fmla="*/ 0 h 210"/>
                  <a:gd name="T10" fmla="*/ 0 w 88"/>
                  <a:gd name="T11" fmla="*/ 0 h 210"/>
                  <a:gd name="T12" fmla="*/ 0 w 88"/>
                  <a:gd name="T13" fmla="*/ 0 h 210"/>
                  <a:gd name="T14" fmla="*/ 0 w 88"/>
                  <a:gd name="T15" fmla="*/ 0 h 210"/>
                  <a:gd name="T16" fmla="*/ 0 w 88"/>
                  <a:gd name="T17" fmla="*/ 0 h 210"/>
                  <a:gd name="T18" fmla="*/ 0 w 88"/>
                  <a:gd name="T19" fmla="*/ 0 h 210"/>
                  <a:gd name="T20" fmla="*/ 0 w 88"/>
                  <a:gd name="T21" fmla="*/ 0 h 210"/>
                  <a:gd name="T22" fmla="*/ 0 w 88"/>
                  <a:gd name="T23" fmla="*/ 0 h 210"/>
                  <a:gd name="T24" fmla="*/ 0 w 88"/>
                  <a:gd name="T25" fmla="*/ 0 h 210"/>
                  <a:gd name="T26" fmla="*/ 0 w 88"/>
                  <a:gd name="T27" fmla="*/ 0 h 210"/>
                  <a:gd name="T28" fmla="*/ 0 w 88"/>
                  <a:gd name="T29" fmla="*/ 0 h 210"/>
                  <a:gd name="T30" fmla="*/ 0 w 88"/>
                  <a:gd name="T31" fmla="*/ 0 h 210"/>
                  <a:gd name="T32" fmla="*/ 0 w 88"/>
                  <a:gd name="T33" fmla="*/ 0 h 210"/>
                  <a:gd name="T34" fmla="*/ 0 w 88"/>
                  <a:gd name="T35" fmla="*/ 0 h 210"/>
                  <a:gd name="T36" fmla="*/ 0 w 88"/>
                  <a:gd name="T37" fmla="*/ 0 h 210"/>
                  <a:gd name="T38" fmla="*/ 0 w 88"/>
                  <a:gd name="T39" fmla="*/ 0 h 210"/>
                  <a:gd name="T40" fmla="*/ 0 w 88"/>
                  <a:gd name="T41" fmla="*/ 0 h 2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8"/>
                  <a:gd name="T64" fmla="*/ 0 h 210"/>
                  <a:gd name="T65" fmla="*/ 88 w 88"/>
                  <a:gd name="T66" fmla="*/ 210 h 2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8" h="210">
                    <a:moveTo>
                      <a:pt x="80" y="0"/>
                    </a:moveTo>
                    <a:lnTo>
                      <a:pt x="80" y="0"/>
                    </a:lnTo>
                    <a:lnTo>
                      <a:pt x="46" y="18"/>
                    </a:lnTo>
                    <a:lnTo>
                      <a:pt x="23" y="44"/>
                    </a:lnTo>
                    <a:lnTo>
                      <a:pt x="6" y="74"/>
                    </a:lnTo>
                    <a:lnTo>
                      <a:pt x="0" y="106"/>
                    </a:lnTo>
                    <a:lnTo>
                      <a:pt x="0" y="138"/>
                    </a:lnTo>
                    <a:lnTo>
                      <a:pt x="11" y="167"/>
                    </a:lnTo>
                    <a:lnTo>
                      <a:pt x="32" y="193"/>
                    </a:lnTo>
                    <a:lnTo>
                      <a:pt x="65" y="210"/>
                    </a:lnTo>
                    <a:lnTo>
                      <a:pt x="72" y="200"/>
                    </a:lnTo>
                    <a:lnTo>
                      <a:pt x="48" y="186"/>
                    </a:lnTo>
                    <a:lnTo>
                      <a:pt x="31" y="162"/>
                    </a:lnTo>
                    <a:lnTo>
                      <a:pt x="19" y="138"/>
                    </a:lnTo>
                    <a:lnTo>
                      <a:pt x="19" y="106"/>
                    </a:lnTo>
                    <a:lnTo>
                      <a:pt x="25" y="76"/>
                    </a:lnTo>
                    <a:lnTo>
                      <a:pt x="38" y="49"/>
                    </a:lnTo>
                    <a:lnTo>
                      <a:pt x="61" y="26"/>
                    </a:lnTo>
                    <a:lnTo>
                      <a:pt x="88" y="10"/>
                    </a:lnTo>
                    <a:lnTo>
                      <a:pt x="80"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4" name="Freeform 20">
                <a:extLst>
                  <a:ext uri="{FF2B5EF4-FFF2-40B4-BE49-F238E27FC236}">
                    <a16:creationId xmlns:a16="http://schemas.microsoft.com/office/drawing/2014/main" id="{2B4B11B2-0F58-43CD-BDD0-7F329E8034AE}"/>
                  </a:ext>
                </a:extLst>
              </p:cNvPr>
              <p:cNvSpPr>
                <a:spLocks noChangeArrowheads="1"/>
              </p:cNvSpPr>
              <p:nvPr/>
            </p:nvSpPr>
            <p:spPr bwMode="auto">
              <a:xfrm>
                <a:off x="159" y="526"/>
                <a:ext cx="89" cy="10"/>
              </a:xfrm>
              <a:custGeom>
                <a:avLst/>
                <a:gdLst>
                  <a:gd name="T0" fmla="*/ 0 w 302"/>
                  <a:gd name="T1" fmla="*/ 0 h 37"/>
                  <a:gd name="T2" fmla="*/ 0 w 302"/>
                  <a:gd name="T3" fmla="*/ 0 h 37"/>
                  <a:gd name="T4" fmla="*/ 0 w 302"/>
                  <a:gd name="T5" fmla="*/ 0 h 37"/>
                  <a:gd name="T6" fmla="*/ 0 w 302"/>
                  <a:gd name="T7" fmla="*/ 0 h 37"/>
                  <a:gd name="T8" fmla="*/ 0 w 302"/>
                  <a:gd name="T9" fmla="*/ 0 h 37"/>
                  <a:gd name="T10" fmla="*/ 0 w 302"/>
                  <a:gd name="T11" fmla="*/ 0 h 37"/>
                  <a:gd name="T12" fmla="*/ 0 w 302"/>
                  <a:gd name="T13" fmla="*/ 0 h 37"/>
                  <a:gd name="T14" fmla="*/ 0 w 302"/>
                  <a:gd name="T15" fmla="*/ 0 h 37"/>
                  <a:gd name="T16" fmla="*/ 0 w 302"/>
                  <a:gd name="T17" fmla="*/ 0 h 37"/>
                  <a:gd name="T18" fmla="*/ 0 w 302"/>
                  <a:gd name="T19" fmla="*/ 0 h 37"/>
                  <a:gd name="T20" fmla="*/ 0 w 302"/>
                  <a:gd name="T21" fmla="*/ 0 h 37"/>
                  <a:gd name="T22" fmla="*/ 0 w 302"/>
                  <a:gd name="T23" fmla="*/ 0 h 37"/>
                  <a:gd name="T24" fmla="*/ 0 w 302"/>
                  <a:gd name="T25" fmla="*/ 0 h 37"/>
                  <a:gd name="T26" fmla="*/ 0 w 302"/>
                  <a:gd name="T27" fmla="*/ 0 h 37"/>
                  <a:gd name="T28" fmla="*/ 0 w 302"/>
                  <a:gd name="T29" fmla="*/ 0 h 37"/>
                  <a:gd name="T30" fmla="*/ 0 w 302"/>
                  <a:gd name="T31" fmla="*/ 0 h 37"/>
                  <a:gd name="T32" fmla="*/ 0 w 302"/>
                  <a:gd name="T33" fmla="*/ 0 h 37"/>
                  <a:gd name="T34" fmla="*/ 0 w 302"/>
                  <a:gd name="T35" fmla="*/ 0 h 37"/>
                  <a:gd name="T36" fmla="*/ 0 w 302"/>
                  <a:gd name="T37" fmla="*/ 0 h 37"/>
                  <a:gd name="T38" fmla="*/ 0 w 302"/>
                  <a:gd name="T39" fmla="*/ 0 h 37"/>
                  <a:gd name="T40" fmla="*/ 0 w 302"/>
                  <a:gd name="T41" fmla="*/ 0 h 37"/>
                  <a:gd name="T42" fmla="*/ 0 w 302"/>
                  <a:gd name="T43" fmla="*/ 0 h 37"/>
                  <a:gd name="T44" fmla="*/ 0 w 302"/>
                  <a:gd name="T45" fmla="*/ 0 h 37"/>
                  <a:gd name="T46" fmla="*/ 0 w 302"/>
                  <a:gd name="T47" fmla="*/ 0 h 3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2"/>
                  <a:gd name="T73" fmla="*/ 0 h 37"/>
                  <a:gd name="T74" fmla="*/ 302 w 302"/>
                  <a:gd name="T75" fmla="*/ 37 h 3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2" h="37">
                    <a:moveTo>
                      <a:pt x="286" y="26"/>
                    </a:moveTo>
                    <a:lnTo>
                      <a:pt x="294" y="23"/>
                    </a:lnTo>
                    <a:lnTo>
                      <a:pt x="256" y="24"/>
                    </a:lnTo>
                    <a:lnTo>
                      <a:pt x="216" y="20"/>
                    </a:lnTo>
                    <a:lnTo>
                      <a:pt x="178" y="15"/>
                    </a:lnTo>
                    <a:lnTo>
                      <a:pt x="139" y="9"/>
                    </a:lnTo>
                    <a:lnTo>
                      <a:pt x="103" y="2"/>
                    </a:lnTo>
                    <a:lnTo>
                      <a:pt x="67" y="0"/>
                    </a:lnTo>
                    <a:lnTo>
                      <a:pt x="34" y="1"/>
                    </a:lnTo>
                    <a:lnTo>
                      <a:pt x="0" y="9"/>
                    </a:lnTo>
                    <a:lnTo>
                      <a:pt x="8" y="19"/>
                    </a:lnTo>
                    <a:lnTo>
                      <a:pt x="34" y="14"/>
                    </a:lnTo>
                    <a:lnTo>
                      <a:pt x="67" y="13"/>
                    </a:lnTo>
                    <a:lnTo>
                      <a:pt x="99" y="15"/>
                    </a:lnTo>
                    <a:lnTo>
                      <a:pt x="136" y="22"/>
                    </a:lnTo>
                    <a:lnTo>
                      <a:pt x="174" y="28"/>
                    </a:lnTo>
                    <a:lnTo>
                      <a:pt x="216" y="33"/>
                    </a:lnTo>
                    <a:lnTo>
                      <a:pt x="256" y="37"/>
                    </a:lnTo>
                    <a:lnTo>
                      <a:pt x="294" y="36"/>
                    </a:lnTo>
                    <a:lnTo>
                      <a:pt x="302" y="33"/>
                    </a:lnTo>
                    <a:lnTo>
                      <a:pt x="294" y="36"/>
                    </a:lnTo>
                    <a:lnTo>
                      <a:pt x="300" y="36"/>
                    </a:lnTo>
                    <a:lnTo>
                      <a:pt x="302" y="33"/>
                    </a:lnTo>
                    <a:lnTo>
                      <a:pt x="286" y="2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5" name="Freeform 21">
                <a:extLst>
                  <a:ext uri="{FF2B5EF4-FFF2-40B4-BE49-F238E27FC236}">
                    <a16:creationId xmlns:a16="http://schemas.microsoft.com/office/drawing/2014/main" id="{105119DC-33F6-4D41-A676-B41EBEF5DF39}"/>
                  </a:ext>
                </a:extLst>
              </p:cNvPr>
              <p:cNvSpPr>
                <a:spLocks noChangeArrowheads="1"/>
              </p:cNvSpPr>
              <p:nvPr/>
            </p:nvSpPr>
            <p:spPr bwMode="auto">
              <a:xfrm>
                <a:off x="244" y="321"/>
                <a:ext cx="40" cy="214"/>
              </a:xfrm>
              <a:custGeom>
                <a:avLst/>
                <a:gdLst>
                  <a:gd name="T0" fmla="*/ 0 w 138"/>
                  <a:gd name="T1" fmla="*/ 0 h 728"/>
                  <a:gd name="T2" fmla="*/ 0 w 138"/>
                  <a:gd name="T3" fmla="*/ 0 h 728"/>
                  <a:gd name="T4" fmla="*/ 0 w 138"/>
                  <a:gd name="T5" fmla="*/ 0 h 728"/>
                  <a:gd name="T6" fmla="*/ 0 w 138"/>
                  <a:gd name="T7" fmla="*/ 0 h 728"/>
                  <a:gd name="T8" fmla="*/ 0 w 138"/>
                  <a:gd name="T9" fmla="*/ 0 h 728"/>
                  <a:gd name="T10" fmla="*/ 0 w 138"/>
                  <a:gd name="T11" fmla="*/ 0 h 728"/>
                  <a:gd name="T12" fmla="*/ 0 w 138"/>
                  <a:gd name="T13" fmla="*/ 0 h 728"/>
                  <a:gd name="T14" fmla="*/ 0 w 138"/>
                  <a:gd name="T15" fmla="*/ 0 h 728"/>
                  <a:gd name="T16" fmla="*/ 0 w 138"/>
                  <a:gd name="T17" fmla="*/ 0 h 728"/>
                  <a:gd name="T18" fmla="*/ 0 w 138"/>
                  <a:gd name="T19" fmla="*/ 0 h 728"/>
                  <a:gd name="T20" fmla="*/ 0 w 138"/>
                  <a:gd name="T21" fmla="*/ 0 h 728"/>
                  <a:gd name="T22" fmla="*/ 0 w 138"/>
                  <a:gd name="T23" fmla="*/ 0 h 728"/>
                  <a:gd name="T24" fmla="*/ 0 w 138"/>
                  <a:gd name="T25" fmla="*/ 0 h 728"/>
                  <a:gd name="T26" fmla="*/ 0 w 138"/>
                  <a:gd name="T27" fmla="*/ 0 h 728"/>
                  <a:gd name="T28" fmla="*/ 0 w 138"/>
                  <a:gd name="T29" fmla="*/ 0 h 728"/>
                  <a:gd name="T30" fmla="*/ 0 w 138"/>
                  <a:gd name="T31" fmla="*/ 0 h 728"/>
                  <a:gd name="T32" fmla="*/ 0 w 138"/>
                  <a:gd name="T33" fmla="*/ 0 h 728"/>
                  <a:gd name="T34" fmla="*/ 0 w 138"/>
                  <a:gd name="T35" fmla="*/ 0 h 728"/>
                  <a:gd name="T36" fmla="*/ 0 w 138"/>
                  <a:gd name="T37" fmla="*/ 0 h 728"/>
                  <a:gd name="T38" fmla="*/ 0 w 138"/>
                  <a:gd name="T39" fmla="*/ 0 h 728"/>
                  <a:gd name="T40" fmla="*/ 0 w 138"/>
                  <a:gd name="T41" fmla="*/ 0 h 7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8"/>
                  <a:gd name="T64" fmla="*/ 0 h 728"/>
                  <a:gd name="T65" fmla="*/ 138 w 138"/>
                  <a:gd name="T66" fmla="*/ 728 h 7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8" h="728">
                    <a:moveTo>
                      <a:pt x="42" y="0"/>
                    </a:moveTo>
                    <a:lnTo>
                      <a:pt x="42" y="0"/>
                    </a:lnTo>
                    <a:lnTo>
                      <a:pt x="58" y="91"/>
                    </a:lnTo>
                    <a:lnTo>
                      <a:pt x="79" y="183"/>
                    </a:lnTo>
                    <a:lnTo>
                      <a:pt x="99" y="276"/>
                    </a:lnTo>
                    <a:lnTo>
                      <a:pt x="115" y="371"/>
                    </a:lnTo>
                    <a:lnTo>
                      <a:pt x="119" y="463"/>
                    </a:lnTo>
                    <a:lnTo>
                      <a:pt x="105" y="553"/>
                    </a:lnTo>
                    <a:lnTo>
                      <a:pt x="67" y="639"/>
                    </a:lnTo>
                    <a:lnTo>
                      <a:pt x="0" y="721"/>
                    </a:lnTo>
                    <a:lnTo>
                      <a:pt x="16" y="728"/>
                    </a:lnTo>
                    <a:lnTo>
                      <a:pt x="86" y="644"/>
                    </a:lnTo>
                    <a:lnTo>
                      <a:pt x="124" y="556"/>
                    </a:lnTo>
                    <a:lnTo>
                      <a:pt x="138" y="463"/>
                    </a:lnTo>
                    <a:lnTo>
                      <a:pt x="134" y="371"/>
                    </a:lnTo>
                    <a:lnTo>
                      <a:pt x="119" y="276"/>
                    </a:lnTo>
                    <a:lnTo>
                      <a:pt x="98" y="183"/>
                    </a:lnTo>
                    <a:lnTo>
                      <a:pt x="77" y="91"/>
                    </a:lnTo>
                    <a:lnTo>
                      <a:pt x="61" y="0"/>
                    </a:lnTo>
                    <a:lnTo>
                      <a:pt x="42"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6" name="Freeform 22">
                <a:extLst>
                  <a:ext uri="{FF2B5EF4-FFF2-40B4-BE49-F238E27FC236}">
                    <a16:creationId xmlns:a16="http://schemas.microsoft.com/office/drawing/2014/main" id="{56965F91-671F-4332-97B5-D5486E9E0F09}"/>
                  </a:ext>
                </a:extLst>
              </p:cNvPr>
              <p:cNvSpPr>
                <a:spLocks noChangeArrowheads="1"/>
              </p:cNvSpPr>
              <p:nvPr/>
            </p:nvSpPr>
            <p:spPr bwMode="auto">
              <a:xfrm>
                <a:off x="256" y="231"/>
                <a:ext cx="12" cy="88"/>
              </a:xfrm>
              <a:custGeom>
                <a:avLst/>
                <a:gdLst>
                  <a:gd name="T0" fmla="*/ 0 w 46"/>
                  <a:gd name="T1" fmla="*/ 0 h 302"/>
                  <a:gd name="T2" fmla="*/ 0 w 46"/>
                  <a:gd name="T3" fmla="*/ 0 h 302"/>
                  <a:gd name="T4" fmla="*/ 0 w 46"/>
                  <a:gd name="T5" fmla="*/ 0 h 302"/>
                  <a:gd name="T6" fmla="*/ 0 w 46"/>
                  <a:gd name="T7" fmla="*/ 0 h 302"/>
                  <a:gd name="T8" fmla="*/ 0 w 46"/>
                  <a:gd name="T9" fmla="*/ 0 h 302"/>
                  <a:gd name="T10" fmla="*/ 0 w 46"/>
                  <a:gd name="T11" fmla="*/ 0 h 302"/>
                  <a:gd name="T12" fmla="*/ 0 w 46"/>
                  <a:gd name="T13" fmla="*/ 0 h 302"/>
                  <a:gd name="T14" fmla="*/ 0 w 46"/>
                  <a:gd name="T15" fmla="*/ 0 h 302"/>
                  <a:gd name="T16" fmla="*/ 0 w 46"/>
                  <a:gd name="T17" fmla="*/ 0 h 302"/>
                  <a:gd name="T18" fmla="*/ 0 w 46"/>
                  <a:gd name="T19" fmla="*/ 0 h 302"/>
                  <a:gd name="T20" fmla="*/ 0 w 46"/>
                  <a:gd name="T21" fmla="*/ 0 h 302"/>
                  <a:gd name="T22" fmla="*/ 0 w 46"/>
                  <a:gd name="T23" fmla="*/ 0 h 302"/>
                  <a:gd name="T24" fmla="*/ 0 w 46"/>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6"/>
                  <a:gd name="T40" fmla="*/ 0 h 302"/>
                  <a:gd name="T41" fmla="*/ 46 w 46"/>
                  <a:gd name="T42" fmla="*/ 302 h 3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6" h="302">
                    <a:moveTo>
                      <a:pt x="27" y="0"/>
                    </a:moveTo>
                    <a:lnTo>
                      <a:pt x="27" y="0"/>
                    </a:lnTo>
                    <a:lnTo>
                      <a:pt x="12" y="77"/>
                    </a:lnTo>
                    <a:lnTo>
                      <a:pt x="2" y="151"/>
                    </a:lnTo>
                    <a:lnTo>
                      <a:pt x="0" y="226"/>
                    </a:lnTo>
                    <a:lnTo>
                      <a:pt x="4" y="302"/>
                    </a:lnTo>
                    <a:lnTo>
                      <a:pt x="23" y="302"/>
                    </a:lnTo>
                    <a:lnTo>
                      <a:pt x="20" y="226"/>
                    </a:lnTo>
                    <a:lnTo>
                      <a:pt x="21" y="151"/>
                    </a:lnTo>
                    <a:lnTo>
                      <a:pt x="31" y="77"/>
                    </a:lnTo>
                    <a:lnTo>
                      <a:pt x="46" y="0"/>
                    </a:lnTo>
                    <a:lnTo>
                      <a:pt x="27"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7" name="Freeform 23">
                <a:extLst>
                  <a:ext uri="{FF2B5EF4-FFF2-40B4-BE49-F238E27FC236}">
                    <a16:creationId xmlns:a16="http://schemas.microsoft.com/office/drawing/2014/main" id="{7B2332E4-3E3E-49D8-90AB-33243CF362D2}"/>
                  </a:ext>
                </a:extLst>
              </p:cNvPr>
              <p:cNvSpPr>
                <a:spLocks noChangeArrowheads="1"/>
              </p:cNvSpPr>
              <p:nvPr/>
            </p:nvSpPr>
            <p:spPr bwMode="auto">
              <a:xfrm>
                <a:off x="265" y="164"/>
                <a:ext cx="54" cy="65"/>
              </a:xfrm>
              <a:custGeom>
                <a:avLst/>
                <a:gdLst>
                  <a:gd name="T0" fmla="*/ 0 w 187"/>
                  <a:gd name="T1" fmla="*/ 0 h 223"/>
                  <a:gd name="T2" fmla="*/ 0 w 187"/>
                  <a:gd name="T3" fmla="*/ 0 h 223"/>
                  <a:gd name="T4" fmla="*/ 0 w 187"/>
                  <a:gd name="T5" fmla="*/ 0 h 223"/>
                  <a:gd name="T6" fmla="*/ 0 w 187"/>
                  <a:gd name="T7" fmla="*/ 0 h 223"/>
                  <a:gd name="T8" fmla="*/ 0 w 187"/>
                  <a:gd name="T9" fmla="*/ 0 h 223"/>
                  <a:gd name="T10" fmla="*/ 0 w 187"/>
                  <a:gd name="T11" fmla="*/ 0 h 223"/>
                  <a:gd name="T12" fmla="*/ 0 w 187"/>
                  <a:gd name="T13" fmla="*/ 0 h 223"/>
                  <a:gd name="T14" fmla="*/ 0 w 187"/>
                  <a:gd name="T15" fmla="*/ 0 h 223"/>
                  <a:gd name="T16" fmla="*/ 0 w 187"/>
                  <a:gd name="T17" fmla="*/ 0 h 223"/>
                  <a:gd name="T18" fmla="*/ 0 w 187"/>
                  <a:gd name="T19" fmla="*/ 0 h 223"/>
                  <a:gd name="T20" fmla="*/ 0 w 187"/>
                  <a:gd name="T21" fmla="*/ 0 h 223"/>
                  <a:gd name="T22" fmla="*/ 0 w 187"/>
                  <a:gd name="T23" fmla="*/ 0 h 223"/>
                  <a:gd name="T24" fmla="*/ 0 w 187"/>
                  <a:gd name="T25" fmla="*/ 0 h 223"/>
                  <a:gd name="T26" fmla="*/ 0 w 187"/>
                  <a:gd name="T27" fmla="*/ 0 h 223"/>
                  <a:gd name="T28" fmla="*/ 0 w 187"/>
                  <a:gd name="T29" fmla="*/ 0 h 223"/>
                  <a:gd name="T30" fmla="*/ 0 w 187"/>
                  <a:gd name="T31" fmla="*/ 0 h 223"/>
                  <a:gd name="T32" fmla="*/ 0 w 187"/>
                  <a:gd name="T33" fmla="*/ 0 h 223"/>
                  <a:gd name="T34" fmla="*/ 0 w 187"/>
                  <a:gd name="T35" fmla="*/ 0 h 223"/>
                  <a:gd name="T36" fmla="*/ 0 w 187"/>
                  <a:gd name="T37" fmla="*/ 0 h 223"/>
                  <a:gd name="T38" fmla="*/ 0 w 187"/>
                  <a:gd name="T39" fmla="*/ 0 h 223"/>
                  <a:gd name="T40" fmla="*/ 0 w 187"/>
                  <a:gd name="T41" fmla="*/ 0 h 2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
                  <a:gd name="T64" fmla="*/ 0 h 223"/>
                  <a:gd name="T65" fmla="*/ 187 w 187"/>
                  <a:gd name="T66" fmla="*/ 223 h 22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 h="223">
                    <a:moveTo>
                      <a:pt x="172" y="0"/>
                    </a:moveTo>
                    <a:lnTo>
                      <a:pt x="172" y="0"/>
                    </a:lnTo>
                    <a:lnTo>
                      <a:pt x="141" y="24"/>
                    </a:lnTo>
                    <a:lnTo>
                      <a:pt x="113" y="49"/>
                    </a:lnTo>
                    <a:lnTo>
                      <a:pt x="86" y="74"/>
                    </a:lnTo>
                    <a:lnTo>
                      <a:pt x="61" y="102"/>
                    </a:lnTo>
                    <a:lnTo>
                      <a:pt x="40" y="130"/>
                    </a:lnTo>
                    <a:lnTo>
                      <a:pt x="23" y="160"/>
                    </a:lnTo>
                    <a:lnTo>
                      <a:pt x="10" y="191"/>
                    </a:lnTo>
                    <a:lnTo>
                      <a:pt x="0" y="223"/>
                    </a:lnTo>
                    <a:lnTo>
                      <a:pt x="19" y="223"/>
                    </a:lnTo>
                    <a:lnTo>
                      <a:pt x="29" y="193"/>
                    </a:lnTo>
                    <a:lnTo>
                      <a:pt x="42" y="162"/>
                    </a:lnTo>
                    <a:lnTo>
                      <a:pt x="59" y="135"/>
                    </a:lnTo>
                    <a:lnTo>
                      <a:pt x="76" y="108"/>
                    </a:lnTo>
                    <a:lnTo>
                      <a:pt x="101" y="82"/>
                    </a:lnTo>
                    <a:lnTo>
                      <a:pt x="128" y="57"/>
                    </a:lnTo>
                    <a:lnTo>
                      <a:pt x="157" y="32"/>
                    </a:lnTo>
                    <a:lnTo>
                      <a:pt x="187" y="8"/>
                    </a:lnTo>
                    <a:lnTo>
                      <a:pt x="172" y="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8" name="Freeform 24">
                <a:extLst>
                  <a:ext uri="{FF2B5EF4-FFF2-40B4-BE49-F238E27FC236}">
                    <a16:creationId xmlns:a16="http://schemas.microsoft.com/office/drawing/2014/main" id="{D0B761D4-435C-4308-8396-508629E6BC71}"/>
                  </a:ext>
                </a:extLst>
              </p:cNvPr>
              <p:cNvSpPr>
                <a:spLocks noChangeArrowheads="1"/>
              </p:cNvSpPr>
              <p:nvPr/>
            </p:nvSpPr>
            <p:spPr bwMode="auto">
              <a:xfrm>
                <a:off x="316" y="162"/>
                <a:ext cx="16" cy="3"/>
              </a:xfrm>
              <a:custGeom>
                <a:avLst/>
                <a:gdLst>
                  <a:gd name="T0" fmla="*/ 0 w 59"/>
                  <a:gd name="T1" fmla="*/ 0 h 16"/>
                  <a:gd name="T2" fmla="*/ 0 w 59"/>
                  <a:gd name="T3" fmla="*/ 0 h 16"/>
                  <a:gd name="T4" fmla="*/ 0 w 59"/>
                  <a:gd name="T5" fmla="*/ 0 h 16"/>
                  <a:gd name="T6" fmla="*/ 0 w 59"/>
                  <a:gd name="T7" fmla="*/ 0 h 16"/>
                  <a:gd name="T8" fmla="*/ 0 w 59"/>
                  <a:gd name="T9" fmla="*/ 0 h 16"/>
                  <a:gd name="T10" fmla="*/ 0 w 59"/>
                  <a:gd name="T11" fmla="*/ 0 h 16"/>
                  <a:gd name="T12" fmla="*/ 0 w 59"/>
                  <a:gd name="T13" fmla="*/ 0 h 16"/>
                  <a:gd name="T14" fmla="*/ 0 w 59"/>
                  <a:gd name="T15" fmla="*/ 0 h 16"/>
                  <a:gd name="T16" fmla="*/ 0 w 59"/>
                  <a:gd name="T17" fmla="*/ 0 h 16"/>
                  <a:gd name="T18" fmla="*/ 0 w 59"/>
                  <a:gd name="T19" fmla="*/ 0 h 16"/>
                  <a:gd name="T20" fmla="*/ 0 w 59"/>
                  <a:gd name="T21" fmla="*/ 0 h 16"/>
                  <a:gd name="T22" fmla="*/ 0 w 59"/>
                  <a:gd name="T23" fmla="*/ 0 h 16"/>
                  <a:gd name="T24" fmla="*/ 0 w 59"/>
                  <a:gd name="T25" fmla="*/ 0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9"/>
                  <a:gd name="T40" fmla="*/ 0 h 16"/>
                  <a:gd name="T41" fmla="*/ 59 w 59"/>
                  <a:gd name="T42" fmla="*/ 16 h 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9" h="16">
                    <a:moveTo>
                      <a:pt x="59" y="1"/>
                    </a:moveTo>
                    <a:lnTo>
                      <a:pt x="59" y="1"/>
                    </a:lnTo>
                    <a:lnTo>
                      <a:pt x="46" y="1"/>
                    </a:lnTo>
                    <a:lnTo>
                      <a:pt x="32" y="0"/>
                    </a:lnTo>
                    <a:lnTo>
                      <a:pt x="17" y="1"/>
                    </a:lnTo>
                    <a:lnTo>
                      <a:pt x="0" y="8"/>
                    </a:lnTo>
                    <a:lnTo>
                      <a:pt x="15" y="16"/>
                    </a:lnTo>
                    <a:lnTo>
                      <a:pt x="21" y="14"/>
                    </a:lnTo>
                    <a:lnTo>
                      <a:pt x="32" y="13"/>
                    </a:lnTo>
                    <a:lnTo>
                      <a:pt x="46" y="14"/>
                    </a:lnTo>
                    <a:lnTo>
                      <a:pt x="59" y="14"/>
                    </a:lnTo>
                    <a:lnTo>
                      <a:pt x="59" y="1"/>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9" name="Freeform 25">
                <a:extLst>
                  <a:ext uri="{FF2B5EF4-FFF2-40B4-BE49-F238E27FC236}">
                    <a16:creationId xmlns:a16="http://schemas.microsoft.com/office/drawing/2014/main" id="{C98E6833-9349-42AE-8714-6E034ED83AF2}"/>
                  </a:ext>
                </a:extLst>
              </p:cNvPr>
              <p:cNvSpPr>
                <a:spLocks noChangeArrowheads="1"/>
              </p:cNvSpPr>
              <p:nvPr/>
            </p:nvSpPr>
            <p:spPr bwMode="auto">
              <a:xfrm>
                <a:off x="632" y="490"/>
                <a:ext cx="39" cy="69"/>
              </a:xfrm>
              <a:custGeom>
                <a:avLst/>
                <a:gdLst>
                  <a:gd name="T0" fmla="*/ 0 w 136"/>
                  <a:gd name="T1" fmla="*/ 0 h 239"/>
                  <a:gd name="T2" fmla="*/ 0 w 136"/>
                  <a:gd name="T3" fmla="*/ 0 h 239"/>
                  <a:gd name="T4" fmla="*/ 0 w 136"/>
                  <a:gd name="T5" fmla="*/ 0 h 239"/>
                  <a:gd name="T6" fmla="*/ 0 w 136"/>
                  <a:gd name="T7" fmla="*/ 0 h 239"/>
                  <a:gd name="T8" fmla="*/ 0 w 136"/>
                  <a:gd name="T9" fmla="*/ 0 h 239"/>
                  <a:gd name="T10" fmla="*/ 0 w 136"/>
                  <a:gd name="T11" fmla="*/ 0 h 239"/>
                  <a:gd name="T12" fmla="*/ 0 w 136"/>
                  <a:gd name="T13" fmla="*/ 0 h 239"/>
                  <a:gd name="T14" fmla="*/ 0 w 136"/>
                  <a:gd name="T15" fmla="*/ 0 h 239"/>
                  <a:gd name="T16" fmla="*/ 0 w 136"/>
                  <a:gd name="T17" fmla="*/ 0 h 239"/>
                  <a:gd name="T18" fmla="*/ 0 w 136"/>
                  <a:gd name="T19" fmla="*/ 0 h 239"/>
                  <a:gd name="T20" fmla="*/ 0 w 136"/>
                  <a:gd name="T21" fmla="*/ 0 h 239"/>
                  <a:gd name="T22" fmla="*/ 0 w 136"/>
                  <a:gd name="T23" fmla="*/ 0 h 239"/>
                  <a:gd name="T24" fmla="*/ 0 w 136"/>
                  <a:gd name="T25" fmla="*/ 0 h 239"/>
                  <a:gd name="T26" fmla="*/ 0 w 136"/>
                  <a:gd name="T27" fmla="*/ 0 h 239"/>
                  <a:gd name="T28" fmla="*/ 0 w 136"/>
                  <a:gd name="T29" fmla="*/ 0 h 239"/>
                  <a:gd name="T30" fmla="*/ 0 w 136"/>
                  <a:gd name="T31" fmla="*/ 0 h 239"/>
                  <a:gd name="T32" fmla="*/ 0 w 136"/>
                  <a:gd name="T33" fmla="*/ 0 h 239"/>
                  <a:gd name="T34" fmla="*/ 0 w 136"/>
                  <a:gd name="T35" fmla="*/ 0 h 239"/>
                  <a:gd name="T36" fmla="*/ 0 w 136"/>
                  <a:gd name="T37" fmla="*/ 0 h 239"/>
                  <a:gd name="T38" fmla="*/ 0 w 136"/>
                  <a:gd name="T39" fmla="*/ 0 h 239"/>
                  <a:gd name="T40" fmla="*/ 0 w 136"/>
                  <a:gd name="T41" fmla="*/ 0 h 2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6"/>
                  <a:gd name="T64" fmla="*/ 0 h 239"/>
                  <a:gd name="T65" fmla="*/ 136 w 136"/>
                  <a:gd name="T66" fmla="*/ 239 h 2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6" h="239">
                    <a:moveTo>
                      <a:pt x="96" y="13"/>
                    </a:moveTo>
                    <a:lnTo>
                      <a:pt x="86" y="4"/>
                    </a:lnTo>
                    <a:lnTo>
                      <a:pt x="25" y="93"/>
                    </a:lnTo>
                    <a:lnTo>
                      <a:pt x="0" y="155"/>
                    </a:lnTo>
                    <a:lnTo>
                      <a:pt x="2" y="198"/>
                    </a:lnTo>
                    <a:lnTo>
                      <a:pt x="29" y="224"/>
                    </a:lnTo>
                    <a:lnTo>
                      <a:pt x="63" y="237"/>
                    </a:lnTo>
                    <a:lnTo>
                      <a:pt x="98" y="239"/>
                    </a:lnTo>
                    <a:lnTo>
                      <a:pt x="124" y="237"/>
                    </a:lnTo>
                    <a:lnTo>
                      <a:pt x="136" y="235"/>
                    </a:lnTo>
                    <a:lnTo>
                      <a:pt x="132" y="222"/>
                    </a:lnTo>
                    <a:lnTo>
                      <a:pt x="124" y="224"/>
                    </a:lnTo>
                    <a:lnTo>
                      <a:pt x="98" y="226"/>
                    </a:lnTo>
                    <a:lnTo>
                      <a:pt x="67" y="224"/>
                    </a:lnTo>
                    <a:lnTo>
                      <a:pt x="40" y="213"/>
                    </a:lnTo>
                    <a:lnTo>
                      <a:pt x="21" y="195"/>
                    </a:lnTo>
                    <a:lnTo>
                      <a:pt x="19" y="155"/>
                    </a:lnTo>
                    <a:lnTo>
                      <a:pt x="44" y="95"/>
                    </a:lnTo>
                    <a:lnTo>
                      <a:pt x="101" y="9"/>
                    </a:lnTo>
                    <a:lnTo>
                      <a:pt x="92" y="0"/>
                    </a:lnTo>
                    <a:lnTo>
                      <a:pt x="96" y="13"/>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0" name="Freeform 26">
                <a:extLst>
                  <a:ext uri="{FF2B5EF4-FFF2-40B4-BE49-F238E27FC236}">
                    <a16:creationId xmlns:a16="http://schemas.microsoft.com/office/drawing/2014/main" id="{41C2CBF5-7CA1-4A4D-A945-25A2BF89B04D}"/>
                  </a:ext>
                </a:extLst>
              </p:cNvPr>
              <p:cNvSpPr>
                <a:spLocks noChangeArrowheads="1"/>
              </p:cNvSpPr>
              <p:nvPr/>
            </p:nvSpPr>
            <p:spPr bwMode="auto">
              <a:xfrm>
                <a:off x="247" y="490"/>
                <a:ext cx="411" cy="48"/>
              </a:xfrm>
              <a:custGeom>
                <a:avLst/>
                <a:gdLst>
                  <a:gd name="T0" fmla="*/ 0 w 1374"/>
                  <a:gd name="T1" fmla="*/ 0 h 168"/>
                  <a:gd name="T2" fmla="*/ 0 w 1374"/>
                  <a:gd name="T3" fmla="*/ 0 h 168"/>
                  <a:gd name="T4" fmla="*/ 0 w 1374"/>
                  <a:gd name="T5" fmla="*/ 0 h 168"/>
                  <a:gd name="T6" fmla="*/ 0 w 1374"/>
                  <a:gd name="T7" fmla="*/ 0 h 168"/>
                  <a:gd name="T8" fmla="*/ 0 w 1374"/>
                  <a:gd name="T9" fmla="*/ 0 h 168"/>
                  <a:gd name="T10" fmla="*/ 0 w 1374"/>
                  <a:gd name="T11" fmla="*/ 0 h 168"/>
                  <a:gd name="T12" fmla="*/ 0 w 1374"/>
                  <a:gd name="T13" fmla="*/ 0 h 168"/>
                  <a:gd name="T14" fmla="*/ 0 w 1374"/>
                  <a:gd name="T15" fmla="*/ 0 h 168"/>
                  <a:gd name="T16" fmla="*/ 0 w 1374"/>
                  <a:gd name="T17" fmla="*/ 0 h 168"/>
                  <a:gd name="T18" fmla="*/ 0 w 1374"/>
                  <a:gd name="T19" fmla="*/ 0 h 168"/>
                  <a:gd name="T20" fmla="*/ 0 w 1374"/>
                  <a:gd name="T21" fmla="*/ 0 h 168"/>
                  <a:gd name="T22" fmla="*/ 0 w 1374"/>
                  <a:gd name="T23" fmla="*/ 0 h 168"/>
                  <a:gd name="T24" fmla="*/ 0 w 1374"/>
                  <a:gd name="T25" fmla="*/ 0 h 168"/>
                  <a:gd name="T26" fmla="*/ 0 w 1374"/>
                  <a:gd name="T27" fmla="*/ 0 h 168"/>
                  <a:gd name="T28" fmla="*/ 0 w 1374"/>
                  <a:gd name="T29" fmla="*/ 0 h 168"/>
                  <a:gd name="T30" fmla="*/ 0 w 1374"/>
                  <a:gd name="T31" fmla="*/ 0 h 168"/>
                  <a:gd name="T32" fmla="*/ 0 w 1374"/>
                  <a:gd name="T33" fmla="*/ 0 h 168"/>
                  <a:gd name="T34" fmla="*/ 0 w 1374"/>
                  <a:gd name="T35" fmla="*/ 0 h 168"/>
                  <a:gd name="T36" fmla="*/ 0 w 1374"/>
                  <a:gd name="T37" fmla="*/ 0 h 168"/>
                  <a:gd name="T38" fmla="*/ 0 w 1374"/>
                  <a:gd name="T39" fmla="*/ 0 h 168"/>
                  <a:gd name="T40" fmla="*/ 0 w 1374"/>
                  <a:gd name="T41" fmla="*/ 0 h 168"/>
                  <a:gd name="T42" fmla="*/ 0 w 1374"/>
                  <a:gd name="T43" fmla="*/ 0 h 168"/>
                  <a:gd name="T44" fmla="*/ 0 w 1374"/>
                  <a:gd name="T45" fmla="*/ 0 h 168"/>
                  <a:gd name="T46" fmla="*/ 0 w 1374"/>
                  <a:gd name="T47" fmla="*/ 0 h 168"/>
                  <a:gd name="T48" fmla="*/ 0 w 1374"/>
                  <a:gd name="T49" fmla="*/ 0 h 168"/>
                  <a:gd name="T50" fmla="*/ 0 w 1374"/>
                  <a:gd name="T51" fmla="*/ 0 h 168"/>
                  <a:gd name="T52" fmla="*/ 0 w 1374"/>
                  <a:gd name="T53" fmla="*/ 0 h 168"/>
                  <a:gd name="T54" fmla="*/ 0 w 1374"/>
                  <a:gd name="T55" fmla="*/ 0 h 168"/>
                  <a:gd name="T56" fmla="*/ 0 w 1374"/>
                  <a:gd name="T57" fmla="*/ 0 h 168"/>
                  <a:gd name="T58" fmla="*/ 0 w 1374"/>
                  <a:gd name="T59" fmla="*/ 0 h 168"/>
                  <a:gd name="T60" fmla="*/ 0 w 1374"/>
                  <a:gd name="T61" fmla="*/ 0 h 168"/>
                  <a:gd name="T62" fmla="*/ 0 w 1374"/>
                  <a:gd name="T63" fmla="*/ 0 h 168"/>
                  <a:gd name="T64" fmla="*/ 0 w 1374"/>
                  <a:gd name="T65" fmla="*/ 0 h 16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4"/>
                  <a:gd name="T100" fmla="*/ 0 h 168"/>
                  <a:gd name="T101" fmla="*/ 1374 w 1374"/>
                  <a:gd name="T102" fmla="*/ 168 h 16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4" h="168">
                    <a:moveTo>
                      <a:pt x="0" y="160"/>
                    </a:moveTo>
                    <a:lnTo>
                      <a:pt x="21" y="164"/>
                    </a:lnTo>
                    <a:lnTo>
                      <a:pt x="48" y="167"/>
                    </a:lnTo>
                    <a:lnTo>
                      <a:pt x="80" y="168"/>
                    </a:lnTo>
                    <a:lnTo>
                      <a:pt x="114" y="168"/>
                    </a:lnTo>
                    <a:lnTo>
                      <a:pt x="155" y="167"/>
                    </a:lnTo>
                    <a:lnTo>
                      <a:pt x="198" y="164"/>
                    </a:lnTo>
                    <a:lnTo>
                      <a:pt x="246" y="161"/>
                    </a:lnTo>
                    <a:lnTo>
                      <a:pt x="296" y="157"/>
                    </a:lnTo>
                    <a:lnTo>
                      <a:pt x="349" y="152"/>
                    </a:lnTo>
                    <a:lnTo>
                      <a:pt x="403" y="147"/>
                    </a:lnTo>
                    <a:lnTo>
                      <a:pt x="460" y="142"/>
                    </a:lnTo>
                    <a:lnTo>
                      <a:pt x="519" y="135"/>
                    </a:lnTo>
                    <a:lnTo>
                      <a:pt x="580" y="128"/>
                    </a:lnTo>
                    <a:lnTo>
                      <a:pt x="639" y="120"/>
                    </a:lnTo>
                    <a:lnTo>
                      <a:pt x="700" y="112"/>
                    </a:lnTo>
                    <a:lnTo>
                      <a:pt x="759" y="104"/>
                    </a:lnTo>
                    <a:lnTo>
                      <a:pt x="818" y="96"/>
                    </a:lnTo>
                    <a:lnTo>
                      <a:pt x="878" y="89"/>
                    </a:lnTo>
                    <a:lnTo>
                      <a:pt x="935" y="81"/>
                    </a:lnTo>
                    <a:lnTo>
                      <a:pt x="990" y="73"/>
                    </a:lnTo>
                    <a:lnTo>
                      <a:pt x="1044" y="64"/>
                    </a:lnTo>
                    <a:lnTo>
                      <a:pt x="1093" y="57"/>
                    </a:lnTo>
                    <a:lnTo>
                      <a:pt x="1141" y="50"/>
                    </a:lnTo>
                    <a:lnTo>
                      <a:pt x="1187" y="43"/>
                    </a:lnTo>
                    <a:lnTo>
                      <a:pt x="1227" y="37"/>
                    </a:lnTo>
                    <a:lnTo>
                      <a:pt x="1263" y="31"/>
                    </a:lnTo>
                    <a:lnTo>
                      <a:pt x="1295" y="26"/>
                    </a:lnTo>
                    <a:lnTo>
                      <a:pt x="1322" y="21"/>
                    </a:lnTo>
                    <a:lnTo>
                      <a:pt x="1345" y="18"/>
                    </a:lnTo>
                    <a:lnTo>
                      <a:pt x="1360" y="16"/>
                    </a:lnTo>
                    <a:lnTo>
                      <a:pt x="1370" y="13"/>
                    </a:lnTo>
                    <a:lnTo>
                      <a:pt x="1374" y="13"/>
                    </a:lnTo>
                    <a:lnTo>
                      <a:pt x="1370" y="0"/>
                    </a:lnTo>
                    <a:lnTo>
                      <a:pt x="1366" y="0"/>
                    </a:lnTo>
                    <a:lnTo>
                      <a:pt x="1356" y="3"/>
                    </a:lnTo>
                    <a:lnTo>
                      <a:pt x="1341" y="5"/>
                    </a:lnTo>
                    <a:lnTo>
                      <a:pt x="1318" y="8"/>
                    </a:lnTo>
                    <a:lnTo>
                      <a:pt x="1292" y="13"/>
                    </a:lnTo>
                    <a:lnTo>
                      <a:pt x="1259" y="18"/>
                    </a:lnTo>
                    <a:lnTo>
                      <a:pt x="1223" y="24"/>
                    </a:lnTo>
                    <a:lnTo>
                      <a:pt x="1183" y="30"/>
                    </a:lnTo>
                    <a:lnTo>
                      <a:pt x="1137" y="37"/>
                    </a:lnTo>
                    <a:lnTo>
                      <a:pt x="1089" y="44"/>
                    </a:lnTo>
                    <a:lnTo>
                      <a:pt x="1040" y="51"/>
                    </a:lnTo>
                    <a:lnTo>
                      <a:pt x="986" y="60"/>
                    </a:lnTo>
                    <a:lnTo>
                      <a:pt x="931" y="68"/>
                    </a:lnTo>
                    <a:lnTo>
                      <a:pt x="874" y="76"/>
                    </a:lnTo>
                    <a:lnTo>
                      <a:pt x="815" y="83"/>
                    </a:lnTo>
                    <a:lnTo>
                      <a:pt x="755" y="91"/>
                    </a:lnTo>
                    <a:lnTo>
                      <a:pt x="696" y="99"/>
                    </a:lnTo>
                    <a:lnTo>
                      <a:pt x="635" y="107"/>
                    </a:lnTo>
                    <a:lnTo>
                      <a:pt x="576" y="115"/>
                    </a:lnTo>
                    <a:lnTo>
                      <a:pt x="519" y="122"/>
                    </a:lnTo>
                    <a:lnTo>
                      <a:pt x="460" y="129"/>
                    </a:lnTo>
                    <a:lnTo>
                      <a:pt x="403" y="134"/>
                    </a:lnTo>
                    <a:lnTo>
                      <a:pt x="349" y="139"/>
                    </a:lnTo>
                    <a:lnTo>
                      <a:pt x="296" y="144"/>
                    </a:lnTo>
                    <a:lnTo>
                      <a:pt x="246" y="148"/>
                    </a:lnTo>
                    <a:lnTo>
                      <a:pt x="198" y="151"/>
                    </a:lnTo>
                    <a:lnTo>
                      <a:pt x="155" y="154"/>
                    </a:lnTo>
                    <a:lnTo>
                      <a:pt x="114" y="155"/>
                    </a:lnTo>
                    <a:lnTo>
                      <a:pt x="80" y="155"/>
                    </a:lnTo>
                    <a:lnTo>
                      <a:pt x="48" y="154"/>
                    </a:lnTo>
                    <a:lnTo>
                      <a:pt x="25" y="151"/>
                    </a:lnTo>
                    <a:lnTo>
                      <a:pt x="4" y="147"/>
                    </a:lnTo>
                    <a:lnTo>
                      <a:pt x="0" y="160"/>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1" name="Freeform 27">
                <a:extLst>
                  <a:ext uri="{FF2B5EF4-FFF2-40B4-BE49-F238E27FC236}">
                    <a16:creationId xmlns:a16="http://schemas.microsoft.com/office/drawing/2014/main" id="{49001721-FD00-4919-912D-217ED41DA2A9}"/>
                  </a:ext>
                </a:extLst>
              </p:cNvPr>
              <p:cNvSpPr>
                <a:spLocks noChangeArrowheads="1"/>
              </p:cNvSpPr>
              <p:nvPr/>
            </p:nvSpPr>
            <p:spPr bwMode="auto">
              <a:xfrm>
                <a:off x="676" y="128"/>
                <a:ext cx="81" cy="87"/>
              </a:xfrm>
              <a:custGeom>
                <a:avLst/>
                <a:gdLst>
                  <a:gd name="T0" fmla="*/ 0 w 275"/>
                  <a:gd name="T1" fmla="*/ 0 h 299"/>
                  <a:gd name="T2" fmla="*/ 0 w 275"/>
                  <a:gd name="T3" fmla="*/ 0 h 299"/>
                  <a:gd name="T4" fmla="*/ 0 w 275"/>
                  <a:gd name="T5" fmla="*/ 0 h 299"/>
                  <a:gd name="T6" fmla="*/ 0 w 275"/>
                  <a:gd name="T7" fmla="*/ 0 h 299"/>
                  <a:gd name="T8" fmla="*/ 0 w 275"/>
                  <a:gd name="T9" fmla="*/ 0 h 299"/>
                  <a:gd name="T10" fmla="*/ 0 w 275"/>
                  <a:gd name="T11" fmla="*/ 0 h 299"/>
                  <a:gd name="T12" fmla="*/ 0 w 275"/>
                  <a:gd name="T13" fmla="*/ 0 h 299"/>
                  <a:gd name="T14" fmla="*/ 0 w 275"/>
                  <a:gd name="T15" fmla="*/ 0 h 299"/>
                  <a:gd name="T16" fmla="*/ 0 w 275"/>
                  <a:gd name="T17" fmla="*/ 0 h 299"/>
                  <a:gd name="T18" fmla="*/ 0 w 275"/>
                  <a:gd name="T19" fmla="*/ 0 h 299"/>
                  <a:gd name="T20" fmla="*/ 0 w 275"/>
                  <a:gd name="T21" fmla="*/ 0 h 299"/>
                  <a:gd name="T22" fmla="*/ 0 w 275"/>
                  <a:gd name="T23" fmla="*/ 0 h 299"/>
                  <a:gd name="T24" fmla="*/ 0 w 275"/>
                  <a:gd name="T25" fmla="*/ 0 h 299"/>
                  <a:gd name="T26" fmla="*/ 0 w 275"/>
                  <a:gd name="T27" fmla="*/ 0 h 299"/>
                  <a:gd name="T28" fmla="*/ 0 w 275"/>
                  <a:gd name="T29" fmla="*/ 0 h 299"/>
                  <a:gd name="T30" fmla="*/ 0 w 275"/>
                  <a:gd name="T31" fmla="*/ 0 h 299"/>
                  <a:gd name="T32" fmla="*/ 0 w 275"/>
                  <a:gd name="T33" fmla="*/ 0 h 299"/>
                  <a:gd name="T34" fmla="*/ 0 w 275"/>
                  <a:gd name="T35" fmla="*/ 0 h 299"/>
                  <a:gd name="T36" fmla="*/ 0 w 275"/>
                  <a:gd name="T37" fmla="*/ 0 h 2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5"/>
                  <a:gd name="T58" fmla="*/ 0 h 299"/>
                  <a:gd name="T59" fmla="*/ 275 w 275"/>
                  <a:gd name="T60" fmla="*/ 299 h 29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5" h="299">
                    <a:moveTo>
                      <a:pt x="19" y="299"/>
                    </a:moveTo>
                    <a:lnTo>
                      <a:pt x="21" y="212"/>
                    </a:lnTo>
                    <a:lnTo>
                      <a:pt x="36" y="147"/>
                    </a:lnTo>
                    <a:lnTo>
                      <a:pt x="61" y="102"/>
                    </a:lnTo>
                    <a:lnTo>
                      <a:pt x="95" y="70"/>
                    </a:lnTo>
                    <a:lnTo>
                      <a:pt x="132" y="50"/>
                    </a:lnTo>
                    <a:lnTo>
                      <a:pt x="177" y="37"/>
                    </a:lnTo>
                    <a:lnTo>
                      <a:pt x="223" y="25"/>
                    </a:lnTo>
                    <a:lnTo>
                      <a:pt x="275" y="13"/>
                    </a:lnTo>
                    <a:lnTo>
                      <a:pt x="267" y="0"/>
                    </a:lnTo>
                    <a:lnTo>
                      <a:pt x="219" y="12"/>
                    </a:lnTo>
                    <a:lnTo>
                      <a:pt x="170" y="24"/>
                    </a:lnTo>
                    <a:lnTo>
                      <a:pt x="124" y="39"/>
                    </a:lnTo>
                    <a:lnTo>
                      <a:pt x="80" y="63"/>
                    </a:lnTo>
                    <a:lnTo>
                      <a:pt x="46" y="96"/>
                    </a:lnTo>
                    <a:lnTo>
                      <a:pt x="17" y="145"/>
                    </a:lnTo>
                    <a:lnTo>
                      <a:pt x="2" y="212"/>
                    </a:lnTo>
                    <a:lnTo>
                      <a:pt x="0" y="299"/>
                    </a:lnTo>
                    <a:lnTo>
                      <a:pt x="19" y="299"/>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2" name="Freeform 28">
                <a:extLst>
                  <a:ext uri="{FF2B5EF4-FFF2-40B4-BE49-F238E27FC236}">
                    <a16:creationId xmlns:a16="http://schemas.microsoft.com/office/drawing/2014/main" id="{C386C3DD-967D-4C75-A69E-4421E7141886}"/>
                  </a:ext>
                </a:extLst>
              </p:cNvPr>
              <p:cNvSpPr>
                <a:spLocks noChangeArrowheads="1"/>
              </p:cNvSpPr>
              <p:nvPr/>
            </p:nvSpPr>
            <p:spPr bwMode="auto">
              <a:xfrm>
                <a:off x="636" y="241"/>
                <a:ext cx="41" cy="2"/>
              </a:xfrm>
              <a:custGeom>
                <a:avLst/>
                <a:gdLst>
                  <a:gd name="T0" fmla="*/ 0 w 144"/>
                  <a:gd name="T1" fmla="*/ 0 h 13"/>
                  <a:gd name="T2" fmla="*/ 0 w 144"/>
                  <a:gd name="T3" fmla="*/ 0 h 13"/>
                  <a:gd name="T4" fmla="*/ 0 w 144"/>
                  <a:gd name="T5" fmla="*/ 0 h 13"/>
                  <a:gd name="T6" fmla="*/ 0 w 144"/>
                  <a:gd name="T7" fmla="*/ 0 h 13"/>
                  <a:gd name="T8" fmla="*/ 0 w 144"/>
                  <a:gd name="T9" fmla="*/ 0 h 13"/>
                  <a:gd name="T10" fmla="*/ 0 w 144"/>
                  <a:gd name="T11" fmla="*/ 0 h 13"/>
                  <a:gd name="T12" fmla="*/ 0 60000 65536"/>
                  <a:gd name="T13" fmla="*/ 0 60000 65536"/>
                  <a:gd name="T14" fmla="*/ 0 60000 65536"/>
                  <a:gd name="T15" fmla="*/ 0 60000 65536"/>
                  <a:gd name="T16" fmla="*/ 0 60000 65536"/>
                  <a:gd name="T17" fmla="*/ 0 60000 65536"/>
                  <a:gd name="T18" fmla="*/ 0 w 144"/>
                  <a:gd name="T19" fmla="*/ 0 h 13"/>
                  <a:gd name="T20" fmla="*/ 144 w 144"/>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44" h="13">
                    <a:moveTo>
                      <a:pt x="144" y="6"/>
                    </a:moveTo>
                    <a:lnTo>
                      <a:pt x="144" y="0"/>
                    </a:lnTo>
                    <a:lnTo>
                      <a:pt x="0" y="0"/>
                    </a:lnTo>
                    <a:lnTo>
                      <a:pt x="0" y="13"/>
                    </a:lnTo>
                    <a:lnTo>
                      <a:pt x="144" y="13"/>
                    </a:lnTo>
                    <a:lnTo>
                      <a:pt x="144" y="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3" name="Freeform 29">
                <a:extLst>
                  <a:ext uri="{FF2B5EF4-FFF2-40B4-BE49-F238E27FC236}">
                    <a16:creationId xmlns:a16="http://schemas.microsoft.com/office/drawing/2014/main" id="{A3F540B9-2EC0-40D7-A6B1-99957D1DF3ED}"/>
                  </a:ext>
                </a:extLst>
              </p:cNvPr>
              <p:cNvSpPr>
                <a:spLocks noChangeArrowheads="1"/>
              </p:cNvSpPr>
              <p:nvPr/>
            </p:nvSpPr>
            <p:spPr bwMode="auto">
              <a:xfrm>
                <a:off x="652" y="252"/>
                <a:ext cx="25" cy="1"/>
              </a:xfrm>
              <a:custGeom>
                <a:avLst/>
                <a:gdLst>
                  <a:gd name="T0" fmla="*/ 0 w 90"/>
                  <a:gd name="T1" fmla="*/ 0 h 13"/>
                  <a:gd name="T2" fmla="*/ 0 w 90"/>
                  <a:gd name="T3" fmla="*/ 0 h 13"/>
                  <a:gd name="T4" fmla="*/ 0 w 90"/>
                  <a:gd name="T5" fmla="*/ 0 h 13"/>
                  <a:gd name="T6" fmla="*/ 0 w 90"/>
                  <a:gd name="T7" fmla="*/ 0 h 13"/>
                  <a:gd name="T8" fmla="*/ 0 w 90"/>
                  <a:gd name="T9" fmla="*/ 0 h 13"/>
                  <a:gd name="T10" fmla="*/ 0 w 90"/>
                  <a:gd name="T11" fmla="*/ 0 h 13"/>
                  <a:gd name="T12" fmla="*/ 0 60000 65536"/>
                  <a:gd name="T13" fmla="*/ 0 60000 65536"/>
                  <a:gd name="T14" fmla="*/ 0 60000 65536"/>
                  <a:gd name="T15" fmla="*/ 0 60000 65536"/>
                  <a:gd name="T16" fmla="*/ 0 60000 65536"/>
                  <a:gd name="T17" fmla="*/ 0 60000 65536"/>
                  <a:gd name="T18" fmla="*/ 0 w 90"/>
                  <a:gd name="T19" fmla="*/ 0 h 13"/>
                  <a:gd name="T20" fmla="*/ 90 w 9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90" h="13">
                    <a:moveTo>
                      <a:pt x="90" y="7"/>
                    </a:moveTo>
                    <a:lnTo>
                      <a:pt x="90" y="0"/>
                    </a:lnTo>
                    <a:lnTo>
                      <a:pt x="0" y="0"/>
                    </a:lnTo>
                    <a:lnTo>
                      <a:pt x="0" y="13"/>
                    </a:lnTo>
                    <a:lnTo>
                      <a:pt x="90" y="13"/>
                    </a:lnTo>
                    <a:lnTo>
                      <a:pt x="90"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4" name="Freeform 30">
                <a:extLst>
                  <a:ext uri="{FF2B5EF4-FFF2-40B4-BE49-F238E27FC236}">
                    <a16:creationId xmlns:a16="http://schemas.microsoft.com/office/drawing/2014/main" id="{AC12744A-2768-435C-A7ED-F413EF714AF4}"/>
                  </a:ext>
                </a:extLst>
              </p:cNvPr>
              <p:cNvSpPr>
                <a:spLocks noChangeArrowheads="1"/>
              </p:cNvSpPr>
              <p:nvPr/>
            </p:nvSpPr>
            <p:spPr bwMode="auto">
              <a:xfrm>
                <a:off x="300" y="180"/>
                <a:ext cx="77" cy="5"/>
              </a:xfrm>
              <a:custGeom>
                <a:avLst/>
                <a:gdLst>
                  <a:gd name="T0" fmla="*/ 0 w 262"/>
                  <a:gd name="T1" fmla="*/ 0 h 22"/>
                  <a:gd name="T2" fmla="*/ 0 w 262"/>
                  <a:gd name="T3" fmla="*/ 0 h 22"/>
                  <a:gd name="T4" fmla="*/ 0 w 262"/>
                  <a:gd name="T5" fmla="*/ 0 h 22"/>
                  <a:gd name="T6" fmla="*/ 0 w 262"/>
                  <a:gd name="T7" fmla="*/ 0 h 22"/>
                  <a:gd name="T8" fmla="*/ 0 w 262"/>
                  <a:gd name="T9" fmla="*/ 0 h 22"/>
                  <a:gd name="T10" fmla="*/ 0 w 262"/>
                  <a:gd name="T11" fmla="*/ 0 h 22"/>
                  <a:gd name="T12" fmla="*/ 0 60000 65536"/>
                  <a:gd name="T13" fmla="*/ 0 60000 65536"/>
                  <a:gd name="T14" fmla="*/ 0 60000 65536"/>
                  <a:gd name="T15" fmla="*/ 0 60000 65536"/>
                  <a:gd name="T16" fmla="*/ 0 60000 65536"/>
                  <a:gd name="T17" fmla="*/ 0 60000 65536"/>
                  <a:gd name="T18" fmla="*/ 0 w 262"/>
                  <a:gd name="T19" fmla="*/ 0 h 22"/>
                  <a:gd name="T20" fmla="*/ 262 w 26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62" h="22">
                    <a:moveTo>
                      <a:pt x="262" y="16"/>
                    </a:moveTo>
                    <a:lnTo>
                      <a:pt x="262" y="9"/>
                    </a:lnTo>
                    <a:lnTo>
                      <a:pt x="0" y="0"/>
                    </a:lnTo>
                    <a:lnTo>
                      <a:pt x="0" y="13"/>
                    </a:lnTo>
                    <a:lnTo>
                      <a:pt x="262" y="22"/>
                    </a:lnTo>
                    <a:lnTo>
                      <a:pt x="262" y="1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5" name="Freeform 31">
                <a:extLst>
                  <a:ext uri="{FF2B5EF4-FFF2-40B4-BE49-F238E27FC236}">
                    <a16:creationId xmlns:a16="http://schemas.microsoft.com/office/drawing/2014/main" id="{EA7701DA-B98B-49B8-9220-58F95B809448}"/>
                  </a:ext>
                </a:extLst>
              </p:cNvPr>
              <p:cNvSpPr>
                <a:spLocks noChangeArrowheads="1"/>
              </p:cNvSpPr>
              <p:nvPr/>
            </p:nvSpPr>
            <p:spPr bwMode="auto">
              <a:xfrm>
                <a:off x="285" y="193"/>
                <a:ext cx="49" cy="3"/>
              </a:xfrm>
              <a:custGeom>
                <a:avLst/>
                <a:gdLst>
                  <a:gd name="T0" fmla="*/ 0 w 170"/>
                  <a:gd name="T1" fmla="*/ 0 h 13"/>
                  <a:gd name="T2" fmla="*/ 0 w 170"/>
                  <a:gd name="T3" fmla="*/ 0 h 13"/>
                  <a:gd name="T4" fmla="*/ 0 w 170"/>
                  <a:gd name="T5" fmla="*/ 0 h 13"/>
                  <a:gd name="T6" fmla="*/ 0 w 170"/>
                  <a:gd name="T7" fmla="*/ 0 h 13"/>
                  <a:gd name="T8" fmla="*/ 0 w 170"/>
                  <a:gd name="T9" fmla="*/ 0 h 13"/>
                  <a:gd name="T10" fmla="*/ 0 w 170"/>
                  <a:gd name="T11" fmla="*/ 0 h 13"/>
                  <a:gd name="T12" fmla="*/ 0 60000 65536"/>
                  <a:gd name="T13" fmla="*/ 0 60000 65536"/>
                  <a:gd name="T14" fmla="*/ 0 60000 65536"/>
                  <a:gd name="T15" fmla="*/ 0 60000 65536"/>
                  <a:gd name="T16" fmla="*/ 0 60000 65536"/>
                  <a:gd name="T17" fmla="*/ 0 60000 65536"/>
                  <a:gd name="T18" fmla="*/ 0 w 170"/>
                  <a:gd name="T19" fmla="*/ 0 h 13"/>
                  <a:gd name="T20" fmla="*/ 170 w 17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70" h="13">
                    <a:moveTo>
                      <a:pt x="170" y="7"/>
                    </a:moveTo>
                    <a:lnTo>
                      <a:pt x="170" y="0"/>
                    </a:lnTo>
                    <a:lnTo>
                      <a:pt x="0" y="0"/>
                    </a:lnTo>
                    <a:lnTo>
                      <a:pt x="0" y="13"/>
                    </a:lnTo>
                    <a:lnTo>
                      <a:pt x="170" y="13"/>
                    </a:lnTo>
                    <a:lnTo>
                      <a:pt x="170"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6" name="Freeform 32">
                <a:extLst>
                  <a:ext uri="{FF2B5EF4-FFF2-40B4-BE49-F238E27FC236}">
                    <a16:creationId xmlns:a16="http://schemas.microsoft.com/office/drawing/2014/main" id="{E8AC8B64-C74A-49C3-AE0E-DF3D8F0112EE}"/>
                  </a:ext>
                </a:extLst>
              </p:cNvPr>
              <p:cNvSpPr>
                <a:spLocks noChangeArrowheads="1"/>
              </p:cNvSpPr>
              <p:nvPr/>
            </p:nvSpPr>
            <p:spPr bwMode="auto">
              <a:xfrm>
                <a:off x="273" y="210"/>
                <a:ext cx="41" cy="4"/>
              </a:xfrm>
              <a:custGeom>
                <a:avLst/>
                <a:gdLst>
                  <a:gd name="T0" fmla="*/ 0 w 143"/>
                  <a:gd name="T1" fmla="*/ 0 h 23"/>
                  <a:gd name="T2" fmla="*/ 0 w 143"/>
                  <a:gd name="T3" fmla="*/ 0 h 23"/>
                  <a:gd name="T4" fmla="*/ 0 w 143"/>
                  <a:gd name="T5" fmla="*/ 0 h 23"/>
                  <a:gd name="T6" fmla="*/ 0 w 143"/>
                  <a:gd name="T7" fmla="*/ 0 h 23"/>
                  <a:gd name="T8" fmla="*/ 0 w 143"/>
                  <a:gd name="T9" fmla="*/ 0 h 23"/>
                  <a:gd name="T10" fmla="*/ 0 w 143"/>
                  <a:gd name="T11" fmla="*/ 0 h 23"/>
                  <a:gd name="T12" fmla="*/ 0 60000 65536"/>
                  <a:gd name="T13" fmla="*/ 0 60000 65536"/>
                  <a:gd name="T14" fmla="*/ 0 60000 65536"/>
                  <a:gd name="T15" fmla="*/ 0 60000 65536"/>
                  <a:gd name="T16" fmla="*/ 0 60000 65536"/>
                  <a:gd name="T17" fmla="*/ 0 60000 65536"/>
                  <a:gd name="T18" fmla="*/ 0 w 143"/>
                  <a:gd name="T19" fmla="*/ 0 h 23"/>
                  <a:gd name="T20" fmla="*/ 143 w 143"/>
                  <a:gd name="T21" fmla="*/ 23 h 23"/>
                </a:gdLst>
                <a:ahLst/>
                <a:cxnLst>
                  <a:cxn ang="T12">
                    <a:pos x="T0" y="T1"/>
                  </a:cxn>
                  <a:cxn ang="T13">
                    <a:pos x="T2" y="T3"/>
                  </a:cxn>
                  <a:cxn ang="T14">
                    <a:pos x="T4" y="T5"/>
                  </a:cxn>
                  <a:cxn ang="T15">
                    <a:pos x="T6" y="T7"/>
                  </a:cxn>
                  <a:cxn ang="T16">
                    <a:pos x="T8" y="T9"/>
                  </a:cxn>
                  <a:cxn ang="T17">
                    <a:pos x="T10" y="T11"/>
                  </a:cxn>
                </a:cxnLst>
                <a:rect l="T18" t="T19" r="T20" b="T21"/>
                <a:pathLst>
                  <a:path w="143" h="23">
                    <a:moveTo>
                      <a:pt x="143" y="16"/>
                    </a:moveTo>
                    <a:lnTo>
                      <a:pt x="143" y="10"/>
                    </a:lnTo>
                    <a:lnTo>
                      <a:pt x="0" y="0"/>
                    </a:lnTo>
                    <a:lnTo>
                      <a:pt x="0" y="13"/>
                    </a:lnTo>
                    <a:lnTo>
                      <a:pt x="143" y="23"/>
                    </a:lnTo>
                    <a:lnTo>
                      <a:pt x="143" y="1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7" name="Freeform 33">
                <a:extLst>
                  <a:ext uri="{FF2B5EF4-FFF2-40B4-BE49-F238E27FC236}">
                    <a16:creationId xmlns:a16="http://schemas.microsoft.com/office/drawing/2014/main" id="{884918EE-6424-42FB-B1F9-8E9CC4DA90BB}"/>
                  </a:ext>
                </a:extLst>
              </p:cNvPr>
              <p:cNvSpPr>
                <a:spLocks noChangeArrowheads="1"/>
              </p:cNvSpPr>
              <p:nvPr/>
            </p:nvSpPr>
            <p:spPr bwMode="auto">
              <a:xfrm>
                <a:off x="621" y="426"/>
                <a:ext cx="69" cy="3"/>
              </a:xfrm>
              <a:custGeom>
                <a:avLst/>
                <a:gdLst>
                  <a:gd name="T0" fmla="*/ 0 w 238"/>
                  <a:gd name="T1" fmla="*/ 0 h 19"/>
                  <a:gd name="T2" fmla="*/ 0 w 238"/>
                  <a:gd name="T3" fmla="*/ 0 h 19"/>
                  <a:gd name="T4" fmla="*/ 0 w 238"/>
                  <a:gd name="T5" fmla="*/ 0 h 19"/>
                  <a:gd name="T6" fmla="*/ 0 w 238"/>
                  <a:gd name="T7" fmla="*/ 0 h 19"/>
                  <a:gd name="T8" fmla="*/ 0 w 238"/>
                  <a:gd name="T9" fmla="*/ 0 h 19"/>
                  <a:gd name="T10" fmla="*/ 0 w 238"/>
                  <a:gd name="T11" fmla="*/ 0 h 19"/>
                  <a:gd name="T12" fmla="*/ 0 60000 65536"/>
                  <a:gd name="T13" fmla="*/ 0 60000 65536"/>
                  <a:gd name="T14" fmla="*/ 0 60000 65536"/>
                  <a:gd name="T15" fmla="*/ 0 60000 65536"/>
                  <a:gd name="T16" fmla="*/ 0 60000 65536"/>
                  <a:gd name="T17" fmla="*/ 0 60000 65536"/>
                  <a:gd name="T18" fmla="*/ 0 w 238"/>
                  <a:gd name="T19" fmla="*/ 0 h 19"/>
                  <a:gd name="T20" fmla="*/ 238 w 238"/>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38" h="19">
                    <a:moveTo>
                      <a:pt x="238" y="7"/>
                    </a:moveTo>
                    <a:lnTo>
                      <a:pt x="238" y="0"/>
                    </a:lnTo>
                    <a:lnTo>
                      <a:pt x="0" y="7"/>
                    </a:lnTo>
                    <a:lnTo>
                      <a:pt x="0" y="19"/>
                    </a:lnTo>
                    <a:lnTo>
                      <a:pt x="238" y="13"/>
                    </a:lnTo>
                    <a:lnTo>
                      <a:pt x="238"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8" name="Freeform 34">
                <a:extLst>
                  <a:ext uri="{FF2B5EF4-FFF2-40B4-BE49-F238E27FC236}">
                    <a16:creationId xmlns:a16="http://schemas.microsoft.com/office/drawing/2014/main" id="{58A21050-3371-435E-8222-FCD1BD16E08B}"/>
                  </a:ext>
                </a:extLst>
              </p:cNvPr>
              <p:cNvSpPr>
                <a:spLocks noChangeArrowheads="1"/>
              </p:cNvSpPr>
              <p:nvPr/>
            </p:nvSpPr>
            <p:spPr bwMode="auto">
              <a:xfrm>
                <a:off x="648" y="436"/>
                <a:ext cx="42" cy="4"/>
              </a:xfrm>
              <a:custGeom>
                <a:avLst/>
                <a:gdLst>
                  <a:gd name="T0" fmla="*/ 0 w 146"/>
                  <a:gd name="T1" fmla="*/ 0 h 20"/>
                  <a:gd name="T2" fmla="*/ 0 w 146"/>
                  <a:gd name="T3" fmla="*/ 0 h 20"/>
                  <a:gd name="T4" fmla="*/ 0 w 146"/>
                  <a:gd name="T5" fmla="*/ 0 h 20"/>
                  <a:gd name="T6" fmla="*/ 0 w 146"/>
                  <a:gd name="T7" fmla="*/ 0 h 20"/>
                  <a:gd name="T8" fmla="*/ 0 w 146"/>
                  <a:gd name="T9" fmla="*/ 0 h 20"/>
                  <a:gd name="T10" fmla="*/ 0 w 146"/>
                  <a:gd name="T11" fmla="*/ 0 h 20"/>
                  <a:gd name="T12" fmla="*/ 0 60000 65536"/>
                  <a:gd name="T13" fmla="*/ 0 60000 65536"/>
                  <a:gd name="T14" fmla="*/ 0 60000 65536"/>
                  <a:gd name="T15" fmla="*/ 0 60000 65536"/>
                  <a:gd name="T16" fmla="*/ 0 60000 65536"/>
                  <a:gd name="T17" fmla="*/ 0 60000 65536"/>
                  <a:gd name="T18" fmla="*/ 0 w 146"/>
                  <a:gd name="T19" fmla="*/ 0 h 20"/>
                  <a:gd name="T20" fmla="*/ 146 w 146"/>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46" h="20">
                    <a:moveTo>
                      <a:pt x="146" y="7"/>
                    </a:moveTo>
                    <a:lnTo>
                      <a:pt x="146" y="0"/>
                    </a:lnTo>
                    <a:lnTo>
                      <a:pt x="0" y="7"/>
                    </a:lnTo>
                    <a:lnTo>
                      <a:pt x="0" y="20"/>
                    </a:lnTo>
                    <a:lnTo>
                      <a:pt x="146" y="13"/>
                    </a:lnTo>
                    <a:lnTo>
                      <a:pt x="146" y="7"/>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9" name="Freeform 35">
                <a:extLst>
                  <a:ext uri="{FF2B5EF4-FFF2-40B4-BE49-F238E27FC236}">
                    <a16:creationId xmlns:a16="http://schemas.microsoft.com/office/drawing/2014/main" id="{9A84D08C-A166-43DD-B51B-1E90429A786B}"/>
                  </a:ext>
                </a:extLst>
              </p:cNvPr>
              <p:cNvSpPr>
                <a:spLocks noChangeArrowheads="1"/>
              </p:cNvSpPr>
              <p:nvPr/>
            </p:nvSpPr>
            <p:spPr bwMode="auto">
              <a:xfrm>
                <a:off x="672" y="452"/>
                <a:ext cx="20" cy="3"/>
              </a:xfrm>
              <a:custGeom>
                <a:avLst/>
                <a:gdLst>
                  <a:gd name="T0" fmla="*/ 0 w 72"/>
                  <a:gd name="T1" fmla="*/ 0 h 17"/>
                  <a:gd name="T2" fmla="*/ 0 w 72"/>
                  <a:gd name="T3" fmla="*/ 0 h 17"/>
                  <a:gd name="T4" fmla="*/ 0 w 72"/>
                  <a:gd name="T5" fmla="*/ 0 h 17"/>
                  <a:gd name="T6" fmla="*/ 0 w 72"/>
                  <a:gd name="T7" fmla="*/ 0 h 17"/>
                  <a:gd name="T8" fmla="*/ 0 w 72"/>
                  <a:gd name="T9" fmla="*/ 0 h 17"/>
                  <a:gd name="T10" fmla="*/ 0 w 72"/>
                  <a:gd name="T11" fmla="*/ 0 h 17"/>
                  <a:gd name="T12" fmla="*/ 0 60000 65536"/>
                  <a:gd name="T13" fmla="*/ 0 60000 65536"/>
                  <a:gd name="T14" fmla="*/ 0 60000 65536"/>
                  <a:gd name="T15" fmla="*/ 0 60000 65536"/>
                  <a:gd name="T16" fmla="*/ 0 60000 65536"/>
                  <a:gd name="T17" fmla="*/ 0 60000 65536"/>
                  <a:gd name="T18" fmla="*/ 0 w 72"/>
                  <a:gd name="T19" fmla="*/ 0 h 17"/>
                  <a:gd name="T20" fmla="*/ 72 w 72"/>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72" h="17">
                    <a:moveTo>
                      <a:pt x="72" y="6"/>
                    </a:moveTo>
                    <a:lnTo>
                      <a:pt x="72" y="0"/>
                    </a:lnTo>
                    <a:lnTo>
                      <a:pt x="0" y="4"/>
                    </a:lnTo>
                    <a:lnTo>
                      <a:pt x="0" y="17"/>
                    </a:lnTo>
                    <a:lnTo>
                      <a:pt x="72" y="13"/>
                    </a:lnTo>
                    <a:lnTo>
                      <a:pt x="72" y="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3350" name="Group 36">
                <a:extLst>
                  <a:ext uri="{FF2B5EF4-FFF2-40B4-BE49-F238E27FC236}">
                    <a16:creationId xmlns:a16="http://schemas.microsoft.com/office/drawing/2014/main" id="{A5692E98-444B-47A8-B35D-B47E42D4B3FC}"/>
                  </a:ext>
                </a:extLst>
              </p:cNvPr>
              <p:cNvGrpSpPr>
                <a:grpSpLocks/>
              </p:cNvGrpSpPr>
              <p:nvPr/>
            </p:nvGrpSpPr>
            <p:grpSpPr bwMode="auto">
              <a:xfrm>
                <a:off x="276" y="433"/>
                <a:ext cx="110" cy="98"/>
                <a:chOff x="276" y="433"/>
                <a:chExt cx="110" cy="98"/>
              </a:xfrm>
            </p:grpSpPr>
            <p:sp>
              <p:nvSpPr>
                <p:cNvPr id="13351" name="Freeform 37">
                  <a:extLst>
                    <a:ext uri="{FF2B5EF4-FFF2-40B4-BE49-F238E27FC236}">
                      <a16:creationId xmlns:a16="http://schemas.microsoft.com/office/drawing/2014/main" id="{82923598-4677-4F9D-83C8-B114BCAB15E3}"/>
                    </a:ext>
                  </a:extLst>
                </p:cNvPr>
                <p:cNvSpPr>
                  <a:spLocks noChangeArrowheads="1"/>
                </p:cNvSpPr>
                <p:nvPr/>
              </p:nvSpPr>
              <p:spPr bwMode="auto">
                <a:xfrm>
                  <a:off x="276" y="445"/>
                  <a:ext cx="50" cy="1"/>
                </a:xfrm>
                <a:custGeom>
                  <a:avLst/>
                  <a:gdLst>
                    <a:gd name="T0" fmla="*/ 0 w 248"/>
                    <a:gd name="T1" fmla="*/ 0 h 13"/>
                    <a:gd name="T2" fmla="*/ 0 w 248"/>
                    <a:gd name="T3" fmla="*/ 0 h 13"/>
                    <a:gd name="T4" fmla="*/ 0 w 248"/>
                    <a:gd name="T5" fmla="*/ 0 h 13"/>
                    <a:gd name="T6" fmla="*/ 0 w 248"/>
                    <a:gd name="T7" fmla="*/ 0 h 13"/>
                    <a:gd name="T8" fmla="*/ 0 w 248"/>
                    <a:gd name="T9" fmla="*/ 0 h 13"/>
                    <a:gd name="T10" fmla="*/ 0 w 248"/>
                    <a:gd name="T11" fmla="*/ 0 h 13"/>
                    <a:gd name="T12" fmla="*/ 0 60000 65536"/>
                    <a:gd name="T13" fmla="*/ 0 60000 65536"/>
                    <a:gd name="T14" fmla="*/ 0 60000 65536"/>
                    <a:gd name="T15" fmla="*/ 0 60000 65536"/>
                    <a:gd name="T16" fmla="*/ 0 60000 65536"/>
                    <a:gd name="T17" fmla="*/ 0 60000 65536"/>
                    <a:gd name="T18" fmla="*/ 0 w 248"/>
                    <a:gd name="T19" fmla="*/ 0 h 13"/>
                    <a:gd name="T20" fmla="*/ 248 w 248"/>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248" h="13">
                      <a:moveTo>
                        <a:pt x="248" y="6"/>
                      </a:moveTo>
                      <a:lnTo>
                        <a:pt x="248" y="0"/>
                      </a:lnTo>
                      <a:lnTo>
                        <a:pt x="0" y="0"/>
                      </a:lnTo>
                      <a:lnTo>
                        <a:pt x="0" y="13"/>
                      </a:lnTo>
                      <a:lnTo>
                        <a:pt x="248" y="13"/>
                      </a:lnTo>
                      <a:lnTo>
                        <a:pt x="248" y="6"/>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2" name="Freeform 38">
                  <a:extLst>
                    <a:ext uri="{FF2B5EF4-FFF2-40B4-BE49-F238E27FC236}">
                      <a16:creationId xmlns:a16="http://schemas.microsoft.com/office/drawing/2014/main" id="{EC76D81A-EFAD-40F9-AC80-B29C291B7FCC}"/>
                    </a:ext>
                  </a:extLst>
                </p:cNvPr>
                <p:cNvSpPr>
                  <a:spLocks noChangeArrowheads="1"/>
                </p:cNvSpPr>
                <p:nvPr/>
              </p:nvSpPr>
              <p:spPr bwMode="auto">
                <a:xfrm>
                  <a:off x="279" y="452"/>
                  <a:ext cx="31" cy="2"/>
                </a:xfrm>
                <a:custGeom>
                  <a:avLst/>
                  <a:gdLst>
                    <a:gd name="T0" fmla="*/ 0 w 156"/>
                    <a:gd name="T1" fmla="*/ 0 h 21"/>
                    <a:gd name="T2" fmla="*/ 0 w 156"/>
                    <a:gd name="T3" fmla="*/ 0 h 21"/>
                    <a:gd name="T4" fmla="*/ 0 w 156"/>
                    <a:gd name="T5" fmla="*/ 0 h 21"/>
                    <a:gd name="T6" fmla="*/ 0 w 156"/>
                    <a:gd name="T7" fmla="*/ 0 h 21"/>
                    <a:gd name="T8" fmla="*/ 0 w 156"/>
                    <a:gd name="T9" fmla="*/ 0 h 21"/>
                    <a:gd name="T10" fmla="*/ 0 w 156"/>
                    <a:gd name="T11" fmla="*/ 0 h 21"/>
                    <a:gd name="T12" fmla="*/ 0 60000 65536"/>
                    <a:gd name="T13" fmla="*/ 0 60000 65536"/>
                    <a:gd name="T14" fmla="*/ 0 60000 65536"/>
                    <a:gd name="T15" fmla="*/ 0 60000 65536"/>
                    <a:gd name="T16" fmla="*/ 0 60000 65536"/>
                    <a:gd name="T17" fmla="*/ 0 60000 65536"/>
                    <a:gd name="T18" fmla="*/ 0 w 156"/>
                    <a:gd name="T19" fmla="*/ 0 h 21"/>
                    <a:gd name="T20" fmla="*/ 156 w 156"/>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156" h="21">
                      <a:moveTo>
                        <a:pt x="156" y="15"/>
                      </a:moveTo>
                      <a:lnTo>
                        <a:pt x="156" y="8"/>
                      </a:lnTo>
                      <a:lnTo>
                        <a:pt x="0" y="0"/>
                      </a:lnTo>
                      <a:lnTo>
                        <a:pt x="0" y="13"/>
                      </a:lnTo>
                      <a:lnTo>
                        <a:pt x="156" y="21"/>
                      </a:lnTo>
                      <a:lnTo>
                        <a:pt x="156" y="15"/>
                      </a:lnTo>
                      <a:close/>
                    </a:path>
                  </a:pathLst>
                </a:custGeom>
                <a:solidFill>
                  <a:srgbClr val="C9933A"/>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3" name="Freeform 39">
                  <a:extLst>
                    <a:ext uri="{FF2B5EF4-FFF2-40B4-BE49-F238E27FC236}">
                      <a16:creationId xmlns:a16="http://schemas.microsoft.com/office/drawing/2014/main" id="{0FD91384-42A8-4292-9147-9F8A06F3E58C}"/>
                    </a:ext>
                  </a:extLst>
                </p:cNvPr>
                <p:cNvSpPr>
                  <a:spLocks noChangeArrowheads="1"/>
                </p:cNvSpPr>
                <p:nvPr/>
              </p:nvSpPr>
              <p:spPr bwMode="auto">
                <a:xfrm>
                  <a:off x="296" y="447"/>
                  <a:ext cx="20" cy="11"/>
                </a:xfrm>
                <a:custGeom>
                  <a:avLst/>
                  <a:gdLst>
                    <a:gd name="T0" fmla="*/ 0 w 106"/>
                    <a:gd name="T1" fmla="*/ 0 h 68"/>
                    <a:gd name="T2" fmla="*/ 0 w 106"/>
                    <a:gd name="T3" fmla="*/ 0 h 68"/>
                    <a:gd name="T4" fmla="*/ 0 w 106"/>
                    <a:gd name="T5" fmla="*/ 0 h 68"/>
                    <a:gd name="T6" fmla="*/ 0 w 106"/>
                    <a:gd name="T7" fmla="*/ 0 h 68"/>
                    <a:gd name="T8" fmla="*/ 0 w 106"/>
                    <a:gd name="T9" fmla="*/ 0 h 68"/>
                    <a:gd name="T10" fmla="*/ 0 w 106"/>
                    <a:gd name="T11" fmla="*/ 0 h 68"/>
                    <a:gd name="T12" fmla="*/ 0 w 106"/>
                    <a:gd name="T13" fmla="*/ 0 h 68"/>
                    <a:gd name="T14" fmla="*/ 0 w 106"/>
                    <a:gd name="T15" fmla="*/ 0 h 68"/>
                    <a:gd name="T16" fmla="*/ 0 w 106"/>
                    <a:gd name="T17" fmla="*/ 0 h 68"/>
                    <a:gd name="T18" fmla="*/ 0 w 106"/>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
                    <a:gd name="T31" fmla="*/ 0 h 68"/>
                    <a:gd name="T32" fmla="*/ 106 w 106"/>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 h="68">
                      <a:moveTo>
                        <a:pt x="66" y="12"/>
                      </a:moveTo>
                      <a:lnTo>
                        <a:pt x="30" y="42"/>
                      </a:lnTo>
                      <a:lnTo>
                        <a:pt x="49" y="68"/>
                      </a:lnTo>
                      <a:lnTo>
                        <a:pt x="106" y="50"/>
                      </a:lnTo>
                      <a:lnTo>
                        <a:pt x="87" y="24"/>
                      </a:lnTo>
                      <a:lnTo>
                        <a:pt x="51" y="54"/>
                      </a:lnTo>
                      <a:lnTo>
                        <a:pt x="66" y="12"/>
                      </a:lnTo>
                      <a:lnTo>
                        <a:pt x="0" y="0"/>
                      </a:lnTo>
                      <a:lnTo>
                        <a:pt x="30" y="42"/>
                      </a:lnTo>
                      <a:lnTo>
                        <a:pt x="66" y="12"/>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4" name="Freeform 40">
                  <a:extLst>
                    <a:ext uri="{FF2B5EF4-FFF2-40B4-BE49-F238E27FC236}">
                      <a16:creationId xmlns:a16="http://schemas.microsoft.com/office/drawing/2014/main" id="{3490C89F-BF81-4E56-87BE-255237749D4D}"/>
                    </a:ext>
                  </a:extLst>
                </p:cNvPr>
                <p:cNvSpPr>
                  <a:spLocks noChangeArrowheads="1"/>
                </p:cNvSpPr>
                <p:nvPr/>
              </p:nvSpPr>
              <p:spPr bwMode="auto">
                <a:xfrm>
                  <a:off x="307" y="450"/>
                  <a:ext cx="15" cy="8"/>
                </a:xfrm>
                <a:custGeom>
                  <a:avLst/>
                  <a:gdLst>
                    <a:gd name="T0" fmla="*/ 0 w 82"/>
                    <a:gd name="T1" fmla="*/ 0 h 56"/>
                    <a:gd name="T2" fmla="*/ 0 w 82"/>
                    <a:gd name="T3" fmla="*/ 0 h 56"/>
                    <a:gd name="T4" fmla="*/ 0 w 82"/>
                    <a:gd name="T5" fmla="*/ 0 h 56"/>
                    <a:gd name="T6" fmla="*/ 0 w 82"/>
                    <a:gd name="T7" fmla="*/ 0 h 56"/>
                    <a:gd name="T8" fmla="*/ 0 w 82"/>
                    <a:gd name="T9" fmla="*/ 0 h 56"/>
                    <a:gd name="T10" fmla="*/ 0 w 82"/>
                    <a:gd name="T11" fmla="*/ 0 h 56"/>
                    <a:gd name="T12" fmla="*/ 0 w 82"/>
                    <a:gd name="T13" fmla="*/ 0 h 56"/>
                    <a:gd name="T14" fmla="*/ 0 w 82"/>
                    <a:gd name="T15" fmla="*/ 0 h 56"/>
                    <a:gd name="T16" fmla="*/ 0 w 82"/>
                    <a:gd name="T17" fmla="*/ 0 h 56"/>
                    <a:gd name="T18" fmla="*/ 0 w 82"/>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56"/>
                    <a:gd name="T32" fmla="*/ 82 w 82"/>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56">
                      <a:moveTo>
                        <a:pt x="21" y="26"/>
                      </a:moveTo>
                      <a:lnTo>
                        <a:pt x="59" y="8"/>
                      </a:lnTo>
                      <a:lnTo>
                        <a:pt x="15" y="0"/>
                      </a:lnTo>
                      <a:lnTo>
                        <a:pt x="0" y="42"/>
                      </a:lnTo>
                      <a:lnTo>
                        <a:pt x="44" y="49"/>
                      </a:lnTo>
                      <a:lnTo>
                        <a:pt x="82" y="31"/>
                      </a:lnTo>
                      <a:lnTo>
                        <a:pt x="44" y="49"/>
                      </a:lnTo>
                      <a:lnTo>
                        <a:pt x="76" y="56"/>
                      </a:lnTo>
                      <a:lnTo>
                        <a:pt x="82" y="31"/>
                      </a:lnTo>
                      <a:lnTo>
                        <a:pt x="21" y="2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5" name="Freeform 41">
                  <a:extLst>
                    <a:ext uri="{FF2B5EF4-FFF2-40B4-BE49-F238E27FC236}">
                      <a16:creationId xmlns:a16="http://schemas.microsoft.com/office/drawing/2014/main" id="{9218A181-156A-450A-B6B1-2AA97A44386B}"/>
                    </a:ext>
                  </a:extLst>
                </p:cNvPr>
                <p:cNvSpPr>
                  <a:spLocks noChangeArrowheads="1"/>
                </p:cNvSpPr>
                <p:nvPr/>
              </p:nvSpPr>
              <p:spPr bwMode="auto">
                <a:xfrm>
                  <a:off x="311" y="440"/>
                  <a:ext cx="13" cy="14"/>
                </a:xfrm>
                <a:custGeom>
                  <a:avLst/>
                  <a:gdLst>
                    <a:gd name="T0" fmla="*/ 0 w 69"/>
                    <a:gd name="T1" fmla="*/ 0 h 76"/>
                    <a:gd name="T2" fmla="*/ 0 w 69"/>
                    <a:gd name="T3" fmla="*/ 0 h 76"/>
                    <a:gd name="T4" fmla="*/ 0 w 69"/>
                    <a:gd name="T5" fmla="*/ 0 h 76"/>
                    <a:gd name="T6" fmla="*/ 0 w 69"/>
                    <a:gd name="T7" fmla="*/ 0 h 76"/>
                    <a:gd name="T8" fmla="*/ 0 w 69"/>
                    <a:gd name="T9" fmla="*/ 0 h 76"/>
                    <a:gd name="T10" fmla="*/ 0 w 69"/>
                    <a:gd name="T11" fmla="*/ 0 h 76"/>
                    <a:gd name="T12" fmla="*/ 0 w 69"/>
                    <a:gd name="T13" fmla="*/ 0 h 76"/>
                    <a:gd name="T14" fmla="*/ 0 w 69"/>
                    <a:gd name="T15" fmla="*/ 0 h 76"/>
                    <a:gd name="T16" fmla="*/ 0 w 69"/>
                    <a:gd name="T17" fmla="*/ 0 h 76"/>
                    <a:gd name="T18" fmla="*/ 0 w 69"/>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
                    <a:gd name="T31" fmla="*/ 0 h 76"/>
                    <a:gd name="T32" fmla="*/ 69 w 69"/>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 h="76">
                      <a:moveTo>
                        <a:pt x="59" y="26"/>
                      </a:moveTo>
                      <a:lnTo>
                        <a:pt x="8" y="39"/>
                      </a:lnTo>
                      <a:lnTo>
                        <a:pt x="0" y="71"/>
                      </a:lnTo>
                      <a:lnTo>
                        <a:pt x="61" y="76"/>
                      </a:lnTo>
                      <a:lnTo>
                        <a:pt x="69" y="44"/>
                      </a:lnTo>
                      <a:lnTo>
                        <a:pt x="17" y="57"/>
                      </a:lnTo>
                      <a:lnTo>
                        <a:pt x="59" y="26"/>
                      </a:lnTo>
                      <a:lnTo>
                        <a:pt x="17" y="0"/>
                      </a:lnTo>
                      <a:lnTo>
                        <a:pt x="8" y="39"/>
                      </a:lnTo>
                      <a:lnTo>
                        <a:pt x="59" y="2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6" name="Freeform 42">
                  <a:extLst>
                    <a:ext uri="{FF2B5EF4-FFF2-40B4-BE49-F238E27FC236}">
                      <a16:creationId xmlns:a16="http://schemas.microsoft.com/office/drawing/2014/main" id="{70B461AE-89A2-4DC9-9D45-66F9AB8FC34F}"/>
                    </a:ext>
                  </a:extLst>
                </p:cNvPr>
                <p:cNvSpPr>
                  <a:spLocks noChangeArrowheads="1"/>
                </p:cNvSpPr>
                <p:nvPr/>
              </p:nvSpPr>
              <p:spPr bwMode="auto">
                <a:xfrm>
                  <a:off x="315" y="446"/>
                  <a:ext cx="14" cy="11"/>
                </a:xfrm>
                <a:custGeom>
                  <a:avLst/>
                  <a:gdLst>
                    <a:gd name="T0" fmla="*/ 0 w 78"/>
                    <a:gd name="T1" fmla="*/ 0 h 66"/>
                    <a:gd name="T2" fmla="*/ 0 w 78"/>
                    <a:gd name="T3" fmla="*/ 0 h 66"/>
                    <a:gd name="T4" fmla="*/ 0 w 78"/>
                    <a:gd name="T5" fmla="*/ 0 h 66"/>
                    <a:gd name="T6" fmla="*/ 0 w 78"/>
                    <a:gd name="T7" fmla="*/ 0 h 66"/>
                    <a:gd name="T8" fmla="*/ 0 w 78"/>
                    <a:gd name="T9" fmla="*/ 0 h 66"/>
                    <a:gd name="T10" fmla="*/ 0 w 78"/>
                    <a:gd name="T11" fmla="*/ 0 h 66"/>
                    <a:gd name="T12" fmla="*/ 0 w 78"/>
                    <a:gd name="T13" fmla="*/ 0 h 66"/>
                    <a:gd name="T14" fmla="*/ 0 w 78"/>
                    <a:gd name="T15" fmla="*/ 0 h 66"/>
                    <a:gd name="T16" fmla="*/ 0 w 78"/>
                    <a:gd name="T17" fmla="*/ 0 h 66"/>
                    <a:gd name="T18" fmla="*/ 0 w 78"/>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
                    <a:gd name="T31" fmla="*/ 0 h 66"/>
                    <a:gd name="T32" fmla="*/ 78 w 78"/>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 h="66">
                      <a:moveTo>
                        <a:pt x="21" y="23"/>
                      </a:moveTo>
                      <a:lnTo>
                        <a:pt x="71" y="16"/>
                      </a:lnTo>
                      <a:lnTo>
                        <a:pt x="42" y="0"/>
                      </a:lnTo>
                      <a:lnTo>
                        <a:pt x="0" y="31"/>
                      </a:lnTo>
                      <a:lnTo>
                        <a:pt x="29" y="48"/>
                      </a:lnTo>
                      <a:lnTo>
                        <a:pt x="78" y="41"/>
                      </a:lnTo>
                      <a:lnTo>
                        <a:pt x="29" y="48"/>
                      </a:lnTo>
                      <a:lnTo>
                        <a:pt x="59" y="66"/>
                      </a:lnTo>
                      <a:lnTo>
                        <a:pt x="78" y="41"/>
                      </a:lnTo>
                      <a:lnTo>
                        <a:pt x="21" y="2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7" name="Freeform 43">
                  <a:extLst>
                    <a:ext uri="{FF2B5EF4-FFF2-40B4-BE49-F238E27FC236}">
                      <a16:creationId xmlns:a16="http://schemas.microsoft.com/office/drawing/2014/main" id="{C48FB187-BDF3-431B-86CD-87113621CFE5}"/>
                    </a:ext>
                  </a:extLst>
                </p:cNvPr>
                <p:cNvSpPr>
                  <a:spLocks noChangeArrowheads="1"/>
                </p:cNvSpPr>
                <p:nvPr/>
              </p:nvSpPr>
              <p:spPr bwMode="auto">
                <a:xfrm>
                  <a:off x="319" y="436"/>
                  <a:ext cx="15" cy="16"/>
                </a:xfrm>
                <a:custGeom>
                  <a:avLst/>
                  <a:gdLst>
                    <a:gd name="T0" fmla="*/ 0 w 80"/>
                    <a:gd name="T1" fmla="*/ 0 h 90"/>
                    <a:gd name="T2" fmla="*/ 0 w 80"/>
                    <a:gd name="T3" fmla="*/ 0 h 90"/>
                    <a:gd name="T4" fmla="*/ 0 w 80"/>
                    <a:gd name="T5" fmla="*/ 0 h 90"/>
                    <a:gd name="T6" fmla="*/ 0 w 80"/>
                    <a:gd name="T7" fmla="*/ 0 h 90"/>
                    <a:gd name="T8" fmla="*/ 0 w 80"/>
                    <a:gd name="T9" fmla="*/ 0 h 90"/>
                    <a:gd name="T10" fmla="*/ 0 w 80"/>
                    <a:gd name="T11" fmla="*/ 0 h 90"/>
                    <a:gd name="T12" fmla="*/ 0 w 80"/>
                    <a:gd name="T13" fmla="*/ 0 h 90"/>
                    <a:gd name="T14" fmla="*/ 0 w 80"/>
                    <a:gd name="T15" fmla="*/ 0 h 90"/>
                    <a:gd name="T16" fmla="*/ 0 w 80"/>
                    <a:gd name="T17" fmla="*/ 0 h 90"/>
                    <a:gd name="T18" fmla="*/ 0 w 80"/>
                    <a:gd name="T19" fmla="*/ 0 h 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90"/>
                    <a:gd name="T32" fmla="*/ 80 w 80"/>
                    <a:gd name="T33" fmla="*/ 90 h 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90">
                      <a:moveTo>
                        <a:pt x="80" y="43"/>
                      </a:moveTo>
                      <a:lnTo>
                        <a:pt x="23" y="42"/>
                      </a:lnTo>
                      <a:lnTo>
                        <a:pt x="0" y="72"/>
                      </a:lnTo>
                      <a:lnTo>
                        <a:pt x="57" y="90"/>
                      </a:lnTo>
                      <a:lnTo>
                        <a:pt x="80" y="60"/>
                      </a:lnTo>
                      <a:lnTo>
                        <a:pt x="23" y="59"/>
                      </a:lnTo>
                      <a:lnTo>
                        <a:pt x="80" y="43"/>
                      </a:lnTo>
                      <a:lnTo>
                        <a:pt x="54" y="0"/>
                      </a:lnTo>
                      <a:lnTo>
                        <a:pt x="23" y="42"/>
                      </a:lnTo>
                      <a:lnTo>
                        <a:pt x="80" y="4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8" name="Freeform 44">
                  <a:extLst>
                    <a:ext uri="{FF2B5EF4-FFF2-40B4-BE49-F238E27FC236}">
                      <a16:creationId xmlns:a16="http://schemas.microsoft.com/office/drawing/2014/main" id="{79B8363C-3AAB-497B-A4EE-B119A0F0C935}"/>
                    </a:ext>
                  </a:extLst>
                </p:cNvPr>
                <p:cNvSpPr>
                  <a:spLocks noChangeArrowheads="1"/>
                </p:cNvSpPr>
                <p:nvPr/>
              </p:nvSpPr>
              <p:spPr bwMode="auto">
                <a:xfrm>
                  <a:off x="324" y="444"/>
                  <a:ext cx="14" cy="16"/>
                </a:xfrm>
                <a:custGeom>
                  <a:avLst/>
                  <a:gdLst>
                    <a:gd name="T0" fmla="*/ 0 w 76"/>
                    <a:gd name="T1" fmla="*/ 0 h 86"/>
                    <a:gd name="T2" fmla="*/ 0 w 76"/>
                    <a:gd name="T3" fmla="*/ 0 h 86"/>
                    <a:gd name="T4" fmla="*/ 0 w 76"/>
                    <a:gd name="T5" fmla="*/ 0 h 86"/>
                    <a:gd name="T6" fmla="*/ 0 w 76"/>
                    <a:gd name="T7" fmla="*/ 0 h 86"/>
                    <a:gd name="T8" fmla="*/ 0 w 76"/>
                    <a:gd name="T9" fmla="*/ 0 h 86"/>
                    <a:gd name="T10" fmla="*/ 0 w 76"/>
                    <a:gd name="T11" fmla="*/ 0 h 86"/>
                    <a:gd name="T12" fmla="*/ 0 w 76"/>
                    <a:gd name="T13" fmla="*/ 0 h 86"/>
                    <a:gd name="T14" fmla="*/ 0 w 76"/>
                    <a:gd name="T15" fmla="*/ 0 h 86"/>
                    <a:gd name="T16" fmla="*/ 0 w 76"/>
                    <a:gd name="T17" fmla="*/ 0 h 86"/>
                    <a:gd name="T18" fmla="*/ 0 w 76"/>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86"/>
                    <a:gd name="T32" fmla="*/ 76 w 76"/>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86">
                      <a:moveTo>
                        <a:pt x="21" y="28"/>
                      </a:moveTo>
                      <a:lnTo>
                        <a:pt x="76" y="30"/>
                      </a:lnTo>
                      <a:lnTo>
                        <a:pt x="57" y="0"/>
                      </a:lnTo>
                      <a:lnTo>
                        <a:pt x="0" y="16"/>
                      </a:lnTo>
                      <a:lnTo>
                        <a:pt x="19" y="46"/>
                      </a:lnTo>
                      <a:lnTo>
                        <a:pt x="75" y="48"/>
                      </a:lnTo>
                      <a:lnTo>
                        <a:pt x="19" y="46"/>
                      </a:lnTo>
                      <a:lnTo>
                        <a:pt x="46" y="86"/>
                      </a:lnTo>
                      <a:lnTo>
                        <a:pt x="75" y="48"/>
                      </a:lnTo>
                      <a:lnTo>
                        <a:pt x="21" y="28"/>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9" name="Freeform 45">
                  <a:extLst>
                    <a:ext uri="{FF2B5EF4-FFF2-40B4-BE49-F238E27FC236}">
                      <a16:creationId xmlns:a16="http://schemas.microsoft.com/office/drawing/2014/main" id="{D59A5827-3739-49FE-9A3B-88A11DC645B5}"/>
                    </a:ext>
                  </a:extLst>
                </p:cNvPr>
                <p:cNvSpPr>
                  <a:spLocks noChangeArrowheads="1"/>
                </p:cNvSpPr>
                <p:nvPr/>
              </p:nvSpPr>
              <p:spPr bwMode="auto">
                <a:xfrm>
                  <a:off x="328" y="433"/>
                  <a:ext cx="16" cy="19"/>
                </a:xfrm>
                <a:custGeom>
                  <a:avLst/>
                  <a:gdLst>
                    <a:gd name="T0" fmla="*/ 0 w 84"/>
                    <a:gd name="T1" fmla="*/ 0 h 104"/>
                    <a:gd name="T2" fmla="*/ 0 w 84"/>
                    <a:gd name="T3" fmla="*/ 0 h 104"/>
                    <a:gd name="T4" fmla="*/ 0 w 84"/>
                    <a:gd name="T5" fmla="*/ 0 h 104"/>
                    <a:gd name="T6" fmla="*/ 0 w 84"/>
                    <a:gd name="T7" fmla="*/ 0 h 104"/>
                    <a:gd name="T8" fmla="*/ 0 w 84"/>
                    <a:gd name="T9" fmla="*/ 0 h 104"/>
                    <a:gd name="T10" fmla="*/ 0 w 84"/>
                    <a:gd name="T11" fmla="*/ 0 h 104"/>
                    <a:gd name="T12" fmla="*/ 0 w 84"/>
                    <a:gd name="T13" fmla="*/ 0 h 104"/>
                    <a:gd name="T14" fmla="*/ 0 w 84"/>
                    <a:gd name="T15" fmla="*/ 0 h 104"/>
                    <a:gd name="T16" fmla="*/ 0 w 84"/>
                    <a:gd name="T17" fmla="*/ 0 h 104"/>
                    <a:gd name="T18" fmla="*/ 0 w 84"/>
                    <a:gd name="T19" fmla="*/ 0 h 1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104"/>
                    <a:gd name="T32" fmla="*/ 84 w 84"/>
                    <a:gd name="T33" fmla="*/ 104 h 1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104">
                      <a:moveTo>
                        <a:pt x="84" y="58"/>
                      </a:moveTo>
                      <a:lnTo>
                        <a:pt x="27" y="51"/>
                      </a:lnTo>
                      <a:lnTo>
                        <a:pt x="0" y="84"/>
                      </a:lnTo>
                      <a:lnTo>
                        <a:pt x="54" y="104"/>
                      </a:lnTo>
                      <a:lnTo>
                        <a:pt x="80" y="72"/>
                      </a:lnTo>
                      <a:lnTo>
                        <a:pt x="23" y="65"/>
                      </a:lnTo>
                      <a:lnTo>
                        <a:pt x="84" y="58"/>
                      </a:lnTo>
                      <a:lnTo>
                        <a:pt x="67" y="0"/>
                      </a:lnTo>
                      <a:lnTo>
                        <a:pt x="27" y="51"/>
                      </a:lnTo>
                      <a:lnTo>
                        <a:pt x="84" y="58"/>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0" name="Freeform 46">
                  <a:extLst>
                    <a:ext uri="{FF2B5EF4-FFF2-40B4-BE49-F238E27FC236}">
                      <a16:creationId xmlns:a16="http://schemas.microsoft.com/office/drawing/2014/main" id="{C473218F-FD52-475E-877C-13B46A9BA883}"/>
                    </a:ext>
                  </a:extLst>
                </p:cNvPr>
                <p:cNvSpPr>
                  <a:spLocks noChangeArrowheads="1"/>
                </p:cNvSpPr>
                <p:nvPr/>
              </p:nvSpPr>
              <p:spPr bwMode="auto">
                <a:xfrm>
                  <a:off x="333" y="445"/>
                  <a:ext cx="13" cy="14"/>
                </a:xfrm>
                <a:custGeom>
                  <a:avLst/>
                  <a:gdLst>
                    <a:gd name="T0" fmla="*/ 0 w 71"/>
                    <a:gd name="T1" fmla="*/ 0 h 80"/>
                    <a:gd name="T2" fmla="*/ 0 w 71"/>
                    <a:gd name="T3" fmla="*/ 0 h 80"/>
                    <a:gd name="T4" fmla="*/ 0 w 71"/>
                    <a:gd name="T5" fmla="*/ 0 h 80"/>
                    <a:gd name="T6" fmla="*/ 0 w 71"/>
                    <a:gd name="T7" fmla="*/ 0 h 80"/>
                    <a:gd name="T8" fmla="*/ 0 w 71"/>
                    <a:gd name="T9" fmla="*/ 0 h 80"/>
                    <a:gd name="T10" fmla="*/ 0 w 71"/>
                    <a:gd name="T11" fmla="*/ 0 h 80"/>
                    <a:gd name="T12" fmla="*/ 0 w 71"/>
                    <a:gd name="T13" fmla="*/ 0 h 80"/>
                    <a:gd name="T14" fmla="*/ 0 w 71"/>
                    <a:gd name="T15" fmla="*/ 0 h 80"/>
                    <a:gd name="T16" fmla="*/ 0 w 71"/>
                    <a:gd name="T17" fmla="*/ 0 h 80"/>
                    <a:gd name="T18" fmla="*/ 0 w 71"/>
                    <a:gd name="T19" fmla="*/ 0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80"/>
                    <a:gd name="T32" fmla="*/ 71 w 71"/>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80">
                      <a:moveTo>
                        <a:pt x="17" y="22"/>
                      </a:moveTo>
                      <a:lnTo>
                        <a:pt x="71" y="32"/>
                      </a:lnTo>
                      <a:lnTo>
                        <a:pt x="61" y="0"/>
                      </a:lnTo>
                      <a:lnTo>
                        <a:pt x="0" y="7"/>
                      </a:lnTo>
                      <a:lnTo>
                        <a:pt x="10" y="40"/>
                      </a:lnTo>
                      <a:lnTo>
                        <a:pt x="63" y="50"/>
                      </a:lnTo>
                      <a:lnTo>
                        <a:pt x="10" y="40"/>
                      </a:lnTo>
                      <a:lnTo>
                        <a:pt x="21" y="80"/>
                      </a:lnTo>
                      <a:lnTo>
                        <a:pt x="63" y="50"/>
                      </a:lnTo>
                      <a:lnTo>
                        <a:pt x="17" y="22"/>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1" name="Freeform 47">
                  <a:extLst>
                    <a:ext uri="{FF2B5EF4-FFF2-40B4-BE49-F238E27FC236}">
                      <a16:creationId xmlns:a16="http://schemas.microsoft.com/office/drawing/2014/main" id="{88EDE527-1F5A-4F6C-BE4E-126064D5B7FA}"/>
                    </a:ext>
                  </a:extLst>
                </p:cNvPr>
                <p:cNvSpPr>
                  <a:spLocks noChangeArrowheads="1"/>
                </p:cNvSpPr>
                <p:nvPr/>
              </p:nvSpPr>
              <p:spPr bwMode="auto">
                <a:xfrm>
                  <a:off x="337" y="434"/>
                  <a:ext cx="19" cy="19"/>
                </a:xfrm>
                <a:custGeom>
                  <a:avLst/>
                  <a:gdLst>
                    <a:gd name="T0" fmla="*/ 0 w 101"/>
                    <a:gd name="T1" fmla="*/ 0 h 102"/>
                    <a:gd name="T2" fmla="*/ 0 w 101"/>
                    <a:gd name="T3" fmla="*/ 0 h 102"/>
                    <a:gd name="T4" fmla="*/ 0 w 101"/>
                    <a:gd name="T5" fmla="*/ 0 h 102"/>
                    <a:gd name="T6" fmla="*/ 0 w 101"/>
                    <a:gd name="T7" fmla="*/ 0 h 102"/>
                    <a:gd name="T8" fmla="*/ 0 w 101"/>
                    <a:gd name="T9" fmla="*/ 0 h 102"/>
                    <a:gd name="T10" fmla="*/ 0 w 101"/>
                    <a:gd name="T11" fmla="*/ 0 h 102"/>
                    <a:gd name="T12" fmla="*/ 0 w 101"/>
                    <a:gd name="T13" fmla="*/ 0 h 102"/>
                    <a:gd name="T14" fmla="*/ 0 w 101"/>
                    <a:gd name="T15" fmla="*/ 0 h 102"/>
                    <a:gd name="T16" fmla="*/ 0 w 101"/>
                    <a:gd name="T17" fmla="*/ 0 h 102"/>
                    <a:gd name="T18" fmla="*/ 0 w 101"/>
                    <a:gd name="T19" fmla="*/ 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
                    <a:gd name="T31" fmla="*/ 0 h 102"/>
                    <a:gd name="T32" fmla="*/ 101 w 101"/>
                    <a:gd name="T33" fmla="*/ 102 h 1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 h="102">
                      <a:moveTo>
                        <a:pt x="90" y="65"/>
                      </a:moveTo>
                      <a:lnTo>
                        <a:pt x="36" y="48"/>
                      </a:lnTo>
                      <a:lnTo>
                        <a:pt x="0" y="74"/>
                      </a:lnTo>
                      <a:lnTo>
                        <a:pt x="46" y="102"/>
                      </a:lnTo>
                      <a:lnTo>
                        <a:pt x="82" y="76"/>
                      </a:lnTo>
                      <a:lnTo>
                        <a:pt x="29" y="59"/>
                      </a:lnTo>
                      <a:lnTo>
                        <a:pt x="90" y="65"/>
                      </a:lnTo>
                      <a:lnTo>
                        <a:pt x="101" y="0"/>
                      </a:lnTo>
                      <a:lnTo>
                        <a:pt x="36" y="48"/>
                      </a:lnTo>
                      <a:lnTo>
                        <a:pt x="90" y="65"/>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2" name="Freeform 48">
                  <a:extLst>
                    <a:ext uri="{FF2B5EF4-FFF2-40B4-BE49-F238E27FC236}">
                      <a16:creationId xmlns:a16="http://schemas.microsoft.com/office/drawing/2014/main" id="{B8BA6725-B88B-44A5-831C-C32BED035AF3}"/>
                    </a:ext>
                  </a:extLst>
                </p:cNvPr>
                <p:cNvSpPr>
                  <a:spLocks noChangeArrowheads="1"/>
                </p:cNvSpPr>
                <p:nvPr/>
              </p:nvSpPr>
              <p:spPr bwMode="auto">
                <a:xfrm>
                  <a:off x="340" y="446"/>
                  <a:ext cx="13" cy="15"/>
                </a:xfrm>
                <a:custGeom>
                  <a:avLst/>
                  <a:gdLst>
                    <a:gd name="T0" fmla="*/ 0 w 76"/>
                    <a:gd name="T1" fmla="*/ 0 h 84"/>
                    <a:gd name="T2" fmla="*/ 0 w 76"/>
                    <a:gd name="T3" fmla="*/ 0 h 84"/>
                    <a:gd name="T4" fmla="*/ 0 w 76"/>
                    <a:gd name="T5" fmla="*/ 0 h 84"/>
                    <a:gd name="T6" fmla="*/ 0 w 76"/>
                    <a:gd name="T7" fmla="*/ 0 h 84"/>
                    <a:gd name="T8" fmla="*/ 0 w 76"/>
                    <a:gd name="T9" fmla="*/ 0 h 84"/>
                    <a:gd name="T10" fmla="*/ 0 w 76"/>
                    <a:gd name="T11" fmla="*/ 0 h 84"/>
                    <a:gd name="T12" fmla="*/ 0 w 76"/>
                    <a:gd name="T13" fmla="*/ 0 h 84"/>
                    <a:gd name="T14" fmla="*/ 0 w 76"/>
                    <a:gd name="T15" fmla="*/ 0 h 84"/>
                    <a:gd name="T16" fmla="*/ 0 w 76"/>
                    <a:gd name="T17" fmla="*/ 0 h 84"/>
                    <a:gd name="T18" fmla="*/ 0 w 76"/>
                    <a:gd name="T19" fmla="*/ 0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
                    <a:gd name="T31" fmla="*/ 0 h 84"/>
                    <a:gd name="T32" fmla="*/ 76 w 76"/>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 h="84">
                      <a:moveTo>
                        <a:pt x="24" y="26"/>
                      </a:moveTo>
                      <a:lnTo>
                        <a:pt x="68" y="47"/>
                      </a:lnTo>
                      <a:lnTo>
                        <a:pt x="76" y="6"/>
                      </a:lnTo>
                      <a:lnTo>
                        <a:pt x="15" y="0"/>
                      </a:lnTo>
                      <a:lnTo>
                        <a:pt x="7" y="42"/>
                      </a:lnTo>
                      <a:lnTo>
                        <a:pt x="51" y="63"/>
                      </a:lnTo>
                      <a:lnTo>
                        <a:pt x="7" y="42"/>
                      </a:lnTo>
                      <a:lnTo>
                        <a:pt x="0" y="84"/>
                      </a:lnTo>
                      <a:lnTo>
                        <a:pt x="51" y="63"/>
                      </a:lnTo>
                      <a:lnTo>
                        <a:pt x="24" y="2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3" name="Freeform 49">
                  <a:extLst>
                    <a:ext uri="{FF2B5EF4-FFF2-40B4-BE49-F238E27FC236}">
                      <a16:creationId xmlns:a16="http://schemas.microsoft.com/office/drawing/2014/main" id="{CA8F7D62-36A8-4F40-81B3-19AF9166DBC5}"/>
                    </a:ext>
                  </a:extLst>
                </p:cNvPr>
                <p:cNvSpPr>
                  <a:spLocks noChangeArrowheads="1"/>
                </p:cNvSpPr>
                <p:nvPr/>
              </p:nvSpPr>
              <p:spPr bwMode="auto">
                <a:xfrm>
                  <a:off x="345" y="441"/>
                  <a:ext cx="26" cy="16"/>
                </a:xfrm>
                <a:custGeom>
                  <a:avLst/>
                  <a:gdLst>
                    <a:gd name="T0" fmla="*/ 0 w 134"/>
                    <a:gd name="T1" fmla="*/ 0 h 86"/>
                    <a:gd name="T2" fmla="*/ 0 w 134"/>
                    <a:gd name="T3" fmla="*/ 0 h 86"/>
                    <a:gd name="T4" fmla="*/ 0 w 134"/>
                    <a:gd name="T5" fmla="*/ 0 h 86"/>
                    <a:gd name="T6" fmla="*/ 0 w 134"/>
                    <a:gd name="T7" fmla="*/ 0 h 86"/>
                    <a:gd name="T8" fmla="*/ 0 w 134"/>
                    <a:gd name="T9" fmla="*/ 0 h 86"/>
                    <a:gd name="T10" fmla="*/ 0 w 134"/>
                    <a:gd name="T11" fmla="*/ 0 h 86"/>
                    <a:gd name="T12" fmla="*/ 0 w 134"/>
                    <a:gd name="T13" fmla="*/ 0 h 86"/>
                    <a:gd name="T14" fmla="*/ 0 w 134"/>
                    <a:gd name="T15" fmla="*/ 0 h 86"/>
                    <a:gd name="T16" fmla="*/ 0 w 134"/>
                    <a:gd name="T17" fmla="*/ 0 h 86"/>
                    <a:gd name="T18" fmla="*/ 0 w 134"/>
                    <a:gd name="T19" fmla="*/ 0 h 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86"/>
                    <a:gd name="T32" fmla="*/ 134 w 134"/>
                    <a:gd name="T33" fmla="*/ 86 h 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86">
                      <a:moveTo>
                        <a:pt x="96" y="57"/>
                      </a:moveTo>
                      <a:lnTo>
                        <a:pt x="54" y="30"/>
                      </a:lnTo>
                      <a:lnTo>
                        <a:pt x="0" y="49"/>
                      </a:lnTo>
                      <a:lnTo>
                        <a:pt x="27" y="86"/>
                      </a:lnTo>
                      <a:lnTo>
                        <a:pt x="80" y="66"/>
                      </a:lnTo>
                      <a:lnTo>
                        <a:pt x="39" y="39"/>
                      </a:lnTo>
                      <a:lnTo>
                        <a:pt x="96" y="57"/>
                      </a:lnTo>
                      <a:lnTo>
                        <a:pt x="134" y="0"/>
                      </a:lnTo>
                      <a:lnTo>
                        <a:pt x="54" y="30"/>
                      </a:lnTo>
                      <a:lnTo>
                        <a:pt x="96" y="5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4" name="Freeform 50">
                  <a:extLst>
                    <a:ext uri="{FF2B5EF4-FFF2-40B4-BE49-F238E27FC236}">
                      <a16:creationId xmlns:a16="http://schemas.microsoft.com/office/drawing/2014/main" id="{9EAD6AF2-BA67-4117-AFED-C00DC4AF8838}"/>
                    </a:ext>
                  </a:extLst>
                </p:cNvPr>
                <p:cNvSpPr>
                  <a:spLocks noChangeArrowheads="1"/>
                </p:cNvSpPr>
                <p:nvPr/>
              </p:nvSpPr>
              <p:spPr bwMode="auto">
                <a:xfrm>
                  <a:off x="341" y="450"/>
                  <a:ext cx="22" cy="13"/>
                </a:xfrm>
                <a:custGeom>
                  <a:avLst/>
                  <a:gdLst>
                    <a:gd name="T0" fmla="*/ 0 w 111"/>
                    <a:gd name="T1" fmla="*/ 0 h 77"/>
                    <a:gd name="T2" fmla="*/ 0 w 111"/>
                    <a:gd name="T3" fmla="*/ 0 h 77"/>
                    <a:gd name="T4" fmla="*/ 0 w 111"/>
                    <a:gd name="T5" fmla="*/ 0 h 77"/>
                    <a:gd name="T6" fmla="*/ 0 w 111"/>
                    <a:gd name="T7" fmla="*/ 0 h 77"/>
                    <a:gd name="T8" fmla="*/ 0 w 111"/>
                    <a:gd name="T9" fmla="*/ 0 h 77"/>
                    <a:gd name="T10" fmla="*/ 0 w 111"/>
                    <a:gd name="T11" fmla="*/ 0 h 77"/>
                    <a:gd name="T12" fmla="*/ 0 w 111"/>
                    <a:gd name="T13" fmla="*/ 0 h 77"/>
                    <a:gd name="T14" fmla="*/ 0 w 111"/>
                    <a:gd name="T15" fmla="*/ 0 h 77"/>
                    <a:gd name="T16" fmla="*/ 0 w 111"/>
                    <a:gd name="T17" fmla="*/ 0 h 77"/>
                    <a:gd name="T18" fmla="*/ 0 w 111"/>
                    <a:gd name="T19" fmla="*/ 0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77"/>
                    <a:gd name="T32" fmla="*/ 111 w 111"/>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77">
                      <a:moveTo>
                        <a:pt x="50" y="27"/>
                      </a:moveTo>
                      <a:lnTo>
                        <a:pt x="84" y="57"/>
                      </a:lnTo>
                      <a:lnTo>
                        <a:pt x="111" y="18"/>
                      </a:lnTo>
                      <a:lnTo>
                        <a:pt x="54" y="0"/>
                      </a:lnTo>
                      <a:lnTo>
                        <a:pt x="27" y="39"/>
                      </a:lnTo>
                      <a:lnTo>
                        <a:pt x="61" y="69"/>
                      </a:lnTo>
                      <a:lnTo>
                        <a:pt x="27" y="39"/>
                      </a:lnTo>
                      <a:lnTo>
                        <a:pt x="0" y="77"/>
                      </a:lnTo>
                      <a:lnTo>
                        <a:pt x="61" y="69"/>
                      </a:lnTo>
                      <a:lnTo>
                        <a:pt x="50" y="2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5" name="Freeform 51">
                  <a:extLst>
                    <a:ext uri="{FF2B5EF4-FFF2-40B4-BE49-F238E27FC236}">
                      <a16:creationId xmlns:a16="http://schemas.microsoft.com/office/drawing/2014/main" id="{8283F615-0A6A-477E-9837-2539764308F7}"/>
                    </a:ext>
                  </a:extLst>
                </p:cNvPr>
                <p:cNvSpPr>
                  <a:spLocks noChangeArrowheads="1"/>
                </p:cNvSpPr>
                <p:nvPr/>
              </p:nvSpPr>
              <p:spPr bwMode="auto">
                <a:xfrm>
                  <a:off x="352" y="450"/>
                  <a:ext cx="34" cy="11"/>
                </a:xfrm>
                <a:custGeom>
                  <a:avLst/>
                  <a:gdLst>
                    <a:gd name="T0" fmla="*/ 0 w 173"/>
                    <a:gd name="T1" fmla="*/ 0 h 64"/>
                    <a:gd name="T2" fmla="*/ 0 w 173"/>
                    <a:gd name="T3" fmla="*/ 0 h 64"/>
                    <a:gd name="T4" fmla="*/ 0 w 173"/>
                    <a:gd name="T5" fmla="*/ 0 h 64"/>
                    <a:gd name="T6" fmla="*/ 0 w 173"/>
                    <a:gd name="T7" fmla="*/ 0 h 64"/>
                    <a:gd name="T8" fmla="*/ 0 w 173"/>
                    <a:gd name="T9" fmla="*/ 0 h 64"/>
                    <a:gd name="T10" fmla="*/ 0 w 173"/>
                    <a:gd name="T11" fmla="*/ 0 h 64"/>
                    <a:gd name="T12" fmla="*/ 0 w 173"/>
                    <a:gd name="T13" fmla="*/ 0 h 64"/>
                    <a:gd name="T14" fmla="*/ 0 w 173"/>
                    <a:gd name="T15" fmla="*/ 0 h 64"/>
                    <a:gd name="T16" fmla="*/ 0 w 173"/>
                    <a:gd name="T17" fmla="*/ 0 h 64"/>
                    <a:gd name="T18" fmla="*/ 0 w 173"/>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3"/>
                    <a:gd name="T31" fmla="*/ 0 h 64"/>
                    <a:gd name="T32" fmla="*/ 173 w 173"/>
                    <a:gd name="T33" fmla="*/ 64 h 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3" h="64">
                      <a:moveTo>
                        <a:pt x="87" y="51"/>
                      </a:moveTo>
                      <a:lnTo>
                        <a:pt x="61" y="15"/>
                      </a:lnTo>
                      <a:lnTo>
                        <a:pt x="0" y="22"/>
                      </a:lnTo>
                      <a:lnTo>
                        <a:pt x="11" y="64"/>
                      </a:lnTo>
                      <a:lnTo>
                        <a:pt x="72" y="56"/>
                      </a:lnTo>
                      <a:lnTo>
                        <a:pt x="45" y="20"/>
                      </a:lnTo>
                      <a:lnTo>
                        <a:pt x="87" y="51"/>
                      </a:lnTo>
                      <a:lnTo>
                        <a:pt x="173" y="0"/>
                      </a:lnTo>
                      <a:lnTo>
                        <a:pt x="61" y="15"/>
                      </a:lnTo>
                      <a:lnTo>
                        <a:pt x="87" y="5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6" name="Freeform 52">
                  <a:extLst>
                    <a:ext uri="{FF2B5EF4-FFF2-40B4-BE49-F238E27FC236}">
                      <a16:creationId xmlns:a16="http://schemas.microsoft.com/office/drawing/2014/main" id="{50A2CD16-91C4-4847-84FA-C1D44293EFD3}"/>
                    </a:ext>
                  </a:extLst>
                </p:cNvPr>
                <p:cNvSpPr>
                  <a:spLocks noChangeArrowheads="1"/>
                </p:cNvSpPr>
                <p:nvPr/>
              </p:nvSpPr>
              <p:spPr bwMode="auto">
                <a:xfrm>
                  <a:off x="343" y="454"/>
                  <a:ext cx="25" cy="11"/>
                </a:xfrm>
                <a:custGeom>
                  <a:avLst/>
                  <a:gdLst>
                    <a:gd name="T0" fmla="*/ 0 w 131"/>
                    <a:gd name="T1" fmla="*/ 0 h 62"/>
                    <a:gd name="T2" fmla="*/ 0 w 131"/>
                    <a:gd name="T3" fmla="*/ 0 h 62"/>
                    <a:gd name="T4" fmla="*/ 0 w 131"/>
                    <a:gd name="T5" fmla="*/ 0 h 62"/>
                    <a:gd name="T6" fmla="*/ 0 w 131"/>
                    <a:gd name="T7" fmla="*/ 0 h 62"/>
                    <a:gd name="T8" fmla="*/ 0 w 131"/>
                    <a:gd name="T9" fmla="*/ 0 h 62"/>
                    <a:gd name="T10" fmla="*/ 0 w 131"/>
                    <a:gd name="T11" fmla="*/ 0 h 62"/>
                    <a:gd name="T12" fmla="*/ 0 w 131"/>
                    <a:gd name="T13" fmla="*/ 0 h 62"/>
                    <a:gd name="T14" fmla="*/ 0 w 131"/>
                    <a:gd name="T15" fmla="*/ 0 h 62"/>
                    <a:gd name="T16" fmla="*/ 0 w 131"/>
                    <a:gd name="T17" fmla="*/ 0 h 62"/>
                    <a:gd name="T18" fmla="*/ 0 w 131"/>
                    <a:gd name="T19" fmla="*/ 0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1"/>
                    <a:gd name="T31" fmla="*/ 0 h 62"/>
                    <a:gd name="T32" fmla="*/ 131 w 131"/>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1" h="62">
                      <a:moveTo>
                        <a:pt x="74" y="21"/>
                      </a:moveTo>
                      <a:lnTo>
                        <a:pt x="88" y="57"/>
                      </a:lnTo>
                      <a:lnTo>
                        <a:pt x="131" y="31"/>
                      </a:lnTo>
                      <a:lnTo>
                        <a:pt x="89" y="0"/>
                      </a:lnTo>
                      <a:lnTo>
                        <a:pt x="46" y="26"/>
                      </a:lnTo>
                      <a:lnTo>
                        <a:pt x="59" y="62"/>
                      </a:lnTo>
                      <a:lnTo>
                        <a:pt x="46" y="26"/>
                      </a:lnTo>
                      <a:lnTo>
                        <a:pt x="0" y="52"/>
                      </a:lnTo>
                      <a:lnTo>
                        <a:pt x="59" y="62"/>
                      </a:lnTo>
                      <a:lnTo>
                        <a:pt x="74" y="2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7" name="Freeform 53">
                  <a:extLst>
                    <a:ext uri="{FF2B5EF4-FFF2-40B4-BE49-F238E27FC236}">
                      <a16:creationId xmlns:a16="http://schemas.microsoft.com/office/drawing/2014/main" id="{BDCAAA93-EAAF-48B8-9658-FA126A7DC1E2}"/>
                    </a:ext>
                  </a:extLst>
                </p:cNvPr>
                <p:cNvSpPr>
                  <a:spLocks noChangeArrowheads="1"/>
                </p:cNvSpPr>
                <p:nvPr/>
              </p:nvSpPr>
              <p:spPr bwMode="auto">
                <a:xfrm>
                  <a:off x="355" y="458"/>
                  <a:ext cx="25" cy="9"/>
                </a:xfrm>
                <a:custGeom>
                  <a:avLst/>
                  <a:gdLst>
                    <a:gd name="T0" fmla="*/ 0 w 130"/>
                    <a:gd name="T1" fmla="*/ 0 h 50"/>
                    <a:gd name="T2" fmla="*/ 0 w 130"/>
                    <a:gd name="T3" fmla="*/ 0 h 50"/>
                    <a:gd name="T4" fmla="*/ 0 w 130"/>
                    <a:gd name="T5" fmla="*/ 0 h 50"/>
                    <a:gd name="T6" fmla="*/ 0 w 130"/>
                    <a:gd name="T7" fmla="*/ 0 h 50"/>
                    <a:gd name="T8" fmla="*/ 0 w 130"/>
                    <a:gd name="T9" fmla="*/ 0 h 50"/>
                    <a:gd name="T10" fmla="*/ 0 w 130"/>
                    <a:gd name="T11" fmla="*/ 0 h 50"/>
                    <a:gd name="T12" fmla="*/ 0 w 130"/>
                    <a:gd name="T13" fmla="*/ 0 h 50"/>
                    <a:gd name="T14" fmla="*/ 0 w 130"/>
                    <a:gd name="T15" fmla="*/ 0 h 50"/>
                    <a:gd name="T16" fmla="*/ 0 w 130"/>
                    <a:gd name="T17" fmla="*/ 0 h 50"/>
                    <a:gd name="T18" fmla="*/ 0 w 130"/>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0"/>
                    <a:gd name="T31" fmla="*/ 0 h 50"/>
                    <a:gd name="T32" fmla="*/ 130 w 130"/>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0" h="50">
                      <a:moveTo>
                        <a:pt x="78" y="46"/>
                      </a:moveTo>
                      <a:lnTo>
                        <a:pt x="67" y="9"/>
                      </a:lnTo>
                      <a:lnTo>
                        <a:pt x="15" y="0"/>
                      </a:lnTo>
                      <a:lnTo>
                        <a:pt x="0" y="41"/>
                      </a:lnTo>
                      <a:lnTo>
                        <a:pt x="51" y="50"/>
                      </a:lnTo>
                      <a:lnTo>
                        <a:pt x="40" y="13"/>
                      </a:lnTo>
                      <a:lnTo>
                        <a:pt x="78" y="46"/>
                      </a:lnTo>
                      <a:lnTo>
                        <a:pt x="130" y="20"/>
                      </a:lnTo>
                      <a:lnTo>
                        <a:pt x="67" y="9"/>
                      </a:lnTo>
                      <a:lnTo>
                        <a:pt x="78" y="46"/>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8" name="Freeform 54">
                  <a:extLst>
                    <a:ext uri="{FF2B5EF4-FFF2-40B4-BE49-F238E27FC236}">
                      <a16:creationId xmlns:a16="http://schemas.microsoft.com/office/drawing/2014/main" id="{AC5162F1-42F1-4576-805D-2AC96707CCAF}"/>
                    </a:ext>
                  </a:extLst>
                </p:cNvPr>
                <p:cNvSpPr>
                  <a:spLocks noChangeArrowheads="1"/>
                </p:cNvSpPr>
                <p:nvPr/>
              </p:nvSpPr>
              <p:spPr bwMode="auto">
                <a:xfrm>
                  <a:off x="346" y="461"/>
                  <a:ext cx="23" cy="10"/>
                </a:xfrm>
                <a:custGeom>
                  <a:avLst/>
                  <a:gdLst>
                    <a:gd name="T0" fmla="*/ 0 w 122"/>
                    <a:gd name="T1" fmla="*/ 0 h 59"/>
                    <a:gd name="T2" fmla="*/ 0 w 122"/>
                    <a:gd name="T3" fmla="*/ 0 h 59"/>
                    <a:gd name="T4" fmla="*/ 0 w 122"/>
                    <a:gd name="T5" fmla="*/ 0 h 59"/>
                    <a:gd name="T6" fmla="*/ 0 w 122"/>
                    <a:gd name="T7" fmla="*/ 0 h 59"/>
                    <a:gd name="T8" fmla="*/ 0 w 122"/>
                    <a:gd name="T9" fmla="*/ 0 h 59"/>
                    <a:gd name="T10" fmla="*/ 0 w 122"/>
                    <a:gd name="T11" fmla="*/ 0 h 59"/>
                    <a:gd name="T12" fmla="*/ 0 w 122"/>
                    <a:gd name="T13" fmla="*/ 0 h 59"/>
                    <a:gd name="T14" fmla="*/ 0 w 122"/>
                    <a:gd name="T15" fmla="*/ 0 h 59"/>
                    <a:gd name="T16" fmla="*/ 0 w 122"/>
                    <a:gd name="T17" fmla="*/ 0 h 59"/>
                    <a:gd name="T18" fmla="*/ 0 w 122"/>
                    <a:gd name="T19" fmla="*/ 0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
                    <a:gd name="T31" fmla="*/ 0 h 59"/>
                    <a:gd name="T32" fmla="*/ 122 w 122"/>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 h="59">
                      <a:moveTo>
                        <a:pt x="73" y="20"/>
                      </a:moveTo>
                      <a:lnTo>
                        <a:pt x="78" y="57"/>
                      </a:lnTo>
                      <a:lnTo>
                        <a:pt x="122" y="33"/>
                      </a:lnTo>
                      <a:lnTo>
                        <a:pt x="84" y="0"/>
                      </a:lnTo>
                      <a:lnTo>
                        <a:pt x="40" y="23"/>
                      </a:lnTo>
                      <a:lnTo>
                        <a:pt x="46" y="59"/>
                      </a:lnTo>
                      <a:lnTo>
                        <a:pt x="40" y="23"/>
                      </a:lnTo>
                      <a:lnTo>
                        <a:pt x="0" y="44"/>
                      </a:lnTo>
                      <a:lnTo>
                        <a:pt x="46" y="59"/>
                      </a:lnTo>
                      <a:lnTo>
                        <a:pt x="73" y="2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69" name="Freeform 55">
                  <a:extLst>
                    <a:ext uri="{FF2B5EF4-FFF2-40B4-BE49-F238E27FC236}">
                      <a16:creationId xmlns:a16="http://schemas.microsoft.com/office/drawing/2014/main" id="{629F0BF8-3A79-4EA3-94B9-44BA1D1C0B1A}"/>
                    </a:ext>
                  </a:extLst>
                </p:cNvPr>
                <p:cNvSpPr>
                  <a:spLocks noChangeArrowheads="1"/>
                </p:cNvSpPr>
                <p:nvPr/>
              </p:nvSpPr>
              <p:spPr bwMode="auto">
                <a:xfrm>
                  <a:off x="355" y="465"/>
                  <a:ext cx="28" cy="9"/>
                </a:xfrm>
                <a:custGeom>
                  <a:avLst/>
                  <a:gdLst>
                    <a:gd name="T0" fmla="*/ 0 w 143"/>
                    <a:gd name="T1" fmla="*/ 0 h 55"/>
                    <a:gd name="T2" fmla="*/ 0 w 143"/>
                    <a:gd name="T3" fmla="*/ 0 h 55"/>
                    <a:gd name="T4" fmla="*/ 0 w 143"/>
                    <a:gd name="T5" fmla="*/ 0 h 55"/>
                    <a:gd name="T6" fmla="*/ 0 w 143"/>
                    <a:gd name="T7" fmla="*/ 0 h 55"/>
                    <a:gd name="T8" fmla="*/ 0 w 143"/>
                    <a:gd name="T9" fmla="*/ 0 h 55"/>
                    <a:gd name="T10" fmla="*/ 0 w 143"/>
                    <a:gd name="T11" fmla="*/ 0 h 55"/>
                    <a:gd name="T12" fmla="*/ 0 w 143"/>
                    <a:gd name="T13" fmla="*/ 0 h 55"/>
                    <a:gd name="T14" fmla="*/ 0 w 143"/>
                    <a:gd name="T15" fmla="*/ 0 h 55"/>
                    <a:gd name="T16" fmla="*/ 0 w 143"/>
                    <a:gd name="T17" fmla="*/ 0 h 55"/>
                    <a:gd name="T18" fmla="*/ 0 w 143"/>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55"/>
                    <a:gd name="T32" fmla="*/ 143 w 143"/>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55">
                      <a:moveTo>
                        <a:pt x="65" y="55"/>
                      </a:moveTo>
                      <a:lnTo>
                        <a:pt x="70" y="15"/>
                      </a:lnTo>
                      <a:lnTo>
                        <a:pt x="27" y="0"/>
                      </a:lnTo>
                      <a:lnTo>
                        <a:pt x="0" y="39"/>
                      </a:lnTo>
                      <a:lnTo>
                        <a:pt x="44" y="54"/>
                      </a:lnTo>
                      <a:lnTo>
                        <a:pt x="49" y="13"/>
                      </a:lnTo>
                      <a:lnTo>
                        <a:pt x="65" y="55"/>
                      </a:lnTo>
                      <a:lnTo>
                        <a:pt x="143" y="38"/>
                      </a:lnTo>
                      <a:lnTo>
                        <a:pt x="70" y="15"/>
                      </a:lnTo>
                      <a:lnTo>
                        <a:pt x="65" y="55"/>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0" name="Freeform 56">
                  <a:extLst>
                    <a:ext uri="{FF2B5EF4-FFF2-40B4-BE49-F238E27FC236}">
                      <a16:creationId xmlns:a16="http://schemas.microsoft.com/office/drawing/2014/main" id="{4DA1ACEF-FA63-4411-8EC8-4E36DB30BD92}"/>
                    </a:ext>
                  </a:extLst>
                </p:cNvPr>
                <p:cNvSpPr>
                  <a:spLocks noChangeArrowheads="1"/>
                </p:cNvSpPr>
                <p:nvPr/>
              </p:nvSpPr>
              <p:spPr bwMode="auto">
                <a:xfrm>
                  <a:off x="343" y="468"/>
                  <a:ext cx="24" cy="9"/>
                </a:xfrm>
                <a:custGeom>
                  <a:avLst/>
                  <a:gdLst>
                    <a:gd name="T0" fmla="*/ 0 w 126"/>
                    <a:gd name="T1" fmla="*/ 0 h 54"/>
                    <a:gd name="T2" fmla="*/ 0 w 126"/>
                    <a:gd name="T3" fmla="*/ 0 h 54"/>
                    <a:gd name="T4" fmla="*/ 0 w 126"/>
                    <a:gd name="T5" fmla="*/ 0 h 54"/>
                    <a:gd name="T6" fmla="*/ 0 w 126"/>
                    <a:gd name="T7" fmla="*/ 0 h 54"/>
                    <a:gd name="T8" fmla="*/ 0 w 126"/>
                    <a:gd name="T9" fmla="*/ 0 h 54"/>
                    <a:gd name="T10" fmla="*/ 0 w 126"/>
                    <a:gd name="T11" fmla="*/ 0 h 54"/>
                    <a:gd name="T12" fmla="*/ 0 w 126"/>
                    <a:gd name="T13" fmla="*/ 0 h 54"/>
                    <a:gd name="T14" fmla="*/ 0 w 126"/>
                    <a:gd name="T15" fmla="*/ 0 h 54"/>
                    <a:gd name="T16" fmla="*/ 0 w 126"/>
                    <a:gd name="T17" fmla="*/ 0 h 54"/>
                    <a:gd name="T18" fmla="*/ 0 w 126"/>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54"/>
                    <a:gd name="T32" fmla="*/ 126 w 126"/>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54">
                      <a:moveTo>
                        <a:pt x="84" y="17"/>
                      </a:moveTo>
                      <a:lnTo>
                        <a:pt x="70" y="54"/>
                      </a:lnTo>
                      <a:lnTo>
                        <a:pt x="126" y="42"/>
                      </a:lnTo>
                      <a:lnTo>
                        <a:pt x="110" y="0"/>
                      </a:lnTo>
                      <a:lnTo>
                        <a:pt x="55" y="12"/>
                      </a:lnTo>
                      <a:lnTo>
                        <a:pt x="42" y="48"/>
                      </a:lnTo>
                      <a:lnTo>
                        <a:pt x="55" y="12"/>
                      </a:lnTo>
                      <a:lnTo>
                        <a:pt x="0" y="24"/>
                      </a:lnTo>
                      <a:lnTo>
                        <a:pt x="42" y="48"/>
                      </a:lnTo>
                      <a:lnTo>
                        <a:pt x="84" y="1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1" name="Freeform 57">
                  <a:extLst>
                    <a:ext uri="{FF2B5EF4-FFF2-40B4-BE49-F238E27FC236}">
                      <a16:creationId xmlns:a16="http://schemas.microsoft.com/office/drawing/2014/main" id="{6A8BDC9C-8069-44D2-A512-FAD6ACED5759}"/>
                    </a:ext>
                  </a:extLst>
                </p:cNvPr>
                <p:cNvSpPr>
                  <a:spLocks noChangeArrowheads="1"/>
                </p:cNvSpPr>
                <p:nvPr/>
              </p:nvSpPr>
              <p:spPr bwMode="auto">
                <a:xfrm>
                  <a:off x="351" y="471"/>
                  <a:ext cx="30" cy="12"/>
                </a:xfrm>
                <a:custGeom>
                  <a:avLst/>
                  <a:gdLst>
                    <a:gd name="T0" fmla="*/ 0 w 152"/>
                    <a:gd name="T1" fmla="*/ 0 h 66"/>
                    <a:gd name="T2" fmla="*/ 0 w 152"/>
                    <a:gd name="T3" fmla="*/ 0 h 66"/>
                    <a:gd name="T4" fmla="*/ 0 w 152"/>
                    <a:gd name="T5" fmla="*/ 0 h 66"/>
                    <a:gd name="T6" fmla="*/ 0 w 152"/>
                    <a:gd name="T7" fmla="*/ 0 h 66"/>
                    <a:gd name="T8" fmla="*/ 0 w 152"/>
                    <a:gd name="T9" fmla="*/ 0 h 66"/>
                    <a:gd name="T10" fmla="*/ 0 w 152"/>
                    <a:gd name="T11" fmla="*/ 0 h 66"/>
                    <a:gd name="T12" fmla="*/ 0 w 152"/>
                    <a:gd name="T13" fmla="*/ 0 h 66"/>
                    <a:gd name="T14" fmla="*/ 0 w 152"/>
                    <a:gd name="T15" fmla="*/ 0 h 66"/>
                    <a:gd name="T16" fmla="*/ 0 w 152"/>
                    <a:gd name="T17" fmla="*/ 0 h 66"/>
                    <a:gd name="T18" fmla="*/ 0 w 152"/>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2"/>
                    <a:gd name="T31" fmla="*/ 0 h 66"/>
                    <a:gd name="T32" fmla="*/ 152 w 152"/>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2" h="66">
                      <a:moveTo>
                        <a:pt x="57" y="60"/>
                      </a:moveTo>
                      <a:lnTo>
                        <a:pt x="80" y="24"/>
                      </a:lnTo>
                      <a:lnTo>
                        <a:pt x="42" y="0"/>
                      </a:lnTo>
                      <a:lnTo>
                        <a:pt x="0" y="31"/>
                      </a:lnTo>
                      <a:lnTo>
                        <a:pt x="38" y="55"/>
                      </a:lnTo>
                      <a:lnTo>
                        <a:pt x="61" y="18"/>
                      </a:lnTo>
                      <a:lnTo>
                        <a:pt x="57" y="60"/>
                      </a:lnTo>
                      <a:lnTo>
                        <a:pt x="152" y="66"/>
                      </a:lnTo>
                      <a:lnTo>
                        <a:pt x="80" y="24"/>
                      </a:lnTo>
                      <a:lnTo>
                        <a:pt x="57" y="6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2" name="Freeform 58">
                  <a:extLst>
                    <a:ext uri="{FF2B5EF4-FFF2-40B4-BE49-F238E27FC236}">
                      <a16:creationId xmlns:a16="http://schemas.microsoft.com/office/drawing/2014/main" id="{518AC84A-7C41-4996-8AA1-28D7B68C1BB3}"/>
                    </a:ext>
                  </a:extLst>
                </p:cNvPr>
                <p:cNvSpPr>
                  <a:spLocks noChangeArrowheads="1"/>
                </p:cNvSpPr>
                <p:nvPr/>
              </p:nvSpPr>
              <p:spPr bwMode="auto">
                <a:xfrm>
                  <a:off x="344" y="473"/>
                  <a:ext cx="18" cy="8"/>
                </a:xfrm>
                <a:custGeom>
                  <a:avLst/>
                  <a:gdLst>
                    <a:gd name="T0" fmla="*/ 0 w 97"/>
                    <a:gd name="T1" fmla="*/ 0 h 49"/>
                    <a:gd name="T2" fmla="*/ 0 w 97"/>
                    <a:gd name="T3" fmla="*/ 0 h 49"/>
                    <a:gd name="T4" fmla="*/ 0 w 97"/>
                    <a:gd name="T5" fmla="*/ 0 h 49"/>
                    <a:gd name="T6" fmla="*/ 0 w 97"/>
                    <a:gd name="T7" fmla="*/ 0 h 49"/>
                    <a:gd name="T8" fmla="*/ 0 w 97"/>
                    <a:gd name="T9" fmla="*/ 0 h 49"/>
                    <a:gd name="T10" fmla="*/ 0 w 97"/>
                    <a:gd name="T11" fmla="*/ 0 h 49"/>
                    <a:gd name="T12" fmla="*/ 0 w 97"/>
                    <a:gd name="T13" fmla="*/ 0 h 49"/>
                    <a:gd name="T14" fmla="*/ 0 w 97"/>
                    <a:gd name="T15" fmla="*/ 0 h 49"/>
                    <a:gd name="T16" fmla="*/ 0 w 97"/>
                    <a:gd name="T17" fmla="*/ 0 h 49"/>
                    <a:gd name="T18" fmla="*/ 0 w 97"/>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
                    <a:gd name="T31" fmla="*/ 0 h 49"/>
                    <a:gd name="T32" fmla="*/ 97 w 97"/>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 h="49">
                      <a:moveTo>
                        <a:pt x="70" y="20"/>
                      </a:moveTo>
                      <a:lnTo>
                        <a:pt x="38" y="45"/>
                      </a:lnTo>
                      <a:lnTo>
                        <a:pt x="93" y="49"/>
                      </a:lnTo>
                      <a:lnTo>
                        <a:pt x="97" y="7"/>
                      </a:lnTo>
                      <a:lnTo>
                        <a:pt x="42" y="3"/>
                      </a:lnTo>
                      <a:lnTo>
                        <a:pt x="9" y="28"/>
                      </a:lnTo>
                      <a:lnTo>
                        <a:pt x="42" y="3"/>
                      </a:lnTo>
                      <a:lnTo>
                        <a:pt x="0" y="0"/>
                      </a:lnTo>
                      <a:lnTo>
                        <a:pt x="9" y="28"/>
                      </a:lnTo>
                      <a:lnTo>
                        <a:pt x="70" y="2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3" name="Freeform 59">
                  <a:extLst>
                    <a:ext uri="{FF2B5EF4-FFF2-40B4-BE49-F238E27FC236}">
                      <a16:creationId xmlns:a16="http://schemas.microsoft.com/office/drawing/2014/main" id="{0536F00B-572A-4BC4-98FF-B2FA9E9F2F7B}"/>
                    </a:ext>
                  </a:extLst>
                </p:cNvPr>
                <p:cNvSpPr>
                  <a:spLocks noChangeArrowheads="1"/>
                </p:cNvSpPr>
                <p:nvPr/>
              </p:nvSpPr>
              <p:spPr bwMode="auto">
                <a:xfrm>
                  <a:off x="346" y="478"/>
                  <a:ext cx="15" cy="12"/>
                </a:xfrm>
                <a:custGeom>
                  <a:avLst/>
                  <a:gdLst>
                    <a:gd name="T0" fmla="*/ 0 w 82"/>
                    <a:gd name="T1" fmla="*/ 0 h 71"/>
                    <a:gd name="T2" fmla="*/ 0 w 82"/>
                    <a:gd name="T3" fmla="*/ 0 h 71"/>
                    <a:gd name="T4" fmla="*/ 0 w 82"/>
                    <a:gd name="T5" fmla="*/ 0 h 71"/>
                    <a:gd name="T6" fmla="*/ 0 w 82"/>
                    <a:gd name="T7" fmla="*/ 0 h 71"/>
                    <a:gd name="T8" fmla="*/ 0 w 82"/>
                    <a:gd name="T9" fmla="*/ 0 h 71"/>
                    <a:gd name="T10" fmla="*/ 0 w 82"/>
                    <a:gd name="T11" fmla="*/ 0 h 71"/>
                    <a:gd name="T12" fmla="*/ 0 w 82"/>
                    <a:gd name="T13" fmla="*/ 0 h 71"/>
                    <a:gd name="T14" fmla="*/ 0 w 82"/>
                    <a:gd name="T15" fmla="*/ 0 h 71"/>
                    <a:gd name="T16" fmla="*/ 0 w 82"/>
                    <a:gd name="T17" fmla="*/ 0 h 71"/>
                    <a:gd name="T18" fmla="*/ 0 w 82"/>
                    <a:gd name="T19" fmla="*/ 0 h 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
                    <a:gd name="T31" fmla="*/ 0 h 71"/>
                    <a:gd name="T32" fmla="*/ 82 w 82"/>
                    <a:gd name="T33" fmla="*/ 71 h 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 h="71">
                      <a:moveTo>
                        <a:pt x="23" y="48"/>
                      </a:moveTo>
                      <a:lnTo>
                        <a:pt x="69" y="26"/>
                      </a:lnTo>
                      <a:lnTo>
                        <a:pt x="61" y="0"/>
                      </a:lnTo>
                      <a:lnTo>
                        <a:pt x="0" y="8"/>
                      </a:lnTo>
                      <a:lnTo>
                        <a:pt x="8" y="34"/>
                      </a:lnTo>
                      <a:lnTo>
                        <a:pt x="53" y="12"/>
                      </a:lnTo>
                      <a:lnTo>
                        <a:pt x="23" y="48"/>
                      </a:lnTo>
                      <a:lnTo>
                        <a:pt x="82" y="71"/>
                      </a:lnTo>
                      <a:lnTo>
                        <a:pt x="69" y="26"/>
                      </a:lnTo>
                      <a:lnTo>
                        <a:pt x="23" y="48"/>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4" name="Freeform 60">
                  <a:extLst>
                    <a:ext uri="{FF2B5EF4-FFF2-40B4-BE49-F238E27FC236}">
                      <a16:creationId xmlns:a16="http://schemas.microsoft.com/office/drawing/2014/main" id="{61C1033D-9646-4D62-B650-777231E64C97}"/>
                    </a:ext>
                  </a:extLst>
                </p:cNvPr>
                <p:cNvSpPr>
                  <a:spLocks noChangeArrowheads="1"/>
                </p:cNvSpPr>
                <p:nvPr/>
              </p:nvSpPr>
              <p:spPr bwMode="auto">
                <a:xfrm>
                  <a:off x="342" y="476"/>
                  <a:ext cx="13" cy="9"/>
                </a:xfrm>
                <a:custGeom>
                  <a:avLst/>
                  <a:gdLst>
                    <a:gd name="T0" fmla="*/ 0 w 72"/>
                    <a:gd name="T1" fmla="*/ 0 h 55"/>
                    <a:gd name="T2" fmla="*/ 0 w 72"/>
                    <a:gd name="T3" fmla="*/ 0 h 55"/>
                    <a:gd name="T4" fmla="*/ 0 w 72"/>
                    <a:gd name="T5" fmla="*/ 0 h 55"/>
                    <a:gd name="T6" fmla="*/ 0 w 72"/>
                    <a:gd name="T7" fmla="*/ 0 h 55"/>
                    <a:gd name="T8" fmla="*/ 0 w 72"/>
                    <a:gd name="T9" fmla="*/ 0 h 55"/>
                    <a:gd name="T10" fmla="*/ 0 w 72"/>
                    <a:gd name="T11" fmla="*/ 0 h 55"/>
                    <a:gd name="T12" fmla="*/ 0 w 72"/>
                    <a:gd name="T13" fmla="*/ 0 h 55"/>
                    <a:gd name="T14" fmla="*/ 0 w 72"/>
                    <a:gd name="T15" fmla="*/ 0 h 55"/>
                    <a:gd name="T16" fmla="*/ 0 w 72"/>
                    <a:gd name="T17" fmla="*/ 0 h 55"/>
                    <a:gd name="T18" fmla="*/ 0 w 72"/>
                    <a:gd name="T19" fmla="*/ 0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55"/>
                    <a:gd name="T32" fmla="*/ 72 w 72"/>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55">
                      <a:moveTo>
                        <a:pt x="15" y="44"/>
                      </a:moveTo>
                      <a:lnTo>
                        <a:pt x="0" y="40"/>
                      </a:lnTo>
                      <a:lnTo>
                        <a:pt x="42" y="55"/>
                      </a:lnTo>
                      <a:lnTo>
                        <a:pt x="72" y="19"/>
                      </a:lnTo>
                      <a:lnTo>
                        <a:pt x="31" y="3"/>
                      </a:lnTo>
                      <a:lnTo>
                        <a:pt x="15" y="0"/>
                      </a:lnTo>
                      <a:lnTo>
                        <a:pt x="31" y="3"/>
                      </a:lnTo>
                      <a:lnTo>
                        <a:pt x="23" y="0"/>
                      </a:lnTo>
                      <a:lnTo>
                        <a:pt x="15" y="0"/>
                      </a:lnTo>
                      <a:lnTo>
                        <a:pt x="15" y="44"/>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5" name="Freeform 61">
                  <a:extLst>
                    <a:ext uri="{FF2B5EF4-FFF2-40B4-BE49-F238E27FC236}">
                      <a16:creationId xmlns:a16="http://schemas.microsoft.com/office/drawing/2014/main" id="{00EEBAED-C454-4C16-8AF2-72BFF8E79DE7}"/>
                    </a:ext>
                  </a:extLst>
                </p:cNvPr>
                <p:cNvSpPr>
                  <a:spLocks noChangeArrowheads="1"/>
                </p:cNvSpPr>
                <p:nvPr/>
              </p:nvSpPr>
              <p:spPr bwMode="auto">
                <a:xfrm>
                  <a:off x="317" y="476"/>
                  <a:ext cx="26" cy="7"/>
                </a:xfrm>
                <a:custGeom>
                  <a:avLst/>
                  <a:gdLst>
                    <a:gd name="T0" fmla="*/ 0 w 133"/>
                    <a:gd name="T1" fmla="*/ 0 h 44"/>
                    <a:gd name="T2" fmla="*/ 0 w 133"/>
                    <a:gd name="T3" fmla="*/ 0 h 44"/>
                    <a:gd name="T4" fmla="*/ 0 w 133"/>
                    <a:gd name="T5" fmla="*/ 0 h 44"/>
                    <a:gd name="T6" fmla="*/ 0 w 133"/>
                    <a:gd name="T7" fmla="*/ 0 h 44"/>
                    <a:gd name="T8" fmla="*/ 0 w 133"/>
                    <a:gd name="T9" fmla="*/ 0 h 44"/>
                    <a:gd name="T10" fmla="*/ 0 w 133"/>
                    <a:gd name="T11" fmla="*/ 0 h 44"/>
                    <a:gd name="T12" fmla="*/ 0 w 133"/>
                    <a:gd name="T13" fmla="*/ 0 h 44"/>
                    <a:gd name="T14" fmla="*/ 0 w 133"/>
                    <a:gd name="T15" fmla="*/ 0 h 44"/>
                    <a:gd name="T16" fmla="*/ 0 w 133"/>
                    <a:gd name="T17" fmla="*/ 0 h 44"/>
                    <a:gd name="T18" fmla="*/ 0 w 133"/>
                    <a:gd name="T19" fmla="*/ 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3"/>
                    <a:gd name="T31" fmla="*/ 0 h 44"/>
                    <a:gd name="T32" fmla="*/ 133 w 133"/>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3" h="44">
                      <a:moveTo>
                        <a:pt x="26" y="41"/>
                      </a:moveTo>
                      <a:lnTo>
                        <a:pt x="13" y="44"/>
                      </a:lnTo>
                      <a:lnTo>
                        <a:pt x="133" y="44"/>
                      </a:lnTo>
                      <a:lnTo>
                        <a:pt x="133" y="0"/>
                      </a:lnTo>
                      <a:lnTo>
                        <a:pt x="13" y="0"/>
                      </a:lnTo>
                      <a:lnTo>
                        <a:pt x="0" y="2"/>
                      </a:lnTo>
                      <a:lnTo>
                        <a:pt x="13" y="0"/>
                      </a:lnTo>
                      <a:lnTo>
                        <a:pt x="7" y="1"/>
                      </a:lnTo>
                      <a:lnTo>
                        <a:pt x="0" y="2"/>
                      </a:lnTo>
                      <a:lnTo>
                        <a:pt x="26" y="4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6" name="Freeform 62">
                  <a:extLst>
                    <a:ext uri="{FF2B5EF4-FFF2-40B4-BE49-F238E27FC236}">
                      <a16:creationId xmlns:a16="http://schemas.microsoft.com/office/drawing/2014/main" id="{CAB7FFEE-920B-4597-82C0-9669473F0A0D}"/>
                    </a:ext>
                  </a:extLst>
                </p:cNvPr>
                <p:cNvSpPr>
                  <a:spLocks noChangeArrowheads="1"/>
                </p:cNvSpPr>
                <p:nvPr/>
              </p:nvSpPr>
              <p:spPr bwMode="auto">
                <a:xfrm>
                  <a:off x="298" y="477"/>
                  <a:ext cx="23" cy="13"/>
                </a:xfrm>
                <a:custGeom>
                  <a:avLst/>
                  <a:gdLst>
                    <a:gd name="T0" fmla="*/ 0 w 116"/>
                    <a:gd name="T1" fmla="*/ 0 h 78"/>
                    <a:gd name="T2" fmla="*/ 0 w 116"/>
                    <a:gd name="T3" fmla="*/ 0 h 78"/>
                    <a:gd name="T4" fmla="*/ 0 w 116"/>
                    <a:gd name="T5" fmla="*/ 0 h 78"/>
                    <a:gd name="T6" fmla="*/ 0 w 116"/>
                    <a:gd name="T7" fmla="*/ 0 h 78"/>
                    <a:gd name="T8" fmla="*/ 0 w 116"/>
                    <a:gd name="T9" fmla="*/ 0 h 78"/>
                    <a:gd name="T10" fmla="*/ 0 w 116"/>
                    <a:gd name="T11" fmla="*/ 0 h 78"/>
                    <a:gd name="T12" fmla="*/ 0 w 116"/>
                    <a:gd name="T13" fmla="*/ 0 h 78"/>
                    <a:gd name="T14" fmla="*/ 0 w 116"/>
                    <a:gd name="T15" fmla="*/ 0 h 78"/>
                    <a:gd name="T16" fmla="*/ 0 w 116"/>
                    <a:gd name="T17" fmla="*/ 0 h 78"/>
                    <a:gd name="T18" fmla="*/ 0 w 116"/>
                    <a:gd name="T19" fmla="*/ 0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
                    <a:gd name="T31" fmla="*/ 0 h 78"/>
                    <a:gd name="T32" fmla="*/ 116 w 116"/>
                    <a:gd name="T33" fmla="*/ 78 h 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 h="78">
                      <a:moveTo>
                        <a:pt x="19" y="33"/>
                      </a:moveTo>
                      <a:lnTo>
                        <a:pt x="63" y="57"/>
                      </a:lnTo>
                      <a:lnTo>
                        <a:pt x="116" y="39"/>
                      </a:lnTo>
                      <a:lnTo>
                        <a:pt x="90" y="0"/>
                      </a:lnTo>
                      <a:lnTo>
                        <a:pt x="36" y="18"/>
                      </a:lnTo>
                      <a:lnTo>
                        <a:pt x="80" y="43"/>
                      </a:lnTo>
                      <a:lnTo>
                        <a:pt x="19" y="33"/>
                      </a:lnTo>
                      <a:lnTo>
                        <a:pt x="0" y="78"/>
                      </a:lnTo>
                      <a:lnTo>
                        <a:pt x="63" y="57"/>
                      </a:lnTo>
                      <a:lnTo>
                        <a:pt x="19" y="3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7" name="Freeform 63">
                  <a:extLst>
                    <a:ext uri="{FF2B5EF4-FFF2-40B4-BE49-F238E27FC236}">
                      <a16:creationId xmlns:a16="http://schemas.microsoft.com/office/drawing/2014/main" id="{8F8F1BC2-CC51-47BD-A1F1-0B7455859BDA}"/>
                    </a:ext>
                  </a:extLst>
                </p:cNvPr>
                <p:cNvSpPr>
                  <a:spLocks noChangeArrowheads="1"/>
                </p:cNvSpPr>
                <p:nvPr/>
              </p:nvSpPr>
              <p:spPr bwMode="auto">
                <a:xfrm>
                  <a:off x="302" y="469"/>
                  <a:ext cx="18" cy="14"/>
                </a:xfrm>
                <a:custGeom>
                  <a:avLst/>
                  <a:gdLst>
                    <a:gd name="T0" fmla="*/ 0 w 94"/>
                    <a:gd name="T1" fmla="*/ 0 h 79"/>
                    <a:gd name="T2" fmla="*/ 0 w 94"/>
                    <a:gd name="T3" fmla="*/ 0 h 79"/>
                    <a:gd name="T4" fmla="*/ 0 w 94"/>
                    <a:gd name="T5" fmla="*/ 0 h 79"/>
                    <a:gd name="T6" fmla="*/ 0 w 94"/>
                    <a:gd name="T7" fmla="*/ 0 h 79"/>
                    <a:gd name="T8" fmla="*/ 0 w 94"/>
                    <a:gd name="T9" fmla="*/ 0 h 79"/>
                    <a:gd name="T10" fmla="*/ 0 w 94"/>
                    <a:gd name="T11" fmla="*/ 0 h 79"/>
                    <a:gd name="T12" fmla="*/ 0 w 94"/>
                    <a:gd name="T13" fmla="*/ 0 h 79"/>
                    <a:gd name="T14" fmla="*/ 0 w 94"/>
                    <a:gd name="T15" fmla="*/ 0 h 79"/>
                    <a:gd name="T16" fmla="*/ 0 w 94"/>
                    <a:gd name="T17" fmla="*/ 0 h 79"/>
                    <a:gd name="T18" fmla="*/ 0 w 94"/>
                    <a:gd name="T19" fmla="*/ 0 h 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
                    <a:gd name="T31" fmla="*/ 0 h 79"/>
                    <a:gd name="T32" fmla="*/ 94 w 94"/>
                    <a:gd name="T33" fmla="*/ 79 h 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 h="79">
                      <a:moveTo>
                        <a:pt x="57" y="53"/>
                      </a:moveTo>
                      <a:lnTo>
                        <a:pt x="17" y="27"/>
                      </a:lnTo>
                      <a:lnTo>
                        <a:pt x="0" y="69"/>
                      </a:lnTo>
                      <a:lnTo>
                        <a:pt x="61" y="79"/>
                      </a:lnTo>
                      <a:lnTo>
                        <a:pt x="78" y="37"/>
                      </a:lnTo>
                      <a:lnTo>
                        <a:pt x="38" y="11"/>
                      </a:lnTo>
                      <a:lnTo>
                        <a:pt x="78" y="37"/>
                      </a:lnTo>
                      <a:lnTo>
                        <a:pt x="94" y="0"/>
                      </a:lnTo>
                      <a:lnTo>
                        <a:pt x="38" y="11"/>
                      </a:lnTo>
                      <a:lnTo>
                        <a:pt x="57" y="5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8" name="Freeform 64">
                  <a:extLst>
                    <a:ext uri="{FF2B5EF4-FFF2-40B4-BE49-F238E27FC236}">
                      <a16:creationId xmlns:a16="http://schemas.microsoft.com/office/drawing/2014/main" id="{C0DC44C4-9A06-445E-9D01-D381346674EA}"/>
                    </a:ext>
                  </a:extLst>
                </p:cNvPr>
                <p:cNvSpPr>
                  <a:spLocks noChangeArrowheads="1"/>
                </p:cNvSpPr>
                <p:nvPr/>
              </p:nvSpPr>
              <p:spPr bwMode="auto">
                <a:xfrm>
                  <a:off x="291" y="472"/>
                  <a:ext cx="21" cy="11"/>
                </a:xfrm>
                <a:custGeom>
                  <a:avLst/>
                  <a:gdLst>
                    <a:gd name="T0" fmla="*/ 0 w 110"/>
                    <a:gd name="T1" fmla="*/ 0 h 65"/>
                    <a:gd name="T2" fmla="*/ 0 w 110"/>
                    <a:gd name="T3" fmla="*/ 0 h 65"/>
                    <a:gd name="T4" fmla="*/ 0 w 110"/>
                    <a:gd name="T5" fmla="*/ 0 h 65"/>
                    <a:gd name="T6" fmla="*/ 0 w 110"/>
                    <a:gd name="T7" fmla="*/ 0 h 65"/>
                    <a:gd name="T8" fmla="*/ 0 w 110"/>
                    <a:gd name="T9" fmla="*/ 0 h 65"/>
                    <a:gd name="T10" fmla="*/ 0 w 110"/>
                    <a:gd name="T11" fmla="*/ 0 h 65"/>
                    <a:gd name="T12" fmla="*/ 0 w 110"/>
                    <a:gd name="T13" fmla="*/ 0 h 65"/>
                    <a:gd name="T14" fmla="*/ 0 w 110"/>
                    <a:gd name="T15" fmla="*/ 0 h 65"/>
                    <a:gd name="T16" fmla="*/ 0 w 110"/>
                    <a:gd name="T17" fmla="*/ 0 h 65"/>
                    <a:gd name="T18" fmla="*/ 0 w 110"/>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
                    <a:gd name="T31" fmla="*/ 0 h 65"/>
                    <a:gd name="T32" fmla="*/ 110 w 110"/>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 h="65">
                      <a:moveTo>
                        <a:pt x="30" y="21"/>
                      </a:moveTo>
                      <a:lnTo>
                        <a:pt x="68" y="51"/>
                      </a:lnTo>
                      <a:lnTo>
                        <a:pt x="110" y="42"/>
                      </a:lnTo>
                      <a:lnTo>
                        <a:pt x="91" y="0"/>
                      </a:lnTo>
                      <a:lnTo>
                        <a:pt x="49" y="10"/>
                      </a:lnTo>
                      <a:lnTo>
                        <a:pt x="87" y="39"/>
                      </a:lnTo>
                      <a:lnTo>
                        <a:pt x="30" y="21"/>
                      </a:lnTo>
                      <a:lnTo>
                        <a:pt x="0" y="65"/>
                      </a:lnTo>
                      <a:lnTo>
                        <a:pt x="68" y="51"/>
                      </a:lnTo>
                      <a:lnTo>
                        <a:pt x="30" y="21"/>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79" name="Freeform 65">
                  <a:extLst>
                    <a:ext uri="{FF2B5EF4-FFF2-40B4-BE49-F238E27FC236}">
                      <a16:creationId xmlns:a16="http://schemas.microsoft.com/office/drawing/2014/main" id="{46141F06-2883-494A-9CC5-0A31C1498B48}"/>
                    </a:ext>
                  </a:extLst>
                </p:cNvPr>
                <p:cNvSpPr>
                  <a:spLocks noChangeArrowheads="1"/>
                </p:cNvSpPr>
                <p:nvPr/>
              </p:nvSpPr>
              <p:spPr bwMode="auto">
                <a:xfrm>
                  <a:off x="298" y="466"/>
                  <a:ext cx="18" cy="11"/>
                </a:xfrm>
                <a:custGeom>
                  <a:avLst/>
                  <a:gdLst>
                    <a:gd name="T0" fmla="*/ 0 w 99"/>
                    <a:gd name="T1" fmla="*/ 0 h 66"/>
                    <a:gd name="T2" fmla="*/ 0 w 99"/>
                    <a:gd name="T3" fmla="*/ 0 h 66"/>
                    <a:gd name="T4" fmla="*/ 0 w 99"/>
                    <a:gd name="T5" fmla="*/ 0 h 66"/>
                    <a:gd name="T6" fmla="*/ 0 w 99"/>
                    <a:gd name="T7" fmla="*/ 0 h 66"/>
                    <a:gd name="T8" fmla="*/ 0 w 99"/>
                    <a:gd name="T9" fmla="*/ 0 h 66"/>
                    <a:gd name="T10" fmla="*/ 0 w 99"/>
                    <a:gd name="T11" fmla="*/ 0 h 66"/>
                    <a:gd name="T12" fmla="*/ 0 w 99"/>
                    <a:gd name="T13" fmla="*/ 0 h 66"/>
                    <a:gd name="T14" fmla="*/ 0 w 99"/>
                    <a:gd name="T15" fmla="*/ 0 h 66"/>
                    <a:gd name="T16" fmla="*/ 0 w 99"/>
                    <a:gd name="T17" fmla="*/ 0 h 66"/>
                    <a:gd name="T18" fmla="*/ 0 w 99"/>
                    <a:gd name="T19" fmla="*/ 0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
                    <a:gd name="T31" fmla="*/ 0 h 66"/>
                    <a:gd name="T32" fmla="*/ 99 w 99"/>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 h="66">
                      <a:moveTo>
                        <a:pt x="50" y="42"/>
                      </a:moveTo>
                      <a:lnTo>
                        <a:pt x="25" y="12"/>
                      </a:lnTo>
                      <a:lnTo>
                        <a:pt x="0" y="48"/>
                      </a:lnTo>
                      <a:lnTo>
                        <a:pt x="57" y="66"/>
                      </a:lnTo>
                      <a:lnTo>
                        <a:pt x="82" y="30"/>
                      </a:lnTo>
                      <a:lnTo>
                        <a:pt x="57" y="0"/>
                      </a:lnTo>
                      <a:lnTo>
                        <a:pt x="82" y="30"/>
                      </a:lnTo>
                      <a:lnTo>
                        <a:pt x="99" y="4"/>
                      </a:lnTo>
                      <a:lnTo>
                        <a:pt x="57" y="0"/>
                      </a:lnTo>
                      <a:lnTo>
                        <a:pt x="50" y="42"/>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0" name="Freeform 66">
                  <a:extLst>
                    <a:ext uri="{FF2B5EF4-FFF2-40B4-BE49-F238E27FC236}">
                      <a16:creationId xmlns:a16="http://schemas.microsoft.com/office/drawing/2014/main" id="{0DE311C3-E7F9-45B0-9CFC-D02A7F500968}"/>
                    </a:ext>
                  </a:extLst>
                </p:cNvPr>
                <p:cNvSpPr>
                  <a:spLocks noChangeArrowheads="1"/>
                </p:cNvSpPr>
                <p:nvPr/>
              </p:nvSpPr>
              <p:spPr bwMode="auto">
                <a:xfrm>
                  <a:off x="282" y="465"/>
                  <a:ext cx="25" cy="8"/>
                </a:xfrm>
                <a:custGeom>
                  <a:avLst/>
                  <a:gdLst>
                    <a:gd name="T0" fmla="*/ 0 w 131"/>
                    <a:gd name="T1" fmla="*/ 0 h 46"/>
                    <a:gd name="T2" fmla="*/ 0 w 131"/>
                    <a:gd name="T3" fmla="*/ 0 h 46"/>
                    <a:gd name="T4" fmla="*/ 0 w 131"/>
                    <a:gd name="T5" fmla="*/ 0 h 46"/>
                    <a:gd name="T6" fmla="*/ 0 w 131"/>
                    <a:gd name="T7" fmla="*/ 0 h 46"/>
                    <a:gd name="T8" fmla="*/ 0 w 131"/>
                    <a:gd name="T9" fmla="*/ 0 h 46"/>
                    <a:gd name="T10" fmla="*/ 0 w 131"/>
                    <a:gd name="T11" fmla="*/ 0 h 46"/>
                    <a:gd name="T12" fmla="*/ 0 w 131"/>
                    <a:gd name="T13" fmla="*/ 0 h 46"/>
                    <a:gd name="T14" fmla="*/ 0 w 131"/>
                    <a:gd name="T15" fmla="*/ 0 h 46"/>
                    <a:gd name="T16" fmla="*/ 0 w 131"/>
                    <a:gd name="T17" fmla="*/ 0 h 46"/>
                    <a:gd name="T18" fmla="*/ 0 w 131"/>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1"/>
                    <a:gd name="T31" fmla="*/ 0 h 46"/>
                    <a:gd name="T32" fmla="*/ 131 w 131"/>
                    <a:gd name="T33" fmla="*/ 46 h 4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1" h="46">
                      <a:moveTo>
                        <a:pt x="69" y="3"/>
                      </a:moveTo>
                      <a:lnTo>
                        <a:pt x="82" y="42"/>
                      </a:lnTo>
                      <a:lnTo>
                        <a:pt x="124" y="46"/>
                      </a:lnTo>
                      <a:lnTo>
                        <a:pt x="131" y="4"/>
                      </a:lnTo>
                      <a:lnTo>
                        <a:pt x="89" y="0"/>
                      </a:lnTo>
                      <a:lnTo>
                        <a:pt x="103" y="39"/>
                      </a:lnTo>
                      <a:lnTo>
                        <a:pt x="69" y="3"/>
                      </a:lnTo>
                      <a:lnTo>
                        <a:pt x="0" y="34"/>
                      </a:lnTo>
                      <a:lnTo>
                        <a:pt x="82" y="42"/>
                      </a:lnTo>
                      <a:lnTo>
                        <a:pt x="69" y="3"/>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1" name="Freeform 67">
                  <a:extLst>
                    <a:ext uri="{FF2B5EF4-FFF2-40B4-BE49-F238E27FC236}">
                      <a16:creationId xmlns:a16="http://schemas.microsoft.com/office/drawing/2014/main" id="{C989A559-D86B-446A-A4F8-4A279A08F5F9}"/>
                    </a:ext>
                  </a:extLst>
                </p:cNvPr>
                <p:cNvSpPr>
                  <a:spLocks noChangeArrowheads="1"/>
                </p:cNvSpPr>
                <p:nvPr/>
              </p:nvSpPr>
              <p:spPr bwMode="auto">
                <a:xfrm>
                  <a:off x="296" y="462"/>
                  <a:ext cx="22" cy="9"/>
                </a:xfrm>
                <a:custGeom>
                  <a:avLst/>
                  <a:gdLst>
                    <a:gd name="T0" fmla="*/ 0 w 112"/>
                    <a:gd name="T1" fmla="*/ 0 h 56"/>
                    <a:gd name="T2" fmla="*/ 0 w 112"/>
                    <a:gd name="T3" fmla="*/ 0 h 56"/>
                    <a:gd name="T4" fmla="*/ 0 w 112"/>
                    <a:gd name="T5" fmla="*/ 0 h 56"/>
                    <a:gd name="T6" fmla="*/ 0 w 112"/>
                    <a:gd name="T7" fmla="*/ 0 h 56"/>
                    <a:gd name="T8" fmla="*/ 0 w 112"/>
                    <a:gd name="T9" fmla="*/ 0 h 56"/>
                    <a:gd name="T10" fmla="*/ 0 w 112"/>
                    <a:gd name="T11" fmla="*/ 0 h 56"/>
                    <a:gd name="T12" fmla="*/ 0 w 112"/>
                    <a:gd name="T13" fmla="*/ 0 h 56"/>
                    <a:gd name="T14" fmla="*/ 0 w 112"/>
                    <a:gd name="T15" fmla="*/ 0 h 56"/>
                    <a:gd name="T16" fmla="*/ 0 w 112"/>
                    <a:gd name="T17" fmla="*/ 0 h 56"/>
                    <a:gd name="T18" fmla="*/ 0 w 112"/>
                    <a:gd name="T19" fmla="*/ 0 h 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56"/>
                    <a:gd name="T32" fmla="*/ 112 w 112"/>
                    <a:gd name="T33" fmla="*/ 56 h 5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56">
                      <a:moveTo>
                        <a:pt x="40" y="35"/>
                      </a:moveTo>
                      <a:lnTo>
                        <a:pt x="41" y="0"/>
                      </a:lnTo>
                      <a:lnTo>
                        <a:pt x="0" y="20"/>
                      </a:lnTo>
                      <a:lnTo>
                        <a:pt x="34" y="56"/>
                      </a:lnTo>
                      <a:lnTo>
                        <a:pt x="76" y="37"/>
                      </a:lnTo>
                      <a:lnTo>
                        <a:pt x="78" y="2"/>
                      </a:lnTo>
                      <a:lnTo>
                        <a:pt x="76" y="37"/>
                      </a:lnTo>
                      <a:lnTo>
                        <a:pt x="112" y="19"/>
                      </a:lnTo>
                      <a:lnTo>
                        <a:pt x="78" y="2"/>
                      </a:lnTo>
                      <a:lnTo>
                        <a:pt x="40" y="35"/>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2" name="Freeform 68">
                  <a:extLst>
                    <a:ext uri="{FF2B5EF4-FFF2-40B4-BE49-F238E27FC236}">
                      <a16:creationId xmlns:a16="http://schemas.microsoft.com/office/drawing/2014/main" id="{2B7F2764-0633-4587-8C88-613D626A02A1}"/>
                    </a:ext>
                  </a:extLst>
                </p:cNvPr>
                <p:cNvSpPr>
                  <a:spLocks noChangeArrowheads="1"/>
                </p:cNvSpPr>
                <p:nvPr/>
              </p:nvSpPr>
              <p:spPr bwMode="auto">
                <a:xfrm>
                  <a:off x="291" y="459"/>
                  <a:ext cx="20" cy="8"/>
                </a:xfrm>
                <a:custGeom>
                  <a:avLst/>
                  <a:gdLst>
                    <a:gd name="T0" fmla="*/ 0 w 103"/>
                    <a:gd name="T1" fmla="*/ 0 h 50"/>
                    <a:gd name="T2" fmla="*/ 0 w 103"/>
                    <a:gd name="T3" fmla="*/ 0 h 50"/>
                    <a:gd name="T4" fmla="*/ 0 w 103"/>
                    <a:gd name="T5" fmla="*/ 0 h 50"/>
                    <a:gd name="T6" fmla="*/ 0 w 103"/>
                    <a:gd name="T7" fmla="*/ 0 h 50"/>
                    <a:gd name="T8" fmla="*/ 0 w 103"/>
                    <a:gd name="T9" fmla="*/ 0 h 50"/>
                    <a:gd name="T10" fmla="*/ 0 w 103"/>
                    <a:gd name="T11" fmla="*/ 0 h 50"/>
                    <a:gd name="T12" fmla="*/ 0 w 103"/>
                    <a:gd name="T13" fmla="*/ 0 h 50"/>
                    <a:gd name="T14" fmla="*/ 0 w 103"/>
                    <a:gd name="T15" fmla="*/ 0 h 50"/>
                    <a:gd name="T16" fmla="*/ 0 w 103"/>
                    <a:gd name="T17" fmla="*/ 0 h 50"/>
                    <a:gd name="T18" fmla="*/ 0 w 103"/>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50"/>
                    <a:gd name="T32" fmla="*/ 103 w 103"/>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50">
                      <a:moveTo>
                        <a:pt x="40" y="0"/>
                      </a:moveTo>
                      <a:lnTo>
                        <a:pt x="36" y="35"/>
                      </a:lnTo>
                      <a:lnTo>
                        <a:pt x="65" y="50"/>
                      </a:lnTo>
                      <a:lnTo>
                        <a:pt x="103" y="17"/>
                      </a:lnTo>
                      <a:lnTo>
                        <a:pt x="74" y="1"/>
                      </a:lnTo>
                      <a:lnTo>
                        <a:pt x="70" y="36"/>
                      </a:lnTo>
                      <a:lnTo>
                        <a:pt x="40" y="0"/>
                      </a:lnTo>
                      <a:lnTo>
                        <a:pt x="0" y="15"/>
                      </a:lnTo>
                      <a:lnTo>
                        <a:pt x="36" y="35"/>
                      </a:lnTo>
                      <a:lnTo>
                        <a:pt x="40" y="0"/>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3" name="Freeform 69">
                  <a:extLst>
                    <a:ext uri="{FF2B5EF4-FFF2-40B4-BE49-F238E27FC236}">
                      <a16:creationId xmlns:a16="http://schemas.microsoft.com/office/drawing/2014/main" id="{4C36C98C-841A-451B-95D4-D5A43F45719D}"/>
                    </a:ext>
                  </a:extLst>
                </p:cNvPr>
                <p:cNvSpPr>
                  <a:spLocks noChangeArrowheads="1"/>
                </p:cNvSpPr>
                <p:nvPr/>
              </p:nvSpPr>
              <p:spPr bwMode="auto">
                <a:xfrm>
                  <a:off x="300" y="455"/>
                  <a:ext cx="19" cy="9"/>
                </a:xfrm>
                <a:custGeom>
                  <a:avLst/>
                  <a:gdLst>
                    <a:gd name="T0" fmla="*/ 0 w 103"/>
                    <a:gd name="T1" fmla="*/ 0 h 54"/>
                    <a:gd name="T2" fmla="*/ 0 w 103"/>
                    <a:gd name="T3" fmla="*/ 0 h 54"/>
                    <a:gd name="T4" fmla="*/ 0 w 103"/>
                    <a:gd name="T5" fmla="*/ 0 h 54"/>
                    <a:gd name="T6" fmla="*/ 0 w 103"/>
                    <a:gd name="T7" fmla="*/ 0 h 54"/>
                    <a:gd name="T8" fmla="*/ 0 w 103"/>
                    <a:gd name="T9" fmla="*/ 0 h 54"/>
                    <a:gd name="T10" fmla="*/ 0 w 103"/>
                    <a:gd name="T11" fmla="*/ 0 h 54"/>
                    <a:gd name="T12" fmla="*/ 0 w 103"/>
                    <a:gd name="T13" fmla="*/ 0 h 54"/>
                    <a:gd name="T14" fmla="*/ 0 w 103"/>
                    <a:gd name="T15" fmla="*/ 0 h 54"/>
                    <a:gd name="T16" fmla="*/ 0 w 103"/>
                    <a:gd name="T17" fmla="*/ 0 h 54"/>
                    <a:gd name="T18" fmla="*/ 0 w 103"/>
                    <a:gd name="T19" fmla="*/ 0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
                    <a:gd name="T31" fmla="*/ 0 h 54"/>
                    <a:gd name="T32" fmla="*/ 103 w 103"/>
                    <a:gd name="T33" fmla="*/ 54 h 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 h="54">
                      <a:moveTo>
                        <a:pt x="32" y="27"/>
                      </a:moveTo>
                      <a:lnTo>
                        <a:pt x="46" y="0"/>
                      </a:lnTo>
                      <a:lnTo>
                        <a:pt x="0" y="18"/>
                      </a:lnTo>
                      <a:lnTo>
                        <a:pt x="30" y="54"/>
                      </a:lnTo>
                      <a:lnTo>
                        <a:pt x="76" y="36"/>
                      </a:lnTo>
                      <a:lnTo>
                        <a:pt x="89" y="9"/>
                      </a:lnTo>
                      <a:lnTo>
                        <a:pt x="76" y="36"/>
                      </a:lnTo>
                      <a:lnTo>
                        <a:pt x="103" y="26"/>
                      </a:lnTo>
                      <a:lnTo>
                        <a:pt x="89" y="9"/>
                      </a:lnTo>
                      <a:lnTo>
                        <a:pt x="32" y="27"/>
                      </a:lnTo>
                      <a:close/>
                    </a:path>
                  </a:pathLst>
                </a:custGeom>
                <a:solidFill>
                  <a:srgbClr val="FF0066"/>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4" name="Freeform 70">
                  <a:extLst>
                    <a:ext uri="{FF2B5EF4-FFF2-40B4-BE49-F238E27FC236}">
                      <a16:creationId xmlns:a16="http://schemas.microsoft.com/office/drawing/2014/main" id="{DBF23882-2F3B-4EF8-9CC4-A1F4FC3A356B}"/>
                    </a:ext>
                  </a:extLst>
                </p:cNvPr>
                <p:cNvSpPr>
                  <a:spLocks noChangeArrowheads="1"/>
                </p:cNvSpPr>
                <p:nvPr/>
              </p:nvSpPr>
              <p:spPr bwMode="auto">
                <a:xfrm>
                  <a:off x="297" y="477"/>
                  <a:ext cx="60" cy="54"/>
                </a:xfrm>
                <a:custGeom>
                  <a:avLst/>
                  <a:gdLst>
                    <a:gd name="T0" fmla="*/ 0 w 298"/>
                    <a:gd name="T1" fmla="*/ 0 h 276"/>
                    <a:gd name="T2" fmla="*/ 0 w 298"/>
                    <a:gd name="T3" fmla="*/ 0 h 276"/>
                    <a:gd name="T4" fmla="*/ 0 w 298"/>
                    <a:gd name="T5" fmla="*/ 0 h 276"/>
                    <a:gd name="T6" fmla="*/ 0 w 298"/>
                    <a:gd name="T7" fmla="*/ 0 h 276"/>
                    <a:gd name="T8" fmla="*/ 0 w 298"/>
                    <a:gd name="T9" fmla="*/ 0 h 276"/>
                    <a:gd name="T10" fmla="*/ 0 w 298"/>
                    <a:gd name="T11" fmla="*/ 0 h 276"/>
                    <a:gd name="T12" fmla="*/ 0 w 298"/>
                    <a:gd name="T13" fmla="*/ 0 h 276"/>
                    <a:gd name="T14" fmla="*/ 0 w 298"/>
                    <a:gd name="T15" fmla="*/ 0 h 276"/>
                    <a:gd name="T16" fmla="*/ 0 w 298"/>
                    <a:gd name="T17" fmla="*/ 0 h 276"/>
                    <a:gd name="T18" fmla="*/ 0 w 298"/>
                    <a:gd name="T19" fmla="*/ 0 h 276"/>
                    <a:gd name="T20" fmla="*/ 0 w 298"/>
                    <a:gd name="T21" fmla="*/ 0 h 276"/>
                    <a:gd name="T22" fmla="*/ 0 w 298"/>
                    <a:gd name="T23" fmla="*/ 0 h 276"/>
                    <a:gd name="T24" fmla="*/ 0 w 298"/>
                    <a:gd name="T25" fmla="*/ 0 h 276"/>
                    <a:gd name="T26" fmla="*/ 0 w 298"/>
                    <a:gd name="T27" fmla="*/ 0 h 276"/>
                    <a:gd name="T28" fmla="*/ 0 w 298"/>
                    <a:gd name="T29" fmla="*/ 0 h 276"/>
                    <a:gd name="T30" fmla="*/ 0 w 298"/>
                    <a:gd name="T31" fmla="*/ 0 h 276"/>
                    <a:gd name="T32" fmla="*/ 0 w 298"/>
                    <a:gd name="T33" fmla="*/ 0 h 276"/>
                    <a:gd name="T34" fmla="*/ 0 w 298"/>
                    <a:gd name="T35" fmla="*/ 0 h 276"/>
                    <a:gd name="T36" fmla="*/ 0 w 298"/>
                    <a:gd name="T37" fmla="*/ 0 h 276"/>
                    <a:gd name="T38" fmla="*/ 0 w 298"/>
                    <a:gd name="T39" fmla="*/ 0 h 276"/>
                    <a:gd name="T40" fmla="*/ 0 w 298"/>
                    <a:gd name="T41" fmla="*/ 0 h 276"/>
                    <a:gd name="T42" fmla="*/ 0 w 298"/>
                    <a:gd name="T43" fmla="*/ 0 h 276"/>
                    <a:gd name="T44" fmla="*/ 0 w 298"/>
                    <a:gd name="T45" fmla="*/ 0 h 276"/>
                    <a:gd name="T46" fmla="*/ 0 w 298"/>
                    <a:gd name="T47" fmla="*/ 0 h 276"/>
                    <a:gd name="T48" fmla="*/ 0 w 298"/>
                    <a:gd name="T49" fmla="*/ 0 h 276"/>
                    <a:gd name="T50" fmla="*/ 0 w 298"/>
                    <a:gd name="T51" fmla="*/ 0 h 276"/>
                    <a:gd name="T52" fmla="*/ 0 w 298"/>
                    <a:gd name="T53" fmla="*/ 0 h 276"/>
                    <a:gd name="T54" fmla="*/ 0 w 298"/>
                    <a:gd name="T55" fmla="*/ 0 h 276"/>
                    <a:gd name="T56" fmla="*/ 0 w 298"/>
                    <a:gd name="T57" fmla="*/ 0 h 276"/>
                    <a:gd name="T58" fmla="*/ 0 w 298"/>
                    <a:gd name="T59" fmla="*/ 0 h 276"/>
                    <a:gd name="T60" fmla="*/ 0 w 298"/>
                    <a:gd name="T61" fmla="*/ 0 h 276"/>
                    <a:gd name="T62" fmla="*/ 0 w 298"/>
                    <a:gd name="T63" fmla="*/ 0 h 276"/>
                    <a:gd name="T64" fmla="*/ 0 w 298"/>
                    <a:gd name="T65" fmla="*/ 0 h 276"/>
                    <a:gd name="T66" fmla="*/ 0 w 298"/>
                    <a:gd name="T67" fmla="*/ 0 h 276"/>
                    <a:gd name="T68" fmla="*/ 0 w 298"/>
                    <a:gd name="T69" fmla="*/ 0 h 276"/>
                    <a:gd name="T70" fmla="*/ 0 w 298"/>
                    <a:gd name="T71" fmla="*/ 0 h 276"/>
                    <a:gd name="T72" fmla="*/ 0 w 298"/>
                    <a:gd name="T73" fmla="*/ 0 h 276"/>
                    <a:gd name="T74" fmla="*/ 0 w 298"/>
                    <a:gd name="T75" fmla="*/ 0 h 276"/>
                    <a:gd name="T76" fmla="*/ 0 w 298"/>
                    <a:gd name="T77" fmla="*/ 0 h 276"/>
                    <a:gd name="T78" fmla="*/ 0 w 298"/>
                    <a:gd name="T79" fmla="*/ 0 h 276"/>
                    <a:gd name="T80" fmla="*/ 0 w 298"/>
                    <a:gd name="T81" fmla="*/ 0 h 276"/>
                    <a:gd name="T82" fmla="*/ 0 w 298"/>
                    <a:gd name="T83" fmla="*/ 0 h 276"/>
                    <a:gd name="T84" fmla="*/ 0 w 298"/>
                    <a:gd name="T85" fmla="*/ 0 h 276"/>
                    <a:gd name="T86" fmla="*/ 0 w 298"/>
                    <a:gd name="T87" fmla="*/ 0 h 276"/>
                    <a:gd name="T88" fmla="*/ 0 w 298"/>
                    <a:gd name="T89" fmla="*/ 0 h 276"/>
                    <a:gd name="T90" fmla="*/ 0 w 298"/>
                    <a:gd name="T91" fmla="*/ 0 h 276"/>
                    <a:gd name="T92" fmla="*/ 0 w 298"/>
                    <a:gd name="T93" fmla="*/ 0 h 276"/>
                    <a:gd name="T94" fmla="*/ 0 w 298"/>
                    <a:gd name="T95" fmla="*/ 0 h 276"/>
                    <a:gd name="T96" fmla="*/ 0 w 298"/>
                    <a:gd name="T97" fmla="*/ 0 h 2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98"/>
                    <a:gd name="T148" fmla="*/ 0 h 276"/>
                    <a:gd name="T149" fmla="*/ 298 w 298"/>
                    <a:gd name="T150" fmla="*/ 276 h 2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98" h="276">
                      <a:moveTo>
                        <a:pt x="79" y="28"/>
                      </a:moveTo>
                      <a:lnTo>
                        <a:pt x="75" y="61"/>
                      </a:lnTo>
                      <a:lnTo>
                        <a:pt x="63" y="91"/>
                      </a:lnTo>
                      <a:lnTo>
                        <a:pt x="46" y="121"/>
                      </a:lnTo>
                      <a:lnTo>
                        <a:pt x="29" y="150"/>
                      </a:lnTo>
                      <a:lnTo>
                        <a:pt x="12" y="180"/>
                      </a:lnTo>
                      <a:lnTo>
                        <a:pt x="0" y="212"/>
                      </a:lnTo>
                      <a:lnTo>
                        <a:pt x="0" y="243"/>
                      </a:lnTo>
                      <a:lnTo>
                        <a:pt x="12" y="276"/>
                      </a:lnTo>
                      <a:lnTo>
                        <a:pt x="21" y="256"/>
                      </a:lnTo>
                      <a:lnTo>
                        <a:pt x="39" y="235"/>
                      </a:lnTo>
                      <a:lnTo>
                        <a:pt x="58" y="217"/>
                      </a:lnTo>
                      <a:lnTo>
                        <a:pt x="81" y="200"/>
                      </a:lnTo>
                      <a:lnTo>
                        <a:pt x="100" y="184"/>
                      </a:lnTo>
                      <a:lnTo>
                        <a:pt x="117" y="169"/>
                      </a:lnTo>
                      <a:lnTo>
                        <a:pt x="128" y="156"/>
                      </a:lnTo>
                      <a:lnTo>
                        <a:pt x="130" y="144"/>
                      </a:lnTo>
                      <a:lnTo>
                        <a:pt x="134" y="154"/>
                      </a:lnTo>
                      <a:lnTo>
                        <a:pt x="130" y="163"/>
                      </a:lnTo>
                      <a:lnTo>
                        <a:pt x="128" y="175"/>
                      </a:lnTo>
                      <a:lnTo>
                        <a:pt x="132" y="192"/>
                      </a:lnTo>
                      <a:lnTo>
                        <a:pt x="138" y="204"/>
                      </a:lnTo>
                      <a:lnTo>
                        <a:pt x="143" y="214"/>
                      </a:lnTo>
                      <a:lnTo>
                        <a:pt x="149" y="223"/>
                      </a:lnTo>
                      <a:lnTo>
                        <a:pt x="157" y="231"/>
                      </a:lnTo>
                      <a:lnTo>
                        <a:pt x="166" y="239"/>
                      </a:lnTo>
                      <a:lnTo>
                        <a:pt x="176" y="245"/>
                      </a:lnTo>
                      <a:lnTo>
                        <a:pt x="191" y="252"/>
                      </a:lnTo>
                      <a:lnTo>
                        <a:pt x="208" y="258"/>
                      </a:lnTo>
                      <a:lnTo>
                        <a:pt x="203" y="223"/>
                      </a:lnTo>
                      <a:lnTo>
                        <a:pt x="208" y="191"/>
                      </a:lnTo>
                      <a:lnTo>
                        <a:pt x="222" y="160"/>
                      </a:lnTo>
                      <a:lnTo>
                        <a:pt x="241" y="130"/>
                      </a:lnTo>
                      <a:lnTo>
                        <a:pt x="262" y="98"/>
                      </a:lnTo>
                      <a:lnTo>
                        <a:pt x="281" y="69"/>
                      </a:lnTo>
                      <a:lnTo>
                        <a:pt x="294" y="36"/>
                      </a:lnTo>
                      <a:lnTo>
                        <a:pt x="298" y="2"/>
                      </a:lnTo>
                      <a:lnTo>
                        <a:pt x="271" y="2"/>
                      </a:lnTo>
                      <a:lnTo>
                        <a:pt x="243" y="1"/>
                      </a:lnTo>
                      <a:lnTo>
                        <a:pt x="216" y="1"/>
                      </a:lnTo>
                      <a:lnTo>
                        <a:pt x="189" y="0"/>
                      </a:lnTo>
                      <a:lnTo>
                        <a:pt x="163" y="0"/>
                      </a:lnTo>
                      <a:lnTo>
                        <a:pt x="134" y="1"/>
                      </a:lnTo>
                      <a:lnTo>
                        <a:pt x="107" y="2"/>
                      </a:lnTo>
                      <a:lnTo>
                        <a:pt x="79" y="5"/>
                      </a:lnTo>
                      <a:lnTo>
                        <a:pt x="77" y="8"/>
                      </a:lnTo>
                      <a:lnTo>
                        <a:pt x="77" y="13"/>
                      </a:lnTo>
                      <a:lnTo>
                        <a:pt x="77" y="21"/>
                      </a:lnTo>
                      <a:lnTo>
                        <a:pt x="79" y="28"/>
                      </a:lnTo>
                      <a:close/>
                    </a:path>
                  </a:pathLst>
                </a:custGeom>
                <a:solidFill>
                  <a:srgbClr val="007FE5"/>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5" name="Freeform 71">
                  <a:extLst>
                    <a:ext uri="{FF2B5EF4-FFF2-40B4-BE49-F238E27FC236}">
                      <a16:creationId xmlns:a16="http://schemas.microsoft.com/office/drawing/2014/main" id="{6DE40971-89AE-4B8D-8E41-78DD6A2ED639}"/>
                    </a:ext>
                  </a:extLst>
                </p:cNvPr>
                <p:cNvSpPr>
                  <a:spLocks noChangeArrowheads="1"/>
                </p:cNvSpPr>
                <p:nvPr/>
              </p:nvSpPr>
              <p:spPr bwMode="auto">
                <a:xfrm>
                  <a:off x="306" y="452"/>
                  <a:ext cx="52" cy="33"/>
                </a:xfrm>
                <a:custGeom>
                  <a:avLst/>
                  <a:gdLst>
                    <a:gd name="T0" fmla="*/ 0 w 258"/>
                    <a:gd name="T1" fmla="*/ 0 h 175"/>
                    <a:gd name="T2" fmla="*/ 0 w 258"/>
                    <a:gd name="T3" fmla="*/ 0 h 175"/>
                    <a:gd name="T4" fmla="*/ 0 w 258"/>
                    <a:gd name="T5" fmla="*/ 0 h 175"/>
                    <a:gd name="T6" fmla="*/ 0 w 258"/>
                    <a:gd name="T7" fmla="*/ 0 h 175"/>
                    <a:gd name="T8" fmla="*/ 0 w 258"/>
                    <a:gd name="T9" fmla="*/ 0 h 175"/>
                    <a:gd name="T10" fmla="*/ 0 w 258"/>
                    <a:gd name="T11" fmla="*/ 0 h 175"/>
                    <a:gd name="T12" fmla="*/ 0 w 258"/>
                    <a:gd name="T13" fmla="*/ 0 h 175"/>
                    <a:gd name="T14" fmla="*/ 0 w 258"/>
                    <a:gd name="T15" fmla="*/ 0 h 175"/>
                    <a:gd name="T16" fmla="*/ 0 w 258"/>
                    <a:gd name="T17" fmla="*/ 0 h 175"/>
                    <a:gd name="T18" fmla="*/ 0 w 258"/>
                    <a:gd name="T19" fmla="*/ 0 h 175"/>
                    <a:gd name="T20" fmla="*/ 0 w 258"/>
                    <a:gd name="T21" fmla="*/ 0 h 175"/>
                    <a:gd name="T22" fmla="*/ 0 w 258"/>
                    <a:gd name="T23" fmla="*/ 0 h 175"/>
                    <a:gd name="T24" fmla="*/ 0 w 258"/>
                    <a:gd name="T25" fmla="*/ 0 h 175"/>
                    <a:gd name="T26" fmla="*/ 0 w 258"/>
                    <a:gd name="T27" fmla="*/ 0 h 175"/>
                    <a:gd name="T28" fmla="*/ 0 w 258"/>
                    <a:gd name="T29" fmla="*/ 0 h 175"/>
                    <a:gd name="T30" fmla="*/ 0 w 258"/>
                    <a:gd name="T31" fmla="*/ 0 h 175"/>
                    <a:gd name="T32" fmla="*/ 0 w 258"/>
                    <a:gd name="T33" fmla="*/ 0 h 175"/>
                    <a:gd name="T34" fmla="*/ 0 w 258"/>
                    <a:gd name="T35" fmla="*/ 0 h 175"/>
                    <a:gd name="T36" fmla="*/ 0 w 258"/>
                    <a:gd name="T37" fmla="*/ 0 h 175"/>
                    <a:gd name="T38" fmla="*/ 0 w 258"/>
                    <a:gd name="T39" fmla="*/ 0 h 175"/>
                    <a:gd name="T40" fmla="*/ 0 w 258"/>
                    <a:gd name="T41" fmla="*/ 0 h 175"/>
                    <a:gd name="T42" fmla="*/ 0 w 258"/>
                    <a:gd name="T43" fmla="*/ 0 h 175"/>
                    <a:gd name="T44" fmla="*/ 0 w 258"/>
                    <a:gd name="T45" fmla="*/ 0 h 175"/>
                    <a:gd name="T46" fmla="*/ 0 w 258"/>
                    <a:gd name="T47" fmla="*/ 0 h 175"/>
                    <a:gd name="T48" fmla="*/ 0 w 258"/>
                    <a:gd name="T49" fmla="*/ 0 h 175"/>
                    <a:gd name="T50" fmla="*/ 0 w 258"/>
                    <a:gd name="T51" fmla="*/ 0 h 175"/>
                    <a:gd name="T52" fmla="*/ 0 w 258"/>
                    <a:gd name="T53" fmla="*/ 0 h 175"/>
                    <a:gd name="T54" fmla="*/ 0 w 258"/>
                    <a:gd name="T55" fmla="*/ 0 h 175"/>
                    <a:gd name="T56" fmla="*/ 0 w 258"/>
                    <a:gd name="T57" fmla="*/ 0 h 175"/>
                    <a:gd name="T58" fmla="*/ 0 w 258"/>
                    <a:gd name="T59" fmla="*/ 0 h 175"/>
                    <a:gd name="T60" fmla="*/ 0 w 258"/>
                    <a:gd name="T61" fmla="*/ 0 h 175"/>
                    <a:gd name="T62" fmla="*/ 0 w 258"/>
                    <a:gd name="T63" fmla="*/ 0 h 175"/>
                    <a:gd name="T64" fmla="*/ 0 w 258"/>
                    <a:gd name="T65" fmla="*/ 0 h 1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8"/>
                    <a:gd name="T100" fmla="*/ 0 h 175"/>
                    <a:gd name="T101" fmla="*/ 258 w 258"/>
                    <a:gd name="T102" fmla="*/ 175 h 17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8" h="175">
                      <a:moveTo>
                        <a:pt x="130" y="175"/>
                      </a:moveTo>
                      <a:lnTo>
                        <a:pt x="157" y="174"/>
                      </a:lnTo>
                      <a:lnTo>
                        <a:pt x="180" y="169"/>
                      </a:lnTo>
                      <a:lnTo>
                        <a:pt x="201" y="161"/>
                      </a:lnTo>
                      <a:lnTo>
                        <a:pt x="220" y="149"/>
                      </a:lnTo>
                      <a:lnTo>
                        <a:pt x="237" y="136"/>
                      </a:lnTo>
                      <a:lnTo>
                        <a:pt x="248" y="122"/>
                      </a:lnTo>
                      <a:lnTo>
                        <a:pt x="256" y="106"/>
                      </a:lnTo>
                      <a:lnTo>
                        <a:pt x="258" y="88"/>
                      </a:lnTo>
                      <a:lnTo>
                        <a:pt x="256" y="70"/>
                      </a:lnTo>
                      <a:lnTo>
                        <a:pt x="248" y="54"/>
                      </a:lnTo>
                      <a:lnTo>
                        <a:pt x="237" y="39"/>
                      </a:lnTo>
                      <a:lnTo>
                        <a:pt x="220" y="26"/>
                      </a:lnTo>
                      <a:lnTo>
                        <a:pt x="201" y="15"/>
                      </a:lnTo>
                      <a:lnTo>
                        <a:pt x="180" y="6"/>
                      </a:lnTo>
                      <a:lnTo>
                        <a:pt x="157" y="1"/>
                      </a:lnTo>
                      <a:lnTo>
                        <a:pt x="130" y="0"/>
                      </a:lnTo>
                      <a:lnTo>
                        <a:pt x="103" y="1"/>
                      </a:lnTo>
                      <a:lnTo>
                        <a:pt x="78" y="6"/>
                      </a:lnTo>
                      <a:lnTo>
                        <a:pt x="57" y="15"/>
                      </a:lnTo>
                      <a:lnTo>
                        <a:pt x="38" y="26"/>
                      </a:lnTo>
                      <a:lnTo>
                        <a:pt x="21" y="39"/>
                      </a:lnTo>
                      <a:lnTo>
                        <a:pt x="10" y="54"/>
                      </a:lnTo>
                      <a:lnTo>
                        <a:pt x="2" y="70"/>
                      </a:lnTo>
                      <a:lnTo>
                        <a:pt x="0" y="88"/>
                      </a:lnTo>
                      <a:lnTo>
                        <a:pt x="2" y="106"/>
                      </a:lnTo>
                      <a:lnTo>
                        <a:pt x="10" y="122"/>
                      </a:lnTo>
                      <a:lnTo>
                        <a:pt x="21" y="136"/>
                      </a:lnTo>
                      <a:lnTo>
                        <a:pt x="38" y="149"/>
                      </a:lnTo>
                      <a:lnTo>
                        <a:pt x="57" y="161"/>
                      </a:lnTo>
                      <a:lnTo>
                        <a:pt x="78" y="169"/>
                      </a:lnTo>
                      <a:lnTo>
                        <a:pt x="103" y="174"/>
                      </a:lnTo>
                      <a:lnTo>
                        <a:pt x="130" y="175"/>
                      </a:lnTo>
                      <a:close/>
                    </a:path>
                  </a:pathLst>
                </a:custGeom>
                <a:solidFill>
                  <a:srgbClr val="E0B71E"/>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6" name="Freeform 72">
                  <a:extLst>
                    <a:ext uri="{FF2B5EF4-FFF2-40B4-BE49-F238E27FC236}">
                      <a16:creationId xmlns:a16="http://schemas.microsoft.com/office/drawing/2014/main" id="{D949B003-C22B-47BF-891B-86FF253EE379}"/>
                    </a:ext>
                  </a:extLst>
                </p:cNvPr>
                <p:cNvSpPr>
                  <a:spLocks noChangeArrowheads="1"/>
                </p:cNvSpPr>
                <p:nvPr/>
              </p:nvSpPr>
              <p:spPr bwMode="auto">
                <a:xfrm>
                  <a:off x="333" y="470"/>
                  <a:ext cx="27" cy="16"/>
                </a:xfrm>
                <a:custGeom>
                  <a:avLst/>
                  <a:gdLst>
                    <a:gd name="T0" fmla="*/ 0 w 135"/>
                    <a:gd name="T1" fmla="*/ 0 h 92"/>
                    <a:gd name="T2" fmla="*/ 0 w 135"/>
                    <a:gd name="T3" fmla="*/ 0 h 92"/>
                    <a:gd name="T4" fmla="*/ 0 w 135"/>
                    <a:gd name="T5" fmla="*/ 0 h 92"/>
                    <a:gd name="T6" fmla="*/ 0 w 135"/>
                    <a:gd name="T7" fmla="*/ 0 h 92"/>
                    <a:gd name="T8" fmla="*/ 0 w 135"/>
                    <a:gd name="T9" fmla="*/ 0 h 92"/>
                    <a:gd name="T10" fmla="*/ 0 w 135"/>
                    <a:gd name="T11" fmla="*/ 0 h 92"/>
                    <a:gd name="T12" fmla="*/ 0 w 135"/>
                    <a:gd name="T13" fmla="*/ 0 h 92"/>
                    <a:gd name="T14" fmla="*/ 0 w 135"/>
                    <a:gd name="T15" fmla="*/ 0 h 92"/>
                    <a:gd name="T16" fmla="*/ 0 w 135"/>
                    <a:gd name="T17" fmla="*/ 0 h 92"/>
                    <a:gd name="T18" fmla="*/ 0 w 135"/>
                    <a:gd name="T19" fmla="*/ 0 h 92"/>
                    <a:gd name="T20" fmla="*/ 0 w 135"/>
                    <a:gd name="T21" fmla="*/ 0 h 92"/>
                    <a:gd name="T22" fmla="*/ 0 w 135"/>
                    <a:gd name="T23" fmla="*/ 0 h 92"/>
                    <a:gd name="T24" fmla="*/ 0 w 135"/>
                    <a:gd name="T25" fmla="*/ 0 h 92"/>
                    <a:gd name="T26" fmla="*/ 0 w 135"/>
                    <a:gd name="T27" fmla="*/ 0 h 92"/>
                    <a:gd name="T28" fmla="*/ 0 w 135"/>
                    <a:gd name="T29" fmla="*/ 0 h 92"/>
                    <a:gd name="T30" fmla="*/ 0 w 135"/>
                    <a:gd name="T31" fmla="*/ 0 h 92"/>
                    <a:gd name="T32" fmla="*/ 0 w 135"/>
                    <a:gd name="T33" fmla="*/ 0 h 92"/>
                    <a:gd name="T34" fmla="*/ 0 w 135"/>
                    <a:gd name="T35" fmla="*/ 0 h 92"/>
                    <a:gd name="T36" fmla="*/ 0 w 135"/>
                    <a:gd name="T37" fmla="*/ 0 h 92"/>
                    <a:gd name="T38" fmla="*/ 0 w 135"/>
                    <a:gd name="T39" fmla="*/ 0 h 92"/>
                    <a:gd name="T40" fmla="*/ 0 w 135"/>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
                    <a:gd name="T64" fmla="*/ 0 h 92"/>
                    <a:gd name="T65" fmla="*/ 135 w 135"/>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 h="92">
                      <a:moveTo>
                        <a:pt x="120" y="0"/>
                      </a:moveTo>
                      <a:lnTo>
                        <a:pt x="120" y="0"/>
                      </a:lnTo>
                      <a:lnTo>
                        <a:pt x="120" y="18"/>
                      </a:lnTo>
                      <a:lnTo>
                        <a:pt x="112" y="33"/>
                      </a:lnTo>
                      <a:lnTo>
                        <a:pt x="101" y="46"/>
                      </a:lnTo>
                      <a:lnTo>
                        <a:pt x="86" y="59"/>
                      </a:lnTo>
                      <a:lnTo>
                        <a:pt x="67" y="69"/>
                      </a:lnTo>
                      <a:lnTo>
                        <a:pt x="48" y="77"/>
                      </a:lnTo>
                      <a:lnTo>
                        <a:pt x="27" y="82"/>
                      </a:lnTo>
                      <a:lnTo>
                        <a:pt x="0" y="82"/>
                      </a:lnTo>
                      <a:lnTo>
                        <a:pt x="0" y="92"/>
                      </a:lnTo>
                      <a:lnTo>
                        <a:pt x="27" y="90"/>
                      </a:lnTo>
                      <a:lnTo>
                        <a:pt x="51" y="85"/>
                      </a:lnTo>
                      <a:lnTo>
                        <a:pt x="74" y="77"/>
                      </a:lnTo>
                      <a:lnTo>
                        <a:pt x="93" y="64"/>
                      </a:lnTo>
                      <a:lnTo>
                        <a:pt x="112" y="51"/>
                      </a:lnTo>
                      <a:lnTo>
                        <a:pt x="124" y="35"/>
                      </a:lnTo>
                      <a:lnTo>
                        <a:pt x="132" y="18"/>
                      </a:lnTo>
                      <a:lnTo>
                        <a:pt x="135" y="0"/>
                      </a:lnTo>
                      <a:lnTo>
                        <a:pt x="120" y="0"/>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7" name="Freeform 73">
                  <a:extLst>
                    <a:ext uri="{FF2B5EF4-FFF2-40B4-BE49-F238E27FC236}">
                      <a16:creationId xmlns:a16="http://schemas.microsoft.com/office/drawing/2014/main" id="{D1D9040B-8F7C-465E-AB93-550FE9382073}"/>
                    </a:ext>
                  </a:extLst>
                </p:cNvPr>
                <p:cNvSpPr>
                  <a:spLocks noChangeArrowheads="1"/>
                </p:cNvSpPr>
                <p:nvPr/>
              </p:nvSpPr>
              <p:spPr bwMode="auto">
                <a:xfrm>
                  <a:off x="333" y="451"/>
                  <a:ext cx="27" cy="17"/>
                </a:xfrm>
                <a:custGeom>
                  <a:avLst/>
                  <a:gdLst>
                    <a:gd name="T0" fmla="*/ 0 w 135"/>
                    <a:gd name="T1" fmla="*/ 0 h 93"/>
                    <a:gd name="T2" fmla="*/ 0 w 135"/>
                    <a:gd name="T3" fmla="*/ 0 h 93"/>
                    <a:gd name="T4" fmla="*/ 0 w 135"/>
                    <a:gd name="T5" fmla="*/ 0 h 93"/>
                    <a:gd name="T6" fmla="*/ 0 w 135"/>
                    <a:gd name="T7" fmla="*/ 0 h 93"/>
                    <a:gd name="T8" fmla="*/ 0 w 135"/>
                    <a:gd name="T9" fmla="*/ 0 h 93"/>
                    <a:gd name="T10" fmla="*/ 0 w 135"/>
                    <a:gd name="T11" fmla="*/ 0 h 93"/>
                    <a:gd name="T12" fmla="*/ 0 w 135"/>
                    <a:gd name="T13" fmla="*/ 0 h 93"/>
                    <a:gd name="T14" fmla="*/ 0 w 135"/>
                    <a:gd name="T15" fmla="*/ 0 h 93"/>
                    <a:gd name="T16" fmla="*/ 0 w 135"/>
                    <a:gd name="T17" fmla="*/ 0 h 93"/>
                    <a:gd name="T18" fmla="*/ 0 w 135"/>
                    <a:gd name="T19" fmla="*/ 0 h 93"/>
                    <a:gd name="T20" fmla="*/ 0 w 135"/>
                    <a:gd name="T21" fmla="*/ 0 h 93"/>
                    <a:gd name="T22" fmla="*/ 0 w 135"/>
                    <a:gd name="T23" fmla="*/ 0 h 93"/>
                    <a:gd name="T24" fmla="*/ 0 w 135"/>
                    <a:gd name="T25" fmla="*/ 0 h 93"/>
                    <a:gd name="T26" fmla="*/ 0 w 135"/>
                    <a:gd name="T27" fmla="*/ 0 h 93"/>
                    <a:gd name="T28" fmla="*/ 0 w 135"/>
                    <a:gd name="T29" fmla="*/ 0 h 93"/>
                    <a:gd name="T30" fmla="*/ 0 w 135"/>
                    <a:gd name="T31" fmla="*/ 0 h 93"/>
                    <a:gd name="T32" fmla="*/ 0 w 135"/>
                    <a:gd name="T33" fmla="*/ 0 h 93"/>
                    <a:gd name="T34" fmla="*/ 0 w 135"/>
                    <a:gd name="T35" fmla="*/ 0 h 93"/>
                    <a:gd name="T36" fmla="*/ 0 w 135"/>
                    <a:gd name="T37" fmla="*/ 0 h 93"/>
                    <a:gd name="T38" fmla="*/ 0 w 135"/>
                    <a:gd name="T39" fmla="*/ 0 h 93"/>
                    <a:gd name="T40" fmla="*/ 0 w 135"/>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
                    <a:gd name="T64" fmla="*/ 0 h 93"/>
                    <a:gd name="T65" fmla="*/ 135 w 135"/>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 h="93">
                      <a:moveTo>
                        <a:pt x="0" y="10"/>
                      </a:moveTo>
                      <a:lnTo>
                        <a:pt x="0" y="10"/>
                      </a:lnTo>
                      <a:lnTo>
                        <a:pt x="27" y="10"/>
                      </a:lnTo>
                      <a:lnTo>
                        <a:pt x="48" y="15"/>
                      </a:lnTo>
                      <a:lnTo>
                        <a:pt x="67" y="24"/>
                      </a:lnTo>
                      <a:lnTo>
                        <a:pt x="86" y="33"/>
                      </a:lnTo>
                      <a:lnTo>
                        <a:pt x="101" y="46"/>
                      </a:lnTo>
                      <a:lnTo>
                        <a:pt x="112" y="61"/>
                      </a:lnTo>
                      <a:lnTo>
                        <a:pt x="120" y="75"/>
                      </a:lnTo>
                      <a:lnTo>
                        <a:pt x="120" y="93"/>
                      </a:lnTo>
                      <a:lnTo>
                        <a:pt x="135" y="93"/>
                      </a:lnTo>
                      <a:lnTo>
                        <a:pt x="132" y="75"/>
                      </a:lnTo>
                      <a:lnTo>
                        <a:pt x="124" y="58"/>
                      </a:lnTo>
                      <a:lnTo>
                        <a:pt x="112" y="41"/>
                      </a:lnTo>
                      <a:lnTo>
                        <a:pt x="93" y="28"/>
                      </a:lnTo>
                      <a:lnTo>
                        <a:pt x="74" y="16"/>
                      </a:lnTo>
                      <a:lnTo>
                        <a:pt x="51" y="7"/>
                      </a:lnTo>
                      <a:lnTo>
                        <a:pt x="27" y="2"/>
                      </a:lnTo>
                      <a:lnTo>
                        <a:pt x="0" y="0"/>
                      </a:lnTo>
                      <a:lnTo>
                        <a:pt x="0" y="10"/>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8" name="Freeform 74">
                  <a:extLst>
                    <a:ext uri="{FF2B5EF4-FFF2-40B4-BE49-F238E27FC236}">
                      <a16:creationId xmlns:a16="http://schemas.microsoft.com/office/drawing/2014/main" id="{39C7D8C0-E7F2-42F7-A08D-59528C27D2BF}"/>
                    </a:ext>
                  </a:extLst>
                </p:cNvPr>
                <p:cNvSpPr>
                  <a:spLocks noChangeArrowheads="1"/>
                </p:cNvSpPr>
                <p:nvPr/>
              </p:nvSpPr>
              <p:spPr bwMode="auto">
                <a:xfrm>
                  <a:off x="305" y="451"/>
                  <a:ext cx="26" cy="17"/>
                </a:xfrm>
                <a:custGeom>
                  <a:avLst/>
                  <a:gdLst>
                    <a:gd name="T0" fmla="*/ 0 w 137"/>
                    <a:gd name="T1" fmla="*/ 0 h 93"/>
                    <a:gd name="T2" fmla="*/ 0 w 137"/>
                    <a:gd name="T3" fmla="*/ 0 h 93"/>
                    <a:gd name="T4" fmla="*/ 0 w 137"/>
                    <a:gd name="T5" fmla="*/ 0 h 93"/>
                    <a:gd name="T6" fmla="*/ 0 w 137"/>
                    <a:gd name="T7" fmla="*/ 0 h 93"/>
                    <a:gd name="T8" fmla="*/ 0 w 137"/>
                    <a:gd name="T9" fmla="*/ 0 h 93"/>
                    <a:gd name="T10" fmla="*/ 0 w 137"/>
                    <a:gd name="T11" fmla="*/ 0 h 93"/>
                    <a:gd name="T12" fmla="*/ 0 w 137"/>
                    <a:gd name="T13" fmla="*/ 0 h 93"/>
                    <a:gd name="T14" fmla="*/ 0 w 137"/>
                    <a:gd name="T15" fmla="*/ 0 h 93"/>
                    <a:gd name="T16" fmla="*/ 0 w 137"/>
                    <a:gd name="T17" fmla="*/ 0 h 93"/>
                    <a:gd name="T18" fmla="*/ 0 w 137"/>
                    <a:gd name="T19" fmla="*/ 0 h 93"/>
                    <a:gd name="T20" fmla="*/ 0 w 137"/>
                    <a:gd name="T21" fmla="*/ 0 h 93"/>
                    <a:gd name="T22" fmla="*/ 0 w 137"/>
                    <a:gd name="T23" fmla="*/ 0 h 93"/>
                    <a:gd name="T24" fmla="*/ 0 w 137"/>
                    <a:gd name="T25" fmla="*/ 0 h 93"/>
                    <a:gd name="T26" fmla="*/ 0 w 137"/>
                    <a:gd name="T27" fmla="*/ 0 h 93"/>
                    <a:gd name="T28" fmla="*/ 0 w 137"/>
                    <a:gd name="T29" fmla="*/ 0 h 93"/>
                    <a:gd name="T30" fmla="*/ 0 w 137"/>
                    <a:gd name="T31" fmla="*/ 0 h 93"/>
                    <a:gd name="T32" fmla="*/ 0 w 137"/>
                    <a:gd name="T33" fmla="*/ 0 h 93"/>
                    <a:gd name="T34" fmla="*/ 0 w 137"/>
                    <a:gd name="T35" fmla="*/ 0 h 93"/>
                    <a:gd name="T36" fmla="*/ 0 w 137"/>
                    <a:gd name="T37" fmla="*/ 0 h 93"/>
                    <a:gd name="T38" fmla="*/ 0 w 137"/>
                    <a:gd name="T39" fmla="*/ 0 h 93"/>
                    <a:gd name="T40" fmla="*/ 0 w 137"/>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7"/>
                    <a:gd name="T64" fmla="*/ 0 h 93"/>
                    <a:gd name="T65" fmla="*/ 137 w 137"/>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7" h="93">
                      <a:moveTo>
                        <a:pt x="15" y="93"/>
                      </a:moveTo>
                      <a:lnTo>
                        <a:pt x="15" y="93"/>
                      </a:lnTo>
                      <a:lnTo>
                        <a:pt x="15" y="75"/>
                      </a:lnTo>
                      <a:lnTo>
                        <a:pt x="22" y="61"/>
                      </a:lnTo>
                      <a:lnTo>
                        <a:pt x="34" y="46"/>
                      </a:lnTo>
                      <a:lnTo>
                        <a:pt x="49" y="33"/>
                      </a:lnTo>
                      <a:lnTo>
                        <a:pt x="68" y="24"/>
                      </a:lnTo>
                      <a:lnTo>
                        <a:pt x="87" y="15"/>
                      </a:lnTo>
                      <a:lnTo>
                        <a:pt x="110" y="10"/>
                      </a:lnTo>
                      <a:lnTo>
                        <a:pt x="137" y="10"/>
                      </a:lnTo>
                      <a:lnTo>
                        <a:pt x="137" y="0"/>
                      </a:lnTo>
                      <a:lnTo>
                        <a:pt x="110" y="2"/>
                      </a:lnTo>
                      <a:lnTo>
                        <a:pt x="84" y="7"/>
                      </a:lnTo>
                      <a:lnTo>
                        <a:pt x="61" y="16"/>
                      </a:lnTo>
                      <a:lnTo>
                        <a:pt x="42" y="28"/>
                      </a:lnTo>
                      <a:lnTo>
                        <a:pt x="22" y="41"/>
                      </a:lnTo>
                      <a:lnTo>
                        <a:pt x="11" y="58"/>
                      </a:lnTo>
                      <a:lnTo>
                        <a:pt x="3" y="75"/>
                      </a:lnTo>
                      <a:lnTo>
                        <a:pt x="0" y="93"/>
                      </a:lnTo>
                      <a:lnTo>
                        <a:pt x="15" y="93"/>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89" name="Freeform 75">
                  <a:extLst>
                    <a:ext uri="{FF2B5EF4-FFF2-40B4-BE49-F238E27FC236}">
                      <a16:creationId xmlns:a16="http://schemas.microsoft.com/office/drawing/2014/main" id="{15400511-AB71-47C1-895F-C73E904FF5CA}"/>
                    </a:ext>
                  </a:extLst>
                </p:cNvPr>
                <p:cNvSpPr>
                  <a:spLocks noChangeArrowheads="1"/>
                </p:cNvSpPr>
                <p:nvPr/>
              </p:nvSpPr>
              <p:spPr bwMode="auto">
                <a:xfrm>
                  <a:off x="305" y="470"/>
                  <a:ext cx="26" cy="16"/>
                </a:xfrm>
                <a:custGeom>
                  <a:avLst/>
                  <a:gdLst>
                    <a:gd name="T0" fmla="*/ 0 w 137"/>
                    <a:gd name="T1" fmla="*/ 0 h 92"/>
                    <a:gd name="T2" fmla="*/ 0 w 137"/>
                    <a:gd name="T3" fmla="*/ 0 h 92"/>
                    <a:gd name="T4" fmla="*/ 0 w 137"/>
                    <a:gd name="T5" fmla="*/ 0 h 92"/>
                    <a:gd name="T6" fmla="*/ 0 w 137"/>
                    <a:gd name="T7" fmla="*/ 0 h 92"/>
                    <a:gd name="T8" fmla="*/ 0 w 137"/>
                    <a:gd name="T9" fmla="*/ 0 h 92"/>
                    <a:gd name="T10" fmla="*/ 0 w 137"/>
                    <a:gd name="T11" fmla="*/ 0 h 92"/>
                    <a:gd name="T12" fmla="*/ 0 w 137"/>
                    <a:gd name="T13" fmla="*/ 0 h 92"/>
                    <a:gd name="T14" fmla="*/ 0 w 137"/>
                    <a:gd name="T15" fmla="*/ 0 h 92"/>
                    <a:gd name="T16" fmla="*/ 0 w 137"/>
                    <a:gd name="T17" fmla="*/ 0 h 92"/>
                    <a:gd name="T18" fmla="*/ 0 w 137"/>
                    <a:gd name="T19" fmla="*/ 0 h 92"/>
                    <a:gd name="T20" fmla="*/ 0 w 137"/>
                    <a:gd name="T21" fmla="*/ 0 h 92"/>
                    <a:gd name="T22" fmla="*/ 0 w 137"/>
                    <a:gd name="T23" fmla="*/ 0 h 92"/>
                    <a:gd name="T24" fmla="*/ 0 w 137"/>
                    <a:gd name="T25" fmla="*/ 0 h 92"/>
                    <a:gd name="T26" fmla="*/ 0 w 137"/>
                    <a:gd name="T27" fmla="*/ 0 h 92"/>
                    <a:gd name="T28" fmla="*/ 0 w 137"/>
                    <a:gd name="T29" fmla="*/ 0 h 92"/>
                    <a:gd name="T30" fmla="*/ 0 w 137"/>
                    <a:gd name="T31" fmla="*/ 0 h 92"/>
                    <a:gd name="T32" fmla="*/ 0 w 137"/>
                    <a:gd name="T33" fmla="*/ 0 h 92"/>
                    <a:gd name="T34" fmla="*/ 0 w 137"/>
                    <a:gd name="T35" fmla="*/ 0 h 92"/>
                    <a:gd name="T36" fmla="*/ 0 w 137"/>
                    <a:gd name="T37" fmla="*/ 0 h 92"/>
                    <a:gd name="T38" fmla="*/ 0 w 137"/>
                    <a:gd name="T39" fmla="*/ 0 h 92"/>
                    <a:gd name="T40" fmla="*/ 0 w 137"/>
                    <a:gd name="T41" fmla="*/ 0 h 9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7"/>
                    <a:gd name="T64" fmla="*/ 0 h 92"/>
                    <a:gd name="T65" fmla="*/ 137 w 137"/>
                    <a:gd name="T66" fmla="*/ 92 h 9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7" h="92">
                      <a:moveTo>
                        <a:pt x="137" y="82"/>
                      </a:moveTo>
                      <a:lnTo>
                        <a:pt x="137" y="82"/>
                      </a:lnTo>
                      <a:lnTo>
                        <a:pt x="110" y="82"/>
                      </a:lnTo>
                      <a:lnTo>
                        <a:pt x="87" y="77"/>
                      </a:lnTo>
                      <a:lnTo>
                        <a:pt x="68" y="69"/>
                      </a:lnTo>
                      <a:lnTo>
                        <a:pt x="49" y="59"/>
                      </a:lnTo>
                      <a:lnTo>
                        <a:pt x="34" y="46"/>
                      </a:lnTo>
                      <a:lnTo>
                        <a:pt x="22" y="33"/>
                      </a:lnTo>
                      <a:lnTo>
                        <a:pt x="15" y="18"/>
                      </a:lnTo>
                      <a:lnTo>
                        <a:pt x="15" y="0"/>
                      </a:lnTo>
                      <a:lnTo>
                        <a:pt x="0" y="0"/>
                      </a:lnTo>
                      <a:lnTo>
                        <a:pt x="3" y="18"/>
                      </a:lnTo>
                      <a:lnTo>
                        <a:pt x="11" y="35"/>
                      </a:lnTo>
                      <a:lnTo>
                        <a:pt x="22" y="51"/>
                      </a:lnTo>
                      <a:lnTo>
                        <a:pt x="42" y="64"/>
                      </a:lnTo>
                      <a:lnTo>
                        <a:pt x="61" y="77"/>
                      </a:lnTo>
                      <a:lnTo>
                        <a:pt x="84" y="85"/>
                      </a:lnTo>
                      <a:lnTo>
                        <a:pt x="110" y="90"/>
                      </a:lnTo>
                      <a:lnTo>
                        <a:pt x="137" y="92"/>
                      </a:lnTo>
                      <a:lnTo>
                        <a:pt x="137" y="82"/>
                      </a:lnTo>
                      <a:close/>
                    </a:path>
                  </a:pathLst>
                </a:custGeom>
                <a:solidFill>
                  <a:srgbClr val="B266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13318" name="Text Box 76">
              <a:extLst>
                <a:ext uri="{FF2B5EF4-FFF2-40B4-BE49-F238E27FC236}">
                  <a16:creationId xmlns:a16="http://schemas.microsoft.com/office/drawing/2014/main" id="{F7ABF47D-AD0A-4C65-BA06-F39F0C345DEA}"/>
                </a:ext>
              </a:extLst>
            </p:cNvPr>
            <p:cNvSpPr txBox="1">
              <a:spLocks noChangeArrowheads="1"/>
            </p:cNvSpPr>
            <p:nvPr/>
          </p:nvSpPr>
          <p:spPr bwMode="auto">
            <a:xfrm>
              <a:off x="38" y="-101"/>
              <a:ext cx="468"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8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D282E5AA-7091-449B-A17E-2A7524AD0B29}"/>
              </a:ext>
            </a:extLst>
          </p:cNvPr>
          <p:cNvSpPr>
            <a:spLocks noGrp="1"/>
          </p:cNvSpPr>
          <p:nvPr>
            <p:ph type="sldNum" sz="quarter" idx="12"/>
          </p:nvPr>
        </p:nvSpPr>
        <p:spPr/>
        <p:txBody>
          <a:bodyPr/>
          <a:lstStyle/>
          <a:p>
            <a:fld id="{5DCE9256-E267-42CE-80F9-AEAE5EA0E9CB}" type="slidenum">
              <a:rPr lang="en-US" smtClean="0"/>
              <a:t>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2573A437-1983-454E-AA3E-300174E4AB38}"/>
              </a:ext>
            </a:extLst>
          </p:cNvPr>
          <p:cNvSpPr txBox="1">
            <a:spLocks noChangeArrowheads="1"/>
          </p:cNvSpPr>
          <p:nvPr/>
        </p:nvSpPr>
        <p:spPr bwMode="auto">
          <a:xfrm>
            <a:off x="2708276" y="228600"/>
            <a:ext cx="78835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cục bộ khi viết phát biểu</a:t>
            </a:r>
          </a:p>
        </p:txBody>
      </p:sp>
      <p:sp>
        <p:nvSpPr>
          <p:cNvPr id="9218" name="Text Box 2">
            <a:extLst>
              <a:ext uri="{FF2B5EF4-FFF2-40B4-BE49-F238E27FC236}">
                <a16:creationId xmlns:a16="http://schemas.microsoft.com/office/drawing/2014/main" id="{4102300F-A415-4872-A401-AE0CE4036C5E}"/>
              </a:ext>
            </a:extLst>
          </p:cNvPr>
          <p:cNvSpPr txBox="1">
            <a:spLocks noChangeArrowheads="1"/>
          </p:cNvSpPr>
          <p:nvPr/>
        </p:nvSpPr>
        <p:spPr bwMode="auto">
          <a:xfrm>
            <a:off x="1881189" y="1346200"/>
            <a:ext cx="8524875" cy="497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spcBef>
                <a:spcPts val="1000"/>
              </a:spcBef>
              <a:buClr>
                <a:srgbClr val="800080"/>
              </a:buClr>
              <a:buSzPct val="70000"/>
              <a:buFont typeface="Wingdings" panose="05000000000000000000" pitchFamily="2" charset="2"/>
              <a:buChar char=""/>
            </a:pPr>
            <a:r>
              <a:rPr lang="en-US" altLang="en-US">
                <a:latin typeface="Century" panose="02040604050505020304" pitchFamily="18" charset="0"/>
              </a:rPr>
              <a:t>Sử dụng </a:t>
            </a:r>
            <a:r>
              <a:rPr lang="en-US" altLang="en-US">
                <a:effectLst>
                  <a:outerShdw blurRad="38100" dist="38100" dir="2700000" algn="tl">
                    <a:srgbClr val="C0C0C0"/>
                  </a:outerShdw>
                </a:effectLst>
                <a:latin typeface="Century" panose="02040604050505020304" pitchFamily="18" charset="0"/>
              </a:rPr>
              <a:t>stylistic rules</a:t>
            </a:r>
            <a:r>
              <a:rPr lang="en-US" altLang="en-US">
                <a:latin typeface="Century" panose="02040604050505020304" pitchFamily="18" charset="0"/>
              </a:rPr>
              <a:t> cho một đặc tả NL tốt, </a:t>
            </a:r>
            <a:r>
              <a:rPr lang="en-US" altLang="en-US" sz="2000">
                <a:solidFill>
                  <a:srgbClr val="009999"/>
                </a:solidFill>
                <a:latin typeface="Century" panose="02040604050505020304" pitchFamily="18" charset="0"/>
              </a:rPr>
              <a:t>e.g.</a:t>
            </a:r>
          </a:p>
          <a:p>
            <a:pPr lvl="1" algn="just">
              <a:lnSpc>
                <a:spcPct val="130000"/>
              </a:lnSpc>
              <a:spcBef>
                <a:spcPts val="375"/>
              </a:spcBef>
              <a:buClr>
                <a:srgbClr val="352270"/>
              </a:buClr>
              <a:buFont typeface="Symbol" panose="05050102010706020507" pitchFamily="18" charset="2"/>
              <a:buChar char=""/>
            </a:pPr>
            <a:r>
              <a:rPr lang="en-US" altLang="en-US" sz="2000">
                <a:latin typeface="Century" panose="02040604050505020304" pitchFamily="18" charset="0"/>
              </a:rPr>
              <a:t>Xác định ai là người đọc; viết cho phù hợp</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Nói những gì bạn sẽ làm trước khi làm nó</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Trình bày trước, tóm tắt sau</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Đảm bảo mọi khái niệm đều được định nghĩa trước khi sử dụng</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Luôn tự hỏi: “Điều này có được không ? Như thế đã đủ chưa? Như vậy có liên quan không? ”</a:t>
            </a:r>
          </a:p>
          <a:p>
            <a:pPr lvl="1" algn="just">
              <a:lnSpc>
                <a:spcPct val="100000"/>
              </a:lnSpc>
              <a:spcBef>
                <a:spcPts val="500"/>
              </a:spcBef>
              <a:buClr>
                <a:srgbClr val="352270"/>
              </a:buClr>
              <a:buFont typeface="Symbol" panose="05050102010706020507" pitchFamily="18" charset="2"/>
              <a:buChar char=""/>
            </a:pPr>
            <a:r>
              <a:rPr lang="en-US" altLang="en-US" sz="2000">
                <a:latin typeface="Century" panose="02040604050505020304" pitchFamily="18" charset="0"/>
              </a:rPr>
              <a:t>Không bao giờ nhiều hơn 1 yêu cầu, giả định, dom prop trong 1 câu đơn. Giữ cho câu văn ngắn gọn.</a:t>
            </a:r>
          </a:p>
          <a:p>
            <a:pPr lvl="1" algn="just">
              <a:lnSpc>
                <a:spcPct val="100000"/>
              </a:lnSpc>
              <a:spcBef>
                <a:spcPts val="500"/>
              </a:spcBef>
              <a:buClr>
                <a:srgbClr val="352270"/>
              </a:buClr>
              <a:buFont typeface="Symbol" panose="05050102010706020507" pitchFamily="18" charset="2"/>
              <a:buChar char=""/>
            </a:pPr>
            <a:r>
              <a:rPr lang="en-US" altLang="en-US" sz="2000">
                <a:latin typeface="Century" panose="02040604050505020304" pitchFamily="18" charset="0"/>
              </a:rPr>
              <a:t>Dùng “sẽ” cho sự bắt buộc, “nên” cho quy tắc mong muốn</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Tránh dùng các thuật ngữ không cần thiết và các từ viết tắt</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Sử dụng các ví dụ để làm rõ các phát biểu trừu tượng</a:t>
            </a:r>
          </a:p>
          <a:p>
            <a:pPr lvl="1" algn="just">
              <a:spcBef>
                <a:spcPts val="375"/>
              </a:spcBef>
              <a:buClr>
                <a:srgbClr val="352270"/>
              </a:buClr>
              <a:buFont typeface="Symbol" panose="05050102010706020507" pitchFamily="18" charset="2"/>
              <a:buChar char=""/>
            </a:pPr>
            <a:r>
              <a:rPr lang="en-US" altLang="en-US" sz="2000">
                <a:latin typeface="Century" panose="02040604050505020304" pitchFamily="18" charset="0"/>
              </a:rPr>
              <a:t>Cung cấp sơ đồ cho các mối quan hệ phức tạp giữa các items</a:t>
            </a:r>
          </a:p>
        </p:txBody>
      </p:sp>
      <p:grpSp>
        <p:nvGrpSpPr>
          <p:cNvPr id="15364" name="Group 3">
            <a:extLst>
              <a:ext uri="{FF2B5EF4-FFF2-40B4-BE49-F238E27FC236}">
                <a16:creationId xmlns:a16="http://schemas.microsoft.com/office/drawing/2014/main" id="{3A1E9D3A-D212-4450-8F20-2922E2ED28E4}"/>
              </a:ext>
            </a:extLst>
          </p:cNvPr>
          <p:cNvGrpSpPr>
            <a:grpSpLocks/>
          </p:cNvGrpSpPr>
          <p:nvPr/>
        </p:nvGrpSpPr>
        <p:grpSpPr bwMode="auto">
          <a:xfrm>
            <a:off x="1662114" y="-149226"/>
            <a:ext cx="1184275" cy="1155701"/>
            <a:chOff x="87" y="-94"/>
            <a:chExt cx="746" cy="728"/>
          </a:xfrm>
        </p:grpSpPr>
        <p:grpSp>
          <p:nvGrpSpPr>
            <p:cNvPr id="15365" name="Group 4">
              <a:extLst>
                <a:ext uri="{FF2B5EF4-FFF2-40B4-BE49-F238E27FC236}">
                  <a16:creationId xmlns:a16="http://schemas.microsoft.com/office/drawing/2014/main" id="{2F4AF24F-59F4-4D7C-9BE1-035CDEA8B8C6}"/>
                </a:ext>
              </a:extLst>
            </p:cNvPr>
            <p:cNvGrpSpPr>
              <a:grpSpLocks/>
            </p:cNvGrpSpPr>
            <p:nvPr/>
          </p:nvGrpSpPr>
          <p:grpSpPr bwMode="auto">
            <a:xfrm>
              <a:off x="87" y="81"/>
              <a:ext cx="734" cy="553"/>
              <a:chOff x="87" y="81"/>
              <a:chExt cx="734" cy="553"/>
            </a:xfrm>
          </p:grpSpPr>
          <p:sp>
            <p:nvSpPr>
              <p:cNvPr id="15367" name="Freeform 5">
                <a:extLst>
                  <a:ext uri="{FF2B5EF4-FFF2-40B4-BE49-F238E27FC236}">
                    <a16:creationId xmlns:a16="http://schemas.microsoft.com/office/drawing/2014/main" id="{E6F847E6-5BB0-4711-8650-00E8CA1F4BE2}"/>
                  </a:ext>
                </a:extLst>
              </p:cNvPr>
              <p:cNvSpPr>
                <a:spLocks noChangeArrowheads="1"/>
              </p:cNvSpPr>
              <p:nvPr/>
            </p:nvSpPr>
            <p:spPr bwMode="auto">
              <a:xfrm>
                <a:off x="87" y="81"/>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8" name="Freeform 6">
                <a:extLst>
                  <a:ext uri="{FF2B5EF4-FFF2-40B4-BE49-F238E27FC236}">
                    <a16:creationId xmlns:a16="http://schemas.microsoft.com/office/drawing/2014/main" id="{0DC401F5-F3CA-4A09-8671-32C06DC06FE7}"/>
                  </a:ext>
                </a:extLst>
              </p:cNvPr>
              <p:cNvSpPr>
                <a:spLocks noChangeArrowheads="1"/>
              </p:cNvSpPr>
              <p:nvPr/>
            </p:nvSpPr>
            <p:spPr bwMode="auto">
              <a:xfrm>
                <a:off x="117" y="86"/>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9" name="Freeform 7">
                <a:extLst>
                  <a:ext uri="{FF2B5EF4-FFF2-40B4-BE49-F238E27FC236}">
                    <a16:creationId xmlns:a16="http://schemas.microsoft.com/office/drawing/2014/main" id="{E687514E-BE21-46AE-BF65-CFA89C7CE01F}"/>
                  </a:ext>
                </a:extLst>
              </p:cNvPr>
              <p:cNvSpPr>
                <a:spLocks noChangeArrowheads="1"/>
              </p:cNvSpPr>
              <p:nvPr/>
            </p:nvSpPr>
            <p:spPr bwMode="auto">
              <a:xfrm>
                <a:off x="95" y="209"/>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0" name="Freeform 8">
                <a:extLst>
                  <a:ext uri="{FF2B5EF4-FFF2-40B4-BE49-F238E27FC236}">
                    <a16:creationId xmlns:a16="http://schemas.microsoft.com/office/drawing/2014/main" id="{B07C2B6B-F05E-41F5-85D7-95287DD29C2C}"/>
                  </a:ext>
                </a:extLst>
              </p:cNvPr>
              <p:cNvSpPr>
                <a:spLocks noChangeArrowheads="1"/>
              </p:cNvSpPr>
              <p:nvPr/>
            </p:nvSpPr>
            <p:spPr bwMode="auto">
              <a:xfrm>
                <a:off x="103" y="190"/>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1" name="Freeform 9">
                <a:extLst>
                  <a:ext uri="{FF2B5EF4-FFF2-40B4-BE49-F238E27FC236}">
                    <a16:creationId xmlns:a16="http://schemas.microsoft.com/office/drawing/2014/main" id="{534A54B7-F439-4E63-87C6-607C7FA65B72}"/>
                  </a:ext>
                </a:extLst>
              </p:cNvPr>
              <p:cNvSpPr>
                <a:spLocks noChangeArrowheads="1"/>
              </p:cNvSpPr>
              <p:nvPr/>
            </p:nvSpPr>
            <p:spPr bwMode="auto">
              <a:xfrm>
                <a:off x="109" y="170"/>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2" name="Freeform 10">
                <a:extLst>
                  <a:ext uri="{FF2B5EF4-FFF2-40B4-BE49-F238E27FC236}">
                    <a16:creationId xmlns:a16="http://schemas.microsoft.com/office/drawing/2014/main" id="{41B9E163-5FB5-4B18-8530-76FD0B2AFB47}"/>
                  </a:ext>
                </a:extLst>
              </p:cNvPr>
              <p:cNvSpPr>
                <a:spLocks noChangeArrowheads="1"/>
              </p:cNvSpPr>
              <p:nvPr/>
            </p:nvSpPr>
            <p:spPr bwMode="auto">
              <a:xfrm>
                <a:off x="527" y="306"/>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3" name="Freeform 11">
                <a:extLst>
                  <a:ext uri="{FF2B5EF4-FFF2-40B4-BE49-F238E27FC236}">
                    <a16:creationId xmlns:a16="http://schemas.microsoft.com/office/drawing/2014/main" id="{DD6F787B-80EA-4314-B102-A8005E661AA5}"/>
                  </a:ext>
                </a:extLst>
              </p:cNvPr>
              <p:cNvSpPr>
                <a:spLocks noChangeArrowheads="1"/>
              </p:cNvSpPr>
              <p:nvPr/>
            </p:nvSpPr>
            <p:spPr bwMode="auto">
              <a:xfrm>
                <a:off x="162" y="115"/>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4" name="Freeform 12">
                <a:extLst>
                  <a:ext uri="{FF2B5EF4-FFF2-40B4-BE49-F238E27FC236}">
                    <a16:creationId xmlns:a16="http://schemas.microsoft.com/office/drawing/2014/main" id="{BEF21103-3F38-4222-BC64-08A445CDAE38}"/>
                  </a:ext>
                </a:extLst>
              </p:cNvPr>
              <p:cNvSpPr>
                <a:spLocks noChangeArrowheads="1"/>
              </p:cNvSpPr>
              <p:nvPr/>
            </p:nvSpPr>
            <p:spPr bwMode="auto">
              <a:xfrm>
                <a:off x="166" y="130"/>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5" name="Freeform 13">
                <a:extLst>
                  <a:ext uri="{FF2B5EF4-FFF2-40B4-BE49-F238E27FC236}">
                    <a16:creationId xmlns:a16="http://schemas.microsoft.com/office/drawing/2014/main" id="{82F4F961-DAE9-438E-9587-63C7FAD5EF26}"/>
                  </a:ext>
                </a:extLst>
              </p:cNvPr>
              <p:cNvSpPr>
                <a:spLocks noChangeArrowheads="1"/>
              </p:cNvSpPr>
              <p:nvPr/>
            </p:nvSpPr>
            <p:spPr bwMode="auto">
              <a:xfrm>
                <a:off x="170" y="145"/>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6" name="Freeform 14">
                <a:extLst>
                  <a:ext uri="{FF2B5EF4-FFF2-40B4-BE49-F238E27FC236}">
                    <a16:creationId xmlns:a16="http://schemas.microsoft.com/office/drawing/2014/main" id="{83A6B9E4-EE2D-4540-99F9-5EA1FEC81991}"/>
                  </a:ext>
                </a:extLst>
              </p:cNvPr>
              <p:cNvSpPr>
                <a:spLocks noChangeArrowheads="1"/>
              </p:cNvSpPr>
              <p:nvPr/>
            </p:nvSpPr>
            <p:spPr bwMode="auto">
              <a:xfrm>
                <a:off x="172" y="160"/>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7" name="Freeform 15">
                <a:extLst>
                  <a:ext uri="{FF2B5EF4-FFF2-40B4-BE49-F238E27FC236}">
                    <a16:creationId xmlns:a16="http://schemas.microsoft.com/office/drawing/2014/main" id="{EAC0D98C-034D-4010-9910-EE8207EA7B74}"/>
                  </a:ext>
                </a:extLst>
              </p:cNvPr>
              <p:cNvSpPr>
                <a:spLocks noChangeArrowheads="1"/>
              </p:cNvSpPr>
              <p:nvPr/>
            </p:nvSpPr>
            <p:spPr bwMode="auto">
              <a:xfrm>
                <a:off x="178" y="175"/>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8" name="Freeform 16">
                <a:extLst>
                  <a:ext uri="{FF2B5EF4-FFF2-40B4-BE49-F238E27FC236}">
                    <a16:creationId xmlns:a16="http://schemas.microsoft.com/office/drawing/2014/main" id="{50CC5C1F-FA09-4255-80A9-6CAE7EBD5396}"/>
                  </a:ext>
                </a:extLst>
              </p:cNvPr>
              <p:cNvSpPr>
                <a:spLocks noChangeArrowheads="1"/>
              </p:cNvSpPr>
              <p:nvPr/>
            </p:nvSpPr>
            <p:spPr bwMode="auto">
              <a:xfrm>
                <a:off x="182" y="189"/>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79" name="Freeform 17">
                <a:extLst>
                  <a:ext uri="{FF2B5EF4-FFF2-40B4-BE49-F238E27FC236}">
                    <a16:creationId xmlns:a16="http://schemas.microsoft.com/office/drawing/2014/main" id="{1FCB899D-01FC-4E92-B241-B72016B4A32B}"/>
                  </a:ext>
                </a:extLst>
              </p:cNvPr>
              <p:cNvSpPr>
                <a:spLocks noChangeArrowheads="1"/>
              </p:cNvSpPr>
              <p:nvPr/>
            </p:nvSpPr>
            <p:spPr bwMode="auto">
              <a:xfrm>
                <a:off x="188" y="204"/>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0" name="Freeform 18">
                <a:extLst>
                  <a:ext uri="{FF2B5EF4-FFF2-40B4-BE49-F238E27FC236}">
                    <a16:creationId xmlns:a16="http://schemas.microsoft.com/office/drawing/2014/main" id="{7049533B-34E5-4771-8EE2-88640E613219}"/>
                  </a:ext>
                </a:extLst>
              </p:cNvPr>
              <p:cNvSpPr>
                <a:spLocks noChangeArrowheads="1"/>
              </p:cNvSpPr>
              <p:nvPr/>
            </p:nvSpPr>
            <p:spPr bwMode="auto">
              <a:xfrm>
                <a:off x="195" y="218"/>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1" name="Freeform 19">
                <a:extLst>
                  <a:ext uri="{FF2B5EF4-FFF2-40B4-BE49-F238E27FC236}">
                    <a16:creationId xmlns:a16="http://schemas.microsoft.com/office/drawing/2014/main" id="{86410B6B-D937-425C-BFA9-68F271180262}"/>
                  </a:ext>
                </a:extLst>
              </p:cNvPr>
              <p:cNvSpPr>
                <a:spLocks noChangeArrowheads="1"/>
              </p:cNvSpPr>
              <p:nvPr/>
            </p:nvSpPr>
            <p:spPr bwMode="auto">
              <a:xfrm>
                <a:off x="203" y="233"/>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2" name="Freeform 20">
                <a:extLst>
                  <a:ext uri="{FF2B5EF4-FFF2-40B4-BE49-F238E27FC236}">
                    <a16:creationId xmlns:a16="http://schemas.microsoft.com/office/drawing/2014/main" id="{5A7793CB-5F8B-4D0C-8BEE-AECD3BA3815D}"/>
                  </a:ext>
                </a:extLst>
              </p:cNvPr>
              <p:cNvSpPr>
                <a:spLocks noChangeArrowheads="1"/>
              </p:cNvSpPr>
              <p:nvPr/>
            </p:nvSpPr>
            <p:spPr bwMode="auto">
              <a:xfrm>
                <a:off x="209" y="246"/>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3" name="Freeform 21">
                <a:extLst>
                  <a:ext uri="{FF2B5EF4-FFF2-40B4-BE49-F238E27FC236}">
                    <a16:creationId xmlns:a16="http://schemas.microsoft.com/office/drawing/2014/main" id="{594D3DBB-5A40-45AB-B36B-9DF6C1286E65}"/>
                  </a:ext>
                </a:extLst>
              </p:cNvPr>
              <p:cNvSpPr>
                <a:spLocks noChangeArrowheads="1"/>
              </p:cNvSpPr>
              <p:nvPr/>
            </p:nvSpPr>
            <p:spPr bwMode="auto">
              <a:xfrm>
                <a:off x="217" y="260"/>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4" name="Freeform 22">
                <a:extLst>
                  <a:ext uri="{FF2B5EF4-FFF2-40B4-BE49-F238E27FC236}">
                    <a16:creationId xmlns:a16="http://schemas.microsoft.com/office/drawing/2014/main" id="{C5099763-3F05-4330-A33C-1E397E4C8517}"/>
                  </a:ext>
                </a:extLst>
              </p:cNvPr>
              <p:cNvSpPr>
                <a:spLocks noChangeArrowheads="1"/>
              </p:cNvSpPr>
              <p:nvPr/>
            </p:nvSpPr>
            <p:spPr bwMode="auto">
              <a:xfrm>
                <a:off x="227" y="274"/>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5" name="Freeform 23">
                <a:extLst>
                  <a:ext uri="{FF2B5EF4-FFF2-40B4-BE49-F238E27FC236}">
                    <a16:creationId xmlns:a16="http://schemas.microsoft.com/office/drawing/2014/main" id="{A9EED996-3A54-4910-9519-4A19C8BB0C30}"/>
                  </a:ext>
                </a:extLst>
              </p:cNvPr>
              <p:cNvSpPr>
                <a:spLocks noChangeArrowheads="1"/>
              </p:cNvSpPr>
              <p:nvPr/>
            </p:nvSpPr>
            <p:spPr bwMode="auto">
              <a:xfrm>
                <a:off x="237" y="330"/>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6" name="Freeform 24">
                <a:extLst>
                  <a:ext uri="{FF2B5EF4-FFF2-40B4-BE49-F238E27FC236}">
                    <a16:creationId xmlns:a16="http://schemas.microsoft.com/office/drawing/2014/main" id="{BCB89C58-D583-4533-8E27-66E3A6B18569}"/>
                  </a:ext>
                </a:extLst>
              </p:cNvPr>
              <p:cNvSpPr>
                <a:spLocks noChangeArrowheads="1"/>
              </p:cNvSpPr>
              <p:nvPr/>
            </p:nvSpPr>
            <p:spPr bwMode="auto">
              <a:xfrm>
                <a:off x="247" y="345"/>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7" name="Freeform 25">
                <a:extLst>
                  <a:ext uri="{FF2B5EF4-FFF2-40B4-BE49-F238E27FC236}">
                    <a16:creationId xmlns:a16="http://schemas.microsoft.com/office/drawing/2014/main" id="{1645EA9A-DDE0-4576-8662-E2A196AC5F00}"/>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8" name="Freeform 26">
                <a:extLst>
                  <a:ext uri="{FF2B5EF4-FFF2-40B4-BE49-F238E27FC236}">
                    <a16:creationId xmlns:a16="http://schemas.microsoft.com/office/drawing/2014/main" id="{8620A744-9950-4029-B8F5-251DD5184319}"/>
                  </a:ext>
                </a:extLst>
              </p:cNvPr>
              <p:cNvSpPr>
                <a:spLocks noChangeArrowheads="1"/>
              </p:cNvSpPr>
              <p:nvPr/>
            </p:nvSpPr>
            <p:spPr bwMode="auto">
              <a:xfrm>
                <a:off x="271" y="372"/>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89" name="Freeform 27">
                <a:extLst>
                  <a:ext uri="{FF2B5EF4-FFF2-40B4-BE49-F238E27FC236}">
                    <a16:creationId xmlns:a16="http://schemas.microsoft.com/office/drawing/2014/main" id="{8469D260-6BD5-4273-AF4B-F01AAC680ECC}"/>
                  </a:ext>
                </a:extLst>
              </p:cNvPr>
              <p:cNvSpPr>
                <a:spLocks noChangeArrowheads="1"/>
              </p:cNvSpPr>
              <p:nvPr/>
            </p:nvSpPr>
            <p:spPr bwMode="auto">
              <a:xfrm>
                <a:off x="284" y="386"/>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0" name="Freeform 28">
                <a:extLst>
                  <a:ext uri="{FF2B5EF4-FFF2-40B4-BE49-F238E27FC236}">
                    <a16:creationId xmlns:a16="http://schemas.microsoft.com/office/drawing/2014/main" id="{4BF5FD5C-B44A-4897-957C-F7072C1D9567}"/>
                  </a:ext>
                </a:extLst>
              </p:cNvPr>
              <p:cNvSpPr>
                <a:spLocks noChangeArrowheads="1"/>
              </p:cNvSpPr>
              <p:nvPr/>
            </p:nvSpPr>
            <p:spPr bwMode="auto">
              <a:xfrm>
                <a:off x="460" y="439"/>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91" name="Freeform 29">
                <a:extLst>
                  <a:ext uri="{FF2B5EF4-FFF2-40B4-BE49-F238E27FC236}">
                    <a16:creationId xmlns:a16="http://schemas.microsoft.com/office/drawing/2014/main" id="{872CAD51-C63B-4239-B84C-239071B4742C}"/>
                  </a:ext>
                </a:extLst>
              </p:cNvPr>
              <p:cNvSpPr>
                <a:spLocks noChangeArrowheads="1"/>
              </p:cNvSpPr>
              <p:nvPr/>
            </p:nvSpPr>
            <p:spPr bwMode="auto">
              <a:xfrm>
                <a:off x="426" y="432"/>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5366" name="Text Box 30">
              <a:extLst>
                <a:ext uri="{FF2B5EF4-FFF2-40B4-BE49-F238E27FC236}">
                  <a16:creationId xmlns:a16="http://schemas.microsoft.com/office/drawing/2014/main" id="{4923FEA2-56F2-4EE4-B192-970218C7EDA4}"/>
                </a:ext>
              </a:extLst>
            </p:cNvPr>
            <p:cNvSpPr txBox="1">
              <a:spLocks noChangeArrowheads="1"/>
            </p:cNvSpPr>
            <p:nvPr/>
          </p:nvSpPr>
          <p:spPr bwMode="auto">
            <a:xfrm>
              <a:off x="425" y="-94"/>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4D77F6BB-6F83-4344-834A-5049F7B7D698}"/>
              </a:ext>
            </a:extLst>
          </p:cNvPr>
          <p:cNvSpPr>
            <a:spLocks noGrp="1"/>
          </p:cNvSpPr>
          <p:nvPr>
            <p:ph type="sldNum" sz="quarter" idx="12"/>
          </p:nvPr>
        </p:nvSpPr>
        <p:spPr/>
        <p:txBody>
          <a:bodyPr/>
          <a:lstStyle/>
          <a:p>
            <a:fld id="{5DCE9256-E267-42CE-80F9-AEAE5EA0E9CB}" type="slidenum">
              <a:rPr lang="en-US" smtClean="0"/>
              <a:t>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5D28B73E-C8A7-4C7E-86E2-25434F418F3D}"/>
              </a:ext>
            </a:extLst>
          </p:cNvPr>
          <p:cNvSpPr txBox="1">
            <a:spLocks noChangeArrowheads="1"/>
          </p:cNvSpPr>
          <p:nvPr/>
        </p:nvSpPr>
        <p:spPr bwMode="auto">
          <a:xfrm>
            <a:off x="3017839" y="228600"/>
            <a:ext cx="74644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spcBef>
                <a:spcPct val="0"/>
              </a:spcBef>
              <a:buClrTx/>
              <a:buFontTx/>
              <a:buNone/>
            </a:pP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Quy tắc của tài liệu dạng NL có cấu trúc:</a:t>
            </a:r>
            <a:b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br>
            <a:r>
              <a:rPr lang="en-US" altLang="en-US" sz="2800">
                <a:solidFill>
                  <a:srgbClr val="CC0000"/>
                </a:solidFill>
                <a:latin typeface="Century" panose="02040604050505020304" pitchFamily="18" charset="0"/>
                <a:ea typeface="Symbol" panose="05050102010706020507" pitchFamily="18" charset="2"/>
                <a:cs typeface="Tahoma" panose="020B0604030504040204" pitchFamily="34" charset="0"/>
              </a:rPr>
              <a:t>các luật cục bộ khi viết phát biểu (2)</a:t>
            </a:r>
          </a:p>
        </p:txBody>
      </p:sp>
      <p:sp>
        <p:nvSpPr>
          <p:cNvPr id="17411" name="Text Box 2">
            <a:extLst>
              <a:ext uri="{FF2B5EF4-FFF2-40B4-BE49-F238E27FC236}">
                <a16:creationId xmlns:a16="http://schemas.microsoft.com/office/drawing/2014/main" id="{39DC9DD4-E2FB-4E3B-B3F2-E7DC678E2ED3}"/>
              </a:ext>
            </a:extLst>
          </p:cNvPr>
          <p:cNvSpPr txBox="1">
            <a:spLocks noChangeArrowheads="1"/>
          </p:cNvSpPr>
          <p:nvPr/>
        </p:nvSpPr>
        <p:spPr bwMode="auto">
          <a:xfrm>
            <a:off x="1566863" y="1152525"/>
            <a:ext cx="91440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a:latin typeface="Century" panose="02040604050505020304" pitchFamily="18" charset="0"/>
              </a:rPr>
              <a:t>Sử dụng bảng chân lý các điều kiện kết hợp phức tạp</a:t>
            </a:r>
            <a:endParaRPr lang="en-US" altLang="en-US">
              <a:latin typeface="Century" panose="02040604050505020304" pitchFamily="18" charset="0"/>
            </a:endParaRPr>
          </a:p>
        </p:txBody>
      </p:sp>
      <p:grpSp>
        <p:nvGrpSpPr>
          <p:cNvPr id="17412" name="Group 3">
            <a:extLst>
              <a:ext uri="{FF2B5EF4-FFF2-40B4-BE49-F238E27FC236}">
                <a16:creationId xmlns:a16="http://schemas.microsoft.com/office/drawing/2014/main" id="{A6E80E94-B4B0-49C6-B467-D51EA4EC5FD8}"/>
              </a:ext>
            </a:extLst>
          </p:cNvPr>
          <p:cNvGrpSpPr>
            <a:grpSpLocks/>
          </p:cNvGrpSpPr>
          <p:nvPr/>
        </p:nvGrpSpPr>
        <p:grpSpPr bwMode="auto">
          <a:xfrm>
            <a:off x="571501" y="1808164"/>
            <a:ext cx="10279063" cy="2733675"/>
            <a:chOff x="-600" y="1139"/>
            <a:chExt cx="6475" cy="1722"/>
          </a:xfrm>
        </p:grpSpPr>
        <p:grpSp>
          <p:nvGrpSpPr>
            <p:cNvPr id="17442" name="Group 4">
              <a:extLst>
                <a:ext uri="{FF2B5EF4-FFF2-40B4-BE49-F238E27FC236}">
                  <a16:creationId xmlns:a16="http://schemas.microsoft.com/office/drawing/2014/main" id="{2D1F3B65-788E-473B-A47B-2344A0AE2678}"/>
                </a:ext>
              </a:extLst>
            </p:cNvPr>
            <p:cNvGrpSpPr>
              <a:grpSpLocks/>
            </p:cNvGrpSpPr>
            <p:nvPr/>
          </p:nvGrpSpPr>
          <p:grpSpPr bwMode="auto">
            <a:xfrm>
              <a:off x="-600" y="1452"/>
              <a:ext cx="6240" cy="1225"/>
              <a:chOff x="-600" y="1452"/>
              <a:chExt cx="6240" cy="1225"/>
            </a:xfrm>
          </p:grpSpPr>
          <p:sp>
            <p:nvSpPr>
              <p:cNvPr id="17452" name="AutoShape 5">
                <a:extLst>
                  <a:ext uri="{FF2B5EF4-FFF2-40B4-BE49-F238E27FC236}">
                    <a16:creationId xmlns:a16="http://schemas.microsoft.com/office/drawing/2014/main" id="{6CC2D2C1-B79A-4AC6-AEBD-BE42B8ED4FEC}"/>
                  </a:ext>
                </a:extLst>
              </p:cNvPr>
              <p:cNvSpPr>
                <a:spLocks noChangeArrowheads="1"/>
              </p:cNvSpPr>
              <p:nvPr/>
            </p:nvSpPr>
            <p:spPr bwMode="auto">
              <a:xfrm>
                <a:off x="114" y="1478"/>
                <a:ext cx="5526" cy="1021"/>
              </a:xfrm>
              <a:prstGeom prst="roundRect">
                <a:avLst>
                  <a:gd name="adj" fmla="val 16667"/>
                </a:avLst>
              </a:prstGeom>
              <a:solidFill>
                <a:srgbClr val="E2E5FA"/>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graphicFrame>
            <p:nvGraphicFramePr>
              <p:cNvPr id="17453" name="Object 6">
                <a:extLst>
                  <a:ext uri="{FF2B5EF4-FFF2-40B4-BE49-F238E27FC236}">
                    <a16:creationId xmlns:a16="http://schemas.microsoft.com/office/drawing/2014/main" id="{5608491E-347B-4D6A-BA90-B53F446CD4D0}"/>
                  </a:ext>
                </a:extLst>
              </p:cNvPr>
              <p:cNvGraphicFramePr>
                <a:graphicFrameLocks noChangeAspect="1"/>
              </p:cNvGraphicFramePr>
              <p:nvPr/>
            </p:nvGraphicFramePr>
            <p:xfrm>
              <a:off x="-600" y="1452"/>
              <a:ext cx="6173" cy="1225"/>
            </p:xfrm>
            <a:graphic>
              <a:graphicData uri="http://schemas.openxmlformats.org/presentationml/2006/ole">
                <mc:AlternateContent xmlns:mc="http://schemas.openxmlformats.org/markup-compatibility/2006">
                  <mc:Choice xmlns:v="urn:schemas-microsoft-com:vml" Requires="v">
                    <p:oleObj name="Document" r:id="rId3" imgW="5798714" imgH="1157257" progId="Word.Document.8">
                      <p:embed/>
                    </p:oleObj>
                  </mc:Choice>
                  <mc:Fallback>
                    <p:oleObj name="Document" r:id="rId3" imgW="5798714" imgH="1157257" progId="Word.Document.8">
                      <p:embed/>
                      <p:pic>
                        <p:nvPicPr>
                          <p:cNvPr id="17453" name="Object 6">
                            <a:extLst>
                              <a:ext uri="{FF2B5EF4-FFF2-40B4-BE49-F238E27FC236}">
                                <a16:creationId xmlns:a16="http://schemas.microsoft.com/office/drawing/2014/main" id="{5608491E-347B-4D6A-BA90-B53F446CD4D0}"/>
                              </a:ext>
                            </a:extLst>
                          </p:cNvPr>
                          <p:cNvPicPr>
                            <a:picLocks noChangeAspect="1" noChangeArrowheads="1"/>
                          </p:cNvPicPr>
                          <p:nvPr/>
                        </p:nvPicPr>
                        <p:blipFill>
                          <a:blip r:embed="rId4"/>
                          <a:srcRect/>
                          <a:stretch>
                            <a:fillRect/>
                          </a:stretch>
                        </p:blipFill>
                        <p:spPr bwMode="auto">
                          <a:xfrm>
                            <a:off x="-600" y="1452"/>
                            <a:ext cx="6173" cy="1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4" name="Line 7">
                <a:extLst>
                  <a:ext uri="{FF2B5EF4-FFF2-40B4-BE49-F238E27FC236}">
                    <a16:creationId xmlns:a16="http://schemas.microsoft.com/office/drawing/2014/main" id="{44982E9E-9486-4747-A8E0-5AEC82E0EDEC}"/>
                  </a:ext>
                </a:extLst>
              </p:cNvPr>
              <p:cNvSpPr>
                <a:spLocks noChangeShapeType="1"/>
              </p:cNvSpPr>
              <p:nvPr/>
            </p:nvSpPr>
            <p:spPr bwMode="auto">
              <a:xfrm>
                <a:off x="219" y="2099"/>
                <a:ext cx="5322" cy="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55" name="Line 8">
                <a:extLst>
                  <a:ext uri="{FF2B5EF4-FFF2-40B4-BE49-F238E27FC236}">
                    <a16:creationId xmlns:a16="http://schemas.microsoft.com/office/drawing/2014/main" id="{893E9C32-2E89-4F7C-9985-8F75AE62893F}"/>
                  </a:ext>
                </a:extLst>
              </p:cNvPr>
              <p:cNvSpPr>
                <a:spLocks noChangeShapeType="1"/>
              </p:cNvSpPr>
              <p:nvPr/>
            </p:nvSpPr>
            <p:spPr bwMode="auto">
              <a:xfrm>
                <a:off x="3223" y="1478"/>
                <a:ext cx="0" cy="1021"/>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7443" name="Text Box 9">
              <a:extLst>
                <a:ext uri="{FF2B5EF4-FFF2-40B4-BE49-F238E27FC236}">
                  <a16:creationId xmlns:a16="http://schemas.microsoft.com/office/drawing/2014/main" id="{786A0A53-1FBF-4B9D-9544-ACDAA6E37126}"/>
                </a:ext>
              </a:extLst>
            </p:cNvPr>
            <p:cNvSpPr txBox="1">
              <a:spLocks noChangeArrowheads="1"/>
            </p:cNvSpPr>
            <p:nvPr/>
          </p:nvSpPr>
          <p:spPr bwMode="auto">
            <a:xfrm>
              <a:off x="1487" y="1225"/>
              <a:ext cx="1687"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Đầu vào if-conditions</a:t>
              </a:r>
            </a:p>
          </p:txBody>
        </p:sp>
        <p:sp>
          <p:nvSpPr>
            <p:cNvPr id="10250" name="Text Box 10">
              <a:extLst>
                <a:ext uri="{FF2B5EF4-FFF2-40B4-BE49-F238E27FC236}">
                  <a16:creationId xmlns:a16="http://schemas.microsoft.com/office/drawing/2014/main" id="{F0F3FD77-CF4E-4986-9E09-2E306F33270F}"/>
                </a:ext>
              </a:extLst>
            </p:cNvPr>
            <p:cNvSpPr txBox="1">
              <a:spLocks noChangeArrowheads="1"/>
            </p:cNvSpPr>
            <p:nvPr/>
          </p:nvSpPr>
          <p:spPr bwMode="auto">
            <a:xfrm>
              <a:off x="1463" y="2515"/>
              <a:ext cx="181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Đầu ra </a:t>
              </a:r>
              <a:r>
                <a:rPr lang="en-US" altLang="en-US" sz="2000">
                  <a:solidFill>
                    <a:srgbClr val="009999"/>
                  </a:solidFill>
                  <a:effectLst>
                    <a:outerShdw blurRad="38100" dist="38100" dir="2700000" algn="tl">
                      <a:srgbClr val="C0C0C0"/>
                    </a:outerShdw>
                  </a:effectLst>
                  <a:latin typeface="Comic Sans MS" panose="030F0702030302020204" pitchFamily="66" charset="0"/>
                </a:rPr>
                <a:t>then</a:t>
              </a:r>
              <a:r>
                <a:rPr lang="en-US" altLang="en-US" sz="2000">
                  <a:solidFill>
                    <a:srgbClr val="009999"/>
                  </a:solidFill>
                  <a:latin typeface="Comic Sans MS" panose="030F0702030302020204" pitchFamily="66" charset="0"/>
                </a:rPr>
                <a:t>-conditions</a:t>
              </a:r>
            </a:p>
          </p:txBody>
        </p:sp>
        <p:sp>
          <p:nvSpPr>
            <p:cNvPr id="17445" name="Line 11">
              <a:extLst>
                <a:ext uri="{FF2B5EF4-FFF2-40B4-BE49-F238E27FC236}">
                  <a16:creationId xmlns:a16="http://schemas.microsoft.com/office/drawing/2014/main" id="{12AFF94E-A561-49D5-A5D7-2E7AEB477DFC}"/>
                </a:ext>
              </a:extLst>
            </p:cNvPr>
            <p:cNvSpPr>
              <a:spLocks noChangeShapeType="1"/>
            </p:cNvSpPr>
            <p:nvPr/>
          </p:nvSpPr>
          <p:spPr bwMode="auto">
            <a:xfrm flipH="1">
              <a:off x="1134" y="1347"/>
              <a:ext cx="466" cy="158"/>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6" name="Line 12">
              <a:extLst>
                <a:ext uri="{FF2B5EF4-FFF2-40B4-BE49-F238E27FC236}">
                  <a16:creationId xmlns:a16="http://schemas.microsoft.com/office/drawing/2014/main" id="{CCFE4D1F-8FC1-4A07-B446-7E4EDB28FB11}"/>
                </a:ext>
              </a:extLst>
            </p:cNvPr>
            <p:cNvSpPr>
              <a:spLocks noChangeShapeType="1"/>
            </p:cNvSpPr>
            <p:nvPr/>
          </p:nvSpPr>
          <p:spPr bwMode="auto">
            <a:xfrm>
              <a:off x="1002" y="2475"/>
              <a:ext cx="502" cy="178"/>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7" name="Line 13">
              <a:extLst>
                <a:ext uri="{FF2B5EF4-FFF2-40B4-BE49-F238E27FC236}">
                  <a16:creationId xmlns:a16="http://schemas.microsoft.com/office/drawing/2014/main" id="{1E87AABA-8706-4356-B8EE-0CE367D90DCD}"/>
                </a:ext>
              </a:extLst>
            </p:cNvPr>
            <p:cNvSpPr>
              <a:spLocks noChangeShapeType="1"/>
            </p:cNvSpPr>
            <p:nvPr/>
          </p:nvSpPr>
          <p:spPr bwMode="auto">
            <a:xfrm flipH="1">
              <a:off x="4407" y="1344"/>
              <a:ext cx="265" cy="205"/>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48" name="Text Box 14">
              <a:extLst>
                <a:ext uri="{FF2B5EF4-FFF2-40B4-BE49-F238E27FC236}">
                  <a16:creationId xmlns:a16="http://schemas.microsoft.com/office/drawing/2014/main" id="{3548746C-7E76-4D50-B24A-068D2399FAAD}"/>
                </a:ext>
              </a:extLst>
            </p:cNvPr>
            <p:cNvSpPr txBox="1">
              <a:spLocks noChangeArrowheads="1"/>
            </p:cNvSpPr>
            <p:nvPr/>
          </p:nvSpPr>
          <p:spPr bwMode="auto">
            <a:xfrm>
              <a:off x="3458" y="1139"/>
              <a:ext cx="204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009999"/>
                  </a:solidFill>
                  <a:latin typeface="Comic Sans MS" panose="030F0702030302020204" pitchFamily="66" charset="0"/>
                </a:rPr>
                <a:t>Giá trị nhị phân được điền</a:t>
              </a:r>
            </a:p>
          </p:txBody>
        </p:sp>
        <p:sp>
          <p:nvSpPr>
            <p:cNvPr id="17449" name="AutoShape 15">
              <a:extLst>
                <a:ext uri="{FF2B5EF4-FFF2-40B4-BE49-F238E27FC236}">
                  <a16:creationId xmlns:a16="http://schemas.microsoft.com/office/drawing/2014/main" id="{7BC4DA9E-D71D-47DB-8EE3-BEB0525D83F7}"/>
                </a:ext>
              </a:extLst>
            </p:cNvPr>
            <p:cNvSpPr>
              <a:spLocks noChangeArrowheads="1"/>
            </p:cNvSpPr>
            <p:nvPr/>
          </p:nvSpPr>
          <p:spPr bwMode="auto">
            <a:xfrm>
              <a:off x="3888" y="1448"/>
              <a:ext cx="162" cy="1106"/>
            </a:xfrm>
            <a:prstGeom prst="roundRect">
              <a:avLst>
                <a:gd name="adj" fmla="val 50000"/>
              </a:avLst>
            </a:prstGeom>
            <a:noFill/>
            <a:ln w="12600" cap="sq">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spcBef>
                  <a:spcPts val="1200"/>
                </a:spcBef>
                <a:buClr>
                  <a:srgbClr val="000000"/>
                </a:buClr>
                <a:buSzPct val="100000"/>
              </a:pPr>
              <a:endParaRPr lang="en-US" altLang="en-US"/>
            </a:p>
          </p:txBody>
        </p:sp>
        <p:sp>
          <p:nvSpPr>
            <p:cNvPr id="17450" name="Text Box 16">
              <a:extLst>
                <a:ext uri="{FF2B5EF4-FFF2-40B4-BE49-F238E27FC236}">
                  <a16:creationId xmlns:a16="http://schemas.microsoft.com/office/drawing/2014/main" id="{DD4D4DF8-C59A-43F5-81CD-039211BCF7BE}"/>
                </a:ext>
              </a:extLst>
            </p:cNvPr>
            <p:cNvSpPr txBox="1">
              <a:spLocks noChangeArrowheads="1"/>
            </p:cNvSpPr>
            <p:nvPr/>
          </p:nvSpPr>
          <p:spPr bwMode="auto">
            <a:xfrm>
              <a:off x="3095" y="2608"/>
              <a:ext cx="278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2000">
                  <a:solidFill>
                    <a:srgbClr val="800080"/>
                  </a:solidFill>
                  <a:latin typeface="Comic Sans MS" panose="030F0702030302020204" pitchFamily="66" charset="0"/>
                </a:rPr>
                <a:t>Một trường hợp = </a:t>
              </a:r>
              <a:r>
                <a:rPr lang="en-US" altLang="en-US" sz="1800">
                  <a:solidFill>
                    <a:srgbClr val="800080"/>
                  </a:solidFill>
                  <a:latin typeface="Comic Sans MS" panose="030F0702030302020204" pitchFamily="66" charset="0"/>
                </a:rPr>
                <a:t>AND</a:t>
              </a:r>
              <a:r>
                <a:rPr lang="en-US" altLang="en-US" sz="2000">
                  <a:solidFill>
                    <a:srgbClr val="800080"/>
                  </a:solidFill>
                  <a:latin typeface="Comic Sans MS" panose="030F0702030302020204" pitchFamily="66" charset="0"/>
                </a:rPr>
                <a:t>-combination</a:t>
              </a:r>
            </a:p>
          </p:txBody>
        </p:sp>
        <p:sp>
          <p:nvSpPr>
            <p:cNvPr id="17451" name="Line 17">
              <a:extLst>
                <a:ext uri="{FF2B5EF4-FFF2-40B4-BE49-F238E27FC236}">
                  <a16:creationId xmlns:a16="http://schemas.microsoft.com/office/drawing/2014/main" id="{C7F2DF12-CCA0-4FE3-8BE4-15C98BDED7B4}"/>
                </a:ext>
              </a:extLst>
            </p:cNvPr>
            <p:cNvSpPr>
              <a:spLocks noChangeShapeType="1"/>
            </p:cNvSpPr>
            <p:nvPr/>
          </p:nvSpPr>
          <p:spPr bwMode="auto">
            <a:xfrm flipH="1">
              <a:off x="3696" y="2574"/>
              <a:ext cx="330" cy="98"/>
            </a:xfrm>
            <a:prstGeom prst="line">
              <a:avLst/>
            </a:prstGeom>
            <a:noFill/>
            <a:ln w="12600" cap="sq">
              <a:solidFill>
                <a:srgbClr val="35227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10258" name="Rectangle 18">
            <a:extLst>
              <a:ext uri="{FF2B5EF4-FFF2-40B4-BE49-F238E27FC236}">
                <a16:creationId xmlns:a16="http://schemas.microsoft.com/office/drawing/2014/main" id="{B4A6BB85-2C46-4F59-8AB8-513EFC7AED62}"/>
              </a:ext>
            </a:extLst>
          </p:cNvPr>
          <p:cNvSpPr>
            <a:spLocks noChangeArrowheads="1"/>
          </p:cNvSpPr>
          <p:nvPr/>
        </p:nvSpPr>
        <p:spPr bwMode="auto">
          <a:xfrm>
            <a:off x="1666876" y="4357688"/>
            <a:ext cx="8716963" cy="222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ctr" anchorCtr="1"/>
          <a:lstStyle>
            <a:lvl1pPr marL="339725" indent="-339725">
              <a:lnSpc>
                <a:spcPct val="110000"/>
              </a:lnSpc>
              <a:spcBef>
                <a:spcPts val="11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52270"/>
                </a:solidFill>
                <a:latin typeface="Arial" panose="020B0604020202020204" pitchFamily="34" charset="0"/>
              </a:defRPr>
            </a:lvl1pPr>
            <a:lvl2pPr marL="739775" indent="-282575">
              <a:lnSpc>
                <a:spcPct val="110000"/>
              </a:lnSpc>
              <a:spcBef>
                <a:spcPts val="688"/>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9999"/>
                </a:solidFill>
                <a:latin typeface="Comic Sans MS" panose="030F0702030302020204" pitchFamily="66" charset="0"/>
              </a:defRPr>
            </a:lvl9pPr>
          </a:lstStyle>
          <a:p>
            <a:pPr>
              <a:buClr>
                <a:srgbClr val="800080"/>
              </a:buClr>
              <a:buSzPct val="70000"/>
              <a:buFont typeface="Wingdings" panose="05000000000000000000" pitchFamily="2" charset="2"/>
              <a:buChar char=""/>
            </a:pPr>
            <a:r>
              <a:rPr lang="vi-VN" altLang="en-US">
                <a:latin typeface="Comic Sans MS" panose="030F0702030302020204" pitchFamily="66" charset="0"/>
              </a:rPr>
              <a:t>phương pháp, đơn giản, các lợi ích được thêm vào,..</a:t>
            </a:r>
            <a:endParaRPr lang="en-US" altLang="en-US">
              <a:latin typeface="Comic Sans MS" panose="030F0702030302020204" pitchFamily="66" charset="0"/>
            </a:endParaRPr>
          </a:p>
          <a:p>
            <a:pPr>
              <a:buClr>
                <a:srgbClr val="800080"/>
              </a:buClr>
              <a:buSzPct val="70000"/>
            </a:pPr>
            <a:r>
              <a:rPr lang="en-US" altLang="en-US" sz="2000">
                <a:solidFill>
                  <a:srgbClr val="009999"/>
                </a:solidFill>
                <a:latin typeface="Comic Sans MS" panose="030F0702030302020204" pitchFamily="66" charset="0"/>
              </a:rPr>
              <a:t>	Kiểm tra tính toàn vẹn: </a:t>
            </a:r>
            <a:r>
              <a:rPr lang="en-US" altLang="en-US" sz="2000">
                <a:solidFill>
                  <a:srgbClr val="009999"/>
                </a:solidFill>
                <a:effectLst>
                  <a:outerShdw blurRad="38100" dist="38100" dir="2700000" algn="tl">
                    <a:srgbClr val="C0C0C0"/>
                  </a:outerShdw>
                </a:effectLst>
                <a:latin typeface="Comic Sans MS" panose="030F0702030302020204" pitchFamily="66" charset="0"/>
              </a:rPr>
              <a:t>2</a:t>
            </a:r>
            <a:r>
              <a:rPr lang="en-US" altLang="en-US" sz="2000" baseline="30000">
                <a:solidFill>
                  <a:srgbClr val="009999"/>
                </a:solidFill>
                <a:effectLst>
                  <a:outerShdw blurRad="38100" dist="38100" dir="2700000" algn="tl">
                    <a:srgbClr val="C0C0C0"/>
                  </a:outerShdw>
                </a:effectLst>
                <a:latin typeface="Comic Sans MS" panose="030F0702030302020204" pitchFamily="66" charset="0"/>
              </a:rPr>
              <a:t>N</a:t>
            </a:r>
            <a:r>
              <a:rPr lang="en-US" altLang="en-US" sz="2000">
                <a:solidFill>
                  <a:srgbClr val="009999"/>
                </a:solidFill>
                <a:latin typeface="Comic Sans MS" panose="030F0702030302020204" pitchFamily="66" charset="0"/>
              </a:rPr>
              <a:t> cột yêu cầu cho toàn bộ bảng </a:t>
            </a:r>
          </a:p>
          <a:p>
            <a:pPr lvl="1">
              <a:spcBef>
                <a:spcPts val="62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Loại bỏ khỏi bảng: loại bỏ các trường hợp in không hợp lệ của dom props; hợp hai cột chỉ khác nhau bằng một “</a:t>
            </a:r>
            <a:r>
              <a:rPr lang="en-US" altLang="en-US" sz="2000">
                <a:solidFill>
                  <a:srgbClr val="800080"/>
                </a:solidFill>
                <a:latin typeface="Comic Sans MS" panose="030F0702030302020204" pitchFamily="66" charset="0"/>
              </a:rPr>
              <a:t>T</a:t>
            </a:r>
            <a:r>
              <a:rPr lang="en-US" altLang="en-US" sz="2000">
                <a:solidFill>
                  <a:srgbClr val="009999"/>
                </a:solidFill>
                <a:latin typeface="Comic Sans MS" panose="030F0702030302020204" pitchFamily="66" charset="0"/>
              </a:rPr>
              <a:t>”, “</a:t>
            </a:r>
            <a:r>
              <a:rPr lang="en-US" altLang="en-US" sz="2000">
                <a:solidFill>
                  <a:srgbClr val="800080"/>
                </a:solidFill>
                <a:latin typeface="Comic Sans MS" panose="030F0702030302020204" pitchFamily="66" charset="0"/>
              </a:rPr>
              <a:t>F</a:t>
            </a:r>
            <a:r>
              <a:rPr lang="en-US" altLang="en-US" sz="2000">
                <a:solidFill>
                  <a:srgbClr val="009999"/>
                </a:solidFill>
                <a:latin typeface="Comic Sans MS" panose="030F0702030302020204" pitchFamily="66" charset="0"/>
              </a:rPr>
              <a:t>” =&gt; “</a:t>
            </a:r>
            <a:r>
              <a:rPr lang="en-US" altLang="en-US" sz="2000">
                <a:solidFill>
                  <a:srgbClr val="800080"/>
                </a:solidFill>
                <a:latin typeface="Comic Sans MS" panose="030F0702030302020204" pitchFamily="66" charset="0"/>
              </a:rPr>
              <a:t>-</a:t>
            </a:r>
            <a:r>
              <a:rPr lang="en-US" altLang="en-US" sz="2000">
                <a:solidFill>
                  <a:srgbClr val="009999"/>
                </a:solidFill>
                <a:latin typeface="Comic Sans MS" panose="030F0702030302020204" pitchFamily="66" charset="0"/>
              </a:rPr>
              <a:t>”</a:t>
            </a:r>
          </a:p>
          <a:p>
            <a:pPr lvl="1">
              <a:spcBef>
                <a:spcPts val="62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Test cases tùy ý (phạm vi tác động)</a:t>
            </a:r>
          </a:p>
        </p:txBody>
      </p:sp>
      <p:grpSp>
        <p:nvGrpSpPr>
          <p:cNvPr id="17414" name="Group 19">
            <a:extLst>
              <a:ext uri="{FF2B5EF4-FFF2-40B4-BE49-F238E27FC236}">
                <a16:creationId xmlns:a16="http://schemas.microsoft.com/office/drawing/2014/main" id="{069CA3AE-928A-44B9-8FDC-D215C60FBDB9}"/>
              </a:ext>
            </a:extLst>
          </p:cNvPr>
          <p:cNvGrpSpPr>
            <a:grpSpLocks/>
          </p:cNvGrpSpPr>
          <p:nvPr/>
        </p:nvGrpSpPr>
        <p:grpSpPr bwMode="auto">
          <a:xfrm>
            <a:off x="1662114" y="-147638"/>
            <a:ext cx="1184275" cy="1155700"/>
            <a:chOff x="87" y="-93"/>
            <a:chExt cx="746" cy="728"/>
          </a:xfrm>
        </p:grpSpPr>
        <p:grpSp>
          <p:nvGrpSpPr>
            <p:cNvPr id="17415" name="Group 20">
              <a:extLst>
                <a:ext uri="{FF2B5EF4-FFF2-40B4-BE49-F238E27FC236}">
                  <a16:creationId xmlns:a16="http://schemas.microsoft.com/office/drawing/2014/main" id="{85BADFCA-A113-4FE8-9B4B-53B5FDC2B432}"/>
                </a:ext>
              </a:extLst>
            </p:cNvPr>
            <p:cNvGrpSpPr>
              <a:grpSpLocks/>
            </p:cNvGrpSpPr>
            <p:nvPr/>
          </p:nvGrpSpPr>
          <p:grpSpPr bwMode="auto">
            <a:xfrm>
              <a:off x="87" y="82"/>
              <a:ext cx="734" cy="553"/>
              <a:chOff x="87" y="82"/>
              <a:chExt cx="734" cy="553"/>
            </a:xfrm>
          </p:grpSpPr>
          <p:sp>
            <p:nvSpPr>
              <p:cNvPr id="17417" name="Freeform 21">
                <a:extLst>
                  <a:ext uri="{FF2B5EF4-FFF2-40B4-BE49-F238E27FC236}">
                    <a16:creationId xmlns:a16="http://schemas.microsoft.com/office/drawing/2014/main" id="{2FCBE2C1-00FB-4424-98A6-8DCCCA698B28}"/>
                  </a:ext>
                </a:extLst>
              </p:cNvPr>
              <p:cNvSpPr>
                <a:spLocks noChangeArrowheads="1"/>
              </p:cNvSpPr>
              <p:nvPr/>
            </p:nvSpPr>
            <p:spPr bwMode="auto">
              <a:xfrm>
                <a:off x="87" y="82"/>
                <a:ext cx="734" cy="553"/>
              </a:xfrm>
              <a:custGeom>
                <a:avLst/>
                <a:gdLst>
                  <a:gd name="T0" fmla="*/ 1 w 1815"/>
                  <a:gd name="T1" fmla="*/ 0 h 2030"/>
                  <a:gd name="T2" fmla="*/ 1 w 1815"/>
                  <a:gd name="T3" fmla="*/ 0 h 2030"/>
                  <a:gd name="T4" fmla="*/ 1 w 1815"/>
                  <a:gd name="T5" fmla="*/ 0 h 2030"/>
                  <a:gd name="T6" fmla="*/ 1 w 1815"/>
                  <a:gd name="T7" fmla="*/ 0 h 2030"/>
                  <a:gd name="T8" fmla="*/ 1 w 1815"/>
                  <a:gd name="T9" fmla="*/ 0 h 2030"/>
                  <a:gd name="T10" fmla="*/ 1 w 1815"/>
                  <a:gd name="T11" fmla="*/ 0 h 2030"/>
                  <a:gd name="T12" fmla="*/ 1 w 1815"/>
                  <a:gd name="T13" fmla="*/ 0 h 2030"/>
                  <a:gd name="T14" fmla="*/ 1 w 1815"/>
                  <a:gd name="T15" fmla="*/ 0 h 2030"/>
                  <a:gd name="T16" fmla="*/ 1 w 1815"/>
                  <a:gd name="T17" fmla="*/ 0 h 2030"/>
                  <a:gd name="T18" fmla="*/ 1 w 1815"/>
                  <a:gd name="T19" fmla="*/ 0 h 2030"/>
                  <a:gd name="T20" fmla="*/ 1 w 1815"/>
                  <a:gd name="T21" fmla="*/ 0 h 2030"/>
                  <a:gd name="T22" fmla="*/ 1 w 1815"/>
                  <a:gd name="T23" fmla="*/ 0 h 2030"/>
                  <a:gd name="T24" fmla="*/ 1 w 1815"/>
                  <a:gd name="T25" fmla="*/ 0 h 2030"/>
                  <a:gd name="T26" fmla="*/ 1 w 1815"/>
                  <a:gd name="T27" fmla="*/ 0 h 2030"/>
                  <a:gd name="T28" fmla="*/ 0 w 1815"/>
                  <a:gd name="T29" fmla="*/ 0 h 2030"/>
                  <a:gd name="T30" fmla="*/ 0 w 1815"/>
                  <a:gd name="T31" fmla="*/ 0 h 2030"/>
                  <a:gd name="T32" fmla="*/ 0 w 1815"/>
                  <a:gd name="T33" fmla="*/ 0 h 2030"/>
                  <a:gd name="T34" fmla="*/ 0 w 1815"/>
                  <a:gd name="T35" fmla="*/ 0 h 2030"/>
                  <a:gd name="T36" fmla="*/ 0 w 1815"/>
                  <a:gd name="T37" fmla="*/ 0 h 2030"/>
                  <a:gd name="T38" fmla="*/ 0 w 1815"/>
                  <a:gd name="T39" fmla="*/ 0 h 2030"/>
                  <a:gd name="T40" fmla="*/ 0 w 1815"/>
                  <a:gd name="T41" fmla="*/ 0 h 2030"/>
                  <a:gd name="T42" fmla="*/ 0 w 1815"/>
                  <a:gd name="T43" fmla="*/ 0 h 2030"/>
                  <a:gd name="T44" fmla="*/ 0 w 1815"/>
                  <a:gd name="T45" fmla="*/ 0 h 2030"/>
                  <a:gd name="T46" fmla="*/ 0 w 1815"/>
                  <a:gd name="T47" fmla="*/ 0 h 2030"/>
                  <a:gd name="T48" fmla="*/ 0 w 1815"/>
                  <a:gd name="T49" fmla="*/ 0 h 2030"/>
                  <a:gd name="T50" fmla="*/ 0 w 1815"/>
                  <a:gd name="T51" fmla="*/ 0 h 2030"/>
                  <a:gd name="T52" fmla="*/ 0 w 1815"/>
                  <a:gd name="T53" fmla="*/ 0 h 2030"/>
                  <a:gd name="T54" fmla="*/ 0 w 1815"/>
                  <a:gd name="T55" fmla="*/ 0 h 2030"/>
                  <a:gd name="T56" fmla="*/ 0 w 1815"/>
                  <a:gd name="T57" fmla="*/ 0 h 2030"/>
                  <a:gd name="T58" fmla="*/ 0 w 1815"/>
                  <a:gd name="T59" fmla="*/ 0 h 2030"/>
                  <a:gd name="T60" fmla="*/ 0 w 1815"/>
                  <a:gd name="T61" fmla="*/ 0 h 2030"/>
                  <a:gd name="T62" fmla="*/ 0 w 1815"/>
                  <a:gd name="T63" fmla="*/ 0 h 2030"/>
                  <a:gd name="T64" fmla="*/ 0 w 1815"/>
                  <a:gd name="T65" fmla="*/ 0 h 2030"/>
                  <a:gd name="T66" fmla="*/ 0 w 1815"/>
                  <a:gd name="T67" fmla="*/ 0 h 2030"/>
                  <a:gd name="T68" fmla="*/ 0 w 1815"/>
                  <a:gd name="T69" fmla="*/ 0 h 2030"/>
                  <a:gd name="T70" fmla="*/ 0 w 1815"/>
                  <a:gd name="T71" fmla="*/ 0 h 2030"/>
                  <a:gd name="T72" fmla="*/ 0 w 1815"/>
                  <a:gd name="T73" fmla="*/ 0 h 2030"/>
                  <a:gd name="T74" fmla="*/ 1 w 1815"/>
                  <a:gd name="T75" fmla="*/ 0 h 2030"/>
                  <a:gd name="T76" fmla="*/ 1 w 1815"/>
                  <a:gd name="T77" fmla="*/ 0 h 2030"/>
                  <a:gd name="T78" fmla="*/ 1 w 1815"/>
                  <a:gd name="T79" fmla="*/ 0 h 2030"/>
                  <a:gd name="T80" fmla="*/ 1 w 1815"/>
                  <a:gd name="T81" fmla="*/ 0 h 2030"/>
                  <a:gd name="T82" fmla="*/ 1 w 1815"/>
                  <a:gd name="T83" fmla="*/ 0 h 2030"/>
                  <a:gd name="T84" fmla="*/ 1 w 1815"/>
                  <a:gd name="T85" fmla="*/ 0 h 2030"/>
                  <a:gd name="T86" fmla="*/ 1 w 1815"/>
                  <a:gd name="T87" fmla="*/ 0 h 2030"/>
                  <a:gd name="T88" fmla="*/ 1 w 1815"/>
                  <a:gd name="T89" fmla="*/ 0 h 2030"/>
                  <a:gd name="T90" fmla="*/ 1 w 1815"/>
                  <a:gd name="T91" fmla="*/ 0 h 20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15"/>
                  <a:gd name="T139" fmla="*/ 0 h 2030"/>
                  <a:gd name="T140" fmla="*/ 1815 w 1815"/>
                  <a:gd name="T141" fmla="*/ 2030 h 20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15" h="2030">
                    <a:moveTo>
                      <a:pt x="1815" y="1164"/>
                    </a:moveTo>
                    <a:lnTo>
                      <a:pt x="1811" y="1160"/>
                    </a:lnTo>
                    <a:lnTo>
                      <a:pt x="1799" y="1149"/>
                    </a:lnTo>
                    <a:lnTo>
                      <a:pt x="1780" y="1132"/>
                    </a:lnTo>
                    <a:lnTo>
                      <a:pt x="1755" y="1109"/>
                    </a:lnTo>
                    <a:lnTo>
                      <a:pt x="1725" y="1080"/>
                    </a:lnTo>
                    <a:lnTo>
                      <a:pt x="1690" y="1045"/>
                    </a:lnTo>
                    <a:lnTo>
                      <a:pt x="1651" y="1007"/>
                    </a:lnTo>
                    <a:lnTo>
                      <a:pt x="1610" y="964"/>
                    </a:lnTo>
                    <a:lnTo>
                      <a:pt x="1567" y="917"/>
                    </a:lnTo>
                    <a:lnTo>
                      <a:pt x="1524" y="868"/>
                    </a:lnTo>
                    <a:lnTo>
                      <a:pt x="1480" y="816"/>
                    </a:lnTo>
                    <a:lnTo>
                      <a:pt x="1436" y="761"/>
                    </a:lnTo>
                    <a:lnTo>
                      <a:pt x="1395" y="706"/>
                    </a:lnTo>
                    <a:lnTo>
                      <a:pt x="1355" y="648"/>
                    </a:lnTo>
                    <a:lnTo>
                      <a:pt x="1320" y="590"/>
                    </a:lnTo>
                    <a:lnTo>
                      <a:pt x="1288" y="532"/>
                    </a:lnTo>
                    <a:lnTo>
                      <a:pt x="1259" y="475"/>
                    </a:lnTo>
                    <a:lnTo>
                      <a:pt x="1235" y="419"/>
                    </a:lnTo>
                    <a:lnTo>
                      <a:pt x="1212" y="367"/>
                    </a:lnTo>
                    <a:lnTo>
                      <a:pt x="1193" y="317"/>
                    </a:lnTo>
                    <a:lnTo>
                      <a:pt x="1176" y="271"/>
                    </a:lnTo>
                    <a:lnTo>
                      <a:pt x="1162" y="227"/>
                    </a:lnTo>
                    <a:lnTo>
                      <a:pt x="1149" y="186"/>
                    </a:lnTo>
                    <a:lnTo>
                      <a:pt x="1138" y="149"/>
                    </a:lnTo>
                    <a:lnTo>
                      <a:pt x="1130" y="116"/>
                    </a:lnTo>
                    <a:lnTo>
                      <a:pt x="1124" y="86"/>
                    </a:lnTo>
                    <a:lnTo>
                      <a:pt x="1118" y="60"/>
                    </a:lnTo>
                    <a:lnTo>
                      <a:pt x="1115" y="39"/>
                    </a:lnTo>
                    <a:lnTo>
                      <a:pt x="1112" y="22"/>
                    </a:lnTo>
                    <a:lnTo>
                      <a:pt x="1110" y="10"/>
                    </a:lnTo>
                    <a:lnTo>
                      <a:pt x="1109" y="2"/>
                    </a:lnTo>
                    <a:lnTo>
                      <a:pt x="1109" y="0"/>
                    </a:lnTo>
                    <a:lnTo>
                      <a:pt x="1106" y="1"/>
                    </a:lnTo>
                    <a:lnTo>
                      <a:pt x="1096" y="3"/>
                    </a:lnTo>
                    <a:lnTo>
                      <a:pt x="1083" y="6"/>
                    </a:lnTo>
                    <a:lnTo>
                      <a:pt x="1064" y="10"/>
                    </a:lnTo>
                    <a:lnTo>
                      <a:pt x="1040" y="15"/>
                    </a:lnTo>
                    <a:lnTo>
                      <a:pt x="1011" y="21"/>
                    </a:lnTo>
                    <a:lnTo>
                      <a:pt x="980" y="29"/>
                    </a:lnTo>
                    <a:lnTo>
                      <a:pt x="945" y="37"/>
                    </a:lnTo>
                    <a:lnTo>
                      <a:pt x="906" y="46"/>
                    </a:lnTo>
                    <a:lnTo>
                      <a:pt x="865" y="55"/>
                    </a:lnTo>
                    <a:lnTo>
                      <a:pt x="821" y="64"/>
                    </a:lnTo>
                    <a:lnTo>
                      <a:pt x="776" y="75"/>
                    </a:lnTo>
                    <a:lnTo>
                      <a:pt x="729" y="85"/>
                    </a:lnTo>
                    <a:lnTo>
                      <a:pt x="681" y="96"/>
                    </a:lnTo>
                    <a:lnTo>
                      <a:pt x="633" y="107"/>
                    </a:lnTo>
                    <a:lnTo>
                      <a:pt x="584" y="118"/>
                    </a:lnTo>
                    <a:lnTo>
                      <a:pt x="533" y="129"/>
                    </a:lnTo>
                    <a:lnTo>
                      <a:pt x="485" y="140"/>
                    </a:lnTo>
                    <a:lnTo>
                      <a:pt x="437" y="151"/>
                    </a:lnTo>
                    <a:lnTo>
                      <a:pt x="390" y="162"/>
                    </a:lnTo>
                    <a:lnTo>
                      <a:pt x="345" y="172"/>
                    </a:lnTo>
                    <a:lnTo>
                      <a:pt x="301" y="181"/>
                    </a:lnTo>
                    <a:lnTo>
                      <a:pt x="260" y="190"/>
                    </a:lnTo>
                    <a:lnTo>
                      <a:pt x="221" y="199"/>
                    </a:lnTo>
                    <a:lnTo>
                      <a:pt x="186" y="208"/>
                    </a:lnTo>
                    <a:lnTo>
                      <a:pt x="155" y="215"/>
                    </a:lnTo>
                    <a:lnTo>
                      <a:pt x="126" y="221"/>
                    </a:lnTo>
                    <a:lnTo>
                      <a:pt x="102" y="226"/>
                    </a:lnTo>
                    <a:lnTo>
                      <a:pt x="83" y="230"/>
                    </a:lnTo>
                    <a:lnTo>
                      <a:pt x="70" y="233"/>
                    </a:lnTo>
                    <a:lnTo>
                      <a:pt x="60" y="235"/>
                    </a:lnTo>
                    <a:lnTo>
                      <a:pt x="57" y="236"/>
                    </a:lnTo>
                    <a:lnTo>
                      <a:pt x="57" y="241"/>
                    </a:lnTo>
                    <a:lnTo>
                      <a:pt x="58" y="257"/>
                    </a:lnTo>
                    <a:lnTo>
                      <a:pt x="59" y="280"/>
                    </a:lnTo>
                    <a:lnTo>
                      <a:pt x="61" y="308"/>
                    </a:lnTo>
                    <a:lnTo>
                      <a:pt x="39" y="310"/>
                    </a:lnTo>
                    <a:lnTo>
                      <a:pt x="39" y="315"/>
                    </a:lnTo>
                    <a:lnTo>
                      <a:pt x="40" y="330"/>
                    </a:lnTo>
                    <a:lnTo>
                      <a:pt x="41" y="353"/>
                    </a:lnTo>
                    <a:lnTo>
                      <a:pt x="43" y="380"/>
                    </a:lnTo>
                    <a:lnTo>
                      <a:pt x="19" y="386"/>
                    </a:lnTo>
                    <a:lnTo>
                      <a:pt x="19" y="391"/>
                    </a:lnTo>
                    <a:lnTo>
                      <a:pt x="20" y="406"/>
                    </a:lnTo>
                    <a:lnTo>
                      <a:pt x="21" y="427"/>
                    </a:lnTo>
                    <a:lnTo>
                      <a:pt x="24" y="455"/>
                    </a:lnTo>
                    <a:lnTo>
                      <a:pt x="0" y="460"/>
                    </a:lnTo>
                    <a:lnTo>
                      <a:pt x="0" y="466"/>
                    </a:lnTo>
                    <a:lnTo>
                      <a:pt x="1" y="483"/>
                    </a:lnTo>
                    <a:lnTo>
                      <a:pt x="3" y="510"/>
                    </a:lnTo>
                    <a:lnTo>
                      <a:pt x="6" y="547"/>
                    </a:lnTo>
                    <a:lnTo>
                      <a:pt x="10" y="592"/>
                    </a:lnTo>
                    <a:lnTo>
                      <a:pt x="15" y="644"/>
                    </a:lnTo>
                    <a:lnTo>
                      <a:pt x="23" y="704"/>
                    </a:lnTo>
                    <a:lnTo>
                      <a:pt x="32" y="768"/>
                    </a:lnTo>
                    <a:lnTo>
                      <a:pt x="43" y="839"/>
                    </a:lnTo>
                    <a:lnTo>
                      <a:pt x="56" y="912"/>
                    </a:lnTo>
                    <a:lnTo>
                      <a:pt x="72" y="988"/>
                    </a:lnTo>
                    <a:lnTo>
                      <a:pt x="90" y="1067"/>
                    </a:lnTo>
                    <a:lnTo>
                      <a:pt x="111" y="1146"/>
                    </a:lnTo>
                    <a:lnTo>
                      <a:pt x="135" y="1226"/>
                    </a:lnTo>
                    <a:lnTo>
                      <a:pt x="162" y="1306"/>
                    </a:lnTo>
                    <a:lnTo>
                      <a:pt x="192" y="1384"/>
                    </a:lnTo>
                    <a:lnTo>
                      <a:pt x="225" y="1458"/>
                    </a:lnTo>
                    <a:lnTo>
                      <a:pt x="258" y="1529"/>
                    </a:lnTo>
                    <a:lnTo>
                      <a:pt x="291" y="1594"/>
                    </a:lnTo>
                    <a:lnTo>
                      <a:pt x="323" y="1657"/>
                    </a:lnTo>
                    <a:lnTo>
                      <a:pt x="356" y="1714"/>
                    </a:lnTo>
                    <a:lnTo>
                      <a:pt x="387" y="1767"/>
                    </a:lnTo>
                    <a:lnTo>
                      <a:pt x="417" y="1816"/>
                    </a:lnTo>
                    <a:lnTo>
                      <a:pt x="445" y="1860"/>
                    </a:lnTo>
                    <a:lnTo>
                      <a:pt x="472" y="1899"/>
                    </a:lnTo>
                    <a:lnTo>
                      <a:pt x="495" y="1933"/>
                    </a:lnTo>
                    <a:lnTo>
                      <a:pt x="516" y="1963"/>
                    </a:lnTo>
                    <a:lnTo>
                      <a:pt x="534" y="1986"/>
                    </a:lnTo>
                    <a:lnTo>
                      <a:pt x="549" y="2005"/>
                    </a:lnTo>
                    <a:lnTo>
                      <a:pt x="560" y="2019"/>
                    </a:lnTo>
                    <a:lnTo>
                      <a:pt x="567" y="2027"/>
                    </a:lnTo>
                    <a:lnTo>
                      <a:pt x="569" y="2030"/>
                    </a:lnTo>
                    <a:lnTo>
                      <a:pt x="1757" y="1388"/>
                    </a:lnTo>
                    <a:lnTo>
                      <a:pt x="1756" y="1387"/>
                    </a:lnTo>
                    <a:lnTo>
                      <a:pt x="1753" y="1384"/>
                    </a:lnTo>
                    <a:lnTo>
                      <a:pt x="1748" y="1380"/>
                    </a:lnTo>
                    <a:lnTo>
                      <a:pt x="1743" y="1374"/>
                    </a:lnTo>
                    <a:lnTo>
                      <a:pt x="1736" y="1368"/>
                    </a:lnTo>
                    <a:lnTo>
                      <a:pt x="1729" y="1361"/>
                    </a:lnTo>
                    <a:lnTo>
                      <a:pt x="1721" y="1354"/>
                    </a:lnTo>
                    <a:lnTo>
                      <a:pt x="1713" y="1347"/>
                    </a:lnTo>
                    <a:lnTo>
                      <a:pt x="1774" y="1314"/>
                    </a:lnTo>
                    <a:lnTo>
                      <a:pt x="1773" y="1313"/>
                    </a:lnTo>
                    <a:lnTo>
                      <a:pt x="1771" y="1310"/>
                    </a:lnTo>
                    <a:lnTo>
                      <a:pt x="1768" y="1306"/>
                    </a:lnTo>
                    <a:lnTo>
                      <a:pt x="1763" y="1301"/>
                    </a:lnTo>
                    <a:lnTo>
                      <a:pt x="1757" y="1295"/>
                    </a:lnTo>
                    <a:lnTo>
                      <a:pt x="1749" y="1288"/>
                    </a:lnTo>
                    <a:lnTo>
                      <a:pt x="1741" y="1280"/>
                    </a:lnTo>
                    <a:lnTo>
                      <a:pt x="1732" y="1273"/>
                    </a:lnTo>
                    <a:lnTo>
                      <a:pt x="1795" y="1238"/>
                    </a:lnTo>
                    <a:lnTo>
                      <a:pt x="1794" y="1237"/>
                    </a:lnTo>
                    <a:lnTo>
                      <a:pt x="1790" y="1234"/>
                    </a:lnTo>
                    <a:lnTo>
                      <a:pt x="1785" y="1230"/>
                    </a:lnTo>
                    <a:lnTo>
                      <a:pt x="1780" y="1224"/>
                    </a:lnTo>
                    <a:lnTo>
                      <a:pt x="1773" y="1218"/>
                    </a:lnTo>
                    <a:lnTo>
                      <a:pt x="1766" y="1211"/>
                    </a:lnTo>
                    <a:lnTo>
                      <a:pt x="1759" y="1204"/>
                    </a:lnTo>
                    <a:lnTo>
                      <a:pt x="1752" y="1198"/>
                    </a:lnTo>
                    <a:lnTo>
                      <a:pt x="1815" y="116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8" name="Freeform 22">
                <a:extLst>
                  <a:ext uri="{FF2B5EF4-FFF2-40B4-BE49-F238E27FC236}">
                    <a16:creationId xmlns:a16="http://schemas.microsoft.com/office/drawing/2014/main" id="{BA65F277-DF5F-4AC6-87BE-352ABEB5D251}"/>
                  </a:ext>
                </a:extLst>
              </p:cNvPr>
              <p:cNvSpPr>
                <a:spLocks noChangeArrowheads="1"/>
              </p:cNvSpPr>
              <p:nvPr/>
            </p:nvSpPr>
            <p:spPr bwMode="auto">
              <a:xfrm>
                <a:off x="117" y="87"/>
                <a:ext cx="692" cy="481"/>
              </a:xfrm>
              <a:custGeom>
                <a:avLst/>
                <a:gdLst>
                  <a:gd name="T0" fmla="*/ 1 w 1707"/>
                  <a:gd name="T1" fmla="*/ 0 h 1763"/>
                  <a:gd name="T2" fmla="*/ 1 w 1707"/>
                  <a:gd name="T3" fmla="*/ 0 h 1763"/>
                  <a:gd name="T4" fmla="*/ 1 w 1707"/>
                  <a:gd name="T5" fmla="*/ 0 h 1763"/>
                  <a:gd name="T6" fmla="*/ 1 w 1707"/>
                  <a:gd name="T7" fmla="*/ 0 h 1763"/>
                  <a:gd name="T8" fmla="*/ 1 w 1707"/>
                  <a:gd name="T9" fmla="*/ 0 h 1763"/>
                  <a:gd name="T10" fmla="*/ 1 w 1707"/>
                  <a:gd name="T11" fmla="*/ 0 h 1763"/>
                  <a:gd name="T12" fmla="*/ 1 w 1707"/>
                  <a:gd name="T13" fmla="*/ 0 h 1763"/>
                  <a:gd name="T14" fmla="*/ 1 w 1707"/>
                  <a:gd name="T15" fmla="*/ 0 h 1763"/>
                  <a:gd name="T16" fmla="*/ 0 w 1707"/>
                  <a:gd name="T17" fmla="*/ 0 h 1763"/>
                  <a:gd name="T18" fmla="*/ 0 w 1707"/>
                  <a:gd name="T19" fmla="*/ 0 h 1763"/>
                  <a:gd name="T20" fmla="*/ 0 w 1707"/>
                  <a:gd name="T21" fmla="*/ 0 h 1763"/>
                  <a:gd name="T22" fmla="*/ 0 w 1707"/>
                  <a:gd name="T23" fmla="*/ 0 h 1763"/>
                  <a:gd name="T24" fmla="*/ 0 w 1707"/>
                  <a:gd name="T25" fmla="*/ 0 h 1763"/>
                  <a:gd name="T26" fmla="*/ 0 w 1707"/>
                  <a:gd name="T27" fmla="*/ 0 h 1763"/>
                  <a:gd name="T28" fmla="*/ 0 w 1707"/>
                  <a:gd name="T29" fmla="*/ 0 h 1763"/>
                  <a:gd name="T30" fmla="*/ 0 w 1707"/>
                  <a:gd name="T31" fmla="*/ 0 h 1763"/>
                  <a:gd name="T32" fmla="*/ 0 w 1707"/>
                  <a:gd name="T33" fmla="*/ 0 h 1763"/>
                  <a:gd name="T34" fmla="*/ 0 w 1707"/>
                  <a:gd name="T35" fmla="*/ 0 h 1763"/>
                  <a:gd name="T36" fmla="*/ 0 w 1707"/>
                  <a:gd name="T37" fmla="*/ 0 h 1763"/>
                  <a:gd name="T38" fmla="*/ 0 w 1707"/>
                  <a:gd name="T39" fmla="*/ 0 h 1763"/>
                  <a:gd name="T40" fmla="*/ 0 w 1707"/>
                  <a:gd name="T41" fmla="*/ 0 h 1763"/>
                  <a:gd name="T42" fmla="*/ 0 w 1707"/>
                  <a:gd name="T43" fmla="*/ 0 h 1763"/>
                  <a:gd name="T44" fmla="*/ 0 w 1707"/>
                  <a:gd name="T45" fmla="*/ 0 h 1763"/>
                  <a:gd name="T46" fmla="*/ 0 w 1707"/>
                  <a:gd name="T47" fmla="*/ 0 h 1763"/>
                  <a:gd name="T48" fmla="*/ 0 w 1707"/>
                  <a:gd name="T49" fmla="*/ 0 h 1763"/>
                  <a:gd name="T50" fmla="*/ 1 w 1707"/>
                  <a:gd name="T51" fmla="*/ 0 h 1763"/>
                  <a:gd name="T52" fmla="*/ 1 w 1707"/>
                  <a:gd name="T53" fmla="*/ 0 h 1763"/>
                  <a:gd name="T54" fmla="*/ 1 w 1707"/>
                  <a:gd name="T55" fmla="*/ 0 h 1763"/>
                  <a:gd name="T56" fmla="*/ 1 w 1707"/>
                  <a:gd name="T57" fmla="*/ 0 h 1763"/>
                  <a:gd name="T58" fmla="*/ 1 w 1707"/>
                  <a:gd name="T59" fmla="*/ 0 h 1763"/>
                  <a:gd name="T60" fmla="*/ 1 w 1707"/>
                  <a:gd name="T61" fmla="*/ 0 h 1763"/>
                  <a:gd name="T62" fmla="*/ 1 w 1707"/>
                  <a:gd name="T63" fmla="*/ 0 h 1763"/>
                  <a:gd name="T64" fmla="*/ 1 w 1707"/>
                  <a:gd name="T65" fmla="*/ 0 h 17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07"/>
                  <a:gd name="T100" fmla="*/ 0 h 1763"/>
                  <a:gd name="T101" fmla="*/ 1707 w 1707"/>
                  <a:gd name="T102" fmla="*/ 1763 h 176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07" h="1763">
                    <a:moveTo>
                      <a:pt x="1196" y="519"/>
                    </a:moveTo>
                    <a:lnTo>
                      <a:pt x="1225" y="572"/>
                    </a:lnTo>
                    <a:lnTo>
                      <a:pt x="1258" y="625"/>
                    </a:lnTo>
                    <a:lnTo>
                      <a:pt x="1293" y="677"/>
                    </a:lnTo>
                    <a:lnTo>
                      <a:pt x="1329" y="729"/>
                    </a:lnTo>
                    <a:lnTo>
                      <a:pt x="1367" y="778"/>
                    </a:lnTo>
                    <a:lnTo>
                      <a:pt x="1406" y="826"/>
                    </a:lnTo>
                    <a:lnTo>
                      <a:pt x="1445" y="872"/>
                    </a:lnTo>
                    <a:lnTo>
                      <a:pt x="1484" y="916"/>
                    </a:lnTo>
                    <a:lnTo>
                      <a:pt x="1522" y="957"/>
                    </a:lnTo>
                    <a:lnTo>
                      <a:pt x="1558" y="995"/>
                    </a:lnTo>
                    <a:lnTo>
                      <a:pt x="1592" y="1029"/>
                    </a:lnTo>
                    <a:lnTo>
                      <a:pt x="1623" y="1060"/>
                    </a:lnTo>
                    <a:lnTo>
                      <a:pt x="1651" y="1087"/>
                    </a:lnTo>
                    <a:lnTo>
                      <a:pt x="1675" y="1109"/>
                    </a:lnTo>
                    <a:lnTo>
                      <a:pt x="1694" y="1126"/>
                    </a:lnTo>
                    <a:lnTo>
                      <a:pt x="1707" y="1139"/>
                    </a:lnTo>
                    <a:lnTo>
                      <a:pt x="555" y="1763"/>
                    </a:lnTo>
                    <a:lnTo>
                      <a:pt x="547" y="1753"/>
                    </a:lnTo>
                    <a:lnTo>
                      <a:pt x="537" y="1740"/>
                    </a:lnTo>
                    <a:lnTo>
                      <a:pt x="523" y="1723"/>
                    </a:lnTo>
                    <a:lnTo>
                      <a:pt x="508" y="1700"/>
                    </a:lnTo>
                    <a:lnTo>
                      <a:pt x="488" y="1675"/>
                    </a:lnTo>
                    <a:lnTo>
                      <a:pt x="468" y="1645"/>
                    </a:lnTo>
                    <a:lnTo>
                      <a:pt x="445" y="1610"/>
                    </a:lnTo>
                    <a:lnTo>
                      <a:pt x="420" y="1572"/>
                    </a:lnTo>
                    <a:lnTo>
                      <a:pt x="394" y="1530"/>
                    </a:lnTo>
                    <a:lnTo>
                      <a:pt x="366" y="1484"/>
                    </a:lnTo>
                    <a:lnTo>
                      <a:pt x="339" y="1435"/>
                    </a:lnTo>
                    <a:lnTo>
                      <a:pt x="309" y="1381"/>
                    </a:lnTo>
                    <a:lnTo>
                      <a:pt x="279" y="1325"/>
                    </a:lnTo>
                    <a:lnTo>
                      <a:pt x="250" y="1263"/>
                    </a:lnTo>
                    <a:lnTo>
                      <a:pt x="220" y="1199"/>
                    </a:lnTo>
                    <a:lnTo>
                      <a:pt x="190" y="1132"/>
                    </a:lnTo>
                    <a:lnTo>
                      <a:pt x="161" y="1060"/>
                    </a:lnTo>
                    <a:lnTo>
                      <a:pt x="136" y="986"/>
                    </a:lnTo>
                    <a:lnTo>
                      <a:pt x="113" y="913"/>
                    </a:lnTo>
                    <a:lnTo>
                      <a:pt x="94" y="839"/>
                    </a:lnTo>
                    <a:lnTo>
                      <a:pt x="76" y="767"/>
                    </a:lnTo>
                    <a:lnTo>
                      <a:pt x="60" y="696"/>
                    </a:lnTo>
                    <a:lnTo>
                      <a:pt x="48" y="627"/>
                    </a:lnTo>
                    <a:lnTo>
                      <a:pt x="37" y="562"/>
                    </a:lnTo>
                    <a:lnTo>
                      <a:pt x="27" y="501"/>
                    </a:lnTo>
                    <a:lnTo>
                      <a:pt x="19" y="442"/>
                    </a:lnTo>
                    <a:lnTo>
                      <a:pt x="13" y="390"/>
                    </a:lnTo>
                    <a:lnTo>
                      <a:pt x="8" y="344"/>
                    </a:lnTo>
                    <a:lnTo>
                      <a:pt x="5" y="304"/>
                    </a:lnTo>
                    <a:lnTo>
                      <a:pt x="2" y="270"/>
                    </a:lnTo>
                    <a:lnTo>
                      <a:pt x="1" y="246"/>
                    </a:lnTo>
                    <a:lnTo>
                      <a:pt x="0" y="230"/>
                    </a:lnTo>
                    <a:lnTo>
                      <a:pt x="1017" y="0"/>
                    </a:lnTo>
                    <a:lnTo>
                      <a:pt x="1018" y="11"/>
                    </a:lnTo>
                    <a:lnTo>
                      <a:pt x="1021" y="25"/>
                    </a:lnTo>
                    <a:lnTo>
                      <a:pt x="1024" y="41"/>
                    </a:lnTo>
                    <a:lnTo>
                      <a:pt x="1028" y="62"/>
                    </a:lnTo>
                    <a:lnTo>
                      <a:pt x="1033" y="85"/>
                    </a:lnTo>
                    <a:lnTo>
                      <a:pt x="1040" y="112"/>
                    </a:lnTo>
                    <a:lnTo>
                      <a:pt x="1047" y="142"/>
                    </a:lnTo>
                    <a:lnTo>
                      <a:pt x="1056" y="173"/>
                    </a:lnTo>
                    <a:lnTo>
                      <a:pt x="1066" y="208"/>
                    </a:lnTo>
                    <a:lnTo>
                      <a:pt x="1080" y="246"/>
                    </a:lnTo>
                    <a:lnTo>
                      <a:pt x="1093" y="286"/>
                    </a:lnTo>
                    <a:lnTo>
                      <a:pt x="1109" y="328"/>
                    </a:lnTo>
                    <a:lnTo>
                      <a:pt x="1128" y="373"/>
                    </a:lnTo>
                    <a:lnTo>
                      <a:pt x="1148" y="420"/>
                    </a:lnTo>
                    <a:lnTo>
                      <a:pt x="1171" y="468"/>
                    </a:lnTo>
                    <a:lnTo>
                      <a:pt x="1196" y="51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19" name="Freeform 23">
                <a:extLst>
                  <a:ext uri="{FF2B5EF4-FFF2-40B4-BE49-F238E27FC236}">
                    <a16:creationId xmlns:a16="http://schemas.microsoft.com/office/drawing/2014/main" id="{92F08AF7-9D23-4CAC-B690-28F179FAF321}"/>
                  </a:ext>
                </a:extLst>
              </p:cNvPr>
              <p:cNvSpPr>
                <a:spLocks noChangeArrowheads="1"/>
              </p:cNvSpPr>
              <p:nvPr/>
            </p:nvSpPr>
            <p:spPr bwMode="auto">
              <a:xfrm>
                <a:off x="95" y="210"/>
                <a:ext cx="689" cy="420"/>
              </a:xfrm>
              <a:custGeom>
                <a:avLst/>
                <a:gdLst>
                  <a:gd name="T0" fmla="*/ 0 w 1708"/>
                  <a:gd name="T1" fmla="*/ 0 h 1536"/>
                  <a:gd name="T2" fmla="*/ 0 w 1708"/>
                  <a:gd name="T3" fmla="*/ 0 h 1536"/>
                  <a:gd name="T4" fmla="*/ 0 w 1708"/>
                  <a:gd name="T5" fmla="*/ 0 h 1536"/>
                  <a:gd name="T6" fmla="*/ 0 w 1708"/>
                  <a:gd name="T7" fmla="*/ 0 h 1536"/>
                  <a:gd name="T8" fmla="*/ 0 w 1708"/>
                  <a:gd name="T9" fmla="*/ 0 h 1536"/>
                  <a:gd name="T10" fmla="*/ 0 w 1708"/>
                  <a:gd name="T11" fmla="*/ 0 h 1536"/>
                  <a:gd name="T12" fmla="*/ 0 w 1708"/>
                  <a:gd name="T13" fmla="*/ 0 h 1536"/>
                  <a:gd name="T14" fmla="*/ 0 w 1708"/>
                  <a:gd name="T15" fmla="*/ 0 h 1536"/>
                  <a:gd name="T16" fmla="*/ 0 w 1708"/>
                  <a:gd name="T17" fmla="*/ 0 h 1536"/>
                  <a:gd name="T18" fmla="*/ 0 w 1708"/>
                  <a:gd name="T19" fmla="*/ 0 h 1536"/>
                  <a:gd name="T20" fmla="*/ 0 w 1708"/>
                  <a:gd name="T21" fmla="*/ 0 h 1536"/>
                  <a:gd name="T22" fmla="*/ 0 w 1708"/>
                  <a:gd name="T23" fmla="*/ 0 h 1536"/>
                  <a:gd name="T24" fmla="*/ 0 w 1708"/>
                  <a:gd name="T25" fmla="*/ 0 h 1536"/>
                  <a:gd name="T26" fmla="*/ 0 w 1708"/>
                  <a:gd name="T27" fmla="*/ 0 h 1536"/>
                  <a:gd name="T28" fmla="*/ 0 w 1708"/>
                  <a:gd name="T29" fmla="*/ 0 h 1536"/>
                  <a:gd name="T30" fmla="*/ 0 w 1708"/>
                  <a:gd name="T31" fmla="*/ 0 h 1536"/>
                  <a:gd name="T32" fmla="*/ 0 w 1708"/>
                  <a:gd name="T33" fmla="*/ 0 h 1536"/>
                  <a:gd name="T34" fmla="*/ 0 w 1708"/>
                  <a:gd name="T35" fmla="*/ 0 h 1536"/>
                  <a:gd name="T36" fmla="*/ 0 w 1708"/>
                  <a:gd name="T37" fmla="*/ 0 h 1536"/>
                  <a:gd name="T38" fmla="*/ 0 w 1708"/>
                  <a:gd name="T39" fmla="*/ 0 h 1536"/>
                  <a:gd name="T40" fmla="*/ 0 w 1708"/>
                  <a:gd name="T41" fmla="*/ 0 h 1536"/>
                  <a:gd name="T42" fmla="*/ 0 w 1708"/>
                  <a:gd name="T43" fmla="*/ 0 h 1536"/>
                  <a:gd name="T44" fmla="*/ 0 w 1708"/>
                  <a:gd name="T45" fmla="*/ 0 h 1536"/>
                  <a:gd name="T46" fmla="*/ 0 w 1708"/>
                  <a:gd name="T47" fmla="*/ 0 h 1536"/>
                  <a:gd name="T48" fmla="*/ 0 w 1708"/>
                  <a:gd name="T49" fmla="*/ 0 h 1536"/>
                  <a:gd name="T50" fmla="*/ 0 w 1708"/>
                  <a:gd name="T51" fmla="*/ 0 h 1536"/>
                  <a:gd name="T52" fmla="*/ 0 w 1708"/>
                  <a:gd name="T53" fmla="*/ 0 h 1536"/>
                  <a:gd name="T54" fmla="*/ 0 w 1708"/>
                  <a:gd name="T55" fmla="*/ 0 h 1536"/>
                  <a:gd name="T56" fmla="*/ 0 w 1708"/>
                  <a:gd name="T57" fmla="*/ 0 h 1536"/>
                  <a:gd name="T58" fmla="*/ 0 w 1708"/>
                  <a:gd name="T59" fmla="*/ 0 h 1536"/>
                  <a:gd name="T60" fmla="*/ 0 w 1708"/>
                  <a:gd name="T61" fmla="*/ 0 h 1536"/>
                  <a:gd name="T62" fmla="*/ 0 w 1708"/>
                  <a:gd name="T63" fmla="*/ 0 h 1536"/>
                  <a:gd name="T64" fmla="*/ 0 w 1708"/>
                  <a:gd name="T65" fmla="*/ 0 h 1536"/>
                  <a:gd name="T66" fmla="*/ 1 w 1708"/>
                  <a:gd name="T67" fmla="*/ 0 h 1536"/>
                  <a:gd name="T68" fmla="*/ 1 w 1708"/>
                  <a:gd name="T69" fmla="*/ 0 h 1536"/>
                  <a:gd name="T70" fmla="*/ 1 w 1708"/>
                  <a:gd name="T71" fmla="*/ 0 h 1536"/>
                  <a:gd name="T72" fmla="*/ 1 w 1708"/>
                  <a:gd name="T73" fmla="*/ 0 h 1536"/>
                  <a:gd name="T74" fmla="*/ 1 w 1708"/>
                  <a:gd name="T75" fmla="*/ 0 h 1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6"/>
                  <a:gd name="T116" fmla="*/ 1708 w 1708"/>
                  <a:gd name="T117" fmla="*/ 1536 h 1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6">
                    <a:moveTo>
                      <a:pt x="1708" y="912"/>
                    </a:moveTo>
                    <a:lnTo>
                      <a:pt x="554" y="1536"/>
                    </a:lnTo>
                    <a:lnTo>
                      <a:pt x="547" y="1526"/>
                    </a:lnTo>
                    <a:lnTo>
                      <a:pt x="537" y="1513"/>
                    </a:lnTo>
                    <a:lnTo>
                      <a:pt x="523" y="1496"/>
                    </a:lnTo>
                    <a:lnTo>
                      <a:pt x="507" y="1473"/>
                    </a:lnTo>
                    <a:lnTo>
                      <a:pt x="488" y="1448"/>
                    </a:lnTo>
                    <a:lnTo>
                      <a:pt x="467" y="1418"/>
                    </a:lnTo>
                    <a:lnTo>
                      <a:pt x="445" y="1383"/>
                    </a:lnTo>
                    <a:lnTo>
                      <a:pt x="420" y="1345"/>
                    </a:lnTo>
                    <a:lnTo>
                      <a:pt x="394" y="1303"/>
                    </a:lnTo>
                    <a:lnTo>
                      <a:pt x="366" y="1257"/>
                    </a:lnTo>
                    <a:lnTo>
                      <a:pt x="338" y="1208"/>
                    </a:lnTo>
                    <a:lnTo>
                      <a:pt x="309" y="1154"/>
                    </a:lnTo>
                    <a:lnTo>
                      <a:pt x="279" y="1098"/>
                    </a:lnTo>
                    <a:lnTo>
                      <a:pt x="249" y="1036"/>
                    </a:lnTo>
                    <a:lnTo>
                      <a:pt x="220" y="972"/>
                    </a:lnTo>
                    <a:lnTo>
                      <a:pt x="190" y="905"/>
                    </a:lnTo>
                    <a:lnTo>
                      <a:pt x="161" y="833"/>
                    </a:lnTo>
                    <a:lnTo>
                      <a:pt x="137" y="759"/>
                    </a:lnTo>
                    <a:lnTo>
                      <a:pt x="114" y="686"/>
                    </a:lnTo>
                    <a:lnTo>
                      <a:pt x="94" y="612"/>
                    </a:lnTo>
                    <a:lnTo>
                      <a:pt x="76" y="539"/>
                    </a:lnTo>
                    <a:lnTo>
                      <a:pt x="61" y="469"/>
                    </a:lnTo>
                    <a:lnTo>
                      <a:pt x="48" y="400"/>
                    </a:lnTo>
                    <a:lnTo>
                      <a:pt x="37" y="335"/>
                    </a:lnTo>
                    <a:lnTo>
                      <a:pt x="27" y="273"/>
                    </a:lnTo>
                    <a:lnTo>
                      <a:pt x="20" y="215"/>
                    </a:lnTo>
                    <a:lnTo>
                      <a:pt x="14" y="163"/>
                    </a:lnTo>
                    <a:lnTo>
                      <a:pt x="9" y="116"/>
                    </a:lnTo>
                    <a:lnTo>
                      <a:pt x="6" y="76"/>
                    </a:lnTo>
                    <a:lnTo>
                      <a:pt x="2" y="43"/>
                    </a:lnTo>
                    <a:lnTo>
                      <a:pt x="1" y="19"/>
                    </a:lnTo>
                    <a:lnTo>
                      <a:pt x="0" y="3"/>
                    </a:lnTo>
                    <a:lnTo>
                      <a:pt x="6" y="0"/>
                    </a:lnTo>
                    <a:lnTo>
                      <a:pt x="9" y="32"/>
                    </a:lnTo>
                    <a:lnTo>
                      <a:pt x="12" y="69"/>
                    </a:lnTo>
                    <a:lnTo>
                      <a:pt x="17" y="110"/>
                    </a:lnTo>
                    <a:lnTo>
                      <a:pt x="22" y="154"/>
                    </a:lnTo>
                    <a:lnTo>
                      <a:pt x="28" y="202"/>
                    </a:lnTo>
                    <a:lnTo>
                      <a:pt x="36" y="253"/>
                    </a:lnTo>
                    <a:lnTo>
                      <a:pt x="44" y="306"/>
                    </a:lnTo>
                    <a:lnTo>
                      <a:pt x="55" y="361"/>
                    </a:lnTo>
                    <a:lnTo>
                      <a:pt x="67" y="419"/>
                    </a:lnTo>
                    <a:lnTo>
                      <a:pt x="79" y="477"/>
                    </a:lnTo>
                    <a:lnTo>
                      <a:pt x="94" y="536"/>
                    </a:lnTo>
                    <a:lnTo>
                      <a:pt x="110" y="597"/>
                    </a:lnTo>
                    <a:lnTo>
                      <a:pt x="128" y="658"/>
                    </a:lnTo>
                    <a:lnTo>
                      <a:pt x="148" y="718"/>
                    </a:lnTo>
                    <a:lnTo>
                      <a:pt x="169" y="778"/>
                    </a:lnTo>
                    <a:lnTo>
                      <a:pt x="193" y="837"/>
                    </a:lnTo>
                    <a:lnTo>
                      <a:pt x="226" y="912"/>
                    </a:lnTo>
                    <a:lnTo>
                      <a:pt x="258" y="982"/>
                    </a:lnTo>
                    <a:lnTo>
                      <a:pt x="291" y="1048"/>
                    </a:lnTo>
                    <a:lnTo>
                      <a:pt x="324" y="1110"/>
                    </a:lnTo>
                    <a:lnTo>
                      <a:pt x="357" y="1167"/>
                    </a:lnTo>
                    <a:lnTo>
                      <a:pt x="387" y="1221"/>
                    </a:lnTo>
                    <a:lnTo>
                      <a:pt x="417" y="1270"/>
                    </a:lnTo>
                    <a:lnTo>
                      <a:pt x="446" y="1314"/>
                    </a:lnTo>
                    <a:lnTo>
                      <a:pt x="472" y="1352"/>
                    </a:lnTo>
                    <a:lnTo>
                      <a:pt x="496" y="1386"/>
                    </a:lnTo>
                    <a:lnTo>
                      <a:pt x="516" y="1416"/>
                    </a:lnTo>
                    <a:lnTo>
                      <a:pt x="535" y="1439"/>
                    </a:lnTo>
                    <a:lnTo>
                      <a:pt x="549" y="1459"/>
                    </a:lnTo>
                    <a:lnTo>
                      <a:pt x="560" y="1472"/>
                    </a:lnTo>
                    <a:lnTo>
                      <a:pt x="568" y="1480"/>
                    </a:lnTo>
                    <a:lnTo>
                      <a:pt x="570" y="1483"/>
                    </a:lnTo>
                    <a:lnTo>
                      <a:pt x="1676" y="884"/>
                    </a:lnTo>
                    <a:lnTo>
                      <a:pt x="1681" y="888"/>
                    </a:lnTo>
                    <a:lnTo>
                      <a:pt x="1686" y="892"/>
                    </a:lnTo>
                    <a:lnTo>
                      <a:pt x="1691" y="896"/>
                    </a:lnTo>
                    <a:lnTo>
                      <a:pt x="1695" y="899"/>
                    </a:lnTo>
                    <a:lnTo>
                      <a:pt x="1699" y="903"/>
                    </a:lnTo>
                    <a:lnTo>
                      <a:pt x="1702" y="907"/>
                    </a:lnTo>
                    <a:lnTo>
                      <a:pt x="1705" y="910"/>
                    </a:lnTo>
                    <a:lnTo>
                      <a:pt x="1708" y="91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0" name="Freeform 24">
                <a:extLst>
                  <a:ext uri="{FF2B5EF4-FFF2-40B4-BE49-F238E27FC236}">
                    <a16:creationId xmlns:a16="http://schemas.microsoft.com/office/drawing/2014/main" id="{3B77C493-28BA-4DE8-B7FF-53C5A0A4A651}"/>
                  </a:ext>
                </a:extLst>
              </p:cNvPr>
              <p:cNvSpPr>
                <a:spLocks noChangeArrowheads="1"/>
              </p:cNvSpPr>
              <p:nvPr/>
            </p:nvSpPr>
            <p:spPr bwMode="auto">
              <a:xfrm>
                <a:off x="103" y="191"/>
                <a:ext cx="690" cy="417"/>
              </a:xfrm>
              <a:custGeom>
                <a:avLst/>
                <a:gdLst>
                  <a:gd name="T0" fmla="*/ 0 w 1708"/>
                  <a:gd name="T1" fmla="*/ 0 h 1534"/>
                  <a:gd name="T2" fmla="*/ 0 w 1708"/>
                  <a:gd name="T3" fmla="*/ 0 h 1534"/>
                  <a:gd name="T4" fmla="*/ 0 w 1708"/>
                  <a:gd name="T5" fmla="*/ 0 h 1534"/>
                  <a:gd name="T6" fmla="*/ 0 w 1708"/>
                  <a:gd name="T7" fmla="*/ 0 h 1534"/>
                  <a:gd name="T8" fmla="*/ 0 w 1708"/>
                  <a:gd name="T9" fmla="*/ 0 h 1534"/>
                  <a:gd name="T10" fmla="*/ 0 w 1708"/>
                  <a:gd name="T11" fmla="*/ 0 h 1534"/>
                  <a:gd name="T12" fmla="*/ 0 w 1708"/>
                  <a:gd name="T13" fmla="*/ 0 h 1534"/>
                  <a:gd name="T14" fmla="*/ 0 w 1708"/>
                  <a:gd name="T15" fmla="*/ 0 h 1534"/>
                  <a:gd name="T16" fmla="*/ 0 w 1708"/>
                  <a:gd name="T17" fmla="*/ 0 h 1534"/>
                  <a:gd name="T18" fmla="*/ 0 w 1708"/>
                  <a:gd name="T19" fmla="*/ 0 h 1534"/>
                  <a:gd name="T20" fmla="*/ 0 w 1708"/>
                  <a:gd name="T21" fmla="*/ 0 h 1534"/>
                  <a:gd name="T22" fmla="*/ 0 w 1708"/>
                  <a:gd name="T23" fmla="*/ 0 h 1534"/>
                  <a:gd name="T24" fmla="*/ 0 w 1708"/>
                  <a:gd name="T25" fmla="*/ 0 h 1534"/>
                  <a:gd name="T26" fmla="*/ 0 w 1708"/>
                  <a:gd name="T27" fmla="*/ 0 h 1534"/>
                  <a:gd name="T28" fmla="*/ 0 w 1708"/>
                  <a:gd name="T29" fmla="*/ 0 h 1534"/>
                  <a:gd name="T30" fmla="*/ 0 w 1708"/>
                  <a:gd name="T31" fmla="*/ 0 h 1534"/>
                  <a:gd name="T32" fmla="*/ 0 w 1708"/>
                  <a:gd name="T33" fmla="*/ 0 h 1534"/>
                  <a:gd name="T34" fmla="*/ 0 w 1708"/>
                  <a:gd name="T35" fmla="*/ 0 h 1534"/>
                  <a:gd name="T36" fmla="*/ 0 w 1708"/>
                  <a:gd name="T37" fmla="*/ 0 h 1534"/>
                  <a:gd name="T38" fmla="*/ 0 w 1708"/>
                  <a:gd name="T39" fmla="*/ 0 h 1534"/>
                  <a:gd name="T40" fmla="*/ 0 w 1708"/>
                  <a:gd name="T41" fmla="*/ 0 h 1534"/>
                  <a:gd name="T42" fmla="*/ 0 w 1708"/>
                  <a:gd name="T43" fmla="*/ 0 h 1534"/>
                  <a:gd name="T44" fmla="*/ 0 w 1708"/>
                  <a:gd name="T45" fmla="*/ 0 h 1534"/>
                  <a:gd name="T46" fmla="*/ 0 w 1708"/>
                  <a:gd name="T47" fmla="*/ 0 h 1534"/>
                  <a:gd name="T48" fmla="*/ 0 w 1708"/>
                  <a:gd name="T49" fmla="*/ 0 h 1534"/>
                  <a:gd name="T50" fmla="*/ 0 w 1708"/>
                  <a:gd name="T51" fmla="*/ 0 h 1534"/>
                  <a:gd name="T52" fmla="*/ 0 w 1708"/>
                  <a:gd name="T53" fmla="*/ 0 h 1534"/>
                  <a:gd name="T54" fmla="*/ 0 w 1708"/>
                  <a:gd name="T55" fmla="*/ 0 h 1534"/>
                  <a:gd name="T56" fmla="*/ 0 w 1708"/>
                  <a:gd name="T57" fmla="*/ 0 h 1534"/>
                  <a:gd name="T58" fmla="*/ 0 w 1708"/>
                  <a:gd name="T59" fmla="*/ 0 h 1534"/>
                  <a:gd name="T60" fmla="*/ 0 w 1708"/>
                  <a:gd name="T61" fmla="*/ 0 h 1534"/>
                  <a:gd name="T62" fmla="*/ 0 w 1708"/>
                  <a:gd name="T63" fmla="*/ 0 h 1534"/>
                  <a:gd name="T64" fmla="*/ 0 w 1708"/>
                  <a:gd name="T65" fmla="*/ 0 h 1534"/>
                  <a:gd name="T66" fmla="*/ 1 w 1708"/>
                  <a:gd name="T67" fmla="*/ 0 h 1534"/>
                  <a:gd name="T68" fmla="*/ 1 w 1708"/>
                  <a:gd name="T69" fmla="*/ 0 h 1534"/>
                  <a:gd name="T70" fmla="*/ 1 w 1708"/>
                  <a:gd name="T71" fmla="*/ 0 h 1534"/>
                  <a:gd name="T72" fmla="*/ 1 w 1708"/>
                  <a:gd name="T73" fmla="*/ 0 h 1534"/>
                  <a:gd name="T74" fmla="*/ 1 w 1708"/>
                  <a:gd name="T75" fmla="*/ 0 h 153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4"/>
                  <a:gd name="T116" fmla="*/ 1708 w 1708"/>
                  <a:gd name="T117" fmla="*/ 1534 h 153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4">
                    <a:moveTo>
                      <a:pt x="1708" y="910"/>
                    </a:moveTo>
                    <a:lnTo>
                      <a:pt x="555" y="1534"/>
                    </a:lnTo>
                    <a:lnTo>
                      <a:pt x="548" y="1525"/>
                    </a:lnTo>
                    <a:lnTo>
                      <a:pt x="536" y="1511"/>
                    </a:lnTo>
                    <a:lnTo>
                      <a:pt x="523" y="1494"/>
                    </a:lnTo>
                    <a:lnTo>
                      <a:pt x="507" y="1471"/>
                    </a:lnTo>
                    <a:lnTo>
                      <a:pt x="488" y="1446"/>
                    </a:lnTo>
                    <a:lnTo>
                      <a:pt x="468" y="1416"/>
                    </a:lnTo>
                    <a:lnTo>
                      <a:pt x="444" y="1381"/>
                    </a:lnTo>
                    <a:lnTo>
                      <a:pt x="420" y="1344"/>
                    </a:lnTo>
                    <a:lnTo>
                      <a:pt x="394" y="1302"/>
                    </a:lnTo>
                    <a:lnTo>
                      <a:pt x="366" y="1256"/>
                    </a:lnTo>
                    <a:lnTo>
                      <a:pt x="338" y="1207"/>
                    </a:lnTo>
                    <a:lnTo>
                      <a:pt x="309" y="1152"/>
                    </a:lnTo>
                    <a:lnTo>
                      <a:pt x="279" y="1096"/>
                    </a:lnTo>
                    <a:lnTo>
                      <a:pt x="250" y="1035"/>
                    </a:lnTo>
                    <a:lnTo>
                      <a:pt x="220" y="970"/>
                    </a:lnTo>
                    <a:lnTo>
                      <a:pt x="190" y="903"/>
                    </a:lnTo>
                    <a:lnTo>
                      <a:pt x="162" y="831"/>
                    </a:lnTo>
                    <a:lnTo>
                      <a:pt x="136" y="758"/>
                    </a:lnTo>
                    <a:lnTo>
                      <a:pt x="114" y="684"/>
                    </a:lnTo>
                    <a:lnTo>
                      <a:pt x="94" y="610"/>
                    </a:lnTo>
                    <a:lnTo>
                      <a:pt x="76" y="539"/>
                    </a:lnTo>
                    <a:lnTo>
                      <a:pt x="60" y="467"/>
                    </a:lnTo>
                    <a:lnTo>
                      <a:pt x="48" y="399"/>
                    </a:lnTo>
                    <a:lnTo>
                      <a:pt x="37" y="333"/>
                    </a:lnTo>
                    <a:lnTo>
                      <a:pt x="28" y="272"/>
                    </a:lnTo>
                    <a:lnTo>
                      <a:pt x="19" y="214"/>
                    </a:lnTo>
                    <a:lnTo>
                      <a:pt x="13" y="161"/>
                    </a:lnTo>
                    <a:lnTo>
                      <a:pt x="8" y="115"/>
                    </a:lnTo>
                    <a:lnTo>
                      <a:pt x="5" y="76"/>
                    </a:lnTo>
                    <a:lnTo>
                      <a:pt x="2" y="42"/>
                    </a:lnTo>
                    <a:lnTo>
                      <a:pt x="1" y="17"/>
                    </a:lnTo>
                    <a:lnTo>
                      <a:pt x="0" y="1"/>
                    </a:lnTo>
                    <a:lnTo>
                      <a:pt x="6" y="0"/>
                    </a:lnTo>
                    <a:lnTo>
                      <a:pt x="9" y="32"/>
                    </a:lnTo>
                    <a:lnTo>
                      <a:pt x="12" y="68"/>
                    </a:lnTo>
                    <a:lnTo>
                      <a:pt x="17" y="109"/>
                    </a:lnTo>
                    <a:lnTo>
                      <a:pt x="22" y="153"/>
                    </a:lnTo>
                    <a:lnTo>
                      <a:pt x="29" y="201"/>
                    </a:lnTo>
                    <a:lnTo>
                      <a:pt x="37" y="251"/>
                    </a:lnTo>
                    <a:lnTo>
                      <a:pt x="45" y="305"/>
                    </a:lnTo>
                    <a:lnTo>
                      <a:pt x="55" y="360"/>
                    </a:lnTo>
                    <a:lnTo>
                      <a:pt x="66" y="417"/>
                    </a:lnTo>
                    <a:lnTo>
                      <a:pt x="80" y="475"/>
                    </a:lnTo>
                    <a:lnTo>
                      <a:pt x="94" y="536"/>
                    </a:lnTo>
                    <a:lnTo>
                      <a:pt x="109" y="595"/>
                    </a:lnTo>
                    <a:lnTo>
                      <a:pt x="128" y="656"/>
                    </a:lnTo>
                    <a:lnTo>
                      <a:pt x="147" y="717"/>
                    </a:lnTo>
                    <a:lnTo>
                      <a:pt x="169" y="776"/>
                    </a:lnTo>
                    <a:lnTo>
                      <a:pt x="192" y="835"/>
                    </a:lnTo>
                    <a:lnTo>
                      <a:pt x="225" y="910"/>
                    </a:lnTo>
                    <a:lnTo>
                      <a:pt x="258" y="981"/>
                    </a:lnTo>
                    <a:lnTo>
                      <a:pt x="291" y="1046"/>
                    </a:lnTo>
                    <a:lnTo>
                      <a:pt x="323" y="1108"/>
                    </a:lnTo>
                    <a:lnTo>
                      <a:pt x="356" y="1166"/>
                    </a:lnTo>
                    <a:lnTo>
                      <a:pt x="387" y="1219"/>
                    </a:lnTo>
                    <a:lnTo>
                      <a:pt x="417" y="1268"/>
                    </a:lnTo>
                    <a:lnTo>
                      <a:pt x="445" y="1312"/>
                    </a:lnTo>
                    <a:lnTo>
                      <a:pt x="472" y="1351"/>
                    </a:lnTo>
                    <a:lnTo>
                      <a:pt x="495" y="1385"/>
                    </a:lnTo>
                    <a:lnTo>
                      <a:pt x="516" y="1414"/>
                    </a:lnTo>
                    <a:lnTo>
                      <a:pt x="534" y="1438"/>
                    </a:lnTo>
                    <a:lnTo>
                      <a:pt x="549" y="1457"/>
                    </a:lnTo>
                    <a:lnTo>
                      <a:pt x="560" y="1470"/>
                    </a:lnTo>
                    <a:lnTo>
                      <a:pt x="567" y="1479"/>
                    </a:lnTo>
                    <a:lnTo>
                      <a:pt x="569" y="1482"/>
                    </a:lnTo>
                    <a:lnTo>
                      <a:pt x="1676" y="883"/>
                    </a:lnTo>
                    <a:lnTo>
                      <a:pt x="1682" y="888"/>
                    </a:lnTo>
                    <a:lnTo>
                      <a:pt x="1687" y="892"/>
                    </a:lnTo>
                    <a:lnTo>
                      <a:pt x="1692" y="895"/>
                    </a:lnTo>
                    <a:lnTo>
                      <a:pt x="1697" y="899"/>
                    </a:lnTo>
                    <a:lnTo>
                      <a:pt x="1700" y="902"/>
                    </a:lnTo>
                    <a:lnTo>
                      <a:pt x="1703" y="905"/>
                    </a:lnTo>
                    <a:lnTo>
                      <a:pt x="1706" y="908"/>
                    </a:lnTo>
                    <a:lnTo>
                      <a:pt x="1708" y="91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1" name="Freeform 25">
                <a:extLst>
                  <a:ext uri="{FF2B5EF4-FFF2-40B4-BE49-F238E27FC236}">
                    <a16:creationId xmlns:a16="http://schemas.microsoft.com/office/drawing/2014/main" id="{0A08EEA3-1578-4ADA-AA5C-28F0F7F5F812}"/>
                  </a:ext>
                </a:extLst>
              </p:cNvPr>
              <p:cNvSpPr>
                <a:spLocks noChangeArrowheads="1"/>
              </p:cNvSpPr>
              <p:nvPr/>
            </p:nvSpPr>
            <p:spPr bwMode="auto">
              <a:xfrm>
                <a:off x="109" y="171"/>
                <a:ext cx="692" cy="418"/>
              </a:xfrm>
              <a:custGeom>
                <a:avLst/>
                <a:gdLst>
                  <a:gd name="T0" fmla="*/ 0 w 1708"/>
                  <a:gd name="T1" fmla="*/ 0 h 1533"/>
                  <a:gd name="T2" fmla="*/ 0 w 1708"/>
                  <a:gd name="T3" fmla="*/ 0 h 1533"/>
                  <a:gd name="T4" fmla="*/ 0 w 1708"/>
                  <a:gd name="T5" fmla="*/ 0 h 1533"/>
                  <a:gd name="T6" fmla="*/ 0 w 1708"/>
                  <a:gd name="T7" fmla="*/ 0 h 1533"/>
                  <a:gd name="T8" fmla="*/ 0 w 1708"/>
                  <a:gd name="T9" fmla="*/ 0 h 1533"/>
                  <a:gd name="T10" fmla="*/ 0 w 1708"/>
                  <a:gd name="T11" fmla="*/ 0 h 1533"/>
                  <a:gd name="T12" fmla="*/ 0 w 1708"/>
                  <a:gd name="T13" fmla="*/ 0 h 1533"/>
                  <a:gd name="T14" fmla="*/ 0 w 1708"/>
                  <a:gd name="T15" fmla="*/ 0 h 1533"/>
                  <a:gd name="T16" fmla="*/ 0 w 1708"/>
                  <a:gd name="T17" fmla="*/ 0 h 1533"/>
                  <a:gd name="T18" fmla="*/ 0 w 1708"/>
                  <a:gd name="T19" fmla="*/ 0 h 1533"/>
                  <a:gd name="T20" fmla="*/ 0 w 1708"/>
                  <a:gd name="T21" fmla="*/ 0 h 1533"/>
                  <a:gd name="T22" fmla="*/ 0 w 1708"/>
                  <a:gd name="T23" fmla="*/ 0 h 1533"/>
                  <a:gd name="T24" fmla="*/ 0 w 1708"/>
                  <a:gd name="T25" fmla="*/ 0 h 1533"/>
                  <a:gd name="T26" fmla="*/ 0 w 1708"/>
                  <a:gd name="T27" fmla="*/ 0 h 1533"/>
                  <a:gd name="T28" fmla="*/ 0 w 1708"/>
                  <a:gd name="T29" fmla="*/ 0 h 1533"/>
                  <a:gd name="T30" fmla="*/ 0 w 1708"/>
                  <a:gd name="T31" fmla="*/ 0 h 1533"/>
                  <a:gd name="T32" fmla="*/ 0 w 1708"/>
                  <a:gd name="T33" fmla="*/ 0 h 1533"/>
                  <a:gd name="T34" fmla="*/ 0 w 1708"/>
                  <a:gd name="T35" fmla="*/ 0 h 1533"/>
                  <a:gd name="T36" fmla="*/ 0 w 1708"/>
                  <a:gd name="T37" fmla="*/ 0 h 1533"/>
                  <a:gd name="T38" fmla="*/ 0 w 1708"/>
                  <a:gd name="T39" fmla="*/ 0 h 1533"/>
                  <a:gd name="T40" fmla="*/ 0 w 1708"/>
                  <a:gd name="T41" fmla="*/ 0 h 1533"/>
                  <a:gd name="T42" fmla="*/ 0 w 1708"/>
                  <a:gd name="T43" fmla="*/ 0 h 1533"/>
                  <a:gd name="T44" fmla="*/ 0 w 1708"/>
                  <a:gd name="T45" fmla="*/ 0 h 1533"/>
                  <a:gd name="T46" fmla="*/ 0 w 1708"/>
                  <a:gd name="T47" fmla="*/ 0 h 1533"/>
                  <a:gd name="T48" fmla="*/ 0 w 1708"/>
                  <a:gd name="T49" fmla="*/ 0 h 1533"/>
                  <a:gd name="T50" fmla="*/ 0 w 1708"/>
                  <a:gd name="T51" fmla="*/ 0 h 1533"/>
                  <a:gd name="T52" fmla="*/ 0 w 1708"/>
                  <a:gd name="T53" fmla="*/ 0 h 1533"/>
                  <a:gd name="T54" fmla="*/ 0 w 1708"/>
                  <a:gd name="T55" fmla="*/ 0 h 1533"/>
                  <a:gd name="T56" fmla="*/ 0 w 1708"/>
                  <a:gd name="T57" fmla="*/ 0 h 1533"/>
                  <a:gd name="T58" fmla="*/ 0 w 1708"/>
                  <a:gd name="T59" fmla="*/ 0 h 1533"/>
                  <a:gd name="T60" fmla="*/ 0 w 1708"/>
                  <a:gd name="T61" fmla="*/ 0 h 1533"/>
                  <a:gd name="T62" fmla="*/ 0 w 1708"/>
                  <a:gd name="T63" fmla="*/ 0 h 1533"/>
                  <a:gd name="T64" fmla="*/ 0 w 1708"/>
                  <a:gd name="T65" fmla="*/ 0 h 1533"/>
                  <a:gd name="T66" fmla="*/ 1 w 1708"/>
                  <a:gd name="T67" fmla="*/ 0 h 1533"/>
                  <a:gd name="T68" fmla="*/ 1 w 1708"/>
                  <a:gd name="T69" fmla="*/ 0 h 1533"/>
                  <a:gd name="T70" fmla="*/ 1 w 1708"/>
                  <a:gd name="T71" fmla="*/ 0 h 1533"/>
                  <a:gd name="T72" fmla="*/ 1 w 1708"/>
                  <a:gd name="T73" fmla="*/ 0 h 1533"/>
                  <a:gd name="T74" fmla="*/ 1 w 1708"/>
                  <a:gd name="T75" fmla="*/ 0 h 15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08"/>
                  <a:gd name="T115" fmla="*/ 0 h 1533"/>
                  <a:gd name="T116" fmla="*/ 1708 w 1708"/>
                  <a:gd name="T117" fmla="*/ 1533 h 15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08" h="1533">
                    <a:moveTo>
                      <a:pt x="1708" y="909"/>
                    </a:moveTo>
                    <a:lnTo>
                      <a:pt x="555" y="1533"/>
                    </a:lnTo>
                    <a:lnTo>
                      <a:pt x="548" y="1524"/>
                    </a:lnTo>
                    <a:lnTo>
                      <a:pt x="537" y="1511"/>
                    </a:lnTo>
                    <a:lnTo>
                      <a:pt x="523" y="1493"/>
                    </a:lnTo>
                    <a:lnTo>
                      <a:pt x="507" y="1471"/>
                    </a:lnTo>
                    <a:lnTo>
                      <a:pt x="489" y="1445"/>
                    </a:lnTo>
                    <a:lnTo>
                      <a:pt x="467" y="1416"/>
                    </a:lnTo>
                    <a:lnTo>
                      <a:pt x="445" y="1381"/>
                    </a:lnTo>
                    <a:lnTo>
                      <a:pt x="420" y="1343"/>
                    </a:lnTo>
                    <a:lnTo>
                      <a:pt x="393" y="1301"/>
                    </a:lnTo>
                    <a:lnTo>
                      <a:pt x="367" y="1255"/>
                    </a:lnTo>
                    <a:lnTo>
                      <a:pt x="338" y="1206"/>
                    </a:lnTo>
                    <a:lnTo>
                      <a:pt x="309" y="1152"/>
                    </a:lnTo>
                    <a:lnTo>
                      <a:pt x="280" y="1095"/>
                    </a:lnTo>
                    <a:lnTo>
                      <a:pt x="250" y="1034"/>
                    </a:lnTo>
                    <a:lnTo>
                      <a:pt x="220" y="970"/>
                    </a:lnTo>
                    <a:lnTo>
                      <a:pt x="191" y="902"/>
                    </a:lnTo>
                    <a:lnTo>
                      <a:pt x="162" y="831"/>
                    </a:lnTo>
                    <a:lnTo>
                      <a:pt x="136" y="758"/>
                    </a:lnTo>
                    <a:lnTo>
                      <a:pt x="114" y="684"/>
                    </a:lnTo>
                    <a:lnTo>
                      <a:pt x="95" y="612"/>
                    </a:lnTo>
                    <a:lnTo>
                      <a:pt x="76" y="539"/>
                    </a:lnTo>
                    <a:lnTo>
                      <a:pt x="61" y="469"/>
                    </a:lnTo>
                    <a:lnTo>
                      <a:pt x="48" y="400"/>
                    </a:lnTo>
                    <a:lnTo>
                      <a:pt x="37" y="335"/>
                    </a:lnTo>
                    <a:lnTo>
                      <a:pt x="28" y="273"/>
                    </a:lnTo>
                    <a:lnTo>
                      <a:pt x="20" y="216"/>
                    </a:lnTo>
                    <a:lnTo>
                      <a:pt x="14" y="163"/>
                    </a:lnTo>
                    <a:lnTo>
                      <a:pt x="9" y="117"/>
                    </a:lnTo>
                    <a:lnTo>
                      <a:pt x="5" y="76"/>
                    </a:lnTo>
                    <a:lnTo>
                      <a:pt x="2" y="43"/>
                    </a:lnTo>
                    <a:lnTo>
                      <a:pt x="1" y="18"/>
                    </a:lnTo>
                    <a:lnTo>
                      <a:pt x="0" y="1"/>
                    </a:lnTo>
                    <a:lnTo>
                      <a:pt x="6" y="0"/>
                    </a:lnTo>
                    <a:lnTo>
                      <a:pt x="10" y="33"/>
                    </a:lnTo>
                    <a:lnTo>
                      <a:pt x="13" y="69"/>
                    </a:lnTo>
                    <a:lnTo>
                      <a:pt x="18" y="110"/>
                    </a:lnTo>
                    <a:lnTo>
                      <a:pt x="23" y="155"/>
                    </a:lnTo>
                    <a:lnTo>
                      <a:pt x="29" y="202"/>
                    </a:lnTo>
                    <a:lnTo>
                      <a:pt x="37" y="253"/>
                    </a:lnTo>
                    <a:lnTo>
                      <a:pt x="45" y="305"/>
                    </a:lnTo>
                    <a:lnTo>
                      <a:pt x="56" y="360"/>
                    </a:lnTo>
                    <a:lnTo>
                      <a:pt x="67" y="417"/>
                    </a:lnTo>
                    <a:lnTo>
                      <a:pt x="80" y="476"/>
                    </a:lnTo>
                    <a:lnTo>
                      <a:pt x="95" y="535"/>
                    </a:lnTo>
                    <a:lnTo>
                      <a:pt x="110" y="595"/>
                    </a:lnTo>
                    <a:lnTo>
                      <a:pt x="128" y="656"/>
                    </a:lnTo>
                    <a:lnTo>
                      <a:pt x="148" y="716"/>
                    </a:lnTo>
                    <a:lnTo>
                      <a:pt x="169" y="775"/>
                    </a:lnTo>
                    <a:lnTo>
                      <a:pt x="193" y="835"/>
                    </a:lnTo>
                    <a:lnTo>
                      <a:pt x="226" y="909"/>
                    </a:lnTo>
                    <a:lnTo>
                      <a:pt x="258" y="980"/>
                    </a:lnTo>
                    <a:lnTo>
                      <a:pt x="291" y="1045"/>
                    </a:lnTo>
                    <a:lnTo>
                      <a:pt x="324" y="1108"/>
                    </a:lnTo>
                    <a:lnTo>
                      <a:pt x="357" y="1165"/>
                    </a:lnTo>
                    <a:lnTo>
                      <a:pt x="387" y="1218"/>
                    </a:lnTo>
                    <a:lnTo>
                      <a:pt x="417" y="1267"/>
                    </a:lnTo>
                    <a:lnTo>
                      <a:pt x="446" y="1311"/>
                    </a:lnTo>
                    <a:lnTo>
                      <a:pt x="472" y="1350"/>
                    </a:lnTo>
                    <a:lnTo>
                      <a:pt x="496" y="1384"/>
                    </a:lnTo>
                    <a:lnTo>
                      <a:pt x="516" y="1414"/>
                    </a:lnTo>
                    <a:lnTo>
                      <a:pt x="535" y="1437"/>
                    </a:lnTo>
                    <a:lnTo>
                      <a:pt x="549" y="1456"/>
                    </a:lnTo>
                    <a:lnTo>
                      <a:pt x="560" y="1470"/>
                    </a:lnTo>
                    <a:lnTo>
                      <a:pt x="567" y="1478"/>
                    </a:lnTo>
                    <a:lnTo>
                      <a:pt x="569" y="1481"/>
                    </a:lnTo>
                    <a:lnTo>
                      <a:pt x="1677" y="882"/>
                    </a:lnTo>
                    <a:lnTo>
                      <a:pt x="1681" y="886"/>
                    </a:lnTo>
                    <a:lnTo>
                      <a:pt x="1686" y="889"/>
                    </a:lnTo>
                    <a:lnTo>
                      <a:pt x="1690" y="893"/>
                    </a:lnTo>
                    <a:lnTo>
                      <a:pt x="1695" y="897"/>
                    </a:lnTo>
                    <a:lnTo>
                      <a:pt x="1699" y="900"/>
                    </a:lnTo>
                    <a:lnTo>
                      <a:pt x="1702" y="903"/>
                    </a:lnTo>
                    <a:lnTo>
                      <a:pt x="1705" y="906"/>
                    </a:lnTo>
                    <a:lnTo>
                      <a:pt x="1708" y="90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2" name="Freeform 26">
                <a:extLst>
                  <a:ext uri="{FF2B5EF4-FFF2-40B4-BE49-F238E27FC236}">
                    <a16:creationId xmlns:a16="http://schemas.microsoft.com/office/drawing/2014/main" id="{0D24E098-19E8-4135-B9B1-5E1003B55CC3}"/>
                  </a:ext>
                </a:extLst>
              </p:cNvPr>
              <p:cNvSpPr>
                <a:spLocks noChangeArrowheads="1"/>
              </p:cNvSpPr>
              <p:nvPr/>
            </p:nvSpPr>
            <p:spPr bwMode="auto">
              <a:xfrm>
                <a:off x="527" y="307"/>
                <a:ext cx="150" cy="96"/>
              </a:xfrm>
              <a:custGeom>
                <a:avLst/>
                <a:gdLst>
                  <a:gd name="T0" fmla="*/ 0 w 374"/>
                  <a:gd name="T1" fmla="*/ 0 h 357"/>
                  <a:gd name="T2" fmla="*/ 0 w 374"/>
                  <a:gd name="T3" fmla="*/ 0 h 357"/>
                  <a:gd name="T4" fmla="*/ 0 w 374"/>
                  <a:gd name="T5" fmla="*/ 0 h 357"/>
                  <a:gd name="T6" fmla="*/ 0 w 374"/>
                  <a:gd name="T7" fmla="*/ 0 h 357"/>
                  <a:gd name="T8" fmla="*/ 0 w 374"/>
                  <a:gd name="T9" fmla="*/ 0 h 357"/>
                  <a:gd name="T10" fmla="*/ 0 w 374"/>
                  <a:gd name="T11" fmla="*/ 0 h 357"/>
                  <a:gd name="T12" fmla="*/ 0 w 374"/>
                  <a:gd name="T13" fmla="*/ 0 h 357"/>
                  <a:gd name="T14" fmla="*/ 0 w 374"/>
                  <a:gd name="T15" fmla="*/ 0 h 357"/>
                  <a:gd name="T16" fmla="*/ 0 w 374"/>
                  <a:gd name="T17" fmla="*/ 0 h 357"/>
                  <a:gd name="T18" fmla="*/ 0 w 374"/>
                  <a:gd name="T19" fmla="*/ 0 h 357"/>
                  <a:gd name="T20" fmla="*/ 0 w 374"/>
                  <a:gd name="T21" fmla="*/ 0 h 357"/>
                  <a:gd name="T22" fmla="*/ 0 w 374"/>
                  <a:gd name="T23" fmla="*/ 0 h 357"/>
                  <a:gd name="T24" fmla="*/ 0 w 374"/>
                  <a:gd name="T25" fmla="*/ 0 h 357"/>
                  <a:gd name="T26" fmla="*/ 0 w 374"/>
                  <a:gd name="T27" fmla="*/ 0 h 357"/>
                  <a:gd name="T28" fmla="*/ 0 w 374"/>
                  <a:gd name="T29" fmla="*/ 0 h 357"/>
                  <a:gd name="T30" fmla="*/ 0 w 374"/>
                  <a:gd name="T31" fmla="*/ 0 h 357"/>
                  <a:gd name="T32" fmla="*/ 0 w 374"/>
                  <a:gd name="T33" fmla="*/ 0 h 357"/>
                  <a:gd name="T34" fmla="*/ 0 w 374"/>
                  <a:gd name="T35" fmla="*/ 0 h 357"/>
                  <a:gd name="T36" fmla="*/ 0 w 374"/>
                  <a:gd name="T37" fmla="*/ 0 h 357"/>
                  <a:gd name="T38" fmla="*/ 0 w 374"/>
                  <a:gd name="T39" fmla="*/ 0 h 357"/>
                  <a:gd name="T40" fmla="*/ 0 w 374"/>
                  <a:gd name="T41" fmla="*/ 0 h 357"/>
                  <a:gd name="T42" fmla="*/ 0 w 374"/>
                  <a:gd name="T43" fmla="*/ 0 h 357"/>
                  <a:gd name="T44" fmla="*/ 0 w 374"/>
                  <a:gd name="T45" fmla="*/ 0 h 357"/>
                  <a:gd name="T46" fmla="*/ 0 w 374"/>
                  <a:gd name="T47" fmla="*/ 0 h 357"/>
                  <a:gd name="T48" fmla="*/ 0 w 374"/>
                  <a:gd name="T49" fmla="*/ 0 h 357"/>
                  <a:gd name="T50" fmla="*/ 0 w 374"/>
                  <a:gd name="T51" fmla="*/ 0 h 357"/>
                  <a:gd name="T52" fmla="*/ 0 w 374"/>
                  <a:gd name="T53" fmla="*/ 0 h 357"/>
                  <a:gd name="T54" fmla="*/ 0 w 374"/>
                  <a:gd name="T55" fmla="*/ 0 h 357"/>
                  <a:gd name="T56" fmla="*/ 0 w 374"/>
                  <a:gd name="T57" fmla="*/ 0 h 357"/>
                  <a:gd name="T58" fmla="*/ 0 w 374"/>
                  <a:gd name="T59" fmla="*/ 0 h 357"/>
                  <a:gd name="T60" fmla="*/ 0 w 374"/>
                  <a:gd name="T61" fmla="*/ 0 h 357"/>
                  <a:gd name="T62" fmla="*/ 0 w 374"/>
                  <a:gd name="T63" fmla="*/ 0 h 357"/>
                  <a:gd name="T64" fmla="*/ 0 w 374"/>
                  <a:gd name="T65" fmla="*/ 0 h 357"/>
                  <a:gd name="T66" fmla="*/ 0 w 374"/>
                  <a:gd name="T67" fmla="*/ 0 h 357"/>
                  <a:gd name="T68" fmla="*/ 0 w 374"/>
                  <a:gd name="T69" fmla="*/ 0 h 357"/>
                  <a:gd name="T70" fmla="*/ 0 w 374"/>
                  <a:gd name="T71" fmla="*/ 0 h 357"/>
                  <a:gd name="T72" fmla="*/ 0 w 374"/>
                  <a:gd name="T73" fmla="*/ 0 h 357"/>
                  <a:gd name="T74" fmla="*/ 0 w 374"/>
                  <a:gd name="T75" fmla="*/ 0 h 357"/>
                  <a:gd name="T76" fmla="*/ 0 w 374"/>
                  <a:gd name="T77" fmla="*/ 0 h 357"/>
                  <a:gd name="T78" fmla="*/ 0 w 374"/>
                  <a:gd name="T79" fmla="*/ 0 h 357"/>
                  <a:gd name="T80" fmla="*/ 0 w 374"/>
                  <a:gd name="T81" fmla="*/ 0 h 357"/>
                  <a:gd name="T82" fmla="*/ 0 w 374"/>
                  <a:gd name="T83" fmla="*/ 0 h 357"/>
                  <a:gd name="T84" fmla="*/ 0 w 374"/>
                  <a:gd name="T85" fmla="*/ 0 h 357"/>
                  <a:gd name="T86" fmla="*/ 0 w 374"/>
                  <a:gd name="T87" fmla="*/ 0 h 357"/>
                  <a:gd name="T88" fmla="*/ 0 w 374"/>
                  <a:gd name="T89" fmla="*/ 0 h 35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74"/>
                  <a:gd name="T136" fmla="*/ 0 h 357"/>
                  <a:gd name="T137" fmla="*/ 374 w 374"/>
                  <a:gd name="T138" fmla="*/ 357 h 35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74" h="357">
                    <a:moveTo>
                      <a:pt x="142" y="15"/>
                    </a:moveTo>
                    <a:lnTo>
                      <a:pt x="164" y="0"/>
                    </a:lnTo>
                    <a:lnTo>
                      <a:pt x="191" y="21"/>
                    </a:lnTo>
                    <a:lnTo>
                      <a:pt x="217" y="15"/>
                    </a:lnTo>
                    <a:lnTo>
                      <a:pt x="237" y="40"/>
                    </a:lnTo>
                    <a:lnTo>
                      <a:pt x="267" y="42"/>
                    </a:lnTo>
                    <a:lnTo>
                      <a:pt x="281" y="71"/>
                    </a:lnTo>
                    <a:lnTo>
                      <a:pt x="311" y="81"/>
                    </a:lnTo>
                    <a:lnTo>
                      <a:pt x="316" y="111"/>
                    </a:lnTo>
                    <a:lnTo>
                      <a:pt x="345" y="127"/>
                    </a:lnTo>
                    <a:lnTo>
                      <a:pt x="342" y="155"/>
                    </a:lnTo>
                    <a:lnTo>
                      <a:pt x="367" y="178"/>
                    </a:lnTo>
                    <a:lnTo>
                      <a:pt x="355" y="202"/>
                    </a:lnTo>
                    <a:lnTo>
                      <a:pt x="374" y="229"/>
                    </a:lnTo>
                    <a:lnTo>
                      <a:pt x="354" y="247"/>
                    </a:lnTo>
                    <a:lnTo>
                      <a:pt x="365" y="275"/>
                    </a:lnTo>
                    <a:lnTo>
                      <a:pt x="340" y="286"/>
                    </a:lnTo>
                    <a:lnTo>
                      <a:pt x="342" y="314"/>
                    </a:lnTo>
                    <a:lnTo>
                      <a:pt x="312" y="316"/>
                    </a:lnTo>
                    <a:lnTo>
                      <a:pt x="306" y="343"/>
                    </a:lnTo>
                    <a:lnTo>
                      <a:pt x="276" y="336"/>
                    </a:lnTo>
                    <a:lnTo>
                      <a:pt x="261" y="357"/>
                    </a:lnTo>
                    <a:lnTo>
                      <a:pt x="233" y="342"/>
                    </a:lnTo>
                    <a:lnTo>
                      <a:pt x="211" y="357"/>
                    </a:lnTo>
                    <a:lnTo>
                      <a:pt x="184" y="336"/>
                    </a:lnTo>
                    <a:lnTo>
                      <a:pt x="158" y="343"/>
                    </a:lnTo>
                    <a:lnTo>
                      <a:pt x="136" y="316"/>
                    </a:lnTo>
                    <a:lnTo>
                      <a:pt x="107" y="314"/>
                    </a:lnTo>
                    <a:lnTo>
                      <a:pt x="92" y="286"/>
                    </a:lnTo>
                    <a:lnTo>
                      <a:pt x="63" y="276"/>
                    </a:lnTo>
                    <a:lnTo>
                      <a:pt x="56" y="247"/>
                    </a:lnTo>
                    <a:lnTo>
                      <a:pt x="28" y="229"/>
                    </a:lnTo>
                    <a:lnTo>
                      <a:pt x="31" y="202"/>
                    </a:lnTo>
                    <a:lnTo>
                      <a:pt x="6" y="178"/>
                    </a:lnTo>
                    <a:lnTo>
                      <a:pt x="19" y="155"/>
                    </a:lnTo>
                    <a:lnTo>
                      <a:pt x="0" y="128"/>
                    </a:lnTo>
                    <a:lnTo>
                      <a:pt x="20" y="111"/>
                    </a:lnTo>
                    <a:lnTo>
                      <a:pt x="8" y="81"/>
                    </a:lnTo>
                    <a:lnTo>
                      <a:pt x="34" y="71"/>
                    </a:lnTo>
                    <a:lnTo>
                      <a:pt x="32" y="42"/>
                    </a:lnTo>
                    <a:lnTo>
                      <a:pt x="61" y="40"/>
                    </a:lnTo>
                    <a:lnTo>
                      <a:pt x="67" y="15"/>
                    </a:lnTo>
                    <a:lnTo>
                      <a:pt x="97" y="21"/>
                    </a:lnTo>
                    <a:lnTo>
                      <a:pt x="113" y="0"/>
                    </a:lnTo>
                    <a:lnTo>
                      <a:pt x="142" y="15"/>
                    </a:lnTo>
                    <a:close/>
                  </a:path>
                </a:pathLst>
              </a:custGeom>
              <a:solidFill>
                <a:srgbClr val="0000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3" name="Freeform 27">
                <a:extLst>
                  <a:ext uri="{FF2B5EF4-FFF2-40B4-BE49-F238E27FC236}">
                    <a16:creationId xmlns:a16="http://schemas.microsoft.com/office/drawing/2014/main" id="{03A8CAB1-6BD3-4B78-B518-B752A192223F}"/>
                  </a:ext>
                </a:extLst>
              </p:cNvPr>
              <p:cNvSpPr>
                <a:spLocks noChangeArrowheads="1"/>
              </p:cNvSpPr>
              <p:nvPr/>
            </p:nvSpPr>
            <p:spPr bwMode="auto">
              <a:xfrm>
                <a:off x="162" y="116"/>
                <a:ext cx="339" cy="65"/>
              </a:xfrm>
              <a:custGeom>
                <a:avLst/>
                <a:gdLst>
                  <a:gd name="T0" fmla="*/ 1 w 841"/>
                  <a:gd name="T1" fmla="*/ 0 h 242"/>
                  <a:gd name="T2" fmla="*/ 1 w 841"/>
                  <a:gd name="T3" fmla="*/ 0 h 242"/>
                  <a:gd name="T4" fmla="*/ 1 w 841"/>
                  <a:gd name="T5" fmla="*/ 0 h 242"/>
                  <a:gd name="T6" fmla="*/ 1 w 841"/>
                  <a:gd name="T7" fmla="*/ 0 h 242"/>
                  <a:gd name="T8" fmla="*/ 1 w 841"/>
                  <a:gd name="T9" fmla="*/ 0 h 242"/>
                  <a:gd name="T10" fmla="*/ 0 w 841"/>
                  <a:gd name="T11" fmla="*/ 0 h 242"/>
                  <a:gd name="T12" fmla="*/ 0 w 841"/>
                  <a:gd name="T13" fmla="*/ 0 h 242"/>
                  <a:gd name="T14" fmla="*/ 0 w 841"/>
                  <a:gd name="T15" fmla="*/ 0 h 242"/>
                  <a:gd name="T16" fmla="*/ 0 w 841"/>
                  <a:gd name="T17" fmla="*/ 0 h 242"/>
                  <a:gd name="T18" fmla="*/ 0 w 841"/>
                  <a:gd name="T19" fmla="*/ 0 h 242"/>
                  <a:gd name="T20" fmla="*/ 1 w 841"/>
                  <a:gd name="T21" fmla="*/ 0 h 2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1"/>
                  <a:gd name="T34" fmla="*/ 0 h 242"/>
                  <a:gd name="T35" fmla="*/ 841 w 841"/>
                  <a:gd name="T36" fmla="*/ 242 h 2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1" h="242">
                    <a:moveTo>
                      <a:pt x="841" y="12"/>
                    </a:moveTo>
                    <a:lnTo>
                      <a:pt x="840" y="9"/>
                    </a:lnTo>
                    <a:lnTo>
                      <a:pt x="839" y="6"/>
                    </a:lnTo>
                    <a:lnTo>
                      <a:pt x="838" y="3"/>
                    </a:lnTo>
                    <a:lnTo>
                      <a:pt x="837" y="0"/>
                    </a:lnTo>
                    <a:lnTo>
                      <a:pt x="0" y="222"/>
                    </a:lnTo>
                    <a:lnTo>
                      <a:pt x="1" y="227"/>
                    </a:lnTo>
                    <a:lnTo>
                      <a:pt x="1" y="232"/>
                    </a:lnTo>
                    <a:lnTo>
                      <a:pt x="2" y="237"/>
                    </a:lnTo>
                    <a:lnTo>
                      <a:pt x="2" y="242"/>
                    </a:lnTo>
                    <a:lnTo>
                      <a:pt x="841" y="1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4" name="Freeform 28">
                <a:extLst>
                  <a:ext uri="{FF2B5EF4-FFF2-40B4-BE49-F238E27FC236}">
                    <a16:creationId xmlns:a16="http://schemas.microsoft.com/office/drawing/2014/main" id="{C01FC2EE-32E1-47CB-98CB-9976213068A6}"/>
                  </a:ext>
                </a:extLst>
              </p:cNvPr>
              <p:cNvSpPr>
                <a:spLocks noChangeArrowheads="1"/>
              </p:cNvSpPr>
              <p:nvPr/>
            </p:nvSpPr>
            <p:spPr bwMode="auto">
              <a:xfrm>
                <a:off x="166" y="131"/>
                <a:ext cx="343" cy="67"/>
              </a:xfrm>
              <a:custGeom>
                <a:avLst/>
                <a:gdLst>
                  <a:gd name="T0" fmla="*/ 1 w 851"/>
                  <a:gd name="T1" fmla="*/ 0 h 255"/>
                  <a:gd name="T2" fmla="*/ 0 w 851"/>
                  <a:gd name="T3" fmla="*/ 0 h 255"/>
                  <a:gd name="T4" fmla="*/ 0 w 851"/>
                  <a:gd name="T5" fmla="*/ 0 h 255"/>
                  <a:gd name="T6" fmla="*/ 0 w 851"/>
                  <a:gd name="T7" fmla="*/ 0 h 255"/>
                  <a:gd name="T8" fmla="*/ 0 w 851"/>
                  <a:gd name="T9" fmla="*/ 0 h 255"/>
                  <a:gd name="T10" fmla="*/ 0 w 851"/>
                  <a:gd name="T11" fmla="*/ 0 h 255"/>
                  <a:gd name="T12" fmla="*/ 1 w 851"/>
                  <a:gd name="T13" fmla="*/ 0 h 255"/>
                  <a:gd name="T14" fmla="*/ 1 w 851"/>
                  <a:gd name="T15" fmla="*/ 0 h 255"/>
                  <a:gd name="T16" fmla="*/ 1 w 851"/>
                  <a:gd name="T17" fmla="*/ 0 h 255"/>
                  <a:gd name="T18" fmla="*/ 1 w 851"/>
                  <a:gd name="T19" fmla="*/ 0 h 255"/>
                  <a:gd name="T20" fmla="*/ 1 w 851"/>
                  <a:gd name="T21" fmla="*/ 0 h 2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1"/>
                  <a:gd name="T34" fmla="*/ 0 h 255"/>
                  <a:gd name="T35" fmla="*/ 851 w 851"/>
                  <a:gd name="T36" fmla="*/ 255 h 2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1" h="255">
                    <a:moveTo>
                      <a:pt x="847" y="0"/>
                    </a:moveTo>
                    <a:lnTo>
                      <a:pt x="0" y="235"/>
                    </a:lnTo>
                    <a:lnTo>
                      <a:pt x="2" y="240"/>
                    </a:lnTo>
                    <a:lnTo>
                      <a:pt x="3" y="244"/>
                    </a:lnTo>
                    <a:lnTo>
                      <a:pt x="3" y="250"/>
                    </a:lnTo>
                    <a:lnTo>
                      <a:pt x="4" y="255"/>
                    </a:lnTo>
                    <a:lnTo>
                      <a:pt x="851" y="13"/>
                    </a:lnTo>
                    <a:lnTo>
                      <a:pt x="850" y="9"/>
                    </a:lnTo>
                    <a:lnTo>
                      <a:pt x="849" y="6"/>
                    </a:lnTo>
                    <a:lnTo>
                      <a:pt x="848" y="3"/>
                    </a:lnTo>
                    <a:lnTo>
                      <a:pt x="847"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5" name="Freeform 29">
                <a:extLst>
                  <a:ext uri="{FF2B5EF4-FFF2-40B4-BE49-F238E27FC236}">
                    <a16:creationId xmlns:a16="http://schemas.microsoft.com/office/drawing/2014/main" id="{8FC52833-EE8C-4F3E-B9D7-F85E73F5B090}"/>
                  </a:ext>
                </a:extLst>
              </p:cNvPr>
              <p:cNvSpPr>
                <a:spLocks noChangeArrowheads="1"/>
              </p:cNvSpPr>
              <p:nvPr/>
            </p:nvSpPr>
            <p:spPr bwMode="auto">
              <a:xfrm>
                <a:off x="170" y="146"/>
                <a:ext cx="347" cy="72"/>
              </a:xfrm>
              <a:custGeom>
                <a:avLst/>
                <a:gdLst>
                  <a:gd name="T0" fmla="*/ 1 w 860"/>
                  <a:gd name="T1" fmla="*/ 0 h 268"/>
                  <a:gd name="T2" fmla="*/ 0 w 860"/>
                  <a:gd name="T3" fmla="*/ 0 h 268"/>
                  <a:gd name="T4" fmla="*/ 0 w 860"/>
                  <a:gd name="T5" fmla="*/ 0 h 268"/>
                  <a:gd name="T6" fmla="*/ 0 w 860"/>
                  <a:gd name="T7" fmla="*/ 0 h 268"/>
                  <a:gd name="T8" fmla="*/ 0 w 860"/>
                  <a:gd name="T9" fmla="*/ 0 h 268"/>
                  <a:gd name="T10" fmla="*/ 0 w 860"/>
                  <a:gd name="T11" fmla="*/ 0 h 268"/>
                  <a:gd name="T12" fmla="*/ 1 w 860"/>
                  <a:gd name="T13" fmla="*/ 0 h 268"/>
                  <a:gd name="T14" fmla="*/ 1 w 860"/>
                  <a:gd name="T15" fmla="*/ 0 h 268"/>
                  <a:gd name="T16" fmla="*/ 1 w 860"/>
                  <a:gd name="T17" fmla="*/ 0 h 268"/>
                  <a:gd name="T18" fmla="*/ 1 w 860"/>
                  <a:gd name="T19" fmla="*/ 0 h 268"/>
                  <a:gd name="T20" fmla="*/ 1 w 860"/>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0"/>
                  <a:gd name="T34" fmla="*/ 0 h 268"/>
                  <a:gd name="T35" fmla="*/ 860 w 860"/>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0" h="268">
                    <a:moveTo>
                      <a:pt x="855" y="0"/>
                    </a:moveTo>
                    <a:lnTo>
                      <a:pt x="0" y="248"/>
                    </a:lnTo>
                    <a:lnTo>
                      <a:pt x="1" y="253"/>
                    </a:lnTo>
                    <a:lnTo>
                      <a:pt x="2" y="258"/>
                    </a:lnTo>
                    <a:lnTo>
                      <a:pt x="2" y="263"/>
                    </a:lnTo>
                    <a:lnTo>
                      <a:pt x="3" y="268"/>
                    </a:lnTo>
                    <a:lnTo>
                      <a:pt x="860" y="14"/>
                    </a:lnTo>
                    <a:lnTo>
                      <a:pt x="859" y="9"/>
                    </a:lnTo>
                    <a:lnTo>
                      <a:pt x="858" y="6"/>
                    </a:lnTo>
                    <a:lnTo>
                      <a:pt x="857" y="3"/>
                    </a:lnTo>
                    <a:lnTo>
                      <a:pt x="85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6" name="Freeform 30">
                <a:extLst>
                  <a:ext uri="{FF2B5EF4-FFF2-40B4-BE49-F238E27FC236}">
                    <a16:creationId xmlns:a16="http://schemas.microsoft.com/office/drawing/2014/main" id="{DFCBF912-68D9-4504-B8E3-C1BB347D7640}"/>
                  </a:ext>
                </a:extLst>
              </p:cNvPr>
              <p:cNvSpPr>
                <a:spLocks noChangeArrowheads="1"/>
              </p:cNvSpPr>
              <p:nvPr/>
            </p:nvSpPr>
            <p:spPr bwMode="auto">
              <a:xfrm>
                <a:off x="172" y="161"/>
                <a:ext cx="351" cy="74"/>
              </a:xfrm>
              <a:custGeom>
                <a:avLst/>
                <a:gdLst>
                  <a:gd name="T0" fmla="*/ 1 w 870"/>
                  <a:gd name="T1" fmla="*/ 0 h 281"/>
                  <a:gd name="T2" fmla="*/ 0 w 870"/>
                  <a:gd name="T3" fmla="*/ 0 h 281"/>
                  <a:gd name="T4" fmla="*/ 0 w 870"/>
                  <a:gd name="T5" fmla="*/ 0 h 281"/>
                  <a:gd name="T6" fmla="*/ 0 w 870"/>
                  <a:gd name="T7" fmla="*/ 0 h 281"/>
                  <a:gd name="T8" fmla="*/ 0 w 870"/>
                  <a:gd name="T9" fmla="*/ 0 h 281"/>
                  <a:gd name="T10" fmla="*/ 0 w 870"/>
                  <a:gd name="T11" fmla="*/ 0 h 281"/>
                  <a:gd name="T12" fmla="*/ 1 w 870"/>
                  <a:gd name="T13" fmla="*/ 0 h 281"/>
                  <a:gd name="T14" fmla="*/ 1 w 870"/>
                  <a:gd name="T15" fmla="*/ 0 h 281"/>
                  <a:gd name="T16" fmla="*/ 1 w 870"/>
                  <a:gd name="T17" fmla="*/ 0 h 281"/>
                  <a:gd name="T18" fmla="*/ 1 w 870"/>
                  <a:gd name="T19" fmla="*/ 0 h 281"/>
                  <a:gd name="T20" fmla="*/ 1 w 870"/>
                  <a:gd name="T21" fmla="*/ 0 h 2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0"/>
                  <a:gd name="T34" fmla="*/ 0 h 281"/>
                  <a:gd name="T35" fmla="*/ 870 w 870"/>
                  <a:gd name="T36" fmla="*/ 281 h 2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0" h="281">
                    <a:moveTo>
                      <a:pt x="865" y="0"/>
                    </a:moveTo>
                    <a:lnTo>
                      <a:pt x="0" y="260"/>
                    </a:lnTo>
                    <a:lnTo>
                      <a:pt x="1" y="265"/>
                    </a:lnTo>
                    <a:lnTo>
                      <a:pt x="2" y="270"/>
                    </a:lnTo>
                    <a:lnTo>
                      <a:pt x="3" y="276"/>
                    </a:lnTo>
                    <a:lnTo>
                      <a:pt x="4" y="281"/>
                    </a:lnTo>
                    <a:lnTo>
                      <a:pt x="870" y="13"/>
                    </a:lnTo>
                    <a:lnTo>
                      <a:pt x="869" y="10"/>
                    </a:lnTo>
                    <a:lnTo>
                      <a:pt x="868" y="7"/>
                    </a:lnTo>
                    <a:lnTo>
                      <a:pt x="866" y="3"/>
                    </a:lnTo>
                    <a:lnTo>
                      <a:pt x="865"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7" name="Freeform 31">
                <a:extLst>
                  <a:ext uri="{FF2B5EF4-FFF2-40B4-BE49-F238E27FC236}">
                    <a16:creationId xmlns:a16="http://schemas.microsoft.com/office/drawing/2014/main" id="{660E9B78-CC80-43B7-8037-C200838ABC1A}"/>
                  </a:ext>
                </a:extLst>
              </p:cNvPr>
              <p:cNvSpPr>
                <a:spLocks noChangeArrowheads="1"/>
              </p:cNvSpPr>
              <p:nvPr/>
            </p:nvSpPr>
            <p:spPr bwMode="auto">
              <a:xfrm>
                <a:off x="178" y="176"/>
                <a:ext cx="353" cy="79"/>
              </a:xfrm>
              <a:custGeom>
                <a:avLst/>
                <a:gdLst>
                  <a:gd name="T0" fmla="*/ 1 w 878"/>
                  <a:gd name="T1" fmla="*/ 0 h 293"/>
                  <a:gd name="T2" fmla="*/ 0 w 878"/>
                  <a:gd name="T3" fmla="*/ 0 h 293"/>
                  <a:gd name="T4" fmla="*/ 0 w 878"/>
                  <a:gd name="T5" fmla="*/ 0 h 293"/>
                  <a:gd name="T6" fmla="*/ 0 w 878"/>
                  <a:gd name="T7" fmla="*/ 0 h 293"/>
                  <a:gd name="T8" fmla="*/ 0 w 878"/>
                  <a:gd name="T9" fmla="*/ 0 h 293"/>
                  <a:gd name="T10" fmla="*/ 0 w 878"/>
                  <a:gd name="T11" fmla="*/ 0 h 293"/>
                  <a:gd name="T12" fmla="*/ 1 w 878"/>
                  <a:gd name="T13" fmla="*/ 0 h 293"/>
                  <a:gd name="T14" fmla="*/ 1 w 878"/>
                  <a:gd name="T15" fmla="*/ 0 h 293"/>
                  <a:gd name="T16" fmla="*/ 1 w 878"/>
                  <a:gd name="T17" fmla="*/ 0 h 293"/>
                  <a:gd name="T18" fmla="*/ 1 w 878"/>
                  <a:gd name="T19" fmla="*/ 0 h 293"/>
                  <a:gd name="T20" fmla="*/ 1 w 878"/>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8"/>
                  <a:gd name="T34" fmla="*/ 0 h 293"/>
                  <a:gd name="T35" fmla="*/ 878 w 878"/>
                  <a:gd name="T36" fmla="*/ 293 h 2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8" h="293">
                    <a:moveTo>
                      <a:pt x="874" y="0"/>
                    </a:moveTo>
                    <a:lnTo>
                      <a:pt x="0" y="273"/>
                    </a:lnTo>
                    <a:lnTo>
                      <a:pt x="1" y="278"/>
                    </a:lnTo>
                    <a:lnTo>
                      <a:pt x="2" y="283"/>
                    </a:lnTo>
                    <a:lnTo>
                      <a:pt x="3" y="288"/>
                    </a:lnTo>
                    <a:lnTo>
                      <a:pt x="4" y="293"/>
                    </a:lnTo>
                    <a:lnTo>
                      <a:pt x="878" y="13"/>
                    </a:lnTo>
                    <a:lnTo>
                      <a:pt x="877" y="10"/>
                    </a:lnTo>
                    <a:lnTo>
                      <a:pt x="876" y="7"/>
                    </a:lnTo>
                    <a:lnTo>
                      <a:pt x="875" y="4"/>
                    </a:lnTo>
                    <a:lnTo>
                      <a:pt x="87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8" name="Freeform 32">
                <a:extLst>
                  <a:ext uri="{FF2B5EF4-FFF2-40B4-BE49-F238E27FC236}">
                    <a16:creationId xmlns:a16="http://schemas.microsoft.com/office/drawing/2014/main" id="{83118CBC-175F-425B-99EA-D92C51926D3B}"/>
                  </a:ext>
                </a:extLst>
              </p:cNvPr>
              <p:cNvSpPr>
                <a:spLocks noChangeArrowheads="1"/>
              </p:cNvSpPr>
              <p:nvPr/>
            </p:nvSpPr>
            <p:spPr bwMode="auto">
              <a:xfrm>
                <a:off x="182" y="190"/>
                <a:ext cx="359" cy="83"/>
              </a:xfrm>
              <a:custGeom>
                <a:avLst/>
                <a:gdLst>
                  <a:gd name="T0" fmla="*/ 1 w 887"/>
                  <a:gd name="T1" fmla="*/ 0 h 306"/>
                  <a:gd name="T2" fmla="*/ 0 w 887"/>
                  <a:gd name="T3" fmla="*/ 0 h 306"/>
                  <a:gd name="T4" fmla="*/ 0 w 887"/>
                  <a:gd name="T5" fmla="*/ 0 h 306"/>
                  <a:gd name="T6" fmla="*/ 0 w 887"/>
                  <a:gd name="T7" fmla="*/ 0 h 306"/>
                  <a:gd name="T8" fmla="*/ 0 w 887"/>
                  <a:gd name="T9" fmla="*/ 0 h 306"/>
                  <a:gd name="T10" fmla="*/ 0 w 887"/>
                  <a:gd name="T11" fmla="*/ 0 h 306"/>
                  <a:gd name="T12" fmla="*/ 1 w 887"/>
                  <a:gd name="T13" fmla="*/ 0 h 306"/>
                  <a:gd name="T14" fmla="*/ 1 w 887"/>
                  <a:gd name="T15" fmla="*/ 0 h 306"/>
                  <a:gd name="T16" fmla="*/ 1 w 887"/>
                  <a:gd name="T17" fmla="*/ 0 h 306"/>
                  <a:gd name="T18" fmla="*/ 1 w 887"/>
                  <a:gd name="T19" fmla="*/ 0 h 306"/>
                  <a:gd name="T20" fmla="*/ 1 w 887"/>
                  <a:gd name="T21" fmla="*/ 0 h 3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
                  <a:gd name="T34" fmla="*/ 0 h 306"/>
                  <a:gd name="T35" fmla="*/ 887 w 887"/>
                  <a:gd name="T36" fmla="*/ 306 h 3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 h="306">
                    <a:moveTo>
                      <a:pt x="882" y="0"/>
                    </a:moveTo>
                    <a:lnTo>
                      <a:pt x="0" y="285"/>
                    </a:lnTo>
                    <a:lnTo>
                      <a:pt x="1" y="290"/>
                    </a:lnTo>
                    <a:lnTo>
                      <a:pt x="3" y="295"/>
                    </a:lnTo>
                    <a:lnTo>
                      <a:pt x="3" y="300"/>
                    </a:lnTo>
                    <a:lnTo>
                      <a:pt x="4" y="306"/>
                    </a:lnTo>
                    <a:lnTo>
                      <a:pt x="887" y="12"/>
                    </a:lnTo>
                    <a:lnTo>
                      <a:pt x="886" y="9"/>
                    </a:lnTo>
                    <a:lnTo>
                      <a:pt x="885" y="6"/>
                    </a:lnTo>
                    <a:lnTo>
                      <a:pt x="883" y="3"/>
                    </a:lnTo>
                    <a:lnTo>
                      <a:pt x="88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29" name="Freeform 33">
                <a:extLst>
                  <a:ext uri="{FF2B5EF4-FFF2-40B4-BE49-F238E27FC236}">
                    <a16:creationId xmlns:a16="http://schemas.microsoft.com/office/drawing/2014/main" id="{D91C7080-A691-4C13-90F7-BEA17BFD075C}"/>
                  </a:ext>
                </a:extLst>
              </p:cNvPr>
              <p:cNvSpPr>
                <a:spLocks noChangeArrowheads="1"/>
              </p:cNvSpPr>
              <p:nvPr/>
            </p:nvSpPr>
            <p:spPr bwMode="auto">
              <a:xfrm>
                <a:off x="188" y="205"/>
                <a:ext cx="361" cy="84"/>
              </a:xfrm>
              <a:custGeom>
                <a:avLst/>
                <a:gdLst>
                  <a:gd name="T0" fmla="*/ 1 w 896"/>
                  <a:gd name="T1" fmla="*/ 0 h 318"/>
                  <a:gd name="T2" fmla="*/ 0 w 896"/>
                  <a:gd name="T3" fmla="*/ 0 h 318"/>
                  <a:gd name="T4" fmla="*/ 0 w 896"/>
                  <a:gd name="T5" fmla="*/ 0 h 318"/>
                  <a:gd name="T6" fmla="*/ 0 w 896"/>
                  <a:gd name="T7" fmla="*/ 0 h 318"/>
                  <a:gd name="T8" fmla="*/ 0 w 896"/>
                  <a:gd name="T9" fmla="*/ 0 h 318"/>
                  <a:gd name="T10" fmla="*/ 0 w 896"/>
                  <a:gd name="T11" fmla="*/ 0 h 318"/>
                  <a:gd name="T12" fmla="*/ 1 w 896"/>
                  <a:gd name="T13" fmla="*/ 0 h 318"/>
                  <a:gd name="T14" fmla="*/ 1 w 896"/>
                  <a:gd name="T15" fmla="*/ 0 h 318"/>
                  <a:gd name="T16" fmla="*/ 1 w 896"/>
                  <a:gd name="T17" fmla="*/ 0 h 318"/>
                  <a:gd name="T18" fmla="*/ 1 w 896"/>
                  <a:gd name="T19" fmla="*/ 0 h 318"/>
                  <a:gd name="T20" fmla="*/ 1 w 896"/>
                  <a:gd name="T21" fmla="*/ 0 h 3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6"/>
                  <a:gd name="T34" fmla="*/ 0 h 318"/>
                  <a:gd name="T35" fmla="*/ 896 w 896"/>
                  <a:gd name="T36" fmla="*/ 318 h 3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6" h="318">
                    <a:moveTo>
                      <a:pt x="890" y="0"/>
                    </a:moveTo>
                    <a:lnTo>
                      <a:pt x="0" y="299"/>
                    </a:lnTo>
                    <a:lnTo>
                      <a:pt x="1" y="304"/>
                    </a:lnTo>
                    <a:lnTo>
                      <a:pt x="2" y="308"/>
                    </a:lnTo>
                    <a:lnTo>
                      <a:pt x="3" y="313"/>
                    </a:lnTo>
                    <a:lnTo>
                      <a:pt x="4" y="318"/>
                    </a:lnTo>
                    <a:lnTo>
                      <a:pt x="896" y="12"/>
                    </a:lnTo>
                    <a:lnTo>
                      <a:pt x="894" y="9"/>
                    </a:lnTo>
                    <a:lnTo>
                      <a:pt x="893" y="6"/>
                    </a:lnTo>
                    <a:lnTo>
                      <a:pt x="891" y="3"/>
                    </a:lnTo>
                    <a:lnTo>
                      <a:pt x="89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0" name="Freeform 34">
                <a:extLst>
                  <a:ext uri="{FF2B5EF4-FFF2-40B4-BE49-F238E27FC236}">
                    <a16:creationId xmlns:a16="http://schemas.microsoft.com/office/drawing/2014/main" id="{FC272E54-F1A7-4DC9-95AB-A5F05CC71E9C}"/>
                  </a:ext>
                </a:extLst>
              </p:cNvPr>
              <p:cNvSpPr>
                <a:spLocks noChangeArrowheads="1"/>
              </p:cNvSpPr>
              <p:nvPr/>
            </p:nvSpPr>
            <p:spPr bwMode="auto">
              <a:xfrm>
                <a:off x="195" y="219"/>
                <a:ext cx="365" cy="88"/>
              </a:xfrm>
              <a:custGeom>
                <a:avLst/>
                <a:gdLst>
                  <a:gd name="T0" fmla="*/ 1 w 904"/>
                  <a:gd name="T1" fmla="*/ 0 h 331"/>
                  <a:gd name="T2" fmla="*/ 0 w 904"/>
                  <a:gd name="T3" fmla="*/ 0 h 331"/>
                  <a:gd name="T4" fmla="*/ 0 w 904"/>
                  <a:gd name="T5" fmla="*/ 0 h 331"/>
                  <a:gd name="T6" fmla="*/ 0 w 904"/>
                  <a:gd name="T7" fmla="*/ 0 h 331"/>
                  <a:gd name="T8" fmla="*/ 0 w 904"/>
                  <a:gd name="T9" fmla="*/ 0 h 331"/>
                  <a:gd name="T10" fmla="*/ 0 w 904"/>
                  <a:gd name="T11" fmla="*/ 0 h 331"/>
                  <a:gd name="T12" fmla="*/ 1 w 904"/>
                  <a:gd name="T13" fmla="*/ 0 h 331"/>
                  <a:gd name="T14" fmla="*/ 1 w 904"/>
                  <a:gd name="T15" fmla="*/ 0 h 331"/>
                  <a:gd name="T16" fmla="*/ 1 w 904"/>
                  <a:gd name="T17" fmla="*/ 0 h 331"/>
                  <a:gd name="T18" fmla="*/ 1 w 904"/>
                  <a:gd name="T19" fmla="*/ 0 h 331"/>
                  <a:gd name="T20" fmla="*/ 1 w 904"/>
                  <a:gd name="T21" fmla="*/ 0 h 3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4"/>
                  <a:gd name="T34" fmla="*/ 0 h 331"/>
                  <a:gd name="T35" fmla="*/ 904 w 904"/>
                  <a:gd name="T36" fmla="*/ 331 h 3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4" h="331">
                    <a:moveTo>
                      <a:pt x="899" y="0"/>
                    </a:moveTo>
                    <a:lnTo>
                      <a:pt x="0" y="312"/>
                    </a:lnTo>
                    <a:lnTo>
                      <a:pt x="1" y="317"/>
                    </a:lnTo>
                    <a:lnTo>
                      <a:pt x="3" y="321"/>
                    </a:lnTo>
                    <a:lnTo>
                      <a:pt x="4" y="326"/>
                    </a:lnTo>
                    <a:lnTo>
                      <a:pt x="5" y="331"/>
                    </a:lnTo>
                    <a:lnTo>
                      <a:pt x="904" y="12"/>
                    </a:lnTo>
                    <a:lnTo>
                      <a:pt x="903" y="9"/>
                    </a:lnTo>
                    <a:lnTo>
                      <a:pt x="901" y="6"/>
                    </a:lnTo>
                    <a:lnTo>
                      <a:pt x="900" y="3"/>
                    </a:lnTo>
                    <a:lnTo>
                      <a:pt x="899"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1" name="Freeform 35">
                <a:extLst>
                  <a:ext uri="{FF2B5EF4-FFF2-40B4-BE49-F238E27FC236}">
                    <a16:creationId xmlns:a16="http://schemas.microsoft.com/office/drawing/2014/main" id="{0BCC5A87-FB9C-45A5-AF89-DEBD16660F82}"/>
                  </a:ext>
                </a:extLst>
              </p:cNvPr>
              <p:cNvSpPr>
                <a:spLocks noChangeArrowheads="1"/>
              </p:cNvSpPr>
              <p:nvPr/>
            </p:nvSpPr>
            <p:spPr bwMode="auto">
              <a:xfrm>
                <a:off x="203" y="234"/>
                <a:ext cx="367" cy="92"/>
              </a:xfrm>
              <a:custGeom>
                <a:avLst/>
                <a:gdLst>
                  <a:gd name="T0" fmla="*/ 1 w 911"/>
                  <a:gd name="T1" fmla="*/ 0 h 345"/>
                  <a:gd name="T2" fmla="*/ 0 w 911"/>
                  <a:gd name="T3" fmla="*/ 0 h 345"/>
                  <a:gd name="T4" fmla="*/ 0 w 911"/>
                  <a:gd name="T5" fmla="*/ 0 h 345"/>
                  <a:gd name="T6" fmla="*/ 0 w 911"/>
                  <a:gd name="T7" fmla="*/ 0 h 345"/>
                  <a:gd name="T8" fmla="*/ 0 w 911"/>
                  <a:gd name="T9" fmla="*/ 0 h 345"/>
                  <a:gd name="T10" fmla="*/ 0 w 911"/>
                  <a:gd name="T11" fmla="*/ 0 h 345"/>
                  <a:gd name="T12" fmla="*/ 1 w 911"/>
                  <a:gd name="T13" fmla="*/ 0 h 345"/>
                  <a:gd name="T14" fmla="*/ 1 w 911"/>
                  <a:gd name="T15" fmla="*/ 0 h 345"/>
                  <a:gd name="T16" fmla="*/ 1 w 911"/>
                  <a:gd name="T17" fmla="*/ 0 h 345"/>
                  <a:gd name="T18" fmla="*/ 1 w 911"/>
                  <a:gd name="T19" fmla="*/ 0 h 345"/>
                  <a:gd name="T20" fmla="*/ 1 w 911"/>
                  <a:gd name="T21" fmla="*/ 0 h 3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1"/>
                  <a:gd name="T34" fmla="*/ 0 h 345"/>
                  <a:gd name="T35" fmla="*/ 911 w 911"/>
                  <a:gd name="T36" fmla="*/ 345 h 3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1" h="345">
                    <a:moveTo>
                      <a:pt x="904" y="0"/>
                    </a:moveTo>
                    <a:lnTo>
                      <a:pt x="0" y="325"/>
                    </a:lnTo>
                    <a:lnTo>
                      <a:pt x="1" y="331"/>
                    </a:lnTo>
                    <a:lnTo>
                      <a:pt x="3" y="335"/>
                    </a:lnTo>
                    <a:lnTo>
                      <a:pt x="4" y="340"/>
                    </a:lnTo>
                    <a:lnTo>
                      <a:pt x="5" y="345"/>
                    </a:lnTo>
                    <a:lnTo>
                      <a:pt x="911" y="13"/>
                    </a:lnTo>
                    <a:lnTo>
                      <a:pt x="910" y="9"/>
                    </a:lnTo>
                    <a:lnTo>
                      <a:pt x="908" y="6"/>
                    </a:lnTo>
                    <a:lnTo>
                      <a:pt x="907" y="3"/>
                    </a:lnTo>
                    <a:lnTo>
                      <a:pt x="90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2" name="Freeform 36">
                <a:extLst>
                  <a:ext uri="{FF2B5EF4-FFF2-40B4-BE49-F238E27FC236}">
                    <a16:creationId xmlns:a16="http://schemas.microsoft.com/office/drawing/2014/main" id="{2D281F6B-5CE9-493F-8F0C-63CCB36A8C98}"/>
                  </a:ext>
                </a:extLst>
              </p:cNvPr>
              <p:cNvSpPr>
                <a:spLocks noChangeArrowheads="1"/>
              </p:cNvSpPr>
              <p:nvPr/>
            </p:nvSpPr>
            <p:spPr bwMode="auto">
              <a:xfrm>
                <a:off x="209" y="247"/>
                <a:ext cx="371" cy="95"/>
              </a:xfrm>
              <a:custGeom>
                <a:avLst/>
                <a:gdLst>
                  <a:gd name="T0" fmla="*/ 1 w 918"/>
                  <a:gd name="T1" fmla="*/ 0 h 358"/>
                  <a:gd name="T2" fmla="*/ 0 w 918"/>
                  <a:gd name="T3" fmla="*/ 0 h 358"/>
                  <a:gd name="T4" fmla="*/ 0 w 918"/>
                  <a:gd name="T5" fmla="*/ 0 h 358"/>
                  <a:gd name="T6" fmla="*/ 0 w 918"/>
                  <a:gd name="T7" fmla="*/ 0 h 358"/>
                  <a:gd name="T8" fmla="*/ 0 w 918"/>
                  <a:gd name="T9" fmla="*/ 0 h 358"/>
                  <a:gd name="T10" fmla="*/ 0 w 918"/>
                  <a:gd name="T11" fmla="*/ 0 h 358"/>
                  <a:gd name="T12" fmla="*/ 1 w 918"/>
                  <a:gd name="T13" fmla="*/ 0 h 358"/>
                  <a:gd name="T14" fmla="*/ 1 w 918"/>
                  <a:gd name="T15" fmla="*/ 0 h 358"/>
                  <a:gd name="T16" fmla="*/ 1 w 918"/>
                  <a:gd name="T17" fmla="*/ 0 h 358"/>
                  <a:gd name="T18" fmla="*/ 1 w 918"/>
                  <a:gd name="T19" fmla="*/ 0 h 358"/>
                  <a:gd name="T20" fmla="*/ 1 w 918"/>
                  <a:gd name="T21" fmla="*/ 0 h 3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18"/>
                  <a:gd name="T34" fmla="*/ 0 h 358"/>
                  <a:gd name="T35" fmla="*/ 918 w 918"/>
                  <a:gd name="T36" fmla="*/ 358 h 3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18" h="358">
                    <a:moveTo>
                      <a:pt x="912" y="0"/>
                    </a:moveTo>
                    <a:lnTo>
                      <a:pt x="0" y="339"/>
                    </a:lnTo>
                    <a:lnTo>
                      <a:pt x="2" y="344"/>
                    </a:lnTo>
                    <a:lnTo>
                      <a:pt x="3" y="348"/>
                    </a:lnTo>
                    <a:lnTo>
                      <a:pt x="5" y="353"/>
                    </a:lnTo>
                    <a:lnTo>
                      <a:pt x="6" y="358"/>
                    </a:lnTo>
                    <a:lnTo>
                      <a:pt x="918" y="13"/>
                    </a:lnTo>
                    <a:lnTo>
                      <a:pt x="917" y="10"/>
                    </a:lnTo>
                    <a:lnTo>
                      <a:pt x="915" y="7"/>
                    </a:lnTo>
                    <a:lnTo>
                      <a:pt x="914" y="3"/>
                    </a:lnTo>
                    <a:lnTo>
                      <a:pt x="912"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3" name="Freeform 37">
                <a:extLst>
                  <a:ext uri="{FF2B5EF4-FFF2-40B4-BE49-F238E27FC236}">
                    <a16:creationId xmlns:a16="http://schemas.microsoft.com/office/drawing/2014/main" id="{F10E96F1-437B-4D19-99DC-7A77DC9A3D73}"/>
                  </a:ext>
                </a:extLst>
              </p:cNvPr>
              <p:cNvSpPr>
                <a:spLocks noChangeArrowheads="1"/>
              </p:cNvSpPr>
              <p:nvPr/>
            </p:nvSpPr>
            <p:spPr bwMode="auto">
              <a:xfrm>
                <a:off x="217" y="261"/>
                <a:ext cx="373" cy="99"/>
              </a:xfrm>
              <a:custGeom>
                <a:avLst/>
                <a:gdLst>
                  <a:gd name="T0" fmla="*/ 1 w 926"/>
                  <a:gd name="T1" fmla="*/ 0 h 371"/>
                  <a:gd name="T2" fmla="*/ 0 w 926"/>
                  <a:gd name="T3" fmla="*/ 0 h 371"/>
                  <a:gd name="T4" fmla="*/ 0 w 926"/>
                  <a:gd name="T5" fmla="*/ 0 h 371"/>
                  <a:gd name="T6" fmla="*/ 0 w 926"/>
                  <a:gd name="T7" fmla="*/ 0 h 371"/>
                  <a:gd name="T8" fmla="*/ 0 w 926"/>
                  <a:gd name="T9" fmla="*/ 0 h 371"/>
                  <a:gd name="T10" fmla="*/ 0 w 926"/>
                  <a:gd name="T11" fmla="*/ 0 h 371"/>
                  <a:gd name="T12" fmla="*/ 1 w 926"/>
                  <a:gd name="T13" fmla="*/ 0 h 371"/>
                  <a:gd name="T14" fmla="*/ 1 w 926"/>
                  <a:gd name="T15" fmla="*/ 0 h 371"/>
                  <a:gd name="T16" fmla="*/ 1 w 926"/>
                  <a:gd name="T17" fmla="*/ 0 h 371"/>
                  <a:gd name="T18" fmla="*/ 1 w 926"/>
                  <a:gd name="T19" fmla="*/ 0 h 371"/>
                  <a:gd name="T20" fmla="*/ 1 w 926"/>
                  <a:gd name="T21" fmla="*/ 0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26"/>
                  <a:gd name="T34" fmla="*/ 0 h 371"/>
                  <a:gd name="T35" fmla="*/ 926 w 926"/>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26" h="371">
                    <a:moveTo>
                      <a:pt x="920" y="0"/>
                    </a:moveTo>
                    <a:lnTo>
                      <a:pt x="0" y="352"/>
                    </a:lnTo>
                    <a:lnTo>
                      <a:pt x="2" y="356"/>
                    </a:lnTo>
                    <a:lnTo>
                      <a:pt x="5" y="362"/>
                    </a:lnTo>
                    <a:lnTo>
                      <a:pt x="6" y="366"/>
                    </a:lnTo>
                    <a:lnTo>
                      <a:pt x="8" y="371"/>
                    </a:lnTo>
                    <a:lnTo>
                      <a:pt x="926" y="12"/>
                    </a:lnTo>
                    <a:lnTo>
                      <a:pt x="925" y="9"/>
                    </a:lnTo>
                    <a:lnTo>
                      <a:pt x="923" y="6"/>
                    </a:lnTo>
                    <a:lnTo>
                      <a:pt x="922" y="3"/>
                    </a:lnTo>
                    <a:lnTo>
                      <a:pt x="92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4" name="Freeform 38">
                <a:extLst>
                  <a:ext uri="{FF2B5EF4-FFF2-40B4-BE49-F238E27FC236}">
                    <a16:creationId xmlns:a16="http://schemas.microsoft.com/office/drawing/2014/main" id="{664FBA04-79C5-42EE-BE80-237B21B6978A}"/>
                  </a:ext>
                </a:extLst>
              </p:cNvPr>
              <p:cNvSpPr>
                <a:spLocks noChangeArrowheads="1"/>
              </p:cNvSpPr>
              <p:nvPr/>
            </p:nvSpPr>
            <p:spPr bwMode="auto">
              <a:xfrm>
                <a:off x="227" y="275"/>
                <a:ext cx="375" cy="103"/>
              </a:xfrm>
              <a:custGeom>
                <a:avLst/>
                <a:gdLst>
                  <a:gd name="T0" fmla="*/ 1 w 932"/>
                  <a:gd name="T1" fmla="*/ 0 h 384"/>
                  <a:gd name="T2" fmla="*/ 0 w 932"/>
                  <a:gd name="T3" fmla="*/ 0 h 384"/>
                  <a:gd name="T4" fmla="*/ 0 w 932"/>
                  <a:gd name="T5" fmla="*/ 0 h 384"/>
                  <a:gd name="T6" fmla="*/ 0 w 932"/>
                  <a:gd name="T7" fmla="*/ 0 h 384"/>
                  <a:gd name="T8" fmla="*/ 0 w 932"/>
                  <a:gd name="T9" fmla="*/ 0 h 384"/>
                  <a:gd name="T10" fmla="*/ 0 w 932"/>
                  <a:gd name="T11" fmla="*/ 0 h 384"/>
                  <a:gd name="T12" fmla="*/ 1 w 932"/>
                  <a:gd name="T13" fmla="*/ 0 h 384"/>
                  <a:gd name="T14" fmla="*/ 1 w 932"/>
                  <a:gd name="T15" fmla="*/ 0 h 384"/>
                  <a:gd name="T16" fmla="*/ 1 w 932"/>
                  <a:gd name="T17" fmla="*/ 0 h 384"/>
                  <a:gd name="T18" fmla="*/ 1 w 932"/>
                  <a:gd name="T19" fmla="*/ 0 h 384"/>
                  <a:gd name="T20" fmla="*/ 1 w 932"/>
                  <a:gd name="T21" fmla="*/ 0 h 3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2"/>
                  <a:gd name="T34" fmla="*/ 0 h 384"/>
                  <a:gd name="T35" fmla="*/ 932 w 932"/>
                  <a:gd name="T36" fmla="*/ 384 h 3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2" h="384">
                    <a:moveTo>
                      <a:pt x="924" y="0"/>
                    </a:moveTo>
                    <a:lnTo>
                      <a:pt x="0" y="365"/>
                    </a:lnTo>
                    <a:lnTo>
                      <a:pt x="2" y="370"/>
                    </a:lnTo>
                    <a:lnTo>
                      <a:pt x="4" y="375"/>
                    </a:lnTo>
                    <a:lnTo>
                      <a:pt x="6" y="379"/>
                    </a:lnTo>
                    <a:lnTo>
                      <a:pt x="8" y="384"/>
                    </a:lnTo>
                    <a:lnTo>
                      <a:pt x="932" y="11"/>
                    </a:lnTo>
                    <a:lnTo>
                      <a:pt x="929" y="9"/>
                    </a:lnTo>
                    <a:lnTo>
                      <a:pt x="928" y="6"/>
                    </a:lnTo>
                    <a:lnTo>
                      <a:pt x="926" y="3"/>
                    </a:lnTo>
                    <a:lnTo>
                      <a:pt x="924"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5" name="Freeform 39">
                <a:extLst>
                  <a:ext uri="{FF2B5EF4-FFF2-40B4-BE49-F238E27FC236}">
                    <a16:creationId xmlns:a16="http://schemas.microsoft.com/office/drawing/2014/main" id="{2D40A8F4-CA5C-4728-A76B-E1C3F377B2C7}"/>
                  </a:ext>
                </a:extLst>
              </p:cNvPr>
              <p:cNvSpPr>
                <a:spLocks noChangeArrowheads="1"/>
              </p:cNvSpPr>
              <p:nvPr/>
            </p:nvSpPr>
            <p:spPr bwMode="auto">
              <a:xfrm>
                <a:off x="237" y="331"/>
                <a:ext cx="219" cy="64"/>
              </a:xfrm>
              <a:custGeom>
                <a:avLst/>
                <a:gdLst>
                  <a:gd name="T0" fmla="*/ 0 w 547"/>
                  <a:gd name="T1" fmla="*/ 0 h 240"/>
                  <a:gd name="T2" fmla="*/ 0 w 547"/>
                  <a:gd name="T3" fmla="*/ 0 h 240"/>
                  <a:gd name="T4" fmla="*/ 0 w 547"/>
                  <a:gd name="T5" fmla="*/ 0 h 240"/>
                  <a:gd name="T6" fmla="*/ 0 w 547"/>
                  <a:gd name="T7" fmla="*/ 0 h 240"/>
                  <a:gd name="T8" fmla="*/ 0 w 547"/>
                  <a:gd name="T9" fmla="*/ 0 h 240"/>
                  <a:gd name="T10" fmla="*/ 0 w 547"/>
                  <a:gd name="T11" fmla="*/ 0 h 240"/>
                  <a:gd name="T12" fmla="*/ 0 w 547"/>
                  <a:gd name="T13" fmla="*/ 0 h 240"/>
                  <a:gd name="T14" fmla="*/ 0 w 547"/>
                  <a:gd name="T15" fmla="*/ 0 h 240"/>
                  <a:gd name="T16" fmla="*/ 0 w 547"/>
                  <a:gd name="T17" fmla="*/ 0 h 240"/>
                  <a:gd name="T18" fmla="*/ 0 w 547"/>
                  <a:gd name="T19" fmla="*/ 0 h 240"/>
                  <a:gd name="T20" fmla="*/ 0 w 547"/>
                  <a:gd name="T21" fmla="*/ 0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7"/>
                  <a:gd name="T34" fmla="*/ 0 h 240"/>
                  <a:gd name="T35" fmla="*/ 547 w 547"/>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7" h="240">
                    <a:moveTo>
                      <a:pt x="538" y="0"/>
                    </a:moveTo>
                    <a:lnTo>
                      <a:pt x="0" y="221"/>
                    </a:lnTo>
                    <a:lnTo>
                      <a:pt x="2" y="225"/>
                    </a:lnTo>
                    <a:lnTo>
                      <a:pt x="4" y="230"/>
                    </a:lnTo>
                    <a:lnTo>
                      <a:pt x="6" y="234"/>
                    </a:lnTo>
                    <a:lnTo>
                      <a:pt x="8" y="240"/>
                    </a:lnTo>
                    <a:lnTo>
                      <a:pt x="547" y="15"/>
                    </a:lnTo>
                    <a:lnTo>
                      <a:pt x="544" y="9"/>
                    </a:lnTo>
                    <a:lnTo>
                      <a:pt x="541" y="5"/>
                    </a:lnTo>
                    <a:lnTo>
                      <a:pt x="539" y="2"/>
                    </a:lnTo>
                    <a:lnTo>
                      <a:pt x="53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6" name="Freeform 40">
                <a:extLst>
                  <a:ext uri="{FF2B5EF4-FFF2-40B4-BE49-F238E27FC236}">
                    <a16:creationId xmlns:a16="http://schemas.microsoft.com/office/drawing/2014/main" id="{1DD12A5C-056D-42B1-9654-0570261B688D}"/>
                  </a:ext>
                </a:extLst>
              </p:cNvPr>
              <p:cNvSpPr>
                <a:spLocks noChangeArrowheads="1"/>
              </p:cNvSpPr>
              <p:nvPr/>
            </p:nvSpPr>
            <p:spPr bwMode="auto">
              <a:xfrm>
                <a:off x="247" y="346"/>
                <a:ext cx="223" cy="66"/>
              </a:xfrm>
              <a:custGeom>
                <a:avLst/>
                <a:gdLst>
                  <a:gd name="T0" fmla="*/ 0 w 554"/>
                  <a:gd name="T1" fmla="*/ 0 h 249"/>
                  <a:gd name="T2" fmla="*/ 0 w 554"/>
                  <a:gd name="T3" fmla="*/ 0 h 249"/>
                  <a:gd name="T4" fmla="*/ 0 w 554"/>
                  <a:gd name="T5" fmla="*/ 0 h 249"/>
                  <a:gd name="T6" fmla="*/ 0 w 554"/>
                  <a:gd name="T7" fmla="*/ 0 h 249"/>
                  <a:gd name="T8" fmla="*/ 0 w 554"/>
                  <a:gd name="T9" fmla="*/ 0 h 249"/>
                  <a:gd name="T10" fmla="*/ 0 w 554"/>
                  <a:gd name="T11" fmla="*/ 0 h 249"/>
                  <a:gd name="T12" fmla="*/ 0 w 554"/>
                  <a:gd name="T13" fmla="*/ 0 h 249"/>
                  <a:gd name="T14" fmla="*/ 0 w 554"/>
                  <a:gd name="T15" fmla="*/ 0 h 249"/>
                  <a:gd name="T16" fmla="*/ 0 w 554"/>
                  <a:gd name="T17" fmla="*/ 0 h 249"/>
                  <a:gd name="T18" fmla="*/ 0 w 554"/>
                  <a:gd name="T19" fmla="*/ 0 h 249"/>
                  <a:gd name="T20" fmla="*/ 0 w 554"/>
                  <a:gd name="T21" fmla="*/ 0 h 2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4"/>
                  <a:gd name="T34" fmla="*/ 0 h 249"/>
                  <a:gd name="T35" fmla="*/ 554 w 554"/>
                  <a:gd name="T36" fmla="*/ 249 h 2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4" h="249">
                    <a:moveTo>
                      <a:pt x="546" y="0"/>
                    </a:moveTo>
                    <a:lnTo>
                      <a:pt x="0" y="230"/>
                    </a:lnTo>
                    <a:lnTo>
                      <a:pt x="2" y="235"/>
                    </a:lnTo>
                    <a:lnTo>
                      <a:pt x="4" y="240"/>
                    </a:lnTo>
                    <a:lnTo>
                      <a:pt x="6" y="244"/>
                    </a:lnTo>
                    <a:lnTo>
                      <a:pt x="8" y="249"/>
                    </a:lnTo>
                    <a:lnTo>
                      <a:pt x="554" y="15"/>
                    </a:lnTo>
                    <a:lnTo>
                      <a:pt x="552" y="11"/>
                    </a:lnTo>
                    <a:lnTo>
                      <a:pt x="550" y="8"/>
                    </a:lnTo>
                    <a:lnTo>
                      <a:pt x="548" y="4"/>
                    </a:lnTo>
                    <a:lnTo>
                      <a:pt x="546"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7" name="Freeform 41">
                <a:extLst>
                  <a:ext uri="{FF2B5EF4-FFF2-40B4-BE49-F238E27FC236}">
                    <a16:creationId xmlns:a16="http://schemas.microsoft.com/office/drawing/2014/main" id="{A98366B6-608A-4DB2-9FCE-AB6FA932B7A3}"/>
                  </a:ext>
                </a:extLst>
              </p:cNvPr>
              <p:cNvSpPr>
                <a:spLocks noChangeArrowheads="1"/>
              </p:cNvSpPr>
              <p:nvPr/>
            </p:nvSpPr>
            <p:spPr bwMode="auto">
              <a:xfrm>
                <a:off x="259" y="359"/>
                <a:ext cx="225" cy="69"/>
              </a:xfrm>
              <a:custGeom>
                <a:avLst/>
                <a:gdLst>
                  <a:gd name="T0" fmla="*/ 0 w 560"/>
                  <a:gd name="T1" fmla="*/ 0 h 257"/>
                  <a:gd name="T2" fmla="*/ 0 w 560"/>
                  <a:gd name="T3" fmla="*/ 0 h 257"/>
                  <a:gd name="T4" fmla="*/ 0 w 560"/>
                  <a:gd name="T5" fmla="*/ 0 h 257"/>
                  <a:gd name="T6" fmla="*/ 0 w 560"/>
                  <a:gd name="T7" fmla="*/ 0 h 257"/>
                  <a:gd name="T8" fmla="*/ 0 w 560"/>
                  <a:gd name="T9" fmla="*/ 0 h 257"/>
                  <a:gd name="T10" fmla="*/ 0 w 560"/>
                  <a:gd name="T11" fmla="*/ 0 h 257"/>
                  <a:gd name="T12" fmla="*/ 0 w 560"/>
                  <a:gd name="T13" fmla="*/ 0 h 257"/>
                  <a:gd name="T14" fmla="*/ 0 w 560"/>
                  <a:gd name="T15" fmla="*/ 0 h 257"/>
                  <a:gd name="T16" fmla="*/ 0 w 560"/>
                  <a:gd name="T17" fmla="*/ 0 h 257"/>
                  <a:gd name="T18" fmla="*/ 0 w 560"/>
                  <a:gd name="T19" fmla="*/ 0 h 257"/>
                  <a:gd name="T20" fmla="*/ 0 w 560"/>
                  <a:gd name="T21" fmla="*/ 0 h 2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0"/>
                  <a:gd name="T34" fmla="*/ 0 h 257"/>
                  <a:gd name="T35" fmla="*/ 560 w 560"/>
                  <a:gd name="T36" fmla="*/ 257 h 25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0" h="257">
                    <a:moveTo>
                      <a:pt x="551" y="0"/>
                    </a:moveTo>
                    <a:lnTo>
                      <a:pt x="0" y="239"/>
                    </a:lnTo>
                    <a:lnTo>
                      <a:pt x="2" y="243"/>
                    </a:lnTo>
                    <a:lnTo>
                      <a:pt x="4" y="248"/>
                    </a:lnTo>
                    <a:lnTo>
                      <a:pt x="6" y="252"/>
                    </a:lnTo>
                    <a:lnTo>
                      <a:pt x="8" y="257"/>
                    </a:lnTo>
                    <a:lnTo>
                      <a:pt x="560" y="13"/>
                    </a:lnTo>
                    <a:lnTo>
                      <a:pt x="558" y="10"/>
                    </a:lnTo>
                    <a:lnTo>
                      <a:pt x="556" y="6"/>
                    </a:lnTo>
                    <a:lnTo>
                      <a:pt x="553" y="3"/>
                    </a:lnTo>
                    <a:lnTo>
                      <a:pt x="55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8" name="Freeform 42">
                <a:extLst>
                  <a:ext uri="{FF2B5EF4-FFF2-40B4-BE49-F238E27FC236}">
                    <a16:creationId xmlns:a16="http://schemas.microsoft.com/office/drawing/2014/main" id="{9BF35878-A705-4A2A-B27C-B560CB13EFF9}"/>
                  </a:ext>
                </a:extLst>
              </p:cNvPr>
              <p:cNvSpPr>
                <a:spLocks noChangeArrowheads="1"/>
              </p:cNvSpPr>
              <p:nvPr/>
            </p:nvSpPr>
            <p:spPr bwMode="auto">
              <a:xfrm>
                <a:off x="271" y="373"/>
                <a:ext cx="227" cy="72"/>
              </a:xfrm>
              <a:custGeom>
                <a:avLst/>
                <a:gdLst>
                  <a:gd name="T0" fmla="*/ 0 w 568"/>
                  <a:gd name="T1" fmla="*/ 0 h 268"/>
                  <a:gd name="T2" fmla="*/ 0 w 568"/>
                  <a:gd name="T3" fmla="*/ 0 h 268"/>
                  <a:gd name="T4" fmla="*/ 0 w 568"/>
                  <a:gd name="T5" fmla="*/ 0 h 268"/>
                  <a:gd name="T6" fmla="*/ 0 w 568"/>
                  <a:gd name="T7" fmla="*/ 0 h 268"/>
                  <a:gd name="T8" fmla="*/ 0 w 568"/>
                  <a:gd name="T9" fmla="*/ 0 h 268"/>
                  <a:gd name="T10" fmla="*/ 0 w 568"/>
                  <a:gd name="T11" fmla="*/ 0 h 268"/>
                  <a:gd name="T12" fmla="*/ 0 w 568"/>
                  <a:gd name="T13" fmla="*/ 0 h 268"/>
                  <a:gd name="T14" fmla="*/ 0 w 568"/>
                  <a:gd name="T15" fmla="*/ 0 h 268"/>
                  <a:gd name="T16" fmla="*/ 0 w 568"/>
                  <a:gd name="T17" fmla="*/ 0 h 268"/>
                  <a:gd name="T18" fmla="*/ 0 w 568"/>
                  <a:gd name="T19" fmla="*/ 0 h 268"/>
                  <a:gd name="T20" fmla="*/ 0 w 568"/>
                  <a:gd name="T21" fmla="*/ 0 h 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268"/>
                  <a:gd name="T35" fmla="*/ 568 w 568"/>
                  <a:gd name="T36" fmla="*/ 268 h 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268">
                    <a:moveTo>
                      <a:pt x="558" y="0"/>
                    </a:moveTo>
                    <a:lnTo>
                      <a:pt x="0" y="249"/>
                    </a:lnTo>
                    <a:lnTo>
                      <a:pt x="3" y="253"/>
                    </a:lnTo>
                    <a:lnTo>
                      <a:pt x="6" y="258"/>
                    </a:lnTo>
                    <a:lnTo>
                      <a:pt x="8" y="262"/>
                    </a:lnTo>
                    <a:lnTo>
                      <a:pt x="10" y="268"/>
                    </a:lnTo>
                    <a:lnTo>
                      <a:pt x="568" y="13"/>
                    </a:lnTo>
                    <a:lnTo>
                      <a:pt x="566" y="10"/>
                    </a:lnTo>
                    <a:lnTo>
                      <a:pt x="564" y="7"/>
                    </a:lnTo>
                    <a:lnTo>
                      <a:pt x="560" y="4"/>
                    </a:lnTo>
                    <a:lnTo>
                      <a:pt x="558"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39" name="Freeform 43">
                <a:extLst>
                  <a:ext uri="{FF2B5EF4-FFF2-40B4-BE49-F238E27FC236}">
                    <a16:creationId xmlns:a16="http://schemas.microsoft.com/office/drawing/2014/main" id="{FAA2C616-A46C-4D1F-8ABF-F0B4428CBCC8}"/>
                  </a:ext>
                </a:extLst>
              </p:cNvPr>
              <p:cNvSpPr>
                <a:spLocks noChangeArrowheads="1"/>
              </p:cNvSpPr>
              <p:nvPr/>
            </p:nvSpPr>
            <p:spPr bwMode="auto">
              <a:xfrm>
                <a:off x="284" y="387"/>
                <a:ext cx="229" cy="74"/>
              </a:xfrm>
              <a:custGeom>
                <a:avLst/>
                <a:gdLst>
                  <a:gd name="T0" fmla="*/ 0 w 572"/>
                  <a:gd name="T1" fmla="*/ 0 h 277"/>
                  <a:gd name="T2" fmla="*/ 0 w 572"/>
                  <a:gd name="T3" fmla="*/ 0 h 277"/>
                  <a:gd name="T4" fmla="*/ 0 w 572"/>
                  <a:gd name="T5" fmla="*/ 0 h 277"/>
                  <a:gd name="T6" fmla="*/ 0 w 572"/>
                  <a:gd name="T7" fmla="*/ 0 h 277"/>
                  <a:gd name="T8" fmla="*/ 0 w 572"/>
                  <a:gd name="T9" fmla="*/ 0 h 277"/>
                  <a:gd name="T10" fmla="*/ 0 w 572"/>
                  <a:gd name="T11" fmla="*/ 0 h 277"/>
                  <a:gd name="T12" fmla="*/ 0 w 572"/>
                  <a:gd name="T13" fmla="*/ 0 h 277"/>
                  <a:gd name="T14" fmla="*/ 0 w 572"/>
                  <a:gd name="T15" fmla="*/ 0 h 277"/>
                  <a:gd name="T16" fmla="*/ 0 w 572"/>
                  <a:gd name="T17" fmla="*/ 0 h 277"/>
                  <a:gd name="T18" fmla="*/ 0 w 572"/>
                  <a:gd name="T19" fmla="*/ 0 h 277"/>
                  <a:gd name="T20" fmla="*/ 0 w 572"/>
                  <a:gd name="T21" fmla="*/ 0 h 2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2"/>
                  <a:gd name="T34" fmla="*/ 0 h 277"/>
                  <a:gd name="T35" fmla="*/ 572 w 572"/>
                  <a:gd name="T36" fmla="*/ 277 h 2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2" h="277">
                    <a:moveTo>
                      <a:pt x="563" y="0"/>
                    </a:moveTo>
                    <a:lnTo>
                      <a:pt x="0" y="258"/>
                    </a:lnTo>
                    <a:lnTo>
                      <a:pt x="3" y="263"/>
                    </a:lnTo>
                    <a:lnTo>
                      <a:pt x="5" y="268"/>
                    </a:lnTo>
                    <a:lnTo>
                      <a:pt x="8" y="272"/>
                    </a:lnTo>
                    <a:lnTo>
                      <a:pt x="10" y="277"/>
                    </a:lnTo>
                    <a:lnTo>
                      <a:pt x="572" y="13"/>
                    </a:lnTo>
                    <a:lnTo>
                      <a:pt x="570" y="10"/>
                    </a:lnTo>
                    <a:lnTo>
                      <a:pt x="568" y="7"/>
                    </a:lnTo>
                    <a:lnTo>
                      <a:pt x="565" y="4"/>
                    </a:lnTo>
                    <a:lnTo>
                      <a:pt x="563"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40" name="Freeform 44">
                <a:extLst>
                  <a:ext uri="{FF2B5EF4-FFF2-40B4-BE49-F238E27FC236}">
                    <a16:creationId xmlns:a16="http://schemas.microsoft.com/office/drawing/2014/main" id="{8AE0CF1C-8EB9-40FD-8198-09E8A8F3CC48}"/>
                  </a:ext>
                </a:extLst>
              </p:cNvPr>
              <p:cNvSpPr>
                <a:spLocks noChangeArrowheads="1"/>
              </p:cNvSpPr>
              <p:nvPr/>
            </p:nvSpPr>
            <p:spPr bwMode="auto">
              <a:xfrm>
                <a:off x="460" y="440"/>
                <a:ext cx="118" cy="42"/>
              </a:xfrm>
              <a:custGeom>
                <a:avLst/>
                <a:gdLst>
                  <a:gd name="T0" fmla="*/ 0 w 294"/>
                  <a:gd name="T1" fmla="*/ 0 h 158"/>
                  <a:gd name="T2" fmla="*/ 0 w 294"/>
                  <a:gd name="T3" fmla="*/ 0 h 158"/>
                  <a:gd name="T4" fmla="*/ 0 w 294"/>
                  <a:gd name="T5" fmla="*/ 0 h 158"/>
                  <a:gd name="T6" fmla="*/ 0 w 294"/>
                  <a:gd name="T7" fmla="*/ 0 h 158"/>
                  <a:gd name="T8" fmla="*/ 0 w 294"/>
                  <a:gd name="T9" fmla="*/ 0 h 158"/>
                  <a:gd name="T10" fmla="*/ 0 w 294"/>
                  <a:gd name="T11" fmla="*/ 0 h 158"/>
                  <a:gd name="T12" fmla="*/ 0 w 294"/>
                  <a:gd name="T13" fmla="*/ 0 h 158"/>
                  <a:gd name="T14" fmla="*/ 0 w 294"/>
                  <a:gd name="T15" fmla="*/ 0 h 158"/>
                  <a:gd name="T16" fmla="*/ 0 w 294"/>
                  <a:gd name="T17" fmla="*/ 0 h 158"/>
                  <a:gd name="T18" fmla="*/ 0 w 294"/>
                  <a:gd name="T19" fmla="*/ 0 h 158"/>
                  <a:gd name="T20" fmla="*/ 0 w 294"/>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94"/>
                  <a:gd name="T34" fmla="*/ 0 h 158"/>
                  <a:gd name="T35" fmla="*/ 294 w 294"/>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94" h="158">
                    <a:moveTo>
                      <a:pt x="0" y="141"/>
                    </a:moveTo>
                    <a:lnTo>
                      <a:pt x="3" y="145"/>
                    </a:lnTo>
                    <a:lnTo>
                      <a:pt x="6" y="149"/>
                    </a:lnTo>
                    <a:lnTo>
                      <a:pt x="10" y="153"/>
                    </a:lnTo>
                    <a:lnTo>
                      <a:pt x="12" y="158"/>
                    </a:lnTo>
                    <a:lnTo>
                      <a:pt x="294" y="11"/>
                    </a:lnTo>
                    <a:lnTo>
                      <a:pt x="291" y="8"/>
                    </a:lnTo>
                    <a:lnTo>
                      <a:pt x="289" y="5"/>
                    </a:lnTo>
                    <a:lnTo>
                      <a:pt x="286" y="3"/>
                    </a:lnTo>
                    <a:lnTo>
                      <a:pt x="283" y="0"/>
                    </a:lnTo>
                    <a:lnTo>
                      <a:pt x="0" y="141"/>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7441" name="Freeform 45">
                <a:extLst>
                  <a:ext uri="{FF2B5EF4-FFF2-40B4-BE49-F238E27FC236}">
                    <a16:creationId xmlns:a16="http://schemas.microsoft.com/office/drawing/2014/main" id="{85D669B7-5E41-4D97-9357-A2BDF142CDDD}"/>
                  </a:ext>
                </a:extLst>
              </p:cNvPr>
              <p:cNvSpPr>
                <a:spLocks noChangeArrowheads="1"/>
              </p:cNvSpPr>
              <p:nvPr/>
            </p:nvSpPr>
            <p:spPr bwMode="auto">
              <a:xfrm>
                <a:off x="426" y="433"/>
                <a:ext cx="67" cy="35"/>
              </a:xfrm>
              <a:custGeom>
                <a:avLst/>
                <a:gdLst>
                  <a:gd name="T0" fmla="*/ 0 w 170"/>
                  <a:gd name="T1" fmla="*/ 0 h 132"/>
                  <a:gd name="T2" fmla="*/ 0 w 170"/>
                  <a:gd name="T3" fmla="*/ 0 h 132"/>
                  <a:gd name="T4" fmla="*/ 0 w 170"/>
                  <a:gd name="T5" fmla="*/ 0 h 132"/>
                  <a:gd name="T6" fmla="*/ 0 w 170"/>
                  <a:gd name="T7" fmla="*/ 0 h 132"/>
                  <a:gd name="T8" fmla="*/ 0 w 170"/>
                  <a:gd name="T9" fmla="*/ 0 h 132"/>
                  <a:gd name="T10" fmla="*/ 0 w 170"/>
                  <a:gd name="T11" fmla="*/ 0 h 132"/>
                  <a:gd name="T12" fmla="*/ 0 w 170"/>
                  <a:gd name="T13" fmla="*/ 0 h 132"/>
                  <a:gd name="T14" fmla="*/ 0 w 170"/>
                  <a:gd name="T15" fmla="*/ 0 h 132"/>
                  <a:gd name="T16" fmla="*/ 0 w 170"/>
                  <a:gd name="T17" fmla="*/ 0 h 132"/>
                  <a:gd name="T18" fmla="*/ 0 w 170"/>
                  <a:gd name="T19" fmla="*/ 0 h 132"/>
                  <a:gd name="T20" fmla="*/ 0 w 170"/>
                  <a:gd name="T21" fmla="*/ 0 h 132"/>
                  <a:gd name="T22" fmla="*/ 0 w 170"/>
                  <a:gd name="T23" fmla="*/ 0 h 132"/>
                  <a:gd name="T24" fmla="*/ 0 w 170"/>
                  <a:gd name="T25" fmla="*/ 0 h 132"/>
                  <a:gd name="T26" fmla="*/ 0 w 170"/>
                  <a:gd name="T27" fmla="*/ 0 h 132"/>
                  <a:gd name="T28" fmla="*/ 0 w 170"/>
                  <a:gd name="T29" fmla="*/ 0 h 132"/>
                  <a:gd name="T30" fmla="*/ 0 w 170"/>
                  <a:gd name="T31" fmla="*/ 0 h 132"/>
                  <a:gd name="T32" fmla="*/ 0 w 170"/>
                  <a:gd name="T33" fmla="*/ 0 h 132"/>
                  <a:gd name="T34" fmla="*/ 0 w 170"/>
                  <a:gd name="T35" fmla="*/ 0 h 132"/>
                  <a:gd name="T36" fmla="*/ 0 w 170"/>
                  <a:gd name="T37" fmla="*/ 0 h 132"/>
                  <a:gd name="T38" fmla="*/ 0 w 170"/>
                  <a:gd name="T39" fmla="*/ 0 h 132"/>
                  <a:gd name="T40" fmla="*/ 0 w 170"/>
                  <a:gd name="T41" fmla="*/ 0 h 132"/>
                  <a:gd name="T42" fmla="*/ 0 w 170"/>
                  <a:gd name="T43" fmla="*/ 0 h 132"/>
                  <a:gd name="T44" fmla="*/ 0 w 170"/>
                  <a:gd name="T45" fmla="*/ 0 h 132"/>
                  <a:gd name="T46" fmla="*/ 0 w 170"/>
                  <a:gd name="T47" fmla="*/ 0 h 132"/>
                  <a:gd name="T48" fmla="*/ 0 w 170"/>
                  <a:gd name="T49" fmla="*/ 0 h 132"/>
                  <a:gd name="T50" fmla="*/ 0 w 170"/>
                  <a:gd name="T51" fmla="*/ 0 h 132"/>
                  <a:gd name="T52" fmla="*/ 0 w 170"/>
                  <a:gd name="T53" fmla="*/ 0 h 132"/>
                  <a:gd name="T54" fmla="*/ 0 w 170"/>
                  <a:gd name="T55" fmla="*/ 0 h 132"/>
                  <a:gd name="T56" fmla="*/ 0 w 170"/>
                  <a:gd name="T57" fmla="*/ 0 h 132"/>
                  <a:gd name="T58" fmla="*/ 0 w 170"/>
                  <a:gd name="T59" fmla="*/ 0 h 132"/>
                  <a:gd name="T60" fmla="*/ 0 w 170"/>
                  <a:gd name="T61" fmla="*/ 0 h 132"/>
                  <a:gd name="T62" fmla="*/ 0 w 170"/>
                  <a:gd name="T63" fmla="*/ 0 h 132"/>
                  <a:gd name="T64" fmla="*/ 0 w 170"/>
                  <a:gd name="T65" fmla="*/ 0 h 132"/>
                  <a:gd name="T66" fmla="*/ 0 w 170"/>
                  <a:gd name="T67" fmla="*/ 0 h 132"/>
                  <a:gd name="T68" fmla="*/ 0 w 170"/>
                  <a:gd name="T69" fmla="*/ 0 h 132"/>
                  <a:gd name="T70" fmla="*/ 0 w 170"/>
                  <a:gd name="T71" fmla="*/ 0 h 132"/>
                  <a:gd name="T72" fmla="*/ 0 w 170"/>
                  <a:gd name="T73" fmla="*/ 0 h 132"/>
                  <a:gd name="T74" fmla="*/ 0 w 170"/>
                  <a:gd name="T75" fmla="*/ 0 h 132"/>
                  <a:gd name="T76" fmla="*/ 0 w 170"/>
                  <a:gd name="T77" fmla="*/ 0 h 132"/>
                  <a:gd name="T78" fmla="*/ 0 w 170"/>
                  <a:gd name="T79" fmla="*/ 0 h 132"/>
                  <a:gd name="T80" fmla="*/ 0 w 170"/>
                  <a:gd name="T81" fmla="*/ 0 h 132"/>
                  <a:gd name="T82" fmla="*/ 0 w 170"/>
                  <a:gd name="T83" fmla="*/ 0 h 132"/>
                  <a:gd name="T84" fmla="*/ 0 w 170"/>
                  <a:gd name="T85" fmla="*/ 0 h 132"/>
                  <a:gd name="T86" fmla="*/ 0 w 170"/>
                  <a:gd name="T87" fmla="*/ 0 h 132"/>
                  <a:gd name="T88" fmla="*/ 0 w 170"/>
                  <a:gd name="T89" fmla="*/ 0 h 132"/>
                  <a:gd name="T90" fmla="*/ 0 w 170"/>
                  <a:gd name="T91" fmla="*/ 0 h 132"/>
                  <a:gd name="T92" fmla="*/ 0 w 170"/>
                  <a:gd name="T93" fmla="*/ 0 h 132"/>
                  <a:gd name="T94" fmla="*/ 0 w 170"/>
                  <a:gd name="T95" fmla="*/ 0 h 132"/>
                  <a:gd name="T96" fmla="*/ 0 w 170"/>
                  <a:gd name="T97" fmla="*/ 0 h 132"/>
                  <a:gd name="T98" fmla="*/ 0 w 170"/>
                  <a:gd name="T99" fmla="*/ 0 h 132"/>
                  <a:gd name="T100" fmla="*/ 0 w 170"/>
                  <a:gd name="T101" fmla="*/ 0 h 132"/>
                  <a:gd name="T102" fmla="*/ 0 w 170"/>
                  <a:gd name="T103" fmla="*/ 0 h 132"/>
                  <a:gd name="T104" fmla="*/ 0 w 170"/>
                  <a:gd name="T105" fmla="*/ 0 h 132"/>
                  <a:gd name="T106" fmla="*/ 0 w 170"/>
                  <a:gd name="T107" fmla="*/ 0 h 132"/>
                  <a:gd name="T108" fmla="*/ 0 w 170"/>
                  <a:gd name="T109" fmla="*/ 0 h 132"/>
                  <a:gd name="T110" fmla="*/ 0 w 170"/>
                  <a:gd name="T111" fmla="*/ 0 h 132"/>
                  <a:gd name="T112" fmla="*/ 0 w 170"/>
                  <a:gd name="T113" fmla="*/ 0 h 132"/>
                  <a:gd name="T114" fmla="*/ 0 w 170"/>
                  <a:gd name="T115" fmla="*/ 0 h 132"/>
                  <a:gd name="T116" fmla="*/ 0 w 170"/>
                  <a:gd name="T117" fmla="*/ 0 h 132"/>
                  <a:gd name="T118" fmla="*/ 0 w 170"/>
                  <a:gd name="T119" fmla="*/ 0 h 132"/>
                  <a:gd name="T120" fmla="*/ 0 w 170"/>
                  <a:gd name="T121" fmla="*/ 0 h 132"/>
                  <a:gd name="T122" fmla="*/ 0 w 170"/>
                  <a:gd name="T123" fmla="*/ 0 h 13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70"/>
                  <a:gd name="T187" fmla="*/ 0 h 132"/>
                  <a:gd name="T188" fmla="*/ 170 w 170"/>
                  <a:gd name="T189" fmla="*/ 132 h 13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70" h="132">
                    <a:moveTo>
                      <a:pt x="170" y="0"/>
                    </a:moveTo>
                    <a:lnTo>
                      <a:pt x="149" y="4"/>
                    </a:lnTo>
                    <a:lnTo>
                      <a:pt x="148" y="7"/>
                    </a:lnTo>
                    <a:lnTo>
                      <a:pt x="148" y="11"/>
                    </a:lnTo>
                    <a:lnTo>
                      <a:pt x="147" y="15"/>
                    </a:lnTo>
                    <a:lnTo>
                      <a:pt x="146" y="19"/>
                    </a:lnTo>
                    <a:lnTo>
                      <a:pt x="143" y="19"/>
                    </a:lnTo>
                    <a:lnTo>
                      <a:pt x="141" y="20"/>
                    </a:lnTo>
                    <a:lnTo>
                      <a:pt x="138" y="20"/>
                    </a:lnTo>
                    <a:lnTo>
                      <a:pt x="134" y="21"/>
                    </a:lnTo>
                    <a:lnTo>
                      <a:pt x="133" y="19"/>
                    </a:lnTo>
                    <a:lnTo>
                      <a:pt x="133" y="16"/>
                    </a:lnTo>
                    <a:lnTo>
                      <a:pt x="132" y="14"/>
                    </a:lnTo>
                    <a:lnTo>
                      <a:pt x="131" y="11"/>
                    </a:lnTo>
                    <a:lnTo>
                      <a:pt x="130" y="11"/>
                    </a:lnTo>
                    <a:lnTo>
                      <a:pt x="130" y="12"/>
                    </a:lnTo>
                    <a:lnTo>
                      <a:pt x="129" y="12"/>
                    </a:lnTo>
                    <a:lnTo>
                      <a:pt x="124" y="13"/>
                    </a:lnTo>
                    <a:lnTo>
                      <a:pt x="120" y="13"/>
                    </a:lnTo>
                    <a:lnTo>
                      <a:pt x="115" y="14"/>
                    </a:lnTo>
                    <a:lnTo>
                      <a:pt x="110" y="15"/>
                    </a:lnTo>
                    <a:lnTo>
                      <a:pt x="110" y="16"/>
                    </a:lnTo>
                    <a:lnTo>
                      <a:pt x="111" y="16"/>
                    </a:lnTo>
                    <a:lnTo>
                      <a:pt x="110" y="16"/>
                    </a:lnTo>
                    <a:lnTo>
                      <a:pt x="109" y="16"/>
                    </a:lnTo>
                    <a:lnTo>
                      <a:pt x="108" y="17"/>
                    </a:lnTo>
                    <a:lnTo>
                      <a:pt x="107" y="17"/>
                    </a:lnTo>
                    <a:lnTo>
                      <a:pt x="103" y="22"/>
                    </a:lnTo>
                    <a:lnTo>
                      <a:pt x="99" y="27"/>
                    </a:lnTo>
                    <a:lnTo>
                      <a:pt x="96" y="33"/>
                    </a:lnTo>
                    <a:lnTo>
                      <a:pt x="94" y="39"/>
                    </a:lnTo>
                    <a:lnTo>
                      <a:pt x="93" y="37"/>
                    </a:lnTo>
                    <a:lnTo>
                      <a:pt x="90" y="34"/>
                    </a:lnTo>
                    <a:lnTo>
                      <a:pt x="89" y="31"/>
                    </a:lnTo>
                    <a:lnTo>
                      <a:pt x="88" y="29"/>
                    </a:lnTo>
                    <a:lnTo>
                      <a:pt x="87" y="29"/>
                    </a:lnTo>
                    <a:lnTo>
                      <a:pt x="86" y="30"/>
                    </a:lnTo>
                    <a:lnTo>
                      <a:pt x="81" y="31"/>
                    </a:lnTo>
                    <a:lnTo>
                      <a:pt x="76" y="31"/>
                    </a:lnTo>
                    <a:lnTo>
                      <a:pt x="72" y="32"/>
                    </a:lnTo>
                    <a:lnTo>
                      <a:pt x="67" y="33"/>
                    </a:lnTo>
                    <a:lnTo>
                      <a:pt x="67" y="34"/>
                    </a:lnTo>
                    <a:lnTo>
                      <a:pt x="68" y="34"/>
                    </a:lnTo>
                    <a:lnTo>
                      <a:pt x="68" y="35"/>
                    </a:lnTo>
                    <a:lnTo>
                      <a:pt x="67" y="36"/>
                    </a:lnTo>
                    <a:lnTo>
                      <a:pt x="66" y="36"/>
                    </a:lnTo>
                    <a:lnTo>
                      <a:pt x="64" y="37"/>
                    </a:lnTo>
                    <a:lnTo>
                      <a:pt x="63" y="37"/>
                    </a:lnTo>
                    <a:lnTo>
                      <a:pt x="61" y="46"/>
                    </a:lnTo>
                    <a:lnTo>
                      <a:pt x="59" y="53"/>
                    </a:lnTo>
                    <a:lnTo>
                      <a:pt x="57" y="61"/>
                    </a:lnTo>
                    <a:lnTo>
                      <a:pt x="55" y="69"/>
                    </a:lnTo>
                    <a:lnTo>
                      <a:pt x="54" y="69"/>
                    </a:lnTo>
                    <a:lnTo>
                      <a:pt x="53" y="69"/>
                    </a:lnTo>
                    <a:lnTo>
                      <a:pt x="52" y="62"/>
                    </a:lnTo>
                    <a:lnTo>
                      <a:pt x="48" y="54"/>
                    </a:lnTo>
                    <a:lnTo>
                      <a:pt x="44" y="48"/>
                    </a:lnTo>
                    <a:lnTo>
                      <a:pt x="38" y="41"/>
                    </a:lnTo>
                    <a:lnTo>
                      <a:pt x="31" y="41"/>
                    </a:lnTo>
                    <a:lnTo>
                      <a:pt x="24" y="42"/>
                    </a:lnTo>
                    <a:lnTo>
                      <a:pt x="18" y="45"/>
                    </a:lnTo>
                    <a:lnTo>
                      <a:pt x="11" y="48"/>
                    </a:lnTo>
                    <a:lnTo>
                      <a:pt x="5" y="51"/>
                    </a:lnTo>
                    <a:lnTo>
                      <a:pt x="2" y="56"/>
                    </a:lnTo>
                    <a:lnTo>
                      <a:pt x="0" y="62"/>
                    </a:lnTo>
                    <a:lnTo>
                      <a:pt x="1" y="69"/>
                    </a:lnTo>
                    <a:lnTo>
                      <a:pt x="7" y="73"/>
                    </a:lnTo>
                    <a:lnTo>
                      <a:pt x="13" y="76"/>
                    </a:lnTo>
                    <a:lnTo>
                      <a:pt x="19" y="78"/>
                    </a:lnTo>
                    <a:lnTo>
                      <a:pt x="26" y="80"/>
                    </a:lnTo>
                    <a:lnTo>
                      <a:pt x="32" y="79"/>
                    </a:lnTo>
                    <a:lnTo>
                      <a:pt x="32" y="81"/>
                    </a:lnTo>
                    <a:lnTo>
                      <a:pt x="32" y="84"/>
                    </a:lnTo>
                    <a:lnTo>
                      <a:pt x="32" y="86"/>
                    </a:lnTo>
                    <a:lnTo>
                      <a:pt x="31" y="90"/>
                    </a:lnTo>
                    <a:lnTo>
                      <a:pt x="36" y="88"/>
                    </a:lnTo>
                    <a:lnTo>
                      <a:pt x="41" y="87"/>
                    </a:lnTo>
                    <a:lnTo>
                      <a:pt x="46" y="86"/>
                    </a:lnTo>
                    <a:lnTo>
                      <a:pt x="52" y="85"/>
                    </a:lnTo>
                    <a:lnTo>
                      <a:pt x="51" y="97"/>
                    </a:lnTo>
                    <a:lnTo>
                      <a:pt x="50" y="109"/>
                    </a:lnTo>
                    <a:lnTo>
                      <a:pt x="50" y="120"/>
                    </a:lnTo>
                    <a:lnTo>
                      <a:pt x="51" y="132"/>
                    </a:lnTo>
                    <a:lnTo>
                      <a:pt x="56" y="130"/>
                    </a:lnTo>
                    <a:lnTo>
                      <a:pt x="61" y="128"/>
                    </a:lnTo>
                    <a:lnTo>
                      <a:pt x="66" y="127"/>
                    </a:lnTo>
                    <a:lnTo>
                      <a:pt x="71" y="125"/>
                    </a:lnTo>
                    <a:lnTo>
                      <a:pt x="71" y="124"/>
                    </a:lnTo>
                    <a:lnTo>
                      <a:pt x="72" y="124"/>
                    </a:lnTo>
                    <a:lnTo>
                      <a:pt x="73" y="124"/>
                    </a:lnTo>
                    <a:lnTo>
                      <a:pt x="75" y="111"/>
                    </a:lnTo>
                    <a:lnTo>
                      <a:pt x="77" y="98"/>
                    </a:lnTo>
                    <a:lnTo>
                      <a:pt x="78" y="85"/>
                    </a:lnTo>
                    <a:lnTo>
                      <a:pt x="75" y="72"/>
                    </a:lnTo>
                    <a:lnTo>
                      <a:pt x="76" y="69"/>
                    </a:lnTo>
                    <a:lnTo>
                      <a:pt x="77" y="65"/>
                    </a:lnTo>
                    <a:lnTo>
                      <a:pt x="77" y="62"/>
                    </a:lnTo>
                    <a:lnTo>
                      <a:pt x="78" y="58"/>
                    </a:lnTo>
                    <a:lnTo>
                      <a:pt x="80" y="64"/>
                    </a:lnTo>
                    <a:lnTo>
                      <a:pt x="81" y="70"/>
                    </a:lnTo>
                    <a:lnTo>
                      <a:pt x="83" y="77"/>
                    </a:lnTo>
                    <a:lnTo>
                      <a:pt x="84" y="83"/>
                    </a:lnTo>
                    <a:lnTo>
                      <a:pt x="83" y="84"/>
                    </a:lnTo>
                    <a:lnTo>
                      <a:pt x="83" y="85"/>
                    </a:lnTo>
                    <a:lnTo>
                      <a:pt x="83" y="86"/>
                    </a:lnTo>
                    <a:lnTo>
                      <a:pt x="83" y="87"/>
                    </a:lnTo>
                    <a:lnTo>
                      <a:pt x="83" y="90"/>
                    </a:lnTo>
                    <a:lnTo>
                      <a:pt x="84" y="91"/>
                    </a:lnTo>
                    <a:lnTo>
                      <a:pt x="84" y="92"/>
                    </a:lnTo>
                    <a:lnTo>
                      <a:pt x="84" y="93"/>
                    </a:lnTo>
                    <a:lnTo>
                      <a:pt x="84" y="94"/>
                    </a:lnTo>
                    <a:lnTo>
                      <a:pt x="85" y="93"/>
                    </a:lnTo>
                    <a:lnTo>
                      <a:pt x="86" y="93"/>
                    </a:lnTo>
                    <a:lnTo>
                      <a:pt x="91" y="92"/>
                    </a:lnTo>
                    <a:lnTo>
                      <a:pt x="97" y="91"/>
                    </a:lnTo>
                    <a:lnTo>
                      <a:pt x="102" y="88"/>
                    </a:lnTo>
                    <a:lnTo>
                      <a:pt x="107" y="87"/>
                    </a:lnTo>
                    <a:lnTo>
                      <a:pt x="106" y="85"/>
                    </a:lnTo>
                    <a:lnTo>
                      <a:pt x="106" y="83"/>
                    </a:lnTo>
                    <a:lnTo>
                      <a:pt x="106" y="81"/>
                    </a:lnTo>
                    <a:lnTo>
                      <a:pt x="105" y="79"/>
                    </a:lnTo>
                    <a:lnTo>
                      <a:pt x="107" y="66"/>
                    </a:lnTo>
                    <a:lnTo>
                      <a:pt x="110" y="53"/>
                    </a:lnTo>
                    <a:lnTo>
                      <a:pt x="113" y="39"/>
                    </a:lnTo>
                    <a:lnTo>
                      <a:pt x="118" y="27"/>
                    </a:lnTo>
                    <a:lnTo>
                      <a:pt x="120" y="27"/>
                    </a:lnTo>
                    <a:lnTo>
                      <a:pt x="121" y="27"/>
                    </a:lnTo>
                    <a:lnTo>
                      <a:pt x="123" y="27"/>
                    </a:lnTo>
                    <a:lnTo>
                      <a:pt x="124" y="27"/>
                    </a:lnTo>
                    <a:lnTo>
                      <a:pt x="126" y="27"/>
                    </a:lnTo>
                    <a:lnTo>
                      <a:pt x="128" y="27"/>
                    </a:lnTo>
                    <a:lnTo>
                      <a:pt x="130" y="27"/>
                    </a:lnTo>
                    <a:lnTo>
                      <a:pt x="132" y="27"/>
                    </a:lnTo>
                    <a:lnTo>
                      <a:pt x="131" y="29"/>
                    </a:lnTo>
                    <a:lnTo>
                      <a:pt x="131" y="32"/>
                    </a:lnTo>
                    <a:lnTo>
                      <a:pt x="132" y="35"/>
                    </a:lnTo>
                    <a:lnTo>
                      <a:pt x="134" y="38"/>
                    </a:lnTo>
                    <a:lnTo>
                      <a:pt x="140" y="37"/>
                    </a:lnTo>
                    <a:lnTo>
                      <a:pt x="145" y="35"/>
                    </a:lnTo>
                    <a:lnTo>
                      <a:pt x="149" y="34"/>
                    </a:lnTo>
                    <a:lnTo>
                      <a:pt x="154" y="33"/>
                    </a:lnTo>
                    <a:lnTo>
                      <a:pt x="156" y="32"/>
                    </a:lnTo>
                    <a:lnTo>
                      <a:pt x="157" y="32"/>
                    </a:lnTo>
                    <a:lnTo>
                      <a:pt x="159" y="31"/>
                    </a:lnTo>
                    <a:lnTo>
                      <a:pt x="160" y="31"/>
                    </a:lnTo>
                    <a:lnTo>
                      <a:pt x="163" y="23"/>
                    </a:lnTo>
                    <a:lnTo>
                      <a:pt x="166" y="15"/>
                    </a:lnTo>
                    <a:lnTo>
                      <a:pt x="168" y="8"/>
                    </a:lnTo>
                    <a:lnTo>
                      <a:pt x="17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7416" name="Text Box 46">
              <a:extLst>
                <a:ext uri="{FF2B5EF4-FFF2-40B4-BE49-F238E27FC236}">
                  <a16:creationId xmlns:a16="http://schemas.microsoft.com/office/drawing/2014/main" id="{976C6FAE-E2CA-4F23-9524-7D8FEE04D431}"/>
                </a:ext>
              </a:extLst>
            </p:cNvPr>
            <p:cNvSpPr txBox="1">
              <a:spLocks noChangeArrowheads="1"/>
            </p:cNvSpPr>
            <p:nvPr/>
          </p:nvSpPr>
          <p:spPr bwMode="auto">
            <a:xfrm>
              <a:off x="425" y="-93"/>
              <a:ext cx="408"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lnSpc>
                  <a:spcPct val="110000"/>
                </a:lnSpc>
                <a:spcBef>
                  <a:spcPts val="11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52270"/>
                  </a:solidFill>
                  <a:latin typeface="Arial" panose="020B0604020202020204" pitchFamily="34" charset="0"/>
                </a:defRPr>
              </a:lvl1pPr>
              <a:lvl2pPr>
                <a:lnSpc>
                  <a:spcPct val="110000"/>
                </a:lnSpc>
                <a:spcBef>
                  <a:spcPts val="688"/>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333399"/>
                  </a:solidFill>
                  <a:latin typeface="Arial" panose="020B0604020202020204" pitchFamily="34" charset="0"/>
                </a:defRPr>
              </a:lvl2pPr>
              <a:lvl3pPr>
                <a:lnSpc>
                  <a:spcPct val="110000"/>
                </a:lnSpc>
                <a:spcBef>
                  <a:spcPts val="625"/>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333399"/>
                  </a:solidFill>
                  <a:latin typeface="Arial" panose="020B0604020202020204" pitchFamily="34" charset="0"/>
                </a:defRPr>
              </a:lvl3pPr>
              <a:lvl4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BD9DC"/>
                  </a:solidFill>
                  <a:latin typeface="Arial Black" panose="020B0A04020102020204" pitchFamily="34" charset="0"/>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9999"/>
                  </a:solidFill>
                  <a:latin typeface="Comic Sans MS" panose="030F0702030302020204" pitchFamily="66" charset="0"/>
                </a:defRPr>
              </a:lvl9pPr>
            </a:lstStyle>
            <a:p>
              <a:pPr algn="ctr">
                <a:lnSpc>
                  <a:spcPct val="100000"/>
                </a:lnSpc>
                <a:spcBef>
                  <a:spcPts val="1200"/>
                </a:spcBef>
                <a:buClrTx/>
              </a:pPr>
              <a:r>
                <a:rPr lang="en-US" altLang="en-US" sz="4000" b="1">
                  <a:latin typeface="Wingdings" panose="05000000000000000000" pitchFamily="2" charset="2"/>
                </a:rPr>
                <a:t></a:t>
              </a:r>
            </a:p>
          </p:txBody>
        </p:sp>
      </p:grpSp>
      <p:sp>
        <p:nvSpPr>
          <p:cNvPr id="2" name="Slide Number Placeholder 1">
            <a:extLst>
              <a:ext uri="{FF2B5EF4-FFF2-40B4-BE49-F238E27FC236}">
                <a16:creationId xmlns:a16="http://schemas.microsoft.com/office/drawing/2014/main" id="{33F1BFA7-F485-4927-8011-CEAECA261C2E}"/>
              </a:ext>
            </a:extLst>
          </p:cNvPr>
          <p:cNvSpPr>
            <a:spLocks noGrp="1"/>
          </p:cNvSpPr>
          <p:nvPr>
            <p:ph type="sldNum" sz="quarter" idx="12"/>
          </p:nvPr>
        </p:nvSpPr>
        <p:spPr/>
        <p:txBody>
          <a:bodyPr/>
          <a:lstStyle/>
          <a:p>
            <a:fld id="{5DCE9256-E267-42CE-80F9-AEAE5EA0E9CB}" type="slidenum">
              <a:rPr lang="en-US" smtClean="0"/>
              <a:t>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2310</TotalTime>
  <Words>7277</Words>
  <Application>Microsoft Office PowerPoint</Application>
  <PresentationFormat>Widescreen</PresentationFormat>
  <Paragraphs>800</Paragraphs>
  <Slides>64</Slides>
  <Notes>59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2" baseType="lpstr">
      <vt:lpstr>MyriadPro-Bold</vt:lpstr>
      <vt:lpstr>Times-Roman</vt:lpstr>
      <vt:lpstr>Arial</vt:lpstr>
      <vt:lpstr>Arial Narrow</vt:lpstr>
      <vt:lpstr>Calibri</vt:lpstr>
      <vt:lpstr>Century</vt:lpstr>
      <vt:lpstr>Century Gothic</vt:lpstr>
      <vt:lpstr>Comic Sans MS</vt:lpstr>
      <vt:lpstr>Palatino Linotype</vt:lpstr>
      <vt:lpstr>Roboto Bk</vt:lpstr>
      <vt:lpstr>Segoe UI</vt:lpstr>
      <vt:lpstr>Symbol</vt:lpstr>
      <vt:lpstr>Times New Roman</vt:lpstr>
      <vt:lpstr>Verdana</vt:lpstr>
      <vt:lpstr>Wingdings</vt:lpstr>
      <vt:lpstr>Wingdings 3</vt:lpstr>
      <vt:lpstr>Wisp</vt:lpstr>
      <vt:lpstr>Document</vt:lpstr>
      <vt:lpstr>KỸ THUẬT PHÂN TÍCH YÊU CẦU</vt:lpstr>
      <vt:lpstr>2. KỸ THUẬT KHAI THÁC YÊU CẦU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Trinh Dong NGUYEN</cp:lastModifiedBy>
  <cp:revision>73</cp:revision>
  <dcterms:created xsi:type="dcterms:W3CDTF">2021-08-13T16:45:56Z</dcterms:created>
  <dcterms:modified xsi:type="dcterms:W3CDTF">2023-06-13T15:17:46Z</dcterms:modified>
</cp:coreProperties>
</file>