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ink/ink10.xml" ContentType="application/inkml+xml"/>
  <Override PartName="/ppt/notesSlides/notesSlide12.xml" ContentType="application/vnd.openxmlformats-officedocument.presentationml.notesSlide+xml"/>
  <Override PartName="/ppt/ink/ink11.xml" ContentType="application/inkml+xml"/>
  <Override PartName="/ppt/notesSlides/notesSlide13.xml" ContentType="application/vnd.openxmlformats-officedocument.presentationml.notesSlide+xml"/>
  <Override PartName="/ppt/ink/ink1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8"/>
  </p:notesMasterIdLst>
  <p:sldIdLst>
    <p:sldId id="264" r:id="rId2"/>
    <p:sldId id="317" r:id="rId3"/>
    <p:sldId id="318"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28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841E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ink/ink1.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0:49:28.221"/>
    </inkml:context>
    <inkml:brush xml:id="br0">
      <inkml:brushProperty name="width" value="0.05292" units="cm"/>
      <inkml:brushProperty name="height" value="0.05292" units="cm"/>
      <inkml:brushProperty name="color" value="#FF0000"/>
    </inkml:brush>
  </inkml:definitions>
  <inkml:trace contextRef="#ctx0" brushRef="#br0">24242 14395 1368 0,'7'2'21'0,"-7"-2"-6"0,0 0-4 0,0 0-90 15,0 0 96-15,6 4-1 0,-2-8 3 16,-4 4-4-16,0 0-4 0,0 0-1 16,3-7 5-16,1-8 34 0,2-9 7 15,5-12 10-15,2-10 10 0,2-10 1 16,-1-7 2-16,6-19-11 0,-1-11-25 16,0-11-12-16,6-12-10 0,-1-21-10 0,5-16-53 15,-3-24-108-15,1-22-171 0,-1-24-217 16,6-17 100-16,-3-18 170 0</inkml:trace>
</inkml:ink>
</file>

<file path=ppt/ink/ink10.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1:45:40.552"/>
    </inkml:context>
    <inkml:brush xml:id="br0">
      <inkml:brushProperty name="width" value="0.05292" units="cm"/>
      <inkml:brushProperty name="height" value="0.05292" units="cm"/>
      <inkml:brushProperty name="color" value="#FF0000"/>
    </inkml:brush>
  </inkml:definitions>
  <inkml:trace contextRef="#ctx0" brushRef="#br0">4857 2413 134 0,'4'2'14'0,"0"-2"2"0,-4 0-3 16,1-2-7-16,5 0 1 0,0-4 4 15,1-1 1-15,-1 0 3 0,5-3 7 16,-1-1 10-16,1 0 11 0,-1 0 11 16,3 1 16-16,-2 1 25 0,0-2 14 15,-5 7 20-15,0-3 17 0,-4 1 20 16,3 1 15-16,-5 5 14 0,0 0-2 16,0 0-1-16,0 0 8 0,0 0 10 15,0 0 15-15,-1 3 6 0,-5-3-18 16,4 2-31-16,-4 0-36 0,-1 4-45 15,-5 7 91-15,-3 3-161 0,-4 9-28 16,-5 8-9-16,-1 4-10 0,1 4 4 16,-1 4-1-16,4 3-1 0,4-1 5 15,0 3 15-15,2-2-2 0,6 4-1 16,-1-3 0-16,8-4-1 0,0-5 4 16,4-2-1-16,2-3 4 0,7-7 3 15,1 2 12-15,3-6 2 0,4-2 7 16,5-5 2-16,3-2 6 15,3-4 6-15,4-7-10 0,8-1-4 16,-3-10 9-16,3-6-6 0,0-2 14 16,-3-7-2-16,1-2 34 0,-10-4 26 15,0-4 11-15,-5 2 1 0,-2-3-12 16,-10 1-4-16,0 1-3 0,-5 3 27 16,-6 3 23-16,-4 3 28 0,-6 2 58 15,-1 5-7-15,-8 2-14 0,-4 5-42 16,-6 6-72-16,1 4-51 0,-8 9-21 15,-6 1-11-15,-5 10-10 0,-2 6-4 16,-1 0-6-16,5 3 3 0,1 5-4 16,5-5-6-16,4 5-85 0,7-7-264 15,1 3-323-15,8-2-239 0,2 1-142 16,4-1-300-16,5-2 471 0,1-7 383 16</inkml:trace>
  <inkml:trace contextRef="#ctx0" brushRef="#br0" timeOffset="668.09">5178 2346 465 0,'-2'-6'30'16,"-1"3"44"-16,3 3 26 0,-2-4 30 16,-2 2 21-16,-2-4 26 0,-1 5 10 15,-1-1 2-15,1-2-10 0,-5 4-2 16,-1 0-15-16,0 6-19 0,-8-1-19 15,2 3-7-15,-7 3-13 0,-3 2-9 16,1 7-21-16,-2-1-16 0,-2 7-12 16,1 0-8-16,-5 11-8 15,1 0-1-15,2 1 44 0,1 2 1 16,4 0-11-16,-2 2-3 0,5-1-1 16,1 4 5-16,7 0 12 0,1 3-16 15,5-2-12-15,4-1-6 0,5 0-9 16,2-6-4-16,3 2-5 0,5-2 16 15,1-8 9-15,5 3-1 0,1-8 23 16,2 0 1-16,2-4 8 0,3-5-4 0,3-2-11 16,3-2-6-16,3-2-10 0,1-3-1 15,2-5-19-15,2-3 1 0,1-3-5 16,5-1 0-16,0-7-12 0,-5 1-2 16,1-4 0-16,-2-3-4 0,2-4 5 15,-4-1-9-15,-4-6 9 0,-2-2-7 16,-1 1 9-16,-3-3-2 0,-7 0 3 15,-1-3-3-15,-7 3 3 0,-3-1 30 16,-6 3 36-16,-2 6 29 0,-10 2 60 16,-1-1 70-16,-4 7-38 0,-7 1-26 15,-1 2-40-15,-5 3-32 0,-2 5-42 16,-2 5-27-16,-6 5-35 0,-3 6-62 16,-8 4-75-16,-1 11-144 0,-2 4-194 15,-3 4-208-15,0 10-220 0,2 8-427 16,-1 4 388-16,-1-2 391 0</inkml:trace>
  <inkml:trace contextRef="#ctx0" brushRef="#br0" timeOffset="33580.15">15786 4214 170 0,'-5'0'4'0,"-1"0"-7"15,6 0-16-15,-6-6-9 0,6 2-16 16,0-7 7-16,8 2 15 0,-1-4 9 16</inkml:trace>
  <inkml:trace contextRef="#ctx0" brushRef="#br0" timeOffset="33862.98">15835 4110 175 0,'14'-14'22'0,"-5"5"18"16,-1 2 24-16,-1-1 34 0,-3 3 40 16,-4 5 35-16,6-2 36 0,-6 2 19 15,0 0 8-15,0 0 5 0,-2 0-1 16,2 2-30-16,-4 1-42 0,0 1-39 15,2 2-40-15,-5 3-25 0,-7 10-22 0,-3 7-15 16,-1 3-40-16,-7 5 38 0,-3 3 13 16,-1 0-1-16,-3 4 1 0,-2 4 0 15,2-2-4-15,-2-4-6 0,2 2 7 16,0-4-4-16,3-5 1 0,1-5 4 16,3 0 0-16,7-5-7 0,1-4-5 15,1-3-7-15,5-7 3 0,4-1-6 16,7-7-7-16,0 0 0 0,0 0-7 0,0 0-27 15,0-5-32-15,3-5-59 0,5-10-58 16,9-8-39-16,6-9-42 0,7-8-62 16,-2-3-10-16,6-4-3 0,0 1 14 15,4 1 30-15,-4 4 10 0,0-1 82 16,-2 4 88-16</inkml:trace>
  <inkml:trace contextRef="#ctx0" brushRef="#br0" timeOffset="34157.79">15909 3970 419 0,'8'-2'51'0,"-3"2"51"0,-5 0 38 15,2 2 19-15,-2-2-4 0,0 4-17 0,-2-1-24 16,2 3-21-16,-4 1 10 0,4 1 54 16,-1 5 45-16,1 2 10 0,-2 2-3 15,0-1-8-15,2 5-4 0,0-1-6 16,0 3-7-16,0-5-22 0,2 8-16 16,1-2-18-16,3 4-1 0,2 2-17 15,-1 0-26-15,3 1 8 0,-1 7-25 0,1 1-18 16,1 2-8-16,0-2-14 0,3-2-4 15,-3 0-7-15,0 0-6 0,2-5-15 16,-3-2 10-16,-1-2 0 0,3-8-8 16,-7-1 6-16,1-6-6 0,0-4-5 15,-3-2 1-15,-3-7 2 0,0 0-4 16,0 0 5-16,0 0 17 0,-1-1-160 16,-7-9-121-16,0-8-135 0,-3-5-112 0,-2-1-100 15,-4-7-174-15,0-5 147 0,-2 1 267 16</inkml:trace>
  <inkml:trace contextRef="#ctx0" brushRef="#br0" timeOffset="34481.1">15508 4316 1942 0,'-28'2'116'0,"7"-2"124"16,4 0 98-16,4 2 42 0,5-2-33 15,8 0-61-15,0 0-96 0,0 0-56 0,0 0-77 16,0 3-53-16,8-1-10 0,5 0 3 15,4 4 22-15,8-4 35 0,3 1 11 16,6-1-2-16,4 0-4 0,4-4-19 16,-1 2-12-16,1-2-2 0,-1-1-140 15,-1 1 142-15,-2 0-10 0,-2-2-1 16,-6 0 0-16,-2 4 0 0,-3-3 5 0,-4 1-7 16,-6 0-7-16,-2 2-8 0,-5 0 0 15,-8 0-6-15,0 0 28 0,0 0 78 16,0 0 67-16,0 0 52 0,0 0 7 15,0 0 1-15,0 0-33 0,0 0-35 16,0 2-44-16,0-2-76 0,0 0-131 16,0 0-184-16,-4 0-219 0,0-2-250 0,4 2-325 15,-6 2-332-15,6-2 528 0</inkml:trace>
  <inkml:trace contextRef="#ctx0" brushRef="#br0" timeOffset="35023.76">15603 4368 863 0,'-11'0'55'0,"1"0"48"16,3 0 54-16,-1 0 54 0,8 0 50 16,0 0 22-16,0 0 6 0,0 0-24 15,0 0-48-15,0 0-71 0,0 0-50 16,4 0-30-16,3-4 6 0,8 4 9 16,10-1 27-16,1 1 45 0,7-2 7 15,4-2-12-15,-1 2-22 0,0-3-31 0,4 1-22 16,-2 0-26-16,-2 2-19 0,-4-3-17 15,0 3-6-15,-4 2-3 0,-3-6 11 16,-1 4-15-16,-3 0 6 0,-8 2-1 16,1-3-5-16,-5 1 4 0,-3 2-1 15,-3 0-4-15,-3 0 5 0,0 0-10 16,0 0-27-16,-1-2-54 0,-1-2-109 0,-4 1-288 16,-3-3-176-16,-1-1-132 0,-5 1-52 15,0-1 330-15</inkml:trace>
  <inkml:trace contextRef="#ctx0" brushRef="#br0" timeOffset="35460.01">15947 4037 1251 0,'-4'-4'34'0,"2"-1"38"15,0-1 40-15,2 6 44 0,-2-2 30 16,2 2 34-16,0 0 25 0,0 0 14 16,0 0 11-16,0 0 7 0,0 0 1 0,0 0-19 15,0 0-18-15,-5-2-32 0,-1 2-18 16,4 2-6-16,2-2-12 0,-6 2-31 16,3 4-36-16,-7 3-47 0,-5 6-27 15,-2 5-3-15,-4 3-4 0,-3 5-1 16,1 1-17-16,-5 3-2 0,1 0 6 0,3 3 4 15,-7 0 8-15,5 2-10 0,1 3 2 16,-1-1 3-16,0-2-9 0,1 0-9 16,0-4 9-16,3-3-7 0,3-4 6 15,-2 0 1-15,2-7-11 0,2 0-2 16,2-3 15-16,-2-1-3 0,6-6-3 16,-3 3 6-16,5-5-4 0,1-5 1 0,1 0 5 15,3 2-4-15,4-4-2 0,0 0-20 16,0-4-45-16,0 2-58 0,0-4-122 15,2 3-155-15,6-9-140 0,-1 1-112 16,4-7-126-16,5-5-142 0,6-1 165 16,-1 0 314-16</inkml:trace>
  <inkml:trace contextRef="#ctx0" brushRef="#br0" timeOffset="35950.71">15951 4048 895 0,'-10'-7'74'0,"3"1"46"0,3 4 67 15,-4 2 62-15,8 0 50 0,-5-3 46 16,5 3 20-16,0 0 14 0,0 0-19 0,0 0-12 15,0 0-28-15,0 0-31 0,0 0-42 16,0 0-64-16,0 0-62 0,0 0-43 16,0 0-27-16,0 0-31 0,0 0-18 15,0 0-9-15,0 3-6 0,0-1-3 16,1 6 4-16,5 5 1 0,2 3 2 16,-1 7 14-16,1 5-5 0,1 1 8 0,-1 3 11 15,1 0 3-15,-1 3-10 0,1 0 4 16,-1 2-3-16,1-3 7 0,-1 3-10 15,1-2 9-15,1-3-5 0,1-2-3 16,-1-2-2-16,-3 0-2 0,-3-6 4 16,3 0-11-16,-1-5 7 0,-2-2 2 15,0-2 0-15,-2-6-1 0,-2 3-3 0,1-5 6 16,-1-1-4-16,0-4-1 0,0 0-6 16,0 0 9-16,0 0-2 0,0 0 1 15,0 0-3-15,0 0-1 0,0 0-2 16,0 0-17-16,-1-2-51 0,-1 0-100 15,-4-5-364-15,0-6-235 0,1-2-204 16,1-2-165-16,2-3 390 0,0-4 321 0</inkml:trace>
  <inkml:trace contextRef="#ctx0" brushRef="#br0" timeOffset="36508.87">15518 4405 2710 0,'-17'0'118'16,"4"0"41"-16,3-3 13 0,10 3-18 16,0 0-28-16,0 0-208 0,0 0 146 0,0 0-41 15,0 0-49-15,2-2-5 0,9-4 19 16,1 2 18-16,5-1 39 0,9-3 42 15,3-1-7-15,5 2-1 0,-2-4-11 16,4 3-10-16,-2 1-6 0,0 3-15 16,2 0-10-16,-2 0-5 0,-2-1-6 15,-2 5-3-15,0 0-5 0,0 0-2 0,-3 0-2 16,-3 2-3-16,-3 1 6 0,2-1 12 16,-6-2 54-16,-2 2 7 0,-4 2-15 15,1-2 8-15,-7 0 47 0,1 1 29 16,-6-3 30-16,0 0 29 0,0 0 45 15,0 0 61-15,0 0 38 0,0 0-46 0,0 0-149 16,0 0-25-16,0 0-25 0,0 0-29 16,0 0-20-16,0 0-25 0,0 0-11 15,0 0-12-15,0 0-6 0,0 0 1 16,0 0-2-16,0 0-4 0,0 0 2 16,0 0-2-16,0 0-1 0,0 0-2 0,0 0 3 15,0 0-3-15,0 0-69 0,0 0 79 16,0 0-2-16,0 0 4 0,0 0 0 15,0 0-2-15,0 0 0 0,0 0-3 16,0 0-2-16,0 0-29 0,0 0-19 0,0 0-9 16,0 0-26-16,0 0-38 0,0 0-37 15,0 0-130-15,0 0-213 0,0 0-116 16,0 0-133-16,0 0-171 0,-2-3-85 16,2 3-3-16,0 0 409 0</inkml:trace>
  <inkml:trace contextRef="#ctx0" brushRef="#br0" timeOffset="38265.81">16484 4400 1125 0,'0'0'99'15,"-4"5"-51"-15,4-5 13 0,0 0 14 0,0 4-5 16,0-4-9-16,0 4-19 0,0-4-9 16,0 0-15-16,0 0 8 0,0 0-8 15,0 0 3-15,0 0-4 0,0 0 0 16,0 0-13-16,0-4-67 0,0 4-150 16,0 0-137-16,0 0-127 0,0-7 174 0</inkml:trace>
  <inkml:trace contextRef="#ctx0" brushRef="#br0" timeOffset="39688.44">16642 4394 961 0,'-7'4'36'0,"7"-4"21"0,-6 4 31 16,6-4 32-16,0 0 24 0,0 0 21 15,0 0 26-15,0 0 31 0,0 0 19 16,0 0 15-16,0 0-8 0,0 0-6 15,0 0-11-15,0 0-33 0,0 0-58 0,4 0-33 16,-2 0-26-16,9 0-5 0,4-2 29 16,8 0 17-16,3-6 4 0,5 3-5 15,1-1-15-15,5 3-11 0,1-1-35 16,-2 0-12-16,4 4-19 0,0-4-11 16,-5 3-10-16,-1-1-9 0,1 2 4 15,-5-4-1-15,0 4-6 0,-2-2 6 16,-3 4-11-16,-1-2 11 0,-5-2 7 0,-2 2-2 15,-1-2 0-15,-3-1-2 0,-6 3 6 16,1 0-3-16,-4 0 38 0,-4 0 81 16,0 0 36-16,0 0 14 0,0 0 9 15,0 0-7-15,0 0-8 0,0 0-16 0,-2-2-151 16,-4 4 106-16,6-2-28 0,0 0-34 16,-2 0-50-16,-3 0-52 0,5 0-65 15,-4 0-113-15,-2-2-281 0,-1 0-103 16,-1-2-90-16,-2 2-90 0,1 0-51 15,-6 2 0-15,-4 4 164 0,-2 0 298 16</inkml:trace>
  <inkml:trace contextRef="#ctx0" brushRef="#br0" timeOffset="40108.69">16801 4392 1911 0,'-17'-5'49'0,"2"1"46"16,4 0 79-16,1 1 62 0,-1-3 24 15,7 0 28-15,-2 5 33 0,6 1 37 16,0 0 22-16,-3-2 13 0,3 2-12 16,0 0-28-16,0 0-38 0,0 0-67 0,0 0-75 15,0 0-98-15,0 0-57 0,1 0-28 16,-1 0-12-16,0 0-11 0,0 0 3 16,2 2 3-16,2-4 7 0,6 5 16 15,-1 1 10-15,6-2 0 0,6 0 6 16,2-2 9-16,7 0-13 0,0 0 6 15,8 0-12-15,-2-2 6 0,-2 2-10 16,4 0-6-16,-2-2 0 0,1 2 0 0,-5-4 2 16,2 4 8-16,-5 4 0 0,1-2-6 15,-7 0 8-15,1-2-6 0,-5-2 6 16,-7 2-8-16,-1 0 2 0,-5 2-1 16,-1-4 12-16,-5 2 13 0,0 0-2 15,0 0 1-15,0 0 11 0,0 0 38 0,0 0 2 16,0 0-18-16,-2 0-3 0,2 0-10 15,-5 0-31-15,1 0-56 0,-7 0-232 16,1-6-285-16,-1 5-130 0,-6-1-98 16,0-2-55-16,-6 4 28 0,-2 0 57 15,-7 0 54-15,0 4 280 0,-2-2 201 16</inkml:trace>
  <inkml:trace contextRef="#ctx0" brushRef="#br0" timeOffset="40455.48">16727 4422 1137 0,'-28'6'27'0,"0"-5"43"0,7 5 65 15,4-4 63-15,2-2 53 0,7 2 48 0,8-2 26 16,0 0 25-16,0 0-10 0,0 0-27 16,0 0-68-16,0 0-69 0,0-2-46 15,8 0-31-15,3-2-6 0,12 1-1 16,3-5-4-16,8 3-6 0,2-3-5 0,2 1-8 16,4 1-17-16,3-1-23 0,0 3-11 15,-3-2-9-15,-1 1-8 16,1 3-1-16,1 2 6 0,-7-2-3 0,0 2 1 15,-4 0-1-15,0 2-1 0,-5-2 0 16,1 2-1-16,-9-2-6 0,-2 4 2 16,-4-4-3-16,-3 0 3 0,-3 0 6 15,-7 0 50-15,0 0 100 0,0 0 64 16,0 0 49-16,0 0 44 0,0 1 5 0,0-1-112 16,0 0-83-16,0 0-28 0,0 0-27 15,0 0-23-15,0 0-17 0,0 0-11 16,-3 0-36-16,3 0-38 0,-2-1-53 0,2 1-80 15,0 0-324-15,-2-6-256 0,2 6-238 16,0 0-290-16,-6 0 102 0,-1-2 483 16</inkml:trace>
  <inkml:trace contextRef="#ctx0" brushRef="#br0" timeOffset="43055.91">18956 4266 199 0,'9'-15'50'0,"2"6"46"16,-3-3 64-16,-2 3 72 0,1 2 85 0,-3-1 82 16,0 3 83-16,-4 5 54 0,0 0 30 15,0 0 33-15,0 0 3 0,0 0-6 16,0 0-32-16,0 0-78 0,0 0-151 16,-4 3-174-16,2-3-42 0,2 0-40 15,-2 2-36-15,-2 6-38 0,1-1-24 0,-3 8-3 16,-5 15-2-16,-5 13 8 0,-6 9 1 15,-3 3 5-15,-1 5 8 0,-1-2 0 16,3-4 8-16,3-2-4 0,4-8-1 16,4-3 3-16,-1-7-3 0,7-3 2 15,-1-6-7-15,5-9 0 0,-3-1 4 16,4-7 0-16,2-8-7 0,0 0 5 0,0 0 0 16,2 0-5-16,0-2-8 0,2-6-11 15,-1-8-28-15,5-12-62 0,5-10-34 16,4-10-182-16,2-6 8 0,4-3 48 15,-4-3 35-15,1 0 65 0,1 6 60 16,-4 8 48-16,-2 5 32 0,0 8 13 0,-3 7 16 16,-1 7 7-16,-7 6 7 0,2 5 16 15,-6 8 18-15,0 0 6 0,0 0 4 16,0 0 9-16,1 0-16 0,-2 2-18 16,2 2-11-16,-1 5 8 0,2 8 115 15,2 5 48-15,-2 8-4 0,4 7-6 0,-4 1 0 16,5 4 19-16,-3 1-16 0,3-4-95 15,1-2-37-15,5-1-14 0,-3-5-10 16,1-1-9-16,2 2 0 0,0-6-6 16,1-4-6-16,1-3 0 0,-4-1 2 15,-1-5-4-15,1-1-1 0,-5-1-22 0,-1-4-16 16,1-3-40-16,-6-4-88 0,0 0-100 16,0 0-20-16,0 0 22 0,-4 0 52 15,0-4-158-15,-3-3-110 0,-3-4-131 16,-5-1-104-16,0-8-51 0,-4-1-45 15,-3-1 201-15,-3-2 264 0</inkml:trace>
  <inkml:trace contextRef="#ctx0" brushRef="#br0" timeOffset="43267.78">18886 4616 1031 0,'-27'-6'124'0,"3"2"91"15,-1-1 91-15,8 3 86 0,0-2 97 16,8 4 42-16,1-2 2 0,8 2-37 16,0 0-85-16,0 0-116 0,0 0-110 0,0 0-69 15,2 0-61-15,-2 0-33 0,6 0-19 16,3 2 3-16,8 2 25 0,2-2 19 15,9 0-13-15,-1 1 14 0,7-3-10 16,-2 0-15-16,0-3 10 0,0 1-15 16,-4 0-15-16,1-2-4 0,-3 0-6 15,-7 4-15-15,-2-3-111 0,-4 1-121 0,-3 2-201 16,-10 0-94-16,0 0-124 0,0 0-80 16,0-6-123-16,-8 6 26 0,-7-4 348 15</inkml:trace>
  <inkml:trace contextRef="#ctx0" brushRef="#br0" timeOffset="45167.14">18744 4145 996 0,'-17'0'27'0,"0"0"27"0,2-4 46 16,0 0 62-16,3 1 49 0,3 1 41 15,1 0 54-15,3 2 51 0,5 0 25 0,0 0-12 16,0 0-23-16,0 0-56 0,0 0-71 16,0 0-69-16,0-4-61 0,0 4-48 15,5-2-13-15,7 2-24 0,5 0 4 16,5-1-3-16,8 1 4 0,3 0-3 15,3-4-3-15,3 4 6 0,-3-2 0 0,6 2-5 16,-3 0 7-16,1 0-7 0,-6-2-6 16,0 2 1-16,-2 0 3 0,-3 0-1 15,-1 0-2-15,-7 0 1 0,-4 0-6 16,-2 2 14-16,-6-2-2 0,-9 0 3 16,0 0 21-16,0 0 50 0,0 0 95 15,0 0 127-15,-2 0 6 0,-9-2-49 16,-6-2-53-16,-6 1-46 0,-1-1-41 0,-6 2-88 15,-3-4-23-15,3 6-8 0,-6-1-5 16,6 1 1-16,-6 1 1 0,6 3 3 16,-6-2 0-16,6 4 0 0,1-4 4 15,1-1 2-15,4-1 2 0,1 4 6 16,6-4 31-16,2 0 16 0,3-4 20 0,12 4 12 16,-5 0 6-16,5 0 2 0,0 0-18 15,0 0-26-15,0 0-89 0,0 0 36 16,3-1-4-16,1 1-18 0,4 0 3 15,7 0 5-15,4 0-1 0,7 0 5 16,3 0 8-16,3 0-1 0,2 0 1 0,0 1 0 16,2-1-1-16,-2 4 0 0,2-2 0 15,-2 0-4-15,-6 2 0 0,0-4-1 16,-3 1 1-16,-6-1-2 0,-2 0-3 16,-6 2-43-16,1-2-10 0,-12 0 0 15,0 0-6-15,0 0-8 0,-4 0 17 0,0-2-40 16,-9 1-21-16,-6-3-98 0,-6 0 9 15,-5 0 38-15,-4 1 42 0,-6-3 29 16,-1 4 38-16,-1-2 38 0,-3 3 17 16,-1 1 19-16,5 0 12 0,3 1 15 0,0-1 12 15,10 4 39-15,3-4 53 0,5 2 39 16,8-2 10-16,5 0-39 0,7 0-99 16,-2 2-24-16,2-2-20 0,4 0-14 15,5 4-8-15,6-1-5 0,8 1 12 16,1 0 3-16,10 0 4 0,-1-4 10 0,2 0-1 15,5 0-2-15,-4 0-2 0,0-4-3 16,-2 2 1-16,-2 0-5 0,-5-2 2 16,1 4-5-16,-5-1 0 0,-5-1 1 15,1 2 2-15,-5 0 0 0,-3 0-4 16,-5 0 1-16,-6 0 0 0,0 0-6 0,0 0-21 16,0 0-64-16,0 0-176 0,-2 0-213 15,-2 0-235-15,-7 3-275 0,-8 3-306 16,-6 1 166-16,-1 3 457 0</inkml:trace>
  <inkml:trace contextRef="#ctx0" brushRef="#br0" timeOffset="47303.84">19485 4859 1424 0,'2'6'0'0,"-1"-4"0"16,3 3-4-16,0 3 41 0,4-5 2 15,1 5-1-15,0 3-4 0,5 4 1 16,-3-4 3-16,0 4-11 0,-1-2-5 0,-6 2-6 16,-1-2-7-16,-3 4 0 0,-5-1-12 15,-5 5-19-15,-5-1-11 0,-4-5-31 16,-5-4-81-16,-1-3-149 0,-1-3-198 15,1-10 177-15</inkml:trace>
  <inkml:trace contextRef="#ctx0" brushRef="#br0" timeOffset="48685.5">20422 4482 335 0,'-2'-2'2'16,"-4"2"-2"-16,3 0 2 0,-3 0-3 16,6 0-2-16,0 0-1 0,0 0-3 15,-4 2-2-15,4-2-1 0,0 0-7 0,0 0-4 16,0 0-9-16,0 0-18 0,0 0-30 15,0 0 26-15,-4 5 21 0</inkml:trace>
  <inkml:trace contextRef="#ctx0" brushRef="#br0" timeOffset="49935.75">20226 4482 184 0,'-4'0'9'0,"4"0"1"0,-6 1-2 15,6-1 0-15,0 0-3 0,0 0-1 0,0 0-1 16,0 0-1-16,0 0 0 0,0 0 10 16,0 0 19-16,0 0 8 0,0 0 9 15,-2-1 14-15,2-1 19 0,0-4 26 16,-2 1 24-16,2 1 29 0,-4-2 42 16,3-1 66-16,1 1 62 0,0 6 57 15,-2-3 59-15,2 3 44 0,0 0 18 0,0 0-19 16,-2 0-33-16,2 0-81 0,-6 1-72 15,6 1-92-15,0-2-102 0,0 0-52 16,2 6-47-16,-4 1-29 0,2-7-10 16,0 8 10-16,0 1-3 0,2 6 7 15,-2 0 0-15,4 3 11 0,-2 1 2 16,0 3 8-16,-1-1-6 0,5 1 0 0,-4-1 0 16,4 1 5-16,-2 0-12 0,-1-3-1 15,1 1 8-15,2-3 0 0,-4-2 8 16,1 0-8-16,-1-2 0 0,0 0 0 15,-2-4 7-15,2-3-1 0,-2-1-4 16,4-1 2-16,-4-4 3 0,0 0 14 16,0 0 7-16,0 0-5 0,0 0 15 0,0 0-6 15,0-2-1-15,0 2 19 0,-4-2 25 16,4-3 7-16,-2 3 10 0,0-6-214 16,-3-3-129-16,1 0-132 0,-2-2-80 15,1-6-138-15,1 3-47 0,2-5-35 16,-4-1 17-16,4 0 73 0,-2-3 77 15,3 3 63-15,-1 2 168 0,-4 1 136 0</inkml:trace>
  <inkml:trace contextRef="#ctx0" brushRef="#br0" timeOffset="50638.32">20190 4513 1090 0,'-2'-7'97'15,"2"-1"60"-15,0 8 55 0,0 0 56 16,0 0 40-16,0 0 33 0,0 0 18 0,0 0 11 16,0 0-8-16,-4-3 2 0,4 3 4 15,0 0-6-15,-2-4 13 0,2 4-12 16,0 0-9-16,0 0-38 0,0 0-143 15,0 0-72-15,0 0-26 0,0 0-25 16,0 0-25-16,0 0-10 0,2-2-15 0,2 2-4 16,3 0 3-16,5-2-4 0,5 2 4 15,5-5-2-15,3-1 1 0,3 4 1 16,2-3 0-16,4 3 3 0,-1 0 0 16,1-2-3-16,3 0 3 0,-3 1 0 15,0-1 6-15,-1 0-5 0,1 2 3 0,-2 1 2 16,0-3-5-16,-6 0 3 0,-1 4-1 15,-6-4 4-15,-2 2-7 0,-4 1 2 16,-2-3 2-16,-5 4 1 0,-2 0-6 16,-4 0 5-16,0 0-2 0,0 0 3 15,0 0 5-15,0 0 5 0,0 0-4 0,0 0 1 16,0 0-2-16,0 0-3 0,0 0-6 16,0 0 2-16,0 0 0 0,4-2-7 15,-4 2 3-15,0 0-4 0,0 0-3 0,0 0-5 16,0 0-8-16,-4 0-7 0,2-2 4 15,-4-2-18-15,1 3-38 0,-3-5-13 16,-5 4-7-16,-2-5-17 0,-6 1-103 16,-6 2 4-16,-1 4 24 0,-8-5 39 15,-2 3 43-15,1-2 40 0,-3 2 24 0,0 2 16 16,4 0 25-16,-3 2 23 0,6-2 72 16,5 4 47-16,4-2 43 0,3-2 35 15,6 0 24-15,5 2-58 0,10-2-72 16,-4 3-28-16,4-3-28 0,2 0-22 15,4 2-24-15,0 0-6 0,7 2-3 0,2 0 3 16,4 1 3-16,5-3 1 0,1 2 2 16,1-2 3-16,3-2-2 0,-1 1-2 15,2 3-3-15,-1-4-2 0,1 2-1 16,-2-2-1-16,3 2 0 0,-5-2-1 0,1 0-7 16,-3 4 5-16,-1-4 0 0,-4 1-3 15,-4-1 5-15,0 2 2 0,-6-4 7 16,-3 2 6-16,-2-1 1 0,-4 1 7 15,0 0 3-15,0 0 20 0,0 0 12 16,0 0-4-16,0 0 9 0,0 0-12 0,0 0-11 16,0 0-11-16,4-4-12 0,-4 4-16 15,0 0-50-15,0 0-73 0,-4-4-96 16,4 4-122-16,0 0-509 0,0-5-441 16,-2-1-425-16,8 2 548 0,-5-3 493 15</inkml:trace>
  <inkml:trace contextRef="#ctx0" brushRef="#br0" timeOffset="52182.38">21146 4303 663 0,'0'-6'42'0,"-4"3"45"0,2-3 33 0,0 1 45 16,-3 1 57-16,3 0 59 0,2 4 78 15,-2-4 49-15,2 4 61 0,0 0 32 16,0 0 46-16,0 0 17 0,0 0-10 15,0 0-23-15,0 0-73 0,-6 0-177 16,6 0-135-16,-2 2-41 0,2-2-37 0,0 0-29 16,-3 2-25-16,3-2-13 0,0 0-12 15,-2 4-1-15,0 0-5 0,2 3 6 16,-6 4 0-16,2 11 9 0,-3 8 8 16,-6 7 4-16,-3 4-1 0,-1 4 3 15,4 0-2-15,-4-1-3 0,2-1-1 0,0 0 3 16,0-6-5-16,3-3-4 0,-3-1 5 15,6-5-4-15,-1-4 3 0,3-3 0 16,-1-5-5-16,3-3 3 0,3-5 0 16,0-4 0-16,2-4-2 0,0 0 1 15,0 0 0-15,2 0 2 0,-2-2 16 0,2-6-12 16,0-9-43-16,3-12-68 0,5-12-60 16,5-6-35-16,0-5-182 0,2-5-27 15,-2-5 34-15,4-1 65 0,-2 3 87 16,0 6 75-16,-2 8 53 0,0 5 44 15,-3 7 26-15,1 7 57 0,-2 6 42 0,-3 6 34 16,-3 6 12-16,-5 9-23 0,0 0-13 16,0 0-18-16,4 0-9 0,2 6 29 15,-2 1 14-15,7 8 24 0,-4 2 22 16,3 3 3-16,1 2-22 0,-1 4-5 16,3 4-21-16,2 7 23 0,-4 1 5 15,3-1-15-15,-1 0-58 0,2 0-2 0,2 0 0 16,-2 1-8-16,4-5-7 0,-4 1-14 15,0-5-6-15,0 1-5 0,-3 0-6 16,1-4-1-16,-4-4-6 0,1-1 2 16,-3-5-1-16,1-1-1 0,-6-2 3 15,3-5-4-15,-3-4-1 0,0 1-3 0,-2-5 0 16,0 0-3-16,0 0 1 0,0-2-6 16,0-1-20-16,0-1-24 0,-4-2-99 15,-1-1-274-15,-3-6-265 0,-1-2-130 16,-6-2-60-16,-2-3-68 0,-2-3-41 0,-4 1 269 15,4-2 321-15</inkml:trace>
  <inkml:trace contextRef="#ctx0" brushRef="#br0" timeOffset="52449.73">20991 4586 2381 0,'-17'-2'114'0,"4"-2"115"16,1 0 83-16,7 4 27 0,5 0 6 15,0 0-21-15,0 0-82 0,0 0-75 16,0-3-74-16,0 3-45 0,5 0-33 15,7 0-8-15,3 0 39 0,2 0 18 16,7 3 19-16,7-3-10 0,1-3-12 0,4 3-15 16,1-4-6-16,-3 0-20 0,-1 2-11 15,-3 1 0-15,0-5-5 0,-3 4-6 16,-7 2-2-16,-3-4 3 0,-3 4-1 16,-3-1 5-16,-4 1-4 0,-3 0 4 15,-4 0 6-15,0 0 11 0,0 0 28 0,0 0 3 16,-2 0 10-16,2 0-33 0,-2 0-119 15,-3 1-192-15,-3-1-406 0,-3 0-410 16,-4 4-261-16,-6-2 504 0</inkml:trace>
  <inkml:trace contextRef="#ctx0" brushRef="#br0" timeOffset="54630.91">21726 4842 906 0,'0'0'79'0,"4"-3"68"16,-4 3 49-16,0 0 26 0,0 0 24 15,0 0-6-15,4 3-5 0,-2-1-13 0,3-2-31 16,-5 0-43-16,0 2-23 0,0 4-24 16,2-1 58-16,0 5 24 0,2 3 1 15,0 2-3-15,-3 1 37 0,3 5-5 16,-2-3-30-16,-2 5-34 0,-6 3-31 15,1-8-18-15,-7 8 0 0,1-7-21 0,-4 3-15 16,-4-3-15-16,-4 0-16 0,1-1-6 16,-3-3-21-16,4-4-41 0,-3-3-89 15,-1-1-131-15,3-3-152 0,3-4-176 16,2-8-242-16,1 1 207 0,7-12-392 16,3-7 392-16</inkml:trace>
  <inkml:trace contextRef="#ctx0" brushRef="#br0" timeOffset="55309">22680 4273 1451 0,'-3'-7'106'0,"-3"-1"137"16,2 6 119-16,-1-3 98 0,5 5 84 15,0 0 63-15,0 0 41 0,0 0 4 0,-4-2-58 16,4 2-109-16,0 0-300 0,0 0-60 16,0 0-41-16,0 0-39 0,0 0-21 15,0 0-14-15,0 0-14 0,-4 4-9 16,4 1 3-16,0 5 1 0,0 8 5 16,-2 5-2-16,4 3 5 0,-2 9 1 0,0 2 8 15,4 6-4-15,-2-6 5 0,-4 2-7 16,4 0-1-16,0-1 5 0,-2-3-1 15,1-4-1-15,3-1-1 0,-2-4 0 16,0-3-2-16,2-3 1 0,-2-3-5 16,0-2 1-16,-2-8 2 0,0 1 1 0,0-8 3 15,0 0 3-15,0 0 8 0,0 0 5 16,0 0 3-16,0 0 3 0,0 0 1 16,0 0-5-16,0 0 5 0,1 0-7 0,-1-6-33 15,-1-1-128-15,1-1-129 0,-2-3-201 16,4 0-414-16,-4 1-223 0,2-3-220 15,2 4 113-15,-1 2 499 0</inkml:trace>
  <inkml:trace contextRef="#ctx0" brushRef="#br0" timeOffset="55794.7">22588 5058 2259 0,'-11'0'61'0,"5"-3"45"15,-2 1 61-15,5 0 40 0,3 2-8 16,-6-6-16-16,8-3-39 0,-2-2-37 16,0 2-24-16,4-5 7 0,-3 0-13 15,1 2 22-15,2 1 50 0,-4 2 26 0,-4 3 37 16,4 6 31-16,0 0 5 0,0 0-24 15,0 0-36-15,0 0-75 0,-2 0-59 16,2 4-46-16,-5-2-38 0,3 5-8 16,2 1-6-16,0 1 12 0,2 4 10 15,2 0 9-15,-1-2 13 0,5 1-7 16,-1-9 7-16,3 5-4 0,-3-5-12 16,1-1-15-16,-2 0-4 0,-1-4 13 0,1 0 9 15,-4-1 11-15,2-5 2 0,-2-3 9 16,-4-2-5-16,2 0 36 0,-4 4 58 15,0-1 45-15,-2 3 17 0,-3 1 12 16,0 1 3-16,1 3-23 0,0 4-41 16,3-2-74-16,-1 4-20 0,2-3-10 0,2 1-10 15,1 4-12-15,1-6-9 0,-4 2-92 16,8 3-128-16,-4-5-69 0,0 0-95 16,0 0-73-16,0 0-42 0,0 0-58 15,0 0-36-15,0 0-39 0,0-2-16 16,3-3-50-16,3-4 296 0</inkml:trace>
  <inkml:trace contextRef="#ctx0" brushRef="#br0" timeOffset="56854.56">22626 4286 114 0,'0'-7'17'16,"0"1"9"-16,0 1 5 0,0 1 12 15,0 4 8-15,2-6 10 0,-2 1 11 16,0 3 14-16,0-4 23 0,0 6 18 16,0 0 15-16,-2-3 10 0,-4-3 36 0,4 4 20 15,-2-2 15-15,4 4 15 0,0 0 13 16,0 0 0-16,0 0-15 0,-3-1-28 15,3 1-29-15,0 0-40 0,0 0-36 16,0 0-44-16,0 0-25 0,0 0-16 16,0 0-11-16,0 0-5 0,0 1-9 15,0-1-8-15,0 6 6 0,1 3 7 16,1 4-2-16,4 4 0 0,-4 2 5 0,2 5-4 16,-2 0 12-16,-2 11-11 0,0-3 10 15,1 3-8-15,-1 1 7 0,0-3-8 16,4 4 5-16,-4-3 5 0,0-2 30 15,0-1 34-15,2-1 4 0,-4-2-11 16,4-4-6-16,-2-4-12 0,0 1-13 0,0-6-17 16,0-6-7-16,2 2-6 0,-2-3-3 15,0-5 4-15,2 3 5 0,-2-6-13 16,0 0 6-16,0 0 3 0,0 0 11 16,0 0-5-16,0 0 13 0,0 0-5 15,0 0 13-15,0 0 25 0,0 0 22 16,0 0 28-16,0 0 19 0,-2-2 2 0,2 2 10 15,0-4 7-15,-2 3-8 0,2-5-53 16,-2-1-100-16,-2-1-120 0,3 1-172 16,-1-3-221-16,-2-3-284 0,2 0-480 15,2-2 405-15,0-3 364 0</inkml:trace>
  <inkml:trace contextRef="#ctx0" brushRef="#br0" timeOffset="57487.17">22522 5081 1725 0,'-4'1'67'0,"4"-1"46"0,0 0 23 16,0 0 8-16,0 0-17 0,0 0-27 16,0 0-23-16,0 0-22 0,0 0-28 15,0 0-25-15,0 0-8 0,2 0-5 0,-2-1 6 16,5-5-7-16,-1-3 9 0,2 1 2 16,1 1 1-16,-3-1 10 0,2 3 3 15,-2-1 14-15,-4 6 47 0,-2 0 41 16,2 0 46-16,-2 4 5 0,2-4 8 15,-4 0-14-15,4 0-29 0,0 0-38 16,0 0-31-16,0 0-32 0,0 0-36 0,0 0-115 16,0 0-149-16,0 0-187 0,0 0-209 15,0 0 4-15,8 0-58 0,-1-6 286 16</inkml:trace>
  <inkml:trace contextRef="#ctx0" brushRef="#br0" timeOffset="58260.71">23210 4294 1329 0,'-2'-8'101'0,"2"8"101"0,0 0 73 15,-2-3 42-15,2 3 4 0,0 0-13 16,0 0-22-16,-6 0-47 0,6 0-69 15,-2 3-51-15,0-1-47 0,-3 0-29 16,3 4-13-16,-4 7 38 0,-1 9 98 0,-3 10 8 16,-5 5-24-16,2 6-34 0,-4 3-8 15,-2 1-32-15,2-3-20 0,4 1-26 16,-2-4-21-16,1-4-16 0,5-4 12 16,1-1 4-16,1-2-13 0,3-8 12 15,-2 0-1-15,4-5-7 0,2-4-6 16,0-3 1-16,0-5 0 0,0 3-11 0,0-8-3 15,0 0 8-15,0 0 2 0,2-4 9 16,-2 0 18-16,2-7-62 0,-2-4-103 16,4-7-37-16,0-10-81 0,1-5-46 15,3-6-30-15,0-7 6 0,3 2-4 16,2-5 41-16,-3-4 69 0,5 3 51 16,-4 5 60-16,2 9 70 0,-1 2 58 15,-5 10 64-15,3 4 40 0,-3 9 26 0,1 2 6 16,-6 8-22-16,3 1-25 0,-1 4-34 15,2 2 43-15,1 3-10 0,3 3-10 16,-3 1 13-16,5 6 17 0,1 6 23 16,-4 3 5-16,1 7-13 0,1 3 51 0,-7 5 60 15,3 0-32-15,1 4-38 0,-2 0-34 16,-1-2-23-16,3 1-7 0,-2 1-14 16,1-4-28-16,-3 2-11 0,3-4-22 15,-1 0-12-15,-2-7 1 0,2 0-11 16,1-6-6-16,-1-3-11 0,-2-6 6 15,-3-6 5-15,3 0-5 0,-2-3-2 16,-2-6 6-16,2 5 5 0,-2-5 0 0,0 0 1 16,0 0 40-16,-2-7-107 0,-4-4-146 15,3-4-141-15,-7-4-139 0,-3-9-122 16,-4-1-143-16,0-3-12 0,-6-2-48 16,-3 3 212-16,-1-3 260 0</inkml:trace>
  <inkml:trace contextRef="#ctx0" brushRef="#br0" timeOffset="58478.58">23017 4660 760 0,'-28'-5'53'0,"3"1"57"15,2 4 50-15,8 0 54 0,6 0 45 16,1 0 25-16,8 0-14 0,0 0-33 16,0 0-41-16,0 2-53 0,8 0-13 15,-1 5 17-15,8-1 22 0,4-1 5 0,4-1-12 16,2 2-23-16,1 1-29 0,0-5-26 16,7 3-11-16,-3-3-28 0,-2-2-13 15,-1 0-16-15,-3 0-7 0,-3-2-4 16,-2 1 0-16,-4-3-3 0,-4 2-4 15,-3 0-9-15,1 2-4 0,-3 0-42 16,-6 0-62-16,0 0-85 0,0 0-45 16,-2-4-122-16,-4 3-179 0,-3-5-123 0,-4 4-107 15,-4-4 304-15</inkml:trace>
  <inkml:trace contextRef="#ctx0" brushRef="#br0" timeOffset="60445.39">24287 4699 2506 0,'-17'-7'184'0,"4"-1"88"15,3 5 61-15,1-3 2 0,9 6-59 0,0 0-102 16,0 0-82-16,0-6-44 0,7 6-40 16,10-3-25-16,10-3 27 0,9-1 52 15,11-3 17-15,2 3 2 0,8 0-11 16,-4-5-5-16,1 5 24 0,3 0-3 15,-6-1-10-15,0 1-21 0,-4 3 6 0,-3-2-18 16,-4 1 0-16,-8 1-19 0,-4 0-10 16,-3 2-7-16,-6 2-1 0,-4-1 1 15,-6 2-12-15,-9-1-8 0,6 2-61 16,-6 4-57-16,-6 1-75 0,-5 3-113 16,-6 3-91-16,-2 2-49 0,-9-2 35 15,1-2 53-15,-5 0 66 0,0-2 82 0,0-7 74 16,-2 2 57-16,0-8 43 0,0 0 23 15,2-7 15-15,-1 2 24 0,5 0 23 16,-2-6 49-16,3 2 55 0,5-2 45 16,1 2 26-16,0-2 39 0,6 6 35 15,4-1 23-15,3-1-14 0,2 4-38 16,10-1-63-16,0 4-48 0,9-1-52 0,10-3-42 16,0 1-29-16,7 5-22 0,6-2 0 15,1 4-5-15,5 0-2 0,2 4 2 16,1-2 5-16,-2 0-4 0,5 5 3 15,-3-1-1-15,-3 1 5 0,3 1 1 16,-4-1 4-16,-3 1-11 0,-2 1 0 16,-7-2 11-16,-5 1-8 0,-1-3-3 0,-8 1 3 15,-6-2 6-15,-5-1 10 0,0 1 58 16,-4-4 83-16,-8 6 31 0,-9-1-19 16,-15 7-32-16,-13 1-22 0,-6 0-29 15,-10 1-23-15,-9 5-35 0,2 0-26 16,-2-1-84-16,1 3-116 0,2 1-119 0,7 0-190 15,1 4-225-15,5 0-178 0,10 4-275 16,6-4 452-16</inkml:trace>
  <inkml:trace contextRef="#ctx0" brushRef="#br0" timeOffset="63494.05">25891 4482 450 0,'-3'-10'42'0,"3"-3"38"16,-2 4 36-16,0-4 32 0,0 4 51 16,-2-4 44-16,4 3 55 0,-2 3 61 15,0-1 48-15,-1 3 31 0,3 5-17 16,0 0-49-16,0 0-65 0,-4 0-76 0,4 0 38 16,-4 0-186-16,2 7-43 0,0 8-25 15,0 7-15-15,-3 6-7 0,-1 4 4 16,2 3-4-16,-5 4-2 0,3 1 15 15,-1 0-3-15,-1-6-1 0,4-4 5 16,0-2-7-16,1-6 5 0,-1-7-7 16,2-2 7-16,2-6 4 0,0-7 8 0,0 0 16 15,0 0 38-15,0 0 85 0,0 0 100 16,0-2 33-16,-4-12-76 0,0-7-89 16,1-9-83-16,-1-7-66 0,2-8-46 15,0-5-25-15,2-2 4 0,-2 0 15 16,-2 0 26-16,4 7 11 0,0 10 32 15,-1 9 56-15,2 7 16 0,-2 10-27 0,1 9-10 16,0 0-20-16,1-2-14 0,7 6-5 16,1 9-3-16,7 9 15 0,-1 14-3 15,2 1 14-15,0 7 2 0,5 3 12 16,-3 3-10-16,6-3-4 0,-2-3-2 16,-3-5 8-16,3-5-9 0,-4-8-4 0,-2-6 5 15,-2-7-3-15,-2-3 19 0,-3-7 24 16,-1-1 44-16,-1-7 40 0,-3-3 40 15,1-9-28-15,5-10-79 0,-1-5-15 16,-3-9-17-16,1 0-12 0,-6-4-15 16,0-3-3-16,-2 2-11 0,-2 3-104 15,2 11 116-15,-2 4 4 0,2 12 2 0,-4 3-3 16,4 3-1-16,0 10-57 0,0 0-119 16,0 0-196-16,4 2 16 0,0 9-33 15,3 4-31-15,3 7-7 0,3 1 67 16,2 3 54-16,-2 0 29 0,8-4 49 15,-2 0 24-15,7-3 62 0,3-6 42 0,-5 0 29 16,1-5 22-16,1-5 17 16,-5-3 17-16,2-2 10 0,-6-3 4 0,0 1 2 15,-8 0 36-15,-1 3 59 0,-8 1 72 16,0 0 85-16,0 0 61 0,0 0 45 16,-2 0 27-16,-7 1-77 0,-5 5-76 15,1 0-80-15,-4 3-57 0,-6 0-60 0,3 2-25 16,3-1-20-16,3 3-18 0,1-4-10 15,4-2-34-15,3 1-46 0,4-3-48 16,2-5-19-16,2 0-15 0,2 2-5 16,-2-4 28-16,5-1 38 0,5-1 39 15,3-9 26-15,0 0 29 0,2-2 13 0,-2-2 17 16,2 2 7-16,-6 1 0 0,-1 6-3 16,-3 1-5-16,-7 7 2 0,0 0 5 15,0 0 5-15,6 2 8 0,-4 9 49 16,2 4 20-16,-4 11 12 0,0 11 10 15,-4 7-1-15,0 9-15 0,-2 10-24 16,1-2-14-16,1 2-23 0,-2-3-18 16,4-6-1-16,1-9-12 0,1-6 5 0,0-11-5 15,-6-6 0-15,4-9 18 0,2-6 30 16,-6-3 59-16,6-4 93 0,0-2 122 16,-2-3-37-16,-3-5-34 0,-5-5-35 15,-5-7-37-15,2-6-20 0,0 2-50 16,3-4 34-16,3-3-83 0,5 1-33 0,-2 1-13 15,10-3-12-15,1 4-3 0,3 4-15 16,5-2 0-16,2 4 5 0,2-2-7 16,3 2 5-16,3 2 6 0,1-4 6 15,1 2 8-15,3-1-4 0,0-1 0 16,-1 4-12-16,-3-4-74 0,-1 0-43 16,-3 2-36-16,-3-8-14 0,-2-1-46 0,-3-5-33 15,-5 7 36-15,-1-1 53 0,-3 4 50 16,-9 4 56-16,3 5 58 0,-7 8 52 15,0 0 23-15,1 7 50 0,-3 1-6 16,3 3-25-16,-1 3-26 0,-1 5-18 16,-1-1-29-16,3 8-12 0,-4 4-16 15,3 9-6-15,-1 7 31 0,1 2 19 0,2 0-8 16,3 2 5-16,-3 1 0 0,4 0-3 16,-2-2-17-16,4-5 2 0,0 1-12 15,4-5-3-15,-4-4 8 0,0-5-2 16,2-3-11-16,0-4 9 0,-2-6-5 15,0-7-29-15,4 2-17 0,-4-2-15 16,1 0-12-16,1-2-3 0,4-3-61 16,-2-10-14-16,9-6-30 0,-2-3-36 0,4-7 25 15,2 1 47-15,0 2-62 0,0 4 138 16,-7 9 31-16,1 2 36 0,-7 5 26 16,-4 8 18-16,6 2 7 0,-4 2 35 15,3 5 20-15,-3 4 12 0,4 2-4 16,-1 2-3-16,1 5-22 0,2 2-12 15,1-1-14-15,-1 3-19 0,1-4-24 0,1-1-3 16,1-7-4-16,0-2-16 0,3-5-12 16,-1-1-19-16,2-5 2 0,2-4-30 15,4-5-34-15,-1-7-5 0,1-3-26 16,-2-6-7-16,-2-6-2 0,-2 0 7 16,0 0 26-16,-5 2 27 0,-6 4 28 15,1 6 80-15,-5 6 92 0,0 5 75 0,0 7 32 16,-2-4-14-16,-1 4-35 0,3 0-46 15,-2 4-41-15,0 0-44 0,2 9 82 16,-4 2-146-16,2 7-1 0,4 0 3 16,2 2 2-16,0-1 3 0,1-1-25 15,3 0-20-15,3-3-26 0,4-6-41 16,2-2-19-16,0 0-38 0,4-7-45 0,0-4-19 16,3-2-22-16,1-5-35 0,3-1-19 15,-1-5 16-15,-3 0 37 0,3-2 61 16,-1-1 57-16,-3-1 48 0,0 2 56 15,-4-4 60-15,-2 5 57 0,-4-1 59 16,-4 4 58-16,-1-2 69 0,-6 3 69 16,-2 3 66-16,-2 1 27 0,-2 1 1 0,-3 3-44 15,-3 0-79-15,1 4-85 0,-7 0-77 16,1 5-62-16,-4 6-45 0,1 4-16 16,-5 3-18-16,4 3-6 0,2 1-3 15,2-4 1-15,5 1 2 0,3-3 3 16,3 1-16-16,4-6-19 0,4-4-12 15,0-1 11-15,3-1-2 0,3-5 0 0,3-2 21 16,2-4 3-16,2-1-4 0,0-8-7 16,2 2-3-16,-2-8-1 0,-2-3-7 15,0-3-22-15,-4-2 3 0,-3 2 24 16,-2 3 40-16,-4 2 88 0,-4 5 94 16,0 5 93-16,-2 3 84 0,4 7 21 15,0 0-24-15,0 0-72 0,-2-4-95 16,2 4-68-16,-2 8-69 0,2 3-40 0,0 6-14 15,2 7-13-15,0 2 1 0,2 0 15 16,0 2-16-16,5-4-111 0,1 0-61 16,1-5-128-16,0-4-102 0,-1-1-161 15,-3-6-168-15,1-3-97 0,-3-3-65 0,-5-2 135 16,4-3 325-16</inkml:trace>
  <inkml:trace contextRef="#ctx0" brushRef="#br0" timeOffset="63639.96">27182 4511 5317 0,'-15'-7'232'16,"6"1"66"-16,1 3 2 0,4-1-180 15,-1 0-99-15,5 4-151 0,0 0-462 16,1 0-232-16,7 0-139 0,5 2-62 16,0 0-161-16,4 2 402 0,6-8 350 0</inkml:trace>
  <inkml:trace contextRef="#ctx0" brushRef="#br0" timeOffset="63955.77">27284 4294 5239 0,'-13'-6'164'0,"0"-1"79"0,5-1 84 0,4 3-106 15,-1-3-127-15,5 8-78 0,0-2-100 16,5 0-102-16,5-1-75 0,-1-1 20 15,5 0 32-15,-3 2 50 0,0 4 48 16,4-2 40-16,0 6 37 0,2-1 5 16,0-1 6-16,0 4 2 0,-1-1-1 0,-1-1 15 15,2-4 0-15,-2-2 7 0,-2 0 2 16,0-4 0-16,2-4 1 0,-1-3-1 16,1-6 2-16,-2 1-4 0,-4-5 12 15,-1 1-3-15,-4 1 0 0,0 1-2 16,-4 3-2-16,0 5-1 0,-4 3-6 15,4 0-115-15,0 7-261 0,0 0-350 0,0 0-293 16,5 1 277-16,1 3-143 0,-4 0 358 16</inkml:trace>
  <inkml:trace contextRef="#ctx0" brushRef="#br0" timeOffset="64482.44">27957 4660 2073 0,'-6'0'168'16,"-1"0"170"-16,7 0 131 0,-4-2 95 16,4 2 4-16,0 0-57 0,0 0-104 15,0 0-141-15,4-3-114 0,5 1-85 16,8 0-52-16,8-2-30 0,5 2 2 15,6-3 3-15,2 3 6 0,1-4-56 16,-1 4-134-16,-4 1-102 0,-2-3-152 0,-3 8-135 16,-8-3-148-16,-1 5-46 0,-6-2 28 15,-3 3-55-15,-11 4 334 0</inkml:trace>
  <inkml:trace contextRef="#ctx0" brushRef="#br0" timeOffset="64683.32">27821 4859 3760 0,'-10'0'135'16,"3"0"71"-16,7 0-2 0,0-5-64 0,4 5-33 15,7-4-24-15,12-2-27 0,5 4-29 16,10-3-26-16,3-1-16 0,5 3 4 16,1-3-12-16,0 0-88 0,-1 3 43 15,-5-3-264-15,1 1-99 0,-8 3-80 16,-2-4-74-16,-7-1-24 0,-1-1-38 15,-3 1 1-15,-8-6 267 0</inkml:trace>
  <inkml:trace contextRef="#ctx0" brushRef="#br0" timeOffset="64924.17">28165 4340 2786 0,'-13'0'112'0,"3"-2"19"16,3 4-17-16,7-2-24 0,0 0-28 15,-2 8-6-15,4 7-8 0,1 7-11 16,1 6-20-16,2 5 4 0,-2 3 3 0,1 3-3 16,1 3 9-16,-4 3-10 0,-2 0-2 15,0-1-9-15,0 3 7 0,-2 1-9 16,-4-3-2-16,4-2 1 0,-3-4-10 16,-1-2-82-16,2-5-103 0,-1-4-114 15,3-4-98-15,-4-2-34 0,4-7-21 0,2-4-24 16,0-3-53-16,6-5 165 0,3-5 163 15</inkml:trace>
  <inkml:trace contextRef="#ctx0" brushRef="#br0" timeOffset="65158.03">28728 4751 740 0,'0'19'6'0,"-2"-6"29"16,-3 2 24-16,-1 0-2 0,4-6-9 0,0 4-6 15,0-6-17-15,-2 1 3 0,4-8-5 16,0 0 0-16,0 0 10 0,0 0 10 16,-1-4-43-16,-1-3-61 0,-2-4-97 15,4-8-211-15,0 0 108 0,-2 1 101 16</inkml:trace>
  <inkml:trace contextRef="#ctx0" brushRef="#br0" timeOffset="66072.48">28101 4696 152 0,'-4'0'-2'0,"-2"0"2"0,1 0-1 15,5 0 7-15,0 0 7 0,0 0 7 16,0 0 0-16,0 0 0 0,0 0-4 16,0 0-3-16,0 0-5 0,0 0-10 15,0 0-7-15,0 0-5 0,0 0 2 0,0 0 6 16,0 0 11-16,0 0 17 0,-4 0 16 16,-2-4-2-16,6 4-1 0,-4-2-3 15,-3 0-1-15,-5-3 4 0,3 3 0 16,-2-2 13-16,-3 2 20 0,3 0 21 15,-2-2 28-15,0 3 31 0,-3-1 37 0,1-2 38 16,4 2 43-16,-2 0 30 0,1-1 36 16,5 3 27-16,-1-2 4 0,8 2-13 15,0 0-24-15,-5 0-25 0,5 0-37 16,0 0-37-16,0 0-39 0,0 0-52 16,0 0-47-16,0 0-32 0,0 0-23 15,0 0-34-15,5 2-9 0,5 1-2 16,9-1 22-16,5 4-2 0,8-4 7 0,6 3 6 15,6-5 3-15,5-4-10 0,0 3-10 16,0-1-9-16,-4-4 4 0,1 4-1 16,-5-3-1-16,-7-1-7 0,-5 4-2 15,-5 2 7-15,-1-2-3 0,-8 2 0 16,-5-3 7-16,-3 3-6 0,-7 0 10 0,0 0-2 16,0 0 18-16,0 0 14 0,0 3 8 15,0-3-18-15,0 0-4 0,-2 0 0 16,-3 0-48-16,5 0-82 0,-6 0-142 15,4 0-168-15,-2 0-255 0,-3 0-480 16,-5-3 27-16,3-1 435 0</inkml:trace>
  <inkml:trace contextRef="#ctx0" brushRef="#br0" timeOffset="89468.78">29357 4370 760 0,'2'-13'63'0,"2"4"63"0,-4 1 62 15,-4 3 53-15,4 5 32 0,0 0-2 16,0 0-19-16,0 0-36 0,0 0-62 0,0 0-59 16,0 0-49-16,0 13-26 0,0 7 9 15,-2 6 15-15,1 9 19 0,-5 8 11 16,2-2-9-16,-2 8-9 0,-1-1-8 16,-1 0-17-16,6-3-18 0,-5 0 1 15,3-3-7-15,-4-3-4 0,3-3 0 16,3-12-2-16,-4-2 2 0,4-9-6 0,0-5 5 15,2-8 8-15,0 0 3 0,0 0 43 16,2 2 97-16,-4-10-42 0,2-9-16 16,0-5-16-16,-3-6-25 0,1-3-23 15,0-3-13-15,2 4-18 0,0 1 22 16,-4 6 58-16,4 3 44 0,0 9 27 16,0-1 0-16,0 9-34 0,4-3-36 0,-4 6-33 15,0 0-39-15,4-5-19 0,3 3-7 16,8 0-4-16,1-2 0 0,2 0 11 15,5-1 0-15,-2-1 5 0,3-3-4 16,7 0-25-16,-7-4-11 0,3 0-16 16,-1 1-11-16,-1-6-17 0,-1-1-8 0,-3-3-9 15,-2-4 16-15,-2 0 21 0,-2-2 24 16,-5 4 15-16,-1 1 21 0,-3 5 82 16,-4 7 103-16,-1 3 120 0,-1 8 87 15,0 0 22-15,0 0-3 0,-1-3-42 16,-1 3-82-16,-4 5-150 0,2 8-73 15,-3 9-30-15,-3 10-21 0,-3 3-4 16,2 4-4-16,-3 1 0 0,3 2-2 0,-2-3 6 16,3-1-6-16,3-3 4 0,5-5-6 15,0-2 8-15,-2-6-3 0,4 0-6 16,4-7-1-16,-2-2-30 0,2-5-40 16,0-1-126-16,3-5-8 0,1 0-36 0,3-2 0 15,4-2 14-15,4-4 21 0,4-1-11 16,3-2-11-16,4-4-20 0,1-2-12 15,1-2 3-15,0-4 28 0,0 1 39 16,-2 1 33-16,-3-3 35 0,-1 2 49 16,-7-1 27-16,2 6 21 0,-10 0 25 15,-3 6 73-15,-1 4 97 0,-7 5 125 0,0 0 108 16,-2-2-12-16,-3 2-23 0,-3 0-57 16,-5 5-80-16,-6 6-71 0,-2 4-67 15,-3 6-31-15,-3 3-6 0,-3 4-1 16,5 2 18-16,1-6-9 0,5 2-12 15,2-4-12-15,4-1-14 0,3-7-26 16,5-2-28-16,3-1-47 0,2-7-29 0,2-1-27 16,1-3-22-16,5-3-8 0,1-1 24 15,7-7 12-15,1-6 0 0,1-4-20 16,5-3-26-16,-2 0 7 0,2 0 198 16,-6 2-161-16,-2 7 28 0,-4 5 27 15,-3 3 45-15,-8 7 65 0,0 0 46 16,0 0 11-16,3 0-7 0,-3 6 87 15,-3 3 22-15,3 6-11 0,-2 1-34 0,0 5-30 16,-2-1-26-16,2-3-28 0,2 2-25 16,0-4-25-16,2-6-14 0,4 0 7 15,-1-3-27-15,-1-6-25 0,4 0-25 16,1-2-10-16,1-9-12 0,5 0-3 16,0-8-37-16,2-3-46 0,2-6-44 15,2 4-25-15,-3-1 33 0,3 5 43 0,-4 3 36 16,-4 4 39-16,1 6 47 0,-5 7 65 15,-3 0 73-15,-2 5 55 0,-1 5 27 16,-1 5 24-16,0 1 25 0,-4 7 18 16,0 3 8-16,-1-2-51 0,-1-2-33 15,0-1-49-15,2-1-40 0,0-5-22 16,-2-6-22-16,4-1-15 0,4-3-9 0,-4-5 7 16,0 0 3-16,0-3-12 0,2 1-10 15,0-8 2-15,6-5-33 0,-1-7-65 16,3-4-99-16,5-4-46 0,0 1 11 15,0-1 43-15,2 8 39 0,0 5 35 16,0 4 42-16,-2 5 29 0,-2 8 54 0,1 2 38 16,-5 9 31-16,0 4 36 0,-1 2 22 15,-2 5 7-15,-4 2 3 0,-1 2-26 16,-1-1-17-16,-1 3-25 0,-5-6-22 16,2-2-20-16,2-5-7 0,-3-4 1 15,3 1-11-15,2-12 19 0,0 0-1 16,0 0 33-16,0 0 59 0,-4-6-20 0,4-1-40 15,0-10-51-15,4-6-73 0,-1-6-69 16,7-5-15-16,3 4 17 0,2 1 17 16,2 1 209-16,0 5-179 0,2 9 25 15,-2 4 40-15,4 5 13 0,-8 5 33 16,6 7 32-16,-8 4 15 0,1 4 38 16,1 2 29-16,-5 3 11 0,-1 3-10 15,-3 1-22-15,2 2-27 0,-5 0-19 0,3 4-31 16,-2-4-34-16,0-4-128 0,-2-5-121 15,0-2-68-15,0-8-36 0,0-7 11 16,0 0-4-16,-2 0-59 0,-4-9-158 16,-1-10-189-16,3-5 52 0,-3-6 274 15</inkml:trace>
  <inkml:trace contextRef="#ctx0" brushRef="#br0" timeOffset="89665.66">30144 4268 5804 0,'-25'-4'210'0,"4"-4"63"0,8 5-48 16,4-1-34-16,9 4-42 0,0 0-64 16,-2-4-79-16,9 2-37 0,5 2-20 15,6-5-6-15,11 3 1 0,5 0 8 16,2-3-45-16,2-1-54 0,3 4-65 0,-1-3-261 16,-4 5-222-16,3 0-85 0,-6 3-40 15,-5 5-16-15,-4-1-70 0,1 2 83 16,-6 6 347-16</inkml:trace>
  <inkml:trace contextRef="#ctx0" brushRef="#br0" timeOffset="91072.82">30888 4921 2923 0,'-4'7'-6'0,"4"-7"8"16,0 0 2-16,0 0-22 0,2 0-40 15,6-4-1-15,7-9 9 0,6-9 5 16,9-8 9-16,4-7-4 0,8-8-6 16,-1 1 10-16,5-5 14 0,-5 1-11 15,1-2-32-15,-6-8-41 0,3-1-34 16,-3 3-3-16,-4 0-10 15,-5 2 11-15,-5 7 32 0,-6 7 30 0,-5 8 41 16,-5 10 50-16,-4 9 60 16,-4 5 35-16,-4 6-2 0,-5 4-15 0,-3 9-16 15,-5 4 11-15,1 4 15 0,-7 9 22 16,-3 3 30-16,3 7 33 16,1 6 34-16,-1 6 29 0,4 2 56 15,0 1 6-15,4 1-32 0,4 1-41 16,-2-3-47-16,6-3-57 0,1-1-46 15,2-3-29-15,3-6-29 0,-1-4-21 16,4-5 0-16,0-6-8 0,4-1-3 16,-4-9-3-16,1-6-28 0,3-1-29 15,2-3-32-15,0-4-23 0,3-7 14 16,2-8 8-16,4-11-30 0,2-8-83 16,6-9-49-16,2-7-2 0,3 0 44 15,2 3 49-15,-1 5 42 0,-1 8 69 16,-2 8 63-16,-3 9 49 0,-2 10 40 15,-6 5 34-15,0 6 9 0,-3 7 14 16,-5 6 15-16,1 5 11 0,-3 6-6 16,-1 4-21-16,0 3-34 0,-4-2-30 15,0 6-27-15,0-7-12 0,2 0-25 16,-2-6-6-16,2-4-9 0,0-7-6 16,3-6-12-16,1-3-12 0,-2-4-6 15,5-4-14-15,2-9-8 16,1-4-14-16,3-4-33 0,2-7-14 15,0 0 12-15,0 0 10 0,-2 7 24 16,-6 1 18-16,1 8 31 0,-4 5 43 16,-6 5 36-16,0 0 17 0,2 2 8 15,-2 9 39-15,-2 2 25 0,0 4-26 16,2 5-20-16,0-2-27 0,0 3-22 16,2-6-25-16,1-3-4 0,5-6-25 15,0-1-6-15,5-5-6 0,-2-4 11 16,2-5-4-16,4-2-1 0,0-10 13 15,-5-3-24-15,3-8-39 0,-2-2-54 16,-4-3-37-16,-5 0-3 0,-4 5 45 16,-2 4 82-16,-3 5 82 0,-5 8 39 15,1 10 60-15,1-3-13 0,-3 12-33 16,1 5-44-16,-3 7-48 0,4 5-51 16,3 1-38-16,2 6-69 0,6-1-68 15,4-1-13-15,5 0-25 16,6-6-26-16,8-3-12 0,1-4 6 0,4-4 22 15,6-3 24-15,-2-12 10 0,6-4 0 16,-2-1 23-16,-2-6 35 16,-2-5 30-16,-4-3 39 0,-3-1 31 15,-3-4 33-15,-5 0 52 0,-6 4 72 16,-3 4 88-16,-8 3 119 0,1 4 135 16,-8 4 88-16,-3 1 52 0,-1 8-62 15,-6 6-86-15,-2 1-83 0,-2 10-74 16,-2 4-48-16,0 3-25 0,-2 5-18 15,-1 1-42-15,5 4-15 0,2-3-41 16,7-1-28-16,5-6-37 0,7-1-13 16,5-3-7-16,6-5-8 0,-3-6-6 15,5-1-37-15,4-8-38 0,-2-4-26 16,6-3-24-16,1-12-24 0,1 0-71 16,-4-10-100-16,3-7-85 0,-7 1-35 15,0-4 32-15,-2 3 92 0,-5 5 101 16,-5 3 162-16,-3 11 221 0,-2 4 230 15,0 6 127-15,0 7 69 0,-4-2-29 16,1 4-102-16,3 3-150 0,-2 6-163 16,0 8-92-16,-2 0-26 15,4 7-5-15,0 0-1 0,4 2 5 0,-2 1 3 16,3 1 11-16,3-4-5 16,3-2-6-16,4-1 16 0,1-6-33 15,1-4-31-15,2-4-54 0,-1-4-50 0,3-3-174 16,4-5-190-16,-4-5-163 15,3-5-164-15,1-7-181 0,-1 1-176 16,5-3 335-16,-3-8 360 0</inkml:trace>
  <inkml:trace contextRef="#ctx0" brushRef="#br0" timeOffset="91663.96">32612 3933 2173 0,'9'-10'109'16,"1"1"134"-16,-3-2 141 0,-1 7 78 0,-4-1 16 15,-2 5 13-15,0 0 22 0,0 0-2 16,0 0-71-16,-2 2-71 0,-4-2-218 16,-3 5-35-16,-8 12-45 0,-21 16-141 15,-13 12-303-15,-15 9-879 0,-17 15-786 16,-14-2 726-16</inkml:trace>
  <inkml:trace contextRef="#ctx0" brushRef="#br0" timeOffset="93105.58">28995 5282 917 0,'-4'0'34'15,"4"0"7"-15,0 0 3 0,0 0-12 16,0 0-10-16,2 1-23 0,-2-1-8 15,2 2-11-15,3-4 3 0,7 2 24 16,3 2 18-16,5-2 16 0,7 0 11 0,1 4 15 16,6-4-4-16,12 0 0 0,3-4-6 15,4 2-3-15,5 1-12 0,7-5-12 16,-1 6-10-16,6-6 0 0,2 5-6 16,3-1 1-16,5 2 13 0,-1-4 18 15,8 2 24-15,0 2 8 0,2 0 1 16,1 0-1-16,3 0 0 0,3-2-13 0,3 4-9 15,-5-2-18-15,2 2-12 0,-3 2-9 16,-2-2-2-16,-2 3 2 0,-6-1 39 16,-2 1 6-16,-4 3 9 15,-3-3-3-15,-6 3-4 0,-5-4-4 16,-3 1-1-16,-5 1 1 0,-4-4 7 16,-4-1-3-16,-5 3-3 0,-1-4-7 15,-3 2-18-15,-4-2-4 0,-4-2-12 16,-3 2-7-16,1 0-8 0,-9 0-6 15,-2 0 2-15,-2 2-4 0,-5-2-14 16,-5 0-68-16,-5 0-68 0,0 0-77 16,0 0-75-16,-11 0-211 0,-2 2 127 15,-10 2-260-15,-11-3 251 0</inkml:trace>
  <inkml:trace contextRef="#ctx0" brushRef="#br0" timeOffset="93720.71">28894 5306 1396 0,'-11'-6'21'0,"3"2"50"0,5-1 15 16,3 5-8-16,0 0-18 0,0-6-14 0,3 3-23 16,5-3-14-16,5 0-14 0,8-1-14 15,-2 3-6-15,7-3 25 0,7 1 22 16,4 4 25-16,5-1 30 0,9 1 24 15,8 2 23-15,7-2 15 0,13 4-7 16,4-2-11-16,4 2-21 0,11-2-28 16,6 0-18-16,6 3-19 0,5-3-15 15,2 0-9-15,1 0-6 0,4 2-3 0,3-2-1 16,0 2 0-16,-2 2-1 0,1-1 0 16,1 3 0-16,2 0 0 0,-2 1 0 15,-10 1 0-15,-6-1 4 0,-3 0-1 16,-6 1 1-16,-9-1-5 15,-4 1-2-15,-6-1 11 0,-7-3-10 16,-8 3 7-16,-7-1 0 0,-6 0-5 16,-12-5 4-16,-5 1-5 0,-6 2 9 15,-5-2 7-15,-6 0 19 0,-4-2 13 16,-4 3-1-16,-5-1-4 0,2-4-7 16,-8 2-14-16,0 0-5 0,0 0-5 15,0 0-4-15,0 0-8 0,0 0-2 16,2 2 0-16,-2-2 2 0,0 0 5 15,5 0-1-15,-1 2-14 0,-2-2-88 16,-2 0-133-16,0 0-150 0,0 0-107 16,0 0-212-16,0 0 141 0,-4-2 227 15</inkml:trace>
  <inkml:trace contextRef="#ctx0" brushRef="#br0" timeOffset="94096.99">31960 5334 2525 0,'0'0'-105'0,"5"1"-153"0,-1-1-145 16,2-1-247-16,3-7 139 0,1-3 203 15</inkml:trace>
  <inkml:trace contextRef="#ctx0" brushRef="#br0" timeOffset="101021.79">14433 6861 2 0,'42'0'4'0,"-1"-2"12"16,3 2 4-16,-3-4 2 0,3 3-1 15,1-1-3-15,0-2-3 0,3 2-4 0,-1-5-3 16,0 5-1-16,6-4-1 0,-2 1 0 15,0 1 1-15,0 0-1 0,-2 0-2 16,0 1-2-16,2-1 0 0,-1-2-1 16,2 5-3-16,0-3 2 0,-1 2 0 15,0 2 0-15,-2-2 1 0,2 2-2 0,2 0 1 16,-2 0 0-16,-2-4 0 0,0 4-2 16,2 0 1-16,0 0 1 0,4 0-1 15,-2 0 3-15,-2-1-1 0,5 1 1 16,1 0 11-16,-2 0 8 0,0-2 0 15,-2 2 6-15,-2 0-3 0,2 0-5 0,0 0-2 16,-2 0 2-16,0 0-3 0,0 0-3 16,-2 2-1-16,0-1-5 0,-2 3-1 15,-1-2 2-15,3 0 10 0,0 2 4 16,-2-3 11-16,-4 1 5 0,7 4 2 16,-1-4-7-16,2 1-4 0,2-1-10 15,-2 0-5-15,0-2-8 0,0 4-1 16,-2-2-3-16,2-2-1 0,2 2 2 15,-4 1 8-15,-2-3 7 0,0 2-1 0,3 0 1 16,-3 2-2-16,-2-2 2 0,2 0-5 16,3 1-2-16,-1-1-2 0,0 0-4 15,0 2 2-15,2-4-6 0,-2 2 2 16,-3-1 5-16,-1-1-2 0,0 4 4 16,-3-2 1-16,3 0 5 0,-3 2 5 0,-1-4 1 15,3 0-2-15,-1 0 1 0,-3 1-9 16,-2-1 2-16,-2 0 6 0,3 0 3 15,-3 0 0-15,2 0-1 0,-2-1-6 16,-4 1 0-16,2 0-3 0,-4 0-1 16,-1-4-7-16,-1 4-2 0,-3 0 1 15,-3-2-4-15,3 4 0 0,-2-2-1 0,-5 0-2 16,1 0 3-16,-5 0-17 0,-1 0-70 16,-6 0-76-16,-3 4-69 0,-4-4-43 15,-4 3 103-15</inkml:trace>
  <inkml:trace contextRef="#ctx0" brushRef="#br0" timeOffset="101734.86">14528 7082 272 0,'-4'-3'15'0,"4"3"-2"15,0 0-4-15,0 0-6 0,0 0-13 16,0 0-7-16,2-2 1 0,1 0 1 15,11-2 2-15,-3 4 0 0,6-2 4 16,6 4 1-16,3-4 3 0,10 2 3 16,6 0 0-16,3 2 3 0,10-2 3 0,7 0 0 15,8-2 2-15,6 2-2 0,1 0-7 16,10 0-8-16,6 0-6 0,-1-2-3 16,14-1-3-16,-4 3 3 0,10-4 5 15,-3-3 3-15,7 1 3 0,1-1 3 16,4-1 1-16,-2-1 3 0,4-2-2 15,-1 0 1-15,9-3 0 0,-5 1 3 16,5 2 0-16,-1-2 1 0,4 0 0 0,3 2 2 16,-1-2-2-16,0 0 1 0,2 4-3 15,1-1-22-15,5-3 0 0,-4 4 9 16</inkml:trace>
  <inkml:trace contextRef="#ctx0" brushRef="#br0" timeOffset="103816.09">14189 6839 1090 0,'-7'-6'56'0,"3"2"71"16,-2-1 19-16,6 5-15 0,0-6-25 16,6 4-14-16,3-3-20 0,10 3-33 0,13 0-25 15,8-2-10-15,11 2-11 0,0 2-27 16,11 2-53-16,1 4-84 0,7-1-57 15,3 3-65-15,5-1-167 0,1 1 172 16</inkml:trace>
  <inkml:trace contextRef="#ctx0" brushRef="#br0" timeOffset="121758.71">17720 7389 1238 0,'0'-5'37'0,"3"1"28"0,-3 4 18 16,0 0 7-16,0-4 1 0,0 4-5 15,0 0 8-15,0 0 16 0,0 0 32 16,0 0 38-16,0 0 42 0,0 0 54 15,0 0 58-15,0 0 39 0,0 0-19 16,0 0-25-16,-3 0-27 0,1 4-22 16,-4-2-54-16,4 0-56 0,-2 3-66 0,1 1-49 15,1 5-20-15,-4 11-16 0,-2 4-15 16,-1 12-8-16,-1 1 0 0,1 0 2 16,1 5 2-16,1-1 8 0,-3-4-16 15,5-3 8-15,-3-5 0 0,4-3 0 16,-1-4 0-16,5-3 8 0,-2-6-10 0,0-2 2 15,4-6-13-15,-2-3-9 0,0-4-15 16,2 0-29-16,2-2-26 0,-4 2-30 16,1-2-37-16,1-3-19 0,-2-8-190 15,2-6-135-15,2-3-84 0,-4-12-35 16,0 1-13-16,2-12 20 0,-2 0 51 16,0-3 197-16,0 7 172 0</inkml:trace>
  <inkml:trace contextRef="#ctx0" brushRef="#br0" timeOffset="121993.57">17587 7302 842 0,'-19'-4'47'0,"0"-1"38"0,-1 3 66 0,1-2 73 16,2 4 91-16,2-2 88 0,1 2 65 15,9 2 26-15,5-2-45 0,0 0-51 16,0 0-76-16,0 0-103 0,0 0-84 16,2 0-69-16,5 4-35 0,8-1-3 15,12 3 14-15,9 0 2 0,3-3-1 0,5-3 1 16,5 4-14-16,-2-4 6 0,0-4-22 15,-3 2-8-15,-3 2-6 16,-5-5 0-16,-3 5-9 0,-3-4-54 0,-9 0-69 16,-6 4-97-16,-2-1-119 0,-6 1-92 15,-7 0-76-15,-3-2-41 0,-5 2-316 16,-5 3 61-16,-8 1 327 0</inkml:trace>
  <inkml:trace contextRef="#ctx0" brushRef="#br0" timeOffset="125428.49">17958 7425 1066 0,'5'3'3'0,"-5"-3"-7"0,0 0 9 0,0 0 0 16,0 0 5-16,0 0 0 0,0 0 15 16,2 0 5-16,0-1-2 0,4-1 4 15,-2-6 5-15,1 1 8 0,1-1 7 16,-2-3 7-16,1 0 8 0,-3-2 14 16,-2-2 9-16,0 0 17 0,-5 2 25 0,-1-2 27 15,-2 4 6-15,-1-4-129 0,-4 4 149 16,-2 2 21-16,-4 1-17 0,0 7-32 15,-2 1-35-15,-4 3-30 0,-1 10-27 16,-4 2-21-16,1 6-28 0,-3 8-12 16,0 3-2-16,4 3 4 0,-3 3 8 15,7 1 4-15,-3-2-3 0,7 2-3 0,3-4-6 16,0-3 1-16,9 1-2 0,4-8 8 16,1-1-8-16,6-4 2 0,7-3 5 15,1-2 8-15,4-2 11 0,6-4 8 16,0 2 6-16,7-7 4 0,2-4 12 15,3 0-9-15,1-2-2 0,3-3-3 16,-1-5-11-16,2 1-5 0,0-6-9 0,2 0-1 16,1-5-7-16,-1-1-4 0,-1-3 1 15,5-6 8-15,-2-5-9 0,-3-2-2 16,3-2 13-16,-6-6-9 0,-2 0-3 16,-4-1 4-16,0-4-14 0,-9 3 4 15,-4 3-1-15,-2 3-2 0,-5 7 0 16,-3 4 14-16,-1 10 27 0,-6 3 77 15,0 6 61-15,-4 4 59 0,0 5 27 0,4 2-29 16,-5 0-42-16,1 2-68 0,0-2-54 16,2 11-57-16,-7 4-24 0,-5 7-20 15,1 11-1-15,-2 8-6 0,-6 6 21 16,4 3 7-16,-2 2 6 0,2-3-11 0,2 1 15 16,4-4 2-16,-4-1 5 0,2-4-1 15,1-4-14-15,-3-5 14 0,6-4-3 16,-1-4-6-16,3-4-7 0,1-9-30 15,6 2-12-15,0-7-45 0,0-6-27 16,0 0-27-16,4 0 4 0,-2 0 8 16,3-6-4-16,5-7 10 0,7-5-57 15,0-16-50-15,7 1-12 0,1-4 38 0,1-1 41 16,5 5 39-16,-5 3 35 0,-1 12 30 16,-3 3 24-16,-1 3 31 0,-4 11 9 15,0 2-142-15,-2 7 183 0,0 5 14 16,-5 4 18-16,-1 3 13 0,-1 8 148 15,-3-2-154-15,-3 4-14 0,0 0-17 16,2-2-34-16,-2-6-6 0,4-2-11 0,-4-5-5 16,1-4-6-16,3-3 12 0,-4-1-22 15,5-3-11-15,-1-4-10 0,2-4-21 16,1 1-13-16,1-9-7 0,5-4-34 16,2-5-41-16,-2-3-51 0,2-6-19 15,-2 2 16-15,-4 4 44 0,1 4 40 16,-1 8 37-16,-7 5 58 0,-4 7 69 0,0 0 65 15,0 0 17-15,3 0-1 0,-3 2-13 16,-3 7 20-16,1 6 60 0,-4 6 14 16,2 1-25-16,-1 0-23 0,3 1-30 15,0-3-31-15,-2-3-21 0,4-1-19 16,6-2-31-16,-4-5-9 0,5 2-4 0,1-7-10 16,1 1-8-16,4-5-11 0,1 0-38 15,3-5-41-15,4 1-35 0,3-7-40 16,-3 2-30-16,2-5-7 0,-3 3 25 15,-1-2 28-15,-2 0 36 0,0 4 36 16,-4 2 30-16,-1-3 25 0,-1 5 19 16,1-1 10-16,-3 2 6 0,-1-1 4 0,-1-1 4 15,-3 2 3-15,3-1 5 0,1-3-3 16,0 3-2-16,-1-3 4 0,1 1 3 16,-5-2 1-16,5-1 6 0,-2-1 7 15,-3 4 24-15,1-1 27 0,0 1 39 16,-4 7 53-16,0 0 43 0,0 0 48 0,0 0 60 15,0 0 13-15,-2-2-6 0,-4 4-24 16,3 2-78-16,-7-1-58 0,-3 8-63 16,-4 1-20-16,0 6-28 0,0 1-19 15,-4-1 4-15,4-1-11 0,0 4-10 16,4-5-5-16,2-3 2 0,1-1-15 16,3-5-6-16,5-1-3 0,-4-1-1 15,6-5-3-15,0 0-4 0,0 0-2 0,0 0 0 16,0 0-5-16,4-4-13 0,-4 1-6 15,0 3 7-15,0 0-10 0,0 0 16 16,4 0 4-16,-4 0 3 0,0 0 6 16,0 0-1-16,0 0 5 0,0 0 8 15,0 0-3-15,0 0-5 0,0 0-9 0,0 0-1 16,0 0 2-16,0 0-21 0,0 0-37 16,0 0-31-16,0 0-12 0,0 0-18 15,3-6 0-15,-1 4 14 0,6-3 27 16,-1-5 8-16,1 3-3 0,-2 0 5 15,1-1 14-15,1 1 9 0,1-1 3 16,-1 3-5-16,-1-1 2 0,-1 2 6 0,-2-1 25 16,1 5 13-16,-3-6 11 0,-2 6-51 15,0 0 119-15,0 0 26 0,0-7 45 16,-2-1 38-16,-3 1 20 0,-3-4-14 16,2-2-9-16,-7-2-28 0,4 2-34 15,-6 2-11-15,0-1-18 0,1 3 9 0,-3 2 4 16,2 5 23-16,-2 2-10 0,0 0-19 15,2 4-30-15,0 3-26 0,0 8-29 16,4 0-22-16,1 7 5 0,2 0-13 16,3 4-10-16,3-1-14 0,4-3-46 15,0 0-35-15,5-1-47 0,1-6-19 16,1-4-1-16,3 0 5 0,-1-4 12 0,4-5 10 16,0 0 28-16,-2-2 15 0,3-2 4 15,-3-3-42-15,-2-3-79 0,2-1-109 16,1-6-109-16,1 0-134 0,-2 0 213 15,0 2 166-15</inkml:trace>
  <inkml:trace contextRef="#ctx0" brushRef="#br0" timeOffset="126046.11">19029 7598 1019 0,'-7'-2'26'0,"1"-2"18"0,-2 2 16 15,1 0 4-15,3-1 4 0,4 3 2 16,0 0 19-16,0 0 5 0,0 0 12 15,0 0 18-15,0 0 7 0,0 0-1 16,0 0-5-16,0 0-3 0,0 0-3 16,0 0-8-16,0 0-15 0,0 0-10 0,0 0-18 15,-4 3-13-15,1 1-8 0,1 4 22 16,2 5 63-16,-4 1 36 0,4 7-7 16,-2-2-23-16,2 1-27 0,-2-3-21 15,4 3-31-15,-2-7-21 0,6-2-22 16,-3 1-14-16,5-5-15 0,0-3-12 15,1-4-38-15,6-2-24 0,2-7-31 16,8-6-69-16,-1-6-67 0,3-7-49 0,-1-5-20 16,4-10-6-16,-3-2-10 0,-1-5-23 15,-1-2 25-15,-1-4 78 0,-1-1 80 16,2 3 70-16,-3 2 86 0,-3 7 88 16,-2 8 119-16,-7 11 89 0,-3 7 198 0,-1 6 127 15,-6 13 45-15,0 0-46 0,0 0-111 16,0 0-116-16,0-2-128 0,-6 4-100 15,4 11-72-15,-3 9-4 0,-3 8-10 16,-1 9 1-16,-3 8-3 0,3 3-10 16,-2 2-10-16,3 0-8 0,4-2-17 15,-1 2 3-15,3-7-8 0,4-6-9 16,-2-2-1-16,3-5-3 0,-1-4 0 16,-2-6-83-16,0-1-93 0,-2-6-87 0,-1-6-32 15,1-2 21-15,2-7 76 0,-6 2 26 16,-3-2 56-16,-3-4 27 0,-3-3 34 15,-4-6 36-15,2-4 53 0,-4 2 106 16,4-3 134-16,6-1 57 0,0-3 68 16,5-1 42-16,0 3-34 0,8 3-74 0,4-1-74 15,3-1-83-15,10 0-65 0,4 5-53 16,2-1-25-16,7 0-22 0,4 5-12 16,1 1-41-16,-1 2-194 0,-2-1-205 15,-2 1-237-15,-5 3-224 0,-4 0-119 16,-6 6 292-16,-4-2-168 0,-13 0 377 15</inkml:trace>
  <inkml:trace contextRef="#ctx0" brushRef="#br0" timeOffset="126266.49">18918 7376 6186 0,'-29'-3'120'15,"9"-3"38"-15,8 4-21 0,5-2-37 16,7 4-58-16,0 0-60 0,0-3-49 0,5-3-34 15,7 1 2-15,3-3 9 0,2 1-21 16,7-3-52-16,-3 3-134 0,8-1-16 16,-5 7-42-16,-3 1-49 0,3 1-46 15,-3 7-49-15,-2 1-20 0,0 4-34 16,-4 0 4-16,0-2 49 0,-3 2 26 16,1-3 9-16,-2-3 111 0,2-3 158 15</inkml:trace>
  <inkml:trace contextRef="#ctx0" brushRef="#br0" timeOffset="126395.41">19341 7023 3583 0,'8'-22'289'0,"-5"7"149"0,1 7 24 15,-4 8-41-15,0-7-65 0,0 7-110 16,-2 2-262-16,-3 5-412 0,1 6-156 16,-9 11-287-16,-1 12-190 0,-6 5-214 15,-3 3 495-15</inkml:trace>
  <inkml:trace contextRef="#ctx0" brushRef="#br0" timeOffset="127921.48">19806 7724 3433 0,'0'0'-15'0,"0"0"-25"0,0 0-37 16,4 2 7-16,3-2-3 0,5-2-35 15,3-5 24-15,2-6 15 0,5-6 17 16,3-3 12-16,1-8 20 0,1-3 15 16,-3-5 28-16,7-1 15 0,-1-4 7 15,-4-1-10-15,-5-1-1 0,2-1-4 0,-2-1-6 16,-8-1-14-16,-4 1 0 0,3 4-10 16,-10 4-19-16,-2 4 11 0,0 5 32 15,-2 8-34-15,-4 7 157 0,0 8 38 16,1-1 22-16,-1 8 8 0,-2 0-36 15,5 4-42-15,-3 3-48 0,0 8-31 16,-5 9-30-16,-2 6 34 0,-4 13 48 0,-2 5 22 16,2 8 5-16,0-2-12 0,2 0-24 15,3-2-23-15,5 0-19 0,1-2-24 16,4 1-11-16,2-7-17 0,2-6-9 16,4-7-9-16,-4-3-31 0,3-9-41 15,5-1-53-15,1-8-33 0,2-3-37 0,4-1-31 16,0-10-16-16,4-4-5 0,2-6-8 15,1-5-30-15,3-9-56 0,-3-7-9 16,5 1 53-16,-8-1 76 0,1 3 55 16,-3 4 74-16,-2 6 71 0,-4 7 93 15,-5 6 85-15,-8 9 78 0,0 0 43 16,0 0 13-16,2 0-18 0,-2 2-37 0,-6 5-54 16,2 8-41-16,-1 6-40 0,-3 1-31 15,4 2-24-15,-1-4-11 0,3 3-12 16,2-5-4-16,4-3-3 0,1-2-19 15,1-3-18-15,2-3-20 0,1-1-26 16,0-6-43-16,3-2-35 0,7-6-16 16,-6-5-28-16,4-7-36 0,4-4-41 0,-4-1-28 15,-2-2 19-15,-2 4 58 0,0 7 67 16,-5 1 78-16,-4 7 93 0,-4 8 102 16,0 0 100-16,3 0 51 0,-3 0 19 15,-3 4-32-15,-1 1-39 0,-2 10-28 16,2 0-14-16,-1 0-39 0,5 2-36 15,-2 3-24-15,4-3-18 0,0-2-19 0,3-2-15 16,3-4-22-16,1-1-15 0,3-5-18 16,3-1-35-16,2-4-30 0,4-3-20 15,-3-8-23-15,5-4-27 0,4 0-57 16,-5-5-42-16,3-4-24 0,-1 4-8 16,-3 3 29-16,-4 4 65 0,-2 2 57 0,-1 8 67 15,-9 5 64-15,1 0 88 0,-4 5 64 16,2 3 70-16,-3 5 30 0,-1 3 24 15,2 1 7-15,-2 5-34 0,2 4-48 16,2-3-53-16,0-1-46 0,3-5-31 16,1-2-20-16,-1-2-7 0,1-4-2 15,0-7 0-15,-5 2-3 0,5-4 0 16,-2-4 9-16,-3 0 8 0,5-7 3 0,0-4-10 16,-1-3-13-16,-1-8-47 0,-4 1-72 15,-2 1-32-15,0 2-1 0,0 1 23 16,-2 8 32-16,2 4 32 0,0 9 19 15,0 0 4-15,0 0 0 0,0 0 6 16,2 6 3-16,3 1 7 0,5 4-1 16,-1 2 4-16,6 2 3 0,4-2 5 0,2-2 0 15,2 0 1-15,5-7 0 0,-2 0-5 16,1-4 5-16,3-4-1 0,-1 0 1 16,-1-3 3-16,-2-6-1 0,-1 0 4 15,-6 2-1-15,2-2 10 0,-8 0 12 16,-6 3 39-16,1 1 62 0,-2 4 65 15,-6 5 67-15,0 0 58 0,0 0 5 0,-4 0-29 16,2 0-67-16,-2 1-65 0,-3 11-74 16,-1 6-48-16,-1 10-31 0,-5 9-25 15,5 2 8-15,-1 6 1 0,1 3 4 16,-2 5-3-16,3 2-2 0,2 1-9 16,-5-2-45-16,5-7 2 0,-1-6 11 0,-1-10 6 15,1-7 21-15,-1-5 47 0,1-10 38 16,-1-3 34-16,1-4 46 0,-3-4 37 15,1-4 52-15,-1-7 2 0,1-4-30 16,-5-5-32-16,5-6-31 0,1-2-15 16,3 1-37-16,3-3-26 0,8 2-37 15,1-1-23-15,6-3-14 0,4 8-7 0,6-2-1 16,4 4-5-16,1 2-2 0,0 1-80 16,2 1-95-16,3 5-124 0,-5 0-126 15,-2 0-130-15,-1 0-124 0,-4 4-91 16,-4-2-55-16,-2 4 67 0,-6-6 325 15</inkml:trace>
  <inkml:trace contextRef="#ctx0" brushRef="#br0" timeOffset="128104.37">20851 7227 5371 0,'-34'-3'143'0,"9"-5"93"0,8 3-9 15,4 3-55-15,8-4-138 0,5 6-68 16,1 0-121-16,3 2-2 0,8 2-32 15,-1 0-101-15,2 3-44 0,0 4-30 16,1 4-35-16,1 0-81 0,-4 2-116 16,-1 5-44-16,-3 2-27 0,-7 6-100 0,-2 0 223 15,-11-2 237-15</inkml:trace>
  <inkml:trace contextRef="#ctx0" brushRef="#br0" timeOffset="128238.29">20473 7335 2981 0,'-11'-11'79'16,"1"4"14"-16,5 3-15 0,5 4-65 16,0 0-154-16,0 0-155 0,0 0-99 0,0 4-81 15,2 3-27-15,5 12-147 0,1 5 256 16</inkml:trace>
  <inkml:trace contextRef="#ctx0" brushRef="#br0" timeOffset="128364.21">20379 8083 5291 0,'0'0'-18'0,"0"0"-96"0,0 0-229 15,0 0-378-15,0-2-380 0,9-5-211 16,6-10 491-16</inkml:trace>
  <inkml:trace contextRef="#ctx0" brushRef="#br0" timeOffset="128628.55">21940 7294 635 0,'-15'12'-54'0,"-2"-3"-63"0,-4 4-78 0,2-2 69 16</inkml:trace>
  <inkml:trace contextRef="#ctx0" brushRef="#br0" timeOffset="129443.56">21792 7317 760 0,'8'-11'17'16,"1"-4"8"-16,1 0 18 0,-3 0 16 15,3-4 16-15,-1 3 24 0,-1-1 34 16,-3 2 62-16,-3 2 81 0,0 0 90 0,-2 5 101 16,-2 1 99-16,2 7 51 0,-4-2 16 15,4 2-61-15,0 0-119 0,0 2-153 16,-5 4-156-16,3-1-97 0,-2 5-55 15,0 14-17-15,-3 11-6 0,-1 10 12 16,1 5 17-16,-1 2 7 0,4 2 7 0,-3 5 4 16,1-5-3-16,2-5 3 0,1-5-10 15,1-6-10-15,2-9-24 0,2-4-101 16,-2-9-73-16,5-3-68 0,-3-7-52 16,0-2-7-16,-2-4 46 0,4 0 59 15,-2-4 86-15,-2-7-66 0,-2-6-22 16,2-7-50-16,-4-6-15 0,-5-7-42 0,-3 0-20 15,-5-6 49-15,-5 4 98 0,-1 3 93 16,-2 7 129-16,4 5 215 0,-3 3-1 16,3 6 111-16,4 6 96 0,6 1 44 15,1 5-26-15,10 3-69 0,0 0-107 16,0 0-96-16,0 0-73 0,4 0-41 16,4 0-41-16,12 3-33 0,9-1-4 15,9 0-2-15,3 2 18 0,5-2-7 0,3-2 2 16,0 2-14-16,0-2-80 0,-6 0-59 15,-3 0-67-15,-2 0-61 0,-10 0-8 16,2 0 8-16,-9 0 19 0,0 0 42 16,-8 3 60-16,1-3 45 0,-7 2 39 15,1-2 34-15,-8 0 27 0,0 0 29 16,0 2 31-16,0-2 45 0,0 0 39 0,0 4 38 16,-4-2 49-16,4-2 47 0,-4 2 19 15,-2 1-10-15,6-3-38 0,-7 2-59 16,-3 4-50-16,1-3-48 0,0 3-42 15,-5 1-20-15,1 1-13 0,2 1-11 16,1-1-6-16,-1 5 15 0,0 0-5 0,-1-2 17 16,1 4-5-16,0 3-4 0,1-1 0 15,1 0 6-15,1 5 14 0,1-3-4 16,3-1-5-16,-2 3 4 0,0-1 1 16,6-1-5-16,0 1-3 0,6-5-4 15,-4 0-4-15,6-2-1 0,1-2 3 16,2-3 17-16,1-1-12 0,3-3 1 15,2-2 1-15,0-4 4 0,2-4-3 0,1-1-4 16,-1-8 2-16,0 0-10 0,2-5 12 16,-6-3 1-16,-3-3-1 0,1-9-9 15,-9 3-10-15,-4-3-3 0,-2 0-8 16,-6 5 37-16,-1 4 0 0,-1 5 11 16,-5 5 13-16,2 3 2 0,3 3-14 15,1 5-14-15,0 3-42 0,3 2-104 0,2 2-161 16,-4 5-161-16,3 2-99 0,-3 6-81 15,4 4-99-15,-1-2-38 0,5 5-71 16,0-5 341-16</inkml:trace>
  <inkml:trace contextRef="#ctx0" brushRef="#br0" timeOffset="129854.81">22567 7160 3939 0,'2'-11'97'16,"0"4"50"-16,-2 7 20 0,0 0-6 16,0 0-47-16,0 0-56 0,0 0-51 15,-2 2-51-15,0 3-12 0,-2 6 10 0,4 10 49 16,-2 7 54-16,1 5 9 0,-7 8 8 16,4 4-5-16,-5 3-13 0,7 4-15 15,-6 0-8-15,1 4-23 0,5-7-6 16,-4-1-4-16,4-9-11 0,2-4-51 15,-2-9-64-15,-1-5-59 0,1-6-67 16,0-8-12-16,0 1 35 0,2-8 59 16,-6-2 73-16,-1-2-142 0,-1-3-8 0,-7-4 18 15,2-8 38-15,-8 0 43 0,0-3 49 16,0-6 96-16,4 4 134 0,2-2 132 16,4 4 70-16,3 5 45 0,3 2-8 15,5 0-96-15,4 6-85 0,7-4-82 16,6 5-53-16,6-5-40 0,5 4-26 15,8 0-3-15,2 1-7 0,1 1-87 0,5 1-88 16,-3 1-98-16,-3 1-99 0,-2-2-105 16,-6 1-79-16,-3 1-80 0,-5-2 194 15,-5 1-131-15,-7-4 246 0</inkml:trace>
  <inkml:trace contextRef="#ctx0" brushRef="#br0" timeOffset="130084.67">22132 7224 5135 0,'-34'-4'280'0,"10"2"174"16,7 0-56-16,7-3-175 0,10 5-134 15,-5-6 17-15,3 2-24 0,6 1-99 16,3 1-33-16,8-6-6 0,2 1 1 16,4 0-13-16,2-1-1 0,5 1-19 0,-1 1-10 15,3 4-19-15,-2 0-144 0,2 4-52 16,-3 4-34-16,-3 3-56 0,1 4-45 15,-2 2-63-15,-4 2-114 0,-2 3-10 16,-6 3-47-16,2-5 19 0,-3 3 61 16,-3-5 255-16</inkml:trace>
  <inkml:trace contextRef="#ctx0" brushRef="#br0" timeOffset="130250.57">22416 6934 2805 0,'-2'-21'196'15,"-2"8"154"-15,0 4 85 0,4 9-30 16,0 0-74-16,0 0-77 0,0 0-141 16,-1 2-181-16,-1 11-88 0,-2 9-171 15,2 13-225-15,-6 4-229 0,-1 12-224 0,0 1 85 16,-5-4 369-16</inkml:trace>
  <inkml:trace contextRef="#ctx0" brushRef="#br0" timeOffset="131596.25">17693 7983 405 0,'-19'2'8'0,"-4"-1"6"0,5 3 11 0,-5-2-5 15,4 0 9-15,-2 2 9 0,2-2 9 16,6-1 11-16,4-1 19 0,1 0 12 15,8 0 9-15,0 0 3 0,0 0-7 16,0 0-22-16,0 0-16 0,0-1-22 16,6 1-12-16,3-2-6 0,6-2 5 15,2 0 4-15,6-1 7 0,2 5-1 0,1-2-102 16,2-2 118-16,8 4 43 0,0 4 27 16,6-4-4-16,5 0 12 0,4 0-13 15,2 2-16-15,6-2-14 0,7 0-32 16,4 0-16-16,-2 0-13 0,3 0-8 15,3-2-6-15,4-2-2 0,3 2-1 0,2-3 1 16,2-3-2-16,4 1 4 0,-4-3 3 16,-2 3 24-16,4-6 1 0,-4 4 2 15,0 1 11-15,2-1-5 0,-3-2-5 16,-3 3-3-16,-3 5-14 0,-3-3-5 16,-3 4-8-16,0-2-4 0,-2 4 0 15,-2 0 0-15,8 0-3 0,-4 0 0 16,0 0 6-16,-2 4-3 0,0-4 0 0,-2 2 0 15,4-2-7-15,-4 0 6 0,4-2-2 16,2-2 0-16,-4 3-5 0,0-1 10 16,-2-2-6-16,0 0 5 0,-1 1 24 15,-1 1 21-15,-2 0 2 0,-1 2 2 16,-1-4-5-16,1 8-6 0,-3-2-4 16,3-2-7-16,-8 5-11 0,1-3-9 0,-1 0-2 15,2 2-4-15,-4-2-4 0,0 3 0 16,0-5-6-16,2 0 5 0,-4 2-1 15,2-2 6-15,0 0-6 0,-1-2 4 16,-3-2 0-16,-2 4-1 0,-1-3 0 16,1 3-6-16,-3-4 4 0,-3 2 1 15,-1 2-1-15,0-2-1 0,-2 2 0 0,-2 0 2 16,2 0-2-16,-8 2 5 0,2-2-6 16,-3 2 1-16,-3-4 4 0,1 4-1 15,-3-2-5-15,-1 4 5 0,0-4-4 16,-4 0 2-16,-4 0 2 0,-1 2-10 15,-3-2 4-15,-1 0-2 0,-8 0-1 16,3 0-3-16,-3 0-38 0,0 0-76 16,-1-6-108-16,-9 2-408 0,-5-3-217 0,-10-6 311 15</inkml:trace>
  <inkml:trace contextRef="#ctx0" brushRef="#br0" timeOffset="132672.62">17667 8074 635 0,'0'0'27'0,"0"0"7"0,0 0 3 16,0 0-5-16,0 0-13 0,0 0-6 15,0 0-7-15,0 0-12 0,1 0 2 0,5 0 5 16,2 0 12-16,-3 0 16 0,7-2 11 16,-3 4 19-16,3-2 10 0,3 2 17 15,4-2 8-15,3 4 9 0,5-3-5 16,5-1 3-16,6 2-4 0,3-2-9 16,8-2-6-16,4 1-19 0,13-3-11 15,2 0-9-15,4-3-18 0,8 1-4 0,3-1-7 16,0 1-6-16,4 2-3 0,9-3 2 15,-3 1-2-15,-1 1 1 0,5-3-2 16,-1 5 0-16,-3-1 0 0,1 0 3 16,3-1 5-16,-7-1 36 0,3 4 19 15,-2 0 7-15,-2-3 1 0,-3 3 10 16,5 2 7-16,-2-4-19 0,-6 4-18 0,0 4-14 16,-1-2-3-16,-3-1-7 0,-2 3 2 15,-1-2-9-15,3-2 3 0,-3 2-1 16,0-2-6-16,-3 0 0 0,-1-2 0 15,-4 0-7-15,0-2-3 0,-4 3 2 16,1-5 9-16,1 4-3 0,0-3 6 16,-4 3-6-16,1-4-3 0,-7 4-4 0,3-3-12 15,-6 3 8-15,-2 2-4 0,-2-2 0 16,0-4-3-16,-2 6 5 0,-1-1-3 16,-3-3-2-16,1 4-5 0,-1 0 10 15,-3 0-5-15,0 0 0 0,-4 0 2 16,1 0 3-16,-6 0-3 0,1 4 1 0,-2-4 4 15,-2 0-7-15,1 0 6 0,-3 0-2 16,-1 0 3-16,-1 1 5 0,-1-1-8 16,-2 0 3-16,-1 0 0 0,-1 2-3 15,-2-2-1-15,-1 0 4 0,-5 0-1 16,2 0-7-16,-3 0 5 0,-3 0-5 16,-3 0 8-16,0 0-2 0,-4 0-5 15,0 0 6-15,0 0-3 0,0 0 10 0,0 0 16 16,0 0 8-16,0 0 5 0,3 0 2 15,-3 0-7-15,0 0-7 0,0 0-8 16,0 0-13-16,6 0 0 0,-6 0 0 16,0 0-3-16,4 0-1 0,2 0-2 15,-6 0 0-15,5 0 0 0,-1 0-2 16,-4 0-5-16,0 0 4 0,4-2 1 0,0 2-1 16,-4 0 2-16,0 0-2 0,0 0-14 15,0 0-105-15,5 0-141 0,-5 0-212 16,-4-1-309-16,4 1-22 0,-5-6 305 15</inkml:trace>
  <inkml:trace contextRef="#ctx0" brushRef="#br0" timeOffset="133833.41">22059 7804 419 0,'0'4'27'0,"0"-4"16"0,0 0 16 16,0 0 7-16,0 0 1 0,0 0 0 15,0 0 6-15,0 0-4 0,0 0-7 16,0 0-13-16,0 0-2 0,0 0-11 0,0 0 1 16,2 4 2-16,-2-4 14 0,0 0 21 15,0 0 23-15,-2 3 32 0,2-3 26 16,-2 4 1-16,2-4-16 0,-2 2-21 16,-2 0-20-16,4-2-33 0,0 0-28 15,0 0-20-15,0 0-10 0,0 0-18 0,0 0-4 16,0 0-4-16,0 0 0 0,4 0-16 15,-4 0-13-15,2 0 8 0,2 3 12 16,3-6-1-16,1 3 11 0,-1-2 9 16,1 0 8-16,-3-2 18 0,-1 4 26 15,-4 0 35-15,0 0 53 0,0 0 72 16,0 0 51-16,-2 0 30 0,0 4 18 0,-1-4-3 16,3 0-45-16,-4 2-56 0,4-2-57 15,-4 2-47-15,4-2-46 0,0 0-42 16,0 0-20-16,0 0-68 0,0 0-127 15,0 0-149-15,0-2-137 0,6 2-91 16,1-2-2-16,1-2-85 0,3-5 5 0,4 0 277 16</inkml:trace>
  <inkml:trace contextRef="#ctx0" brushRef="#br0" timeOffset="136141.51">22898 7536 2224 0,'0'0'100'16,"0"0"1"-16,0 0 16 0,0 0-7 0,0 0-18 16,0 0-33-16,0 0-59 0,0 0-70 15,0 0-55-15,0 0-71 0,0 0-64 16,0 0-69-16,0 0-55 0,0-3-40 16,2 1-31-16,-2 2 173 0,0 0 126 15</inkml:trace>
  <inkml:trace contextRef="#ctx0" brushRef="#br0" timeOffset="142757.5">20745 7239 564 0,'0'0'10'16,"0"0"0"-16,0 0-1 0,0 0 1 0,0 0-5 16,0 0 2-16,-2-4 0 0,-3 4-4 15,1-2 2-15,-4 2 21 0,1 0 27 16,-1 0 31-16,1 0 34 0,-1 0 23 16,2-2 26-16,-1 2 15 0,1 0 13 15,-1 0 0-15,7 0-13 0,0 0-30 16,0 0 28-16,0 0-119 0,0 0-45 0,0 0-30 15,5 0-17-15,-3 0-27 0,0 0 4 16,9 0 10-16,3 2 8 0,-5-2 17 16,6 2 8-16,0-2 5 0,2 4-1 15,-2-3 12-15,1 5-2 0,-5-2-3 16,-2 0-5-16,-1-1 2 0,1 5-1 0,-1 3 2 16,-4-2 0-16,-1 4 3 0,-3 2 8 15,0 0-1-15,-1 2 4 0,-1-1-2 16,-6 5 5-16,-1-4 13 0,-3-2 18 15,3-1 12-15,-2 1 18 0,-5-4 5 16,-1-1 3-16,0-3-8 0,0-1-10 16,-5-3-18-16,-1-3-7 0,4 0-8 15,2-1-7-15,2-1-20 0,0-4-70 0,7 1-124 16,3-5-189-16,1 3-413 0,10-6 158 16,-3-2 245-16</inkml:trace>
  <inkml:trace contextRef="#ctx0" brushRef="#br0" timeOffset="143203.23">20380 7287 1786 0,'-7'-2'89'0,"3"0"71"0,4 2 21 0,0 0-21 15,0 0-30-15,0 0-36 0,0 0-38 16,0 0-39-16,0 0-25 0,0-3-8 16,8 6 1-16,-3-3 4 0,9 0 5 15,1 4-5-15,2 0 9 0,-2-1 0 16,2 3 0-16,-4 0 0 0,2-3-3 0,-5 5 10 16,3-1-10-16,-6 4 3 0,1-1-1 15,-4-1 4-15,1 2-3 0,-3-2 8 16,-2 6-1-16,0 0-5 0,-3 2-19 15,-5 2-91-15,-3 3-151 0,-6 0-91 16,-2 1-164-16,0 1-80 0,-9-8 228 16</inkml:trace>
  <inkml:trace contextRef="#ctx0" brushRef="#br0" timeOffset="144812.26">22057 8083 939 0,'-2'8'5'16,"2"-8"2"-16,0 0-16 0,0 0-9 15,0 0-2-15,0 0 4 0,0 0 4 16,0 0 6-16,0 0 15 0,0 0 12 15,0 0 18-15,2 0 19 0,-2-2 10 16,0 2-1-16,2-2-2 0,-2-4-11 0,0 1-18 16,2-3-11-16,1 1-2 0,-3 3 25 15,0 4 35-15,0 0 27 0,0 0 36 16,0 0 24-16,0 0 7 0,-3-5-1 16,-1 3-18-16,-2 2-22 0,4 2-35 15,2-2-31-15,-5 0-16 0,1 1-25 0,4-1-11 16,0 0-14-16,0 0-4 0,0 0-11 15,0 0 6-15,0 0 1 0,0 0-10 16,0 0-9-16,0-1-3 0,2-1-18 16,0-2-22-16,1 0 4 0,-3 4 22 15,2-3 18-15,0-1 4 0,-2-2 7 16,6-1 3-16,-6 7-3 0,0 0-1 0,0 0 4 16,0 0 1-16,-2 2-5 0,2-2-11 15,-6 7 2-15,4 6 11 0,-1 8 4 16,-1-3 2-16,-2 8 1 0,4-7 1 15,2-1 7-15,0-3 4 0,2-3-2 16,6-1 2-16,-6-8 0 0,3-3-3 0,1 0 3 16,-2 0-3-16,-2-3 15 0,1-3 25 15,-1-7 5-15,0-2-8 0,2-2-10 16,-2 1-3-16,-2-3-13 0,-2 2-3 16,-2 4 19-16,0 4 30 0,1 3 12 15,3 6-9-15,-4-1-16 0,4 1-85 16,-2 1-149-16,-4 7-155 0,4 5-88 15,-3 2-148-15,3 0-51 0,2-2 244 0</inkml:trace>
  <inkml:trace contextRef="#ctx0" brushRef="#br0" timeOffset="146594.68">22019 8042 760 0,'-4'-3'37'0,"-3"1"26"16,7 2 20-16,-6 0 22 0,6 0 15 15,-4 0 10-15,4 0-1 0,0 0-3 16,0 0-16-16,0 0-20 0,0 0-23 16,0 0-29-16,0 0-14 0,0 0-12 15,0 0-11-15,0 0-7 0,0 2-2 0,2 3 1 16,6 1 3-16,1 3 4 0,6 0-2 16,0 3 3-16,2-1 5 0,4 0 7 15,2 0-7-15,1 0 0 0,1-2-2 16,-2 1-4-16,1-3 14 0,-3-1-8 15,-4-1 3-15,2-1-1 0,-8 0-2 16,1-4 3-16,-7 0-2 0,1 2 7 0,-6-2 42 16,0 0 72-16,-4-2 10 0,0-4-15 15,-9-1-29-15,0-3-56 0,-8-1-36 16,-2 4-14-16,3-2-8 0,-7-1-11 16,3 5 4-16,-1-1 9 0,2 4 12 15,4 0 2-15,-1 2 4 0,5 0-1 16,1 0-4-16,1 0 1 0,4 2 8 0,1-2-8 15,1 0 6-15,7 0-2 0,0 0 1 16,0 0 0-16,0 0-12 0,1-2-7 16,5-1 2-16,4-1 7 0,3-2-2 15,6-3 6-15,0-2-1 0,3 2 1 16,5-1 4-16,-5-1 0 0,-3 4-17 0,0 3-20 16,-6 0-27-16,1 2-34 0,-11 4-4 15,1 2 7-15,-4 0 21 0,-4 7 12 16,-3 4 24-16,-6 1 10 0,-4 1 13 15,0 6 12-15,-6-1 4 0,0-2 15 16,-1 1 24-16,3-4 41 0,4-8 19 16,-2 2 2-16,6-7 13 0,1 1 6 15,7-5-6-15,5 0-17 0,-4-5-31 0,8 1-24 16,1-7-24-16,9-4-10 0,3 0-8 16,0 0 95-16,5-2-118 0,-5 4-2 15,-2 6-9-15,-1 3-58 0,-3-1-30 16,-11 5-17-16,2 2 4 0,-4 5 28 15,-6 8 29-15,-9 3 22 0,-3 1 2 0,-5 9-5 16,-9-4-43-16,0 2-46 0,0-3-72 16,0-7-124-16,6-6-84 0,9-5 161 15</inkml:trace>
  <inkml:trace contextRef="#ctx0" brushRef="#br0" timeOffset="150222.48">23535 7596 1125 0,'-6'2'38'0,"0"0"36"0,6-2 39 0,0 0 30 16,0 0 0-16,0 0-16 0,0 0-27 15,0 0-7-15,0 0-19 0,0 0-20 16,0 0-9-16,0 0-7 0,4-2 34 15,6-4 59-15,5-3 26 0,5-4-15 0,9-4-26 16,5-5-24-16,6-1-19 0,3-5-24 16,2 2-22-16,1-3-22 0,-5-1-2 15,1-4-6-15,-6 8 1 0,-2-3 4 16,-6 1-4-16,-3 4 4 0,-6 3 0 16,-4 1 1-16,-4 5 6 0,-5 5 6 15,-1 3 50-15,-5 7 83 0,0 0 32 0,0 0 39 16,0 0-46-16,-3 0-24 0,1 0-44 15,0 2-39-15,-2 3-31 0,0 5-20 16,-3 3-17-16,-3 2-1 0,3 5 3 16,-3-1 1-16,-3 7 11 0,4-2 0 15,-1 0-2-15,1 4-4 0,-3 2 1 16,5-6-9-16,-3 4 6 0,3 0-3 0,1 2 6 16,-5-4-7-16,3 3 0 0,3-1 0 15,-1 0 0-15,0-4-7 0,2-1 7 16,1-3-10-16,1-5-25 0,0-4-78 15,4 0-76-15,3-7-78 0,3 3-79 16,0-3-82-16,3-4-33 0,4-4-9 16,0-5-44-16,2-8-106 0,8-9 221 15,1-5 175-15</inkml:trace>
  <inkml:trace contextRef="#ctx0" brushRef="#br0" timeOffset="150507.31">24249 7276 2843 0,'0'0'34'0,"0"0"-7"0,0 0-10 15,2 0-10-15,-2 4-3 0,-2 10-2 16,-2 7 6-16,-7 9 32 0,0 5 19 16,-5 4 3-16,1 4-12 0,-2-2-4 15,2 2-15-15,2-4-9 0,4-4-11 16,-3-3 2-16,8-6-5 0,-1-8 6 0,5 1 1 16,2-10 0-16,3-3 17 0,1-3 1 15,3-3 12-15,1 0 10 0,5-7 10 16,2-8 9-16,0-9-8 0,6-13-19 15,-2-8-6-15,-1-1-18 0,-1-6-4 16,-4 1-8-16,0 7 43 0,-9 6 130 16,2 9 123-16,-8 6 81 0,-2 8-9 0,-4 6-36 15,2 2-269-15,-5 7-46 0,-8 7-416 16,-4 10-401-16,0 11-252 0,-3 9-437 16,-5 0 553-16</inkml:trace>
  <inkml:trace contextRef="#ctx0" brushRef="#br0" timeOffset="151225.37">24661 7402 88 0,'0'0'22'0,"0"0"26"15,0 0 21-15,0 0 21 0,0 0 16 0,0 0 12 16,0 0 0-16,0-3 9 0,2-1-2 15,4-2-9-15,1-1-6 0,1-1-12 16,-1 1-1-16,-1 0 15 0,0-3 16 16,-4 3 14-16,1-1 24 0,-3 3 33 15,0 5 14-15,0 0 24 0,-3-2 4 16,-1-2-15-16,0 4-31 0,0 0-48 0,-1 6-160 16,-3-1 82-16,-1 7-27 0,-3 6-16 15,-3 8-8-15,0 4-5 0,-2 5-1 16,6 1 8-16,-3-3 0 0,7 4-14 15,3-3 3-15,4-8-8 0,4-4 5 16,1-3-1-16,5-4 4 0,1-8 8 0,8-3-8 16,0-4 13-16,0-2 5 0,6-7 7 15,1-10-1-15,2-3-11 0,1-8-7 16,-5-2-4-16,-1 1 2 0,-8-5-5 16,-2-1-5-16,-5 2 0 0,-4 3 10 15,-8 4 12-15,0 6 46 0,-4 3 13 16,-5 4 28-16,4 4-5 0,-3 4-34 0,-3 5-70 15,0 2-132-15,0 7-152 0,4 8-124 16,-2 6-98-16,3 3-67 0,6 4 20 16,4 4-33-16,4-3 189 0,9-1-28 15,6-4 184-15</inkml:trace>
  <inkml:trace contextRef="#ctx0" brushRef="#br0" timeOffset="151612.64">25222 7427 2056 0,'12'-23'133'0,"-5"3"90"0,1 3 111 16,-6 2 92-16,-2 2 44 0,-2 4 25 0,2 9 35 16,-4-6-48-16,-2 4-92 0,1 4-94 15,-3 2-111-15,-1 5-89 0,-6 6-67 16,-2 6-34-16,0 8-29 0,-4 3-18 16,-4 7 0-16,1 6 11 0,1-1 11 15,6-3 11-15,0-4 1 0,9-7 18 16,3-4-23-16,5-5 7 0,5-6-17 0,5-6-6 15,3-2 4-15,-2-3 8 16,4-4 17-16,1-4 12 0,1-5 8 0,0-6-4 16,2-5 32-16,-2-4 3 0,0-8-8 15,-4-5-13-15,-2-4-1 0,-5 0-3 16,-1 0 6-16,-3 7 27 0,-2-1 70 16,-2 11 4-16,-3-2-12 0,-3 11 28 0,-1 0 18 15,-1 6-24-15,1 3-28 0,-4 4-63 16,1 2-96-16,-3 6-85 0,-7 3-55 15,5 8-52-15,-1 5-248 0,1 4-200 16,4 0-9-16,4 2 18 0,5-4 36 16,8 3 58-16,9-5 73 0,4-4 47 15,2-3 55-15,11-4-51 0,-1-1 178 0,5-8 131 16</inkml:trace>
  <inkml:trace contextRef="#ctx0" brushRef="#br0" timeOffset="151945.44">25621 7354 2024 0,'6'-9'84'16,"-4"-1"117"-16,-4 5 104 0,2-1 23 16,0 6-23-16,0 0 3 0,-6-2 5 15,6 2-36-15,-2 0-55 0,0 2-43 0,-5 2-41 16,-1 0-48-16,-5 9-32 0,2 2-29 16,-10 9-31-16,2 4-36 0,-4 3 1 15,4 10 9-15,0 0 5 0,-1 2 8 16,8 0 9-16,3-6 6 0,5-7-3 15,4-4 3-15,6-4 0 0,3-3-2 16,4-8-10-16,6 0 17 0,0-7 6 0,4-4-3 16,3-2 19-16,3-7 1 0,1-6 5 15,2-6 31-15,2-9 6 0,-4 1 11 16,-1-9-14-16,-7-4-8 0,-5 3-21 16,-3-6-16-16,-5 2-9 0,-9 6-11 15,-6 5-2-15,-3 4 7 0,-2 4 6 16,-12 7-53-16,-3 3-128 0,-12 8-259 0,-6 12-238 15,-7 5-157-15,-11 11 198 0,-4 4-488 16,-2 4 429-16</inkml:trace>
  <inkml:trace contextRef="#ctx0" brushRef="#br0" timeOffset="152557.57">24480 7813 530 0,'-15'6'13'0,"3"-6"-1"16,3 0-4-16,-3 0 14 0,9 0 3 0,-3 0-1 15,6 0 14-15,0 0 34 0,-2-6 13 16,4 5-4-16,2-7-7 0,-2 3 1 16,-1-3 26-16,1 3 30 0,-2 1 33 15,0 4 34-15,0 0 27 0,0 0 22 16,0 0 11-16,-2-4-26 0,2 4-54 0,-3 0-44 16,3 0-56-16,0 0-43 0,-4 0-37 15,2 6-12-15,0 1-9 0,2 1 7 16,0-3 4-16,0-5-19 0,0 4-9 15,4 0-5-15,0-3-35 0,1-1 33 16,-1-1 23-16,-4 1 28 0,2-6 8 0,0-1 2 16,-2-1 26-16,-2 1 57 0,2-1 60 15,-2 6 78-15,-4-3 25 0,5 5 24 16,-7 0-16-16,2 0-59 0,3 7-57 16,-5 1-56-16,2 1-53 0,4 4-69 15,1 2-135-15,1 0-146 0,3-2-180 16,3-2-164-16,-2-4-107 0,9-7 207 15,4-9-206-15,-2-8 308 0</inkml:trace>
  <inkml:trace contextRef="#ctx0" brushRef="#br0" timeOffset="153888.26">26456 7417 874 0,'-1'4'14'0,"1"-4"-1"0,0 0-10 15,0 0-12-15,0 0-31 0,0 0-62 16,0 0-32-16,0 0-8 0,0 0-51 16,0 0 56-16,0 0 57 0</inkml:trace>
  <inkml:trace contextRef="#ctx0" brushRef="#br0" timeOffset="154068.15">26473 7440 75 0,'-3'0'0'0,"3"0"-30"16,0 0 10-16</inkml:trace>
  <inkml:trace contextRef="#ctx0" brushRef="#br0" timeOffset="155321.39">26549 7380 663 0,'-2'4'35'0,"-2"-1"10"16,4-3 3-16,0 0-7 0,0 0-15 0,0 0-8 16,0 0-6-16,0 0-9 0,0 0-4 15,0 0-2-15,0 0 3 0,0 0 3 16,2 0 6-16,-2 0-1 0,0 0 3 15,2-5 4-15,4-1 2 0,-2-1 5 16,3-1-7-16,1 1 2 0,-3 0 1 16,-1-1 0-16,2 4 2 0,-4-1 32 0,-2 5 2 15,0 0 12-15,-4-6 24 0,-2 4-6 16,-3 2-17-16,-4 0-10 0,-1 6-11 16,-8-2 5-16,-1 9 24 0,2 0 35 15,-3 2 40-15,-1 3 2 0,2 3-6 16,5 1-15-16,-3-2-29 0,4 3-24 15,0-1-7-15,7 0-16 0,1-3-23 16,5 0-7-16,2-5 3 0,8 3-6 0,1-2-6 16,3-2-5-16,5-4-5 0,2-1 2 15,2-3-11-15,7-5-26 0,3-3-35 16,-1-5-41-16,4-7-37 0,4-1-23 16,0-5-10-16,0-1-7 0,-2 0 5 15,0-1 31-15,-2 5 29 0,-6-3 36 16,-1 6 25-16,-8 0 28 0,-2 6 60 0,-7 4 85 15,-8 5 89-15,0 0 81 0,0 0 88 16,0 0 44-16,0 0-22 0,-8 1-73 16,1 5-77-16,-5 0-83 0,-3 5-71 15,-2 2-49-15,0 3-33 0,0 5-14 16,2-1-12-16,4-3-7 0,3 0-17 0,1-2-5 16,7-2-31-16,0-4-34 0,3-1-16 15,3-3-39-15,3-3 25 0,-1-2 30 16,5-4 27-16,-1-7 42 0,1-4 14 15,0-3 23-15,0-5 12 0,-1-3 2 16,-3 4-1-16,2 0 3 0,-7 3-10 16,2 0 30-16,-4 8 32 0,0 0 1 0,-2 4-1 15,0 7-19-15,0 0-25 0,0 0-60 16,0 0-108-16,0 0-118 0,0 0-94 16,0 0 51-16,3 3 63 0,1 1 54 15,4 2 53-15,-1-1 39 0,1 3 34 16,1-1 26-16,1-3 17 0,1 0 7 15,0-1 7-15,-3 3-1 0,1-1 4 0,-3-1 2 16,-2 2 15-16,2-1 33 0,-3-1 37 16,-3 3 26-16,4 6 36 0,-4 1 34 15,0 0 1-15,0 3-20 0,0 4-30 16,-4-3-33-16,4 3-27 0,-3-5-25 0,3-1-21 16,-2-4-16-16,2-11-7 0,0 0-2 15,0 0 1-15,2 2 0 0,-1-2 19 16,1-5-26-16,6-10-6 0,3-4-8 15,6-9-2-15,0 0-36 0,4-3-30 16,0 1-6-16,0 2 10 0,3 6 18 16,-3 3 9-16,-2 6 11 0,-4 8 20 15,-6 3 15-15,5 2 9 0,-9 7 113 16,1 3-80-16,2 3 15 0,-3 3 14 0,-1 5 0 16,-2-1-12-16,2 3-20 0,-2 1-3 15,-2-2-12-15,0 0-7 0,1-1-8 16,-1-6-84-16,6-6-97 0,-4-2-98 15,0-1-49-15,5-10-22 0,1 1-70 0,5-9 10 16,-1-2 169-16</inkml:trace>
  <inkml:trace contextRef="#ctx0" brushRef="#br0" timeOffset="156435.22">27358 7477 1424 0,'-2'7'3'0,"2"-3"-2"0,0 1 5 0,0-3-2 15,2 2 7-15,2 0-9 0,-1 0 0 16,3-3-5-16,-2-1-3 0,-4 0 7 15,0 0 9-15,0 0 14 0,4-1 6 16,-2-3 1-16,3 2-6 0,-1-6-4 16,-2 3-8-16,4 1-6 0,-1-1-7 0,-1-1-3 15,2-1 3-15,-2 3-4 0,1-2 2 16,1 1 0-16,-2 1 0 0,1-2 5 16,-1 1 2-16,0 3 27 0,0-4 27 15,-1 3 28-15,-3 3 28 0,2-6 17 16,-2 1 4-16,0 3 0 0,-2-4 13 15,-1 2 12-15,-1 1 16 0,-4 3-17 0,1-2-20 16,-1 2-26-16,-1 0-29 0,-6 2-25 16,3 3-23-16,-3 3-18 0,0 1-1 15,-2 6 12-15,2 3 23 0,-2 1-3 16,6 1-3-16,-3 3-3 0,7 1-3 16,3 2-10-16,0-4-11 0,4-3 3 15,6 1-9-15,0-3-7 0,-1-2 2 16,7-2-9-16,-1-5-9 0,4-7-26 0,2 3-15 15,2-9-47-15,4-3-46 0,-1-5-37 16,3-4-26-16,1-5-26 0,-3-2-3 16,-2-4 7-16,1 0 26 0,1 4 48 15,-6 1 45-15,0 7 34 0,-7 3 75 0,-3 3 114 16,-7 10 98-16,4-3 78 0,-4 3 57 16,0 0-23-16,-4 0-55 0,0 5-58 15,1 1-68-15,1 1-54 0,-4 4-41 16,0 4-32-16,3 0-5 0,-1 4-3 15,0-1 0-15,4 3 3 0,0-1-8 16,2-3 0-16,0-2 172 0,2-6-196 0,-1-1-16 16,5-3-40-16,-1-3-17 0,1-2-9 15,0-2-15-15,-1-5-12 0,4-6-33 16,3-4-50-16,-3-5-48 0,2-1-28 16,2-4 21-16,-3 4 46 0,-3 5 57 15,1 3 74-15,-5 4 95 0,-5 11 81 16,0 0 73-16,0 0 35 0,0 0-8 0,0 0-32 15,2 0-17-15,2 7-8 0,-4 6-30 16,2 2-26-16,0 0-25 0,0 2-20 16,3 1-3-16,3-3-8 0,1-4-7 15,5 0-20-15,-3-3-9 0,4-6-7 16,0-2-35-16,2-6-40 0,4-3-23 0,4-6-20 16,-3-2-43-16,3-3-32 0,-1-4-9 15,-1-6-18-15,-6 0-14 0,0 2 14 16,-6-2 74-16,-1 6 78 0,1 4 116 15,-9 5 143-15,-2 5 168 0,0 10 136 16,0 0 55-16,-2-3-19 0,2 3-80 16,0 0-108-16,-4 5-117 0,2 5-89 15,-3 5-61-15,1 5-17 0,-2 4 2 16,3 2 0-16,-3 0 1 0,0 4 1 0,4 4-5 16,2-5 1-16,0 1-19 0,0-6-1 15,0-3 2-15,2-5-16 0,-2-3 5 16,4-3-3-16,-2-3-15 0,-2-7 2 15,0 0-4-15,0 0 7 0,0 0 3 16,0-5 66-16,0-3-81 0,0-1 3 0,-2-12-6 16,-2 3 12-16,4-5-3 0,0 1 1 15,0 2-3-15,6-3 1 0,3 3 17 16,1-2 2-16,5-1-7 0,6 5 2 16,-2-5 6-16,5 5-1 0,3-1-11 15,-1 1-2-15,6 3-81 0,-7 3-127 16,3 1-176-16,-7 2-156 0,0 0-133 0,-8 3-147 15,2 1 130-15,-7 1 287 0</inkml:trace>
  <inkml:trace contextRef="#ctx0" brushRef="#br0" timeOffset="157469.59">28250 7573 3627 0,'-11'0'23'0,"1"0"87"0,3 0-12 16,1-3-29-16,6 3-44 0,0-2-38 15,0 0-15-15,6-2-39 0,-3 4 10 16,3-2 4-16,-4 1 58 0,4-7 13 15,1-3 15-15,3 0 2 0,-1 0-3 0,2-4-1 16,3 0-8-16,-7 4-9 0,1-4-12 16,-6 0 1-16,0 4-10 0,-2 2 20 15,-2 3 14-15,-4 2 17 0,0 1 8 16,1 3-12-16,-5 3-10 0,3 5-19 16,-7 1-6-16,3 4-16 0,-2 4-22 15,3-1 10-15,-1 5-1 0,3-1 11 0,3-1 10 16,5 0-2-16,4-5 8 0,1 1-9 15,3 0 7-15,3-7-11 0,0-6-4 16,5-1-20-16,1-4-35 0,2-5-38 16,1-3-43-16,1-6-13 0,0 2-8 15,-2-5-10-15,0 1-10 0,-2-1 6 0,2-2 31 16,-6 5 33-16,-4 2 38 0,3 4 73 16,-9 7 78-16,-3 4 54 0,0 0 18 15,0 0-13-15,4 2-8 0,-4 5 16 16,-4 6-3-16,4 4-25 0,-2 4-30 15,1-3-23-15,1 3-9 0,0-5-13 16,0 3-12-16,1-4-11 0,1 0-9 16,2-6-3-16,-4-9-5 0,4 2 7 0,4 2-1 15,-1-8 14-15,1-3-4 0,7-5-11 16,2-3-14-16,0-5-16 0,2-2-44 16,0-6-80-16,-1 2-46 0,-1-2 7 15,-3 6 27-15,1 5 49 0,-6 2-24 16,-1 7 157-16,-8 8 65 0,0 0 22 0,5 0-3 15,-3 4 4-15,0 7-11 16,2 4-18-16,-2 2-23 0,4 3-23 0,-3 5-16 16,5-3-5-16,-2 0-34 0,3 1-53 15,-1-3-49-15,3-9-42 0,2 2 1 16,-1-3 26-16,5-7 19 0,-2-6 13 16,2-5 0-16,5-3-30 0,-3-10-28 0,4-3-11 15,0-4-9-15,-6-3 11 0,0-6 10 16,0-4 14-16,-2-4 32 0,-4-3 29 15,-1-3 28-15,-1-1 28 0,-3 0 34 16,1 2 69-16,-3 2 89 0,2 10 115 16,-1 9 121-16,-3 8 87 0,-2 6 9 15,0 15-52-15,0 0-105 0,0-2-92 16,2 12-97-16,2 5-57 0,-2 9-34 0,2 6 0 16,-1 5 9-16,-1 10-11 0,0 1 8 15,-4 6-15-15,0 4-5 0,-3-2-19 16,1-2-3-16,0-2-8 0,0-5-6 15,1-6 0-15,1-7-7 0,2-6-43 16,-6-4-71-16,2-7-29 0,-1-4-22 0,-5-5-78 16,-1-6 57-16,-6-8 46 0,-2-1 10 15,0-10 29-15,-6 1 39 0,-1-10 77 16,-4 0 73-16,5-2 123 0,4 0 122 16,1 4 115-16,6 0 96 0,3 4 45 15,3 7-21-15,7 0-81 0,2 4-119 16,11-2-153-16,7 4-127 0,7-3-39 15,12 5-30-15,3-2-14 0,5 1-51 0,11 1-193 16,1 1-372-16,4-1-272 0,-1-1-171 16,3 1-189-16,0 3 222 0,-1-7 429 15</inkml:trace>
  <inkml:trace contextRef="#ctx0" brushRef="#br0" timeOffset="158971.67">29620 7149 895 0,'-2'-3'24'0,"2"3"5"0,0 0-4 15,0 0-14-15,-4 0-15 0,4 0-11 16,0 0-12-16,0 0-4 0,0 0 3 16,0 0 6-16,0 0 8 0,0 0 10 0,0 0 11 15,0 0 8-15,4 0 5 0,0-2 22 16,2 2 24-16,3 0 14 0,1-2 6 16,3-4 8-16,-2 1 7 0,2-3 5 15,-1-1 5-15,-5-4 5 0,1 2-7 16,-6-4-63-16,0 0 72 0,-2-4 28 15,-4 5 64-15,-2-1 58 0,-1 4 12 16,-3 3-14-16,1 1-19 0,-1 1-47 16,-3 6-59-16,4 2-24 0,-7 9-90 0,3 6-38 15,-6 7-16-15,0 6-124 0,-3 13 151 16,1 3 7-16,-4 6 14 0,3 4 7 16,3-2 0-16,4-2 8 0,5-2-8 15,5-5 2-15,5-4-20 0,5 0-4 16,7-10 2-16,3-1 9 0,0-8 2 0,7-5-4 15,-1-2-7-15,4-7 8 0,1-5-13 16,5-6-13-16,1-7-9 0,0-3-21 16,2-5-14-16,-6-3 4 0,2 1 5 15,-1-3-3-15,-7 5 17 0,-5-3 9 16,0 5 4-16,-3 1 10 0,-5 2 0 16,-3-2 8-16,-2 5 7 0,-3-1-6 0,3 2-6 15,-8 0 159-15,3-2-172 0,-1 1 25 16,0 3 30-16,-4-1 18 0,0 6 20 15,3-1 31-15,-3 1 34 0,2 2-5 16,-1 0-8-16,-1 5-34 0,0-1-38 16,-1 7-21-16,-5 4-18 0,7 0-13 15,-7 4-8-15,5 3-5 0,1 0 6 16,0 1 4-16,6-3 0 0,-1 2 2 0,1-5 3 16,1 2 2-16,5-8-19 0,-2 0 7 15,2-3-6-15,-3-7-3 0,5 1 1 16,-1-2 9-16,-1-3 11 0,4-9 7 15,-3-2-5-15,3-5-15 0,-3-9-30 16,1 0-44-16,-5-4-39 0,1 3 7 16,-4-1 23-16,-4 8 30 0,1 1 25 0,-3 6 52 15,2 6 31-15,-3 3 2 0,1 3-30 16,6 3-100-16,-4 2-124 0,0 5-36 16,3 6-14-16,1 2-48 0,1 2-40 15,5-1-8-15,2 3 21 0,3-4 23 16,6-4 46-16,6 0 46 0,-1-3 48 15,5-5 39-15,-1 1 37 0,1-4 30 0,1 0 17 16,-3-6 18-16,-5 5 10 0,3-5 28 16,-6-1 39-16,-2 1 38 0,-3 2 39 15,-3 1 32-15,-9 3 37 0,8 0 30 16,-8 0 27-16,0 0-16 0,0 0-38 16,3 3-47-16,-3 1-30 0,0 3 10 0,0 6 6 15,-3 2-20-15,1 2-20 0,-4 4-29 16,2 1-12-16,2 0-17 0,-3 1-12 15,3-7-21-15,-4-1-7 0,6-2-3 16,-2-7 4-16,2-6 10 0,0 0 7 16,0 0 10-16,2 2 20 0,-2-4 26 15,6-6-44-15,1-7-3 0,-1-7-14 0,7-6-27 16,-1-3-61-16,7-3-46 0,-2 2-14 16,1 1 13-16,-1 5 16 0,2 7 22 15,-2 4 13-15,-2 2 40 0,-1 8 16 16,-3 5 20-16,-2 3 34 0,-1 7 22 15,-2 5 29-15,-3 5 9 0,1 2 18 0,-4 3-3 16,-4 4-16-16,3 3-34 0,-7 1-14 16,4-3-14-16,-1 0-16 0,1-6-11 15,-2-3-5-15,4-10-4 0,-2 0-6 16,3-4 4-16,1-7 1 0,1 0-2 16,-1 0-10-16,4-3-2 0,-2-7-116 15,6-4-39-15,3-11-80 0,2-8-100 0,4-4-81 16,0-1-24-16,2 1 68 0,4 6 84 15,0 1 87-15,1 8 57 0,-5 7 66 16,0 5 50-16,-2 5 46 0,-2 5 44 16,-2 2 52-16,-3 9 59 0,-7-2 43 15,3 6 35-15,-4 2 25 0,-2 1 18 16,0 1-7-16,0 3-35 0,-2 6-57 16,-4 0-48-16,1-2-48 0,-1 0-30 0,0-4-26 15,3-3-13-15,-3 0-12 0,4-4-2 16,0-6-4-16,2-2-8 0,0-1-46 15,0-6-72-15,0 0-83 0,0 0-74 16,2 2-37-16,0-8 4 0,6 2-1 0,-1-7-39 16,3 0-63-16,3-4 78 0,0-5 144 15</inkml:trace>
  <inkml:trace contextRef="#ctx0" brushRef="#br0" timeOffset="160690.63">30773 7425 1150 0,'7'-15'78'0,"5"4"57"16,-8 1 41-16,-2 3 15 0,1 1 0 15,-3 6-7-15,0 0-15 0,0 0-28 16,0 0-38-16,0 0-38 0,0 4-33 16,2 0 0-16,0 7 7 0,4 0 28 15,-4 10 15-15,0-1 21 0,1 2 17 16,-1 4 32-16,-4 4 19 0,-1 4 21 16,1-8 6-16,0 3 17 0,-4-1-29 15,-1-3-32-15,1-3-27 0,-2 0-36 16,1-3-24-16,-1-4-30 0,2-4-13 15,-1-4-10-15,5-1-7 0,2-6-9 16,0 0-6-16,0 0-22 16,0 0-22-16,0 2-27 0,0-2-26 15,2 0-4-15,2 0-16 0,-1-4 9 16,7-2-16-16,3 1-55 0,2-3-66 16,-1 1-37-16,1-1-22 0,0 1 108 15,0-2-120-15,2 3 24 0,-2-1 22 16,-2 3 32-16,2-2 54 0,-1 1 45 15,-3-3 41-15,-2 5 34 0,3-1 33 16,-3-3 15-16,2-1 16 0,-1-1 20 16,1-1 14-16,1-4 17 0,1-1 22 15,-2 0 19-15,-1-4-67 0,-1 4 99 16,-1 0 24-16,-1 4 28 0,-1 0 16 16,-4 2-7-16,-2 1-2 0,0 3 5 15,-4-3-17-15,0 5-35 0,-3-3-9 16,-1 4-22-16,2-3 0 0,-5 3-18 15,2 2-25-15,-6 2-15 0,1 3 23 16,-7 4 20-16,4 1 14 0,-1 5-8 16,-3 5 8-16,4 1-7 0,4 3-14 15,-3 0-22-15,7-2-9 0,1 1-11 16,8-1-20-16,0-2-7 0,8 1-18 16,1-6-42-16,3 0-47 0,3-6-24 15,8-2-9-15,-3-1-31 0,9-4-28 16,-1-4-12-16,2-5-4 15,4-5-4-15,2 1 12 0,4-7 27 16,-2-1 33-16,-2-7 40 0,0 0 28 16,1-2 31-16,-5 0 23 0,-3 4 69 15,-1 2 79-15,-11 7 89 0,-6 0 101 16,-1 6 89-16,-4 1 68 0,-8 1 53 16,-2 1-19-16,-4 4-38 0,5-3-60 15,-7 3-102-15,-1 2-101 0,-2 2-95 16,-3 5-71-16,1 6-49 0,-2 4-19 15,0 5 5-15,4 2 1 0,2-1 7 16,1 3-1-16,5-2 5 0,3-4-8 16,4-1-13-16,3-4-23 0,3-2-53 15,-1 0-56-15,3-6-33 0,5-5-34 16,2 0-25-16,2-4-58 0,4-7-29 16,1-4-33-16,1-8-23 0,-1-8-21 15,3-9-6-15,-3-3-3 0,1-7-9 16,-1-6 27-16,-3-5 44 0,2-6 62 15,0-2 100-15,-5 3 118 0,1 5 125 16,-5 3 115-16,-5 9 144 0,-1 8 158 16,-6 11 175-16,-2 8 124 0,0 11-23 15,0 9-137-15,0 0-167 16,-2 0-153-16,2 13-114 0,0 5-74 16,-2 8-44-16,-2 12-7 0,0 6 9 15,-5 10 13-15,-4 6 4 0,-5 7-40 16,3 0-2-16,-4 5-10 0,4-3-17 15,0-2-1-15,4-7-5 0,1-8-1 16,1-8-14-16,1-6-5 0,3-9-2 16,-1-8-40-16,4-10 1 0,0-4 35 15,2-7 60-15,-2 0 202 0,-1-9-78 16,-1-6-3-16,-2-7-15 0,1-8-27 16,-1-7-23-16,2-6-25 0,2-2-46 15,4 1-45-15,4 5-4 0,1 3-7 16,3 5-4-16,5 3-11 0,4 9 0 15,5 1 1-15,3 6-37 0,3 5-41 16,2 7-13-16,2 2-6 0,2 7-4 16,-4 6 31-16,-2 4 34 0,-3 3 22 15,-4 4 24-15,-4 4 25 0,-4 3 17 16,-6-1 15-16,-3-2 19 0,-2-1 35 16,-8 1 35-16,-2-6 11 0,-1 2 0 15,-3-7-17-15,1 2-13 16,-1-1-20-16,-1-9-12 0,1 2-28 15,7-7-4-15,3-6-24 0,0 0-23 16,0 0-41-16,0-4-1 0,5 0-10 16,8-9-40-16,6-7-99 0,6-4-106 15,7-14-92-15,2 1-23 0,6-2 65 16,-6 4 87-16,-2 7 128 0,-7 6 127 16,-7 7 133-16,-4 5 77 0,-7 9 43 15,-3 1 27-15,0 7 53 0,-4 8 42 16,-6 3-24-16,0 10-53 0,1 0-56 15,-3 4-58-15,1-2-38 0,-3 1-45 16,3-3-32-16,1 0-16 0,2-6-7 16,0-5-8-16,4-8-6 0,0-1 7 15,0-8 0-15,0 0 13 0,0 0 10 16,0-2 18-16,4-7-43 0,-4-6-45 16,4-6-77-16,-2-3-108 0,4-4-64 15,1-3 12-15,1-3 118 0,1 10-41 16,2 2 51-16,3 1 42 0,3 10 38 15,0 4 29-15,2 7 18 0,-1 1 10 16,3 9 13-16,-4 5 19 0,4 3 29 16,-4 5 25-16,-6-1 15 15,3 2 21-15,-7 0 6 0,-3 2-2 16,-2-1-3-16,-4-5-2 0,0-1 6 16,-4-6 13-16,3 1 19 0,-3-4 6 15,-2-3-11-15,5-3-12 0,-5-2 3 16,2-8 15-16,3 2 3 0,-1-7-36 15,2-4-63-15,2-3-90 0,2-4-99 16,5-6-52-16,7 0 7 0,-1-2 20 16,4 6 27-16,4 3 34 0,-2 5 44 15,-2 8 38-15,0 8 34 0,0 6 18 16,-4 5 40-16,-4 2 15 0,1 4-2 16,-5 3-8-16,-1 2-14 0,0 1-13 15,-4-1-35-15,-4 0-129 0,2 3-154 16,-5-5-170-16,-3-3-86 0,-1-4-97 15,-2-6-105-15,-2-5 4 0,1-4 297 16</inkml:trace>
  <inkml:trace contextRef="#ctx0" brushRef="#br0" timeOffset="160834.04">31952 7194 5916 0,'0'0'0'0,"6"-4"-14"15,3 4-2-15,6 0-268 0,4-2-586 16,4 1-533-16,2-3-62 0,-5 0 549 16</inkml:trace>
  <inkml:trace contextRef="#ctx0" brushRef="#br0" timeOffset="162308.16">24389 7799 322 0,'-6'-6'5'0,"2"4"13"0,4 2 14 16,-5-2 6-16,1-1 9 0,-2 1 16 15,4 0 19-15,2 2 19 0,0 0 22 0,0 0 10 16,0 0-7-16,0 0-18 0,0-6-21 15,0 6-26-15,0 0-21 0,0 0-23 16,2-2-13-16,4 2-2 0,-2-3-6 16,3 1 4-16,1 2-2 0,-2 0-1 15,-3 0 5-15,-3 0 11 0,0 0 33 0,0 0 36 16,0 0 42-16,-2 2 47 0,2-2 29 16,0 0 1-16,0 0-25 0,0 0-38 15,-1 3-40-15,1-3-51 0,0 0-150 16,0 0-220-16,0 0-152 0,1 2 106 15,-1-2-262-15,-5-7 239 0</inkml:trace>
  <inkml:trace contextRef="#ctx0" brushRef="#br0" timeOffset="164225.53">22435 7905 465 0,'-8'-4'21'0,"-3"-2"24"0,7 1 9 16,-3 1 18-16,1 0 10 0,4 1 20 15,-2-1 36-15,-1 2 19 0,5 2 16 16,0 0 13-16,-6 0 13 0,6 0-5 16,0 0-20-16,0 0-28 0,0 0-39 0,0 0-24 15,0 0-27-15,0 0-22 0,0 0-19 16,4 0-9-16,3 0 0 0,5 2-4 16,5-2 5-16,7 4 2 0,8-4 2 15,2 0-4-15,0 0 5 0,4-4-5 16,-4 0-2-16,0-1-2 0,-6-1-2 15,1 2 0-15,-8 1 3 0,-1-1-4 0,-4 0-1 16,-5 2 5-16,-4 2-6 0,-7 0 1 16,0 0 13-16,0 0 43 0,0 0 35 15,0 0 33-15,0 2 9 0,-5-2 1 16,1 4-23-16,-5-2-29 0,-7 0-19 16,-1 3-33-16,-3 1-7 0,1-4-22 0,-4 3 6 15,4-1-9-15,-5 0 2 0,1-3 5 16,2-1 1-16,0 0 2 0,2 2-1 15,4-2 11-15,0 0 28 0,4-2 48 16,1 2 27-16,3-1 14 0,7 1 5 16,-8 0-18-16,8 0-19 0,0 0-32 15,0 0-30-15,0 0-15 0,0 0-28 0,2 0-22 16,0 0-5-16,6 0 10 0,5 1-4 16,-2 1 8-16,6 4 4 0,0-4-3 15,2 1 2-15,-2-1 3 0,-6 0 2 16,-1 2-4-16,-3-4 14 0,-7 0-11 15,0 0 13-15,0 0 1 0,0 0-5 16,-1 0 24-16,-5 0-12 0,-7-4 3 0,-8 2 3 16,2-3-9-16,-6 1 7 0,5-2-102 15,-1 5 107-15,4-5-2 0,2 0-1 16,5 5 14-16,1-1 16 0,1-2-3 16,8 4-12-16,0 0-3 0,0 0-18 15,0 0-4-15,0 0-13 0,2-2-25 0,0 2 3 16,4 0 8-16,1 0 1 0,1 2 7 15,3 2-5-15,2-4-24 0,-1 2-111 16,1-1-123-16,-4 5-129 0,3 1-155 16,3 1-84-16,0 7-118 0,-4 0 59 15,-1-2 288-15</inkml:trace>
  <inkml:trace contextRef="#ctx0" brushRef="#br0" timeOffset="165402.31">17827 7360 170 0,'8'0'15'0,"-3"0"14"0,3 0 10 16,-4 0 13-16,1 0 49 0,3 0-32 16,-4 0-4-16,1 0-9 0,3 0-11 15,-4 1-10-15,3-1 1 0,-1 4 0 0,-4-4 10 16,4-4 18-16,-6 4 21 0,0 0 31 16,0 0 29-16,0 0 34 0,0 0 46 15,0 0 58-15,2-1 45 0,-1-7-44 16,-1-5-62-16,-1 2 118 0,-1-2-201 15,-4-2-43-15,-2-2-34 0,-1 2-6 0,-1 2 7 16,-3 4 5-16,0-2-2 0,0 2-17 16,-2 3 13-16,1 4-20 0,-3 0-2 15,2-1-20-15,-5 6-7 0,3-1-4 16,0 4-12-16,-2-3 9 0,0 3-1 16,0 1-2-16,0 1-4 0,0 1-6 15,2 2 11-15,0-1-6 0,-6 3-4 16,6-2-12-16,0 4 10 0,2 3 2 0,0-1 0 15,0 4 3-15,4 1-1 0,1-3 3 16,1 1 1-16,1 0 1 0,2-3-1 16,5 0 0-16,-5 2-6 0,4-3 17 15,2 1-11-15,0-2-1 0,0 3 5 16,0-1-5-16,2 4 10 0,2-5-1 16,-2 1-13-16,-1 2 2 0,5-4 5 15,-2 0-2-15,3 1 6 0,-1-3-1 0,4 2 4 16,-3 0 4-16,3 0-11 0,-1-4-1 15,1 4-77-15,5-2 89 0,0 0 4 16,-4-4 9-16,2 1-4 0,2-3 5 16,-5-1 3-16,1-1 0 0,2-3 7 15,-1 0-11-15,1-2 7 0,2 0-4 16,-4-2-10-16,5-3-4 0,1 1-83 0,-2-4-148 16,2-3-197-16,2 0-220 0,-4-2-202 15,2-4-41-15,-2-3 341 0</inkml:trace>
  <inkml:trace contextRef="#ctx0" brushRef="#br0" timeOffset="169495.82">17542 8519 522 0,'-8'-4'28'0,"3"4"3"15,1-2 20-15,4 2 5 0,0 0-5 16,0 0-3-16,-4-6 1 0,4 6 3 16,0 0 5-16,4-1 3 0,-8-5 5 15,4 6 9-15,0 0 5 0,4-2-3 0,0-3-11 16,1 1-17-16,-1 0-7 0,2 2-7 16,1-3-6-16,1 3-7 0,1 0-3 15,1-2 1-15,3 2-4 0,0 0 10 16,4-1 28-16,4 1 28 0,0-4-3 15,3 3-12-15,5-3-12 0,-3 0-17 16,4 3-11-16,-1-3-8 0,3 1-6 0,0 3-11 16,0-4 6-16,2 4 8 0,0-3 5 15,2 3 3-15,0-4 5 0,0 2-5 16,4 1-8-16,-3 1 0 0,5-4-6 16,-4 4 1-16,1 1-3 0,-3 1-2 15,4 0 4-15,-4 0 5 0,2 0 0 0,-2 1 7 16,3 1-9-16,-3 4 1 0,2-4 2 15,2 1 0-15,-4 1 12 0,5 0 58 16,3-2 22-16,3 0-15 0,-4 1-14 16,3-1-15-16,-1 0-16 0,1 2-10 15,-3-2-20-15,0 0-9 0,5-2-10 16,1 0 7-16,-2-2-4 0,-3 2 6 0,1-6-2 16,8 2 1-16,-8-1-8 0,2-1-3 15,1 2 9-15,-5 1-1 0,1 1 4 16,-3 0-6-16,1-2 5 0,-3 2-2 15,1 2 0-15,0 2 4 0,1-2 2 16,-3 4 6-16,2-2 4 0,0 0-5 16,1 1 8-16,1-1-11 0,1 0-2 0,-3-2-3 15,0 0-4-15,-3 0 8 0,1 0-2 16,-2-2 11-16,2 0-7 0,-4 2 7 16,-2-3 4-16,-4 1 6 0,3 0-14 15,-5 2 0-15,1-4-6 0,-3 4 3 16,1 0-9-16,-3 0-2 0,1 0-2 15,2 0 0-15,-5 4-5 0,5-4 10 0,0 2-7 16,3-2 2-16,-4 2-4 0,3 1 0 16,-1-1 5-16,-1 0 1 0,-1 2-2 15,1-2 1-15,0-2 0 0,-3 2-1 16,3 1 2-16,-4-1-1 0,1-2-1 16,-3 2 5-16,4-2-7 0,-4 4 2 15,2-4-1-15,-3 0 1 0,1 0 0 0,2 0 3 16,0 2-8-16,0-2 4 0,0 0 1 15,1 0 0-15,-3 0 0 0,6-2 10 16,-3-2 2-16,3 2-11 0,5 0 6 16,-3-1-2-16,-3 1-1 0,3 0-2 15,-1-4 4-15,-1 4-2 0,-3-3-6 16,1-1 2-16,-2 4-1 0,0 2 4 16,-4-1-5-16,0-3 5 0,-2 2 0 0,-2 2 3 15,0-2-9-15,-1 2 6 0,-5-4-3 16,1 4 2-16,-3-1-7 0,-1 2 5 15,2-1 2-15,-6 0-7 0,0 0 2 16,0 0 5-16,0 0-5 0,0 0 1 16,0 0-9-16,0 0-40 0,0 0-111 0,0 0-129 15,0 0-105-15,0 4-77 0,0 5-223 16,-2-3 129-16,-6-4 231 0</inkml:trace>
  <inkml:trace contextRef="#ctx0" brushRef="#br0" timeOffset="170387.78">17861 8351 481 0,'-19'-2'18'0,"2"0"14"15,0-1 26-15,0-1 21 0,2 0 1 16,0 2 6-16,2 2 14 0,2-1 11 16,-1-3-3-16,3 8-9 0,1-8-7 15,3 2-18-15,1 2-18 0,4 0-15 0,0 0-13 16,0 0-12-16,0 0-10 0,0 0-7 15,0 0-2-15,0 0-3 0,0 0 10 16,0 0 2-16,0 0-6 0,2 0 6 16,3 0 3-16,5 0 12 0,3 2 16 15,8 3 6-15,3-3 15 0,8 2 5 16,6 0 2-16,10-1-17 0,3 5-4 0,5-4-11 16,12 1-15-16,2 1 0 0,0 1-11 15,6 2-1-15,3-1-1 0,2-1-1 16,3 1-2-16,6-1 0 0,-3-1 118 15,8-2-134-15,3 1 2 0,2-3 12 16,2 2 27-16,6-4-4 0,0-4 16 16,-1 4 20-16,5-2-5 0,-3 0 11 0,-1 2-9 15,6-3-6-15,-7 1-2 0,-3 0-3 16,0-4-8-16,-2 6-15 0,-2-2-1 16,-3-1-2-16,-1 3-10 0,-9 0-7 15,-4 0 0-15,-3 3 0 0,-10-3-2 16,-4 2-4-16,-4 4 0 0,-3-4 5 15,-3 0 31-15,-3-2 38 0,2 3 8 0,-4-1-15 16,-2 0-4-16,0 2 2 0,0-4-10 16,-3 0-11-16,1 0-21 0,0 2-8 15,-3-2 2-15,-1-2-8 0,-1-2-3 16,-2 4 3-16,-3-2 4 0,-3 2-4 16,-2 2 3-16,-1-2 0 0,-7 0 0 15,1 0-3-15,-4 4 1 0,-4-4 2 0,-2 2-7 16,-4-2 9-16,-3 0-2 0,-1 0 2 15,1 0 0-15,-6 0-7 0,3 0-1 16,-5 0-2-16,4 1 0 0,-4-1-2 16,6 0 7-16,-2 0-2 0,-1 0-1 15,1 0-3-15,2 0-6 0,-2 4-17 0,7-2-162 16,-4 0-170-16,3 2-160 0,-3-1-367 16,-7-3 247-16,2-3 255 0</inkml:trace>
  <inkml:trace contextRef="#ctx0" brushRef="#br0" timeOffset="172194.19">21849 8493 672 0,'7'0'10'0,"3"0"30"0,-1 0 22 16,6-2 24-16,1 0-4 0,3-4-9 0,3 4-13 15,-1-1-11-15,2-1-16 0,1 0-14 16,-1 2-10-16,-2 0-7 0,1-1-1 16,-3-1 0-16,4 0 0 0,-4 2-4 15,-2 1 0-15,0-3 1 0,0 4-16 16,-4-2-42-16,-3 2-39 0,-3 0-44 15,-1 0-41-15,-6 0-57 0,0 0 32 16,-6 0 85-16</inkml:trace>
  <inkml:trace contextRef="#ctx0" brushRef="#br0" timeOffset="172607.94">19182 8684 1741 0,'-32'-5'30'0,"6"-3"55"0,3 1 44 16,10-1-6-16,1 4-26 0,12 4-78 16,0 0-76-16,0-3-3 0,8 3-7 15,7 3 7-15,10 1 7 0,7 2 16 16,4-1 16-16,3-1 13 0,11 0 9 16,1-2-1-16,3 0 5 0,-3-2 11 0,4-2 24 15,-2 0 12-15,2-6 19 0,-2 3-9 16,2-3-8-16,-2-1-10 0,1 2-9 15,-1-1-18-15,-2 1-6 0,6 1-6 16,-6 4-8-16,-4-1-8 0,1 6-74 16,-5 1-94-16,-1 2-79 0,-3 3-79 15,3-2-141-15,1 6 52 0,5-5 170 0</inkml:trace>
  <inkml:trace contextRef="#ctx0" brushRef="#br0" timeOffset="173075.16">23860 8336 66 0,'5'0'-18'16,"3"0"-3"-16,1 0 8 0</inkml:trace>
  <inkml:trace contextRef="#ctx0" brushRef="#br0" timeOffset="174104.54">23801 8267 599 0,'-13'0'24'0,"3"0"37"16,3 0 22-16,-1-1 14 0,8 1 2 15,0 0-12-15,0 0-9 0,0 0-11 16,0 0-19-16,0 0-17 0,0 0-13 16,0 0-7-16,0-6-5 0,4 6 4 15,-2-6 3-15,6 6 26 0,1-7 23 0,0 5 9 16,-1-4 2-16,1 3 11 0,-1-1 21 15,-2 2 22-15,-6 2 26 0,4-2 3 16,-4-1-3-16,3-1-13 0,-3-2 5 16,-3 1-7-16,-1 3-19 0,-2-4-20 15,2 4-16-15,-1-3 1 0,1 3-6 0,-4 0-15 16,3-2-7-16,-3 3-1 0,4-1 16 16,-1 2 0-16,5 0 5 0,0 0-20 15,0 0-8-15,0 0-12 0,0 0-5 16,0 0-7-16,0 0-13 0,0 0-5 15,0-6-13-15,0 6-5 0,0 0-14 0,0 0-3 16,1-2 1-16,5 2 8 0,-2 2 1 16,2-2 5-16,-1 2 5 0,-3 2-2 15,-2-4 5-15,0 0 1 0,6 2 5 16,-6-2-3-16,0 0 0 0,0 0-3 16,-4 1 0-16,4-1 3 0,0 0-2 15,0 0 7-15,0 0-5 0,0 0 6 0,0 0 0 16,0 0 0-16,0 0 5 0,0 0-7 15,0 0-1-15,0 0 6 0,0 0-12 16,4-1 0-16,-4 1-12 0,0 0-19 16,2 0 2-16,0-2 4 0,3-2 7 15,3 4 0-15,-4-4 6 0,5 1 2 16,-1 1-4-16,-1 0 14 0,1-2-6 0,-3 2 6 16,-1 0-3-16,0-1 8 0,-2 1-1 15,-2 2 4-15,2-2-1 0,-2-4 4 16,-2 4-5-16,0-1 10 0,-2 1 8 15,4 2-4-15,-4-6 4 0,-3 6-5 16,-3 0-5-16,3-2 5 0,-4 2-7 16,1 0 6-16,1 0-3 0,-1 0 3 0,1 2-1 15,-1-2-3-15,-1 4-1 0,3 0-4 16,-1 1 0-16,5 1-1 0,-3-2-1 16,1 3-1-16,4 4 14 0,2 0-6 15,0 4 8-15,0 6-6 0,2-5 2 16,4 5 2-16,1-1-7 0,3 3 3 0,-1-5-4 15,4 3 3-15,0-1-10 0,3-1-2 16,-3 7 4-16,-2-2 1 0,-1 6 4 16,-1 0 3-16,-3-2 0 0,-1 1-7 15,-3-3 1-15,-2 0 3 0,-7-1 4 16,1-3-4-16,0-2 5 0,-7-5 18 16,2-4 15-16,-2 1 59 0,1-5 60 0,-3-5 50 15,0-2 70-15,4 0 38 0,-4-6 29 16,1-3 7-16,3 0 7 0,-4-6-90 15,5-4-127-15,1 1-35 0,1-5-23 16,3 1-24-16,3-4-22 0,2 0-9 16,6-2-17-16,-1 0-5 0,7 2-7 0,1 0-2 15,4 2-3-15,2 1 0 0,-2 3-3 16,0 1 3-16,-4 5-4 0,6-1 5 16,-6 2 0-16,-3 0-7 0,-3 5-8 15,1-3-21-15,-3-2-26 0,-3-2-27 16,0 0-46-16,-4 0-35 0,0 0-100 0,-7-1-142 15,-2 1-37-15,-1 2 25 0,-3 3 28 16,0 3 6-16,4 1-30 0,1 5-90 16,3 2-87-16,-1 5-2 0,6 3 34 15,2 6-11-15,10 2 238 0</inkml:trace>
  <inkml:trace contextRef="#ctx0" brushRef="#br0" timeOffset="174475.31">24336 8210 1741 0,'-4'-15'54'0,"0"6"84"15,-3-4 51-15,-1 1 2 0,1 5-20 16,-1 1-33-16,-1 4-22 0,-1-1-38 16,-5 6-33-16,0 1-29 0,-2 7-10 0,0 4-10 15,0 2 13-15,-2 7 0 0,4 2 2 16,0 6-2-16,4-1 8 0,-1 5-3 15,3 3-3-15,5-2 3 0,-2-2-6 16,8 1 0-16,2-6 2 0,0-6-3 16,3-4 2-16,3-5 3 0,3-6 8 0,-2-1 22 15,4-6 12-15,-3-2 30 0,1-2 42 16,4-7 35-16,0-6 6 0,-2-6-3 16,2-3-5-16,-2-6-23 0,-3-3-11 15,-3-1-30-15,-1-3-29 0,-5 0-22 16,-3-4-10-16,-3 2-13 0,-5 7-2 15,2 4 5-15,-1 6-19 0,-4 5-1 16,5 4-34-16,-5 6-137 0,3 5-251 0,-1 6-213 16,-1 7-79-16,2 7-28 0,5 8-124 15,-3-1 342-15</inkml:trace>
  <inkml:trace contextRef="#ctx0" brushRef="#br0" timeOffset="175507.18">24722 8310 635 0,'-4'-11'12'15,"4"2"24"-15,0-4 20 0,0-4 10 16,2 0 4-16,3 2 22 0,-3 0 30 15,-2 1 24-15,0 1 17 0,-2 5 17 0,-3-1 19 16,-3 3-9-16,4 4-10 0,-7-1-40 16,2 6-32-16,-1 1-36 0,-5 7-19 15,-2 6-24-15,2 5-5 0,2 6-9 16,-3 4-6-16,1-1-2 0,6 5 3 16,-1-1-45-16,7-3 51 0,3-2 3 0,5-3 7 15,3-4 6-15,3-5 4 0,4 1 14 16,2-10 8-16,0-1-6 0,4-6-10 15,-2-6-8-15,0-4-10 0,2-6-3 16,-4-7-8-16,0-1-5 0,-6-2-3 16,2-6-7-16,-9 0 1 0,0-3-6 15,-8-1-18-15,-2-1-27 0,-5-2 0 0,0 1 3 16,-4 6 15-16,0 6 23 0,1 7 36 16,1 3 10-16,4 6-4 0,-1 4-5 15,10 4-27-15,-5 0-33 0,3 12-6 16,2 2-4-16,2 5 2 0,5 3 9 15,3 6 0-15,7-4 3 0,3 4-16 16,5-7 13-16,3-3-23 0,2 3-16 16,3-8-2-16,-3-4 1 0,2-1 9 0,-4-6 16 15,-1-2 16-15,-3-2 13 0,-3-4 11 16,-2-1 9-16,-2-3 23 0,-6-3 39 16,3 2 23-16,-9-4 24 0,-1 0 1 15,-8-5 32-15,0 3 15 0,-3 2 9 16,-1 0-11-16,-1 2-2 0,-4 6 1 0,1 1-20 15,3 6-40-15,-4 4-35 0,3 0-20 16,-1 11-18-16,-2 5-16 0,3 3-9 16,1 4 1-16,1 3 2 0,1 2 0 15,7-2 2-15,0 1-1 0,7-1-1 16,1-2 7-16,3-4-12 0,6-3 5 16,0-5 0-16,0-1-5 0,4-7 5 0,-2-3 2 15,-2-5 2-15,0-2 12 0,0-9-2 16,-2-4 2-16,-2-1 3 0,-3-7-9 15,-3-1-2-15,-3-6-8 0,-4-3-7 16,-2 1-10-16,-5-5 1 0,-9 0-3 16,-1 1-1-16,0 5 13 0,0 3 9 15,0 6-19-15,2 7-85 0,4 5-152 16,-2 8-237-16,1 6-143 0,3 7-176 0,1 6 114 16,3 4 280-16</inkml:trace>
  <inkml:trace contextRef="#ctx0" brushRef="#br0" timeOffset="175940.92">25498 8548 3162 0,'-2'8'32'0,"2"-8"-14"0,0 0-25 16,0 0-103-16,2 2-208 0,4-1-77 0,3 3-151 15,8-8 135-15,4-3-233 0,0-4 253 16</inkml:trace>
  <inkml:trace contextRef="#ctx0" brushRef="#br0" timeOffset="177123.21">26787 8347 1042 0,'0'0'10'0,"0"0"2"0,0 0-5 16,0 0-11-16,0 0-8 0,0 0-7 16,0 0-3-16,0 0 0 0,0 0-1 15,0 0 7-15,4 0 4 0,2 0 5 16,1 0 13-16,3-3 15 0,3 1 23 16,4 0 18-16,2-2 8 0,5 4-6 15,5-2-8-15,-1 1-6 0,6-3-10 0,4 2-10 16,2 0-5-16,3-2 0 0,0 2 2 15,8 1-1-15,4-3-6 0,2 4-3 16,5 0-4-16,5 0-4 0,4 4 0 16,1-4-4-16,2 0 2 0,5-4-2 15,2 4-4-15,8 0 6 0,-4-2-5 16,8 2-3-16,-4 0 2 0,0 0 0 0,-2 0 2 16,-1 0 0-16,1 0 0 0,2-2 32 15,0 4 11-15,-4-2 6 0,2-2-2 16,-4 4 11-16,0-2-1 0,-1 2 1 15,-3 2-6-15,2-3-4 0,1 1 0 16,-1 2-11-16,-6 0-7 0,7 0-11 0,-7-1 0 16,3 3-9-16,-3-1-3 0,3-1-12 15,-3 0 5-15,-5 0-4 0,0 1 3 16,-7 1 1-16,-1-3-2 0,-5 3 0 16,-3 0 0-16,3-3 2 0,0 1-3 15,-6-2 1-15,2 3-6 0,0-1 10 16,-2 2-5-16,4-4 15 0,1 3 21 15,-3 1 5-15,2-2-7 0,-2 1-2 16,-2 1-6-16,-2 1-10 0,4-3-2 16,-8 3-11-16,1-1-3 0,-1 1-2 15,2-1 1-15,-3 1 8 0,-1-3-9 16,1 2 4-16,-3-1-16 0,5-1 22 16,-5 0-1-16,5-2 0 0,-3-2-2 15,-1 1-1-15,1-1-4 0,2 0 4 16,-3 4-2-16,0-4 3 0,-1 0-5 15,1 2 0-15,-3-2 0 0,-5 0 0 16,0 0 0-16,1 2-9 0,-1-2 9 16,-2 4-7-16,0-4-4 0,-4 1-97 15,2-1-113-15,-1 0-143 0,-1 0-219 16,0 0 40-16,-3-7 210 0</inkml:trace>
  <inkml:trace contextRef="#ctx0" brushRef="#br0" timeOffset="181114.29">7333 7075 329 0,'-8'-6'13'16,"1"1"19"-16,1 3 13 0,4-6 6 16,0 3 0-16,2 5 2 0,0 0-3 15,0 0-8-15,0 0-10 0,0 0-9 16,0 0-7-16,0-2-6 0,0 2-4 15,2-6-2-15,-2 6-3 0,2-1 0 0,2-1 0 16,0 2 1-16,-3-4-1 0,7 2 3 16,0 0-2-16,1-1 3 0,2 1-3 15,3 0 4-15,6-2 4 0,5 2 3 16,3 0 0-16,6-3 4 0,4 3 3 16,6-2-4-16,5-3 4 0,5 3 3 15,1-2 5-15,10-1-5 0,1-2-4 0,5-2-8 16,3 3 1-16,2 1-2 0,-1-3-5 15,-1 3-4-15,2 0-2 0,3 1 6 16,-1 2-4-16,-3-1 2 0,6 3-3 16,-3-4 0-16,3 4 0 0,-1-1 4 15,-3-1-3-15,2 0 0 0,-3 4 1 16,1-2-1-16,10 0 8 0,-5-3 22 0,-3 3 7 16,4-2-2-16,-2 1-3 0,-1-1-3 15,-1 2-3-15,1 0-2 0,1-2-2 16,-4 4-4-16,3 4-2 0,-3-4-3 15,-1 0-4-15,1 2 1 0,1-2-4 16,-5 2 7-16,5-2 5 0,-4 0 5 0,-1 0 5 16,-1-2 0-16,-4 0 0 0,0-3 6 15,-3-1 9-15,-1 4 4 0,-4 0-5 16,3-5-2-16,-1-1-6 0,0 3 9 16,-1-1 15-16,1-3-1 0,-3 1-12 15,1-1-1-15,-3-2-7 0,0 2-9 16,-4-1 6-16,1-3-7 0,-3 6-3 0,0-2-10 15,-1-3-4-15,-7 5-4 0,2 0 1 16,-5 3-5-16,-6 0-3 0,2 2-5 16,-4 2 0-16,-2 0-54 0,-1 6-127 15,-5 1-116-15,1 1-137 0,-2 3-95 16,-6 2 200-16</inkml:trace>
  <inkml:trace contextRef="#ctx0" brushRef="#br0" timeOffset="184234.4">18009 8578 335 0,'-4'-11'2'16,"-2"3"7"-16,1 5 19 0,1-5 5 0,-2 3 3 16,4-3-1-16,0 3-6 0,-1 1 0 15,-1-2 2-15,2 1 2 0,2 1-2 16,0 4 14-16,-4-4 7 0,4 4 4 15,-2-3 9-15,0-3 6 0,2 6 14 16,0 0 0-16,0 0-8 0,0 0-16 16,0 0-16-16,0 0-13 0,0 0-17 0,0 0-15 15,0 0-6-15,8-5 0 0,1 3-1 16,5 4 5-16,8-2-2 0,1 0 5 16,5 3 0-16,10 1 0 0,-2 0 1 15,9-2-4-15,1 3 1 0,5-3 4 16,4-2 1-16,3 2-4 0,8-2 3 15,6-2-1-15,4 0 0 0,9 2-3 0,2-5-3 16,5-1 0-16,1 2 3 0,5 1 4 16,2 1-1-16,0 0-6 0,-3-2 7 15,-3 2-6-15,-3 0 4 0,-2 2 5 16,-4 0 4-16,0 0 17 0,-2 0-1 16,-4 0 1-16,-1 0-2 0,-2 0-5 0,-7 2-6 15,3-2-4-15,-6 6 0 0,-1-4-5 16,-5 3 1-16,-3-3-1 0,1 4-1 15,-7 1-1-15,-1-3 0 0,-1 3 1 16,-6 1-3-16,4-3-1 0,1 3 6 16,-5-3 15-16,4-3 9 0,3 4 6 15,-3-6 2-15,2 2-10 0,4-4-2 16,-4 2-9-16,2 0-3 0,-2-4-7 0,-3 2-3 16,-1 2-2-16,-4-2 2 0,1-1 3 15,-2 1 2-15,-4 0 27 0,-2-2 8 16,-4 2 15-16,2-3 6 0,-6 3-6 15,1-4-1-15,-1 4-8 0,-1-3 2 16,3 1 2-16,-9-1-13 0,4-1-3 16,-6 2-5-16,0-1-3 0,-4-1-1 15,0 4-7-15,-1 0 6 0,-1-1-8 0,-7 1 1 16,2 2-5-16,-3-2 0 0,3 2-9 16,0 0-3-16,-3-4-1 0,5 4 2 15,-2 0-1-15,1 0 2 0,-1 0-4 16,0 4-1-16,-1-8-1 0,3 8 5 0,-3-4-5 15,1 0 3-15,0 0-1 0,-2 0 1 16,1 0-1-16,-1 0-4 0,2-4-10 16,-4 4-90-16,-2 0-113 0,3-4-141 15,-3 4-158-15,0 0-94 0,0-11 231 16</inkml:trace>
  <inkml:trace contextRef="#ctx0" brushRef="#br0" timeOffset="186878.3">22800 7774 412 0,'0'0'26'0,"0"0"22"15,0 0 12-15,0 0 4 0,0 0-7 16,0 0-5-16,0 0-2 0,1 2 7 16,-1-2 8-16,0 0 5 0,0 0 7 15,0 0-4-15,0 0-5 0,0 0-8 16,0 0-9-16,6 6-11 0,-6-6 1 0,0 0 2 16,0 0 4-16,0 0 9 0,0 0-5 15,0 0 4-15,0 0 9 0,0 0 11 16,0 0 27-16,0 0 16 0,0 0 24 15,0 0 15-15,0 0 16 0,0 0 7 16,0 0-7-16,0 0-2 0,0 0-16 0,0 0-16 16,-4 0-11-16,2 0-8 0,1-4-21 15,1 4-25-15,0 0-21 0,0 0-21 16,-6 4-13-16,2-4-19 0,4 0-16 16,0 0-3-16,0 0 5 0,0 4-3 15,0 1 3-15,0 3 4 0,4-1-2 16,-2 2 4-16,3 2-3 0,3-1-2 15,0-3 2-15,1 1 3 0,-1-3 0 16,1-1-1-16,0 0-3 0,-1-1 3 0,0-3 1 16,-3 4 3-16,-5-4 1 0,4-4 10 15,-4 4-47-15,0 0 64 0,0 0 26 16,0 0 48-16,0 0 40 0,2-1 37 16,2-5-7-16,-8-1-32 0,4-3-26 15,-2 1-34-15,0-4-6 0,0 5 4 16,-3 3 16-16,-1 1 26 0,2 0-8 0,4 4-20 15,0 0-18-15,0 0-17 0,-2 0-25 16,2 0-25-16,0 0-15 0,0 0-35 16,-4 4-16-16,4-2 12 0,-1 4 21 15,2-3-39-15,3 3-42 0,0-1-18 16,-2-3-4-16,4-2 18 0,-1 0 7 0,-1 0 24 16,-4 0 21-16,2-2 44 0,-2 2 58 15,4-5 65-15,-2-4-29 0,-1-6-13 16,3-4-13-16,-2 2-23 0,-2 1 1 15,0 1-14-15,0 2 2 0,-2 3 3 16,-3 3 23-16,5 7 2 0,-6-4-18 16,4 2-27-16,2 2-96 0,0 0-162 0,-4 2-205 15,0 6-9-15,1 5-85 0,-3 3-45 16,6-1-75-16,0 4-34 0,6-4 294 16</inkml:trace>
  <inkml:trace contextRef="#ctx0" brushRef="#br0" timeOffset="187275.06">23017 7440 1911 0,'-17'-12'71'0,"0"5"10"0,2 3 17 15,3-1-13-15,5-1-46 0,1 10-69 16,2 0-2-16,-1 7-14 0,-1 0-38 16,2 2-25-16,2 0-29 0,-1 2-7 15,6-4-7-15,1 0 4 0,4-3 10 16,-1-1 31-16,-3-5 30 0,2-2 32 0,-6 0 52 16,5 0 38-16,-5-8 2 0,0-1-1 15,0-4-9-15,-3 0 21 0,-1-2 11 16,-4-2 25-16,1 4 39 0,-1 2 35 15,-1 0 25-15,-1 7 8 0,3-1-19 16,-3 3-30-16,3 2-38 0,-1 0-34 16,6 2-32-16,-3 3-28 0,3 3-8 0,-2 1-8 15,2 6-15-15,4 0-21 0,-2 0-41 16,6 1-94-16,-1 3-107 0,1-4-92 16,0-4-38-16,1 2-132 0,1-4 117 15,-1-1 174-15</inkml:trace>
  <inkml:trace contextRef="#ctx0" brushRef="#br0" timeOffset="187956.15">22618 8351 2452 0,'-7'8'49'15,"1"-5"-3"-15,6-3-31 0,0 0 14 16,0 0-14-16,0 0 0 0,0 0-10 16,0 0 3-16,0 0 13 0,0 0 21 0,0 0 19 15,0-3 12-15,4-1-50 0,-2-4 46 16,-1-3-8-16,1 2 12 0,2 3 98 16,-4 3 75-16,0 3 31 0,0 0 21 15,0 0 0-15,0 0-36 0,0 0-41 16,-6-4-60-16,6 4-76 0,0 0-39 15,-3 0-30-15,3 0-28 0,0 0-18 0,0 0-2 16,0 0-53-16,0 0-42 0,0 0-39 16,0 0-33-16,2 0 12 0,-2-2 9 15,1 0 35-15,-1 2 47 0,0 0 33 16,0 0 30-16,0 0 47 0,2-4 35 16,-2 4 8-16,0 0-1 0,0 0-14 0,0 0 0 15,0 0-1-15,0 0-5 0,0 0-28 16,-2 4-47-16,2-4-99 0,0 2-182 15,0 7-20-15,-1 6-58 0,-1 6-147 16,2 3-76-16,2 4-157 0,1-4 304 16</inkml:trace>
  <inkml:trace contextRef="#ctx0" brushRef="#br0" timeOffset="188258.96">22646 8626 4728 0,'-20'4'26'16,"-3"-8"82"-16,8 4-17 0,15 0-31 0,-11-1-155 15,11 1-109-15,0 0-72 0,0 0-74 16,0 0-71-16,0 0 54 0,1 0 72 16,1 0 51-16,4 0 37 0,2 0 58 15,-5 0 47-15,3 0 46 0,-6 0-2 16,0 0 85-16,0 0 45 0,0 0 42 15,0 0 51-15,0 0 18 0,0 0 5 0,-2 1-13 16,-4 3-15-16,5-2-43 0,-5 0-39 16,6-2-29-16,0 0-37 0,0 0-82 15,-2 4-123-15,2 3 18 0,0-3-33 16,0 3-142-16,2 1-147 0,4-3-116 16,3 1-33-16,-1-10 257 0</inkml:trace>
  <inkml:trace contextRef="#ctx0" brushRef="#br0" timeOffset="189045.99">24077 7905 243 0,'-26'0'5'15,"1"0"-1"-15,0 0 5 0,7-2 2 16,1 0 13-16,0 2 13 0,0-4 20 0,5 2 22 16,3 0 40-16,1-1 28 0,4-1 24 15,4 4 26-15,0 0 5 0,0 0-21 16,0 0-31-16,2-4-42 0,8 1-37 15,7-3-12-15,13-1 13 0,12-1 19 16,9 1-2-16,13 1-17 0,10 4-6 16,7 0-17-16,4 2-6 0,-2 2-18 0,2-2-13 15,2 2-13-15,-2 2 4 0,-4-4-2 16,1 0 4-16,-7-4 2 0,-5 0-4 16,-4 1-4-16,-5-1-4 0,-10-2-9 15,-6-1-91-15,-3 1-98 0,-6 3-117 16,-8-3-153-16,-5 4-96 0,-8-5 215 15</inkml:trace>
  <inkml:trace contextRef="#ctx0" brushRef="#br0" timeOffset="189850">23646 8723 1303 0,'-17'-2'70'16,"0"0"75"-16,6-1 67 0,3 1 43 16,8 2-11-16,0 0-37 0,0 0-42 15,0 0-48-15,0 0-61 0,0 0-60 16,0-2-22-16,8-2-1 0,5 8-6 0,15-4 21 15,10 0 42-15,19 0 12 0,9-6 33 16,10 1 5-16,14-3-2 0,5 5-14 16,1-3-19-16,6 1-15 0,-7 3-8 15,-4 2-9-15,-5 0-9 0,-10 0-6 16,-2 0 4-16,-12 0-1 0,-3 0 1 16,-6 0-5-16,-10-2 9 0,-3-2 4 0,-8 4-2 15,-6-4 12-15,-3 1 21 0,-6 1 17 16,-6 0 12-16,-1-2 1 0,-5 4 18 15,-5 0 13-15,0 0 41 0,0 0 25 16,0 0 18-16,0 0-12 0,0 0-15 16,0 0-23-16,0 0-35 0,0 0-31 15,0 0-21-15,0 0-26 0,0 0-7 0,0 0-18 16,0 0 2-16,0 0-5 0,0 0 5 16,0 0-5-16,0 0 5 0,0 0-16 15,0 0-20-15,-1 4-4 0,1-4-13 16,0 0-29-16,0 0-19 0,0 0-20 15,0 0-30-15,0 0-23 0,-4 0-31 0,4 0-46 16,0 0-52-16,0 0-58 0,-4 0-89 16,-2 2-86-16,1 0-61 0,1 3-30 15,-9 3 252-15</inkml:trace>
  <inkml:trace contextRef="#ctx0" brushRef="#br0" timeOffset="192264.04">32574 7414 1550 0,'-4'-10'106'15,"-3"-3"78"-15,5 2 39 0,-6-2 27 16,4 4-10-16,3-2-33 0,-1 3-35 15,2 1-19-15,2 3-37 0,-2 4-29 16,0-6-24-16,1 4-8 0,3-1-14 16,-4 3-16-16,0 0 5 0,0 0-19 15,2-2-5-15,-2 2 0 0,2 2-6 16,4 1-24-16,1 1 1 0,1 7 10 16,3-1-5-16,-1 3 10 0,-1 2 7 15,2 1 1-15,-1 5 3 0,-3 1-3 16,-3 0 4-16,0 3-5 0,-4 3 4 15,-4 1-2-15,-3 5 5 0,1-1 5 16,-7 1-11-16,3 1 3 0,-5 2-5 16,0-1 5-16,6 1-1 0,-1-4-5 15,3 3-2-15,5-1 2 0,4-3 6 16,3-1 0-16,7-1 0 0,5 0 3 16,5-4-4-16,3-2 8 0,3-3-10 15,4-7 8-15,0-2-7 0,1-5 10 0,1-3-7 16,3-4-134-16,-3-4 145 0,-5-3-2 15,1-1-8-15,-5 1 1 0,-7-3 1 16,-2 1 1-16,-7-4 4 0,-1 0-5 16,-8 2-14-16,-2-2 7 0,-6-2-3 15,-5 6 9-15,0-3-5 0,-8 3 1 16,-4 4 4-16,-1 5-2 0,-4 3 1 16,-1 5 7-16,-1 7 7 0,-2 3 13 0,-2 8 4 15,6 0 4-15,-2 10-6 0,4 1 8 16,1 8 6-16,3-1-1 0,7 3-10 15,5-3-8-15,1 1-9 0,11 0-1 16,0-3-9-16,7 1-7 0,5-6-3 16,1-3-5-16,4-1 5 0,0-7 0 15,-2 0 0-15,0-3-9 0,-3-5 6 16,-1-5 4-16,-4 2-2 0,-3-7 4 16,-2-1-16-16,-2-1 2 0,-2-2-3 15,0-1 3-15,-7 5 6 0,-4-5-4 16,-4 3 7-16,-6 0 2 0,2-5 8 15,-1 5-2-15,-1-4-1 0,2 0 4 16,-2-2 20-16,6 3 30 0,0-3 28 16,0 0 12-16,4-3 2 0,2 1-1 15,3 2-13-15,1 0 0 0,3-2-20 16,4 2-22-16,-6 2-9 0,6-2-1 16,0 0-8-16,0 0-15 0,0 0-5 15,0 0-4-15,0 0-6 0,0 0-1 16,0 0 4-16,0 0 0 0,0 0-10 15,0 0 8-15,0 0 0 0,0-2 1 16,0 2-1-16,0 0-3 0,0 0-13 16,0 0 4-16,0 0-35 0,0 0-54 15,0 0-70-15,0 0-81 0,0 0-90 16,0 0-119-16,0 0-146 0,0 0-180 16,0 0-62-16,-2-6 335 0</inkml:trace>
  <inkml:trace contextRef="#ctx0" brushRef="#br0" timeOffset="199701.02">17534 8483 362 0,'-13'0'21'0,"4"-5"24"0,1 1 22 15,1-2 12-15,-1 1 8 0,4 1 2 16,-1 0-1-16,5 4-1 0,-2-3-5 0,2 3 1 16,0 0-5-16,0 0-8 0,0 0-13 15,0 0-14-15,0 0-8 0,0 0-19 16,0 0-4-16,0 0-7 0,0 0-6 16,0-4-1-16,0 4 0 0,0 0 0 0,5-2 0 15,5 0 13-15,9-2 37 0,5 1 9 16,8-1 3-16,4 0 0 0,6-1-9 15,3-1-4-15,4 4-15 0,2 0-14 16,6-3-8-16,2 3-7 0,1-4-1 16,6 4 0-16,0-1-5 0,1 1 0 15,-1-4 5-15,0 4 0 0,-2 1-4 16,-3-3 7-16,-5 2-4 0,-1 0 0 0,-4-2-1 16,-4 3 1-16,-3-5 2 0,-3 4-3 15,1-3-1-15,-6 1 0 0,0-2 5 16,-2 1-6-16,-6 3 2 0,0 0-4 15,-1 2-35-15,-6 0-92 0,1 2-88 0,-3 3-113 16,0 3-136-16,-7-4 173 0</inkml:trace>
  <inkml:trace contextRef="#ctx0" brushRef="#br0" timeOffset="201348.03">23589 8701 391 0,'-5'0'9'0,"-1"0"16"16,6 0 7-16,0 0 8 0,-2-2 10 16,2 2 9-16,-5-2 15 0,5 2 6 15,0 0 3-15,0 0 8 0,0 0 9 16,0 0 8-16,0 0 10 0,0 0 7 0,0 0 3 16,0 0 1-16,0 0-7 0,0 0-6 15,0 0-11-15,0 0-8 0,0 0-8 16,0 0-14-16,0 0-8 0,0 0-18 15,1-4-13-15,7 3-12 0,1-1-4 16,10-2-8-16,2 2-5 0,4-3-3 16,7 3 1-16,8-4 0 0,3 2-1 15,4-1 4-15,4-1-3 0,2 2-4 0,4-1 7 16,2 3 15-16,3-2 13 0,-2 2 2 16,3 1-5-16,-3 1-1 0,6 0-7 15,-1 0-3-15,-5 1-2 0,-1 1-6 16,-1 2-5-16,-1-2-4 0,-2 0-1 15,-4 1-1-15,-2-1 2 0,-4 0 3 0,-1 2 0 16,-3-4 2-16,-5 0 12 0,0 0 5 16,2 0 8-16,-6 0 8 0,-4 0 5 15,-3 0 10-15,-4-4-1 0,-2 8 2 16,-6-4-3-16,-2 0-8 0,-3 0 3 16,-1 0 0-16,-7 0 4 0,0 0 7 0,0 0-4 15,0 0 9-15,0 0-13 0,0 0-3 16,0 0-7-16,0 0-7 0,0 0-10 15,0 0-10-15,0 0-4 0,0 0-11 16,0 0-23-16,0 0-141 0,0 0-203 16,2-4-216-16,0 0-163 0,4-1-131 15,1-3 335-15</inkml:trace>
  <inkml:trace contextRef="#ctx0" brushRef="#br0" timeOffset="201863.22">25563 8310 1125 0,'-12'0'5'0,"1"0"-3"0,11 0-13 15,-4 0-2-15,4 0-4 0,0 0 1 0,0 0 1 16,0 0 6-16,0 0 13 0,0 0 26 15,0 0 25-15,0 0 22 0,0 0 18 16,-4-4 15-16,4 4 13 0,4-1 4 16,-4 1 16-16,2-2 15 0,0-2 3 15,2 0-15-15,-4-1-35 0,2-3-27 16,-1 1-25-16,-1-2 18 0,-1 1 38 0,1 3 10 16,0 5 6-16,0 0-2 0,-2-2-12 15,2 2-28-15,-4 0-30 0,2 2-23 16,2-2-22-16,-2 1-17 0,2-1-9 15,0 0-5-15,-4 6-6 0,2 1-3 16,2 1-29-16,-1-1-66 0,1-1-42 0,-2 1-58 16,2 3-69-16,-4-1-84 0,2-2-19 15,2 5-44-15,0-3-143 0,6 4 228 16</inkml:trace>
  <inkml:trace contextRef="#ctx0" brushRef="#br0" timeOffset="202108.07">25496 8522 4506 0,'-17'0'5'16,"4"-2"-1"-16,7 1-4 0,6 1-46 16,0 0-173-16,0 0-116 0,0 0-35 15,0 0-22-15,0 0-28 0,0 0-9 16,0 0 39-16,0 0 74 0,0 0 70 0,0 0 60 15,0 0 47-15,0 0 39 0,0 0 37 16,0 0 24-16,0 0 12 0,0 0 6 16,0 0-17-16,0 0-28 0,0 0-36 15,-3 1-89-15,3-1 20 0,5 0 66 16</inkml:trace>
  <inkml:trace contextRef="#ctx0" brushRef="#br0" timeOffset="202395.89">25466 8306 2040 0,'-9'-3'96'0,"1"-3"61"0,2 4 9 16,6 2-21-16,0 0-39 0,0 0-75 15,0 0-80-15,0 0-77 0,0 0-50 16,0-5 4-16,2 3 29 0,0-4 39 15,4 4 31-15,-4 2 30 0,-2 0 22 0,0 0 27 16,0 0 38-16,0 0 25 0,0 0 9 16,0 0 0-16,0 0-1 0,0 0 1 15,0 0-10-15,0 0-8 0,0 0-26 16,0 0-75-16,0 0-118 0,0 0-174 16,5 2-17-16,-5 4-73 0,6 1-83 15,2-3 197-15</inkml:trace>
  <inkml:trace contextRef="#ctx0" brushRef="#br0" timeOffset="202553.31">25485 8558 3693 0,'-6'-2'-189'0,"1"-2"-233"0,5 4-300 0,7-2-291 15,-1-11 369-15</inkml:trace>
  <inkml:trace contextRef="#ctx0" brushRef="#br0" timeOffset="207430.85">6460 8567 110 0,'-6'0'15'0,"0"0"-1"0,1 0 2 16,5 0-4-16,-6 0 1 0,2-2-4 16,4 2-4-16,-6 0 0 0,-1-2 6 15,3-2 2-15,-2 4 6 0,-1-1 7 0,3-1 8 16,-2 2 12-16,-1-4-2 0,3 4-4 16,-2 0-6-16,1-2-7 0,1 2-11 15,-2 2-4-15,3 2-4 0,-3-2-8 16,0-1-2-16,2 5 1 0,-3-4 2 15,1 3-3-15,4-3 3 0,-5 4 0 0,5-4-2 16,2-2 2-16,0 0 2 0,0 0 4 16,-2 4 17-16,2-4 13 0,0 0 14 15,0 0 13-15,0 0 17 0,0 0 11 16,0 0 9-16,0 0 7 0,0 0-9 16,0 0-11-16,0 0-18 0,0 0-16 15,0 0-23-15,0 0-12 0,0 0-14 0,0 0-10 16,2 0 0-16,5 0 3 0,1 0-6 15,5 0 5-15,6-4 2 0,0 4 0 16,0 0 1-16,5 0 0 0,3 0 0 16,3 0 0-16,0 0 4 0,1 0-5 15,5 0 7-15,-2-2-4 0,0 2 3 16,2-2 14-16,1 2 4 0,3-4 6 0,3 2-1 16,1-3 1-16,3 3 1 0,-3-5-6 15,3 1-5-15,2-3-5 0,-4 1-2 16,3 1-6-16,-1-1 2 0,-6 1-6 15,1 0 0-15,-4 1-2 0,0 2 0 16,-2 1 0-16,-2 1-2 0,3 0 2 16,-1 2 4-16,2 0-5 0,-4 2 1 0,0 0 3 15,0-2-1-15,-2 3 0 0,0-3-1 16,-1 0-3-16,-1 0 1 0,2 0 2 16,2-3 0-16,2 3 6 0,-2-2 7 15,0-4 1-15,0 4 2 0,0-3-3 16,4 3-3-16,-4-4-3 0,4 4-5 15,-1 0 0-15,-1 2-5 0,0 0-1 0,0 0 5 16,-2 0 0-16,4 2-1 0,-4 4 0 16,2-4 0-16,-2 3 0 0,6-3 0 15,-5 4-4-15,3-4 0 0,-2 3 4 16,2-3 0-16,-2 0-4 0,2 2 5 16,-1-2-4-16,1-1 6 0,-2 3-2 15,0-4-1-15,0 0 2 0,-2 0 1 0,4-4-4 16,-4 4 2-16,2-1 3 0,2 1 6 15,-3-2-1-15,1 2-1 0,4-4 4 16,2 2-2-16,-3 0-6 0,3-1-1 16,-1 1-2-16,1 2-2 0,1 0 0 15,-1 0 0-15,2 0-1 0,-3 2 1 16,1-2 0-16,-1 3 3 0,-3-1 0 0,4-2 0 16,-3 2-1-16,1-2-3 0,2 0 2 15,-3 0 1-15,3 0-50 0,1-2 57 16,-1 2-2-16,-1-2-5 0,1 2 5 15,-4-3-1-15,-4 3-3 0,0 0 3 16,0 0 1-16,-2 0-10 0,0 3 5 16,2-3-5-16,0 2 5 0,0 0-1 15,4-2 0-15,0 4 0 0,2-1-3 0,-1 1 3 16,5 0 0-16,1 0-1 0,0-4 5 16,3 1-2-16,-5-1-3 0,4 0 2 15,-3 0 1-15,-1-1 3 0,1-3-6 16,-3 2 1-16,1 0 2 0,-1-3 1 15,1 3-2-15,0-2-4 0,-1 2 1 0,3 0 2 16,-3-1 1-16,1 1-1 0,-1 2 0 16,-1 0 0-16,-4 0-1 0,4 0 2 15,-3 0-1-15,1 2-1 0,0-2 3 16,0 3-1-16,2-3-2 0,-1 2 3 16,-3-4 2-16,6 2-4 0,1-3 0 15,3-1 4-15,1 0 2 0,-4 0-2 0,1-3-4 16,3 1 4-16,0-1-6 0,-1-1 1 15,-1-1-1-15,0 2 3 0,3-1-3 16,-1 1 0-16,-4 1 0 0,-1-1-32 16,5 1 40-16,-3 2-1 0,-3-1 0 15,-1 3 4-15,1 2-2 0,1 0-3 16,-2-4-1-16,-3 4-4 0,1 0 0 0,-2 4-1 16,2-4 1-16,-4 2 2 0,-2-2 2 15,2 2-1-15,-2-2-1 0,-3 0 1 16,-3 3-2-16,2-3-4 0,-3 2 8 15,-4 0-5-15,3-2-3 0,1 0-1 16,-4 0 5-16,-1 0-3 0,-3 0 3 16,0 0 0-16,1 0 0 0,-5 0 1 0,-2 0-5 15,0 0 4-15,-7 0-3 0,4-2 0 16,-3 2 3-16,-5 0 0 0,4 0 8 16,-4 0-5-16,6 0-1 0,-6 0 4 15,0 0-9-15,2 0-1 0,3 0-17 0,-5 0-122 16,2 0-140-16,-2 0-123 0,0 0-99 15,-7 0 187-15</inkml:trace>
  <inkml:trace contextRef="#ctx0" brushRef="#br0" timeOffset="213630.58">21272 9406 1 0,'27'0'0'0,"-2"0"0"15,-3-2 0-15,1 2 0 0,-2 0 0 0,-1 0 0 16,-1-4 0-16,-2 4 0 0,-2 0 0 16,2 0 0-16,-1 4 0 0,-1-2 0 15,-2 0 4-15,0-2-4 0,-1 5-2 16,1 1 1-16,-4-2 1 0,3 1-1 16,-1 3 1-16</inkml:trace>
  <inkml:trace contextRef="#ctx0" brushRef="#br0" timeOffset="214223.73">21486 9531 184 0,'-17'0'5'0,"2"-2"2"16,0-2 2-16,-2 4 2 0,5 0 0 15,-1 4-3-15,2-4-1 0,-2 2 0 16,3-1 2-16,1 3 6 0,-1-2 8 0,-1 0 4 16,7-2-2-16,4 0-5 0,0 0-8 15,0 0-5-15,0 0-9 0,0 4-2 16,2-4-3-16,6 3 4 0,1 1 4 16,4-2 8-16,4 0 8 0,8 3 10 15,3-3 4-15,6 2 4 0,6-4-5 0,2 2-3 16,5-2-5-16,4 2-2 0,0-2-7 15,6 0 2-15,1 0 5 0,4 3 1 16,-1-6 2-16,5 3-5 0,2 0-1 16,4 0-7-16,5 0 2 0,3 0-4 15,3 0-3-15,2-2-2 0,4 4 1 16,0-2 2-16,1-2 0 0,3 2 7 0,-4 0 13 16,2 0 8-16,-6 0-2 0,0 0 5 15,-2-2-4-15,2 2 11 0,-8-4 2 16,5 4 1-16,-5-2-2 0,2 2-4 15,-3-2-8-15,-2-1-6 0,-4 3-4 0,-4 0 7 16,0 0 7-16,-2 0 5 0,-5 0 0 16,-1 0 8-16,-1 0-1 0,-8-2-2 15,0 2-8-15,-1-2-10 0,-5-2-6 16,-7 4-6-16,-4 0-3 0,0 0-5 16,-5 0 10-16,-5 0 7 0,-3 0 2 15,0 0 6-15,-6-2 1 0,1 2-7 16,-3 0-1-16,-2 0-7 0,3-1-12 15,-5 1-2-15,-1 0-4 0,-2-4 2 0,0 4-12 16,-4 0-35-16,0 0-89 0,0 0-106 16,0 0-82-16,0 0-113 0,0 0 85 15,-8 0 141-15</inkml:trace>
  <inkml:trace contextRef="#ctx0" brushRef="#br0" timeOffset="-212847.47">6359 10290 260 0,'-5'5'5'0,"5"-5"-3"0,0 2-3 16,-2 4-4-16,2-6-2 0,0 0 0 16,0 0-1-16,2 1 2 0,3 5-2 15,1-4 5-15,0 0 3 0,1 2 1 16,3-1 4-16,3 1 4 0,2-4 2 0,2 4-1 15,2-1 0-15,4-3 2 0,-1 2-2 16,1-2 1-16,5 2-4 0,1-2 3 16,3 0 2-16,0 4-1 0,2-4-5 15,4 2 1-15,-2-2-2 0,5 2 15 0,3 1 23 16,1-3 2-16,1 2-4 16,-1-2-6-16,0 0-4 0,2 2-5 0,3-4-7 15,-7 4-3-15,6-2 1 0,0 0 5 16,-1 0-3-16,3 0 0 0,0 0 2 15,0 0-33-15,2 0 27 0,-4 0-1 16,-2 0-1-16,2-2-1 0,0 2-4 16,0 0 1-16,-1 0 1 0,1 0 3 0,-4 0-3 15,2 0 0-15,3 0 4 0,-1-2-5 16,0 2-3-16,0-3 3 0,0 3 8 16,-5 0-1-16,3 0-1 0,-4-2 3 15,1 2-4-15,1 0-2 0,-1 0-6 16,-3 0-3-16,1 0 3 0,-3 0-4 15,-3 0-1-15,4 0 4 0,0 2 0 0,-1-2 2 16,-3 0 4-16,4 0 0 0,-6 0 4 16,-2 0 3-16,2 0-2 0,-2 0 11 15,0 0 4-15,-1 3 0 0,1-3 5 16,0 0-7-16,0 0 0 0,0 0-4 16,-4-3-3-16,5 3-7 0,-1-2-4 0,-2 2-4 15,4-2-4-15,0-2 0 0,0 2-2 16,4 2 0-16,-4 0 2 0,0 0-7 15,-6-2 4-15,4 2 0 0,0 2 3 16,-5-2 0-16,3 2-4 0,-1 2 4 16,1-4-5-16,0 2 2 0,-2-2-31 15,3 0 37-15,-3 2-2 0,2-2-1 16,2 3-1-16,-3-6 7 0,1 3-7 0,2 0 6 16,0 3-4-16,-2-3 6 0,2-3 10 15,3 6 13-15,-5-3-1 0,2 0-3 16,0 0-4-16,-2 0-9 0,2 0 1 15,2 2-2-15,4-2-6 0,-2 0 0 16,0 2-2-16,0-2-2 0,4 4 0 0,-4-4-5 16,3 0-1-16,3 2 2 0,-1-2 0 15,1 1 0-15,-1-1 0 0,1 0 6 16,-2 0 19-16,3-1 30 0,-1-1 6 16,-1-2-5-16,5 2-3 0,-3 0 2 15,1-3-13-15,1-1-16 0,0 4-3 16,3 2-9-16,-3-5-6 0,2 5-2 0,0 0 0 15,-3 0-6-15,-2 0-3 0,1 3 3 16,-1-3-1-16,3 4 4 0,0 0-6 16,1-2 6-16,-3 0-5 0,-1 3 4 15,5-3-4-15,-2 2 7 0,4-2-4 16,1-1-2-16,-1-1 1 0,-2 4 4 16,-2-4-5-16,3 2-1 0,-1-2 4 15,-4 0 0-15,5 0 2 0,-3 2-7 0,2-2 8 16,0 0-6-16,3 0 0 0,1 0 0 15,-2 0 0-15,0-2 7 0,0 2-5 16,-2 0 1-16,6-2 6 0,-4-2-9 16,4 4 0-16,-2-1 3 0,4-1 0 15,2-2 1-15,1 2 1 0,3 0-1 0,-5-1-2 16,1 1 1-16,-4 0-1 0,-4 2-1 16,0-4 0-16,-1 2-1 0,-3 2 3 15,0 0-4-15,-1 0 1 0,-3 0 4 16,1 2-2-16,-2-2 1 0,1 0-2 15,3 4 5-15,-5-4 1 0,1 0-4 16,-4 0 3-16,-2 0-1 0,-4 0-5 0,0 0 4 16,-5 0-2-16,-2 0 3 0,-3 0-1 15,-1 0 15-15,-2 0 32 0,-2 2 16 16,1-2-4-16,-7 0-3 0,1 2-14 16,-3-2-16-16,-1 0-1 0,-2 3-15 15,-4-3-9-15,5-3-5 0,-5 3 5 16,0 0-6-16,0 0-1 0,0 0 31 0,4 0-33 15,-4 0-1-15,0 0 6 0,0 0-2 16,0 0 1-16,0 0-5 0,0 0 7 16,0 0-4-16,4 0 7 0,-4 0-4 15,4 0 2-15,1-2 1 0,3 2-7 16,-4 0 2-16,3 0-10 0,-1 0-82 0,1 0-136 16,3 0-146-16,-1-2-232 0,1-2 35 15,-10-3 220-15</inkml:trace>
  <inkml:trace contextRef="#ctx0" brushRef="#br0" timeOffset="-187329.45">4553 7942 1200 0,'-14'5'65'0,"1"-3"79"0,4 2-2 0,9-4-10 16,0 0-18-16,0 0-33 0,0 0-26 16,0 0-22-16,0 7-24 0,2-3-13 15,5 2 2-15,8 3-2 0,1-2 1 16,2 5 1-16,3-5 6 0,-2 1-1 15,4-5-2-15,1 1-10 0,-3-2 9 16,2-2-4-16,-4-2 4 0,1-4-7 16,-3 1 8-16,-3-3-4 0,1 5 6 0,-6-3-1 15,-1 0 1-15,-2 5-2 0,-6 1 11 16,0 0 31-16,0 0 35 0,0 0 32 16,0 1 20-16,-2 3 2 0,-2-2-21 15,2 4-13-15,-4-3-25 0,3 10-29 16,-5 2-14-16,0 8-19 0,1 1-8 15,-1 6 1-15,4 5-1 0,-1 4-2 16,3 4 4-16,-2 0-3 0,4 3-1 0,4-1-1 16,-2 1-4-16,0-3 4 0,-2-4-5 15,3 2-4-15,-1-9 7 0,-2-1-4 16,0-3-58-16,0-7-41 0,0-5-29 16,-2-6-1-16,2-3 25 0,0-7 50 15,-3 4-9-15,-7-10-22 0,1-3 5 0,-1-10 11 16,-5-3 8-16,-2-2 17 0,0-4 4 15,0-4 25-15,-4 4 44 0,4-1 57 16,4 4 72-16,-2 5 60 0,2 3 49 16,3 8 40-16,7-2 4 0,-3 7-46 15,8-2-61-15,2 1-63 0,7-3-45 16,8 1-40-16,9-2-22 0,6-1-17 0,8-1-12 16,3 2-1-16,2 1-73 0,4 1-178 15,2 1-187-15,-2 3-181 0,-5-1-159 16,-1 0 28-16,-5-1 298 0</inkml:trace>
  <inkml:trace contextRef="#ctx0" brushRef="#br0" timeOffset="-186292.58">4738 10760 572 0,'-8'-9'57'16,"1"2"49"-16,-3 1 35 0,3 2 23 15,-6-1 13-15,3 5-5 0,-1 0-16 0,-4 2-25 16,1 3-28-16,1 8-22 0,-4 2-22 16,2 2 3-16,0 5 9 0,0 6 8 15,4 2-6-15,1-1-7 0,2 3 5 16,5 0-6-16,6 3-12 0,1-3-6 15,6 3-6-15,3 0-6 0,4-3 0 16,6 0-10-16,-3 1-7 0,5-3-5 0,3-4-4 16,-3 2 1-16,1-4-9 0,-5 2 4 15,2-4-6-15,0 1 0 0,-8-1 1 16,-2-5-2-16,0 0 5 0,-9-4-8 16,2-6-45-16,-5 0 55 0,-1-7 30 15,0 0 48-15,-1 6 29 0,-7-2-8 16,-1-4-6-16,-8 3 2 0,1-6 11 0,-2 1-8 15,-3 0 3-15,2-4 19 0,2-1 10 16,0 0-7-16,0-6 21 0,4 3 45 16,1-3-15-16,3-2-23 0,-3-3-47 15,7-5-25-15,1-3-31 0,4-5-19 16,6-8-27-16,-3-2 0 0,5-4-16 0,3 0 2 16,1 1 9-16,-3-3 3 0,-1 3 2 15,-1 5-7-15,-5-2 0 0,-2 2-62 16,-4 3-124-16,-3 5-92 0,-6 3-96 15,-1 5-45-15,-5 7-31 0,-5 6-159 16,1 10-151-16,-5 12-24 0,-1 8 314 16</inkml:trace>
  <inkml:trace contextRef="#ctx0" brushRef="#br0" timeOffset="-184934.41">6015 11616 864 0,'-1'-9'33'16,"-3"-1"46"-16,0 5 16 0,4 5 2 15,0-6-17-15,0 6-17 0,0 0-21 0,0 0-21 16,4-3-18-16,1-1-13 0,7 4 1 16,1 0 1-16,8 0 6 0,0 0-1 15,7 0 1-15,0 4 5 0,12-3 0 16,-4 1-2-16,4 2-2 0,-1-2 0 16,5 0 5-16,1 1-3 0,0-1 9 15,3-4 19-15,1 2 9 0,2 0 7 0,4-5 7 16,0-1-5-16,3 3 0 0,4-5-7 15,-1-3 4-15,3 4-5 0,0-1-6 16,-1 1-5-16,1-3-7 0,-2 3-6 16,1 1-1-16,-1-1-1 0,1 3-4 15,1-1-3-15,-4 3 2 0,3-4-1 0,-3 4 0 16,-1-1 11-16,-1 1 14 0,3 0 6 16,-3-4 20-16,1 4 17 0,1-3-7 15,3 3-11-15,-3-2-6 0,-1 2-21 16,-1 0 6-16,-1-1 4 0,0 3 2 15,1 0-7-15,-1-2 0 0,-4 2-1 16,6 0-1-16,-5 0-7 0,5 0-9 0,0 0 47 16,-3 0-1-16,1 2-9 0,0-2-11 15,-1 3-13-15,-1-1-4 0,0-2-8 16,2 2-8-16,-3 2-13 0,1-2 5 16,4 0-7-16,-1 1 7 0,-1-1-4 15,0 0 4-15,0-2-1 0,-3 4 1 16,3-4 3-16,0 0-3 0,-1 2 2 0,-3-2 0 15,4 2-6-15,5 1 9 0,-5-1 4 16,-2 0 12-16,2 4 3 0,-1-5 4 16,-3 3-12-16,2-2-2 0,0 4-1 15,-4-3-5-15,2 3-3 0,2-4 11 16,-2 1-1-16,3-1 149 0,1 0-133 16,0 2-5-16,-1-4 8 0,-1 0 27 0,2 0-5 15,-2-4-4-15,1 4-16 0,-3 0-9 16,-2 0 25-16,2 4 12 0,0-2 30 15,2-2-3-15,-4 2-16 0,-6-2-20 16,3 5-13-16,-1-3-7 0,-4 2-11 16,-1 0-14-16,-1-1-6 0,-1 1-1 0,-4 0 0 15,-2-2-6-15,2-1 11 0,-6 3-15 16,0-2 11-16,-3 0 1 0,1-2-2 16,-5 4-7-16,5-8 1 0,-1 4-1 15,-3-4-15-15,1 0-165 0,-3 1-177 16,-1-5-147-16,-4-3-179 0,0 2-241 15,-3-4 307-15,-7-4 135 0,-5-3 217 16</inkml:trace>
  <inkml:trace contextRef="#ctx0" brushRef="#br0" timeOffset="-182386.95">11774 12531 72 0,'59'-7'12'0,"-1"3"8"16,4-3-4-16,-3-1-2 0,2 1-3 16,3 1-1-16,-4-1 6 0,6-1-7 15,-1 1-1-15,3 1-2 0,2-1 1 0,-2-1 3 16,-2 1-1-16,2 3-1 0,-2-3 0 16,2 1 1-16,-2-1 6 0,4 1 3 15,-2 3 0-15,0-5-4 0,-2 3-2 16,-1-1-4-16,-1 2 0 0,-4 0 4 15,-1 1 7-15,3-3-1 0,-3 4 1 16,-2-1-1-16,1 1 0 0,3 0-2 0,-3-2-6 16,1 4-1-16,-1-2-4 0,3 2-2 15,-6-2 12-15,1 2-21 0,1 0 5 16,0-3 1-16,-1 3-1 0,-1 0 2 16,6 0-2-16,-3 0 0 0,-1 0 1 15,2-2 1-15,-5 2 0 0,7-2 7 0,-6 2 29 16,5-4 13-16,-5 4-2 0,2 0-5 15,-1-2-10-15,3 4 1 0,0-2-8 16,-5 4-6-16,-1-2-7 0,4 0 0 16,-2 1-2-16,0 1-1 0,1 2-1 15,1-1-3-15,0-1-2 0,-1 2-1 16,3-1-2-16,-2 3-2 0,-3-5-2 16,3 3 4-16,-2 0 0 0,-2 1 0 0,-2 0 2 15,-2-3-3-15,4 7 3 0,-4-3-3 16,2-5 9-16,0 5 6 0,4-1 9 15,-4 5 11-15,2-5 4 0,-2 0-5 16,4 1-4-16,-4-1-6 0,4 1-8 16,-3-1-5-16,3 2-5 0,-4-1-4 0,4-3 1 15,-2 3 3-15,4-1-2 0,1-3 6 16,-3 4-3-16,-2-3 2 0,4 1-1 16,-4-3 3-16,0 3 21 0,1 0 9 15,-1-5 3-15,-2 5-5 0,0-4 0 16,4 0-5-16,-4 3-8 0,-2 1-5 15,2-4-8-15,0 0-2 0,0 1-6 0,2-3 1 16,-4 2 1-16,2-2-8 0,-1 2 0 16,1-2-19-16,0 0-85 0,0 0-74 15,2 4-140-15,-2-4-58 0,-2-4 140 16</inkml:trace>
  <inkml:trace contextRef="#ctx0" brushRef="#br0" timeOffset="-181723.36">21414 12669 573 0,'0'0'-18'0,"0"0"-13"16,8 0 8-16,7-6 22 0,8 1 27 15,11 3 15-15,3-5 2 0,16 1 1 16,0-1 0-16,10 3-10 0,3-4-9 16,2 1-11-16,0-1-6 0,4 1-4 15,-2 0 1-15,-1-1-4 0,-2 1 0 16,-1-1 1-16,-6 1-8 0,3-4-27 16,-9 7-53-16,3-4-92 0,-6 1-33 0,-5 0 77 15</inkml:trace>
  <inkml:trace contextRef="#ctx0" brushRef="#br0" timeOffset="-180760.93">6441 13184 497 0,'-14'-7'16'0,"5"-1"25"0,0 1 20 16,-1 1 14-16,-1 3 6 0,5-3-14 15,-1 4-4-15,1-1-4 0,2 3-5 0,-2-2-4 16,6 2-12-16,0 0-9 0,0 0-13 15,0 0-10-15,0 0-2 0,0 0-9 16,0 0-2-16,0 0-2 0,2 0 1 16,4 0 4-16,3 2 25 0,3 3 11 15,9-3 9-15,5 4 6 0,8 1-4 0,6-1 1 16,3 3-6-16,10 0-9 0,0 4-7 16,6-4-6-16,3 5-7 0,-3-1-3 15,-3-2 39-15,3 0-43 0,-6-4-1 16,2 1 12-16,-2-5 13 0,1 1 5 15,-3-4 1-15,0-4 7 0,-1 3 6 16,1-5-2-16,-2-1-4 0,2-5-11 16,-2 1-15-16,-2 2-6 0,-3-6-59 0,-5 6-140 15,-1-4-146-15,-10 7-195 0,-5 4 193 16</inkml:trace>
  <inkml:trace contextRef="#ctx0" brushRef="#br0" timeOffset="-129963.27">18419 12716 582 0,'-8'-2'19'0,"1"2"31"0,-1 0 25 16,4-6 16-16,1 0 9 0,3 6-5 0,0 0-7 16,-2-1-14-16,2 1-15 0,0 0-14 15,0 0-12-15,0-6-8 0,0 6-5 16,0 0-2-16,5-2-9 0,-5 2-6 16,0 0 2-16,2 0-9 0,2-2 3 15,2-1-3-15,3 6 0 0,4-1 0 0,-1 4 2 16,3-4 0-16,0 3 1 0,4-3 1 15,0 6 0-15,3-3 0 0,3 3 3 16,0-1-1-16,1 2-2 0,-1-1-1 16,5-1-3-16,-2 2 6 0,2 3 1 15,4-5 7-15,4 0 25 0,-4 3-2 16,0-3-5-16,-2 1-1 0,4-1-5 0,-2 1-6 16,0-3-3-16,2-1-7 0,-2 1 1 15,0 1-4-15,0-4-1 0,0 0-1 16,0 1 3-16,-2-1-1 0,2 0-1 15,-1 2-3-15,-1-2 2 0,2 3-5 16,-2-3 3-16,0-2 3 0,0 2-1 0,-4 2 1 16,3-4-1-16,-5 2 4 0,4-4-1 15,-3 2 3-15,1 0 18 0,2-4 6 16,-3 2 2-16,1 0-4 0,1-3 1 16,-3 3-4-16,4-4 2 0,-1 1-4 15,1 1-3-15,4-2-2 0,-2-1 5 16,2 5-7-16,4-5-1 0,-2 1-1 15,-2 1-2-15,4 1-2 0,-4 0-2 0,0 0-2 16,-2 1-4-16,0-1 4 0,2 0-2 16,0 0 6-16,2-1-5 0,2 3 4 15,-3-4-3-15,5 1-2 0,0 1 1 16,0-1-1-16,-3-1-1 0,5 2-2 16,0 1-4-16,-3-1 4 0,3-2 2 0,-3 1 0 15,3 1 3-15,0-2 0 0,1 1-6 16,-1 1 0-16,3 0-4 0,-2 4 6 15,1-3 1-15,1 3-2 0,-3-4-1 16,3 2 12-16,2 2 17 0,-3-2 7 16,1 2 2-16,-3-4-1 0,1 1-8 15,-3-1 1-15,0 2-11 0,-4-3 0 16,3-3-10-16,-3 4-8 0,-2-1 2 0,0-1-21 16,-2-1-95-16,-3 3-87 0,-5-3-106 15,-3-1-163-15,2 5-86 0,-6-5 208 16</inkml:trace>
  <inkml:trace contextRef="#ctx0" brushRef="#br0" timeOffset="-128853.93">19305 12606 384 0,'8'5'-13'0,"-3"-3"0"0,-1 2 15 0,4-4 22 16,3 2 10-16,4 0 16 0,2 1 15 15,8-1 2-15,3 0 0 0,2 4-14 16,2-4-12-16,6 1-13 0,4 1-7 16,-1 0 2-16,5-4 7 0,1 2 5 15,4-1 16-15,4-1 13 0,3-1 7 0,1-1-12 16,1 2-8-16,3 2-9 0,-3-4 1 16,5-2 10-16,-1 2 11 0,-2-3 5 15,4 1 6-15,4-2 14 0,0 1-9 16,4 1 2-16,2-2-15 0,-3 4-13 15,-1-3-16-15,4 3 2 0,-3-2 7 16,3 1 11-16,-2 3-3 0,1-4 3 0,1 4 4 16,-4-2 7-16,-1 2-6 0,-3 0-6 15,-1 2-3-15,-1-2 8 0,-2 4-5 16,-2-4-3-16,1 1-14 0,-3 1-5 16,3 2-10-16,-9-2-7 0,3 3-7 15,-6-3-2-15,4 4-11 0,-4-4 25 0,4 0-21 16,-4 1-2-16,2-1 6 0,-6 0-2 15,2-2-5-15,-2 4 6 0,-3-4-8 16,-4 0 3-16,1 2 2 0,-5-2-5 16,2-2 4-16,-8 2-1 0,2-4-7 15,-3 2-5-15,-5 0-106 0,-5-1 27 16,-2 3-85-16,-8-4-80 0,-1 4-104 16,-8 0-95-16,0 0-73 0,0 0 119 0,0 0 173 15</inkml:trace>
  <inkml:trace contextRef="#ctx0" brushRef="#br0" timeOffset="-127961.97">23266 12457 1225 0,'-32'-4'57'0,"8"0"32"0,7 1 6 16,5-1-10-16,12 4-23 0,0 0-17 0,0 0-25 15,0 0-33-15,0-2 1 0,10 4-5 16,7 4 7-16,7-1 4 0,8 3 6 16,8 1 5-16,9 0 5 0,8 4 4 15,3 0-2-15,12-3-1 0,4 3 4 16,7-2 4-16,0 0 22 0,2-4 26 0,4 1 14 16,6-1 25-16,1 1 18 15,4-6 16-15,0 3-8 0,0-1-4 0,6 0-13 16,2-3-19-16,0 1-8 0,3 2-19 15,-7-2-3-15,2-2 13 0,2 0 12 16,-4 2 4-16,0-2 38 0,3 0 32 16,-1 0-3-16,-2-2-23 0,0 2-19 15,0-2-25-15,-2 2-22 0,2 0-24 0,-4 0-16 16,-5 0-8-16,1 2-3 0,0-4-6 16,-3 4-4-16,-2-2 1 0,1 2 2 15,-1-2-11-15,-6 0 1 0,-2 3 3 16,-2-3-6-16,-5 0 8 0,-2 0 32 15,-2 0 15-15,-4 0 8 0,-2 0 2 16,-4 0-1-16,-3 0-7 0,-6 0-14 0,-4 0-6 16,-2-3-14-16,-5 3-2 0,-6-2-15 15,-4 2 3-15,-8 0-4 0,-5-2-1 16,-4 2-15-16,-5 0-4 0,-3 0-61 16,-7 0-93-16,0 0-110 0,0-6-132 15,-4-1-344-15,-9-2-439 0,-8-10 289 0,-18-5 360 16</inkml:trace>
  <inkml:trace contextRef="#ctx0" brushRef="#br0" timeOffset="-124645.99">4451 14031 654 0,'2'-4'40'16,"-2"4"35"-16,0 0 17 0,5-2 8 0,-5 2 1 15,2-2-18-15,-2 2-23 0,6-3-21 16,-6 3-23-16,0 0-9 0,2-4-11 15,-2 4 2-15,2-6-3 0,1-1 5 16,-1 1 1-16,0-3 4 0,2-4 5 16,-2 2 6-16,0-4 17 0,0 0 15 15,-2 0 12-15,0 0 24 0,0 2 25 16,0 0 36-16,-2 2 24 0,0 0 2 0,-4 2 12 16,2 1 14-16,-1 3 10 0,-5 1-40 15,-3-2-41-15,2 6-41 0,-8 0-26 16,-4 6-29-16,0 3-28 0,-1 6-9 15,-1 6 0-15,-1 3 3 0,-1 4-5 0,5 1-1 16,-3 1 3-16,6 0-7 0,2-4 1 16,2 2-10-16,6-4-2 0,3 4-7 15,4-6 14-15,2 2-1 0,4-1 1 16,7-3 5-16,1 1 3 0,3-10 10 16,2 0 4-16,0-7-7 0,5-4-5 15,5-4-2-15,3-9 10 0,0-7-9 16,6-7 14-16,-2-10-9 0,0-6 7 0,-2-7-6 15,0-4 3-15,-5 2-1 0,-8 2-2 16,2 2 7-16,-8 3-7 0,-2 4 7 16,-1 8-1-16,-3 5 26 0,-5 5 80 15,0 10 70-15,-2 4 68 0,0 9 35 16,0 0-11-16,0 0-40 0,0 0-52 16,-2-2-63-16,0 4-69 0,-2 5-35 0,3 8 106 15,1 13-149-15,-2 2-2 0,-2 3 5 16,8 5 5-16,-2 3 6 0,-1-2 12 15,5 0-13-15,-2-2 6 0,2 0 5 16,1 0 6-16,-1 1 1 0,-1-1-2 16,1-2 0-16,0 2 0 0,-4-1 2 15,0-3 6-15,1 1-1 0,-6-3-5 0,-1-1 8 16,-4-2-4-16,-1 0 3 0,-4-4 10 16,-3-3 4-16,-1-5 12 0,-1-1-5 15,-5-2 0-15,-2-4-5 0,-1-3 1 16,-4-4-8-16,-6-2 2 0,0-6-17 15,0 3 3-15,2-5-11 0,0 1-13 16,5-1-118-16,5 1-134 0,3 1-118 0,4 1-119 16,8 1-216-16,9 4-311 0,0 0 238 15,0 0 327-15</inkml:trace>
  <inkml:trace contextRef="#ctx0" brushRef="#br0" timeOffset="-123294.8">6454 14483 369 0,'-19'-6'-3'0,"2"1"0"15,2 1 10-15,0-3 15 0,3-1 8 0,-3-3 1 16,0 3 4-16,6 1 8 0,-3 0 13 16,-1 3-3-16,2-2-11 0,1 1-10 15,-3 3-9-15,4 0 5 0,-1 2 6 16,3-4-4-16,-1 4 2 0,8 0 5 15,0 0-10-15,0 0-4 0,0 0-4 0,0 0 2 16,0-2-10-16,0 2-5 0,2-1-4 16,-2 1-1-16,0 0-3 0,4-4 0 15,5 2-3-15,3 0 0 0,3 2 4 16,0-4 0-16,6 4 1 0,-1 0 1 16,5 0 0-16,0 4 7 0,-1-2-3 15,4 4 2-15,5-3 0 0,-1 3 12 16,4-1-4-16,1 3 1 0,5-4-2 0,2 1 2 15,-3 1-4-15,6-4-2 0,4-1 2 16,-2 3-7-16,3-4 3 0,2 0 2 16,-3-4-4-16,0 3 1 0,4-1-2 15,-2-4 8-15,4 1 34 0,-2 3 3 16,-2-4 0-16,3 2-3 0,1-1-8 0,1-3-9 16,-1 1-6-16,0 1-9 0,1-3-1 15,1 2-5-15,2-1-2 0,1 1-2 16,-2-1 2-16,1 1-4 0,3-1 1 15,0 1 2-15,1 1 2 0,-5 3 24 16,4-5 0-16,-3 3 4 0,-1-3-2 16,3 3-2-16,-3-1-4 0,3 2-10 0,-1-1-7 15,2-1 1-15,-5 4-5 0,3-3 2 16,-3 1-4-16,-1-2 8 0,-1 1 4 16,2 1 0-16,-3-1-2 0,-1-1 2 15,6 4-4-15,-1-3-4 0,-1 3 2 16,-1 0-1-16,-1-2-2 0,1 2-1 15,-3 2-105-15,0 0 115 0,2-2-6 0,-2 2 3 16,-3 0-4-16,3 0 0 0,2 0 3 16,-4-3 2-16,-2 3 0 0,2-2-18 15,-2 0-2-15,-2 2 0 0,0-4 9 16,0 2-2-16,-3 0 0 0,1-1-3 16,0 1 3-16,-3 0-6 0,5-2 7 15,-4 2-4-15,4 1 6 0,-2-3 0 16,1 2 3-16,-3 0-1 0,2-2 2 0,-3 4-5 15,1-1-4-15,-3 1 3 0,1 0 0 16,-1-2-3-16,1 2 0 0,-3-4 0 16,0 2 7-16,1 0-5 0,-1-1 1 15,-4 3 1-15,3-4-10 0,-3 0 11 0,-2 2-8 16,-1 0 7-16,-1 2-5 0,0-3-2 16,-4 1 3-16,0 2 1 0,1-2-5 15,-1 2 5-15,-5 2-4 0,5-2-3 16,-3 2 9-16,1 3-8 0,-1-3-14 15,1 6-135-15,5-1-38 0,-5 0-61 16,-1 1-144-16,1-1-39 0,-3 1 167 16</inkml:trace>
  <inkml:trace contextRef="#ctx0" brushRef="#br0" timeOffset="-122153.97">6605 14628 663 0,'0'4'2'0,"4"-4"-13"0,-2-4-16 0,5 4-11 16,1-2 7-16,-1 0 6 0,7-5 4 16,-1 1 5-16,8 1 2 0,-2-5 12 15,5 1 1-15,6 2-1 0,-1-5 3 16,9 5 1-16,-3-2 4 0,5-1-3 0,0-1 8 16,1 2-7-16,1 0 9 0,0 3 6 15,1-1 3-15,1 1 14 0,3-1 10 16,2 5-6-16,0 0-7 0,2-4-7 15,8 4-7-15,-3-1-4 0,3 1 7 16,0 2-4-16,-1-2-4 0,4-2-2 16,-1 4 4-16,5-3-2 0,-4-1 13 15,5 2 7-15,-1-4-3 0,2 3-4 0,0-5 7 16,0 1-6-16,2-1-2 0,0-3-4 16,0 4-5-16,0-1-2 0,3 1 24 15,3-1 13-15,-2 5-7 0,-3-3-5 16,5-1 1-16,-2 1-5 0,-1 4-7 15,5-3 5-15,-3 3-11 0,5 0 4 16,-5-2-2-16,5 2-6 0,-5 0-4 0,1 2-2 16,0-3-4-16,-1 1 0 0,3 0 1 15,-1-2-2-15,3 1-3 0,-5-1 0 16,1 0-5-16,-1-1-1 0,1-1 4 16,-2 4-6-16,1-3 8 0,3 3-1 15,-1 0 45-15,-3 2 16 0,-2 0-10 0,0 0-4 16,-1 0-9-16,1 0-2 0,-2 0-7 15,0 2-15-15,-2-2-3 0,0 0-5 16,-2 2-1-16,-2 1-3 0,-3-3 2 16,1 2-7-16,-3 0 0 0,0 2-1 15,-7-2 0-15,3-2-4 0,-2 1 0 0,0-1 4 16,-2 0 5-16,-2 4 20 0,-3-4 29 16,-1 2 6-16,-3-2 1 0,-3 2-7 15,-3 2-1-15,0-3-12 0,2-1-13 16,-4 2-10-16,0 2-4 0,-2-2-6 15,0 0-6-15,-5 3-2 0,-3-3-5 16,1 4-70-16,-6-1-105 0,0 3-134 0,-8 1-184 16,-2 4-101-16,-9-5 223 0</inkml:trace>
  <inkml:trace contextRef="#ctx0" brushRef="#br0" timeOffset="-100967.33">14692 13536 590 0,'-2'-4'42'0,"-6"-1"32"0,3 3 27 0,1-2 15 15,-2 2 3-15,4-3 3 0,2 5-4 16,0 0 3-16,0 0-9 0,0 0-15 16,0 0-22-16,-3-2-13 0,-1 0-23 15,4 2-13-15,0 0-12 0,0 0-5 16,0 0-8-16,0 0-3 0,0 0-6 0,0 0 8 15,0 0 0-15,0 0-3 0,0 0 4 16,0 0-3-16,0 0 3 0,0 0 1 16,0 0-1-16,0 0 0 0,0 0 0 15,0 0 7-15,0 0-107 0,0 0 117 16,0 0-1-16,0 0-4 0,0 0 0 16,0 0 0-16,-6 0 2 0,6 0-4 15,0 0 1-15,0 0-10 0,0 0-3 0,0 0 0 16,0 0 0-16,0 0 0 0,0 0 4 15,0 0 0-15,0 0-1 0,0 0 0 16,0 0-1-16,0 0-3 0,0 0 0 16,0 0 3-16,0 0 3 0,0 0-3 15,0 0-4-15,0 0-3 0,0 0-6 0,0 0-37 16,0 0-49-16,0 0-55 0,0 0-66 16,0 0-63-16,0 0-44 0,0 0 100 15,0 0-11-15,0-6 103 0</inkml:trace>
  <inkml:trace contextRef="#ctx0" brushRef="#br0" timeOffset="-99704.08">14620 13408 210 0,'-4'-2'15'0,"-1"2"11"0,5 0 10 16,0 0 10-16,-4 0 15 0,4 0 13 0,0 0 11 15,-6-4 13-15,6 4 6 0,-5-2 7 16,5 2 2-16,0 0 9 0,0 0 6 16,0 0-2-16,0 0 7 0,0 0 0 15,0 0-8-15,0 0-1 0,0 0-5 16,0 0-12-16,0 0-10 0,0 0-5 15,0 0-15-15,0 0-14 0,0 0-14 0,0 0-10 16,0 0-4-16,0 0-7 0,-2 2-2 16,0 2-5-16,2-1 21 0,0 10 39 15,0 0 10-15,0 2 7 0,-2 4-7 16,2 3 11-16,0 4 9 0,-4 0-11 16,2 4-9-16,0 0-23 0,2 3-18 0,-3-3-15 15,1 2-2-15,0 3-2 0,-2-3-14 16,0 3-1-16,2-5 5 0,-3 0-2 15,3-1 4-15,-2-4 12 0,2 2-13 16,0-8-5-16,-2 2 11 0,3-5-20 16,1-3 7-16,-2 0-17 0,2-5 5 15,0-1-3-15,0-3 7 0,0 2-7 0,0-6-12 16,0 0 3-16,0 0-29 0,0 0-39 16,0 0-53-16,0 0-74 0,0 0-97 15,0-2-100-15,2-4-91 0,-2-1-135 16,1-3-88-16,-1-3 281 0</inkml:trace>
  <inkml:trace contextRef="#ctx0" brushRef="#br0" timeOffset="-99191.39">14628 13421 1396 0,'-2'-8'82'15,"0"4"46"-15,-2 1 2 0,4 3-10 16,0 0-19-16,0 0-27 0,0 3-23 0,4 3-11 16,3 1 44-16,-1 6 44 0,5 4 16 15,3 0 123-15,1 9-150 0,2-2-2 16,4 4 7-16,-2 2-16 0,3 0-30 15,-1 1-28-15,2 1-9 0,-1 1-5 16,-1 1 3-16,2-1-13 0,-1-1-15 16,-3-4 2-16,4 2-10 0,-6-6-1 0,0-2 3 15,-2 0 3-15,-2-5-4 0,1-2-1 16,-5-4-10-16,1-3 6 0,-5-1-55 16,-1-5-59-16,-4-2-30 0,0-2-10 15,0-5-44-15,0-12-122 0,0-5-88 16,-4-8 60-16,2-5-152 0,-3-6-17 0,3-7 175 15,-4-2 151-15</inkml:trace>
  <inkml:trace contextRef="#ctx0" brushRef="#br0" timeOffset="-98989.52">15047 13302 1225 0,'0'0'74'16,"0"0"72"-16,0 0 21 0,0 0-3 0,0 0-18 16,0 1 0-16,-2 16 73 0,-3 13 64 15,-3 7 9-15,1 11-19 0,-5 5-30 16,-1 2 82-16,2 5-108 0,1-1-31 15,-3-1-61-15,4 2-51 0,1-6-22 16,2-2-29-16,3-2-13 0,1-7-13 0,-2-10 3 16,4 3-7-16,0-12-98 0,4-4-144 15,-2-5-131-15,-1-2-134 0,7-9-87 16,1-6 2-16,5-6-57 0,6-8 49 16,3-5 256-16</inkml:trace>
  <inkml:trace contextRef="#ctx0" brushRef="#br0" timeOffset="-98490.31">15359 13718 1680 0,'0'0'131'0,"0"0"59"0,0-3 28 0,-4 1-5 15,-3 4-20-15,-5 3-44 0,-5 8-36 16,-5 6-45-16,-3 7-36 0,-3 5-11 16,-1 5-7-16,3 1-5 0,0 2-4 15,5-2-3-15,2 0-3 0,4-7 0 16,5-6-4-16,6-5-3 0,-1-4-21 15,5-8-13-15,0-7-24 0,2 2-7 0,3-2 0 16,5-5 14-16,5-7 13 0,0-8 8 16,4-8 8-16,0 2 3 0,2-4 5 15,-4 0 3-15,-2 1 17 0,-2 6 4 16,-2 9 62-16,-5 2 74 0,0 9 67 16,-6 3 64-16,0 0 16 0,0 0-22 15,0 7-21-15,-2 8 116 0,-4 11-125 16,2 4-28-16,1 5-54 0,-1 4-36 0,-2 2-38 15,0 4-33-15,3-1-19 0,3-3-21 16,-2 4 3-16,-2-4-12 0,2-6 7 16,-4-5 5-16,5-4 4 0,-5-5 11 15,2-5 45-15,-2-3 48 0,3-5 23 16,-3-3-2-16,-2-3 1 0,5-4-6 0,-9-3-2 16,1-5-42-16,2-1-47 0,-5-4-4 15,5 0 13-15,-1-3-10 0,1-4-9 16,3-1-5-16,6-1-19 0,6 0 0 15,3-4-8-15,6-2 5 0,6 0-6 16,4-1 3-16,5-1-2 0,6-1-2 0,2 1-2 16,1-5-22-16,3 2-78 0,-4 3-181 15,0 2-254-15,-2 2-147 0,-6 2-120 16,-4 4-118-16,-1 3-106 0,-6 3 105 16,-2 1 388-16</inkml:trace>
  <inkml:trace contextRef="#ctx0" brushRef="#br0" timeOffset="-96504.52">15380 13919 110 0,'4'4'-1'16,"-4"-4"1"-16,0 5 1 0,3 1-1 15,3-2-7-15,-4-1-24 0,6-1 0 16,-5 0 11-16</inkml:trace>
  <inkml:trace contextRef="#ctx0" brushRef="#br0" timeOffset="-95601.58">15495 13889 161 0,'15'-14'15'0,"-3"-1"13"0,1-4 14 0,-2 4 17 15,1-2 19-15,-3 3 26 0,-1-1 29 16,-1 2 27-16,-3 3 35 0,2 3 33 16,-6-1 28-16,0 8 21 0,0 0 10 0,0 0-1 15,0 0-6-15,0 0-47 0,0 0-50 16,0 0-56-16,0 0-47 0,0 2-37 16,-4 4-20-16,2 7-14 0,-6 5-14 15,1 9 4-15,-1-1 5 0,3 3-4 16,-3 1 10-16,2 0-10 0,2-2 3 15,1-6-4-15,1 0-1 0,4-5 4 0,1-2-5 16,-1-2 10-16,6 0-1 0,0-5 0 16,1-1-2-16,2-5 1 0,4 0-2 15,2-2-6-15,2-2-38 0,4-6-30 16,-2-1-10-16,-2-6-18 0,0-3-12 16,1-5-20-16,-1-6-18 0,-2-1-5 15,0-4 24-15,-2 1 27 0,1 1 26 16,-5 2 31-16,-2 6 61 0,-3 4 67 0,-4 7 85 15,2 3 70-15,-8 5 42 0,4 5 45 16,-2-2 49-16,0 2-27 0,-4 2-63 16,1 3-72-16,-1 8-56 0,-5 6-44 15,-1 9-30-15,3 2-19 0,0 5-12 0,1 2-5 16,2-5-16-16,1 0 5 0,5-5-20 16,3-2-6-16,5-5-5 0,0-3-10 15,-3-4-16-15,7 0-10 0,1-6-12 16,4-5-39-16,4-2-67 0,3-5-70 15,3-5-45-15,3-3-23 0,-2-3-15 16,4-5 23-16,-1-3 52 0,-5 0 66 16,0-4 47-16,-1 5 40 0,-6-1 36 0,-4 6 22 15,-2 3 46-15,-3 5 74 0,-7 3 91 16,-3 7 102-16,0 0 61 0,0 0 29 16,0 0-22-16,-1-2-47 0,-3 2-78 15,-4 0-79-15,-5 4-67 0,2 3-55 16,-4 8-28-16,1 4-12 0,3-1-1 15,0 8-15-15,-1-3 21 0,9-1-4 0,3-3-16 16,1-4 9-16,5 3-28 0,2-7-12 16,5 1 7-16,0-5-9 0,4-5 2 15,-2-2 6-15,4-2 5 0,-2-4 8 16,2-3-6-16,0-4-8 0,-6-4 4 16,0-3 3-16,-5-4-16 0,-4-2-11 15,0 3 7-15,-4 1 7 0,-6 0 6 0,4 5 10 16,-6 2 27-16,1 6 6 0,-1 1 14 15,3 3 13-15,5 5-8 0,0 0-7 16,0 0-20-16,0 0-6 0,0 0-12 16,-2 2-2-16,4 1 7 0,3 1 5 15,5 2 7-15,3 1-9 0,-2-1 19 16,4 1-5-16,2-5-3 0,-1 4 1 0,1-5-3 16,0 1-20-16,-6 2-33 0,2-4-6 15,-2 0-9-15,1 2-11 0,-8-2 15 16,-4 0 11-16,5 2 15 0,-5-2 8 15,0 0 16-15,0 0 15 0,0 0-3 16,0 0 4-16,0 0 2 0,0 0 3 0,0 0-21 16,0 0-19-16,0 0-28 0,0 0-41 15,0 0-52-15,0 0-52 0,0 0-48 16,0 0-42-16,0-4-55 0,0 4-53 16,0-4-40-16,0 4-55 0,0 0 147 15,0 0 157-15</inkml:trace>
  <inkml:trace contextRef="#ctx0" brushRef="#br0" timeOffset="-95264.77">16484 13815 1188 0,'1'2'25'16,"5"0"22"-16,-6-2 16 0,0 0 25 16,0 0 49-16,0 0 59 0,0 0 49 0,0 0 38 15,0 0 21-15,0 3-20 0,-4-1-41 16,4 0-55-16,0-2-61 0,-2 8-34 16,2 3-27-16,-1 0 1 0,-3 4-21 15,2 5-10-15,0 3-12 0,-2-1-3 16,4-2-10-16,-2-1-6 0,4-4-3 0,2 0-65 15,-2-4-77-15,-2-2-74 0,6-1-64 16,-5-3-60-16,5-3-60 0,-4 0-12 16,6-4 25-16,-5-5-14 0,5-1-36 15,-1-7 84-15,1-9 151 0</inkml:trace>
  <inkml:trace contextRef="#ctx0" brushRef="#br0" timeOffset="-95139.85">16538 13595 3348 0,'-5'-3'147'0,"1"-1"-90"0,0 2-17 16,4 2-48-16,-6 0-137 0,5 0-92 0,-3 8-90 16,2 5-113-16,0 1-83 0,-6 1-103 15,7 4 28-15,-5 1 244 0</inkml:trace>
  <inkml:trace contextRef="#ctx0" brushRef="#br0" timeOffset="-94895.49">16208 13551 3142 0,'-10'-11'68'0,"6"-1"14"15,-1 5-8-15,5 7-17 0,2-7-11 16,3 5-16-16,5 0-10 0,3 4-16 16,0 0-20-16,2 5-8 0,0 4-21 15,-3 0-11-15,1 8-28 0,-4-2-17 16,-3 3-1-16,-4 2-15 0,-4 1-11 0,-4-1-24 15,-3-3-11-15,-4-1-9 0,0-1-20 16,-4 0-33-16,-2-4-48 0,0-4-42 16,-4-3-38-16,6-4-75 0,-2-2 145 15,-4-8 123-15</inkml:trace>
  <inkml:trace contextRef="#ctx0" brushRef="#br0" timeOffset="-94692.62">15939 13462 1042 0,'-2'-15'88'0,"-3"7"48"15,3 1 22-15,2 7-5 0,0-4-13 16,0 4-32-16,0 0-25 0,0 0-34 0,0 0-29 16,2 0-15-16,3 4-6 0,1 1-5 15,7 5 4-15,-1 1-3 0,-1 4 3 16,2 0 0-16,-1 1 0 0,-3-1-18 16,0 0-18-16,-5-2-31 0,2-2-38 15,-4-3-37-15,-2-1-22 0,-2 1-12 16,-4-5-35-16,1 1-42 0,-3-4-64 0,-1 0 100 15,-5-4 93-15</inkml:trace>
  <inkml:trace contextRef="#ctx0" brushRef="#br0" timeOffset="-94539.71">15941 13236 1437 0,'15'-22'106'0,"4"0"92"16,4 1 54-16,3 3 27 0,6 3-26 15,1 2-41-15,-1 3-44 0,-4 7-56 16,4 1-71-16,-2 4-103 0,-3 3-111 15,-1 3-126-15,-3 1-75 0,2 4-30 0,-3 0-7 16,-3 2-79-16,4 0 84 0,-4-4 174 16</inkml:trace>
  <inkml:trace contextRef="#ctx0" brushRef="#br0" timeOffset="-93086.58">17170 13971 1078 0,'0'0'26'15,"0"0"11"-15,1 4 10 0,-1-4 10 16,4 4 12-16,2-4 8 0,3-6-10 15,5-3-10-15,-3-4-12 0,2 0-11 16,-2-2-9-16,5 0-4 0,-5-2-6 0,0 2-6 16,-1-5 4-16,-3 1-3 0,-3-1-3 15,0-2 6-15,-8 1-6 0,0 4 18 16,-3 1 17-16,-3 1 0 0,-5 2-10 16,0 5-3-16,-4 3-10 0,-4 5-9 15,1 3 3-15,-3 5 8 0,1 3 37 0,-1 8 45 16,4 3 44-16,-1 4 11 0,5 2-13 15,1 3-34-15,7-1-20 0,5 4-29 16,0-5-30-16,8-4-30 0,2-3-21 16,1-5 0-16,7-2 2 0,3-4 5 15,0-9 5-15,5-2 5 0,5-8-29 16,5-9-44-16,0-5-20 0,4-8-10 0,-2-5 2 16,4-4 14-16,-4-6 18 0,-6-3 3 15,1 1-8-15,-9-5-29 0,-3 2-2 16,-3 4 18-16,-5 1 23 0,-3 6 51 15,-4 5 90-15,-4 10 114 0,-2 4 92 16,2 9 81-16,-4 3 37 0,3 3 9 16,-3 5-59-16,2 1-90 0,-2 3-75 0,-1 5-84 15,-1 8-56-15,-3 11-22 0,-4 4 3 16,-2 10 7-16,2 1-5 0,3 4-6 16,-1-1-4-16,4 3-4 0,1-5 8 15,6-3-7-15,2 0-11 0,2-9-8 16,4-1 7-16,1-3-18 0,3-7-45 15,-1-4-26-15,3-3-20 0,3-6-17 0,0-3-4 16,2-3-31-16,2-7-40 0,3-5-78 16,-3-3-44-16,4-3 5 0,2-5 25 15,-3 3 55-15,-3-3 61 0,-2 6 56 16,-2 0 86-16,-3 8 97 0,-5-1 104 16,-7 8 69-16,0 0 44 0,0 0 10 0,0 0-26 15,0 6-46-15,-2 2-53 0,-3 6-40 16,1 5-37-16,-2 3-35 0,-1-1-26 15,3-1-9-15,2-3-5 0,-2 0-10 16,4-4-4-16,4-6-7 0,-2-1 1 16,0-4-5-16,3-1-4 0,3-1 4 15,-2-3 2-15,7-5-4 0,4-5 4 0,-2-3 7 16,2-3-9-16,0 0 3 0,0 1 8 16,-2 3-6-16,0 4 1 0,-3 0 2 15,1 7-3-15,0 0 0 0,-2 8 1 16,1-2 6-16,-1 3-5 0,4 3 2 15,-2 1-6-15,-1-2 4 0,3 3-6 16,-4-3-4-16,2 1 8 0,-1-1-3 16,-1-3-4-16,1-4 13 0,1-4-3 0,-2-3 6 15,4-3 0-15,0-5 5 0,-1-5-6 16,1 1-1-16,-2-3 5 0,-4 0-7 16,1-4 1-16,-3 7 9 0,-1-1 4 15,-4 7 86-15,0 3 65 0,-2 10 49 16,0 0 5-16,0 0-32 0,0 0-41 0,0 0-41 15,-2 10-23-15,0 8-36 0,-4 8-38 16,1 10 2-16,-3 8-11 0,4 6-5 16,-3 3 7-16,1 1 0 0,-1 3-7 15,1 3 3-15,-2-4 0 0,1-4 1 16,-1-4-6-16,-1-9 9 0,-1-9 5 16,-1-4 17-16,2-9 61 0,1-4 77 0,0-10 75 15,-1-3-11-15,0-3-20 0,-1-9-20 16,1-2-78-16,-3-9-40 0,1-1-19 15,3 0 7-15,5-6 2 0,3 2 10 16,0 0 11-16,3 0-2 0,7 2 1 16,5 0-5-16,4 2-17 0,5 4-12 0,1 1-12 15,5 0-14-15,-1 3-8 0,1 1-10 16,0 2-45-16,-2 2-80 0,3-1-106 16,-5 3-108-16,1 2-468 0,-3 1-163 15,-1 2-66-15,-6-1-38 0,2 3 0 16,-6 2 447-16</inkml:trace>
  <inkml:trace contextRef="#ctx0" brushRef="#br0" timeOffset="-91463.57">17725 13406 2346 0,'-2'-6'130'0,"2"6"49"16,0 0 11-16,0 0-25 0,0 0-20 16,0 0-35-16,0 0-31 0,4-2-30 0,6-1-33 15,3 3-7-15,6 3-6 0,3-1-4 16,3 0-10-16,1 5 1 0,5 1-58 16,-5-3-165-16,2 3-172 0,5-1-147 15,-1-1-233-15,-2-4 154 0,2-2 253 16</inkml:trace>
  <inkml:trace contextRef="#ctx0" brushRef="#br0" timeOffset="-89952.97">18661 13904 1451 0,'5'4'-4'0,"-1"0"-1"0,6-2 0 15,1-1 0-15,6-2-1 0,0-1-9 16,2-2-24-16,4-3-6 0,1 3 5 16,-3-7 8-16,2 3 3 0,-3-1 7 15,-1 0 10-15,-2-3 0 0,-2 1 15 16,-5 0 0-16,-1 0 3 0,-1 4 5 0,-3-5 10 16,-5 5 18-16,0-1 5 0,-3 5 12 15,-1-3-6-15,-6 1-12 0,-1 5-15 16,-6 0-8-16,-2 5 6 0,-5 4 39 15,-7 3 43-15,5-1 35 0,-2 2 26 16,-1 4 15-16,5-3-14 0,3 1-30 16,4 0-35-16,4 0-32 0,5-2-37 0,6-4-23 15,0-1-13-15,4 3-5 0,0-4-9 16,6-3-29-16,-1-4-9 0,5 0-22 16,6-2-40-16,3-5-32 0,0-2-20 15,6-10-3-15,1 2 12 0,0-3 8 16,1-3 4-16,-3-3 11 0,-1-7-6 0,-1 1-12 15,1-5 2-15,-3-6 8 0,1 4 39 16,-6-4 36-16,0 3 51 0,0 4 52 16,-6 5 61-16,-3 5 69 0,0 3 77 15,-7 8 92-15,-1 4 59 0,-1 6 32 16,1 5-23-16,0 0-49 0,-4 0-60 16,0 1-74-16,0 7-77 0,-3 5-56 0,-3 9-43 15,-3 2-7-15,2 10 10 0,-4 3 11 16,1 0 3-16,3 4-3 0,2 2 1 15,-1-4-14-15,-1 4 0 0,3-4-11 16,6-4-11-16,-2 1-4 0,4-10 3 16,2 2-21-16,2-6 1 0,2-7-23 15,1 0-36-15,5-6-24 0,3-3-31 16,6-6-63-16,3-8-63 0,3-9-59 0,5-5-33 16,0 0 6-16,-2-8 28 0,2 2 51 15,0-2 55-15,-5 2 60 0,-3 2 38 16,-1 4 44-16,-8 7 50 0,-5 2 69 15,-3 6 79-15,-7 7 51 0,0 0 47 16,0 0 19-16,-2 0-39 0,-5 7-27 0,-6 8-18 16,-3 2-17-16,-1 5-29 0,4 6-30 15,-6-4-23-15,8 2-16 0,2-2-11 16,1 1-20-16,6-5-14 0,4 0-6 16,6-5-5-16,1 0-7 0,6-5-6 15,4-3 6-15,4-7-16 0,3-6-25 16,6-8-46-16,0-1-53 0,2-4-56 0,-1-3-25 15,-1-1-8-15,-6-3 5 0,-1 2 44 16,-6 2 44-16,-2 1 40 0,-4 3 39 16,-6 3 19-16,-3 2 23 0,-4 0 40 15,0 5 45-15,-4 5 27 0,-7-1 27 16,0 8 45-16,-6-2 29 0,-2 7 30 16,-6 4 21-16,1 4-13 0,1 3-5 15,0 4-24-15,4-1-37 0,6 3-46 0,4-4-39 16,5 0-31-16,4 1-24 0,4-5-18 15,5 1-6-15,10-4-14 0,0-8-36 16,4-3-25-16,3-4-61 0,2-4-49 16,3-7-55-16,1-4-58 0,-4-2-12 15,4-3 5-15,-1-2-4 0,-5-3 4 0,-3 1 29 16,-3-2 64-16,1 4 60 0,-8 3 69 16,1 6 87-16,-7 6 89 0,-3 5 98 15,-4 2 54-15,0 0 18 0,4 0-5 16,-8 7-13-16,2 4 24 0,-5 8-17 15,-3 0-54-15,3 1-49 0,-3 4-41 16,1-3-34-16,1 3-21 0,-1-4-24 0,3 1-21 16,-2-6-19-16,7-4 10 0,-1-4-8 15,-2 1 6-15,4-8-9 0,4 4 9 16,-2-8-11-16,-1 2-2 0,9-11-4 16,1-4-3-16,1-5-60 0,5-8-78 15,-2 0-53-15,2 1-23 0,0-1 39 16,0 2 28-16,0 6 51 0,-2 5 79 0,-2 8 76 15,-2 3 64-15,-1 4 42 0,-1 4 27 16,-1 7 25-16,-1 2 26 0,-1 6 22 16,-4 6-15-16,0 1-37 0,-2 4-40 15,-4 1-40-15,0 1-37 0,1 0-19 16,-3-2-41-16,2 2-11 0,0-6-28 16,1-8-69-16,-3-1-79 0,4-2-94 0,-4-5-104 15,4-8-35-15,-3-2-101 0,-1-4-218 16,-5-7-190-16,1-2 352 0</inkml:trace>
  <inkml:trace contextRef="#ctx0" brushRef="#br0" timeOffset="-89801.06">19394 13595 4172 0,'-13'6'-7'0,"5"-4"-13"0,1-2-86 16,7 0-194-16,-2 5-158 0,2 3-87 15,2 1-77-15,3-1-116 0,5-1 88 16,7-1 269-16</inkml:trace>
  <inkml:trace contextRef="#ctx0" brushRef="#br0" timeOffset="-89608.19">19621 13588 3693 0,'-4'-2'99'0,"0"0"44"16,4 2 2-16,0 0-19 0,0 0-27 15,0 0-27-15,0 0-64 0,0 0-100 16,4-3-90-16,0-1-9 0,5-2-32 16,3 1-44-16,-1 1-25 0,6 0-23 15,4 4 7-15,-2 0-7 0,-2 4-3 16,0 3 10-16,1 1 7 0,-2-1-19 0,-1 4-81 16,0 2 133-16,-4-3 115 0</inkml:trace>
  <inkml:trace contextRef="#ctx0" brushRef="#br0" timeOffset="-89417.3">19919 13309 2962 0,'21'-35'127'0,"0"-1"126"0,9 10 43 16,2 0-30-16,2 8-43 0,-2 6-52 16,-3 9-45-16,-1 3-63 0,-7 3-110 15,-4 10-123-15,-4 8-87 0,-7 1-35 0,-10 8-33 16,-7 9-42-16,-12 4-16 0,-9 1 23 15,-8-3-31-15,-5 4-1 0,-4-2-39 16,-2-6-11-16,-6-5 131 0,0-3 138 16</inkml:trace>
  <inkml:trace contextRef="#ctx0" brushRef="#br0" timeOffset="-89151.47">18551 13683 4604 0,'-23'0'121'16,"6"-2"13"-16,10-4-38 0,3 1-69 15,6 1-54-15,17-3-21 0,13-6-152 16,11-4-189-16,14-2-225 0,7 4-170 16,3 1-174-16,6-1 53 0,1 0 362 15</inkml:trace>
  <inkml:trace contextRef="#ctx0" brushRef="#br0" timeOffset="-87474.48">20377 13882 626 0,'0'7'34'0,"0"-7"23"15,0 4 24-15,0-4 10 0,0 0 10 0,0 0 2 16,2 0 8-16,-1 0 27 0,7 0 31 16,5-4 17-16,-1-3 1 0,3-4-11 15,4-4-30-15,3-2-17 0,5-5-16 16,-1 0-17-16,6-6-30 0,-1-2-25 0,4 0-10 15,0-2-13-15,-3-3-9 0,0-2-4 16,0 0-6-16,-8-2 5 0,1 0-1 16,-6-2-10-16,-2 3-2 0,-4 1 9 15,-1 6 1-15,-7 6 8 0,-1 5 54 16,-4 3 26-16,0 6 30 0,-4 4 17 16,-1 3 2-16,1 0 9 0,-8 4-7 15,7 0-42-15,-7 4-30 0,1 0-23 0,-2 7-16 16,-4 7-11-16,0 5 3 0,-4 10 41 15,-4-1 32-15,3 7 5 0,3 2 1 16,-2 3-12-16,6 1-18 0,2 2-6 16,3 3-15-16,-3-2-18 0,4 1-7 15,1-3-7-15,2-3-15 0,4-10 1 16,1-3-6-16,2-4-7 0,-1-4-1 0,2-7-7 16,4-3-35-16,0-7-47 0,-3-3-8 15,7-4 0-15,3-5-31 0,4-8-63 16,2-6-67-16,6-5-30 0,-1-3 0 15,1-5 46-15,-1 1 48 0,-1 3 48 16,-4 2 46-16,2 4 40 0,-4 3 43 0,0 6 44 16,-6 8 25-16,-3 1 25 0,-1 6 23 15,-1 4 16-15,-2 3 25 0,1 3 3 16,-1 5-7-16,0 5-4 0,-2 2-24 16,-4 3-23-16,-2-3-24 0,2 2-16 15,0-2-22-15,2-1-3 0,0-1-15 16,0-5-6-16,4-5-4 0,2-3-6 0,-2 0-19 15,3-5-17-15,6-2-21 0,-1-7-47 16,3-2-41-16,2-6-23 0,5-6-36 16,-3 3-40-16,2-5-34 0,-2 1 40 15,0 2 59-15,-4 5 55 0,-2 5 57 16,-3 5 57-16,-10 5 66 0,4 0 40 16,-1 2 47-16,-3 5 55 0,-3 6 52 0,-1 2 27 15,0 2-18-15,0 1-33 0,-1 1-50 16,3 0-38-16,0-3-41 0,2 1-30 15,2-4-32-15,0-4-9 0,5-3 2 16,-1 1-7-16,1-5-4 0,5-2 4 16,1-7 0-16,4-1-22 0,0-1-12 15,2-6-17-15,3 0-13 0,-3-5-13 0,2-3-33 16,0 1-50-16,0 0-35 0,-4-1 24 16,-4 9 31-16,0 2 43 0,-3 5 58 15,-5 1 69-15,-5 6 52 0,0 0 20 16,4 2 23-16,-4 6 14 0,0 3-3 15,-2 6-25-15,0-1-28 0,2 3-32 16,-3-4-18-16,3 2-17 0,0-4-38 0,3-2 27 16,1 0-13-16,0-7-23 0,0 1 65 15,3-5-82-15,1 0-24 0,1-7-8 16,4-1-5-16,1-1-21 0,5-6-6 16,-2-3-12-16,1-5-19 0,1-1-29 15,2 0-16-15,-2 2 22 0,0 3 35 16,-4 4 50-16,-2 4 58 0,-3 5 47 0,-3 4 51 15,-3 4 32-15,2 4 27 0,-4 1 15 16,-2 5-3-16,3 1-23 0,-3 3-22 16,0 3-30-16,2-2-26 0,0-1-14 15,4-1-11-15,1-2-13 0,3-3-5 16,1-3 3-16,4-1-5 0,2-6 3 16,4-2-4-16,2-6 3 0,1-3-7 0,1-4-18 15,7-3-7-15,-2-5 1 0,2-3 8 16,1-3 0-16,-5-5-21 0,2-3-33 15,-5-4-33-15,-1 0-37 0,-5-4-14 16,-2 3 16-16,-5 2 51 0,1 0 63 16,-6 8 70-16,-3 4 88 0,-4 6 92 15,0 11 66-15,0 3 14 0,-4 2-33 0,-1 6-54 16,-5 8-51-16,-1 12-19 0,-4 3-16 16,-2 6-12-16,-6 9-7 0,0 1-16 15,-1 5-4-15,3 7 20 0,-3 1-18 16,3 0-9-16,4 2-3 0,0-4-7 15,5-5-8-15,3-6-8 0,1-4-6 16,5-9-9-16,1 0-3 0,2-9-17 0,2-8 1 16,-2-1-9-16,5-5 0 0,1-3 7 15,1-7-12-15,5-8 1 0,-1-5-36 16,8-8-73-16,0-4-33 0,0-3-18 16,5 1 22-16,-3-3 31 0,0 7 53 15,2 2 78-15,-4 8 50 0,1 3 38 0,-3 10 15 16,-5 1 13-16,3 6 5 0,-2 8 5 15,-4 5-4-15,-1 3-16 0,-2 7-30 16,-1 3-17-16,1 0-23 0,-2 2-23 16,-4 1-23-16,4 1-12 0,-2-2-65 15,-2-6-85-15,-2 1-68 0,2-7-64 16,-4-1-44-16,2-2-56 0,-6-9-42 0,-1 0-97 16,-4-10-104-16,-1-1-156 0,-6-3 170 15,-1-8 250-15</inkml:trace>
  <inkml:trace contextRef="#ctx0" brushRef="#br0" timeOffset="-87326.57">21278 13458 4980 0,'-17'0'28'0,"4"0"-19"16,13 0-49-16,-8 4-69 0,8 3-184 0,8 0-204 15,1 6-103-15,6 0-116 0,8-3-74 16,4-3-112-16,3-1 359 0</inkml:trace>
  <inkml:trace contextRef="#ctx0" brushRef="#br0" timeOffset="-87154.17">21388 13208 4078 0,'-8'-11'66'0,"8"-2"46"0,6 0 29 0,11 4 2 16,4 0-16-16,11-2-29 0,8 7-29 15,1 0-119-15,6 8-214 0,-1 0-189 16,1 3-137-16,2 4-105 0,-5 0-58 16,1 4-156-16,-7 6 347 0,-6-5 251 15</inkml:trace>
  <inkml:trace contextRef="#ctx0" brushRef="#br0" timeOffset="-68126.22">6376 16254 547 0,'-9'0'0'0,"0"0"-2"0,-5 2-1 16,5 0 0-16,-1 1-2 0,1 1 1 16,-2 3 1-16,1 1 3 0,1-1-2 15,-1 1-1-15,-3-1 1 0,4 1 0 16,-1-3 2-16,1 1 12 15,-1-4 9-15,3 3 14 0,-3-1 24 16,-1 0 15-16,3-1 6 0,-1 1-2 16,1 0-6-16,3 0-5 0,-3-3-8 15,8-1-17-15,0 0-13 0,0 0-16 16,0 0-12-16,0 0-6 0,0 0-7 16,0 2 3-16,4 2 11 0,2-2 10 15,5 0 19-15,4-2 8 0,8 4 2 16,1-3-3-16,3 1-7 0,3 2-5 15,0-2-5-15,8-2-7 0,-4 2-5 16,2-2-2-16,4 3-4 0,-3-3 2 16,1 2 5-16,0-2 6 0,2 0 14 15,1-2 2-15,1 2 2 0,1-3-7 16,6 1-1-16,-1 0-4 0,-3-2-3 16,-3 2-9-16,3-3 0 0,-3 3-4 15,-1 4 1-15,1-4-5 0,-4 4 6 16,3 2-1-16,-1-1-5 0,1 1 2 15,-1 0-1-15,2 1-4 0,-3 1 3 16,-1-2-3-16,2-1 2 0,-2 1 7 16,-2 0 22-16,-2-2 3 0,3-2 4 15,-5 0 6-15,-1 0 1 0,-1 0 7 16,-2 0-11-16,3-2 1 0,-5 2 116 16,2 0-139-16,-1-4 4 15,-1 8-10-15,1-4-2 0,3-4-8 16,-2 4-3-16,1-2-2 0,-1 4-4 15,2-4 14-15,4 2-9 0,-2 0 1 16,0 2 8-16,3-2-5 0,-3 4-6 16,-4-4 2-16,2 2-1 0,2 3 6 15,-3-3-6-15,3-2 6 0,0 2-2 16,0 2 0-16,0-3 5 0,-2-2-1 16,3 1-2-16,1 0 12 0,-2-4 18 15,0 8 9-15,-2-4 2 0,4 1-6 16,0 1-8-16,0 2-2 0,0-4-8 15,2 4-7-15,-2-4-3 0,0 3-3 16,0-1-11-16,0 0 5 0,4 2-5 16,-2-2 4-16,0-2 4 0,3 2-1 15,-1 1-3-15,0-3-2 0,0 2 6 16,2-2 0-16,-3 2 3 0,5-2-2 16,-8 0-1-16,4 0-2 0,-2 0 2 15,0-2 2-15,-2 2-6 0,0-2-7 16,0 2 11-16,0-3 1 0,0 1-7 15,3 0 2-15,-3-2 12 0,2 0-9 16,2-3 6-16,-4 3 0 0,0 1-7 16,4-3 13-16,-4 0 0 0,2 3 3 15,-2-3-5-15,0 4 2 16,2-1-7-16,-8 1-2 0,4 2 2 0,-1-2-3 16,-1-2-2-16,0 2-31 0,2 0 37 15,2 2 0-15,-2-3-5 16,2 1 7-16,0 2 0 0,0-2-11 15,-2-2 5-15,1 4 3 0,1-2-4 16,-2 1 0-16,4-3-7 0,0 0 2 16,-2 0 0-16,-2 1 3 0,-2-1-3 15,2 2-2-15,0 0-2 0,0-2 8 16,0 3-3-16,1-1-6 0,-1-2 6 16,4 2 4-16,-2-3 2 0,0 3-4 15,0-4-2-15,-2 4-1 0,0 0 4 16,0-3-5-16,-2 3 0 0,-1-4 4 15,3 5 0-15,-6-5 0 0,1 4 5 16,-5-2-7-16,3 3 31 0,-2-5 46 16,-4 4 0-16,-1 0-16 0,1 2 4 15,-2-4-9-15,-3 1-11 0,3 3-11 16,1-4-12-16,-4 2-8 0,-1 2-11 16,2-2 7-16,-4 2-18 0,3 0 11 15,-5-3-3-15,-1 3 1 0,1 0-1 16,-1 0-9-16,-1 0 3 0,-3 0-1 15,4 0 7-15,-3 0 5 16,-1 0-1-16,2 0-10 0,-3 0-3 16,5-2-42-16,0 2-45 0,-1-6-90 15,1 4-128-15,5-3-156 0,-4-3-200 16,3-1 23-16,-3-4 254 0</inkml:trace>
  <inkml:trace contextRef="#ctx0" brushRef="#br0" timeOffset="-62010.94">6928 17357 85 0,'2'-5'5'0,"0"3"2"0,2-4-4 16,-2 2-1-16,-2 4 0 0,0 0 0 16,0-5 2-16,2-1 6 0,-2 6 8 15,2-2 8-15,-2 2 7 0,0 0 7 16,0 0 4-16,0 0 4 0,3-2 1 16,-3 2 2-16,0 0 4 0,0 0 3 15,0 0 7-15,0 0-3 0,0 0 1 16,0 0 4-16,0 0 13 0,0 0 7 15,0-3 2-15,0 3 10 0,-3-4 1 16,3 4 7-16,-2-4-1 0,2 4 3 16,-4 0 12-16,4 0-31 0,0 0-3 15,0 0-21-15,0 0-7 0,0 0-21 16,0 0-13-16,0 0-7 0,0 0-4 16,0 0-7-16,0 0-7 0,0 0-6 15,0 0 8-15,0 0-4 0,2 0 4 16,2 0-4-16,1-2 0 0,3 2 5 15,3 0-4-15,2 0 3 0,2 0-8 16,-3 0 6-16,1 0 3 0,-2 2 0 16,4-2 3-16,1 4-5 0,-3-4 0 15,2 0-11-15,0 0 12 0,2 0-4 16,2 0 3-16,0 0 8 0,0 0 0 16,0 0-6-16,3 0-1 0,-3 0-6 15,2 0-1-15,0 0 7 16,0 2 3-16,-1-2-5 0,-3 2-2 15,2 1 4-15,0-3-4 0,0 2 1 16,2 0 3-16,-4 2 3 0,0-2-2 16,0 3-6-16,2-3 4 0,-2 0 0 15,0 4-8-15,0-4 3 0,4 3-1 16,-2-3 2-16,-2 2 3 0,0-2 4 16,0-1-2-16,1-1 2 0,-1 0-1 15,0 4-1-15,0-4 0 0,2 0 6 16,-2 0 14-16,-1 0 15 0,2 0 0 15,-1 2 2-15,-1-2-15 0,1 0 0 16,-2 2-8-16,0-2-5 0,2 4-6 16,-2-4-8-16,2 1 8 0,-2 1-5 15,2-2 0-15,0 4 0 0,-4-4 4 16,2 2-1-16,1 0 0 0,1-2-1 16,0 3 0-16,-2-3-1 0,2 0-4 15,0 0 1-15,0 2 2 0,0-2 5 16,0 0-4-16,0 0-1 15,4 2 1-15,-4-2-4 0,1 4 4 0,-1-4-1 16,4 2 0-16,-2-2-4 0,0 0 9 16,2 0-1-16,0 0 0 15,3 0 12-15,1 0 11 0,-1-2 6 16,1 2 8-16,-1 0 5 0,1-4-9 16,1 4-6-16,3-2 0 0,-3 2-8 15,1 0-1-15,1 0-3 0,-1 0-3 16,-1 0 0-16,-1 0-3 0,1 0 0 15,4 0 2-15,-1 0 1 0,1 0 0 16,0-2-6-16,0 2 5 0,1-3 5 16,1 1 22-16,2 0-6 0,0-2-1 15,0 1-7-15,-2-1-7 0,2 2-5 16,-2 0-6-16,2-3-10 0,-2 3 11 16,0-4 2-16,-3 4-6 0,3-1 7 15,0 1-1-15,2 0-3 0,0-2-1 16,2 2-4-16,-2 0 2 0,-2-1-1 15,2 1-2-15,-2 0-5 0,-2-2 2 16,6 2-2-16,-5 0-2 0,1-1 6 16,-2 1-2-16,2 0 1 0,0-4 5 15,-2 6-7-15,2-1 6 0,1-3-2 16,-3 4-1-16,4-2-9 0,-2 2 9 16,2-2-10-16,-2 2 5 15,0 0 124-15,-3-4-134 0,3 4-10 16,-2 0 8-16,-2 0-11 0,3 0 15 15,-3 0-3-15,4 4-7 0,-2-8 10 16,1 4 16-16,1 0-15 0,2 0 11 16,-2 0-7-16,0-1 11 0,2 1-6 15,0-2 6-15,4 2-2 0,1-4-1 16,-3 2 1-16,4 0 3 0,-4-1-7 16,2-1 0-16,1 0 0 0,-3 2 0 15,4-3 5-15,-6 3-2 0,2-4-5 16,-4 6 1-16,2-2 8 0,0 0 0 15,2-1-5-15,-6 1 3 0,2 2 0 16,1-2-7-16,1-2 1 0,0 4 4 16,-2-2-2-16,0 1 1 0,2-3 0 15,-2 2-2-15,-2 0 2 0,2-2-5 16,-1 1 9-16,-1-1-6 0,-4 0 0 16,1 1 0-16,1 1-2 0,-1-4 12 15,-3 4 2-15,3 2 0 0,-3 0 5 16,-1-5-1-16,1 3-7 15,-1 0-3-15,-4 2-3 0,0 0-2 16,2 0-5-16,-2-4 8 0,3 4-5 16,-3 0 1-16,0 0-6 0,4 0 12 15,-4 0-6-15,-1 0 8 0,-1-2-8 16,-5 2 3-16,1-1 5 0,-3 2-11 16,-1-1 4-16,-1-1 4 0,-5 1-5 15,3-4 4-15,-6 4 5 0,0 0 11 16,0 0 13-16,6 0 4 0,-6 0-1 15,0 0 3-15,0 0-10 0,0 0-5 16,0 0-10-16,0 0-13 0,0 0-16 16,0 0-105-16,-4-2-122 0,0 0-335 15,-11-2-470-15,-4 1 328 0,-9-5 286 16</inkml:trace>
  <inkml:trace contextRef="#ctx0" brushRef="#br0" timeOffset="-60109.1">7112 17352 82 0,'-2'-4'26'0,"-4"-4"16"0,0 5 12 15,3-5 11-15,-5 6 9 0,2-3 4 16,3 5 5-16,-3-2 1 0,2 0 0 16,4 2 5-16,0 0 1 0,-4 0-3 15,4 0-8-15,0 0-11 0,0 0-7 16,0 0-19-16,0 0-11 0,0 0-17 16,0 0-16-16,0 0-2 0,0-4-9 15,6 2 4-15,2 2 2 0,3-1 7 16,4-3 1-16,4 2 5 0,4 0-4 15,1-2 4-15,3 4-5 0,3-1 6 16,4 1-6-16,0 1 4 0,4-1-2 16,0 4-1-16,3 0 4 0,4 3-6 15,-1-1 4-15,-1 1 4 0,3 1 5 16,3-1 12-16,-4-1 6 0,3-2 3 16,1 1-1-16,0-3 3 0,2 4-1 15,-2-6-2-15,0 1-1 0,4 3-5 16,0-4-4-16,2 2 4 15,-2-2 2-15,0 0-8 0,1 0 6 16,-1 0-11-16,4 2 11 0,0 3 0 0,1-3 5 16,1 4-2-16,5 1-3 15,-2-1 0-15,3 1-5 0,1 1 2 16,0-5-6-16,0 5 1 0,0-4-1 16,0-1 4-16,-1 1-9 0,1-4 1 15,0 0 7-15,-2 0 11 0,-3-4 12 16,-1 4-6-16,3 0-4 0,-7 0-7 15,-1 0-1-15,2 0-8 0,-2 4 5 16,-3-2-7-16,5 0 12 0,0 2 5 16,1-1-12-16,1 1 12 0,0-2-11 15,-1 0-5-15,5-2-6 0,-5 3 0 16,1-3-133-16,1 0 138 0,1 0 8 16,-1-3-6-16,-3 3 4 0,1-2 3 15,-1 0-1-15,0-2 1 0,-4 2 16 16,-2-3 8-16,2 3 23 0,-6-4 7 15,6 3-4-15,-2-5-4 0,-4 3 3 16,4-3-17-16,2 1-6 0,-2-1-3 16,2 1-12-16,0-1-14 0,-2 1-8 15,2 0 5-15,-2 1-11 0,0-1-3 16,-2-1-2-16,0 4-8 0,-2 1 1 16,-1-1 7-16,-1-2-8 15,-1 4 7-15,-5-1 4 0,-5-1-9 16,0 0 9-16,-1 4-5 0,-5-2-4 15,2 1 3-15,-3 1 4 0,-1-4 1 16,-1 2-1-16,3 2-1 0,-7-2-1 16,1 2 5-16,1 0-6 0,-2 0 12 15,2 0-5-15,-1 0 12 0,-1 0 6 16,4 0 1-16,-3 2 0 0,1-2-1 16,-4 0-5-16,4 2 0 0,1-2-6 15,-3 4 0-15,3-4-4 0,-3 1 1 16,4 1 1-16,-4-2-1 0,-1 4-7 15,-1-4 1-15,-2 2 4 0,2-2-2 16,0 2-2-16,-2-2-12 0,0 0 11 16,-4 0-2-16,6 3 0 0,-2-3 4 15,0 0-7-15,0 2 0 0,-2-2 2 16,-1 0 4-16,3 2-3 0,-2 2-5 16,-2-4 1-16,0 2-2 0,2 0 1 15,0 1 7-15,1-3-7 0,-1 0-1 16,-2 2 8-16,2-2-2 15,-2 2 2-15,0-2-4 0,1 4 1 16,-3-2-1-16,0-2 5 0,-1 2-1 16,-3 1-1-16,3-1-1 0,-3-2-1 15,3 2 4-15,-1-2-4 0,-1 4-7 16,1-2 5-16,1-1 0 0,-1 3 0 16,3-2 0-16,-3 0 0 0,2-2 5 15,3 4-1-15,-3-3-4 0,2 1 3 16,2-2-9-16,-3 4 0 0,3-4 9 15,-4 2 2-15,2-2-2 0,-1 0 0 16,1 0 0-16,-4 2-2 0,1-2 3 16,-1 3-9-16,1-3 6 0,1 2-10 15,-2 0 6-15,3-2 6 0,-1 4-1 16,0-4-4-16,-1 2 5 0,3-2-1 16,-2 2 6-16,3-2-7 0,-5 0 1 15,2 3 2-15,3-6-5 0,-5 6 1 16,3-3 3-16,1 2-5 0,-4-2-4 15,-1 0 6-15,1 0-1 0,1 2 1 16,1-2 0-16,-5 0 0 0,5 0 0 16,-2 0 0-16,-1 0 6 15,1 4-3-15,-1-4-3 0,0 2-2 16,-5-2-4-16,5 0 6 0,-1 0-6 16,1 0 1-16,0 1 5 0,-1-1-3 15,3 0 6-15,-3 0-1 0,1 0-4 16,-1 0 4-16,-1 0 1 0,0 0 3 15,1 4-1-15,-1-8-5 0,0 8 0 16,1-8 4-16,-1 4-5 0,-6 0-1 16,5 0 1-16,-1 0-2 0,-4 0-8 15,6 4 3-15,-6-4-48 0,4-4-163 16,1 8-152-16,3-8-167 0,-1 4-232 16,3 0 19-16,-6-3 293 0</inkml:trace>
  <inkml:trace contextRef="#ctx0" brushRef="#br0" timeOffset="-59260.6">13297 17342 405 0,'-4'0'24'15,"4"0"16"-15,-7 0 9 0,7 0-10 16,0 0-10-16,0 0-10 0,0 0-4 16,0 0-4-16,2 0 20 0,5 2 27 15,5 2 23-15,8-2 19 0,7 3 7 16,7-3 0-16,6 4-1 0,7-4-3 15,4-1-21-15,-2 3-16 0,8-4-13 16,1 2-9-16,1-2 3 0,-2-2 5 16,-5 2 2-16,3-4 2 15,-2 1-2-15,-4-3-4 0,-1 1-8 16,-5 1 1-16,-3-2 3 0,-4 4 8 16,-4-1 3-16,-6-1-7 0,-3 4 1 15,-6 0 14-15,-2 0-2 0,-7 0-5 16,-1 2-13-16,-3 0-12 0,2-2-6 15,-6 0-3-15,0 0 9 0,0 0-14 16,0 0-1-16,0 0-7 0,0 0-11 16,0 0-64-16,-2 0-81 0,-2-2-93 15,-5 0-280-15,-3-2-194 0,-5 2 261 16</inkml:trace>
  <inkml:trace contextRef="#ctx0" brushRef="#br0" timeOffset="-55502.88">11487 17288 376 0,'3'4'-8'0,"-1"0"1"16,6-1 6-16,1 1 5 0,8-2 52 16,2 0 10-16,10 2 4 0,-1-3 5 15,6 1-5-15,6 4-12 0,1-4-11 16,3 3-8-16,5 1-9 0,0-2 13 15,4 3 4-15,0 4 6 0,5-3 9 16,9-1 10-16,1 1 24 16,9-5-9-16,2 3-17 0,8-1-21 15,-2-1-6-15,6 2-16 0,-2-4-8 0,0 1-3 16,-2-1 9-16,2 0 35 0,-1-2 17 16,-4 0 3-16,-1 0 2 15,-4 4 8-15,0-4-9 0,-1 0 3 16,-4 2 1-16,3-2-7 0,-1 1 3 15,-6-1 35-15,0 0-3 0,-2-1-8 16,-2 1-14-16,-2-2-11 0,-4 2 15 16,-1 0 5-16,-2-4-26 0,-6 8-18 15,-4-4-16-15,-3 2-13 0,-5-1-3 16,-3 3-11-16,-4-2-13 0,-2 4-2 16,-9-5 0-16,0 1 4 0,-6 2 1 15,-5-2 0-15,-1 0-6 0,-3-2-4 16,-2 4 6-16,-4-4 5 0,0 0 3 15,0 0-5-15,0 0-1 0,0 0 5 16,0 0 10-16,0 0-2 0,0 0-5 16,0 0-1-16,0 0 3 0,0 0-2 15,0 0-3-15,0 0-2 0,5 0-7 16,-5 0 6-16,0 0-1 0,0 0-1 16,0 0-1-16,0 0-4 0,0 0 1 15,0 0 4-15,0 0 1 0,0 0 8 16,0 0-14-16,0 0 10 15,0 0 3-15,0 0 22 0,4 0 40 0,-4 0 19 16,0 0 7-16,0 0-6 0,0 0 2 16,0 0-6-16,0 0 7 0,0 0 3 15,0 0-13-15,0 0-15 16,0 0 7-16,0 0-22 0,0 0-4 16,0 0-9-16,0 0-29 0,0 0-7 15,0 0 0-15,0 0-1 0,0 0-4 16,0 0 0-16,0 0-2 0,0 0 9 15,0 0-2-15,0 0 0 0,0 0 4 16,0 0-1-16,0 0-8 0,0 0-10 16,0 0 15-16,0 0-5 0,0 0 0 15,0 0-1-15,0 0 1 0,0 0 5 16,0 0-10-16,0 0-1 0,0 0 6 16,0 0 0-16,0 0 2 0,0 0 3 15,0 0-3-15,0 0 3 0,0 0-5 16,0 0 4-16,0 0-1 0,0 0 1 15,0 0-8-15,0 0 1 0,0 0 6 16,0 0-6-16,0 0 17 0,0 0-9 16,0 0 0-16,0 0 0 0,0 0-7 15,0 0 1-15,0 0 153 0,0 0-180 16,0 0 5-16,0 0 14 0,0 0 4 16,0 0 0-16,0 0-14 0,0 0 5 15,0 0 5-15,0 0 16 0,0 0 3 16,0 0 3-16,0 0-1 0,0 0 2 15,0 0-12-15,0 0-1 0,0 0-2 16,0 0-8-16,0 0 7 0,0 0-10 16,0 0 17-16,0 0 6 0,0 0-11 15,0 0 5-15,0 0-5 16,0 0-12-16,0 0 1 0,0 0 6 0,0 0 12 16,0 0-7-16,0 0-9 15,0 0 18-15,0 0-6 0,0 0 1 16,0 0 5-16,0 0-4 0,0 0-12 15,0 0 2-15,0 0 5 0,0 0-56 16,0 0 63-16,0 0 0 0,0 0-6 16,0 0 8-16,0 0 5 0,0 0-2 15,0 0-10-15,0 0 5 0,0 0-12 16,0 0 0-16,0 0 6 0,0 0 5 16,0 0-6-16,0 0 1 0,0 0 12 15,0 0-10-15,0 0-15 0,0 0 17 16,0 0-12-16,0 0 0 0,0 0 7 15,0 0-5-15,0 0 10 0,0 0 2 16,4 1-5-16,-4-1-13 0,0 0 13 16,0 0 5-16,0 0 4 0,0 0-24 15,0 0 12-15,0 0 8 0,0 0-13 16,0 0 1-16,0 0 5 0,0 0 0 16,0 0 5-16,0 0-8 0,0 0 10 15,0 0-7-15,0 0 0 0,0 0 5 16,0 0-12-16,0 0 7 0,0 0-2 15,0 0 2-15,0 0-5 0,0 0 0 16,0 0-4-16,0 0 6 0,0 0-4 16,0 0 0-16,0 0 7 0,0 0 1 15,0 0 8-15,0 0-19 0,0 0 18 16,0 0-1-16,0 0 0 0,0 0-1 16,0 0 2-16,0 0-18 0,0 0 3 15,0 0 16-15,0 0-8 16,0 0-16-16,0 0 18 0,0 0-5 0,0 0 6 15,0 0 1-15,0 0-12 0,0 0 4 16,0 0-3-16,0 0-4 16,0 0-6-16,0 0 9 0,0 0 5 15,0 0-3-15,0 0 3 0,0 0-12 16,0 0-17-16,0 0-12 0,0 0 0 16,0 0-48-16,0 2 5 0,0-2 9 15,0 0 22-15,0 0 26 0,0 0 4 16,2 4 7-16,-2-4 8 0,0 0 7 15,2 2-4-15,-2-2 12 0,1 2-2 16,-1-2-6-16,0 0 1 0,0 0 12 16,0 0-7-16,0 0-9 0,0 0-2 15,0 0 16-15,0 5-10 0,0-5-4 16,0 0 4-16,0 0 5 0,0 0-3 16,0 0 10-16,0 0-16 0,0 0 2 15,0 0 9-15,0 0-6 0,0 0 4 16,0 0-5-16,0 0-6 0,0 0 8 15,0 0 10-15,0 0-17 0,0 0 6 16,4 2 6-16,-4-2-7 0,0 0 0 16,0 0 7-16,0 0 3 0,0 0-21 15,0 0 18-15,0 0-8 0,0 0 1 16,0 0 7-16,0 0-3 0,0 0 1 16,0 0-11-16,0 0 8 0,0 0 8 15,0 0-14-15,0 0 9 0,0 0-11 16,0 0 16-16,0 0-5 0,0 0-14 15,0 0 14-15,0 0-5 16,0 0 7-16,0 0-1 0,0 0-8 16,0 0 3-16,0 0-1 0,0 0-10 15,0 0 12-15,0 0 0 0,0 0 5 16,0 0-14-16,0 0 10 0,0 0 6 16,0 0-15-16,0 0 4 0,0 0 1 15,0 0 11-15,0 0-6 0,0 0 6 16,0 0-3-16,0 0-15 0,0 0 17 15,0 0-7-15,0 0 0 0,0 0-2 16,0 0 2-16,0 0 10 0,0 0-12 16,0 0 2-16,0 0 4 0,0 0-8 15,0 0 3-15,0 0-11 0,0 0 22 16,0 0-12-16,0 0 1 0,0 0 1 16,0 0-2-16,0 0-3 0,0 0 7 15,0 0-2-15,0 0 5 0,0 0-5 16,0 0 10-16,0 0-12 0,0 0-5 15,0 0 7-15,0 0 4 0,0 0 5 16,0 0-23-16,0 0 12 0,0 0 2 16,0 0 5-16,0 0-7 0,0 0 2 15,0 0 9-15,0 0-6 0,0 0-5 16,0 0 1-16,0 0 2 0,0 0-9 16,0 0 11-16,0 0 1 0,0 0-3 15,0 0-9-15,0 0 11 16,0 0 7-16,0 0-18 0,0 0 5 0,0 0 6 15,0 0 5-15,0 0-11 0,0 0 0 16,0 0-1-16,0 0 8 0,0 0-13 16,0 0 8-16,0 0-1 0,0 0 5 15,0 0-3-15,0 0-1 16,0 0 6-16,0 0-7 0,0 0 7 16,0 0-12-16,0 0 1 0,0 0-1 0,0 0 9 15,0 0 9-15,0 0-12 16,0 0-4-16,0 0 5 0,0 0 13 15,0 0-20-15,0 0 12 0,0 0-1 16,0 0 4-16,0 0-7 0,0 0 1 16,0 0-7-16,0 0 7 0,0 0-17 15,0 0 17-15,0 0 6 0,0 0-8 16,0 0-3-16,0 0 6 0,0 0-6 16,0 0 1-16,0 0 5 0,0 0-8 15,0 0 2-15,0 0 13 0,0 0-9 16,0 0 1-16,0 0 0 0,0 0-1 15,0 0-6-15,0 0 14 0,0 0-9 16,0 0 3-16,0 0-13 0,0 0 5 16,0 0-5-16,0 0 14 0,0 0-3 15,0 0 3-15,0 0-3 0,0 0-2 16,0 0 4-16,0 0-2 0,0 0-9 16,0 0 12-16,0 0 2 0,0 0-9 15,0 0 4-15,0 0-9 0,0 0 16 16,0 0-6-16,0 0 5 0,0 0-2 15,0 0 0-15,0 0-5 0,0 0 3 16,0 0-10-16,0 0 9 0,0 0 6 16,0 0-16-16,0 0 5 0,0 0 1 15,0 0 0-15,0 0 6 0,0 0 1 16,0 0-19-16,0 0 8 0,0 0 12 16,0 0-6-16,0 0-9 15,0 0 10-15,0 0-1 0,0 0-3 16,0 0 6-16,0 0-1 0,0 0 4 0,0 0-14 15,0 0 0-15,0 0 11 16,0 0-1-16,0 0-9 0,0 0 16 16,0 0-13-16,0 0 8 0,0 0-1 15,0 0 0-15,0 0-6 0,0 0 4 16,0 0 1-16,0 0 5 0,0 0-12 16,0 0 16-16,0 0-12 0,0 0 6 15,0 0-7-15,0 0 5 0,0 0 0 16,0 0-11-16,0 0 12 0,0 0-3 15,0 0-4-15,0 0 6 0,0 0 0 16,0 0-7-16,0 0 2 0,0 0 0 16,0 0 4-16,0 0 1 0,0 0 0 15,0 0-7-15,0 0 2 0,0 0-11 16,0 0 8-16,0 0 5 0,0 0 0 16,0 0 0-16,0 0 1 0,0 0-25 15,0 0 29-15,0 0 0 0,0 0-5 16,0 0 3-16,0 0 0 0,0 0 2 15,0 0-2-15,0 0-9 0,0 0 19 16,0 0-23-16,0 0 2 0,0 0 10 16,0 0 1-16,0 0-11 0,0 0 18 15,0 0-7-15,0 0-2 0,0 0-2 16,0 0 2-16,0 0 11 0,0 0-17 16,0 0 5-16,0 0 5 0,0 0 5 15,0 0-12-15,0 0 5 0,0 0-11 16,0 0 5-16,0 0 3 0,0 0-3 15,0 0 1-15,0 0 7 0,0 0-7 16,0 0 2-16,0 0 0 0,0 0-1 16,0 0-16-16,0 0 25 0,0 0-8 15,0 0-4-15,0 0 5 16,0 0 7-16,0 0-8 0,0 0-3 16,0 0 10-16,0 0-7 0,0 0-10 0,0 0 16 15,0 0-6-15,0 0 5 16,0 0 0-16,0 0-5 0,0 0-1 15,0 0 6-15,0 0 3 0,0 0-7 16,0 0-4-16,0 0-7 0,0 0 12 16,0 0-4-16,0 0-1 0,0 0-15 15,0 0 18-15,0 0 2 0,0 0-1 16,0 0-4-16,0 0 5 0,0 0 1 16,0 0-6-16,0 0 6 0,0 0-2 15,0 0 6-15,0 0 0 0,0 0-7 16,0 0-2-16,0 0-3 0,0 0 5 15,0 0-2-15,0 0 2 0,0 0-1 16,0 0 1-16,0 0 1 0,0 0 4 16,0 0-5-16,0 0 5 0,0 0 5 15,0 0-18-15,0 0 16 0,0 0-6 16,0 0-1-16,0 0 6 0,0 0-2 16,0 0 0-16,0 0-13 0,0 0 8 15,0 0 3-15,0 0 0 0,0 0-1 16,0 0 1-16,0 0-8 0,0 0 4 15,0 0-1-15,0 0-1 0,0 0 1 16,0 0-1-16,0 0-9 16,0 0-17-16,0 0-111 0,0 0-108 0,0-2-117 15,-4-3-152-15,3 3-216 0,1-6-207 16,-4 1 358-16</inkml:trace>
</inkml:ink>
</file>

<file path=ppt/ink/ink11.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1:52:27.195"/>
    </inkml:context>
    <inkml:brush xml:id="br0">
      <inkml:brushProperty name="width" value="0.05292" units="cm"/>
      <inkml:brushProperty name="height" value="0.05292" units="cm"/>
      <inkml:brushProperty name="color" value="#FF0000"/>
    </inkml:brush>
  </inkml:definitions>
  <inkml:trace contextRef="#ctx0" brushRef="#br0">4789 2210 582 0,'-9'-5'39'15,"1"3"51"-15,-2-4 31 0,5 4 14 16,-1-2 10-16,6 4-1 0,0 0-17 15,-2-7-30-15,-2 5-29 0,-1-5-33 16,-1 1-17-16,2 2-7 0,-1-1-10 16,-5-3-15-16,1 3-65 0,-4 1 51 15,-1 0-7-15,-1 4-11 16,-6 6-24-16,3 1-11 0,-1 10 13 16,-4 4 15-16,4 7 12 0,-2 3 18 15,8 5 27-15,0-3 7 0,1 2 3 16,7 3 1-16,-1 1-2 0,2 3-3 15,4 1-2-15,2 2-1 0,4-6 4 16,1 4 11-16,3-6-2 0,-1 0 5 16,3-3 5-16,5-1 5 0,2-3 4 15,1 0 7-15,3-1-3 0,4 1-5 16,7 0-8-16,0 0-4 0,3-6-12 16,5-4-2-16,1-3-2 0,5-4-3 15,3-9-3-15,-2-6-7 0,0-5 9 16,0-8-7-16,-2-6 3 0,1-5 2 15,-3-4 3-15,-2-5 5 0,-3-2 5 16,-4-2 5-16,-2-4 9 0,-6 0 6 16,-3-1 6-16,-4-5 10 0,-6-7 15 15,-2 2-12-15,-3 2 15 0,-7 0 26 16,1 2 11-16,-8 3 0 0,-1 3 15 16,-7 5 1-16,-5 2 35 0,-2 3 30 15,-5 4 5-15,-6 4-6 0,-1 4-4 16,-8 3 6-16,-3 3-29 15,1 6-20-15,-9 5-28 0,-4 3-31 16,-5 4-41-16,-1 5-6 0,1 1-21 16,0 1-11-16,5 2-3 0,4-2 3 15,3 4-23-15,6-3-67 0,3 6-106 16,2 3-159-16,2 5-159 0,6 8-185 16,3 12-254-16,8 9 263 0,4-1 286 15</inkml:trace>
  <inkml:trace contextRef="#ctx0" brushRef="#br0" timeOffset="1295.21">5195 2085 362 0,'-3'-13'25'0,"-5"4"19"15,0 2 17-15,3-1 20 0,-3 1 20 16,1-1 19-16,3 3 18 0,-2 1 2 16,-1-3-8-16,-1-5 8 0,2 3 9 15,-5 2 2-15,2-3-19 0,-3 3-29 16,-5 1-27-16,2 1-22 0,-8 5-22 16,3 5-13-16,-9 1-14 0,5 3-22 15,-3 8-1-15,1 3 2 0,-6 5 0 16,1 8-1-16,3 4-1 0,-2 4 12 15,5 8-1-15,-1-1 1 0,3 8 3 16,2-2 2-16,4 7 8 0,2-1 0 16,8 3 13-16,1-4 27 0,10 3-7 15,0-4-1-15,5-6-2 0,6-6 6 16,6-1 1-16,0-6-9 0,5-2-9 16,4-3-6-16,4-10 0 0,0-2-5 15,6-7-2-15,4-2 0 0,1-9 6 16,0-4-1-16,3-8 1 0,3-7 9 15,0-9 2-15,3-6-1 0,-3-12-5 16,4-5 1-16,-4-7-5 16,-3-5-5-16,-5-6 7 0,-9-8 16 15,-4 2 2-15,-13-3 11 0,-9-1-2 16,-16 3 1-16,-9-1 105 0,-13 6-130 16,-12 8-10-16,-7 7 9 0,-11 13-5 15,-6 15-12-15,-4 10-7 0,-8 22-48 16,-3 20-104-16,-4 18-145 0,-6 23-160 15,2 20 99-15,1 16-411 0,-3 10 285 16</inkml:trace>
  <inkml:trace contextRef="#ctx0" brushRef="#br0" timeOffset="5820.46">6533 3923 254 0,'6'-1'8'0,"-2"-5"1"15,-2 0 2-15,1 3-4 0,-1-3-2 0,4 1-5 16,2 1-1-16,-5-2-3 0,5 1-2 15,-2 3 1-15,-1 0-1 0,7-2 1 16,-5 4 2-16,3 0 2 0,1-2 3 16,-2 2 8-16,6 2 4 0,1-2-3 15,1-2 2-15,0 2-5 0,2 0 0 16,1-1-4-16,3 1 0 0,-2 0-4 0,5 0 1 16,3-4 0-16,3 0 0 0,-4 0-2 15,4 3 0-15,0-5 2 0,0 4-3 16,1 0 1-16,-3-3 2 0,0 5-3 15,4-2 2-15,0-2 1 0,0 4-1 16,2 0 0-16,-2 0 0 0,2 4 1 0,-2-4 0 16,6 0 0-16,-6 2 0 0,7-4 1 15,-1 4 6-15,0-4 3 0,-3 2-1 16,3 0-2-16,0 0-1 0,-4 0-2 16,3 2-1-16,1-2-1 0,0 1-2 15,1-1 2-15,3 4-1 0,-3-4 0 0,7 0-1 16,-5 2 0-16,6-2 0 0,-2 0 0 15,-1 2-3-15,1-2 2 0,-2 4 1 16,3-2 1-16,-1-1-3 0,-2-1 1 16,3 4 1-16,1-2 3 0,0 0-1 15,0-2-1-15,0 4-1 0,2-3 0 16,2-1 3-16,0 2 0 0,-2-2 1 16,0 4 3-16,0-4 0 0,2 0 2 0,0 2 9 15,2-2 1-15,-2 2-1 0,1-2-2 16,-1-2-4-16,6 4-3 0,-4-2-2 15,1 0-3-15,-3 3-2 0,2-3-3 16,-2 2 4-16,-2 0-5 0,2 2 6 16,0-4-2-16,-2 2 3 0,4 0-1 0,1-2 1 15,1 3 1-15,-2-1 3 0,2-2 0 16,-1 0 1-16,1-2-1 0,2-1-3 16,-6 1 1-16,7 0-4 0,-5-2-2 15,3 2-1-15,5 0 2 0,-7-3-2 16,3 3-2-16,0-2 3 0,-6 2-1 15,3 2 2-15,-5-1-3 0,2-3 1 0,0 8-1 16,-4-4 0-16,2 0 0 0,-2 0-1 16,6 0 1-16,-4 0 2 0,-2 0-2 15,2 1 2-15,0-2-3 0,2 2 0 16,-4-1 1-16,3 0 0 0,-3 0-1 16,0-1 0-16,2 1-3 0,-2 0 4 0,2-4-2 15,-2 2 4-15,0 2 0 0,0-2 1 16,-3-2-3-16,3 3 5 0,-4 1-5 15,-3-2-2-15,-1 2 0 0,3 0-4 16,-4 0-33-16,1 0-47 0,-1 2-89 16,1-1 8-16,-3-1 63 0</inkml:trace>
  <inkml:trace contextRef="#ctx0" brushRef="#br0" timeOffset="8649.25">5144 2262 376 0,'-5'-7'25'0,"3"-1"17"16,0 1 11-16,-2-1 6 0,2 1-2 15,0 1-5-15,0 1-7 0,-3-3-6 16,3 1-5-16,-2-1-1 0,0 1-3 15,-1-2-7-15,1-1 0 0,-2-1 7 16,-1 0 13-16,-3 0-2 0,-3 0-10 16,2 3-5-16,-5-3-5 0,-1 7-7 15,-1-1-4-15,-3 3-11 0,2 4 0 16,-6 3 0-16,3 5-3 0,-5 3 0 16,-1 5 2-16,-1 3 0 0,1 3 4 15,-2 4 0-15,1 0 1 0,-1 3-2 16,4-3-3-16,-1-2 4 0,5 2-2 15,-1-3 1-15,4 2-1 0,2-2 0 16,2 1 0-16,6 3 0 0,-1 1 0 16,2 0 3-16,3 0-1 0,3-1-2 15,2-2-1-15,2 2 3 0,5-1-1 16,3 0 3-16,3-2 0 0,0 2 1 16,6 0 5-16,0-2-6 0,4 0-2 15,1-4 3-15,-1-3-5 0,2 0 5 16,3-5 2-16,-4-2-2 0,3-1 2 15,-1-7 5-15,1-1 1 0,1-6 6 16,4-5 11-16,2-7 9 16,0-7-6-16,0-4-2 0,2-11-7 0,0-6-3 15,-2-2-3-15,-2-5-8 0,-3-2-2 16,-5 3-7-16,-3-1 0 16,-4 7-1-16,-6 10 0 0,-3 5-4 15,-6 8-52-15,-2 8-45 0,-8 7-188 16,-9 12-124-16,-11 10 147 0</inkml:trace>
  <inkml:trace contextRef="#ctx0" brushRef="#br0" timeOffset="10003.93">5700 2913 513 0,'0'0'-20'0,"0"0"-2"16,0 0 0-16,6 4 7 0,5-2 1 15,4-2 4-15,4-2 4 0,9-2 4 16,4 2 4-16,6-5 3 0,2 1 0 16,3 3 6-16,6-3 3 0,4-1 15 15,0 1 21-15,8 2 7 0,1-1-3 16,-1-1-2-16,3 4-5 0,2-3 5 15,2 5 7-15,4-2-7 0,3 0-7 16,5 4-6-16,3-2-7 0,-4 0-8 16,10 0 0-16,0 0 4 0,4-2-6 15,3-2-2-15,4 2-3 0,-2-3-2 16,-3 3-3-16,3-4-1 0,0 3-3 16,-5-3 7-16,0 1 20 0,-3 1 14 15,-3-2 4-15,-3 4-2 0,-1-1-8 16,-2 1 0-16,-5 4 0 15,-1-2-5-15,1 0-12 0,-3 3-7 16,1-1 1-16,-8 0-5 0,-1 2 0 16,-5-4-6-16,-1 0-6 0,-8 0 2 15,-2 0 3-15,-4-4 0 0,-3 2-5 16,-6 0 0-16,-4-1-5 0,-6 1-113 16,-3 2-143-16,-4 2 53 0,-8-4-269 15,-11-7 172-15</inkml:trace>
  <inkml:trace contextRef="#ctx0" brushRef="#br0" timeOffset="13321.45">13099 3989 8 0,'28'1'0'0,"-1"5"-1"15,-1-4 1-15,4 0 1 0,-3 1-1 16,1-3 0-16,4 2 1 0,0-4-1 15,0 2 1-15,1 0 0 0,2 0 3 16,0-3 1-16,0 3 0 0,3 0-1 16,0-2-1-16,-2 2-2 0,2-2 1 0,0 2-1 15,3-4 0-15,3 4 0 0,-3 0 1 16,1 0 0-16,1-2 0 0,1 2 0 16,3 0-1-16,0 0 1 0,0-1 3 15,3-3 16-15,-1 2 3 0,4 2-2 16,-2-2-1-16,2 2-5 0,-4 0-4 15,2-4-3-15,2 4-4 0,-2-1-5 0,0 1 3 16,3-2 0-16,-3 2 2 0,2-4 1 16,2 4 2-16,-2 0-1 0,4-2-1 15,-2 0-1-15,1 2 0 0,-1-3-2 16,2 1 1-16,0 0 0 0,-1-2 0 0,1 2 1 16,2 0 7-16,-1-1-2 0,1 1 0 15,-1-4-3-15,1 4-2 0,-1-3 2 16,-1 3-4-16,0-4-1 0,0 4-2 15,1 1 3-15,-5-3 2 0,8 2 0 16,-7 0 0-16,1-2 1 0,-2 1 2 16,4-1-1-16,-2 2 0 0,-3 0-2 15,3-3 0-15,-4 3-2 0,4 2 0 0,-4-4-2 16,0 4-1-16,2 0 0 0,0 0 2 16,-2 0-1-16,-2 0-2 0,2 0 2 15,-2 0 1-15,-1 0-1 0,1 4 0 16,-4-4-1-16,4 0 0 0,0 0 1 15,0 2 0-15,1-2-3 0,-3 0 1 0,0 0 1 16,2 0-1-16,0 0 3 0,1 2-1 16,-1-2-1-16,-2 3 1 0,-2-1 2 15,2-2 0-15,1 2 11 0,-3-2 9 16,4 4 2-16,-2-4-2 0,3 2-1 16,-5-2-3-16,2 1-7 0,2 3 4 15,2-2-1-15,-3 0-5 0,1 2 0 0,-4-3-3 16,4 1 4-16,0-2 1 0,-1 4 2 15,-1-4 0-15,0 2 4 0,0 0 6 16,3-2-1-16,-1 0 1 0,-2 4 7 16,2-3 0-16,-2-1-2 0,2 2-5 15,-1-2-1-15,-1 0 1 0,-2 4 2 0,3-4 6 16,-5 2 2-16,4-2-1 0,-1 2-7 16,-1-2 0-16,-2 3-7 0,5-3-2 15,-3 2-6-15,2 0-1 0,1 2 2 16,-3-2-2-16,4 0-2 0,0 1-3 15,0 1 2-15,0-4-2 0,1 6-1 16,1-5-2-16,0-1 5 0,2 4-4 16,-1-4 2-16,5 0 5 0,0 2 1 0,-6-2 3 15,4 0-1-15,-2 0 0 0,1 0 0 16,-1 0 0-16,2 0 1 0,-2 0-8 16,2 0 1-16,-2 2-1 0,3-2 4 15,-1 4-3-15,4-4-1 0,-4 1 4 16,5-1 0-16,1 2-4 0,3-2 0 0,-2 0 0 15,2 0-8-15,3 0 4 0,-1 0-1 16,0 0 2-16,-2 0 0 0,0 0-1 16,-1 0 3-16,1 0-4 0,2 0 3 15,0 0-4-15,1-2-1 0,-1 1 4 16,5 1 5-16,-2-4-7 0,-3 4 5 16,2-2 0-16,-2 0-2 0,2-2 0 0,2 4 2 15,-4-1-2-15,-4 1-1 0,8-2 3 16,0-2-5-16,-4 4-3 0,4-2 5 15,-2 2 1-15,0-2-2 0,2 2 0 16,0-3 14-16,-2 1 21 0,2 2-4 16,-2-2 3-16,-2 2-9 0,-1 0-1 15,-3 0-4-15,4 0-6 0,-2-4-7 16,2 4 0-16,-1 0-3 0,-1-2-5 0,2 0 2 16,0 2-3-16,-5 0 2 0,5-3-1 15,-2 3 0-15,-1-2 0 0,3 2 4 16,0 0-1-16,-2 0-5 0,0-2 1 15,1 2-1-15,-3-4 0 0,0 4-4 16,1 4 2-16,-1-4 6 0,-1 0-3 0,1-4-3 16,0 4 4-16,-3 0-3 0,-1 0 3 15,5 0 0-15,-7 0 0 0,3-2-1 16,-2 2 1-16,-4 0 0 0,3 0-4 16,-1 0 7-16,0 0-7 0,0 0 6 15,-4 2-6-15,0-4 8 0,-4 2-75 16,4 2 75-16,-2-2 4 0,0 0 4 0,-1 0-8 15,-3 4 3-15,2-4 2 0,0 2-5 16,-1-2 4-16,1 2-11 0,-2-2-1 16,3 3 5-16,-5-1-4 0,-1-4 0 15,3 2 4-15,-1 0 3 0,-1 0 1 16,-3 0 1-16,-1 0-5 0,-3 0 3 16,2 0-3-16,-6 0 5 0,2 0-5 0,-2 0 6 15,1-3 2-15,-3 3 2 0,2 0-2 16,0 0-2-16,0 0-2 0,-4 0-1 15,5 3-2-15,-3-1-2 0,2-2-4 16,-4 2-74-16,3 4-139 0,-5-1-209 16,-1 3-39-16,-7-12 172 0</inkml:trace>
  <inkml:trace contextRef="#ctx0" brushRef="#br0" timeOffset="14849.02">6475 5081 458 0,'-6'0'8'0,"6"0"18"16,0 0-17-16,0 0-10 0,0 0 0 15,4 0 1-15,0-4-2 0,3 2 0 16,3 0-5-16,7 2 5 0,0-5 2 16,3-1 2-16,1 2-1 0,8 1 1 15,-1-5 0-15,4 4-24 0,6-1 26 16,-2-1-2-16,3 3 0 0,5-3-1 0,3 4 2 16,-3-3-1-16,3-1 0 0,2 2 0 15,2-1-2-15,2-1 2 0,4 2-1 16,5-3 1-16,0-1-1 0,10 3 0 15,-4-3-2-15,6 3-1 0,0-3 1 16,-1 5 0-16,1-3 1 0,2-1 1 16,-3 1 0-16,3-3 2 0,0 1-4 0,-1-1 5 15,3-2 7-15,-3 2 4 0,1-1 4 16,-2 3-5-16,1-1-1 0,-1 1-4 16,1 1-1-16,-1-1-5 0,0 1 2 15,0-1 0-15,-5 3 2 0,1 0-2 16,0 1-25-16,2-3 35 0,-4 1-1 15,6 3 5-15,-2 0-4 0,-2 2-1 0,0-4-2 16,-4 4-3-16,2-2 0 0,-2 2-5 16,2 0-2-16,0 0 2 0,2 0-2 15,-2 0 1-15,-2 0 1 0,0 2-3 16,2-2 2-16,-4 4 1 0,1-4-3 16,1 2 3-16,0 0 0 0,0 1 15 0,0-1 10 15,0 0 2-15,-3 2-7 0,3-2 1 16,-4-2-5-16,3 0-6 0,-3 1-1 15,4-2-11-15,-2-1-1 0,4 2 3 16,2-4-6-16,-2 2 4 0,2 0 1 16,0-1-4-16,0 1 3 0,2 2 2 15,0-2-2-15,-2 2-2 0,3-4 5 0,1 4 0 16,-2-2 3-16,-2 2 0 0,2-2 3 16,-2 2-4-16,0-3 1 0,-1 3-5 15,3-2 1-15,2 2 5 0,-4-2-6 16,2-2-2-16,1 2-2 0,1 1 3 15,-4 1-2-15,6-4-1 0,-5 2 2 16,1 0 3-16,2-2-6 0,-4 4 0 0,2 0 1 16,-2 0 2-16,1 4-2 0,-3-4-46 15,4 2-60-15,-4 4-98 0,6 1-70 16,-2-5 100-16</inkml:trace>
  <inkml:trace contextRef="#ctx0" brushRef="#br0" timeOffset="15543.1">18485 5129 29 0,'17'0'-2'0,"8"4"4"0,1-4 9 16,4 3 6-16,-1 3 0 0,5 0 5 16,3-5 1-16,5 5-1 0,-2-2-5 0,-3 1-5 15,5-3-4-15,-2 2-2 0,3-2-1 16,6-2 0-16,0 2 0 0,6-2 1 15,2-2-2-15,3-4 0 0,1 4-3 16,9 0 3-16,-2-1-2 0,0 1-1 0,6 0-3 16,1-2 2-16,5 2 1 0,1 1 11 15,-2-3-40-15,6 2 31 0,-2 0 1 16,1-3 0-16,2 3 2 0,3-4 1 16,2 4 0-16,2-3-1 0,3-1 0 15,-1 2-9-15,3-1-2 0,2-3-41 16,4 1 43-16,-2-1-10 0,2-1-16 15,-2 2-32-15,2-4 20 0,-4 3 17 0</inkml:trace>
  <inkml:trace contextRef="#ctx0" brushRef="#br0" timeOffset="18862.09">6271 6059 384 0,'-10'-7'11'16,"-1"3"16"-16,3-3 14 0,1-1 11 0,-1 3 5 15,1-1 5-15,1 2 7 0,2-1-1 16,-2-1 2-16,3 4 11 0,3 2 8 16,0 0 1-16,0 0-17 0,0 0-17 15,0 0-13-15,0 0-18 0,0 0-15 16,0 0-13-16,2-2 2 0,5-1-4 16,10 3-2-16,2-2 5 0,6 0 0 0,5-2 2 15,2 2-2-15,4 0-1 0,2-1 4 16,-1 1 1-16,5 0-1 0,0-2 2 15,3 2 0-15,-2 1-3 0,5 1 0 16,1-4 0-16,2 4-1 0,0-2 4 16,0 2-5-16,2 0 1 0,-6 0 0 15,2-2 4-15,0 2 0 0,-1-4-2 0,-1 4 3 16,-2-1 5-16,1 1 6 0,-3-2 0 16,-3-2-3-16,-2 4-1 0,-1-2 2 15,-1 2-5-15,2 0-3 0,-6 0-2 16,-2 0-1-16,-1 0-1 0,-5 0-1 15,-5 2 3-15,-4-2-4 0,-3 4 1 0,-3-4 3 16,-1 0-1-16,-3 0-3 0,-5 0 0 16,4 0-1-16,-4 0 7 0,4 0-4 15,-4 0 4-15,0 0-11 0,0 0-34 16,2 2-100-16,-2-2-97 0,0 0-180 16,0 0 149-16</inkml:trace>
  <inkml:trace contextRef="#ctx0" brushRef="#br0" timeOffset="20752.93">18054 5961 14 0,'34'-2'1'0,"2"-2"1"0,2 2-1 16,-2 0-1-16,1-1-1 0,-1-1 3 16,-2 0 0-16,0 2 2 0,0-3-1 15,4 3 1-15,-2-4-1 0,-2 4 1 16,6 0-1-16,0-3-2 0,1 3 2 15,1-4-2-15,-1 1 0 0,8 3 1 16,-1 0-2-16,-3-3 2 0,2 3-1 16,2-2 0-16,1 0-1 0,-1 1-1 0,2 1 2 15,-2 0-1-15,2-4-1 0,-2 4 1 16,2-1-1-16,0 1 2 0,4 2 0 16,-4-2-1-16,-4 2-18 0,4 2 2 15,-4-2 6-15</inkml:trace>
  <inkml:trace contextRef="#ctx0" brushRef="#br0" timeOffset="22899.64">6012 7159 780 0,'0'0'0'0,"0"0"-14"16,2 1-4-16,3 3 2 0,5-2 5 15,-1-2 0-15,8-2 5 0,4 2 2 16,4-4 2-16,1 1 3 0,2-1 0 0,6 2-1 16,4 0 2-16,-4-1-2 0,4 3 2 15,0-2-2-15,1 0-70 0,3-2 80 16,2 4 0-16,1-2 2 0,4 0-1 15,2-1 2-15,0 3 2 0,4 0-5 16,3-2 3-16,-1 2-14 0,-2 2 4 16,0 1 0-16,1-1-4 0,1-2-1 0,-2 2 2 15,2-2 2-15,-1 0-5 0,3 0 1 16,0 0 2-16,5-2 2 0,-4 2 5 16,-1-2 1-16,1-1 8 0,-1 1 9 15,-1 2 2-15,1-2 2 0,2-2 2 16,1 2-5-16,0 1-2 0,4-3-7 15,-1 2-6-15,-1 2 0 0,0 0 0 16,4-2 4-16,-2 2-3 0,1 0-2 0,1 0-2 16,0 0-3-16,5 0 3 0,1 0-4 15,0 0 2-15,-2-4 0 0,1 4 3 16,-3-1 18-16,2 1 22 0,2-2 4 16,-1-4-4-16,3 4-6 0,0-3-2 15,-1 3-9-15,1-2-8 0,-1 0-9 0,3 1-6 16,-1-5-3-16,-1 4 0 0,3-1-1 15,-1-3 1-15,-1 3-1 0,-1 1 1 16,-6 0 10-16,3 1 5 0,1-3 24 16,-2 4-5-16,4-1 0 0,1-1-6 15,1 0-7-15,-3 2-4 0,3 0-9 16,3-3-4-16,-4 3-3 0,5-4-5 0,5 5-4 16,-8-5-4-16,4-2 1 0,2 3-72 15,0 1-68-15,0 0-71 0,2 1-94 16,4 3-105-16,-4-4 155 0</inkml:trace>
  <inkml:trace contextRef="#ctx0" brushRef="#br0" timeOffset="23521.77">14565 7205 996 0,'-5'0'5'16,"5"0"-19"-16,0 0-12 0,0 0-3 15,0 0 4-15,2 0 6 0,3-2 1 16,7 2 5-16,3-2 9 0,0-1 2 0,4 3 2 15,3 0 3-15,1-2 4 0,3 2 4 16,3-2 8-16,3-2 10 0,8 1 10 16,1-1 5-16,8 0 1 0,4-1-8 15,0-1-8-15,4 4-1 0,-2-4-10 16,1 5-11-16,1-1-3 0,0 2-1 16,-1 0-3-16,3 0-5 0,-2 0-19 15,1 0-64-15,3 2-76 0,-1-1-171 0,1-1 81 16,-1-1 99-16</inkml:trace>
  <inkml:trace contextRef="#ctx0" brushRef="#br0" timeOffset="25628.99">6010 8325 505 0,'0'0'0'16,"0"0"-7"-16,0 0-22 0,0 0-5 16,0 0 5-16,2 2 6 0,5-2 4 15,3 0 5-15,-1 2 7 0,6 2 1 16,0-3 6-16,4 1 3 0,0 2-2 0,4-2 3 16,1 0 1-16,9 1 5 0,1-1 3 15,0-2 2-15,7 0 3 0,-1 0 6 16,7 0 3-16,2-2 4 0,-1-1 3 15,6 1-7-15,3-4-4 0,0 3-3 16,3-1 2-16,4 2-4 0,3 0-2 16,-1-2 4-16,2 2 0 0,0 1-2 0,2-3-3 15,3 2-62-15,-3-4 69 0,4 5-5 16,2-5-2-16,-3 4 3 0,1 0-4 16,2-1 4-16,-1 1-2 0,5 0 5 15,-3-4 1-15,4 4 0 0,3-3-2 16,-1 3-1-16,0-5-4 0,0 3-2 0,0 2-3 15,4 0 1-15,-2-2-3 0,6 1 3 16,-2-3 8-16,0 0-1 0,1 5 1 16,-5-5 0-16,6 2 0 0,0-1-2 15,-4 3 4-15,1-4 1 0,1 1 8 16,2 3-1-16,-6-4-3 0,4 3-3 16,0-3-5-16,-2 4-2 0,1-2-5 0,-3 3-4 15,2-1-2-15,-3-2-3 0,-5 4-1 16,6-2 0-16,-6 0 0 0,8-1-1 15,-7 1 3-15,1 2-1 0,-5-2 3 16,3-4-4-16,-5 4-3 0,1-3 4 16,-3 3-2-16,4-4 4 0,-8-1-8 0,3 1 1 15,-2 3 7-15,-3-3-4 0,-2 0-3 16,-2 3-2-16,3-3-14 0,-3 4-73 16,0-1-73-16,3 1-112 0,-1 2-47 15,-4 0 120-15</inkml:trace>
  <inkml:trace contextRef="#ctx0" brushRef="#br0" timeOffset="26520.95">17640 8253 874 0,'0'0'-3'0,"0"0"-8"15,0 0-27-15,0 0-2 0,0 0 10 16,4 5 6-16,3-3 2 0,3 0 8 15,5 2 6-15,0-8 4 0,10 8 9 16,1-4 1-16,6 0 5 0,8-4 4 16,2 0-2-16,9 0 3 0,5 1 3 0,7-3-2 15,7-1 0-15,3 1-1 0,5-3 0 16,5 1-1-16,6 1-2 0,1-1-71 16,11 1 72-16,-1 1 1 0,2 3 10 15,4-3 0-15,1 6-4 0,-1-2 2 16,4 2 2-16,-2 2 11 0,-3-2 3 0,3 0 9 15,0 2 5-15,0-2 2 0,-1 0-8 16,-1 4 0-16,-4-4-6 0,4 2 1 16,-6-1-8-16,2-1-5 0,-2 0-2 15,-1-1-7-15,-5 1-1 0,3-2-2 16,-7-2-5-16,1 2-1 0,-8-3-3 16,2 3-5-16,-9-4-2 0,-2 2 0 0,-6-1-68 15,-8-1-100-15,-7 2-141 0,-6-1-119 16,-5-3 155-16</inkml:trace>
  <inkml:trace contextRef="#ctx0" brushRef="#br0" timeOffset="28028.04">14083 7172 184 0,'-3'2'9'0,"-3"-2"4"0,6 0 5 0,-4 0 5 16,4 0 0-16,0 0-1 0,0 0-4 16,0 0-9-16,0 0-8 0,0 0-14 15,0 0-3-15,2 1 3 0,0-1 9 16,4 4 8-16,-3-2 5 0,11 0 7 0,-5 2 5 15,6-3 0-15,2-1 0 0,2 6 1 16,6-4-5-16,-1 3 3 0,8-3 2 16,0 4 0-16,8-4-2 0,-2 3-4 15,7-3 1-15,-1 0-3 0,5 4 4 16,0-5 8-16,0-1-2 0,2 4 1 16,0-4-3-16,4-4 0 0,2 3 1 15,1-1-2-15,1-2-1 0,0 2-9 0,-1 0 5 16,4-1-4-16,-3 1 1 0,0-4 5 15,-1 4-5-15,1-3-2 0,-1 3-1 16,1-4-4-16,0 4 5 0,-1 1-3 16,-1-3 0-16,0 4 3 0,-3-2 1 15,1 2 30-15,0-2-31 0,-2-2-3 16,2 3 3-16,0-1 4 0,-3-2-9 16,-1 0 3-16,0 0-3 0,6 3 2 0,-8-1 4 15,0-4-3-15,-1 4 6 0,-3-1-4 16,0-1 7-16,-1 0 5 0,-4 2-6 15,1 0 1-15,-1-1-7 0,-2 1-3 16,1 0-3-16,-1 2-3 0,0 0-1 0,0-4-2 16,-2 4 1-16,1 0 3 0,-1 0-1 15,2 0 3-15,-4 0-1 0,0 4 3 16,2-4-2-16,-2 0 2 0,2 2-2 16,-6-2 0-16,2-2-3 0,0 2 1 15,-1 0 0-15,1 0 4 0,-4-4 3 16,2 4-1-16,-3-2 5 0,1 2-3 0,1 0 1 15,-1 0 3-15,4 0 0 0,-2-1-4 16,-1 1 4-16,1 0-6 0,-2-4 84 16,1 4-97-16,-3 0 0 0,1 0-1 15,-1 0 2-15,2-2 1 0,-1 2 2 16,1 0-2-16,0 0 1 0,-1 0 18 0,-1 0 10 16,3 2 4-16,-1-4 5 0,2 2-3 15,-1 2 0-15,1-2-3 0,2 0-8 16,-4-2 1-16,6 2-7 0,-1-2 5 15,1 2 2-15,3-4 12 0,-1 3 15 16,4-1-4-16,2-2-4 0,-1 2-13 0,3 0-3 16,1-3-12-16,0-1 1 0,4 4-9 15,2-3-9-15,6-3 9 0,5 1-9 16,-3 3-1-16,7-2-1 0,0 1-1 16,4 1-52-16,4 0-44 0,0 1-43 15,5 3-53-15,4-4-29 0,2 2-51 16,4 4-68-16,4 2 54 0,5-4 121 15</inkml:trace>
  <inkml:trace contextRef="#ctx0" brushRef="#br0" timeOffset="29106.39">17612 8411 398 0,'0'0'24'0,"0"0"3"16,-4-2 10-16,4 2 4 0,0 0-4 0,0 0-10 16,0 0-12-16,0-2-8 0,2-2-5 15,-2 4-6-15,0 0-1 0,6 0 22 16,-3-4 18-16,7 1 15 0,-3-1 15 16,3 0 4-16,3 1 3 0,2-1 0 15,2 0-6-15,4-1-4 0,7 3-12 0,6-4 58 16,6 4-73-16,5-1-11 0,12 1-9 15,2-4-1-15,12 4-7 0,3 0 1 16,6-3-6-16,3 5-5 0,6-2 10 16,3-2 7-16,3 2-6 0,3 1-1 15,-4-3-2-15,7 2 2 0,3 0 1 16,-2-2-2-16,5 1-1 0,3-1 13 0,3 0 2 16,1-1 9-16,-3-1 8 0,4 4 16 15,6-3 3-15,-5 3-3 0,-1 0 3 16,2-4-2-16,-2 4 3 0,5-1-9 15,-1 3-8-15,-4-2-8 0,-2 0-4 16,3-2-12-16,-3 2 1 0,2-3-4 16,-5 3 2-16,3-4 12 0,-7 3-1 0,-2-1-8 15,0 4-1-15,-4-2 5 0,-2-4 2 16,-3 3 2-16,-6-3 14 0,-4 4 5 16,-4-1-1-16,-2-1 1 0,-9 0 12 15,-4 2 0-15,-1 0 1 0,-11-1-7 16,-2 3-14-16,-9-2 0 0,-5 2-9 15,-10-2-5-15,-3 2-8 0,-3-4-5 0,-6 4-4 16,-5 0 3-16,-2 0-3 0,-1 0-2 16,-2 4 0-16,-6-4-3 0,0 0-12 15,0 0-74-15,0 0-158 0,0-6-191 16,-8 6-295-16,-7-7 129 0,-4 1 234 16</inkml:trace>
  <inkml:trace contextRef="#ctx0" brushRef="#br0" timeOffset="36857.19">13955 9317 49 0,'-17'0'20'15,"2"-2"11"-15,2 2 13 0,3-4 10 16,3 2 8-16,-1 2 10 0,4-2-2 16,4 2-2-16,0 0-5 0,0 0 3 0,0 0-4 15,0 0-13-15,0 0-13 0,0 0-10 16,0 0-5-16,0 0-12 0,0 0-4 15,0 0-5-15,0 0 0 0,0 0-2 16,0-3 1-16,4 3-1 0,4-2 8 16,5 4 2-16,-2-2 4 0,10-2 2 15,3 2 5-15,5 0 10 0,1 0 0 0,6-2 0 16,4 2-5-16,1 0-4 0,6-4 24 16,3 4-40-16,-3-2 2 0,8 0-9 15,-2 2 4-15,1-5-4 0,5 3 2 16,-2-2 0-16,-1 2-3 0,3 1 6 15,1-3-1-15,-1 4 1 0,3 0 1 0,5-2-3 16,-3 2 2-16,-2-2-2 0,4 2 5 16,0 0 0-16,-1 0-2 0,3-4-1 15,-2 8 0-15,6-8 0 0,-2 4 2 16,0 0 1-16,-4 0 0 0,-4-1-2 16,0 1 2-16,-1 1 3 0,-3-1-5 15,1 0 0-15,2 0 0 0,-3 4 1 0,1-4 1 16,5 0-5-16,-4 0 12 0,1 0 19 15,5 0 6-15,0-4-8 0,0 4-6 16,4-1-4-16,0 1-3 0,2 0-4 16,2-2-3-16,-1 2-4 0,1-4 4 15,2 4-1-15,-3-2-2 0,-1 0 2 16,6-1 2-16,-5 1-3 0,3 0 5 0,0-2 0 16,-8 4 13-16,7 0 1 0,-3-2-2 15,0 2-3-15,-2 0 0 0,2 0-5 16,-2 2 1-16,3-2-4 0,-1 0 5 15,-2 0-4-15,0 4 0 0,-4-2-2 16,2 0 3-16,-4 1-6 0,1-3 0 0,1 4-2 16,-4 0 5-16,4-4 3 15,-1 2-5-15,-1-1-88 0,-2 3 98 0,2-2 0 16,-3-2 2-16,1 2 0 0,-1-2-5 16,-3 4-2-16,1-4-1 0,1 1 6 15,-5 1-13-15,0 2 1 0,4-4 9 16,-5 2 7-16,1 0 1 0,2-2-4 15,0 3-1-15,-1-3-8 0,1 2-3 16,-2 0-1-16,1-2-7 0,3 4-1 0,-2-2-1 16,-1 0 4-16,3 1-1 0,-2-1-4 15,1 0 1-15,1 2 3 0,-2-2-3 16,-1-2 0-16,-3 0 6 0,4 2-3 16,-6 1-5-16,4-3 9 0,-4 0-2 15,0 2 3-15,4-4 3 0,-6 4-6 16,0-2 10-16,0 0-6 0,2 0 2 0,-2 2-2 15,-3-2 1-15,6 0-4 0,-2-2 4 16,1 4-6-16,0-2 4 0,-2 0-6 16,0 0-1-16,0 0 0 0,0 0 0 15,0 0-1-15,-3 0 0 0,7-2 1 0,-8 2-5 16,6 0 7-16,-2 2-2 0,4-2 4 16,-8 0-7-16,3 0 50 0,-5 4-53 15,1-4 1-15,3 0 7 0,0 2 2 16,-3-2-1-16,3 0-1 0,2 0-2 15,-4 0 2-15,3 0 0 0,-1 0 4 16,0 0 1-16,6-2-2 0,-4-2 8 16,0 4-4-16,-2-2-4 0,1 0-2 0,-1-1 7 15,-4 1 5-15,1 0 5 0,1 2 7 16,-1-4 38-16,-1 2 10 0,3 0 0 16,-5-1-15-16,3 3-12 0,-5-2-12 15,1 2-11-15,-4 0-7 0,-2 0-14 16,0 0-3-16,2-2-2 0,-6 2 4 15,0-4-4-15,-1 4 5 0,-1-2-1 0,-3 2-6 16,-5 0 2-16,1 0-1 0,-2 0 1 16,-4 0-1-16,-4-2-7 0,1 2-28 15,-8 0-91-15,-4 0-105 0,0 0-148 16,5-5-168-16,-5 5-10 0,-4-6 215 16</inkml:trace>
  <inkml:trace contextRef="#ctx0" brushRef="#br0" timeOffset="37863.08">25190 9266 376 0,'-7'-1'27'0,"3"-1"17"0,-4 2 17 16,8 0 15-16,0 0 2 0,0 0-10 15,0 0-17-15,0 0-14 0,0 0-9 0,0 0-13 16,2 0-5-16,4 0-5 0,0 2 7 16,7-2 11-16,6 1 7 0,5-1 5 15,10 4 5-15,4-4-6 0,4 2-7 16,3 0-1-16,4 2-5 0,6-4 27 16,2 1 14-16,3 1 10 0,4 2 16 15,1-2 23-15,6 0 6 0,3 1-9 0,7 1-4 16,1 2-23-16,3-1-19 0,2 3-23 15,-2-1-11-15,-2 1-13 0,0-5-12 16,-2 3 2-16,1 0-11 0,-7-5 7 16,3 5 2-16,-5-6-6 0,-1 2 9 15,-4-2-8-15,-2 0 4 0,0 0-1 16,-7 0 4-16,3 0-5 0,-3 0 5 16,-2 0-3-16,-6 0-3 0,0-2 0 0,0 2-1 15,-4 0 5-15,0-4-4 0,-5 4 3 16,-1-2-4-16,1 2 4 0,-6-1 0 15,-2 1 1-15,0 0-2 0,-4-4 3 16,2 2 12-16,-3 2 19 0,-1 0 22 0,-2-2 12 16,1 2-3-16,3-4-7 0,-1 4-6 15,-1-1-10-15,2-1-12 0,2-4-12 16,2 4-13-16,-2-3 1 0,1 3-3 16,-1-4-7-16,-2 4 4 0,0-3 1 15,-2 3 3-15,-1-2 0 0,-3 2-1 16,1 0 0-16,-2-1 2 0,-4 1-1 15,-2 2-1-15,-2-2-5 0,0 2-4 0,-4-4 4 16,-1 4-1-16,-1 0 6 0,-3 0-5 16,1 0 0-16,1 0 1 0,-4 0-6 15,1 0-17-15,1 0-107 0,-6 0-114 16,0 0-143-16,0 0-190 0,0 0 28 16,-6-3 213-16</inkml:trace>
  <inkml:trace contextRef="#ctx0" brushRef="#br0" timeOffset="39248.24">5978 10280 750 0,'-8'-3'42'0,"6"3"27"0,2 0 15 15,0 0 6-15,0 0-4 0,0 0-14 16,0 0-12-16,0 0-24 0,0 0-16 15,0 0-15-15,0 0-8 0,0 0-2 16,2 0-1-16,6 0 3 0,3 0-1 16,6-2-1-16,6 2 4 0,5 0 63 15,8 0-73-15,0 0 1 0,7 0 4 0,3 2-1 16,3 1 1-16,-4-1-1 0,2 0 3 16,3 2-3-16,-1-2 7 0,0-2 0 15,0 1 0-15,2-1 6 0,-2-1-7 16,2 1 0-16,4 0-1 0,0 0 2 0,0-2 5 15,-2-2-6-15,1 4 2 16,-3-4 29-16,4 1-29 0,-2 1-2 0,2 0 1 16,-2-2-2-16,2 4 3 0,-2 0 2 15,9-2 5-15,-4 2-9 0,3 2 4 16,-2-2-1-16,3 0 2 0,-4 4-1 16,7-4 2-16,-5 2-1 0,4-2-4 15,-1 0 3-15,7 0 2 0,-2-2 3 16,-4-4-2-16,-2 4-4 0,1-1 5 0,-3 1 8 15,-1-4 10-15,-4 4 18 0,-2 1 13 16,-4-7 10-16,0 4 11 0,0 1-2 16,-2-1 3-16,-3 2 1 0,-3 2-13 15,-3-2-12-15,-4 2-8 0,-2 0-13 0,-3 0-3 16,1 2-15-16,-4-2 4 0,1 0-6 16,-1 0-7-16,3 0-3 0,-3-2 0 15,0-2 5-15,-1 4-9 0,0-3 8 16,-1-1-4-16,-1 2 2 0,-4-3-1 15,3 3-5-15,-5 0-120 0,0-2 130 16,-1 2 5-16,1 0 3 0,0 2-7 16,0-3 8-16,0 1-7 0,0 2 4 0,-2-6 1 15,2 6-15-15,-6-2-5 0,4 1 1 16,-2 1-19-16,-1 0-118 0,-3 0-131 16,3 0-150-16,-7 1-160 0,-5-1 213 15</inkml:trace>
  <inkml:trace contextRef="#ctx0" brushRef="#br0" timeOffset="46943.57">5390 3395 1 0,'0'-5'0'0,"0"3"0"0,0 2 0 15,-4-6 0-15,4 6 1 0,0 0 8 16,-2-7 3-16,2 3 4 0,-2-2 2 16,-1 1 5-16,3 3 5 0,0 2 4 15,-2-6-1-15,2-1 1 0,-2 5 7 16,2 2 3-16,0 0 5 0,0 0 2 0,0 0-2 15,0 0-1-15,0 0-1 0,0 0-5 16,0 0-9-16,0 0-12 0,0 0-12 16,0 0-2-16,0 0-6 0,0 0-2 15,0 0 1-15,0 2-1 0,-4 3 3 16,2 5-1-16,2 3-1 0,0 0 2 0,-2 4 0 16,2-1 0-16,-2 5 2 0,-1-4-1 15,3 3-1-15,-2-3 1 0,2 5 1 16,-2-1-3-16,-2-1 2 0,4 2-2 15,-2 1-1-15,2-5 1 0,-2 5 1 16,2 3 3-16,0-2 6 0,2 0 7 0,-4 4 6 16,2 2 0-16,0-1 0 15,0-1-3-15,0 2-7 0,0-4-1 0,0 2-4 16,0-4-4-16,0 4 1 0,2-4-4 16,-2 2 0-16,0-1 2 0,2-1 5 15,2 2 3-15,-4-4-2 0,0 2-1 16,0-1 1-16,0-1-3 0,2 2-2 15,-2 2 0-15,0-4-1 0,2 3 7 0,1-3 7 16,-1 6 4-16,0-4 1 0,0 4-3 16,4 2-1-16,-4 0-6 0,3 1 1 15,1-1-6-15,-4 2-1 0,0-3-4 16,3 5 2-16,-3-4 0 0,0 1 1 16,2-1-4-16,-2-2 4 0,0 3-7 15,-2-3 0-15,0 4 6 0,-2 1-5 0,0-3 4 16,2 2-3-16,-4 0 5 0,2 3-3 15,0 2 2-15,-1-2-4 0,3-1 5 16,-2 3 1-16,0-2 2 0,2 3 15 16,-2-1 12-16,2 2 4 0,-4-2-5 15,4 4-2-15,0-4-4 0,0 2-14 16,0 4 9-16,0-4-5 0,0 0-7 0,4 2-3 16,-4 0 2-16,2 2-6 0,-2 2-1 15,2-1-1-15,0-1 2 0,-2 2-2 16,0-1 0-16,3 1 1 0,-3 0-1 15,0 1-3-15,2 1 3 0,-2 1 0 16,0-2 0-16,0 1-1 0,0 3 3 16,0-3-3-16,0 1 0 0,0-1 0 0,0-1 2 15,2 2 1-15,-2-1 2 0,4 0 4 16,-2 3 41-16,-4 0 18 0,2-2 0 16,-4 4-5-16,4-1-3 0,-2 3-8 15,0 1-9-15,2-1-10 0,-3 4-7 16,1 2-3-16,2-5-10 0,-2 5-1 0,2-1 0 15,-2 5-4-15,2-5-1 0,0 3-3 16,0 3-8-16,0-4 7 0,0 1-2 16,0 3 1-16,0-4-2 0,2 2-2 15,-2 1 3-15,2 1 0 0,-2 0 1 16,0 4-5-16,2-2 4 0,-2 0-1 16,0-2 1-16,0-2 10 0,0 2-1 0,-2-4 6 15,0 3-3-15,0-3 5 0,-2-3-1 16,0 1-5-16,1 1-1 0,-1-1-3 15,-2-5-6-15,4 0 2 0,0-2-1 16,-3 0-1-16,3-3-2 0,-4-1 1 16,4 2 0-16,-3 1-1 0,3-3 1 15,0 4-1-15,-2 6 0 0,2-1 0 16,2 3-4-16,0-2 0 0,2-3 6 0,2 3-1 16,0 0 0-16,1-4 0 0,3-4-1 15,-4-2-2-15,3-3-1 0,1 0 5 16,-1-4-1-16,-1-4 0 0,-2-6 3 15,1-1-4-15,-1-2 1 0,0-6-15 16,-2-3-93-16,0-4-106 0,-2-2-117 16,0-13-223-16,-4 2 201 0</inkml:trace>
  <inkml:trace contextRef="#ctx0" brushRef="#br0" timeOffset="48296.75">5271 3382 184 0,'6'-11'16'0,"-1"0"11"0,-1 3 2 15,-2 1 2-15,4-1 2 0,-5 5 3 16,3-3-6-16,0 4-5 0,-4 2-9 0,0 0-6 16,0 0-3-16,0 0-1 0,0 0-3 15,0 0 0-15,0 2 2 0,0 0-4 16,0 2 4-16,0 3-49 0,0 1 86 15,2 1 1-15,-2 6 7 0,4 0-2 16,-2 5 10-16,-1 4 19 0,3 4 3 16,-2 6-7-16,4 3-11 0,-4 4-5 15,0 0 31-15,-1 7-44 0,5 6 7 0,0-2-2 16,-2 0-105-16,3-1 100 0,-1 1-5 16,1-4-2-16,-1 2 12 0,0 0 15 15,-1-1-7-15,-1 1-1 0,2 0-5 16,-2 2-2-16,-1 0 1 0,-1-3-5 15,4 1-12-15,-4 0 3 0,-2-3 2 0,2-1 20 16,2 3 7-16,-3-3-5 0,-1 1-12 16,2 3-1-16,0-2-8 0,2 1-6 15,-4 1-8-15,2 4-3 0,0-2-9 16,2 4 5-16,-4-4-3 0,1 0-4 16,-1-4 0-16,2 4-1 0,-2 4 7 15,2-7 6-15,-2 6 7 0,-2-6-5 0,2 7 0 16,0-4 3-16,-2 2 1 0,1-2-5 15,-3 0-2-15,4 2 1 0,-4 2 21 16,4-4 13-16,-6 2 2 0,4 0-4 16,1 3-8-16,-3 1-9 0,2 1-5 15,0 3-7-15,-2-1-4 0,2 2-12 16,-3-1 5-16,3-1-8 0,-2-1 3 0,0-1-3 16,0 5-3-16,1-3 0 0,-1 4-2 15,-4 2 1-15,1 2-3 0,1-4 1 16,0 4-1-16,-1-2 0 0,-1 2 4 15,1-4-5-15,-1-4 5 0,2 2-5 16,-1 1 5-16,3-1 3 0,2-2-6 16,-3-3 1-16,-1 1-2 0,4 1 0 15,0-1 4-15,0 5 0 0,-2-1-1 0,1 0 0 16,-1 2 2-16,0 2 1 0,0 0-2 16,1-5 0-16,-3 3-2 0,4 0 5 15,-4-4-3-15,4-1 0 0,-3-1-1 16,1-1 0-16,2-2 3 0,-4 3 8 15,5-1 1-15,-3 0 8 0,4-4 2 16,-4 0-5-16,4-2-4 0,-2 0-1 0,-2 0-3 16,2-4 1-16,1 1-9 0,-3-1 8 15,0-1-3-15,0-1 4 0,2 4-4 16,-1-3 4-16,-1-3-9 0,0-1 5 16,-2 0-7-16,1-4-2 0,1 4 0 15,2-6 2-15,-4-2-13 0,4-1-36 0,-1-4-101 16,1-2-110-16,0-4-122 0,0-2-118 15,-4-1-161-15,4-5 53 0,-3-5 243 16</inkml:trace>
  <inkml:trace contextRef="#ctx0" brushRef="#br0" timeOffset="49422.08">5458 3336 599 0,'0'0'16'0,"0"0"31"15,0 0 14-15,0 0 13 0,0 0 4 16,0 0-8-16,0 0-10 0,0 0-14 0,0 0 1 16,0 0-2-16,0 0 5 0,0 0 4 15,0 0 8-15,0 0-5 0,0 0 4 16,0 0-2-16,0 0 1 0,0 0 7 16,0 0 13-16,0 0 6 0,0 0 2 15,0 0 12-15,0 0 10 0,0 0 4 0,0 0-3 16,0 0-1-16,0 0-2 0,0 0-17 15,0 0-8-15,-2 5-16 0,-2-3-20 16,4-2-14-16,0 0-13 0,-2 6-8 16,2-6-10-16,0 1 36 0,-1 5-58 15,1 3 0-15,1 6 4 0,1 9 1 0,2 6 7 16,0 11 1-16,2 0-2 16,-5 11 2-16,5 6 9 0,2 9 11 0,-3 0-8 15,3 7 3-15,-1 2 3 0,1 4-1 16,-2 0 2-16,1 4-7 0,3 4 4 15,-3-3-8-15,-3 4 3 0,2 4-1 16,-4 1 4-16,3 0-6 0,-5 7 5 0,0-3-6 16,-5 5-6-16,1 1 10 0,-4 2-13 15,1 0-17-15,-7 2-32 0,3 5-6 16,-2-3-4-16,0 2 8 0,-2-4 17 16,-1 1 5-16,1 1 13 0,6 2-2 15,-1-1-19-15,3-3-10 0,5 4-37 0,-2-2-40 16,8 1-62-16,-2-5-72 0,5 4-66 15,-3 0-88-15,8-2-10 0,-3-4 171 16</inkml:trace>
  <inkml:trace contextRef="#ctx0" brushRef="#br0" timeOffset="50277.06">5477 5016 75 0,'4'5'3'0,"-4"-5"2"0,0 0 5 15,0 0 2-15,2 2 3 0,-2-2-1 16,0 0 2-16,1 2 0 0,1 2 6 15,2-3 4-15,-4-1 5 0,0 0 3 16,0 0 1-16,2 2-1 0,0 2-5 16,-2 3 23-16,4 5 25 0,-1 6 4 0,-1-1 2 15,4 5-3-15,2 1 2 0,-3 4-6 16,1 5-4-16,0 5-2 0,1 2 9 16,1 4 7-16,-1 7-5 0,1 2-7 15,-3 4-7-15,1 9-2 0,0 8 3 16,1 3 6-16,-5 8 21 0,2 3-11 15,2 5-14-15,-6 1-15 0,2 3-11 0,1 1-16 16,-1 0-10-16,-4 1-9 0,-1 5-9 16,-1-3-1-16,-4 12 0 0,-1-2 3 15,-3-1-1-15,1-1 5 0,0 4-1 16,-2-2-5-16,1-1 1 0,-1-3-1 16,2-1-8-16,-3-1-61 0,3-2-56 15,0-3-58-15,5-3-63 0,-1-1-52 16,-5-9-73-16,8-4 19 0,3-4 142 0</inkml:trace>
  <inkml:trace contextRef="#ctx0" brushRef="#br0" timeOffset="50913.18">5490 6080 75 0,'4'1'2'0,"0"5"-3"0,-1 0 0 0,-1 1 2 15,2 2 9-15,-4 6 5 0,2 6 3 16,0 3 1-16,2 8 0 0,-2 5 5 16,-1 13 6-16,-1 4 2 0,4 9 0 15,-2 8-1-15,2 9-2 0,-4 7-5 0,6 10-4 16,-5 4-6-16,3-1-2 0,-2 6-6 15,0 0 3-15,-2 4-1 0,0 3 4 16,0-1-11-16,-2 3-7 0,0-1-6 16,-2 3-6-16,-3-2-4 0,1 1-1 15,-1-8 3-15,-5 1 5 0,1-5 5 0,0-1 0 16,-4-3 7-16,-1 1 3 0,-1-5 0 16,-1-4-3-16,-3 2 2 0,4-8-1 15,0 0-12-15,0-8-10 0,2-4-23 16,-1 1-36-16,5-8 24 0,-2 0 23 15</inkml:trace>
  <inkml:trace contextRef="#ctx0" brushRef="#br0" timeOffset="52117.94">5354 9039 1383 0,'4'4'20'0,"-2"0"4"15,0 0-5-15,-2-4-7 0,-2 3-5 16,4 5-3-16,-2 7-5 0,3 7 4 15,1 11 16-15,2 10 39 0,-4 7 36 16,0 4 13-16,1 0 15 0,-1 6 5 16,-2 3-11-16,0-1-2 0,-2-3 0 0,2 1-4 15,0-3-9-15,-3-5-6 0,1 0-18 16,0-7-18-16,-4-2-17 0,6-2-14 16,-2-4-11-16,0-2-9 0,-1-3-1 15,1-4-3-15,0 0 0 0,-2-4-5 16,2 4-2-16,2-6 11 0,0 1-7 0,-2-5 1 15,2 3-2-15,2-5 5 0,-2 3-5 16,2-4-5-16,2-4 1 0,-2 2 0 16,0-4-17-16,1-1-19 0,1-1-44 15,-2-1-63-15,-2-6-62 0,0 0-27 16,6 0-12-16,-6 0-3 0,2-2 30 16,1-4 41-16,-3-3 36 0,-3-6 14 15,1 0 12-15,-6-3 11 0,4-1 18 0,-3-3 14 16,-3-6 12-16,-1 4 7 0,3-4 16 15,-1 0 13-15,1 4 9 0,5-4 4 16,-3 4 8-16,4-4-1 0,0 4 2 16,-2-1 3-16,4-1-1 0,0 2 3 15,0 2 0-15,0-1 2 0,4 7 5 16,-4 3 7-16,2 3 12 0,-2 3 16 0,0 7 22 16,0 0 24-16,0 0 13 0,0 0 7 15,0 0 0-15,2 0-15 0,0 4-18 16,2 3-13-16,-2 8 6 0,-1 5 3 15,5 3-13-15,0 5-3 0,-4-2-16 16,1 2-5-16,3-4-12 0,-4 2-9 0,4-2-8 16,-4-2 3-16,1-1-3 0,-3-4-1 15,2-3-7-15,-2-1 4 0,0-5-1 16,0-1 3-16,0-3 0 0,0-4-11 16,0 0-15-16,-2 0-17 0,-1-4-37 15,-1-7-66-15,-8-6-16 0,7-7 20 16,-3-4 30-16,-3-3 26 0,5-5 20 0,-1 1 23 15,-3 2 30-15,5-1 25 0,-3 8 21 16,2-2 10-16,4 6 10 0,1 5 12 16,-1 2 17-16,2 8 15 0,0 7 2 15,0 0 3-15,0 0 3 0,-4 0 11 16,2 2-4-16,2-1-14 0,0 11-16 16,2 4-22-16,-4 7-14 0,2 5 2 15,0 1 9-15,-2 3 1 0,2 0-5 0,0-4-10 16,-4-4-6-16,8-4-5 0,-2-5-14 15,-2 0-9-15,2-8-4 0,-2-7-2 16,0 0-3-16,0 0-1 0,0 0-4 16,0 0-12-16,0-1-17 0,4-5 4 15,-1-9 12-15,-1-9 2 0,2-6-4 0,-2-7-17 16,-2 2-4-16,0 3 7 0,0 6 11 16,0 9 4-16,0 4 3 0,0 13 37 15,0 0 31-15,0 0 37 0,0-2 17 16,0 4-11-16,0 6-17 0,0 6-13 15,2 9-17-15,2 5-20 0,-2 1-14 16,3-1-9-16,1 2-7 0,5-4 0 0,-5 2 1 16,7-7-8-16,-3-3-18 0,-1-3-41 15,2-2-65-15,-1-4-82 0,-3-1-78 16,-3-5-55-16,-4-3-19 0,2 0 5 16,2-5-41-16,-2-10 164 0</inkml:trace>
  <inkml:trace contextRef="#ctx0" brushRef="#br0" timeOffset="52231.87">5392 9754 682 0,'-2'17'4'0,"-4"5"-24"0,1 0-82 16,1 1-129-16,0-3 79 0</inkml:trace>
  <inkml:trace contextRef="#ctx0" brushRef="#br0" timeOffset="60130.58">5399 3483 7 0,'-3'1'0'16,"1"5"0"-16,0-2 0 0,-4 1 0 15,4 1 0-15,0-4 0 0,-1 3 3 16,3-5 5-16,0 0 15 0,0 0 17 16,0 0 21-16,0 0 24 0,0 0 22 15,0 0 3-15,-4-3-17 0,0 1-25 0,2 0-15 16,0-4-10-16,0 1 0 0,-1-3-10 15,3 1-13-15,-2-1-6 0,0 1-10 16,-2 0-1-16,2-1-9 0,2-1 5 16,-2 1 5-16,0 1 3 0,2-2 0 15,-3 3 0-15,3-3 1 0,-2 1-3 16,0 1-4-16,-2-1 3 0,2 1-2 0,-4 0-5 16,5-1 1-16,-1 1 15 0,0 1 19 15,-4 0 11-15,4 5 13 0,-2-5-6 16,4 6-5-16,0 0-5 0,0 0-8 15,0 0-10-15,0-4 0 0,0 4-4 16,0 0-3-16,0 0-6 0,0 0 4 16,0 0-7-16,0 0-1 0,0 0 1 0,0-5-2 15,0 5-5-15,0 0 0 0,0 0 95 16,0 0-104-16,0 0-4 0,0 0-1 16,0 0 2-16,0 0-1 0,0 0-1 15,0 0-2-15,0 0 2 0,0 0 14 16,0 0-4-16,0 0 0 0,0 0 1 0,0 0 1 15,0 0 1-15,0 0-2 0,0 0 5 16,0-6-1-16,0 6 0 0,0 0 0 16,0 0 3-16,0 0 5 0,0 0 2 15,4-2-1-15,-4 2 0 0,0-7 0 16,2 1 1-16,-2 3 5 0,0 3 1 0,0-4-4 16,0-4-1-16,-2 5-4 0,2-1-1 15,-4 0-3-15,3-1 2 0,1-3-5 16,0 8 0-16,-2-5-1 0,-2 1 1 15,4-2 0-15,0 1-4 0,0 5 2 16,0-4-1-16,0 4 4 0,0-4-3 16,4 1 4-16,-2-1-7 0,-1 2-2 0,5-4 5 15,-4 6-4-15,-2 0 2 0,6-3 1 16,-3-1 0-16,3 2 1 0,0 0 1 16,-6 2-2-16,2 0 6 0,3-3-3 15,-1 1 3-15,2 0 77 0,-4-2-88 16,-2 0 1-16,0 4-5 0,0 0 4 15,0 0-1-15,0 0-3 0,0 0 6 0,0 0 0 16,0 0 14-16,0 0 4 0,0 0-3 16,0 0 1-16,0 0-4 0,0 0-2 15,0 0 2-15,2-3-6 0,-2 3 3 16,0 0-2-16,3-2 7 0,1-4-4 16,-2 2-1-16,2-1 0 0,-2-1 1 15,-2 6-3-15,0 0-1 0,2-3 0 16,-2 3-1-16,0 0 3 0,0 0 0 15,0 0 16-15,0 0 25 0,0 0 20 16,0 1 5-16,0-1-3 0,0 0 0 16,0 0-11-16,0 0-8 0,0 0-14 15,0 2-12-15,0-2-9 0,0 0-4 16,0 0-4-16,0 0-5 0,0 0-3 16,0 4-5-16,0-4 5 0,0 0 2 15,3 4-3-15,-1-1 4 0,-2 5 2 0,2-4 1 16,4 1-1-16,-4 1 1 0,3-2 0 15,-1 1-1-15,2 1 1 0,0-4-1 16,-5-1 0-16,3 3 0 0,2-2 0 16,0-2 0-16,-6 0-4 0,1 2 5 15,-1-2-1-15,0 0 5 0,0 0-5 16,0 0 0-16,0 0 3 0,0 0 4 0,0 0 1 16,0 0-1-16,0 0 15 0,0 0 13 15,0 0 17-15,0 0 22 0,0 0 8 16,0 0-1-16,2 0 2 0,-2-2-41 15,0 2 19-15,0 0 3 0,0 0 6 16,0 0 5-16,0 0 2 0,0 0-10 0,0 0-5 16,0 0-11-16,0 0-16 0,0 0-13 15,0 0-4-15,0 0-12 0,0 0-4 16,0 0-2-16,0 0 0 0,0 0 0 16,0 0 3-16,0 0 1 0,0 0-5 0,0 0-6 15,0 0 7-15,0 0 0 0,0 0-1 16,0 0 1-16,0 0 0 0,0 0 0 15,0 0-5-15,0 0 7 0,0 0 2 16,0 0-4-16,0 0 0 0,-2 2-4 16,2-2 0-16,-1 5 1 0,1 1-1 15,0 3 6-15,-4 6 0 0,4 0-9 16,4 2 5-16,-4 3-50 0,-4 8-106 0,4-2-174 16,-2 4-134-16,0 5-340 0,-2-3 257 15,2-4 223-15</inkml:trace>
  <inkml:trace contextRef="#ctx0" brushRef="#br0" timeOffset="60746.7">5379 3222 205 0,'-4'-5'16'0,"-2"3"9"15,2-2 11-15,-1 2 8 0,5 2 4 16,0 0 1-16,0 0 2 0,0 0-6 15,0 0-7-15,0 0-7 0,-6 2-9 16,6-2-7-16,0 0-4 0,0 0-6 0,-2 4-2 16,2-1-2-16,0 5-1 0,-2 7 2 15,4 0 3-15,-4 5 1 0,2 8-2 16,-2 4 2-16,-1 7-2 0,-1 11-15 16,-8 8-109-16,3 5-103 0,-6 2 77 0</inkml:trace>
  <inkml:trace contextRef="#ctx0" brushRef="#br0" timeOffset="61473.26">5377 3425 284 0,'-6'-8'21'15,"4"1"15"-15,0 0 13 0,2 1 7 16,0 6 0-16,0 0-3 0,0 0-9 0,0 0-14 16,0 0-11-16,0 0-16 0,0 4-2 15,0-1-2-15,4 5 3 0,2 7 7 16,1 5 5-16,1 4 0 0,-1 6 2 15,1 6-4-15,1 1 2 0,-1 2-4 16,0 5-3-16,-3 7-3 0,7-1-1 16,-5 2-1-16,-3-4-1 0,3 3-66 0,-1-1 73 15,2-2 0-15,-3 1 2 0,3-3-2 16,1 1 2-16,-1-3-5 0,3 1 4 16,-1-2-1-16,-3 1-6 0,3 1-3 15,-7-2 0-15,3-2-55 0,0 1 62 16,-4-2 1-16,-2-3 0 0,0 6 4 15,0-4-5-15,0 2 6 0,-2-2-2 0,-2-4-4 16,4 2-6-16,-2 0 3 0,0 1-6 16,4 1 1-16,-2-2 0 0,2 4-22 15,-2-2-52-15,6-2-105 0,-3 0-28 16,3-5 77-16</inkml:trace>
  <inkml:trace contextRef="#ctx0" brushRef="#br0" timeOffset="62439.68">5532 4461 134 0,'-8'22'0'0,"1"-1"-2"15,1 1 3-15,2 2 4 0,-2 4 2 16,5 4 0-16,-1 3-4 0,2 8 3 16,-4-2-2-16,8 6-1 0,-2 1 0 15,1 0-2-15,3 1 1 0,2 3-2 0,-3-4 1 16,1 0-1-16,0-3 0 0,1 0 1 16,1-2 0-16,-5 1 0 0,1-5-1 15,-2-2 1-15,-2 1-1 0,2-1 11 16,-4-4 23-16,0-3 6 0,2 0 13 15,-5-4 11-15,1 2 1 0,-2 0-2 0,0-4-9 16,5 4-11-16,-1 2-12 0,-4-1-6 16,4 3-9-16,0-2-4 0,2 1-7 15,0 3-2-15,0-4 1 0,0 3-3 16,0 1 3-16,0-1-5 0,2 1 0 16,-2-1 0-16,0 4 5 0,-2 0-6 15,2 1 5-15,0 4 0 0,-5-2-3 0,-1 8 0 16,4 0 2-16,-6 3-2 0,1-1-2 15,-3-2 5-15,1 8 8 0,0 0 16 16,-5 0-5-16,5-1 3 0,-2 1-4 16,3 0-5-16,-1 0-4 0,1 0-3 15,0-1-3-15,1-2-3 0,1-1-3 16,2-4 0-16,-1 2 1 0,-1 0-2 0,0-3 3 16,1-1-8-16,-3 5-17 0,1-5 5 15,3 4-2-15,-4 1 1 0,1-3-5 16,-1 0-5-16,-1 1 1 0,1-1-27 15,-1-1-9-15,1 3 5 0,-1-4-18 16,-3-1-23-16,7 0-35 0,-7 1 34 16,9-3 43-16</inkml:trace>
  <inkml:trace contextRef="#ctx0" brushRef="#br0" timeOffset="63319.16">5541 6215 391 0,'-6'12'7'0,"3"-5"-4"16,-3 2-6-16,2 4-10 0,-1 2 6 16,-3 8-3-16,2 1 1 0,1 4 4 0,-1 1 2 15,0 1 4-15,1 0 5 0,-3 0 3 16,1 1 2-16,1 1 6 0,-2 1 3 15,5-1 8-15,-5 5 2 0,2 1 2 16,3 4 0-16,-3-5-1 0,0 3-5 16,2 2-3-16,4 3-4 0,-5 0-3 15,5-1-1-15,0 3 5 0,4-1 0 0,-4 3-2 16,1-3-1-16,1 1-2 0,4 1 2 16,-2-1-4-16,1-3-2 0,-1 1-3 15,4 0 0-15,-3-3-2 0,1-1-4 16,-2 4 4-16,2-4-2 0,-5-2-1 15,1-2-1-15,-2 0 10 0,0-1 9 16,0 1 7-16,0-4 13 0,0 5 8 0,0-1-3 16,0 0 0-16,-2-2-8 0,2 1-7 15,0 1-7-15,0-6-5 0,-1 7-3 16,1-3-3-16,-4 2 0 0,4-5-9 16,0 7 13-16,0-2 22 0,-2 4-11 15,2-4-1-15,-4 2-4 0,-2-1-3 0,5-1-3 16,-7 0-7-16,2 2-6 0,-3-2-3 15,1 4 2-15,-1-2 0 0,-1 4 2 16,-3-2 2-16,2 4-1 0,-2-3 0 16,1 1-2-16,3-2 1 0,-3 0 0 15,3-4-1-15,1 0-2 0,1 1 0 0,1-1-1 16,1-4 0-16,-1 3-4 0,2-5 3 16,-2-3-3-16,5 2 4 0,-5 0 0 15,4-2 0-15,0-2 35 0,-4 2-40 16,5-4-3-16,-5-2-3 0,4 0-11 15,0-1-50-15,-2-1-54 0,2-3-39 16,2 2-44-16,-1-8-46 0,1 0-15 16,1-2 82-16,-1-9 82 0</inkml:trace>
  <inkml:trace contextRef="#ctx0" brushRef="#br0" timeOffset="64402">5386 8842 1213 0,'-2'4'-12'15,"0"0"13"-15,2 1 1 0,-5 3-1 0,-1 1 0 16,2 6 4-16,2 5 2 0,-3 8-4 15,-1 4 2-15,4 7 2 0,-2 6 7 16,1-1-3-16,1 5 2 0,2-3-3 16,-2 4-2-16,-2-3-1 0,2-2-1 15,0-3-7-15,-2 3 2 0,1 0 2 0,-3-4 0 16,2-1-2-16,-1-4 1 0,-3 1 3 16,0-5 22-16,5-3 21 0,-5-1 21 15,1-4 5-15,1 1-3 0,2-5-7 16,-2 1-9-16,5-5-9 0,-1-1-14 15,-2 2-9-15,2-4-4 0,2 0-7 16,0-6 0-16,0 1-10 0,0-4 6 0,0-4-3 16,0 5 0-16,0-5-3 0,0 0-4 15,0 0 4-15,0 0-1 0,0 0 0 16,0 0 0-16,0 0-1 0,0 0 1 16,0 0-1-16,0 0 1 0,0 0-1 15,0 0-7-15,0 6 0 0,0-4 9 16,2 5 0-16,-2 1-4 0,4-1 1 0,-4 2 3 15,2-1-3-15,-2 3 1 0,0-4-4 16,0 1-1-16,0-1 2 0,1 3 0 16,-1-1-3-16,-1 2 5 0,1-4-7 15,-2 5 3-15,-2-1 4 0,2 0 0 16,-4 8-4-16,4-8 3 0,1 7 7 16,-3-1-8-16,4-2 4 0,-2 0 1 0,2 0-5 15,-2-2 1-15,2-4 4 0,0-2-4 16,2-1-11-16,-2-6-28 0,0 4-15 15,0-4-1-15,0 0 11 0,0 0 20 16,0 0 21-16,0 0 21 0,0-4-2 16,0-7-1-16,-2-8-17 0,-4-3-17 0,4-6-5 15,-3 4 0-15,1-2 3 0,-2 2 0 16,4 3 7-16,-3 4 56 0,3 1-49 16,2 3 7-16,-2 3-1 0,-2-1 7 15,4 2-2-15,-2 3 0 0,2-1-3 16,-2 3-1-16,2 4 5 0,0 0-1 15,0 0 2-15,0 0-5 0,0 0 7 0,0 0-10 16,0 0-4-16,0 0 2 0,0 0 0 16,-1 2-1-16,1 4 0 0,0 3-1 15,0 4 7-15,0 4 2 0,0-1 1 16,0 3-4-16,0-2 1 0,1-4-3 16,-1-4 1-16,2 0 0 0,-2-3 0 0,0-6 3 15,0 0-2-15,0 0 4 0,0 0 0 16,0 0 16-16,0 0 7 0,2-2 15 15,-2-2 21-15,0 1-6 0,0-9-4 16,0 3-14-16,-4-4 1 0,3 4 13 16,-3 1 14-16,4 8 22 0,0 0 11 15,0 0 18-15,0 0 0 0,0 0 13 0,0 0-10 16,-2 0-29-16,0 0-28 0,-2 2-17 16,4-2-26-16,0 4-9 0,0 3-5 15,4 1-5-15,-4-4-5 0,0 3 5 16,2-1 1-16,0-5-1 0,-2-1-3 15,0 0 10-15,0 0-7 0,0 0 5 16,0 0-5-16,0 0 4 0,0 0 9 0,0 0-4 16,0 0 3-16,0 0-5 0,0 0-3 15,0 0 1-15,0 0 0 0,0 0 1 16,0 0-13-16,4 4 1 0,-4-4-37 16,1 2-33-16,3 0-1 0,4-2-82 15,-3 4-63-15,5-1-75 0,3 1-64 16,-2-4-66-16,6 2-117 0,0-8 210 0</inkml:trace>
  <inkml:trace contextRef="#ctx0" brushRef="#br0" timeOffset="65729.69">9895 10146 1409 0,'0'8'18'0,"0"-4"16"0,0-4 19 16,0 0 6-16,0 0-9 0,0-2-3 0,0 2-18 16,0 0-7-16,0 0-36 0,0 0-86 15,2 2-119-15,0-2-56 0,6 3 63 16,-1-6-185-16,1-5 151 0</inkml:trace>
  <inkml:trace contextRef="#ctx0" brushRef="#br0" timeOffset="68986.71">17597 8232 391 0,'-4'-4'22'0,"4"4"17"0,0 0 10 16,-6-3 11-16,6 3 8 0,0 0 5 16,0 0 8-16,-2-4 0 0,2 4 1 0,0 0-1 15,0 0-5-15,2-4 0 0,-2 4-11 16,0 0-9-16,0 0-12 0,0 0-9 16,0 0-14-16,0 0-9 0,0 0-4 15,0 0-2-15,0 0-3 0,0 0-4 16,0 0 3-16,0 0-3 0,0 0-1 0,0 0-1 15,0 0 2-15,0 0-3 0,0 0-2 16,6 0 1-16,1 4 7 0,3-2-3 16,1-2-3-16,4 0 2 0,6 2 2 15,-4 1 5-15,4-3-5 0,4 0 1 16,-1 2-1-16,4-2 0 0,1 0 0 0,3-2 0 16,4-1 0-16,4 1 0 0,-1 0 3 15,3-4 3-15,-1 4-4 0,3-1 3 16,1 1-2-16,-1 2-3 0,-1-2 0 15,-3-2 2-15,3 4-4 0,-1 0 7 16,-2-2-1-16,1 1 3 0,1 1 20 16,-1-4-21-16,1 2-2 0,-1 0 1 0,1 2-4 15,0 0-2-15,-3-4 0 0,3 8-2 16,-2-4 7-16,-5 0-5 0,3 2 0 16,-4-2 3-16,-2 2-4 0,-3-2 7 15,-1 4-3-15,0-4-5 0,3 0 7 16,-5 1 0-16,4-1-1 0,-3 0-4 0,1 2 1 15,4 2-2-15,-1-4 2 0,1 0 5 16,2-4-4-16,0 4-3 0,0 0 7 16,5-2-1-16,-3 2-3 0,2 0-1 15,-4 0-7-15,0 0-70 0,-2 0-85 16,0-1-84-16,-3-3-135 0,-1 4 86 16,-7-4 117-16</inkml:trace>
  <inkml:trace contextRef="#ctx0" brushRef="#br0" timeOffset="70093.53">17869 8195 465 0,'-12'0'13'0,"3"0"6"0,3 0-3 15,6 0-3-15,0 0-9 0,0 0-15 0,0 0-6 16,0 0 3-16,0 4 3 0,8-4 11 16,3 1 24-16,8 1 27 0,6 2 12 15,3-2 6-15,10-2-5 0,0 0-13 16,11 2-8-16,-2-2 3 0,4-2 17 16,0 0 4-16,4-2 4 0,2 1-5 0,3-3-4 15,-1 0-5-15,5 5-14 0,2-5-11 16,2 4-18-16,4-3-1 0,-4 3-6 15,0 0-2-15,4-2-2 0,0 0-1 16,-4 1 2-16,0 3 2 0,0-2 9 16,4 2 22-16,-1-2 11 0,-4-2 3 15,-5 2-5-15,4 2 1 0,-4 0 9 0,-1-2 11 16,-3 2 0-16,-1 0-4 0,0 0-9 16,-4 0-11-16,2 0 0 0,-3 0-11 15,1 2-1-15,-7-2 15 0,1 2 5 16,0-2-2-16,-1 0-7 0,-5-2-4 15,5 2-4-15,-3 0-6 0,-1 0-9 16,-3 0-9-16,-1 0 1 0,2-2-4 16,-2 4-5-16,-1-4 1 0,3 2-4 0,-2 0 4 15,3 0-6-15,-5-3 2 0,0 3 6 16,2 0-4-16,-2 0 6 0,2-2-4 16,-4 2 5-16,2-2 3 0,1 2-2 15,-3-4 7-15,2 2-9 0,2 2 3 0,-2-1 3 16,-2-3-4-16,2 4 3 0,-2-2 1 15,2 2-3-15,-2-2-6 0,2 2-1 16,-8 0 2-16,4 0-1 0,-1 0 2 16,-3 0-5-16,2 2-4 0,-3-2 4 15,1 2-5-15,2-2 5 0,0 4-1 16,-3-3 5-16,-3-1-5 0,3 2 0 16,-2 2 2-16,-1-2-2 0,-1 0 4 15,-2 1-6-15,1-1-3 0,1 0 9 0,-4 4 0 16,0-4-1-16,3 3-1 0,1-3-4 15,2 2 4-15,-5-2-1 0,5-2-3 16,-2 0 7-16,-1 2 0 0,3-2 32 16,-4 3 25-16,1-3 10 0,3 2 2 15,-2-2-3-15,-3 2-12 0,5-2-15 16,-2 4-8-16,-1-2-19 0,-1-2-5 0,2 1-4 16,-1-1-4-16,-1 0-6 0,0 4 4 15,0-4 5-15,2 2-3 0,-6-4 1 16,1 4 3-16,-1-2-6 0,2-2-1 15,-2 2 5-15,-3 0 11 0,3-4 49 16,1 4 13-16,-1 0 1 0,1-1-8 0,-5 1-14 16,2-2-12-16,0 2-9 0,-6 0-19 15,5 0-7-15,-5 0-19 0,1 2 8 16,-3-2 0-16,3 0 0 0,-3 0 0 16,1-2 0-16,-1 2 5 0,1 0-10 15,-1 0 7-15,3 0 2 0,-6 0 1 16,3 0-2-16,1 0 0 0,-1 0 0 0,-1-4 3 15,-2 4 0-15,-4 0-1 0,5 0-2 16,-5 0-4-16,0 0-12 0,0 0-124 16,0 0-142-16,0 0-147 0,-3-2-183 15,-1 0-173-15,-9 4 121 0,-4-2 267 16</inkml:trace>
  <inkml:trace contextRef="#ctx0" brushRef="#br0" timeOffset="72117.81">17754 8325 165 0,'-6'0'15'0,"-2"-4"6"16,1 2 11-16,1 1 11 0,2-3 11 15,4 4 5-15,-3-2-4 0,-1 0 0 16,4 2-8-16,-4-5-6 0,4 5 0 16,-2-2 3-16,2 2 2 0,0 0-2 0,-4-4-77 15,1 0 82-15,3 4 3 0,0 0 7 16,0 0-33-16,0 0 42 0,0 0-2 16,0 0-1-16,0 0-7 0,0 0-16 15,0 0-6-15,0 0-10 0,0 0 0 16,0 0-6-16,0 0-11 0,0 0 3 0,0 0-3 15,0 0-3-15,3 0 4 0,1 0-4 16,4-3 3-16,3 3 2 0,2 0 50 16,4 0-58-16,2 0-2 0,2 0-3 15,3 0 0-15,1 3-1 0,1-3 1 16,1 0-4-16,5 0 3 0,2 0 2 0,0 0-2 16,6 0 6-16,-1 0-7 0,3 0 4 15,0-3 2-15,5 3 1 0,-4-2 6 16,5 0-1-16,-1-2-2 0,2 2 5 15,4-3 5-15,0 3 1 0,2 0-1 16,-2-2 9-16,3 4 3 0,1-2 0 16,2 2 0-16,-3 0 0 0,1 0-10 0,-2 0-2 15,0-1-6-15,-3 1-6 0,3 0-2 16,-2 1-2-16,0-2 3 0,-2 2-4 16,6-1 0-16,-6 0 4 0,-2 0-7 15,-2 0 3-15,-1 0 1 0,1 0 0 16,-4 0-1-16,-1 0-2 0,-2 0 3 15,-5 2 1-15,-1-2 0 0,-1 0-1 0,-1 0 0 16,-2 0 4-16,-2 0 6 0,1 0 50 16,-5 0-35-16,-3 0 2 0,2 0 10 15,-1 4 13-15,-3-8 10 0,0 4 10 16,-2 0 2-16,4-2 3 0,-4 2-5 16,0 0-6-16,-2-1-1 0,2-3-13 15,-4 2-10-15,6 0-3 0,-6-3-6 0,4-1-9 16,4 2-5-16,-2-3-7 0,4 3-3 15,-2 0-2-15,3 1-8 0,1-1 5 16,-1 0 2-16,1 2-4 0,3 0 0 16,-7 2 4-16,4-3-4 0,-3 3 4 15,1 0-6-15,-6 0 1 0,2 0 0 16,0 3 3-16,-2-3 1 0,4 0-2 0,-4 0-2 16,2 0-2-16,-2 0 2 0,5 2 0 15,-3-2-1-15,2 0 1 0,3 0 4 16,-5 0-5-16,6 0 2 0,-2 0-1 15,1 0 5-15,-3 0 0 0,4 0-7 16,-1 0 2-16,-1 0 0 0,-1 2-1 0,-1-2 1 16,0 4 1-16,-2-4-5 0,0 2 5 15,2-2-4-15,-2 2 5 0,1-2 0 16,-1 3-1-16,4-3 6 0,-4 2-9 16,3-2 3-16,-5 0 1 0,0 0 3 15,2 0-8-15,-2 0 4 0,0-2 0 16,0 2 0-16,4 0 4 0,-4 0 0 0,-2 2-5 15,4-2 0-15,-4 0 5 0,4 0-10 16,-2 0 5-16,-2 0 0 0,2 0-5 16,-2 0 3-16,1 0 4 0,-3 0 0 15,4 2 4-15,-2 2-3 0,2-2-2 16,-2-2 0-16,0 0 1 0,0 0 3 16,-1 1-5-16,1-1-5 0,-2 0 6 0,-2 0 0 15,4 4 0-15,-5-4 4 0,3 2-5 16,-2 0-3-16,3-2 4 0,-5 4 1 15,2-2-1-15,3-2 0 0,-5 0-4 16,2 1 1-16,1-2 0 0,-3 1 6 16,6 0 2-16,-3 1 0 0,-3 3-5 0,4-4 0 15,-1 0-3-15,3 2-4 0,0-2 3 16,-2 2 5-16,0-2 4 0,6 0-4 16,-4 0 1-16,1 4-1 0,1-4 6 15,-2 1-7-15,0-1 0 0,-2 0-2 16,2 0 76-16,0 0-85 0,-3 2 2 15,1-2-1-15,2 0 0 0,-4 0 63 0,2 0-66 16,-1 0-8-16,-3 0 8 0,1 0 5 16,1 0 3-16,-1 4 5 0,-1-4-6 15,0 0-4-15,1 2 7 0,1-2 1 16,1 0 3-16,-3 0 1 0,0 0-2 16,3 0 2-16,-3 0-1 0,1 2 0 0,1-2 5 15,0 3-6-15,1-3 0 0,1 0 0 16,-4 0-2-16,3 2 2 0,1-2-5 15,-4 2 5-15,-1-2 0 0,1 0-4 16,-3 4 11-16,0-4-7 0,-1 0 5 16,3 0-5-16,0 0 4 0,-5 0-9 15,5 2 3-15,-2-2 2 0,1 0-1 0,-3 2 5 16,3-2-1-16,-1 0-3 0,-2 0 2 16,2 0-3-16,-1 0 0 0,-1 0 3 15,2 3 1-15,-6-3-6 0,3 0 5 16,-3 0-4-16,0 0 4 0,6 0-4 15,0 0 4-15,-6 0-5 0,0 0 6 16,0 0-2-16,0 0 5 0,2-3-4 0,3 3-2 16,-5 0-4-16,4 0 5 0,-4 0-5 15,2-2 0-15,-2 2-8 0,0 0-91 16,0 0-103-16,0 0-138 0,4-6-162 16,-4 6-139-16,2-4 241 0</inkml:trace>
  <inkml:trace contextRef="#ctx0" brushRef="#br0" timeOffset="72992.78">21477 8119 254 0,'-4'-6'1'16,"-4"4"2"-16,6-3-1 0,2 5 1 0,-3-2 0 15,3 2-1-15,0-6 8 0,0 6 17 16,0 0 22-16,0 0 18 0,0 0 15 15,0 0 7-15,0 0-4 0,0 0-14 16,0 0-18-16,0 0-15 0,0 4-19 16,1-2-7-16,9 0 12 0,3 3 15 0,6 1 5 15,6-3 2-15,7 3-4 0,2 0-7 16,2-5 8-16,3-1-2 0,1 2-2 16,2-2 2-16,-3 0 0 0,3 0 2 15,-1-2-7-15,3 1-3 0,-4-3-10 16,-3 2-1-16,1 0 8 0,-2-2-2 15,0 3-6-15,-2-1-5 0,-2 2-4 0,-3 0-1 16,-3-4-6-16,2 8 0 0,-1-4-3 16,-1 2-4-16,-1-2 0 0,-1 0 3 15,1 0-4-15,-2 0 4 0,-3 0-1 16,1 0-2-16,-2 0-1 0,-2 0 1 16,-2 0 3-16,0 0-1 0,-5 0-2 15,-1 0 9-15,-1 0 19 0,-1 0 3 0,1 0-4 16,-4 0-1-16,-4 0-4 0,5 0-10 15,-5 0-2-15,2 0-3 0,6 0-3 16,-6 1 0-16,5-1-2 0,-7 0-5 16,0 0 3-16,6 4 2 0,-4-2 1 15,4-2-5-15,-3 2 4 0,3-2 1 16,0 0-5-16,-3 4 6 0,-3-4-2 0,6 0 0 16,-2 0 0-16,-4 0 2 0,4-4-3 15,-1 4 0-15,-3 0 7 0,0 0-1 16,0 0-5-16,0 0 7 0,4 0-2 15,-4 0 14-15,0 0 23 0,0 0 6 16,0 0 6-16,0 0-4 0,0 0-9 0,0 0-13 16,0 0-9-16,0 0-10 0,0 0-8 15,0 0-32-15,0 0-68 0,0 0-77 16,0 0-98-16,0 0-51 0,0 0-86 16,0 0 33-16,0 0 153 0</inkml:trace>
  <inkml:trace contextRef="#ctx0" brushRef="#br0" timeOffset="73628.39">22187 8282 790 0,'-4'-2'39'0,"1"-1"22"0,3 3 6 16,0 0-3-16,0 0-4 0,0 0-5 16,0 0 0-16,0 0 4 0,0 0 7 15,0 0 3-15,0 0 10 0,0 0 4 16,0 0-6-16,0 0-9 0,0 0-8 16,3 3-14-16,5-3 1 0,5 0-3 15,0-3-7-15,6 3-7 0,2-2-13 0,2 2 1 16,1-2-4-16,3-2-10 0,-1 4-3 15,-1 0-1-15,-1 0 3 0,-3 0-1 16,0 4-3-16,0-4 3 0,-2 2 0 16,-2 0-4-16,3 1 4 0,-6-1 0 15,3-2-2-15,-2 2 1 0,-8-2 3 16,3 0 37-16,-3 0 38 0,-1 0 23 0,-2 0 9 16,-4 0 5-16,0 0-8 0,0 0-8 15,0 0-14-15,0 0-13 0,0 0-17 16,6 0-8-16,-6 0-5 0,0 0-7 15,0 0-3-15,0 0-6 0,0 0-6 0,1 0-7 16,-1 0-12-16,0 0 5 0,6 0-7 16,-2 0-2-16,-4 0 1 0,4 0-1 15,3 0-3-15,-3-2 0 0,2 2-12 16,1 0-117-16,-3 0-120 0,0 0-125 16,0-2-111-16,-3 4-103 0,-1-2 18 15,0 0 230-15</inkml:trace>
  <inkml:trace contextRef="#ctx0" brushRef="#br0" timeOffset="74120.6">22272 8314 645 0,'0'0'7'0,"0"0"-12"16,0 0-3-16,0 0 4 0,2 0-1 15,2-2 2-15,0 0 14 0,3-2 19 16,1 3 14-16,1-1 17 0,4-2 9 16,-1 4 2-16,1 0-3 0,4 0-12 0,0 0-11 15,2 0-14-15,0 4-9 0,2-4-9 16,1 0-2-16,-3 2-8 0,4-2-5 16,1 1 6-16,-1 3-5 0,2-4 0 15,-3 0 0-15,-3 0 2 0,2 0 3 16,-4 2 8-16,-2-2 12 0,-3 0 5 15,-5 2 2-15,1-2 9 0,-3 0 12 0,-1 0 19 16,-4 0 25-16,0 0 18 0,0 0 12 16,0 0 3-16,0 0-13 0,0 0-17 15,0 0-28-15,-2-2-31 0,2 2-48 16,-2-2-74-16,2-2-119 0,-5 1-198 16,3-1-205-16,2 4 157 0,-6-4 179 0</inkml:trace>
  <inkml:trace contextRef="#ctx0" brushRef="#br0" timeOffset="85054.45">5379 3204 398 0,'-2'-8'27'0,"2"8"12"0,0 0 3 0,0 0-3 16,0 0-6-16,0 0-6 0,0 0-7 15,2 6-7-15,1 7-8 0,1 3 4 16,0 7-1-16,2 12-2 0,1 10 4 15,1 9-7-15,-1 13-21 0,1 9-76 0,1 13-138 16,-1 6 79-16</inkml:trace>
  <inkml:trace contextRef="#ctx0" brushRef="#br0" timeOffset="99354.78">3324 11190 1606 0,'-7'2'85'0,"7"-2"19"0,-6-2 9 16,6 2-8-16,0 0-13 0,0 0-17 15,0 0-20-15,0 0-16 0,0-6-22 16,4-5-11-16,2-9-10 0,7-3 1 0,-2-4-1 15,6-3-3-15,2-4-14 0,-2-3-14 16,0 0 4-16,0-6 5 0,-6 4 4 16,3-2 9-16,-5 2 1 0,0 0 9 15,-1 2 13-15,0 7 47 0,-5 4 47 16,1 9 42-16,-2 4 25 0,-2 6-3 16,0 7-17-16,0 0-40 0,0 0-39 0,0 0-37 15,-2 0-33-15,-2 7-12 0,2 8-14 16,-1 7 6-16,-3 16 9 0,-2 4-1 15,1 3 5-15,3 7 2 0,-3-2-3 16,3 2 6-16,2-5 0 0,2 3 4 16,2-5 1-16,3 1-10 0,1-3-21 0,0-6-134 15,5 1-158-15,0-5-146 0,-1-5-169 16,7-8-26-16,-2-10 256 0</inkml:trace>
  <inkml:trace contextRef="#ctx0" brushRef="#br0" timeOffset="99696.57">3697 11080 4078 0,'-6'11'10'0,"6"-11"-7"16,0 0-4-16,0 0-1 0,0 0-11 15,0 0-18-15,0 0 4 0,0 0-19 16,0 0 5-16,0 0-9 0,0-11-59 15,6-7-58-15,3-8-10 0,6-4 15 16,-2-2 33-16,8 1 20 0,-6-5 30 0,2 5 21 16,-3-5 29-16,-1 7 17 0,-2 1 2 15,0 9-21-15,-3 4 27 0,-4 4 1 16,-4 11-8-16,0 0 5 0,2 0-1 16,1 6 7-16,1 8 9 0,-4 7 14 0,4 5 26 15,-2 7 8-15,-2 5-1 0,-2 3 6 16,-2 7-13-16,4-2-9 0,0 1-17 15,4 1-10-15,-2-1-16 0,0-4-121 16,3 1-167-16,-3-5-161 0,-2-1-153 16,-2-1-139-16,-1-8 282 0</inkml:trace>
  <inkml:trace contextRef="#ctx0" brushRef="#br0" timeOffset="99987.39">3460 11419 2824 0,'-9'-6'22'0,"-1"1"-3"16,5-3-12-16,1 6-18 0,4 2-18 15,0 0-29-15,0-1 10 0,8 1 3 16,-1 1 12-16,10 5 3 0,0-2 10 15,8 3 14-15,5-1-4 0,6-4 17 0,5 1-9 16,9-3 12-16,1-5-1 0,-2-1 0 16,2 2 2-16,-2-7-2 0,-2 4-1 15,-3-1-16-15,-5-1-123 0,-5 2-162 16,-2-1-157-16,-5 6-242 0,-4-3 192 16,-10 5 201-16</inkml:trace>
  <inkml:trace contextRef="#ctx0" brushRef="#br0" timeOffset="101106.21">5796 11449 573 0,'-7'-12'15'0,"-1"3"17"0,2 2 12 15,3-3 7-15,3 3 6 0,-4 1-8 16,8-1-14-16,-4-1-9 0,7 1-11 16,-3-2-12-16,5 1-2 0,5-3 0 15,1 2-4-15,4 1 8 0,3-1 11 0,3 4 17 16,3-3 7-16,6 1 15 0,6 1 4 16,5 2-11-16,3-3 18 0,8 1 12 15,7 4-5-15,3-3-13 0,2 5-7 16,6-2-13-16,1 2-7 0,5 2-4 15,-1 0-8-15,10 1-3 0,0-1-6 16,1 0-5-16,3 2 7 0,0-4-3 16,3 2 4-16,4-2 1 0,0 0-5 0,-2 0 9 15,1-2 14-15,1-4 17 0,0 4 3 16,-2-1-1-16,8 1-10 0,-9 0 6 16,5-2-4-16,-2 1-11 0,0-3-14 15,6 4 0-15,-4-3-11 0,-2 3 2 16,0 2-8-16,2 0 6 0,-2-4 4 15,1 8 21-15,4-4 4 0,-8 0-2 0,1 0-3 16,0 0-9-16,-1-4-6 0,-3 4-3 16,4 0-6-16,1-4 7 0,-3 1 9 15,-1-1 28-15,3 0-7 0,-2 0-6 16,-1-1-1-16,1-3-11 0,-1 1-5 16,-7-1 36-16,3 1-55 0,-2-2-7 15,-4 1 4-15,-4 1-5 0,-3 1 3 0,1-1 5 16,-3 1 5-16,-3 3 2 0,-6-1 8 15,-5 2 5-15,-2 2-9 0,-1 0 2 16,-6 0-6-16,-4 0 3 0,-2-2-5 16,-3 2-4-16,-1 0 1 0,-1 0-13 15,-4 2-83-15,-4-2-173 0,-8 0-186 16,-3 0-312-16,-6-6 171 0,-10-5 232 0</inkml:trace>
  <inkml:trace contextRef="#ctx0" brushRef="#br0" timeOffset="103494.26">12524 12449 362 0,'-5'0'2'0,"5"0"-1"0,0 0-3 16,0 0-7-16,0 0-6 0,1 0 3 15,11-1 4-15,-1-1 3 0,4-4-1 16,0 1 3-16,4 3 1 0,4 0-1 0,-2-4 0 15,3 4 0-15,5-1 1 0,1 1 7 16,2-4 3-16,2 4 3 0,4-3 9 16,-2 3-3-16,3 0 1 0,3-2 1 15,-2 3-4-15,-1-1-2 0,3 2 0 0,0 0 3 16,-7 0 10-16,-1 0 12 16,-1 0 5-16,-3 2-49 0,-6-2 59 0,-5 0 3 15,-2 0 13-15,-5 0 7 0,-5 0 7 16,1 0 15-16,-8 0 22 0,0 0 34 15,0 0 16-15,0 0 20 0,0 0 10 16,0 0 1-16,0 0-7 0,-2 1-31 16,-4-1-43-16,2-1-35 0,-1-1-34 15,-5 2-43-15,3-6-46 0,-3 6-55 0,1-6-69 16,1 5-63-16,1 1-135 0,-3 0-137 16,1 0-67-16,-3 1 217 0</inkml:trace>
  <inkml:trace contextRef="#ctx0" brushRef="#br0" timeOffset="105481.57">17156 12418 296 0,'0'0'-7'16,"0"0"-3"-16,2 2 2 0,4 1-3 16,5-3 3-16,4 0 2 0,6 0 3 15,0-3 1-15,7 3 2 0,1 0-2 16,3-2 0-16,2 2-2 0,0-2-1 16,5 2 2-16,5-4-1 0,1 2 2 15,1 1-3-15,3-3 2 0,2 2 2 0,6 0 2 16,-1-2-1-16,3 3 2 0,3 1 1 15,1-2 1-15,3-2-1 0,4 2-1 16,-4 0 3-16,0-2-1 0,2 3-1 16,-4-1-1-16,-1-2 0 0,1 2-3 15,-4 0 2-15,3-3-1 0,1 3 0 0,-6-4 8 16,1 4 10-16,-6-1 5 0,4 1 7 16,-6 0 2-16,2-2 9 0,-2 2 12 15,-2 1 14-15,0-3 8 0,-6 2-3 16,7-4-6-16,-7 5-6 0,2-1-7 15,-1-2-2-15,-3 2-9 0,1 0-7 16,0-1-4-16,-3 3-12 0,3-2-1 0,-1 2-8 16,1 0-1-16,-2 0-4 0,-3 0-3 15,3-2 0-15,0 2-6 0,0 0-18 16,-5 0 23-16,3 0 3 0,-2-4 0 16,4 4 0-16,-4 0-62 0,3-2 106 15,-5 2 1-15,-1-2 4 0,-1 2-6 16,0 0 4-16,-4-3-2 0,2 3-2 0,-3-2-2 15,-1 4-23-15,-1-4 2 0,-1 2-11 16,1 0 1-16,0 2-6 0,-1-2-1 16,1 3-6-16,1-1-2 0,-3 0 0 15,3 2 6-15,1-2 0 0,1 0-8 16,1 1 1-16,1 1 3 0,-2 2-3 0,4-1 3 16,0-1 0-16,0 1-4 0,-1 1 5 15,-3-2 2-15,2 1 0 0,-1 1-4 16,1-2 1-16,-4 3-2 0,-1-1 4 15,1-1-4-15,1-1 0 0,-3 2 0 16,1-1 0-16,3-1 1 0,-3 1-1 16,3 1-2-16,2-2 3 0,4-1 0 15,0 1 4-15,4 0-4 0,-2 0 3 0,6-1 3 16,-1-1-4-16,3 0-1 0,1 2 3 16,-1-2-4-16,3-1 0 0,-2 3-1 15,3-4 4-15,3 0-1 0,-2 0-1 16,2 2 4-16,4-2-4 0,-4 0 0 15,0 0 9-15,3 0 36 0,-3 0 11 16,0 0-8-16,0-2 0 0,4 2-7 0,0-4-7 16,-4 4-7-16,0 0-10 0,8 0-9 15,-5 0 3-15,-1-1-2 0,2 1-3 16,0 0 5-16,2 0-2 0,-1 0-2 16,1-2-1-16,0 2 4 0,3 0 16 15,-1-4 10-15,3 2-5 0,-1 0 5 16,-3-1-14-16,1 3-2 0,-1-2-4 0,3 2-8 15,-2-2-1-15,-5 2-3 0,3 0-1 16,0 0-5-16,1 0-1 0,-1 0-2 16,0-4 2-16,-4 4 6 0,3 0-2 15,3-2 1-15,-4 0-2 0,3-1 1 16,-1 3 1-16,2-2 1 0,-1 0 5 16,1-2-3-16,-1 2 14 0,-1 1 5 0,0-3 8 15,1 2 10-15,-1-4-6 0,-6 5-3 16,0-1-4-16,0-2-4 0,2 2-4 15,-4-4-9-15,2 5-2 0,0-1 1 16,-2-2 1-16,2 2-7 0,-3 0 5 16,1-1 0-16,-6 1-11 0,4 2 6 15,-1-2-1-15,-1 2 11 0,1 0 2 0,1 0 5 16,-4 2-9-16,3-2 3 0,-1 2-4 16,2-2 1-16,2 3-4 0,-3-3 1 15,1 2-17-15,0-2 5 0,-1 2 5 16,-1-2-7-16,-2 4 6 0,-1-4-6 15,1 2 10-15,-1-2-6 0,0 0 4 16,3 1 5-16,-5-1-2 0,3 4 1 0,2-4 0 16,-1 2-6-16,-1 0 2 0,-3 2-1 15,2-4-5-15,-5 2 2 0,3-1 2 16,0 3-2-16,-4-4-1 0,2 2 6 16,-1 0-1-16,-1-2 2 0,-2 0-1 15,-2 4 4-15,2-4 2 0,-5 1 6 16,3-1-1-16,0-1-5 0,-2 1 6 0,-3 0 1 15,-1-4-9-15,-3 4 1 0,1-2-1 16,-3 2-4-16,2 0 2 0,-4 0-1 16,-4-2-11-16,2 2-1 0,-2 0-7 15,0 0-82-15,-5-4-142 0,3 8-158 16,-9-4-124-16,1 2-200 0,-5-2 268 16</inkml:trace>
  <inkml:trace contextRef="#ctx0" brushRef="#br0" timeOffset="107135.56">5930 13393 473 0,'-5'-6'25'0,"1"4"19"16,4 2 16-16,-2-5-4 0,2 5-8 15,0 0-11-15,0 0-11 0,0 0-8 16,0 0-12-16,2 0-7 0,0 0 1 0,5 0-1 16,7 3 2-16,-1 1 1 0,4 0 0 15,6-2-1-15,1 3 3 0,6-3 1 16,1 4 10-16,5-4 18 0,5-1 10 15,4 3-16-15,5-4 13 0,-3 0-7 16,4-4 1-16,0 3 0 0,4-1-7 16,1-4-7-16,3 4 2 0,0-3-3 15,1-1-3-15,4 4-2 0,-3 0-7 0,1-1-2 16,-1 3-4-16,1 0 3 0,-3 0-6 16,1 3 0-16,-1-3-72 0,-1 2 86 15,1 0 0-15,1 2-5 0,3-2 5 16,-1 0-3-16,-1 1 8 0,-3-1-5 0,1 0-2 15,-3 2-7-15,1-2 25 0,2-1 26 16,-3-1-2-16,3 0 1 0,1 0-7 16,3-1-5-16,-7-1-10 0,-1 2-9 15,0 0-14-15,-4 0-3 0,0 2-1 16,-2-1 0-16,-1 3 0 0,1-2-1 16,-2 4-1-16,-2-5 0 0,4 5-1 15,2-2-3-15,-1 1 6 0,1 1-4 0,-4-4 3 16,4 3 6-16,-2-3 44 0,0 0 9 15,0-2 10-15,2 0-1 0,-2 0-6 16,1 0-5-16,-3 0 0 0,4-2-16 16,-4 0-6-16,-2-1-8 0,-3 3 4 15,-2-2-12-15,-1 2-3 0,1 0-4 0,-4 0 3 16,-2 0-9-16,-2 0 1 0,2 0-2 16,0 2-5-16,0-2 17 0,4 3 5 15,-4-6 2-15,4 3-4 0,-8 0-4 16,8 0 0-16,-6-2-13 0,0 2 9 15,-2 0-9-15,1-2-2 0,1-2 1 16,-4 2 9-16,2 0-4 0,-1-1 8 0,-1 1-8 16,0 0 2-16,3-2 2 0,-3 1-8 15,0 3 2-15,1 0-3 0,-3-4-1 16,2 4-5-16,-1 0 9 0,-1-2 1 16,5 2 6-16,-7-2-1 0,3 2-3 15,-3 0-6-15,1-4 7 0,-3 4-3 16,-1 0-2-16,2-1-2 0,-4 1-8 0,-2 0 11 15,4 0-3-15,-6-2 5 0,-4 2-21 16,-1 0 23-16,-1 0-2 0,-1 0 4 16,-3-4 0-16,-5 4 4 0,4 0 7 15,-4 0-2-15,0 0 0 0,0 0-7 16,0 0 1-16,0 0-4 0,0 0-8 0,0 0-8 16,0 0-98-16,0 0-211 0,0 0-189 15,0 0-318-15,-6-2 294 0</inkml:trace>
  <inkml:trace contextRef="#ctx0" brushRef="#br0" timeOffset="134478.97">10706 13342 701 0,'-15'4'56'0,"2"-8"42"0,0 8 16 15,3-9 18-15,4 5 3 0,-1-2-6 0,5-2-4 16,-2 0-20-16,8 4-25 0,-4 0-26 15,2 0-16-15,4-3-21 0,3 1-2 16,0 2-10-16,7-6-4 0,3 2-2 16,5-1 0-16,3-3 0 0,5 3 1 15,0 1 0-15,2 0 0 0,0 2-4 16,2 1 5-16,-6 1-4 0,2 0 4 0,-2-4 2 16,-3 4-2-16,-5 4 2 0,-3-8-2 15,-2 4 3-15,-2-2-5 0,-7 2-21 16,0 0 72-16,-8 0 46 0,0 0 53 15,0 0 28-15,0 0 5 0,0 0-33 16,0-6-21-16,-4-1-46 0,-2 3-91 0,-5-3-75 16,1 1-69-16,3 4-51 0,-1-3-69 15,4 5-100-15,-1 2-56 0,3 5 119 16,2 1-131-16,2 3 177 0</inkml:trace>
  <inkml:trace contextRef="#ctx0" brushRef="#br0" timeOffset="134666.85">11409 13208 522 0,'-7'0'-92'15,"-1"4"-85"-15,1 0 62 0</inkml:trace>
  <inkml:trace contextRef="#ctx0" brushRef="#br0" timeOffset="135390.92">11549 13208 599 0,'-4'0'6'0,"2"-1"11"16,2-5 8-16,-1-1-4 0,2-1-7 15,1-1 0-15,4 1 1 0,0-1-6 16,-1-4-1-16,3 4 0 0,-2 1 3 0,1-3-2 16,-5 7-1-16,0-1 18 0,-2 5 36 15,0 0 38-15,0 0 12 0,0 0 12 16,0 0 18-16,-2 2 1 0,0 1-15 16,0 1-27-16,2-4-26 0,-5 6-24 15,3-1-18-15,-4-1-17 0,0 2-11 16,6-6 0-16,0 0-7 0,0 0 1 15,0 0-4-15,0 0-14 0,0-2-6 0,0 2 0 16,0 0 3-16,0-4 15 0,0-3 10 16,4-1-3-16,-4-3-3 0,2-2 5 15,-2 0 30-15,-2 9 46 0,-2-3 29 16,4 7 16-16,-3-4 14 0,-3 4-7 16,-2 4-32-16,1 0-24 0,-3 7-17 15,1 4-30-15,1-4-8 0,4 2-16 0,-1-4-2 16,3 2-9-16,2-7-19 0,2 3-18 15,0-7-13-15,-2 0 10 0,0 0 3 16,3 0 23-16,1-7 6 0,2-4 16 16,-2-4 0-16,-1-4 12 0,-1 1 24 15,-2-3 28-15,0 6 22 0,0 0 26 0,-2 8 15 16,2 7-4-16,0 0-26 0,0 0-48 16,0 0-146-16,-3 6-119 0,1 9-242 15,2 9-173-15,-2 7-123 0,2-3 285 16</inkml:trace>
  <inkml:trace contextRef="#ctx0" brushRef="#br0" timeOffset="140124.54">3271 14174 906 0,'-9'0'54'0,"-2"0"33"16,3-2 42-16,-1 2 27 0,3-4 11 16,6 4-9-16,-8 0 0 0,8 0-7 0,0 0-21 15,0 0-22-15,0 0-16 0,0 0 8 16,0-1-3-16,0-1-3 0,4-2-5 16,-2 0-11-16,2-7-23 0,3-6-10 15,7-11-23-15,1-3-11 0,2-6-3 0,2-6-9 16,3 4 2-16,-3-4-5 0,-2 4-25 15,0-4 31-15,-2 6 5 0,-3 3-6 16,-1 1 0-16,-3 7 2 0,-3 4-2 16,1 7 6-16,-4 2 0 0,2 5 14 15,-4 8 13-15,0 0 7 0,0 0-8 16,-4 2-1-16,4 2-2 0,-2 0-3 16,2 9-5-16,-6 7-1 0,1 4 3 0,-1 6-3 15,-2 5-1-15,3-3-4 0,-1 3-3 16,2 3 0-16,0 1-3 0,1-4-4 15,-1 2 3-15,2-5-6 0,-2-2-2 16,4-6-1-16,0 2 0 0,-2-4 4 16,2-3-5-16,0-1 0 0,0-3-5 15,0-4 1-15,0 2 1 0,0-5-69 0,0 1-119 16,0-1-118-16,2-1-150 0,-2-7-94 16,6 4 146-16,-4-10-178 0,3-3 235 15</inkml:trace>
  <inkml:trace contextRef="#ctx0" brushRef="#br0" timeOffset="140808.13">3944 13802 1238 0,'-4'6'-6'15,"3"-3"4"-15,-7 3 14 0,0-4 2 16,-1 3-2-16,-1 1-4 0,-3-2 13 15,-4 1 40-15,4 3 24 0,-2-7 23 0,-2-1 7 16,4 0-3-16,-2-1-3 0,1-5-12 16,1-1-16-16,4-5-25 0,-1-1-19 15,5-3-21-15,3-5-9 0,4-1-9 16,5-2-3-16,1 1-5 0,5 1 6 16,-2 3-7-16,4 8 3 0,-5 0-2 0,5 7-2 15,-4 6 3-15,4 6 2 0,0 5 13 16,-3 5 3-16,1 16 11 0,-2 3 2 15,-5 10 1-15,-2 10 0 0,-6 3-4 16,-2-6 2-16,-3 0 10 0,1-2 13 16,-5-8 32-16,-5 1 26 0,3-8 17 15,-4-3 25-15,2-5 18 0,-4-4-5 0,-3-5-4 16,-3-3-18-16,4-4-18 0,-1-4-31 16,-3-3-22-16,6-6-5 0,-2-2-14 15,2-4-14-15,2-1 6 0,2-2-6 16,0 1 15-16,6-3 16 0,5 4 16 15,-2 3-25-15,6 4-15 0,0 0-10 16,0 0-22-16,0 0-19 0,0-4-7 0,8 4 1 16,1 4 3-16,6-2 3 0,2 3 4 15,6 3 5-15,2-1 2 0,3 1 2 16,2-5-7-16,-1 5 4 0,3-3 10 16,0-3-7-16,-2-4 1 0,-4-3-1 15,1-3 7-15,3-3-7 0,-3-4 5 16,-3 0-12-16,1-3 1 0,-6-3-51 15,-2 3-77-15,-4-3-113 0,-4-1-178 0,-3-2-287 16,-6 1-353-16,-4 1 391 0</inkml:trace>
  <inkml:trace contextRef="#ctx0" brushRef="#br0" timeOffset="142261.78">5734 14405 760 0,'-13'-4'47'0,"-1"-3"46"16,5 1 29-16,1 4 25 0,1-2-7 15,7 4-21-15,0 0-25 0,0 0-34 0,0 0-31 16,0 0-28-16,0 0-7 0,0 4-9 15,6-2 7-15,1 4 0 0,4-3 5 16,6 5 3-16,6-1 4 0,4-1-3 16,7-1 6-16,3-1-1 0,5 2 5 15,7-5 2-15,2 3-2 0,6-4 4 0,0-4-5 16,3 1 3-16,0-1-3 0,5-3 5 16,-1 5 0-16,2-6 0 0,0 3-4 15,2-3 2-15,4 5-2 0,-2-1 3 16,4 0-4-16,-2-1-5 0,-2 3 4 15,3-4 7-15,1 4-5 0,-2-2 9 16,1 1 6-16,-3-1 4 0,4 2 2 0,0 0 1 16,-2 2 1-16,-2-3 3 0,1 1 5 15,-3-4-6-15,0 4-5 0,2 2-7 16,-2-2-2-16,0-1-7 0,2 1-4 16,-4 0 2-16,1 2 2 0,-5 0-1 15,2-4-2-15,1 4 5 0,-3-2 9 16,2 1 11-16,0 1 6 0,-1-4-8 15,1 2-3-15,-2-4 2 0,-1 5 4 0,-1-1-4 16,3-4-13-16,-5 4 2 0,-1-1-6 16,2-1 0-16,-1 0-5 0,-1 2-7 15,0 0 4-15,-3-1-1 0,1-3-1 16,-2 6-3-16,0-2-2 0,-4 2 1 16,2 0-2-16,-2 0 5 0,0 2-4 0,1 2-2 15,-1 1-1-15,-4-1 0 0,2 2-5 16,4 1 10-16,-2 1-5 0,-1-1 0 15,-3 0 5-15,0 1-4 0,-1-1-6 16,3-1 10-16,-3-2-4 0,-1 1-5 16,2-5 5-16,-1 6 4 0,-3-6 4 15,3 2-5-15,-2-1-1 0,-3 3 5 0,5-2-2 16,-3 0-5-16,1 4 3 0,1-1-4 16,-5-3-2-16,4 4 6 0,-3-3-1 15,1 3 0-15,0 1-1 0,1-1 0 16,3-2 5-16,-3 1-1 0,3-3 3 15,1 2-3-15,1-2 5 0,3-1 2 16,-6-1-10-16,2 0 2 0,-1 0-5 16,-2 4 8-16,3-8-2 0,-4 4-1 0,-3 0 0 15,4 0-1-15,-2 0 0 0,-1 0-2 16,1 4-5-16,-2-4 5 0,1 2 3 16,5-2 0-16,1 2-4 0,-3 2 4 15,1-4-5-15,-1 1 4 0,1-1 0 16,1 2-6-16,-1-2 4 0,-1 4 2 0,5-2-2 15,-3 0-5-15,-1 2 7 0,2-4-3 16,-1 0 7-16,1 0-11 0,1-4 0 16,-1 2 5-16,0 0 4 0,-1-2-5 15,-3 2 4-15,1 1 0 0,-2-3 1 16,-5 2-7-16,1 2-9 0,-5 0-16 16,-1 0-118-16,-6 0-101 0,-1 0-125 0,-6 0-134 15,-4 6-167-15,-13-6 252 0</inkml:trace>
  <inkml:trace contextRef="#ctx0" brushRef="#br0" timeOffset="143694.9">5615 14494 590 0,'-21'0'24'0,"4"-2"40"0,4 0 21 0,1-1 14 16,3-1 3-16,5 0-13 0,4 4-23 16,0 0-20-16,0 0-25 0,0 0-15 15,0 0-13-15,0 0-5 0,2-2 2 16,6 0 7-16,1-1 1 0,6 1 5 16,4-4-3-16,4 3 6 0,1-3 0 0,1 0-4 15,1 3 2-15,5-1-1 0,-3 0 1 16,2-1 3-16,2 3 15 0,2 2 3 15,4 0 0-15,4-4-3 0,5 2-2 16,0 2 8-16,2-2 8 0,6-1 4 16,6 3-11-16,-3-2-3 0,3 2-5 15,1-2-2-15,-1 4-6 0,5-2-5 0,-2 2-1 16,2 1-3-16,-3-1 0 0,8 0-1 16,-5 4 2-16,-1-5-1 0,-3 5-4 15,0 0 0-15,-1 1 5 0,1-3-3 16,-3 3 2-16,1 1-7 0,3-1 10 15,3 1 11-15,-4-1 25 0,2-1 20 0,3-5-1 16,1 5-3-16,2-4-6 0,-2-2-7 16,2 0-17-16,-1 0-3 0,1 4 29 15,2-4 16-15,-4 0-4 0,2 1-11 16,-2-1 13-16,0 0-32 0,0 2-3 16,2 2-8-16,0-4-16 0,2 4-1 15,2-1 24-15,-4-1-6 0,1 4 0 0,1-2 1 16,-4 1-6-16,0-3 2 0,0 4 17 15,2-6 11-15,0 0 6 0,2 0-4 16,0-2-6-16,-2-4 0 0,3 1-3 16,-1 1-6-16,-2-2-5 0,2-1 1 15,-2-1 6-15,4-1-18 0,-4 2-1 16,-2-1-6-16,-4 1-6 0,2-1-7 16,-6 3 6-16,5-1-8 0,-7 4-1 0,3-3 0 15,1 3 4-15,4-4 1 0,-3 6-3 16,1-2-3-16,0 1 8 0,4-3-5 15,-2 4-1-15,1-2-1 0,-1 2 4 16,-2 0 1-16,0 0-2 0,-1-2-1 16,-5 2 0-16,-1 0-1 0,-2-4 1 0,-6 3 3 15,0-1 4-15,-4-2 13 0,-1 2 5 16,1 0-8-16,-5-3 6 0,-2 3 0 16,-1 2-6-16,-3-4-4 0,-1 4 0 15,1-2-9-15,-2 2-3 0,2 0-6 16,-2 0 3-16,0 2-5 0,2 2 10 15,-6-4-10-15,4 2 15 0,-1 0-5 0,-3-2-1 16,4 3 4-16,0-3-5 0,-1 2 3 16,-1-2-3-16,0 0 6 0,2 0-3 15,0 0-6-15,0 2 4 0,-3-4-1 16,1 2-4-16,-4 0 4 0,-1 0-6 16,3 0 4-16,3 0 7 0,-5 0-2 15,0 0 3-15,3 0 4 0,-3 0 7 0,1-2 7 16,3 2-5-16,-4 0-3 0,5 0-6 15,-5-3-2-15,1 3-5 0,-3 0 3 16,1 0-9-16,-3 0 0 0,-1 0-1 16,0 0 5-16,-4 0-1 0,-2 0 5 15,-2-2 9-15,1 4 12 0,-3-2 10 16,-4 0-5-16,-1 0-1 0,-2-2 3 16,2 2 8-16,-6 0 10 0,0 0 19 0,0 0 34 15,0 0 19-15,0 0 7 0,0 0-6 16,0 0-24-16,0 0-25 0,0 0-22 15,0 0-21-15,0 0-23 0,0 0-126 16,0 0-244-16,0 0-317 0,0 2-163 0,0 11-360 16,-10-4 444-16</inkml:trace>
  <inkml:trace contextRef="#ctx0" brushRef="#br0" timeOffset="144655.82">5475 14472 701 0,'-9'-8'45'15,"-1"1"42"-15,-1 3 32 0,3-2 23 0,8 6 5 16,-2-5-23-16,2 5-17 0,0 0-26 16,0 0-25-16,0 0-19 0,0 0-13 15,0 0-9-15,0 0-10 0,0 0-4 16,0 0-2-16,0-4 0 0,8 0-2 15,1 4 1-15,6-1 0 0,2 1 1 0,6 0 1 16,4 0 0-16,-1 0 6 0,8 1-7 16,4-1 6-16,-2 4-6 0,3-4 5 15,1 2-3-15,2-2 4 0,1 2-3 16,4-2-3-16,3 0 4 0,-5 0 1 16,8-2 1-16,-4 0-1 0,-2-2-6 15,6 3 9-15,-8 1-2 0,3-2-1 0,-5 2 0 16,-1 0-2-16,-1 0 6 0,-1-4 2 15,0 4-4-15,-4 0 1 0,1 0-4 16,-4 4-2-16,-3-4 3 0,2 2-1 16,-4-1-1-16,-1 3-8 0,-3-2 8 15,-3 0-3-15,2 3 3 0,-2-3-4 16,-3 2 4-16,1-2-4 0,2 0 1 0,-2 2 7 16,-2-4-1-16,-2 0 3 0,0 1-5 15,-3-1-4-15,3 0-72 0,-4 0-158 16,2 2-207-16,-5 4-23 0,-8-1 171 15</inkml:trace>
  <inkml:trace contextRef="#ctx0" brushRef="#br0" timeOffset="147638.51">6443 15393 315 0,'-10'-6'25'0,"1"-1"18"15,-3-1 23-15,7 1 17 0,-3 3 18 16,2-2 9-16,6 6-4 0,0 0-20 0,0 0-25 15,0 0-21-15,0 0-17 0,0 0-16 16,0 0-7-16,0 0-6 0,0 0 1 16,0 0-3-16,0 0 0 0,0 0 6 15,2 0 0-15,6 0 3 0,1 0-6 16,3 0 5-16,5 2 2 0,0-2-5 16,4 0 3-16,1 4-3 0,3-4 6 15,-1 0-1-15,3 0 1 0,1 2-3 0,0-2 1 16,5 2 1-16,1-2 0 0,-2 3-2 15,4-3 6-15,3 0-1 0,1 0-1 16,2 0-3-16,-1 2 3 0,1-2 1 16,1 0 1-16,3 0-1 0,-1 0-1 15,2 0-6-15,0 0 5 0,-1-2 0 0,3-1 1 16,0 1-3-16,-2 0 5 0,4-2-1 16,-2 4 4-16,1-4 5 0,-1 1-6 15,2 1 21-15,0-4 7 0,0 3-3 16,4-1-6-16,-4 0-5 0,3-1-2 15,1-1-7-15,6 2-1 0,-3-1-5 16,1-1-1-16,-2 2 0 0,1-1 2 0,3-3-6 16,-3 3 4-16,1 1-2 0,-1 0-5 15,3 1 0-15,-2-1 0 0,1 2-3 16,-1 2 3-16,-5 0-3 0,3 2 4 16,-4 2 1-16,2-3 3 0,-2 1-7 15,-2 2 7-15,4-4-4 0,-3 2-3 0,3-2 7 16,-2 0-1-16,2 2-1 0,-2-2 0 15,0 0-1-15,-4 0 0 0,2 4 7 16,-2-4 4-16,-4 0 4 0,3 0 0 16,-1 1 4-16,-4-2 6 0,5 2 9 15,-5-2 6-15,6 1-1 0,-1-4-6 16,-3 4-5-16,4 0-5 0,-2-2-3 16,2 2-9-16,-3 0-3 0,1-2-3 0,2 2 1 15,-3-4-1-15,3 4-2 0,-2-2 0 16,0 2-2-16,2-1-1 0,2 1 0 15,-5-4 0-15,1 4 2 0,-4 0-4 16,-3 0 1-16,2 0 3 0,-5 0-1 0,-1 0-3 16,-2 0 3-16,0 0 0 0,-1 0-1 15,-1 0 1-15,-2-2 1 0,-2 0-3 16,2 2 4-16,3 0-5 0,-5 0-3 16,-2 2-43-16,10-2-95 0,-7 2-85 15,1 3-113-15,2 1-97 0,-2-4 163 16</inkml:trace>
  <inkml:trace contextRef="#ctx0" brushRef="#br0" timeOffset="151558.15">16527 16291 2007 0,'-8'0'87'15,"1"0"14"-15,7 0-16 0,0 0-13 16,0 0-32-16,0 0-16 16,0-5-15-16,0 3-12 0,6-4-7 15,1 4-2-15,4-2 3 0,3 3-5 0,-1-5-26 16,4 2-51-16,2-1-66 15,-2-1-68-15,-4 2-73 0,2-1-100 16,0-1-120-16,-5-1 198 0</inkml:trace>
  <inkml:trace contextRef="#ctx0" brushRef="#br0" timeOffset="153684.85">5963 16373 249 0,'0'0'13'16,"0"0"6"-16,0 0-1 0,0 0-3 15,0 0-4-15,0 0-2 0,0 0 0 16,0 4 3-16,5-4 8 0,-1-2 10 16,5 0 13-16,5-4 10 0,1 1 2 15,-2-3-8-15,2 5-10 0,4-5-7 16,0 3-8-16,-2-3-9 0,2 3-6 15,0 1-2-15,2-2 1 0,-1 4-1 16,3-3-3-16,3 3 1 0,-1-4-1 16,3 5 2-16,-1-3-1 0,-3 4 4 15,3-4-2-15,3 0 2 0,-3 3 4 16,5-5 9-16,-4 4 10 0,2-4 8 16,2 3 0-16,1-3-8 0,-3 1 0 15,2 1-1-15,2-2-8 0,2 1-7 16,0 1-5-16,-2-2-7 0,5 1 2 15,-5 1-2-15,2 0 4 0,0 3-6 16,-5-5 0-16,4 6 2 0,-4-2 0 16,1 2-6-16,0-2 6 0,0 2-4 15,0 0 2-15,0 0-4 0,0 0 6 16,-1 0-2-16,5 0 5 0,-2 0 5 16,0 2 29-16,0-4-3 0,2 4-2 15,3-2-4-15,1 2-5 0,0-2-6 16,-3 4-6-16,1-4-10 15,2 2-1-15,-4-1 0 0,3-1-1 16,-4 4-1-16,0-2 0 0,5-2 1 16,-2 2-4-16,-2 2 4 0,2-4-4 15,-2 1 1-15,-1 1 3 0,3-2 0 16,2 0 0-16,-4 0-3 0,-2 4 1 16,-2-4 2-16,-2 0-2 0,0 0 2 15,-1 0 7-15,-3 0-6 0,1 0 5 16,-3 0-5-16,1 0-1 0,-1 2 3 15,-1-2 2-15,-4 0-5 0,4 0 0 16,-4 0 2-16,1 2-2 0,-3-2 4 16,-3 0-5-16,1 0-2 0,0 0 4 15,-4 0-2-15,1 0 1 0,-1 0 3 16,-2 0 0-16,1 0-2 0,-3 0-5 16,1 0 6-16,-1 0-2 0,-7 0 0 15,8-2 0-15,-2 4 0 0,-3-2 0 16,3 0-6-16,-2 0-2 0,2 0-20 15,-6 0-86-15,1 3-39 0,3 1-76 16,-2 2-111-16,-4 1 126 0</inkml:trace>
  <inkml:trace contextRef="#ctx0" brushRef="#br0" timeOffset="156169.37">5921 16466 278 0,'-8'-2'18'0,"-1"0"18"0,3-1 10 15,6 3 6-15,-2-4 1 0,2 4-5 16,0 0-2-16,0 0-14 0,0 0-13 15,0 0-11-15,0 0-4 0,0-4-2 16,8 0 1-16,0 1 5 0,3 1 7 16,6-4 13-16,0 4 8 0,6-3 11 15,1 3 8-15,3 0-2 0,3-2-7 16,2 2-2-16,-2 1 12 0,10-3 5 16,1 0-2-16,1 0-7 0,0 3-1 15,5-5 12-15,0 4 9 0,2-3-11 16,2 3-1-16,0 2-1 0,6-2-5 15,2-2-13-15,-1 2-1 0,6 0-11 16,-3-1-9-16,3 3-3 0,-3-2 1 16,1 2-5-16,0 0 22 0,-3 2 120 15,5 1-78-15,-5-3 0 0,3 2-5 16,1 0-10-16,1-2-8 0,-6 0-13 16,5 0-14-16,-5 4-7 0,1-4 14 15,-2 0 17-15,1-4 11 0,1 2 2 16,-1 2-2-16,3-2-4 0,3-1-16 15,-2 1-7-15,-3 0-12 0,-4-2-9 16,0 4-10-16,-1 0-4 16,-2 0 3-16,-7 0-2 0,4 4-4 15,0-2 5-15,-2 3-1 0,3-3 0 16,-1 4 2-16,2-2-3 0,-2-1 6 16,2 1-2-16,-2 0 0 0,2-1-1 15,0 1-6-15,-2-2 10 0,-2 0-109 16,3 3 131-16,-1-5 18 0,0 2 15 15,2 2 17-15,4-4 8 0,-4 2-5 16,2-2-1-16,1 2-12 0,-1-2-31 16,0 3 0-16,0-1-13 0,4-2-8 15,-4 2-8-15,3-2 3 0,7 4 0 16,-3-4-2-16,5 0-2 0,-3 0 1 16,2 0 9-16,4-4-3 0,2 4-7 15,0-4 1-15,2 4 3 0,2-3-3 16,-1 1-1-16,1 0-4 0,0-4-1 15,-2 5-4-15,-1-5 7 0,1 4-4 16,-4-3 2-16,4 3 10 0,-4-4-6 16,2 4 7-16,0 2-12 0,-8 0 10 15,8-3-4-15,-4 3 23 0,0 3-1 16,4-6 31-16,0 3 15 0,0 0 24 16,4 0-20-16,-2 0-11 0,-2 0-14 15,2 0-8-15,-4 3-23 0,0-3-9 16,2 2-7-16,-2-2-1 15,3 2 0-15,3 2-98 0,-6-4 112 16,2 0-4-16,2 2 11 0,-4-4-4 16,4 4 25-16,-4-2 26 0,4 0 13 15,-4-2-7-15,0 4-5 0,2-2-11 16,-2 0-9-16,3 0 14 0,-1 0 16 16,2 0-2-16,2-2-16 0,1-2-3 15,1 0-20-15,0 4-2 0,-3-5-16 16,1 3-7-16,0-2-10 0,-1 2-15 15,1 0 23-15,2-3-6 0,-1-3 0 16,1 3-9-16,-2 3-1 0,-1-4 5 16,-1 3-8-16,-2-3 11 0,0 4-11 15,-2-2 15-15,-2 4-15 0,-2-1 11 16,6 1-7-16,-3-2 9 0,-5-2 6 16,0 4-11-16,3 0-1 0,-7 0 10 15,4 0-4-15,-3 4-9 0,-6-1 0 16,2 1 3-16,-2-2-1 0,-2 0-2 15,2 3-14-15,-4-3 14 0,-4 4 6 16,2-4-8-16,-1 3 17 16,3-3 3-16,-2-2 34 0,0 4 11 15,-1-4 14-15,1 0-1 0,-4-4 4 16,5 2-3-16,-7 1-17 0,3 1-18 16,1-4-14-16,-3 4-11 0,-1 0-9 15,-5 0 0-15,2 0-4 0,-4 0-3 16,0 4-7-16,-2-4 5 0,-4 1-1 15,1 1-5-15,-1-2 2 0,-3 4-4 16,1-4-30-16,-1-4 42 0,-3 8 3 16,1-4-4-16,-4 0 0 0,0 0 3 15,-4 0 0-15,2 0-5 0,-4 2 3 16,-1-2-3-16,1-2-3 0,-6 2-3 16,-1 0 3-16,0 0-1 0,-6 0 0 15,5 0 1-15,-5 0-4 0,0 0 3 16,0 0-2-16,0 0 3 0,0 0-3 15,0 0 0-15,0 0 0 0,0 0 4 16,0 0-3-16,0 0 3 0,0 0-3 16,0 0 3-16,0 0-1 0,0 0-2 15,0 0 2-15,0 0-2 0,0 0-1 16,0 0 4-16,0 0-1 0,0 0-3 16,0 0 1-16,0 0-1 0,0 0 1 15,-3 2-3-15,3-2-3 0,-2 0-79 16,2 0-236-16,0 0-245 0,-2-2-254 15,-6 4-238-15,-1 0-418 0,-6 1 556 16</inkml:trace>
  <inkml:trace contextRef="#ctx0" brushRef="#br0" timeOffset="158308.07">5898 16568 309 0,'-11'-2'24'0,"-4"-1"17"0,5-5 3 16,1 5 3-16,1-3 8 15,1 0-5-15,-1-1-5 0,6 3 8 16,-3-1 1-16,3-1-7 0,-4 2-2 15,4 1 5-15,2 3 6 0,0 0 3 16,0 0-7-16,0 0-9 0,0 0-16 16,0 0-7-16,0 0-11 0,0 0-6 15,8 0 0-15,1 0-6 0,8 3 8 16,2-3 14-16,6 2 9 0,3 0 2 16,2-4-3-16,6 2 0 0,2 0-9 15,2 2 3-15,3-2-8 0,3 4-5 16,3-4-2-16,-6 2-4 0,4 0 4 15,-5-2 18-15,1 3 15 0,5-1 8 16,-3 0 25-16,0-2 8 0,1 0-1 16,3-2-7-16,2-3-5 0,2 3 1 15,2 0 20-15,1-4-5 0,1 4-6 16,-2-1-15-16,-2 3-17 0,3-2-6 16,-3 0-11-16,2 2-7 0,2 2-10 15,0 0-9-15,1 3 3 0,3-3 15 16,1 2-11-16,-2 0-3 0,-1 1 3 15,2 1-2-15,3-6-2 0,-2 2 3 16,1-2 9-16,1-2 10 0,2-4 3 16,6 4 16-16,-2-5 23 0,-2-1 18 15,4 1-9-15,-1-4-14 0,-4 7-15 16,1-3-9-16,-2 1-17 16,0 0-2-16,2 3-8 0,-2-1-11 15,-2 4-6-15,1 0 1 0,-3 4 5 16,2-4-6-16,2 0 9 0,-1 2-1 15,3-1 1-15,3 3-5 0,-1-4 5 16,2 0-2-16,2 2 4 0,0-4-11 16,-5 2 9-16,5-4-5 0,-2 4 9 15,2-1-5-15,1 1 6 0,-5-2-9 16,2-2 8-16,-4 2 12 0,2 0 14 16,-8-1 22-16,5 1 6 0,-1 2 0 15,-4-2-7-15,4 2-6 0,0 0-2 16,0 0 4-16,-3-4-2 0,7 8-14 15,-4-2-7-15,0 0-3 0,0-4-1 16,0 4-13-16,2-2-4 0,0 3 0 16,-1-3-2-16,-3 0-7 0,0 2 5 15,-2-2 2-15,1 2 1 0,-5-2-11 16,3 0 9-16,-1 0 0 0,-1 0-7 16,1 0 1-16,-1-2 4 0,0 2 9 15,-1 0 29-15,-1-2 20 0,1 2 5 16,1-3-3-16,2 1-10 15,-3 0-13-15,3-4-6 0,-1 4 173 0,4-1-217 16,1 1-7-16,-5 0-8 0,-3-2 5 16,-1 4-6-16,1 0 6 15,-4 0-8-15,0 0 8 0,0 0 27 16,-2-2-6-16,-2 0 6 0,0-1-7 16,2 3 0-16,-2-2 3 0,-1 0 2 15,-5 2-8-15,-1 0 1 0,3-4 6 16,-2 4-8-16,1 0 3 0,1-2-1 15,-3 2-1-15,3 0 8 0,2 2-2 16,1-4 5-16,-5 2-5 0,6 0 4 16,-3 2 0-16,1-2-3 0,-4 4-7 15,3-2 2-15,-5-2-3 0,3 5 1 16,-1-5 1-16,3 0 6 0,-3 0-6 16,1 2 5-16,3-2 2 0,-4 0-2 15,5-2-6-15,3 2 2 0,-2-3-177 16,-4 1 202-16,2 2-6 0,-1 0 8 15,-1-2 3-15,0 2-11 0,-1-4-3 16,-1 4 0-16,3 0 11 0,-3 0-29 16,1 0 8-16,-3 0-2 0,5 0 0 15,-3 0 5-15,0 6-9 0,1-4 2 16,-3-2 6-16,-3 3-7 16,2-3-2-16,-4 2 12 0,4-2-11 15,-6 2-1-15,3 2 5 0,-4-4 1 16,1 2 2-16,-2 3-4 0,0-3-2 15,-4 4 10-15,2-4 11 0,-1 0 59 16,1 1 11-16,-2-3-13 0,4 2-6 16,-1 0-8-16,1-2-10 0,-8 0-26 15,3 4-19-15,-3-8 5 0,-3 4-11 16,0 4-4-16,0-8-3 0,0 8 1 16,-4-8 6-16,1 8 1 0,-2-4-3 15,-1 2-4-15,0-2-6 0,-4 0 13 16,2 1-6-16,-1-1 11 0,1 6-2 15,-2-4-16-15,-1-2 0 0,-1 4 7 16,3-3 8-16,-1 1 2 0,-4 2-11 16,3-2 10-16,-3-2-11 0,3 0 3 15,-3 0-3-15,3 0 6 0,-3 2 5 16,7 3 0-16,-5-5-7 0,1 6-5 16,3-6 6-16,-2 0-1 0,0 0 0 15,3 2 6-15,-3-2-3 0,0-2-59 16,1-2 63-16,1 4 4 0,0 0-6 15,0 4 0-15,4-2 6 0,-1-2-8 16,-3 0 8-16,2 2-6 0,-2-2-2 16,2 0-6-16,-3 0 6 15,-1-2-10-15,2 2 11 0,-2 0-13 16,1-2 13-16,-1-2-76 0,-3 4 84 16,1 0 2-16,-1 4-14 0,-1-4 4 15,1 0 10-15,-1 0-11 0,1-4 4 16,-4 4 2-16,5 4-9 0,-3-4-4 15,1 0 1-15,1 2 5 0,-4-4-13 16,1 2 15-16,1 0 4 0,-2-4 71 16,-2 8-86-16,3-8-5 0,-3 4 3 15,2 0 7-15,-4 0-13 0,4 0 11 16,-4 0-1-16,0 0 0 0,4-2 5 16,-4 2 3-16,2 2 1 0,-2-2-13 15,0 0 5-15,0 0-3 0,0 0-12 16,0 0 5-16,0 0-16 0,0 0-163 15,0 0-191-15,0-4-305 0,-2-1-501 16,-4-10 189-16,-7-13 390 0</inkml:trace>
</inkml:ink>
</file>

<file path=ppt/ink/ink12.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1:56:54.284"/>
    </inkml:context>
    <inkml:brush xml:id="br0">
      <inkml:brushProperty name="width" value="0.05292" units="cm"/>
      <inkml:brushProperty name="height" value="0.05292" units="cm"/>
      <inkml:brushProperty name="color" value="#FF0000"/>
    </inkml:brush>
  </inkml:definitions>
  <inkml:trace contextRef="#ctx0" brushRef="#br0">5390 4372 266 0,'-8'-4'11'0,"1"-3"17"0,1 3 16 16,-1 0 8-16,3 4 6 0,-2-3 3 15,6 3-1-15,0 0 0 0,0 0-5 0,0 0-13 16,0 0-2-16,0 0-12 0,0 0-10 15,0 0-7-15,0 0-3 0,0 0-3 16,0 0-3-16,0 0 2 0,0 0 1 16,2-4 1-16,2 4 3 0,3 0 2 15,-1 0 3-15,7-4 18 0,2 4 6 0,4-2-1 16,0 2-10-16,4 2-2 0,1-2-3 16,7 0-10-16,1 4-5 0,2 0-4 15,2-1 0-15,2-1-3 0,-1 0 3 16,5 4-4-16,-2-1 2 0,-1-5 0 15,5 2 1-15,-3 0 1 0,1 2 8 16,3-8 27-16,-1 2 8 0,-1 0 15 0,6-3 6 16,-1-1 2-16,1 2-6 0,-4-1-5 15,2-3-3-15,-3 3-5 0,1 3-2 16,-3-4-9-16,-4 2-3 0,3 1 11 16,-1 1 10-16,-2 2-2 0,-1-2-10 15,1-2-10-15,-4 8-2 0,2-4 0 0,2 0 5 16,-2 2-1-16,2 0-3 0,-2 1 2 15,-2 1-6-15,-2-4-9 0,2 4 12 16,-2-2-1-16,0-2 0 0,-2 0 2 16,-3 2-8-16,-3-2-6 0,1 3-4 15,-3-1 0-15,-1-2-7 0,2 0 1 16,0 2-3-16,-3-2-2 0,3 0 7 0,-4 0-2 16,4 0-1-16,-4 0 0 0,1-2 0 15,-1 2-8-15,0 0 8 0,-2 0-5 16,2 0-2-16,-2-2 3 0,-6 2 3 15,3 0-6-15,3 0 1 0,-6 0-2 16,2 2 4-16,-1-2-5 0,-3 0-9 16,4 0-88-16,-3 0-134 0,-3 2-118 15,1 4-129-15,-1 3-145 0,-10 4 233 0</inkml:trace>
  <inkml:trace contextRef="#ctx0" brushRef="#br0" timeOffset="1026.38">5484 4372 369 0,'-11'-2'25'0,"0"0"19"0,-1-3 17 16,3 3 14-16,0-4 9 0,1 1 3 15,0 3-5-15,3-4-1 0,-3 4-5 16,8 2-6-16,-2-2 2 0,2 2 7 16,0 0-7-16,0 0-2 0,0 0-13 15,0 0-12-15,0 0-8 0,-2-5-14 0,2 5-15 16,2 0-3-16,6-2-1 0,1-2-1 15,6 4-5-15,4-2 4 0,4 4-1 16,2-2 1-16,7 4-1 0,2-4 0 16,2 2 3-16,3 0-4 0,1 1 0 15,2-1 15-15,3 4 5 0,2-4 3 0,2 3 4 16,2-1-1-16,6 2 1 0,-2-6-1 16,7 0 0-16,4-2 10 0,-1 2 3 15,1-6-3-15,-2 1-4 0,2 1-3 16,0-2-7-16,0 1-2 0,1 1-7 15,-5 0 6-15,2 0-1 0,0-1 7 16,-5 3-4-16,-4-4-4 0,-4 6-3 0,-2 0-1 16,-7-1 0-16,-5 1-11 0,1 0 2 15,-4 1-2-15,-2-1 3 0,-3 2-5 16,1 2 0-16,-6-4 3 0,1 2 1 16,-2 0-2-16,-4-2 7 0,-2 3-1 15,-2-3-1-15,0 0-3 0,-6 2-2 16,3-2 0-16,-5 0 5 0,1 0-3 0,-3 0-1 15,-3 0-4-15,4 0 5 0,-6 0 1 16,0 0 0-16,0 0 4 0,0 0 0 16,0 0-1-16,0 0 0 0,0 0-2 15,0 0-3-15,0 0-39 0,-4 0-68 16,0 2-94-16,-1 2-165 0,-7 5-209 16,-1 1 135-16,-4 3 173 0</inkml:trace>
  <inkml:trace contextRef="#ctx0" brushRef="#br0" timeOffset="7068.72">5311 7521 645 0,'0'4'-3'0,"0"-4"-5"15,0 0-18-15,0 0-5 0,0 6 0 16,5-4 5-16,-1-2 7 0,4 3 7 15,1 1 12-15,4 0 8 0,2-2 7 16,2 3 13-16,4-3 12 0,2 0 2 16,1-2 7-16,7 0 0 0,-1 0 2 0,6 0-5 15,0-2-3-15,3 0-8 0,-3-3-8 16,2-1-7-16,0 2-9 0,0-1-2 16,1-1-4-16,-1 4-2 0,2-3-2 15,1 1 2-15,1 0 3 0,1 2-2 0,5 1 9 16,-1-3 10-16,4 0 3 0,-2 0 0 15,0 2-4-15,0-3-4 0,1 3 0 16,-5-4-7-16,4 3-5 0,-2-1 2 16,-1 2 6-16,3-3 3 0,-2 5 3 15,0-2 0-15,4 0-4 0,0-2 0 16,-2 4-3-16,3-2-5 0,-5 2-3 0,4 0 1 16,-4 0-2-16,-2 0 4 15,3-2-1-15,-1 2 3 0,2 0 0 0,-4 0 30 16,5 0 9-16,-1 0-3 0,5 2 1 15,-3-2-7-15,2 0-7 0,-3 0-7 16,4 2-14-16,-3-2-4 0,0 0-2 16,4 0-1-16,-2 4-3 0,2-4 8 0,-2 0-3 15,4 0 5-15,1 0 3 0,1 0-3 16,-3-4 0-16,1 4 12 0,0-2-5 16,-1 4 0-16,-1-2-8 0,2 0 1 15,-2 0-4-15,1 0-2 0,-3 4-2 16,4-4-3-16,-4 2 0 0,4-2-1 0,-2 2 1 15,1 1 9-15,-3-1-1 0,2-2-5 16,-2 2 0-16,4 2 1 0,-5-1-3 16,3 1 2-16,4 0-2 0,-2 0 0 15,-1-3 2-15,-3 1-3 0,4 2-1 16,0-2 0-16,-5-2 0 0,5 2 4 16,0 2-2-16,0-3-3 0,-1 1 3 15,5-2-3-15,1 4 6 0,-3-2 0 16,-1 3 6-16,-1-3 2 0,-2 0 2 0,1 4-6 15,1-4 1-15,0 3-2 0,-4-3-6 16,4 4 1-16,-1-5 0 0,-3 3 6 16,4 0 16-16,-4 0 37 0,0-3-4 15,-2 5-12-15,2-4-5 0,-6 3-3 16,2-1-12-16,0 0-13 0,0-2-3 0,0 3-6 16,1 3-2-16,1-4-4 0,1 1 4 15,1 3 3-15,-2-1-1 0,0 0-4 16,4-1 0-16,-4-2 2 0,4-1 2 15,-2 1 2-15,0 0-5 0,-2-2-1 16,2-2-3-16,4 0 8 0,-3 2-20 16,-3-2 20-16,-1 3-4 0,-1-1 4 0,-4 0 3 15,2-2 5-15,2 4 16 0,-3-2 13 16,3-2 1-16,-2 2 1 0,2-2 0 16,2 3-8-16,4-1-1 0,-4-2-9 15,0 2-3-15,0 2-5 0,-4-4 1 16,4 2-5-16,-3-1 0 0,1-1-2 15,0 0-4-15,-4 4-3 0,4-4-1 0,1 0-3 16,-1 2 5-16,0-2-6 0,0 0 4 16,-2 0-2-16,2 0-3 0,-1 0 4 15,-1 2-1-15,2-2 0 0,-2 0-1 16,2 4-5-16,-3-4 5 0,1 0-3 16,2 0 3-16,0 0 0 0,2 0-1 0,-2 0 6 15,-1 0-9-15,-3 1 3 0,2-1 1 16,-3 0 3-16,3 2 38 0,-4-4 17 15,1 2-9-15,1 0-5 0,-1 0-10 16,3 2-3-16,-5-2-14 0,1 0-4 16,1 0-7-16,1 4-4 0,-4-4-6 15,-1 2 6-15,-4-2-1 0,0 2-1 0,2 1 0 16,-4-3-5-16,-2 2 6 0,0 0-1 16,-4-2-5-16,5 4 5 0,-3-2 1 15,-2 0-1-15,2 1-1 0,-3-1 1 16,3-2 1-16,-3 2-2 0,1 2 1 15,0-2-1-15,-1-1 0 0,-1-1 0 16,1 0 4-16,1 4-1 0,-4-2-3 0,1 0 3 16,2 2 4-16,-3-4-5 0,1 0-1 15,-1 0 45-15,1 0-48 0,1-4 1 16,-1 4-2-16,5 0-4 0,-3 0 3 16,1 0 1-16,0 0-2 0,1 0-3 15,-3 0 5-15,2 0-45 0,1 4-143 0,-1-2-158 16,0-1-160-16,-1 5-351 0,1-4 311 15</inkml:trace>
  <inkml:trace contextRef="#ctx0" brushRef="#br0" timeOffset="9909.49">5358 9618 296 0,'4'4'-4'0,"-1"-1"-7"0,-3-3-3 16,0 0 1-16,4 2 2 0,2 0 5 15,-2 2 1-15,3-2 5 0,1 0 16 0,-1 1 8 16,3-1 4-16,-3 0 6 0,3 2 4 15,3 0 8-15,-4-1-1 0,7-1-1 16,-1 0-5-16,-2 2 2 0,4-2-9 16,6 3 0-16,-1-3-3 0,-1 0-5 15,7 2 4-15,1-1-6 0,-3 1-1 16,4 0-3-16,1-1 7 0,-1-1 17 16,2 0 5-16,0 2 2 0,2-4-3 0,4 2-11 15,-2-2 0-15,5-2 7 0,1 2 1 16,0-4 6-16,5 2 9 0,4 0-2 15,0-1-7-15,2-1-3 0,-2 0-11 16,2 1-4-16,2-3-6 0,-2 0-3 16,1 3 4-16,-1-3 7 0,4 4 4 0,0-1-3 15,1-1 0-15,5-2-7 0,-5 4 0 16,-1-1-3-16,1 3-4 0,-3-2-5 16,2 0-5-16,0-2 4 0,3 4-6 15,-3-4 1-15,5 1 0 0,1-1-5 16,1 0-2-16,-2 2 4 0,-3 1-3 15,-4-3-1-15,5 2 5 0,-1 0-3 16,-1-2 0-16,1 4-1 0,-3-1-1 0,3-1-1 16,2 2 0-16,-3 0 4 0,1 0 0 15,1 0-2-15,-5 0-1 0,5-4 10 16,1 2-2-16,-2 2-2 0,-3-2-1 16,5-1 2-16,5 3-2 0,-2-2-6 15,0 0 7-15,-3-2-6 0,3 4 2 0,0-2 8 16,-1 0-3-16,1 2 9 0,2 0 13 15,-2 0-2-15,4 0-1 0,-3 0 6 16,1 2 9-16,-4-2-5 0,1 2-3 16,-3-2-9-16,2 0-7 0,-3 0-5 15,0 4-6-15,-3-4-3 0,5 2 0 16,-3 0-1-16,-1-2 0 0,2 3 2 0,-1-1-1 16,1-2 0-16,3 2-3 0,-3 2 4 15,1-2 16-15,3-1 26 0,-1-1 4 16,2 0-8-16,-3 0-4 0,-1 4-8 15,-1-2-12-15,-3-2-3 0,-1 0-8 16,2 2-10-16,-2-2 3 0,-2 4-1 16,-2-4 1-16,3 0-6 0,-1 0 5 0,0-4 0 15,0 4 5-15,-2 0-5 0,-2 4 3 16,4-4-1-16,-5 1-3 0,4-1-2 16,-2 0 1-16,-1 2 0 0,0-2-2 15,-2 0 7-15,0 0-5 0,4 4-1 16,-1-4 1-16,-1 0 1 0,-2 0 0 0,-2 0-1 15,1 0 5-15,-1 0-6 0,2 0 6 16,-3-4-5-16,-3 4 0 0,5 0 5 16,-5-2-6-16,-3 2 5 0,6 0-2 15,-7 0 2-15,5 0-6 0,-2 0 5 16,-1 0-1-16,1 0 0 0,-4 2 0 16,4-2 3-16,-3 4-8 0,1-8 10 0,2 8-2 15,-4-4-2-15,3 0 1 0,-3 0 0 16,2 0-6-16,-2 0 4 0,2 0 1 15,-4 2-1-15,6-2-1 0,-5 0 9 16,1 0-10-16,0 2 1 0,-2-4 8 16,0 4-11-16,-2-2 10 0,-3 0-6 15,3 3-1-15,-2-3 4 0,2 2 10 0,-1-2 4 16,1 0 6-16,2 2 2 0,-2-2-4 16,0 4-2-16,0-4-2 0,2 0-3 15,0 0-9-15,0 2-1 0,6-2-4 16,-6 2 0-16,4-2-1 0,-4 0 3 15,-2 0-3-15,2 3 3 0,0-3 5 16,-2 0-7-16,2 0 6 0,-2 0-7 0,0 0 0 16,2 0 4-16,-2 2-1 0,-3-2 0 15,1 2-2-15,4-2 6 0,-2 0-7 16,2 0 6-16,2 0-4 0,2 4 1 16,-2-4-10-16,1 0 6 0,-3 0 0 15,1 0-1-15,-1 2 1 0,0-2 5 16,1 2-5-16,1-2 5 0,-2 0-6 0,4 3 6 15,-2-3-6-15,0 0 4 0,2 2 1 16,1-2-6-16,-3 0 1 0,6 0 9 16,0-2-6-16,-3 2 5 0,-3 0 3 15,0 2-2-15,0-4 0 0,-2 4-1 16,0-2-8-16,-2 0 5 0,6 0 0 16,-4 0 2-16,2 0 0 0,2 0-5 0,-2 0-2 15,-2 0 6-15,3 0 5 0,1 0-8 16,4 0 1-16,-3 0-7 0,1 0 7 15,0-2-1-15,1 4-1 0,-3-4-4 16,2 2 4-16,-2 0 6 0,-1-3-5 16,1 3-1-16,2 0 0 0,-4-2 0 15,4 0 0-15,-5 2 0 0,5 0 0 16,-4 2-1-16,6-4 2 0,-1 2-7 0,-1 0 8 16,5 0-2-16,-3 0-4 0,-1 0 5 15,-3 0 0-15,8 2 1 0,-3-2-6 16,0 0 1-16,5 0 0 0,-1 2 6 15,2-2-6-15,-2 0 0 0,6 0 2 0,-2 0-1 16,2-2 2-16,0 2-5 0,-2 0 5 16,2 0 0-16,2 0-9 0,-2 0-62 15,2 0-56-15,-2 0-59 0,3-2-82 16,3 2-57-16,3 2-27 0,-1 0-11 16,1-2-29-16,0 0-19 0,8 3 169 15</inkml:trace>
  <inkml:trace contextRef="#ctx0" brushRef="#br0" timeOffset="10026.42">19029 9700 138 0,'76'2'3'0,"-2"0"2"0,1 3-1 16,1-3-1-16,-3 4-25 0,-1 1-31 16,0-1 18-16</inkml:trace>
  <inkml:trace contextRef="#ctx0" brushRef="#br0" timeOffset="10894.89">22015 9745 329 0,'8'1'-2'0,"-1"-1"-4"0,1 0 7 16,1 0 0-16,5 0 39 0,4-1-46 15,1 2 3-15,4-1-1 0,2 2 0 16,1 2 2-16,1 0-4 0,5-1 2 16,0-1 2-16,0 4 2 0,2-2-1 15,0-1 7-15,2 1 7 0,4 0 4 0,-1-1 1 16,5 3 6-16,1-4 16 0,-1 3 11 16,3-3 9-16,0 2 0 0,2-2-1 15,0 0 9-15,0 1-3 0,2-1-7 16,2-2-7-16,-2 2-2 0,0 2 2 15,4-2-15-15,0-2-4 0,2 0 2 16,-1 2-3-16,3-2-8 0,0 3-2 0,-1-3-6 16,3 0-7-16,-3 0 0 0,-3 0 7 15,6 2 17-15,-3-4 4 0,3-1 4 16,-3 3 1-16,5-2-5 0,-3 0-7 16,1 2-1-16,-1-4-12 0,0 2 19 15,1 0 21-15,3 2 11 0,2-3-6 16,-1 1-7-16,1 2-9 0,0-2-13 0,0 2-9 15,0-4-10-15,-2 2-8 0,-1 1-4 16,-1-3 0-16,4 2 6 0,0 2-1 16,-5-6 3-16,3 5-2 0,-3-1 10 15,3-2 15-15,-4 2 7 0,3 0-7 16,-5-1-3-16,1 1-1 0,5 0-11 0,-1-2-5 16,-5 2-1-16,3 2-5 0,-3-2-4 15,1-1 0-15,-6 3-4 0,3-2-4 16,1 0 8-16,-4-2 1 0,0 2-2 15,0 2 4-15,4-1-1 0,-3 1-2 16,-3-4-2-16,2 4 3 0,0-4-4 16,0 4 0-16,-4-4-4 0,2 4 7 15,-2-2-3-15,1 2 1 0,-3-1-1 0,-2 1 5 16,4 0 3-16,-1 0-1 0,-3 0 0 16,2 1-3-16,0 1 1 0,-1-2 5 15,1 4 7-15,2-2 13 0,-5 0 2 16,3 2 3-16,0-3 3 0,-2 1 2 15,7 2-9-15,-3-2 1 0,4 0-12 16,-1 3-2-16,-1-3-6 0,-1 2-3 0,-1-2-4 16,0-2-2-16,-2 2 1 0,-1 1-7 15,-1-3-39-15,-2-3-113 0,-1 3-138 16,-2-4-269-16,-1-4-69 0,-3-6 235 16</inkml:trace>
  <inkml:trace contextRef="#ctx0" brushRef="#br0" timeOffset="14603.14">5598 10682 342 0,'4'4'-9'0,"-1"1"-13"16,-1-3-8-16,4 2 6 0,0-4 5 15,1 2 5-15,3-2 4 0,1 2 4 16,0 1 6-16,3-1 12 0,-3 0 5 15,-2-2 1-15,1 4 2 0,1-2 2 0,-1-2 9 16,-3-2 5-16,1 4 4 0,1-2 3 16,1 0 0-16,-1-2-5 0,0 2-6 15,5 0-7-15,1 0-5 0,2 0-6 16,0 2 0-16,0-4 4 0,2-2 1 16,3 4-4-16,1 0-3 0,-2-2-3 15,3 2 0-15,1 0-3 0,0 2-2 0,5-2 6 16,-4 0 51-16,6-2 7 0,1 0-2 15,2 2-12-15,-1-3-7 0,4-1-13 16,-2 0-3-16,-2 2-9 0,-2 2-9 16,-1-1 3-16,-3-3-1 0,2 4-1 15,-3-2 7-15,3 4 10 0,-4-2-1 16,3 0-1-16,1 0-3 0,-4 0-9 0,5 4-1 16,-5-3-6-16,1 5-3 0,1-4-5 15,-2 0 0-15,-1 1-1 0,-1-1-4 16,1 0 7-16,1 4-4 0,1-1 0 15,-4-3 3-15,1 0-3 0,-1 2-1 16,-2-2 1-16,-4 3-1 0,3-3 1 0,-3 0 2 16,0 2 1-16,2-1-4 0,-2 1 0 15,4-2 0-15,-2 4 0 0,-2-5 4 16,2 1 2-16,4 4-1 0,-3-1-1 16,1-1 0-16,0 2-3 0,4-1 2 15,-3-1-3-15,3 0 2 0,3-1 6 16,-3 3-2-16,3-4 7 0,-1 2-5 0,3-2 2 15,2 3-2-15,-4-5-2 0,4 4 2 16,-1-4-3-16,1 4 0 0,-4-3 1 16,2-1-7-16,-3 2 6 0,-3-2 0 15,3 4-1-15,1-2-1 0,1 0-4 16,-3 1 1-16,4-3 5 0,-3 2 1 0,3 0-5 16,-4 2 0-16,5-2 0 0,-5 0 6 15,6 1 0-15,-3-1 1 0,3 4 5 16,0-4 2-16,2-1 11 0,-2 3-2 15,2-4 12-15,-2 2-5 0,-2 0-2 16,1-2-10-16,-3 4-2 0,2-3-2 16,0 1-3-16,1-2-9 0,-3 4 6 15,4-2 1-15,-2 0-1 0,-1-2-2 0,3 3-2 16,-2-1 0-16,-2 0-1 0,5-2-2 16,-1 4 3-16,0-2 3 0,0 0-5 15,2 1-1-15,-2-1 0 0,-4 0 3 16,5 2 1-16,1-2-7 0,-2-2 5 15,0 2 2-15,2 1-4 0,0-1 3 16,0 4 3-16,0-6-2 0,2 2-4 0,-6 3 7 16,2-3-1-16,-2-2 0 0,4 2 1 15,-1 2-4-15,1-3 4 0,0 1-2 16,-2 2-1-16,2-2 2 0,-2 0 2 16,2 1 12-16,0-3 31 0,0 2 0 15,2-2-10-15,0 2-3 0,0-2-1 16,0 0-12-16,-1 4-8 0,1-2-5 0,2-2-10 15,-4 2 97-15,4-2-111 0,-4 3 1 16,4-1 0-16,0 0-4 0,-3 2 8 16,0-2-1-16,0 0-1 0,-4 1-4 15,5-1 11-15,-6 0 5 0,2 2-7 16,0-2 2-16,2-2-4 0,0 1 4 16,2 3 0-16,-2-4 1 0,0 2 0 0,-2 0 0 15,4-2 5-15,2 4-2 0,-2-4-3 16,3 1 3-16,-3-1-1 0,2 2-4 15,-2 2 0-15,2-4 4 0,-2 2-1 16,-2 0 1-16,0-2-4 0,2 3-1 16,-2-3 5-16,0 2-4 0,0-2 7 0,0 2-4 15,4 2 13-15,-2-4 38 0,-1 0 7 16,5 0-12-16,-2 0-1 0,0 0-11 16,-1 0-6-16,-1 0-9 0,2 0-8 15,-4 0-12-15,0 0 2 0,0 0 0 16,4-4-1-16,-4 4 0 0,2 0-1 15,-2 0 2-15,2-2 1 0,0 2-3 0,-2-2-3 16,0 2 3-16,4-3 3 0,-1 1-4 16,3 2 1-16,-2-2 0 0,-2 2 8 15,-2-4-6-15,4 2 5 0,-2 1-2 16,1-3 0-16,-1 4-2 0,0-2 5 16,6 0-3-16,-3-3-3 0,3 5 2 15,0-6-2-15,3 4-5 0,-3 0 9 16,1-1-2-16,0 1 4 0,-1 0-5 0,0-2-2 15,3 2 10-15,-3 0-8 0,1-1 5 16,-1 3-8-16,3-2 6 0,-3 0-2 16,-1 2 2-16,-3-4 1 0,7 2-3 15,-3 0 0-15,1-1 19 0,1 1 5 16,-3 2-12-16,5 0 6 0,-5-2-6 16,-1 2-7-16,2-4-4 0,-5 4 2 0,3 0-3 15,2 0-2-15,-1-2 0 0,1 1 0 16,-1 1-2-16,5-4 5 0,-3 4-5 15,4-2 0-15,-3 2-5 0,-1-2 5 16,-1-2 0-16,3 3 0 0,-1 1 0 16,-3-6 0-16,1 6 1 0,-1-2-5 0,1 2 5 15,0-2 3-15,-1 2 0 0,1-3-4 16,-1 3 0-16,5 0-1 0,-3 0 1 16,1 0 4-16,1 0-1 0,-3 0-10 15,-1 3 6-15,1-3 1 0,1 0 2 16,-1 2 2-16,-1-2-5 0,1 0-2 15,0 2 7-15,-1-2-9 0,-1 4 8 0,1-4-1 16,1 2-3-16,0-2-2 0,1 0 3 16,-3 1-1-16,-1 3 0 0,1-2 5 15,-2 0-2-15,2-2-3 0,-3 4 0 16,-1-3-1-16,0 1 1 0,4-2 0 16,-2 4 1-16,-2-2-2 0,-1 0-3 15,3 1 6-15,-2-1-1 0,10 0-4 0,-9 2 2 16,3-2-1-16,0 3 1 0,1-3-12 15,1 0-65-15,-1 2-69 0,3 0-104 16,-3-1-109-16,1-1-106 0,5 0-179 16,1-2 244-16</inkml:trace>
  <inkml:trace contextRef="#ctx0" brushRef="#br0" timeOffset="15634.52">17789 10982 303 0,'4'5'4'0,"-4"-5"1"15,6 2 2-15,-6-2-1 0,2 0 3 16,0 2-4-16,3 2 5 0,1-4 11 16,-2-4 4-16,1 4 1 0,3 0 0 0,-4 0 5 15,3 0 6-15,3 0 0 0,-3 0 2 16,1 0-1-16,-1-2 5 0,3 4 4 16,-1-4 7-16,3 2-2 0,-1 0-4 15,-1 0-5-15,3 0-5 0,0 0-7 16,0-2 2-16,-1 2-4 0,1 0-5 0,-2 2 1 15,0 0-7-15,1-2-2 0,1 4 2 16,-2-4-2-16,4 2 4 0,1-1-4 16,1-1-3-16,2 4 3 0,3-4-7 15,3 2 0-15,1-2-3 0,3 0 1 16,1 0 1-16,2 0 4 0,-4-2 4 16,8-3-3-16,-2 3 10 0,0-2 2 0,2 0 7 15,2 1-5-15,2-1-6 0,-3-2-1 16,3 1 3-16,0 1 2 0,1 0 6 15,3 0 10-15,-1-1 3 0,3-1-1 16,-3 4-1-16,-1-3-2 0,-1 3-9 16,5-4-8-16,-5 3-1 0,3-1-11 15,-3 0-4-15,3 1-2 0,-3 1-6 16,5-4 2-16,-5 4 0 0,3 0-1 0,-1-1 0 16,-1 1 0-16,-1 0 4 0,1 2-4 15,1 0 3-15,-5-4 0 0,0 2-8 16,-2 0 7-16,-2 2 1 0,6-5-4 15,-6 3-2-15,5-2 6 0,-5 1-9 16,4-1 6-16,-2 4-1 0,0 0-3 16,2-2-6-16,1 2-53 0,-3-2-54 0,0-2-57 15,2 4-88-15,-4-1-107 0,4-1-13 16,-2-4 147-16</inkml:trace>
  <inkml:trace contextRef="#ctx0" brushRef="#br0" timeOffset="15946.33">22709 10840 20 0,'0'0'0'15,"0"0"-2"-15,-6 2-1 0,-3-2-1 16,-8 0 1-16,0 4-1 0,-4-4 2 15,-6 2 1-15</inkml:trace>
  <inkml:trace contextRef="#ctx0" brushRef="#br0" timeOffset="16850.28">21225 10779 701 0,'-11'2'25'15,"1"-4"18"-15,-3-2 7 0,6 2 4 16,3-3 5-16,-2 8 2 0,6-3-8 0,0 0-8 15,0 0 1-15,0 0-7 16,0 0 0-16,0 0 4 0,0 0 3 0,0 0-6 16,0 0-11-16,0 0-11 0,0 0-9 15,0 0 1-15,2 0-10 0,6 2 0 16,5 4 2-16,4-4 0 0,2 0 0 16,9 3 4-16,1 1-5 0,5 1 3 0,0-5 2 15,3 4-1-15,3-4 5 0,2 3-1 16,1-3 4-16,1 0 10 0,3 2 13 15,0-3 0-15,2 1-2 0,-2 2 0 16,6-4-1-16,-2 2-6 0,-1 0-1 16,2-2-11-16,1 0-2 0,-5 3 3 15,4-3-7-15,-2 2 4 0,-1-4-7 16,2 2 5-16,-2 0-1 0,4 0 0 0,-2 0-2 16,4 0-2-16,-1 0-4 0,-6 0 1 15,1-3-4-15,0 3-1 0,-2 0 1 16,1 0 5-16,-3 0 5 0,4 3-2 15,2-3-1-15,2 0 0 0,-2 2-5 16,2-2 2-16,5 2 3 0,-1-2-2 0,0 0 3 16,1 0 23-16,1 0 36 0,-2 0 3 15,-1-4 5-15,-3 1-1 0,0 3 0 16,0-2-12-16,-2 2-11 0,4 0-19 16,-4-2-10-16,0 2-7 0,-2 0-5 15,0 0-5-15,2 0 2 0,-1 0-6 16,2 2 0-16,-1-2 0 0,0 2 4 0,1-4-5 15,0 2 1-15,7 0-1 0,0-6-1 16,-3 4 10-16,3 1-6 0,1-5 1 16,1 0-6-16,3 3 5 0,0-3-1 15,1-1 4-15,1-1-5 0,2 1 0 16,0 1 0-16,0 4 0 0,2-3 0 16,0 1 4-16,2 0-2 0,-1 2 1 0,1 2 0 15,0-1-1-15,4 1-1 0,-5 0-3 16,-4 0 3-16,-1 0-5 0,0 0 0 15,-8-4-26-15,-1 4-103 0,-4 0-110 16,0 0-141-16,-10 0-174 0,-1-2 37 16,-10-4 204-16</inkml:trace>
  <inkml:trace contextRef="#ctx0" brushRef="#br0" timeOffset="19117.9">5401 12937 419 0,'0'0'15'16,"0"0"7"-16,0 0-3 0,0 0-11 15,0 0-12-15,0 0-6 0,0 0 2 16,0 0-2-16,0 0-3 0,2 2 4 0,4 0 5 16,0-2 5-16,-3-2 9 0,3 0 9 15,2-2 9-15,-5 2 6 0,5 0 1 16,-2-1-3-16,1 1-5 0,-1 0 0 15,-1-2-5-15,3 2 2 0,1 2-6 16,-1-1-5-16,3-3-2 0,-3 2 1 16,5 2-2-16,-2-2-5 0,3-2 3 15,1 3-2-15,2-1 1 0,2 2 0 0,0-4-1 16,1 2 3-16,5 0 19 0,-4-3 18 16,1 5-4-16,1-6-4 0,-4 4 0 15,6-3-9-15,-3 1-7 0,3 0-8 16,-4 2-7-16,1 0-3 0,3-1-6 15,-2-1 6-15,1 4 1 0,-3-4-1 0,3 4 1 16,-1 0 11-16,2-2 15 0,-1 2-5 16,-1-1-3-16,2 1-3 0,-3 0-3 15,3-4-6-15,3 8 17 0,0-4-24 16,1 0-3-16,-3 0-1 0,-1 0 3 16,1 0-7-16,-1-4 5 0,-2 4-3 15,-3 0-1-15,1 0 3 0,4 0 0 0,-5 0 2 16,1 0-2-16,4 4-1 0,-6-4 0 15,3 0 1-15,-1 0 0 0,4 0 2 16,-3 1 0-16,1-1 3 0,-2 2-4 16,7-2 3-16,-3 0-1 0,-2 0 3 15,5 4 6-15,4-4 35 0,-4 0 5 16,6 2-3-16,-2-2-5 0,1 2-11 0,-1-2-8 16,0 3-5-16,0-1-6 0,-2 0-7 15,6 2 1-15,-2-2-2 0,0 0-2 16,0-2 3-16,2 3 6 0,4-3-3 15,-2 2 4-15,-2-2-2 0,3 2 1 16,-3-2-7-16,4 4 0 0,-1-4-3 0,1 2-2 16,2-2 0-16,-4 2 5 0,3-2 3 15,-1 3-2-15,-1-3 2 0,1 2 0 16,2-2-6-16,-4 2 2 0,-1 2 0 16,-1-2 0-16,2 3-4 0,-4-3 3 15,2 0-5-15,2 2 4 0,0-3 4 16,1 5-3-16,1-4-1 0,-4-2-3 15,0 2 7-15,2-2-3 0,-1 3 5 16,-1-3-7-16,2 2 3 0,-2-2-1 0,2 0-4 16,-2 0 4-16,-2 0-3 0,0 2 1 15,0-2 2-15,2 0 3 0,-6 0 27 16,8 4-29-16,-2-4 13 0,-4 0 6 16,2 2 4-16,-2-2-2 0,-2 0-2 15,-2 0-2-15,1 2-3 0,-1-2 7 0,2-2-4 16,-1 2 1-16,-3 0 3 0,4 0-10 15,1 0 5-15,-3 0-5 0,-2-2-5 16,3 2 5-16,-5-4-4 0,1 4-7 16,0-2 1-16,-1 2 3 0,-3-2-3 15,2 4-5-15,1-4 8 0,-3-1 1 0,2 3-6 16,-1-2 9-16,-3 2-5 0,-2 0-1 16,0 0-1-16,-2-2-1 0,0 2-2 15,-5 0-2-15,3 0 4 0,-7 0-6 16,5-4 8-16,-1 4 0 0,-3 0-5 15,1 4 2-15,-3-8 0 0,1 4-1 16,0 0-1-16,1-2-4 0,-3 2 3 0,2 0 0 16,-3 0-5-16,3 0 9 0,-6 0 0 15,2 0-5-15,-2 0 0 0,6 0 0 16,-6 0 4-16,2 0-2 0,-2 0-3 16,0 0-1-16,0 0 4 0,0 0 1 15,0 0-1-15,0 0 3 0,0 0-5 16,0 0 5-16,0 0-1 0,0 0 2 0,0 0 0 15,0 0-6-15,1 2-7 0,-1-2-4 16,0 0-69-16,0 0-105 0,0 0-84 16,0 0-79-16,6 0-148 0,-6 0 49 15,0 0 178-15</inkml:trace>
  <inkml:trace contextRef="#ctx0" brushRef="#br0" timeOffset="20219.73">10239 12820 103 0,'12'0'1'0,"-3"0"6"0,1 0 3 16,-1 0-1-16,-1 0 0 0,1 0-2 16,1 0 0-16,1 0 1 0,-2 0-3 0,3 0-1 15,1 0-2-15,2 0 1 0,-2 0-2 16,4 0 1-16,-2 0 0 0,6 0 7 16,-4-2 5-16,0 2 2 0,2-4 1 15,-2 4 0-15,2-2 0 0,2 2 2 16,1-2 1-16,-1 2 1 0,0 0 1 0,4-3 0 15,-5 3-1-15,3-2 3 0,0 2 6 16,-4-2 1-16,0 2-3 0,-2 0-2 16,0-4-6-16,3 4-1 0,-3 0 59 15,0 0-77-15,2 0-2 0,-2 0 1 16,4 4 5-16,-2-4 4 0,2 0 6 16,-4 0 0-16,0 2 0 0,2-2-44 15,-2 2 58-15,0-2 2 0,0 3 13 0,0-1 3 16,3-2 0-16,-3 0 6 0,0 0 4 15,0 2 3-15,2-2-15 0,-2 4-6 16,0-4-8-16,4 0 2 0,-2 0-9 16,-2 0-8-16,4 2-2 0,-2-2-1 0,0 0-1 15,3 2 2-15,1-4-2 0,-4 4-1 16,4-2-4-16,-4 0-2 0,3-2-2 16,3 2 1-16,-4 0-10 0,3-2 9 15,1 2 0-15,-1-4-1 0,1 2-2 16,5 0-1-16,-3-1-3 0,3 3-8 15,-2-2-59-15,2 2-61 0,2 0-36 16,-1 0-66-16,1 5-79 0,8-5 118 0</inkml:trace>
  <inkml:trace contextRef="#ctx0" brushRef="#br0" timeOffset="20783.89">14359 12896 189 0,'29'0'17'0,"-5"0"15"0,3 0 6 0,-3-2 13 16,1 2 0-16,-1 0-2 0,-1 0-2 15,2 0 2-15,-1 0-8 0,-1 0-8 16,-2 0-5-16,1 0-5 0,-3 0-9 16,4 0-4-16,-4 0 2 0,2 0-3 15,-1 0 3-15,3 0 11 0,4 0 11 0,-3-2 11 16,6-1 3-16,-3 1 6 0,-1 0-3 15,6-4-5-15,1 1-6 0,-1 3-4 16,0-4-3-16,4-1 8 0,-2 3 3 16,0-2 3-16,5 1 4 0,-1 1-1 15,0-3-5-15,2 1-6 0,-3 1-4 0,1 1-9 16,0 0-5-16,2 0-10 0,-4-1 1 16,3 3 4-16,-1-4-8 0,6 1 5 15,-3 1 0-15,-3 0-3 0,2 2-1 16,-4 1-3-16,1-3-1 0,-1 0-3 15,2 0 0-15,2 3-1 0,-4-5-1 16,0 4-1-16,3 0 1 0,1-1 0 0,-4-1 0 16,5 0 0-16,-1 2 0 0,4 0-3 15,1 2-4-15,-3-3-4 0,1 1-78 16,2 2-63-16,-1 2-53 0,3-2-51 16,-2 3 64-16,10-1-125 0,-2-2 123 15</inkml:trace>
  <inkml:trace contextRef="#ctx0" brushRef="#br0" timeOffset="21152.17">20316 12807 205 0,'32'3'9'0,"0"-3"5"0,1 2 1 15,-1-4-1-15,0 2 0 0,2 0-1 16,0-3 0-16,0 3-7 0,0-2-9 16,-2 2-11-16,0-2-5 0,2-2 0 0,-2 2-2 15,-1 0 0-15,-1-1-2 0,2 1-1 16,0 0-12-16,2-2-16 0,4 1 18 16,3-1 14-16</inkml:trace>
  <inkml:trace contextRef="#ctx0" brushRef="#br0" timeOffset="22528.34">9427 13495 2692 0,'0'0'29'0,"0"0"-8"0,0 0-11 15,0 0-10-15,0 0-85 0,0 0-172 16,0 0-121-16,2 4-54 0,1 1-195 16,-3 3 165-16,-11-3 190 0</inkml:trace>
  <inkml:trace contextRef="#ctx0" brushRef="#br0" timeOffset="24444.17">5239 12343 254 0,'0'-7'4'15,"0"0"8"-15,-2-1 18 0,2 3 15 16,0 5 15-16,0 0 11 0,0 0 10 16,0 0 7-16,0 0 6 0,0 0-12 15,-2 3-17-15,2-1-17 0,-2 4-17 16,2-4-10-16,0 3-9 0,-4 4-9 16,8 8-1-16,-4 5 14 0,0 8 9 0,0 7 2 15,0 4-4-15,2 4 1 0,0 7 0 16,0-3-7-16,2 3-4 0,-3-2-6 15,5-4 0-15,-2-1-3 0,0-2 3 16,-2-6 3-16,1-5 15 0,1-3 6 16,-2-1-2-16,0-5-4 0,2-3-6 0,-4-3-5 15,2-2-3-15,-2-6-6 0,0 4-3 16,1-6-1-16,-1 3-1 0,4-3-6 16,-4 1-6-16,0-8-27 0,0 0-28 15,0 0-34-15,2 3-32 0,0 1-37 16,-2-4-36-16,2 0-48 0,2-7 70 15,3-3 78-15</inkml:trace>
  <inkml:trace contextRef="#ctx0" brushRef="#br0" timeOffset="24912.39">5277 12226 654 0,'-8'0'18'0,"2"0"27"16,6 0 23-16,0 0 13 0,0 0 5 0,0 0-2 16,0 0 0-16,0 0 2 0,-2 4-11 15,2-4-22-15,0 0-15 0,-1 2-13 16,1 0-10-16,0-2-9 0,-2 5-15 15,2 8 3-15,0 4-4 0,-4 7 1 16,4 12 9-16,0 3 10 0,-2 9-1 16,4 6 1-16,-2 5 4 0,4 7 1 0,-2-3 6 15,-1 4 6-15,1 0 1 0,2 0 4 16,-2 0 17-16,-2-2 12 0,2-4 4 16,-2-3-2-16,0-4-2 0,4-2 13 15,-4-2 3-15,-4-3-4 0,4-5 1 16,-2-4 1-16,0-3-14 0,-2-5-15 15,4-6-7-15,0-4-12 0,-2-3-9 0,2-4-11 16,0-5-5-16,2-1-3 0,-2-7-8 16,0 4-18-16,0-4-37 0,0 0-21 15,0 0-23-15,0 0-21 0,0-4-32 16,4-2 12-16,-2-3 0 0,0-11-46 16,4-3-90-16,-1-6-114 0,-1-10 91 0,4-6 125 15</inkml:trace>
  <inkml:trace contextRef="#ctx0" brushRef="#br0" timeOffset="25326.65">5227 12263 1464 0,'-1'-1'44'15,"-5"-5"4"-15,6 6-13 0,0 0-4 16,0 0-11-16,0 0-8 0,-2 0-6 16,2 0-11-16,-6 4-5 0,6-4-5 0,-3 3-3 15,3 9 3-15,-4 4 4 0,2 7 8 16,2 8 18-16,-6 6 32 0,4 8 30 16,0 5 8-16,1 4 25 0,-3 11 1 15,2-3 8-15,0 5-1 0,-2 0-11 16,0 3-4-16,1-3-15 0,-1 0-8 15,-2-3-13-15,4 1-13 0,0-6-11 0,-3 1-9 16,3-8-11-16,0-6-11 0,-2-5 3 16,4-7-4-16,-2-4-4 0,2-8 3 15,2-7-8-15,-2 0 0 0,0-8-2 16,0-7 1-16,0 0-1 0,0 0-1 16,0 0-17-16,0 0-7 0,0 0-51 0,0 0-23 15,0 0-45-15,4 0-44 0,-2-4-28 16,-2-3-56-16,0-6-124 0,-2-11-100 15,-2-6 40-15,4-13 182 0</inkml:trace>
  <inkml:trace contextRef="#ctx0" brushRef="#br0" timeOffset="25839.84">5146 12165 874 0,'-9'-6'38'16,"-1"4"42"-16,3 2 24 0,-1-1-3 0,2 2-14 15,6-1-21-15,-1 2-24 0,-1 4-17 16,2 3-19-16,0 10-4 0,-2 5 13 16,4 6 17-16,-2 7 8 0,3 2-2 15,3 6-2-15,0 3-3 0,1-2-9 16,3 7 0-16,-1-1-5 0,1 0-13 15,-3-2 8-15,1-2-7 0,-1 3 2 0,1-1 0 16,-4-2 2-16,3 4-2 0,-1 0 11 16,-2 6 29-16,0-4 15 0,-1 2 1 15,1 3-12-15,0-7-5 0,-2-3-8 16,3-1-4-16,-3-3 27 0,2-8 8 16,-4 0-3-16,2-7-5 0,-2-4-8 0,0 0-3 15,2-7-16-15,-2-1-5 0,0-3-16 16,0-4-6-16,2-3-3 0,-2-1-4 15,0-7-1-15,0 0 3 0,0 0 0 16,0 0-1-16,0 0 7 0,0 0-4 16,0 0 5-16,0 0 5 0,0 0-4 15,0 0 5-15,0 0 7 0,0 0-5 0,0 0 11 16,0 0 1-16,0 0-5 0,0 0-3 16,0 0-6-16,0 0-3 0,0 0-6 15,0 0-6-15,0 0-13 0,0 0-29 16,0 0-42-16,0 0-54 0,0 0-69 15,-2-4-88-15,2 1-101 0,-2-5-164 0,2-3 30 16,-2-7 209-16</inkml:trace>
  <inkml:trace contextRef="#ctx0" brushRef="#br0" timeOffset="26326.54">5171 12269 384 0,'-2'-6'25'15,"2"6"23"-15,0 0 34 0,0 0 19 0,0 0 16 16,0 0-1-16,0 0-10 0,0 0-21 16,0 0-25-16,0 0-24 0,0 0-20 15,0 0-13-15,0 0-5 0,0 4-2 16,-2 4 0-16,2 1 9 0,2 8 3 16,2 3 2-16,1 10 3 0,-3 5 3 0,4 12-8 15,1 5 0-15,-3 17 1 0,4 9-3 16,-3 7-13-16,1 8-87 0,0 4-115 15,1 0-184-15,-1-8 138 0</inkml:trace>
  <inkml:trace contextRef="#ctx0" brushRef="#br0" timeOffset="27198.51">5229 13179 1396 0,'-2'-2'82'0,"2"2"24"15,0 0 5-15,0 0-14 0,-1 2-30 16,1-2-8-16,0 0-28 0,0 0-20 0,-4 3-20 16,2 9 2-16,-2 2-9 0,0 9 5 15,1 3 3-15,-1 4-6 0,2-4 8 16,0 0 6-16,2 0-5 0,-4 0 3 15,4-4 4-15,4-3-3 0,-4 1 3 16,0-3 2-16,0 3 11 0,0-5 13 16,0 0 4-16,2 2-2 0,-2-2-4 0,0-4-2 15,0 4-14-15,0-6-3 0,-2-1 2 16,2-1-3-16,0-1-2 0,0-3-5 16,0-3 11-16,0 0 36 0,0 0 36 15,0 0 20-15,0 0 22 0,0 0 17 16,0 0 7-16,0 0 4 0,0 0 11 15,0 0-13-15,0 0-12 0,0-2-14 0,0 2-19 16,0 0-19-16,0 0-25 0,0 0-19 16,0 0-17-16,0 0-11 0,0 0-6 15,0 0-10-15,0 0-1 0,0 0 3 16,0 0-3-16,0 0 0 0,0 0 1 16,0 0-6-16,0 0-17 0,0 0-56 0,0 0-60 15,0 0-81-15,0 0-89 0,0 0-82 16,0 0-95-16,0 0-67 0,0 0-148 15,0 0 276-15</inkml:trace>
  <inkml:trace contextRef="#ctx0" brushRef="#br0" timeOffset="27671.73">5069 12245 37 0,'0'7'10'16,"-4"-3"8"-16,4-4 8 0,4 4 10 16,-4-4 10-16,0 0 9 0,0 0 5 0,0 0 2 15,0 2 2-15,0-2 5 0,2 1-1 16,3-1-9-16,-5 0-9 0,0 0-12 15,2-1-4-15,4 1 5 0,-2 0 8 16,1-2 0-16,3 2-1 0,-3-4-5 16,3 4-11-16,3 0 1 0,-1-2-13 0,-3 2-4 15,3 0-3-15,-3 0-1 0,-3 0-2 16,4-2 5-16,-1 2-4 0,-1 0-4 16,2 2-7-16,-5 0-88 0,5-2-78 15,-2 7-182-15,-6-1 123 0</inkml:trace>
  <inkml:trace contextRef="#ctx0" brushRef="#br0" timeOffset="28163.42">5169 12208 1213 0,'-2'1'22'15,"2"-1"9"-15,0 0 0 0,0 0-6 16,0 0-6-16,0 0-5 0,0 0-2 16,0 0-7-16,0 0-1 0,0 0 1 15,0 0 7-15,0 0 5 0,0-1 1 16,0 1-2-16,0 0-1 0,0 0-6 0,2 0-2 15,0-4-4-15,0 2 2 0,3 2-2 16,-5 0-2-16,2 0-2 0,-2 0 2 16,6 0 4-16,-4 2-1 0,2 2-1 15,-1-3-4-15,-1 1 1 0,2 4-8 16,0-4-11-16,0 3-46 0,-1 1-55 16,3 1-40-16,-2-3-67 0,3 2-160 0,-7-6 142 15</inkml:trace>
  <inkml:trace contextRef="#ctx0" brushRef="#br0" timeOffset="57789.96">5749 14926 78 0,'-4'-2'15'0,"-1"2"0"0,-1-2 3 16,6 2-3-16,0 0-2 0,0 0-2 16,0 0-5-16,0 0-1 0,0 0-7 15,0 0 2-15,0 0-2 0,0 0-2 16,0 0-2-16,0 0-3 0,0 0-1 15,0 0-1-15,0 0-14 0,0 0-2 0,0 0 0 16,0-4 10-16,4 2 6 0,-1 2 3 16,3-2 4-16,-2 2 1 0,3 0 2 15,-1 0 1-15,-2 0 0 0,0 0 0 16,-1 2 0-16,3-2-1 0,-4 2 1 16,4-2-1-16,-3 0 1 0,1 4-1 15,-4-4 1-15,0 0-1 0,4-4 4 0,-4 4 6 16,0 0 10-16,0 0 11 0,0 0 11 15,0 0 10-15,0 0 6 0,0 0 0 16,4 0-10-16,-4 0-10 0,4 0-13 16,-4 0-8-16,0 0-10 0,0 0-3 15,0 0 0-15,0 0-4 0,0 0 2 16,0 0-1-16,0 0 1 0,0 0 0 0,0 0-2 16,3 0 5-16,-3 0 11 0,0 0 10 15,4 0 5-15,-4 0-1 0,0 0-4 16,6 0-3-16,-2 0-5 0,-1 0-3 15,1 0-8-15,2 0-2 0,-4 0-3 16,3 0 1-16,-1 0 1 0,0 0-2 0,0 0 0 16,1 0-1-16,-1 0 0 0,2-2 0 15,0 2 4-15,-3 0 0 0,3 0-2 16,-2-2 9-16,0 2 6 0,-1 0 5 16,3 0 0-16,-2 0-4 0,1 0 0 15,1 0-7-15,-2 0 2 0,2 0-2 16,-6 0-5-16,1 0-1 0,5 0 2 0,-2 0-2 15,2 0 0-15,-3 0-2 0,3 0 0 16,2 0-3-16,-3 2 2 0,-1-2-2 16,2 0 1-16,-3 0-2 0,3 0 1 15,-2 0 3-15,3 0-3 0,1 0 0 16,-2 0 2-16,1 0 24 0,1-2 13 16,-1 2-1-16,-3 0-1 0,4 0-5 0,-3-3-3 15,1 3-7-15,2 0-11 0,-1 0 0 16,1-2-8-16,-1 4 0 0,1-4 0 15,-1 2 0-15,1 0-4 0,0 0-2 16,1 0 5-16,0 0-3 0,1 0 6 16,3 0-4-16,-2 0 1 0,3 0-1 0,-1 0-1 15,0 2 4-15,-2-2-2 0,6-2-5 16,1 2 2-16,-3 0 4 0,0 0-2 16,-2-2 1-16,-2 2 2 0,1 0-6 15,1 0 6-15,-2 0-1 0,1 0-1 16,-3-4-3-16,0 4 3 0,1 0-3 15,-3 0 4-15,7 0 0 0,-5 0 3 16,2 0 1-16,3 0-3 0,-1 0-1 0,0 0 1 16,2 0 0-16,2 4 2 0,0-4-6 15,0 2 4-15,2-2-1 0,2 0-4 16,-2 2 7-16,4-2-8 0,-3 0 3 16,5 0 0-16,0 0 2 0,-1-2 0 15,-1 2-3-15,1 0 1 0,1 0-2 16,1 0 1-16,5 0-1 0,-5 0 0 0,4 2 3 15,1-2 25-15,-1 3 7 0,0-1-7 16,0 0-3-16,0 2-5 0,3-2-2 16,-1 0-5-16,-2 1-7 0,8-1-3 15,-2-2 0-15,0 2 3 0,-1 2-5 16,0-2-40-16,4-2 48 0,1 0-4 0,1 0-2 16,-3-2 9-16,2 2 5 0,2 0 13 15,-3-4 9-15,1 2 8 0,-4 2-8 16,3-2 7-16,-3 2 4 0,6-3-4 15,-4 3-16-15,3-2-9 0,1 2-7 16,-2 0-2-16,1-2-4 0,3-2-7 16,3 4 2-16,-2-4-1 0,3 1 0 15,-3-1-6-15,4 0 0 0,-2 2-19 0,2 1-36 16,2-3-41-16,0 2-41 0,4 0-34 16,-2-3-63-16,8-3-152 0,-1 3 130 15,-1-5 109-15</inkml:trace>
  <inkml:trace contextRef="#ctx0" brushRef="#br0" timeOffset="59302.55">10632 14931 442 0,'12'0'-10'0,"1"0"8"0,4-2 3 0,2-1 13 16,2 1 18-16,3 0 1 0,1-2-3 16,1 2-4-16,-1 0-5 0,-1-1-5 15,1 3-7-15,0-2-3 0,-1 2-8 16,-3-2-33-16,7-2 39 0,-3 2 9 16,1 2 10-16,3-1 7 0,3-3 9 15,-2 2 9-15,2 0 3 0,-3-2 0 16,3 3 1-16,2 1 7 0,-4-2-9 0,2 2-1 15,-2 0 0-15,1 0 0 0,-1 0-7 16,0 2-3-16,2-2-6 0,2 1 0 16,2 5-7-16,0-4-5 0,0 2-3 15,2-1-5-15,-2 3-1 0,3-1-6 16,1-1 0-16,-4 2-1 0,5-1-8 16,-1 3 11-16,2-5 39 0,-3 5 8 0,1-1-8 15,-2-1-2-15,2 1-10 0,-1 3-4 16,-3-5-6-16,6 1-7 0,-3 1 2 15,1-3 13-15,4 2 8 0,-5-1 8 16,3-1-4-16,1 1-2 0,3 1 7 16,-3-2 14-16,1 1 6 0,1-3-9 0,-2-2-14 15,1 4-6-15,3-2-7 0,-3-2-14 16,3 2-8-16,-4-4-3 0,5 2 10 16,-3-2 15-16,2-2 14 0,2 2 5 15,-1-3 1-15,-3 3 2 0,4 0 7 16,-5-4 3-16,3 5 8 0,0-5-7 15,2 4-15-15,-4-3-3 0,5 3-11 0,-1-6-13 16,2 3-12-16,2-3-4 0,0 3-9 16,1-3 5-16,-3 5-4 0,2-9 5 15,2 5-5-15,-4-1-1 0,4 1 2 16,-2 0 2-16,2-3-6 0,-2 3 7 16,1-1-7-16,-1-1 9 0,2 2-1 15,-4 1-9-15,0-1-1 0,-2 1 1 0,1 4 0 16,-1-3 9-16,-6 1-9 0,4-2 0 15,-3 4 0-15,3-3 20 0,-3 3 21 16,-3-4-1-16,1 5-7 0,-1-3 1 16,-1 2 44-16,0 0-52 0,-4-2-4 15,-2 4-3-15,-2-1-1 0,0 1-6 16,-2 0-2-16,-2-2 1 0,1 2-10 16,-3 0 5-16,1 0-1 0,-3 0 2 0,-1 2-5 15,-4-2 5-15,4 0-5 0,-6 1 4 16,1-1-6-16,-2 4 1 0,-1-4-103 15,0 0 121-15,-4 2 5 0,-1-2-11 16,-1 0 1-16,2 0-1 0,-5 0 2 16,2 0 3-16,-3 2 6 0,1-2-21 0,-2 0 1 15,-4 0 7-15,5 0 29 0,-5 0 36 16,0 0 12-16,0 0-1 0,4 0 11 16,-4 0-11-16,0 0-1 0,0 0-10 15,0 0-11-15,0 0-1 0,0 0-5 16,0 0-2-16,0 0-13 0,0 0-10 15,0 0-3-15,0 0-4 0,0 0-2 16,0 0-5-16,0 0-12 0,0 0-1 0,0 0 4 16,0 0-3-16,0 0-6 0,0 0-3 15,0 0 1-15,0 0 1 0,0 0 0 16,6 0-3-16,-1-2-44 0,1 0-94 16,2 2-97-16,1 0-118 0,4-4-117 0,-1 4-148 15,1-1-128-15,2 1-74 0,4-2 327 16</inkml:trace>
  <inkml:trace contextRef="#ctx0" brushRef="#br0" timeOffset="60620.24">18547 14879 780 0,'6'2'-30'0,"-4"4"-3"0,5-6 5 15,1 0 21-15,5 1 7 0,0-1 6 16,8 0 4-16,-2 0 2 0,8 0 2 15,3 0-3-15,6 0-1 0,2-1-5 0,5 1 1 16,2 0 0-16,-1-2 0 0,-1 2-7 16,5 0 3-16,-5-4 1 0,4 4 26 15,-3 0 16-15,3-2 4 0,-2 2 2 16,1-2 2-16,-1 2-2 0,2-3 6 16,-5 1 7-16,1 2-1 0,3-2-4 15,-5-2-2-15,1 2-13 0,-1 2-11 16,-1-2-5-16,2-1-11 0,1 1-7 0,1 0-5 15,1-2 1-15,-2 0 5 0,1 1-6 16,5 1-1-16,0 0-1 0,-2-2 3 16,3 2 5-16,-5 1-3 0,2-3 12 15,0 2 24-15,-1 0 10 0,1-2 1 16,-2 3 2-16,5 1-7 0,-3-2 0 16,0 2-4-16,2 2-6 0,0-1 10 0,-1-1 19 15,1 4-4-15,-2-2-8 0,0 4-1 16,-3-5-2-16,3 5-6 0,-2-2-4 15,2 1-2-15,-1 1-1 0,3 1 2 16,-2 1 13-16,0-4-7 0,3 1 2 16,-1 3-5-16,-2-1-4 0,0-1 0 15,2-3-11-15,0 5 9 0,3-3 8 0,-3 1 5 16,2-2 1-16,-2-1-8 0,2 1-7 16,-2 2-3-16,4-1-10 0,-2-1-4 15,0 2-12-15,-2 1-2 0,2-1 0 16,0-5 0-16,2 5 4 0,0-2-3 15,2-1 0-15,-4-1-4 0,2 0 4 0,2-2 12 16,-1 4 20-16,-1-2 21 0,2-2 7 16,-2 0 2-16,4-2-1 0,-1 2-17 15,1 0-5-15,-2-4-9 0,2 2 3 16,1 0-2-16,-1-1-10 0,1 1-2 16,1 0 0-16,-2-2-17 0,1 2 0 15,-1-3-5-15,2 1-93 0,-1-1 99 16,1-1-5-16,-3 2 10 0,7-1-10 0,-5-1 5 15,1 2 0-15,1-1 5 0,-1-1-6 16,0 2-11-16,1-1 7 0,-5-1-9 16,2 3-4-16,1-1 11 0,-3 0-1 15,-2-1 0-15,2-1-8 0,-2 2 8 16,0-1-6-16,-4 3-6 0,-4-4 6 16,2 4 6-16,-5-3-1 0,-1 3-5 0,1-2 12 15,-6 2-18-15,2 2 11 0,-4 0 2 16,0 0-10-16,-2-2-3 0,0 2 2 15,-4-3 4-15,-3 3 7 0,3-2 6 16,-3 2-8-16,-1 0-6 0,-3-2 8 16,2 4-2-16,0-4 8 0,-5 2-6 15,0 0-2-15,-1 0-6 0,-2 0 6 0,0-4-4 16,-4 4-2-16,2 0 9 0,-1 0-9 16,-3-2 4-16,4 4 6 0,-3-4-5 15,-1 4-2-15,1-2 1 0,1 0 4 16,-2 4-11-16,1-4 1 0,-1 0 0 15,1 0-10-15,-1 2-2 0,5-2-59 16,-3 2-98-16,2 3-92 0,2-3-99 16,-2 2-117-16,3-2-124 0,-1 3-218 0,0-3 258 15,0-4 240-15</inkml:trace>
  <inkml:trace contextRef="#ctx0" brushRef="#br0" timeOffset="63566.96">5362 15772 950 0,'3'8'20'0,"-3"-8"-5"16,0 0-2-16,0 0-2 0,0 0-2 15,2 1-5-15,-2 5-2 0,2-4 1 16,4 2 1-16,-2-1 5 0,3 3-3 0,6-4 3 16,-1 5 4-16,3 1-1 0,2-5 2 15,2 1-4-15,2 2 3 0,-1-5 3 16,3 5 2-16,-2-4 0 0,1-2-2 16,7 5 4-16,-3-3 6 0,1 4 4 15,3-6-3-15,-4 0-7 0,1 0-1 16,5 2-3-16,-2-4 1 0,2 0-5 0,-1 2-6 15,1 0-1-15,2 0-3 0,-2 2 2 16,2 0-2-16,-2-2-4 0,2 3 0 16,-2-1 7-16,0 0-4 0,2 4-6 15,0-6 6-15,2 5 0 0,-2-3 1 16,0-2-4-16,-2 2 3 0,1-2-3 16,-3 0 3-16,-2 4 1 0,0-2-67 15,3 0 106-15,-5 1-36 0,1-1 3 16,1 0-6-16,-3 4 1 0,1-5 2 15,0 3 2-15,1-2-3 0,1 0-12 16,-1 2 11-16,-3-4 6 0,3 0 14 16,3 0 4-16,-4 1 1 0,7-1-7 15,-5 0 3-15,2 2-9 0,2-2-4 16,0 4-8-16,-1-2-4 0,-1-2 6 16,2 0 2-16,2-2-8 0,0 2 0 15,0 0 7-15,4 0-1 0,-2-4-4 16,2 4 0-16,-4 0 2 0,2 0 15 15,1 0 27-15,-1 0-1 16,2-2 0-16,-2 2-4 0,0 0-7 16,0-1-5-16,-6 1-5 0,6 0-11 15,-2-4 0-15,0 8-3 0,0-4 4 16,4 0-5-16,-2 0 1 0,0 0 2 16,1 0-3-16,-1 0 2 0,2-4 9 15,-4 2 0-15,2 2 0 0,4 0 7 16,-1 0 0-16,1 2-2 0,-4-2-4 15,-2 0 6-15,4 4-11 0,-2-4 1 16,-2 1 6-16,4-1 22 0,-4 2 9 16,1-2-4-16,3 0-2 0,-2 0-5 15,2 0-4-15,-2 0-5 0,0-2-4 16,0 1 1-16,0-3-1 0,1 4 0 16,-3-2-3-16,0 0 3 0,-1-2 3 15,-1 1-3-15,-4 3-4 0,2-4-1 16,2 2-1-16,-3 0 4 0,1-1 2 15,-2-1-2-15,3 0-6 0,-3 0-1 16,2-1-3-16,-2 3-2 0,1-4-4 16,-5 1 2-16,3 3-9 0,-1-4 4 15,-1 4-8-15,-1 1 6 0,3-5-8 16,1 4 1-16,-1-2 4 0,-3 3-2 0,1 1 2 16,-1-2-2-16,-3 2-3 0,2 0 3 15,-4 0 2-15,3 0-3 0,1-4 1 16,-4 4-1-16,4-2-4 0,-2 2 5 15,-1 0 1-15,-1 0-2 0,4 0 1 16,0 0-1-16,-5 0 6 0,-1 0 2 0,2-2-5 16,4 2 4-16,-4-3 3 0,4 3-6 15,-1-2 3-15,-3 0-1 0,6 2-4 16,-3-4 7-16,5 2-43 0,-3 0 38 16,3-1 6-16,-3 1-1 0,3 0-7 15,1-2-4-15,-3 2 6 0,-1-3 3 16,1 3-3-16,0 0-1 0,1-2 0 15,0 3 0-15,-1 1 4 0,0 0-4 0,1 0-3 16,2-2 0-16,-1 4 0 0,-1-2 0 16,1 1-2-16,3 3 2 0,-2-4 0 15,3 0 0-15,-5 0 0 0,6 0-72 16,0 0 81-16,0 2 5 0,1 0-2 16,-1-2 0-16,-2 4-4 0,0-4 4 15,2 1 3-15,0 1-1 0,1 2 9 0,-3-2 10 16,2 0-1-16,2 1 10 0,2-1 3 15,0-2-6-15,0 2-2 0,0-2-4 16,0 0-5-16,-1 0-2 0,7 0-2 16,-2 0-2-16,1 0-10 0,-3-2 0 15,0 2-3-15,2-5-1 0,-1 5-5 16,1-2 0-16,-2 0 8 0,1-2-7 0,3 1 5 16,-2-1 2-16,-1 2 9 0,-1 2 44 15,0-2 22-15,-2-3 3 0,2 3-5 16,1-2-2-16,-3 2-19 0,-2 0-15 15,4-2-11-15,-4 1-5 0,-2-1-16 16,2 2-6-16,0 0-3 0,-2-1-2 0,2 1 8 16,0 2-8-16,-1-2-2 0,1-2-6 15,-2 4 0-15,0-2-1 0,-4 0 8 16,4 2-3-16,-1 0 1 0,-5-3 5 16,6 3-6-16,-4-2-4 0,3 2 3 15,-3-2 2-15,0-2-2 0,-3 4 5 16,1-2-10-16,1 1 5 0,-3 1-10 0,3 0 16 15,3-4-11-15,0 8 12 0,1-8 5 16,1 2-7-16,0 2 95 0,2 0-103 16,-2 0-13-16,2 0 5 0,-4 0-1 15,2 2 0-15,2-2-1 0,2 0-4 16,-2 5 6-16,2-3 12 0,-2 2-6 16,0-2 7-16,-2 0 5 0,2 1-12 15,-1-1 6-15,2 0 6 0,-1-2 3 0,4 0 57 16,0 0 36-16,2 0-4 0,-2-2-4 15,-3-3 2-15,3 3 9 0,-2-4 4 16,4 3-12-16,-4-3 9 0,3 4-13 16,-3-3-6-16,0-3-21 0,-2 3-5 15,0 1-11-15,-2-2-17 0,2 1-3 0,-1 1-18 16,-1-2 8-16,-2 1-180 0,0 3 210 16,0 0 6-16,-7-2 11 0,2 1 7 15,-1-1 9-15,-3 2 21 0,-6 0 17 16,-2 2 6-16,3-4-69 0,-3 4 7 15,-4-1 5-15,-1 1 6 0,-1 0 6 0,-3 0 11 16,2 0 6-16,-6 0-10 0,0 0-20 16,0 0-17-16,0 0-10 0,0 0-13 15,0 0-15-15,0 0-5 0,0 0-2 16,0 0-9-16,0 0 0 0,0 0 5 16,0 0-3-16,0 0-1 0,0 0 1 0,0 0-1 15,0 0 0-15,0 0 0 0,0 0 0 16,0 0 0-16,0 0 0 0,0 0 3 15,0 0-4-15,0 0 1 0,0 0-1 16,0 0 4-16,0 0 3 0,0 0-8 0,0 0 1 16,0 0-1-16,0 0 1 0,0 0 0 15,0 0 3-15,0 0-4 0,0 0-2 16,0 0 7-16,0 0-4 0,0 0 1 16,0 0-7-16,0 0-2 0,0 0-40 15,0-2-91-15,0 2-158 0,-6-4-24 0,2 0-524 16,-7-1-770-16,0-5-58 0,-8-5 647 15</inkml:trace>
  <inkml:trace contextRef="#ctx0" brushRef="#br0" timeOffset="65488.79">5184 15936 1251 0,'0'0'58'0,"-4"0"59"15,2-2 53-15,2 2 41 0,0 0-72 16,0 0 85-16,0 0-18 0,-2 0-29 16,2 0-50-16,-3-4-42 15,3 4-51-15,0 0-34 0,0 0-30 0,0 0-15 16,0 6 9-16,0-4 7 0,7 1 8 15,1 5 2-15,7-1 14 16,0 1 2-16,4-1 5 0,4 2-1 16,-1-1-1-16,1-1 1 0,1 3-5 15,5-5 2-15,-1 3-2 0,2-3 7 16,3-3 2-16,-1 0 12 0,2 2 2 16,3-4 4-16,3 0-10 0,0-4 3 15,0 0-4-15,-5 0 0 0,3 1-4 16,-4-1-3-16,0 0-6 0,-2-1 5 15,1 3-1-15,-5-2-6 0,-2 2 4 16,-1 0 1-16,-2 2 3 0,1 0 3 16,-1 0-4-16,-2 0-1 0,-1 0-1 15,1 0 0-15,2 2-6 0,-4-2 5 16,2 0 7-16,-3 0-1 0,-1 0 3 16,0 0 9-16,6 0 0 0,-6 0 11 15,0 0-5-15,0 0 8 0,0 0-3 16,0 0 18-16,-2 0-1 0,2 0 140 15,0 0-171-15,-2-2-4 0,2 2-8 16,-1 0 2-16,-1-3-10 0,2 3-12 16,0 0 7-16,0 0-1 0,0 0 11 15,0-2 8-15,5 2-6 16,-3 0 3-16,0-2-5 0,4 2-1 16,-4 0 9-16,2 0-6 0,-1 0 4 0,1 0 3 15,2 0-5-15,-4 0 6 0,3 0 19 16,-1 0-7-16,0 0 7 15,-2 0 4-15,4-4-1 0,1 2 2 16,-3 2 31-16,4-1-45 0,-3 1-1 16,1 0-17-16,-2 0 2 0,-1 0-10 15,1-4-1-15,-4 4 3 0,4 0 5 16,-2 0-1-16,0 0 4 0,4 4-4 16,-1-4 4-16,-1 0-5 0,4-4 3 15,-1 4 5-15,-1 0-2 0,1-2-6 16,1 2 0-16,-2-2 0 0,1 4-5 15,-3-4 10-15,2 2-7 0,-1-4 1 16,3 4 5-16,-1-1-8 0,3 1-7 16,-1-2 17-16,1-2 0 0,1 4-3 15,-1-2-3-15,-3 0 0 0,1 2 3 16,-1 0-3-16,1-3 3 0,1 3-6 16,-1 0 2-16,0 0-1 0,1 0 5 15,0 0-4-15,-1 0-5 0,3 0 4 16,-1 3 7-16,-1-3-1 0,1 0-1 15,1 2 0-15,-1-2-6 16,-1 0 6-16,0 2-4 0,3 2 2 16,3-4 1-16,2 0-2 0,-2 2-3 15,2-2 4-15,0 0-4 0,0-2-4 16,0 2 5-16,0 0 5 0,0-4-4 16,4 4-5-16,2-2 1 0,-4 2 0 15,5 0 2-15,-1 2-4 0,0-2-4 16,1 4 0-16,1-2-5 0,1-2-79 15,-1 1-33-15,1-1-83 0,-1 0-57 16,5 0-62-16,-4 4-67 0,7-4-66 16,-3 0-178-16,8 0 161 0,-4-4 200 15</inkml:trace>
  <inkml:trace contextRef="#ctx0" brushRef="#br0" timeOffset="66821.49">9293 15934 384 0,'-21'0'4'0,"2"-4"13"0,2 0 3 16,2-1-1-16,3 3 0 0,1-2-4 16,2 2-4-16,1 2 7 0,8 0 5 15,0 0 21-15,-4-1 27 0,4 1 20 16,0 0-7-16,0 0-16 0,0 0-24 16,0 0-17-16,0 0-14 0,0 0-17 15,2 1-1-15,4-1 0 0,1 2 18 16,5 2 13-16,5 0 10 0,2 1 13 15,3 1 12-15,5 1 5 0,3 1 1 16,4-4 2-16,4 1-12 0,0 1-7 16,1-4-4-16,1-1-5 0,2-1-6 15,1 4 1-15,1-4-2 0,3 2 3 16,2-2 2-16,0 0-4 0,2 0-5 16,0 2-4-16,4-2-3 0,-6 4-10 15,0-3 2-15,-3 1-7 0,-1 2 0 16,-2-2-2-16,-1 0 1 0,1 1-8 15,1-1 3-15,-3 0 3 0,3-2-5 16,-3 4 3-16,1-4 4 16,0 0-5-16,1 0 2 0,2 0 7 15,-3 0 59-15,0-4 22 0,-1 4 3 16,1-2 1-16,-3 2-3 0,3-2-9 16,0 2-8-16,-1-3-4 0,-3 3-1 15,7 0 4-15,-3-2-1 0,-1 2-17 16,1-2-12-16,5-2-7 0,-3 2-8 15,1-3-13-15,0 1-4 0,1-1-2 16,1-1-3-16,0-1-6 0,-1-1 3 16,3 1 4-16,0 3 25 0,-2-4 27 15,-1 3-5-15,-1-1-2 0,4 3 3 16,-4-1 5-16,3 2-5 0,-1 0-8 16,-4-3-14-16,5-1-6 0,-3 4-8 15,2 0-6-15,-3-3-1 0,5 5-5 16,0-6-3-16,-2 2-3 0,-1 4-4 15,1-5-1-15,0 3-1 0,-3-2 6 16,-1 2-1-16,2 0 4 0,-1-3-4 16,-1 3 4-16,3-4 171 0,-5 1-199 15,3 1 3-15,-1 0-4 0,3 3 23 0,-5-5 22 16,-3 2 6-16,2 1-4 0,-3 1 7 16,-1 2 9-16,0-2-190 0,0-2 188 15,-2 4-2-15,-6-2-14 0,3 0 5 16,-5 2-8-16,1 0 11 0,1 0-12 15,-2 0 12-15,1 0-23 0,-1 0-3 16,-1-3-13-16,3 3 2 0,-1 0 9 0,-3 0-7 16,-1 0 0-16,2 0 12 0,-5-2-6 15,3 2-4-15,-4-2 11 0,-2 2-1 16,0 0-7-16,0 0 0 0,-2 2-7 16,0-2 7-16,-2-2-5 0,-1 2 5 15,-3 2 0-15,4-2-4 0,-5 0 0 16,-2 2 12-16,1 1 0 0,5-1-3 0,-7 0 2 15,8 2-4-15,-3-2-5 0,-1-2 5 16,1 2-11-16,-3 1 4 0,1-3 2 16,-2 2 5-16,-3 0 0 0,3-2 1 15,0 4-6-15,-4-2 10 0,-2-2-6 16,3 0-6-16,3 0 6 0,2 1-2 16,-3-1 7-16,-1-1-7 0,6 1 0 0,-3-2-12 15,3-4-26-15,3 1-152 0,2-5-167 16,2-5-234-16,4 1 128 0,3-7-545 15,-1-11 371-15</inkml:trace>
  <inkml:trace contextRef="#ctx0" brushRef="#br0" timeOffset="76881.39">17368 13259 156 0,'-8'-2'1'0,"3"2"1"16,-3 2-2-16,8-2 2 0,0 0-2 16,0 0-8-16,0 0-11 0,-2-2-17 0,2 2-1 15,-2-6 8-15,2 6 12 0,0-7 7 16</inkml:trace>
  <inkml:trace contextRef="#ctx0" brushRef="#br0" timeOffset="77144.23">17332 13184 740 0,'0'2'-33'0,"0"-2"20"0,0 0 13 15,0 0 0-15,0 6 0 0,0-6 0 16,0 0-5-16,0 0-2 0,0 0-3 16,0 0-4-16,0 0 3 0,0 0-5 0,0 0-15 15,0 0-20-15,0 0-23 0,0 0-34 16,0 0-40-16,6 2 43 0,-6-2 44 16</inkml:trace>
</inkml:ink>
</file>

<file path=ppt/ink/ink2.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0:51:01.686"/>
    </inkml:context>
    <inkml:brush xml:id="br0">
      <inkml:brushProperty name="width" value="0.05292" units="cm"/>
      <inkml:brushProperty name="height" value="0.05292" units="cm"/>
      <inkml:brushProperty name="color" value="#FF0000"/>
    </inkml:brush>
  </inkml:definitions>
  <inkml:trace contextRef="#ctx0" brushRef="#br0">5925 5516 450 0,'-10'-4'33'0,"3"1"32"0,1-1 31 0,0 0 19 15,1 2 8-15,1 0 6 0,4 2 7 16,0 0 6-16,0 0-9 0,0 0-15 15,0 0-9-15,0 0-14 0,0 0-15 16,0 0-25-16,0 0-33 0,0 0-22 16,0 0-18-16,0 0-23 0,0 0 4 0,0 2 5 15,4 6 7-15,7 5 14 0,-1-2 5 16,1 7 5-16,4 1 2 0,0 3 4 16,0 1 0-16,2-1-4 0,-4 4 3 15,3 0-2-15,1-4 1 0,-2 1-1 16,0-1-1-16,0-3-3 0,-4-4 2 15,3-1-3-15,-5-2 5 0,0-5-5 0,-1 0 1 16,0-1 0-16,-1-4-2 0,-3-2-4 16,-4 0 8-16,0 0-2 0,0 0 7 15,0-2-14-15,2-5-38 0,-2-8-65 16,-2-2-89-16,-2-9-128 0,-2 2 83 16,1-4-111-16,1 2 139 0</inkml:trace>
  <inkml:trace contextRef="#ctx0" brushRef="#br0" timeOffset="351.78">6187 5404 645 0,'0'-2'4'16,"0"-3"20"-16,0 5 25 0,0 0 9 0,0 0 7 15,0 0 11-15,0 0 8 0,-1 0 1 16,1 0 16-16,0 0 12 0,-2 0-9 15,-2 4-10-15,0-4-20 0,-2 3-26 16,5 8-9-16,-7 4-14 0,0 4-13 16,-1 1-7-16,0 1 4 0,-5 5 4 15,5-4-1-15,-2 6 5 0,-3 0-3 0,-1 2 4 16,0 1-1-16,4-3 1 0,-4-2-5 16,-1 2 0-16,5-3 1 0,-2-3-7 15,2-2 2-15,-1-5-7 0,1-2 2 16,3-3 3-16,-1-3-1 0,5-1 0 15,-2-5 4-15,1 1-2 0,1 2-1 16,4-4 2-16,-2 0-2 0,-4-4 2 0,6 4-6 16,0 0-23-16,-1-3-61 0,1-3-135 15,-4-3-172-15,8-4-149 0,-3-2 195 16</inkml:trace>
  <inkml:trace contextRef="#ctx0" brushRef="#br0" timeOffset="5742.49">17462 5523 1991 0,'-1'-1'50'0,"-5"1"35"16,6 0 48-16,0 0 13 0,0 0-22 15,0 0-21-15,0 0-13 0,0 0 10 16,-2 0-17-16,2 0-72 0,0 0 40 15,0 0-8-15,0 0-8 0,0 0-6 16,0 0-11-16,0 0-11 0,0 0-5 0,0 0-11 16,0 0-5-16,0 0-20 0,0 0-87 15,0 0-121-15,0 0-129 0,0 0-131 16,0 0-72-16,0 0 6 0,0 0 226 16</inkml:trace>
  <inkml:trace contextRef="#ctx0" brushRef="#br0" timeOffset="6273.17">17447 5814 1113 0,'0'0'-6'0,"-2"5"-9"0,2-5-3 16,0 0 2-16,0 0 0 0,0 0 4 15,0 0 0-15,0 0-2 0,0 0 6 0,0 0 5 16,0 0 5-16,0 0 8 0,0 0 4 16,0 0 3-16,0 0 10 0,0 0 14 15,0 0 32-15,0 0 39 0,-1 6 35 16,1-6 30-16,0 0 5 0,0 0 2 16,0 0 3-16,-6 0-14 0,2 0-17 15,-2 0-26-15,6 0-31 0,-5 0-33 16,5 0-13-16,0 0-13 0,0 0-15 0,0 0-6 15,0 0-2-15,0 0-2 0,0 0 3 16,0 0 6-16,0 0 6 0,0 0-3 16,0 0-1-16,0 0-46 0,0 0 40 15,0 0-5-15,0 0-8 0,0 0-7 0,0 0-10 16,0 0-34-16,0 0-85 0,-4-4-96 16,4 4-87-16,-6-2-108 0,3 0-100 15,3 2-73-15,0 0 176 0,0 0 180 16</inkml:trace>
  <inkml:trace contextRef="#ctx0" brushRef="#br0" timeOffset="6795.85">17427 5559 1031 0,'-8'2'59'0,"8"-2"54"0,-6 0 30 15,6 0-6-15,0 0-18 0,0 0-16 0,0 0-29 16,0 0-23-16,0 0-22 0,0 0-29 16,0 0-2-16,0 0-4 0,0 0 1 15,0 0-7-15,0 0 3 0,0 0 1 16,0 0 2-16,0 0 12 0,0 0 7 15,0 0 6-15,0 0 15 0,0 0 32 16,0 0 41-16,0 0 51 0,0 0 48 0,0 0 25 16,0 0-2-16,0 0-38 0,0 0-32 15,0 0-54-15,0 0-32 0,0 0-36 16,0 0-23-16,0 0-17 0,0 0-17 16,0 0-35-16,0 0-20 0,0 0 10 15,6 0 9-15,-2 0-4 0,1-2 2 0,3 0 7 16,1-2 3-16,-1 0 14 0,0-1 8 15,-5-1 16-15,1 3 9 0,-2-5-1 16,-2 3-2-16,-2 3 3 0,-2-2 5 16,1 4 11-16,-3 0 21 0,2 0 20 15,-3 4-9-15,-1-2 0 0,0 3-17 16,3-3-4-16,-1 4-9 0,0-5-3 0,5 5-15 16,-5-4 5-16,6-2-13 0,0 0-45 15,0 0-90-15,0 0-126 0,0 0-129 16,0 0-64-16,2 0-53 0,-2 0-89 15,7-2 239-15</inkml:trace>
  <inkml:trace contextRef="#ctx0" brushRef="#br0" timeOffset="7206.59">17497 5784 2123 0,'-4'5'82'0,"-2"-5"38"16,6 0-127-16,-4 2 125 0,-1 2-15 15,5-4-17-15,0 0-27 0,0 0-15 0,0 0-23 16,0 0-12-16,0 0-3 0,0 0-29 16,2-4 3-16,1 4 0 0,-1-2 5 15,2 1-2-15,2-3 0 0,-1 4 9 16,-5 0 7-16,0 0 10 0,0 0-4 16,0 0-1-16,0 0 25 0,0 0 43 15,0 0 48-15,0 0 27 0,0 0-2 0,0 0-22 16,-3 4-29-16,3-4-22 0,0 0-40 15,0 0-107-15,3 1-89 0,-1 1-75 16,-2 4-150-16,2-4-176 0,2-2-256 16,5-8 233-16,-5-1 243 0</inkml:trace>
  <inkml:trace contextRef="#ctx0" brushRef="#br0" timeOffset="20776.79">7510 6774 92 0,'-7'-2'7'0,"7"2"9"16,-4 0 7-16,4 0 10 0,0 0 11 15,0 0 7-15,0 0 7 0,0 0 5 16,-6 0 5-16,6 0 2 0,0 0-5 16,0 0-6-16,0 0-4 0,0 0-9 15,0 0-2-15,0 0-3 0,0 0-5 0,0 0-2 16,0 0 3-16,0 0 1 0,0 0 1 16,2-2-6-16,-2 2-5 0,0 0-3 15,0 0-7-15,0 0-9 0,0 0-1 16,0 0-1-16,0 0-5 0,0 0-1 15,0 0-1-15,0 0-2 0,0 0 3 0,0 0 1 16,0 0-4-16,0 0 4 0,6 0-2 16,3 0 0-16,-1 0 3 0,1-4-1 15,-1 4-1-15,1 0-2 0,-1 0 0 16,0 0 0-16,-1 0-3 0,1 0 3 16,1 0 3-16,1 0 1 0,-3-2-2 15,3 2 1-15,1-2 0 0,-5 2 0 0,5-3-1 16,-4 3 2-16,-1-2-4 0,5 0 1 15,-1 2-1-15,-1-4 4 0,1 4 0 16,3 0-5-16,-4-2 1 0,1 2 0 16,1 0 0-16,1 0 4 0,-1 0-5 15,-2-2 1-15,5 2 0 0,-3-3 1 0,2 3 0 16,-3 0-1-16,5 0 4 0,-4-2 2 16,4 2-6-16,-2-2 0 0,-1 2 6 15,-3-4-7-15,1 4 0 0,3 0 1 16,-2 0 2-16,-3-2-1 0,1 2-1 15,3 0 2-15,-3-1 0 0,1 2-2 16,-3-1 0-16,1 0-1 0,-1 0 1 0,1 0-1 16,-4 0 2-16,3 2-1 0,-1 2 4 15,3-4-4-15,-1 2 6 0,-1 0 1 16,3 1-5-16,-1-1-1 0,1 0 3 16,-1 2-3-16,1-2-1 0,1-2 0 15,-2 2-3-15,1 1 7 0,-3-3-1 16,3 2 1-16,3-2-1 0,-3 0-1 0,-1 0 0 15,0 2 1-15,-1-2-2 0,1 0 0 16,1 0 6-16,-3 0-4 0,1 0 2 16,1 4-3-16,-1-4 3 0,0 0-2 15,1 0-8-15,2 0 3 0,-1 2 3 16,-1-2-3-16,1 2 0 0,-1-2 5 0,4 3-4 16,-1-1 1-16,1-2 3 0,0 2-3 15,0 2 0-15,4-2-59 0,-3-2 66 16,-1 1 4-16,2-1-1 0,0 4 0 15,0-4 1-15,-2 0 1 0,3 2-6 16,-3-2 7-16,-2 0-15 0,4 2 1 16,-5-2 4-16,5 0-4 0,-6 0 2 15,4 4 3-15,-3-4-3 0,1 0 0 0,-1 1 1 16,3-1-4-16,-4 0 3 0,-1 2 0 16,1-4 0-16,1 2 0 0,1 0 3 15,-5 0 1-15,5 0-3 0,1 0-4 16,1 0 3-16,-2 0-4 0,4 0 3 15,-3 0 1-15,5 2 3 0,-2-2-4 16,0-2 4-16,-4 2 3 0,2 0-2 0,-3 0 3 16,-1 0 12-16,-1 0 62 0,1-1-54 15,3-3-3-15,-7 4-5 0,3 4-6 16,-1-8-1-16,1 8-5 0,0-4-10 16,-1 0 0-16,1 1-7 0,-1-1 10 15,1 0 3-15,-3 0 0 0,7 2-1 16,-3-2 4-16,1 0-1 0,-1 0-2 0,4 0-4 15,-5 0 3-15,1 0 3 0,-1 4-4 16,0-4 0-16,1 0 2 0,0 2-6 16,-1-2 3-16,1 2 1 0,1 1 2 15,-3-1-4-15,3 0 4 0,-1 2-1 16,-1-2 0-16,1-2 3 0,-1 2-1 16,-1-2-1-16,1 0-2 0,0 0 5 0,-1 0-2 15,1 3 2-15,-5-3 12 0,5 0 13 16,0 0 5-16,-3-3 3 0,-1 3-4 15,2 0-2-15,-1-2-9 0,1 0-4 16,0 2-7-16,1 0-6 0,-5-4-9 16,6 4-2-16,-1 0 4 0,-7 0-4 0,6 4 7 15,-2-4-3-15,1 0 0 0,3 0 3 16,-4 2-2-16,3-2 2 0,-1 0 0 16,-2 0-8-16,-4 0-30 0,0 0-79 15,0 0-125-15,0 0-135 0,0 0-51 16,-4 2 159-16</inkml:trace>
  <inkml:trace contextRef="#ctx0" brushRef="#br0" timeOffset="21929.1">7516 6854 254 0,'0'0'16'0,"4"-2"6"15,-4 2 5-15,6 2 3 0,-6-2 6 16,0 0 1-16,0 0-8 0,0 0-3 15,1 1-8-15,-1-1-6 0,0 0-4 16,6 0 10-16,-2 6 15 0,2-4 4 16,1 2 2-16,1-3-3 0,3-1 1 15,2 2 3-15,2 2 2 0,-3-4-6 0,3-4-4 16,4 4 1-16,-2 0-5 0,0 0-7 16,3 0 0-16,1-2-7 0,2 2-2 15,0 0 0-15,1 0-1 0,-3 0-3 16,7 2 3-16,-3-2 9 0,1 4-4 15,1-4 0-15,3 0-1 0,-3 2 0 0,-1-2 4 16,4-2 3-16,-1 2-3 0,1-4-1 16,-4 2 2-16,1 1-7 0,-3-3-1 15,5 4-3-15,-9 0-3 0,3-2-3 16,-4 2 0-16,4 0 3 0,-6-2 2 16,2 2 3-16,1 0-3 0,-1 0 5 15,2-4 1-15,-4 4 5 0,2-1 4 0,-2 1 3 16,2 0 6-16,0-2 0 0,-2 2-6 15,2 0 1-15,-2 0-3 0,2 0-10 16,1 0-2-16,-3 0-6 0,0 0-4 16,0 0 5-16,0 0-8 0,0 0 3 15,-1 0-1-15,-1 0 0 0,-2 0 0 0,2 0-3 16,0 0-1-16,2 0 7 0,-2 0-6 16,2 0 0-16,-2 2 3 0,2-2 3 15,-1 0-3-15,1 1 0 0,-4-1 5 16,2 4 0-16,0-8-4 0,-2 4 8 15,0-1 2-15,4 1 9 0,-1 1 19 16,-1-1 5-16,2 4-5 0,-2-8 1 0,0 8-12 16,-2-4-3-16,0 0-9 0,-1 2-2 15,-3-2-6-15,4 2 3 0,-3-2 1 16,-1 4 4-16,3-4-1 0,-3 1-4 16,1 1-3-16,1-2 1 0,0 4-2 15,-1-2 4-15,5-2 2 0,-4 0-1 16,0-2-1-16,5 2 2 0,-1-4-4 0,-2 2-2 15,-2 1-2-15,-1-3 1 0,-1 2 1 16,-1 0 3-16,-1 2-2 0,1-4 5 16,-8 4 5-16,6 0 5 0,-6 0 7 15,0 0 6-15,0 0-14 0,0 0 3 16,0 0-6-16,0 0-2 0,1 4-6 0,-1-4-3 16,0 0-4-16,0 0-3 0,0 0 1 15,0 0-2-15,0 0-8 0,2 2-62 16,-2-2-103-16,0 0-130 0,-2 2-80 15,-3 5-219-15,1 1 205 0,-9-5 164 16</inkml:trace>
  <inkml:trace contextRef="#ctx0" brushRef="#br0" timeOffset="24170.73">9807 6744 165 0,'0'0'11'0,"-2"0"8"0,-2 0 11 16,4 0 1-16,0 0 3 0,-2 0 3 0,-4 3 8 16,6-3 18-16,0 0 9 0,0 0 4 15,-2 2 7-15,2-2 1 0,0 0-2 16,0 0-6-16,0 0-9 0,0 0-12 15,0 0-15-15,0 0-9 0,0 0-8 16,0 0-7-16,0 0-8 0,2 2-7 0,2 2 2 16,4-2-3-16,1 0 3 0,1 1-7 15,5 1 1-15,0 2 5 0,2-4-2 16,-4 3 0-16,8-3 3 0,-2 2-7 16,3-2 7-16,1-2 0 0,4 0-1 15,-3 0 5-15,3-2-3 0,-1-2 1 16,2 4-1-16,-1-2 6 0,-1-3-8 0,1 5 4 15,1-4-1-15,-1 0-1 0,-3 0 2 16,3 1-4-16,-3 3-1 0,1-2-3 16,-3 0 4-16,-1-2 1 0,2 4 0 15,-4-2-5-15,3 2 7 0,-3 0-4 16,2-2-3-16,-2 2 3 0,-2 0 0 16,0 0-1-16,0 0-2 0,0 0 2 0,0 0-2 15,4 0-3-15,-2 0 7 0,3 0 0 16,-5-3-4-16,2 3 4 0,2 0-3 15,-2 0 0-15,0 0-2 0,0 0-1 16,0 0 7-16,0 0-1 0,-2 0-5 16,3 0 5-16,-1 0-2 0,-2 0-2 15,4 3 8-15,-4-3-4 0,0 0-3 0,0 0-3 16,0 0 3-16,0 0 3 0,-2 0 4 16,-1 0-2-16,4 0-4 0,-4 2 1 15,3 0-3-15,-2-2-1 0,2 4 7 16,0-4-5-16,-2 0 4 0,2 0-1 15,0 2 1-15,-2-2-4 0,2 0-2 16,-4 0 4-16,1 0-4 0,1 2 2 16,0-2 0-16,4 3 0 0,-4 1-1 0,2 0 2 15,0 0 1-15,-2 1-3 0,2 1 3 16,0-3-1-16,0 5-1 0,0-1-1 16,0-1 3-16,-2 1 0 0,0-1 3 15,2-4 0-15,-2 0-4 0,2 3 0 0,-2-3 2 16,2-2 18-16,1 0 2 0,-1 4 5 15,0-4-3-15,1 0 3 0,-1-4-7 16,4 4-1-16,-2-2-5 0,4 2 1 16,-4-5-5-16,3 5 1 0,-3-2-6 15,2 0 2-15,-4 2-2 0,0-4-5 16,2 2 0-16,0 2 2 0,2 0-4 16,-2 0 4-16,3 2-4 0,-3-2 1 0,2 4 5 15,-8-2-2-15,4-2-4 0,2 2 3 16,-2 1-3-16,-4-3 3 0,4 0 3 15,-2 0 0-15,1-3-8 0,-1 3 2 16,2 0-1-16,-2-2 7 0,-4 2 0 16,4-2-1-16,-3 2-7 0,1 0 7 15,2-4 0-15,-4 4 0 0,3-2-8 0,-3 2 6 16,2 0 1-16,-3 2-7 0,1-2 4 16,4 0 0-16,-2 4 0 0,0-2 1 15,3 0 0-15,-1 1-1 0,0-1 1 16,-2 0 1-16,2 2 2 0,0-2-4 15,0 0-2-15,-3 1 3 0,3-1 0 0,-4 0-85 16,4-2 95-16,-1 4 1 0,-3-4 3 16,2 0-6-16,-2 2 2 0,3-1-2 15,-3-1 0-15,2 0 3 0,-3 0-7 16,-1 0-7-16,-1 4 4 0,-1-4 0 16,1-4 0-16,-6 4 3 0,3-1-1 15,-1 1 0-15,-4 0-1 0,6-2-16 0,-4-2-53 16,0 2-97-16,1-3-176 0,-3-3-46 15,-5 4 142-15</inkml:trace>
  <inkml:trace contextRef="#ctx0" brushRef="#br0" timeOffset="25465.96">9799 6854 465 0,'-8'-6'32'0,"1"10"34"0,3-4 32 0,4 0 19 15,0 0 10-15,0 0-5 0,0 0-13 16,0 0-11-16,0 0-23 0,0 0-23 15,0 0-16-15,0 0-17 0,0 0-8 16,2-4-4-16,4 8-4 0,3-8-5 16,8 4 2-16,2 0 0 0,6 4 0 15,1-4 0-15,6 2 0 0,2-1-2 0,2 3-1 16,2 0 4-16,0 3 0 0,-2-1 0 16,3 1 3-16,1 1-1 0,-2 1-3 15,1-3 0-15,1-1 3 0,4-1-4 16,-3 0 0-16,1-1 0 0,-3-3 6 15,3 0-7-15,-2 0 4 0,1 0 0 0,-1-1-4 16,-4-1 3-16,-2-2 0 0,4 4-6 16,-6 0 6-16,-2 0 1 0,-2 0-4 15,1 0 3-15,1 0-2 0,-2 0-1 16,1 4 4-16,-3-4 0 0,3 2-1 16,-1-1 0-16,0 3-3 0,2-2 1 15,-3-2 2-15,3 0 0 0,-1-2 0 0,-3 2 6 16,6-5 8-16,-2 3 8 0,-1-4 1 15,1 0-2-15,-2 3-1 0,1-5-4 16,-5 3-4-16,1-1-2 0,-1-1 0 16,3-1 7-16,-3 1-1 0,1 3 4 15,0-1 3-15,-1-1-7 0,-3 2-4 0,3 1 0 16,-1-1-4-16,0 0 0 0,-2 4-3 16,1-2-2-16,1 0-5 0,-4 2 4 15,4 0 3-15,-5 0 1 0,5-3 0 16,-2 3-5-16,2 0 6 0,-1-2 2 15,-1 2 2-15,0 0 5 0,-2 0-1 16,-2-2-5-16,0-2 0 0,-2 4-1 0,-2 0-11 16,-2 0 5-16,-1 0-4 0,-1 0-2 15,3 0 1-15,-5 4 4 0,3-2 0 16,-1-2-1-16,1 2 0 16,3-2-1-16,-2 3-3 0,-1-1 6 0,3-2-3 15,-4 0-1-15,1 0 0 0,3 0 0 16,-4 0 0-16,3 2 0 0,1 2 4 15,2-2-2-15,2 0-2 0,0 1 2 0,0-1 0 16,-2-2 4-16,2 2-6 0,0 2 1 16,-4-2-1-16,3-2 3 0,-1 1-4 15,-4-1 1-15,4 4 3 0,-5-4-1 16,3 0 0-16,-2 0-1 0,1 2-3 16,-7 0 4-16,3 2-1 0,3-8 0 0,-5 4-1 15,1 4 0-15,-1-4 2 0,2-4-2 16,-5 4 4-16,3 0-2 0,0 0-2 15,-3 0 6-15,3 0-7 0,-2 0-1 16,3 0 4-16,-1-2 2 0,2 4-4 16,-1-4 5-16,1 2-2 0,-4 2-7 15,3-2 4-15,1 0 3 0,-1-2-4 0,-3 2 3 16,2 0-3-16,-6 0 3 0,0 0 1 16,0 0 2-16,0 0 3 0,0 0 17 15,0 0 22-15,0 0 1 0,0 0-4 16,0 0-11-16,0 0-7 0,0 0-8 15,0 0-6-15,0 0-3 0,0 0-13 0,0 0 4 16,0 0-17-16,0 0-67 0,0 0-100 16,0 0-75-16,0 0-127 0,0 6-176 15,-2-3 209-15</inkml:trace>
  <inkml:trace contextRef="#ctx0" brushRef="#br0" timeOffset="41408.73">9610 6859 49 0,'0'0'6'16,"-2"-5"5"-16,4-1 12 0,-2 2 12 16,0 4 14-16,0 0 10 0,0 0 10 0,-2-3 13 15,2 3 14-15,0 0-3 0,0 0-5 16,0 0-1-16,0 0 0 0,0 0-4 15,0 0-7-15,0 0-4 0,0 0-10 16,0 0-8-16,0 0-6 0,0 0-6 16,0 0-8-16,0 0-4 0,0 0-8 0,0 0-4 15,0 0-2-15,0 0-4 0,0 0 88 16,0 0-106-16,0 0-2 0,0 0-5 16,0 0-1-16,0 0 5 0,0 0-2 15,0 0 0-15,0 0 4 0,0 0 1 16,0 0 7-16,0 0-3 0,0 0-3 0,0 0 0 15,0 0 1-15,0 0 2 0,0 0-1 16,0 0 2-16,0 0 6 0,2-2-6 16,6 0 0-16,-3 2 1 0,5-4-1 15,-1 4 0-15,1-2 6 0,-1 2-4 16,4-2 0-16,-3-1-2 0,3 3 0 16,-2-2 2-16,3 0 0 0,-3 2-3 0,-2-4 0 15,5 2 6-15,-3 2 0 0,2-2-6 16,-2 2 0-16,-1-3 0 0,1 3 0 15,-1 0 4-15,1 0-4 0,-3 0 5 16,5 0-2-16,-7 0-2 0,5 0 0 16,-2 0-1-16,1 0 1 0,-3-2 2 15,1 2 1-15,1 0-4 0,-1 0 6 0,-1 0 1 16,3 2-7-16,-1-2 2 0,1 0-2 16,1 0 5-16,-5 0-3 0,7 0-3 15,-2 0 3-15,3 0-5 0,-3 0 7 16,2 0-4-16,-3 0 0 0,1-2 0 15,0 2 8-15,-1-2-7 0,-3 4 5 16,5-4-5-16,-3 2 5 0,4 0-6 0,-3 0 2 16,3 0 1-16,-4 0-5 0,1 2 5 15,-1-2-6-15,1 0 7 0,-3 0-7 16,7 0 4-16,-7 0 0 0,3 0 7 16,-1 2-1-16,0-2 0 0,-1 3-4 15,1-3-1-15,5 2-6 0,-5 0 6 16,3-2 4-16,1 0-8 0,-2 0 7 0,2 0-3 15,2 0 0-15,-3 0 1 0,3-2-1 16,-4 2-4-16,2 0 8 0,-1 0-8 16,1 0 1-16,-2-2 4 0,3 2-2 15,-5 0 1-15,2 0 1 0,3 0-5 16,-3 2 8-16,4-2-5 0,-2 2 0 16,-1-2 2-16,1 4-3 0,4-4 6 0,-4 0-6 15,2 2 7-15,0-4-8 0,2 2 4 16,-2 0 0-16,2 0 0 0,-5-4-4 15,3 4 6-15,0-2-2 0,-4 0-7 16,1 2 7-16,-3 0-3 0,1 0 3 16,-1 0-3-16,-3 2-2 0,1 0 3 0,1 2 3 15,-2-2-2-15,5 0 5 0,-4 3-6 16,5 1 0-16,-3-2 0 0,6-1 1 16,-3 1 1-16,3 2-2 0,0-5-3 15,0 5 6-15,-4-4-3 0,5 2-2 16,-1-3 3-16,-4 1 3 0,2 2 0 15,-1-4-4-15,-3 2 4 0,4-2 1 0,-3 0-2 16,3 0-4-16,-7 0 6 0,5 0-4 16,-2-2 3-16,-1 2 0 0,1-4-4 15,1 4 0-15,-1 0-7 0,1 4 5 16,1-8 3-16,-2 8 1 0,1-2-6 16,-1 0 6-16,1-2-2 0,1 3 0 15,-1-3 6-15,1 0-5 0,2 0-5 0,-3-3 10 16,-1 1 0-16,1 2-4 0,-1-6 3 15,2 6-1-15,-3-3 2 0,-2-1-3 16,1 2-4-16,1 0 2 0,-3-2 1 16,-5 4-1-16,0 0 0 0,0 0-3 15,0 0 0-15,2-1 5 0,-2 1-1 0,0 0-4 16,0 0-2-16,0 0-4 0,6 1 3 16,-6-1-14-16,4 4-35 0,-1 0-40 15,1 0-56-15,-2-3-59 0,6 5-60 16,-1-2-1-16,3-4 106 0</inkml:trace>
  <inkml:trace contextRef="#ctx0" brushRef="#br0" timeOffset="41990.88">11449 6941 1 0,'-13'-4'0'0,"3"4"0"0,1 0 0 15,-3 0 0-15,3 0 0 0,0 0 0 0,1 0 0 16,0 0 0-16,-1 0 0 0</inkml:trace>
  <inkml:trace contextRef="#ctx0" brushRef="#br0" timeOffset="42566.53">11330 6928 138 0,'-4'-2'10'0,"-2"-3"8"0,3-1 8 15,-3 4 10-15,4 0 12 0,-2-3-1 16,0 3-1-16,1-2 6 0,3 4 11 16,-4-2 10-16,4 2-3 0,0 0 5 15,-6-2 2-15,6 2-4 0,0 0-10 16,0 0-15-16,0 0-17 0,0 0-14 0,0 0-8 16,0 0-8-16,0 0-4 0,4-3 3 15,0 3-2-15,5 0 0 0,3 0 2 16,-1 0 1-16,4 3-2 0,4-3 2 15,-4 2 0-15,4-2 0 0,-2 2-1 16,0-2 1-16,2 0-1 0,0-2 0 16,5 0 4-16,-1-1-3 0,0 1 4 15,7-4 2-15,0 4-2 0,0-3-57 0,3 1 67 16,4 0 0-16,-3 1-3 0,0-1 2 16,4 2-2-16,-2 0-3 0,-2 2-4 15,0 0 5-15,-4 0-10 0,3 0 0 16,-5 2-4-16,-2-2 1 0,3 2 6 0,-3-2-3 15,-1 4 1-15,-1-4 23 0,-1 1-29 16,-6 1 2-16,2-2 0 0,-6 0 1 16,-2 4 2-16,1-8-3 0,-5 4 3 15,-1 0-1-15,2 0 2 0,-5 0 4 16,1 0 6-16,0 0 6 0,-4 0 13 16,4 4-5-16,-4-4-1 0,0 0-3 15,3 0-3-15,1 0-6 0,0 0-4 0,2 0-4 16,1 0-2-16,-3-4-1 0,5 8 0 15,-3-4 4-15,4-4-3 0,-3 4 0 16,1 4-3-16,-1-8-1 0,-3 4 0 16,2 0 4-16,-1 0-1 0,-3 4 3 15,-2-4-6-15,0 0 5 0,0 0 19 0,0 0 34 16,0 0 21-16,0 0 17 0,0 0 5 16,0 0 3-16,0 0-3 0,0 0-11 15,0 0-21-15,0 0-22 0,0 0-98 16,0 0 78-16,0 0-9 0,0 0-25 15,0 0-107-15,0 0-155 0,0 0-64 16,4 2-147-16,2 3 110 0,-6-5 147 0</inkml:trace>
  <inkml:trace contextRef="#ctx0" brushRef="#br0" timeOffset="43984.17">12626 6913 874 0,'0'0'19'0,"0"0"2"16,0 0-4-16,0 0 2 0,0 0-4 16,0 0-5-16,0 6-3 0,0-6-4 15,0 0 0-15,0 0-1 0,0 0 0 16,0 0-4-16,0 0 3 0,0 0-2 0,0 0-1 15,0 0 4-15,2 2-1 0,-2-2 0 16,0 0-3-16,0 0-1 0,0 0 4 16,0 0-2-16,0 0 0 0,0 0 0 15,0 0 8-15,0 0 25 0,-2 1 26 16,2-1 31-16,-2 6 45 0,2-6 44 0,0 0 36 16,0 0 34-16,0 0 32 0,0 0 1 15,0 0 1-15,0 0-12 0,-1 0-31 16,1 0-47-16,-6 0-60 0,6 0-46 15,-6 0-31-15,6 0-16 0,0 0-17 16,0 0-22-16,0 0-4 0,0 0-15 16,0 0-100-16,0 0-112 0,0 0-182 0,0 0-218 15,0 0-31-15,4 2-59 0,-4-2 216 16,0 0 219-16</inkml:trace>
  <inkml:trace contextRef="#ctx0" brushRef="#br0" timeOffset="50679.07">13114 6788 138 0,'-2'4'7'0,"-2"0"7"0,0-4 13 16,4 0 11-16,0 0 6 0,-1 5 3 15,1-5 3-15,0 0 7 0,0 0-5 16,0 0-10-16,0 0-11 0,0 0-7 0,0 0-5 16,1 0-5-16,-1 0-5 0,2-1-2 15,-2 1 0-15,0 0-3 0,0 0 0 16,0 0 1-16,0 0 0 0,0 0-5 15,0 0 7-15,2 1 1 0,-2-1 2 0,0 0 1 16,0 0-4-16,0 0 1 0,0 0-5 16,0 0 2-16,0 0-1 0,0 0-2 15,4 0 0-15,-2 2 1 0,4-2 3 16,1 0 21-16,-3 0 8 0,3 0-5 16,-1 0-2-16,4 0-4 0,-3 0-4 15,1-2-1-15,1 2 2 0,-1-1-9 16,-1 1-1-16,-3-4-2 0,4 4-3 0,-3 0-1 15,3 0-4-15,-4 0-3 0,3 0 0 16,-1 0 4-16,0 0-4 0,-1 0 1 16,3 0 2-16,-1 0-1 0,-3 0 2 15,4 0 0-15,-3 0-2 0,3 0 4 16,-4 0-1-16,3 4 2 0,-1-4-1 0,-2 0-1 16,3 0 6-16,1 0-3 0,-3 0-1 15,-1 0-1-15,2 0-1 0,0 0-1 16,-3 0-1-16,1 0 3 0,0 0 0 15,2 0 3-15,-3 0 6 0,3 1 5 16,-2-1 7-16,3 0-2 0,1 0 0 16,1 0-2-16,-1 0-2 0,-1 0-2 0,3 0-2 15,3 0-1-15,-3 0 7 0,-1 0-1 16,4 0 0-16,-1 0-4 0,1 0-7 16,0 0 3-16,0-1-7 0,-1 1-16 15,-1-4 17-15,0 8 1 0,-1-4-3 16,1 0 2-16,-1 0-4 0,-3 0 0 15,3 0 0-15,-1 0 0 0,-1 0-3 0,1 0 0 16,-1 0 7-16,1 0-1 0,-1 0-4 16,1 0 0-16,-1 0 3 0,-1 0 0 15,1 0-2-15,-1 0-1 0,1-4-1 16,1 4 1-16,-5-2 0 0,4 2 0 16,-3-2-2-16,3 2 1 0,-4 0 36 0,1 0-40 15,-3 0-7-15,4 0-28 0,-4 2-51 16,-2-2-62-16,0 0-39 0,0 0-83 15,0 6 80-15,0-6-19 0,-4 1 89 16</inkml:trace>
  <inkml:trace contextRef="#ctx0" brushRef="#br0" timeOffset="51977.27">13057 6859 122 0,'-7'2'7'0,"3"-4"10"16,-4 2 10-16,1 0 16 0,1-4 10 0,2 4 15 16,-1-1 14-16,5 1 19 0,-4-2 7 15,0-4 2-15,2 4 1 0,2 2-6 16,-2-5-1-16,2 5-5 0,0 0-2 16,0 0-89-16,0 0 79 0,-5-6-12 15,5 6-13-15,0 0-10 0,0 0-12 0,0 0-12 16,0 0-5-16,0 0-7 0,0 0-16 15,0 0-2-15,1 0 3 0,5 4 0 16,2-4-3-16,3 2 43 0,4-2-45 16,2 2 1-16,0-2-2 0,6 0 1 15,3 0 0-15,-1-2 0 0,1 0 2 16,3-2 0-16,-3 0 8 0,-1-1-1 0,-1-1 3 16,1 4-2-16,1-3-4 0,-1 1-1 15,-1 0 2-15,-1 2-4 0,-2 1 0 16,2 1 0-16,-4 0 3 0,1 0 3 15,-3 0-4-15,2 0 24 0,2 0-24 16,-4 0-7-16,0 1 1 0,2-1 2 16,-2 0 0-16,-2 0 1 0,0 0 2 15,2 0 4-15,0 2 5 0,-2-2 6 0,0-2 1 16,2 1-3-16,-3 1 1 0,3-4 1 16,2 4-1-16,-2-2-6 0,0 2 0 15,-4 0-1-15,0 0 0 0,-2-2 2 16,4 2 16-16,-1-4 31 0,-1 4 11 15,2 0-9-15,2-1-2 0,-2 1-12 16,2 0-9-16,-2-2-12 0,0 2-9 0,2-4-10 16,-1 8-1-16,1-8-2 0,0 4-1 15,-4 0 4-15,6 0-6 0,-2-2 6 16,-4 2-5-16,4 0 0 0,-2-2 1 16,0 2-2-16,0-3 5 0,0 3-4 15,-3-2-1-15,1 2 1 0,-2-2 1 16,3 2 4-16,-5 0-2 0,2 0-3 0,-1-4 0 15,3 4 3-15,-5 0 1 0,1 0-1 16,2 0-1-16,1 0 4 0,-3 0-5 16,3 0-2-16,1 4 2 0,-2-4-4 15,2 2 1-15,-1-2 0 0,3 2 1 16,-4-2 3-16,2 3-2 0,-3-1 3 16,-1 0-3-16,1 4 0 0,3-6 1 0,-4 1 2 15,5 5-3-15,-5-4 0 0,1 2-1 16,-1-3 5-16,4 5 1 0,-3-4-7 15,-3 0 10-15,3 3-9 0,-1-3 0 16,4-2-1-16,-1 4 6 0,1-4 1 16,0 2-6-16,2-2 3 0,0 2-3 0,0-2 3 15,-1 3-3-15,1-3-1 0,0 2 1 16,0-2 4-16,0 0-3 0,-2 2 7 16,3-2-4-16,-3 0 0 0,0 4-5 15,2-4 8-15,-2 0-4 0,4 0-1 16,-2 0-1-16,-1 2 5 0,3-4-4 15,0 2-2-15,2-4 6 0,-2 2-2 16,2-3 6-16,3 1-7 0,-3 0 4 0,0 0-5 16,4-1 3-16,-6-1-4 0,0 4 7 15,-2-3-8-15,-4 3 3 0,2 0-2 16,-5-2-2-16,-1 3 5 0,1 1-1 16,-4 0 1-16,3 0-2 0,-7 0 3 15,6 0-7-15,-4 0 5 0,4 1-7 16,-3 3 7-16,-3-4 1 0,0 0-5 0,0 0 6 15,6 0-2-15,2 2 1 0,-1-2-1 16,-1 2 4-16,0-4 0 0,3 2-6 16,-1 0-3-16,-1 0 109 0,1 0-115 15,-1 0-1-15,-3 0 1 0,4 0-6 16,-3 0 2-16,3 0 3 0,-6 0 2 0,3 0-7 16,-1 0 17-16,-4 0-4 0,2-2 6 15,4 4-2-15,-1-2 9 0,-5 0-6 16,2 0 50-16,0 2-62 0,-2-2 5 15,0 0 1-15,0 0-4 0,0 0-4 16,6 0 0-16,-6 0-7 0,0 0-33 16,2-2-77-16,-2 2-75 0,0 0-89 0,0-2-85 15,0 2-67-15,0 0 61 0,-8-5 158 16</inkml:trace>
  <inkml:trace contextRef="#ctx0" brushRef="#br0" timeOffset="53216.51">12972 6844 143 0,'-6'-3'9'0,"3"1"12"0,-3 0 9 15,4-2 12-15,2 4 8 0,0 0 12 16,0 0 18-16,-6-2 11 0,6 2 2 15,0 0 6-15,0 0 1 0,0 0-9 16,0 0-17-16,0 0-16 0,0 0-21 0,0 0-10 16,0 0-16-16,0 0-2 0,0 0-11 15,0 0 0-15,4-2 2 0,0 2 0 16,4 2 2-16,1-2-2 0,4 2 4 16,4 2-5-16,-2-2 4 0,4 3-6 15,0 3 5-15,4-6-3 0,0 3 2 16,1-1 4-16,1 0 31 0,1-3 31 15,2-1 18-15,1 2-1 0,-1-2 0 0,2-2-10 16,-1 1-7-16,5-3-17 0,-2 2-14 16,0 0-11-16,0-3-5 0,2-1-6 15,0 6-1-15,-2-2-6 0,-1 2-4 16,-3-2-1-16,2 2-5 0,-1 0 7 0,1 2 0 16,2 0-2-16,-6-2 0 0,5 4 0 15,-3-1 7-15,-2 1 15 0,-1-2 11 16,0 0 2-16,-1 2-6 0,1-3 0 15,-1 1-5-15,1-2-2 0,-1 0-10 16,-1 0-4-16,2 0 1 0,-5 0 0 16,5 0 9-16,-4 0-11 0,0 0 2 15,-1 0-3-15,-3 6 3 0,2-4-11 16,-2-2 2-16,0 0-1 0,0 3-1 0,2-3 4 16,0 2-1-16,0 0 0 0,-2-2-1 15,0 6 0-15,6-4 0 0,-4 1-1 16,3-1-5-16,-1 0 2 0,0-2 7 15,0 4-5-15,-3-2 8 0,1-2-1 16,2 0 6-16,-2 0 3 0,-2 0 16 0,4-2 15 16,-2-2-4-16,-2 4-7 0,-2-2 0 15,0 2 2-15,-2-2-3 0,0-1 1 16,-1 3-7-16,1 0-7 0,-2 0 0 16,3 0-7-16,-3 0-11 0,-2 0 4 15,5 0-3-15,1 0-2 0,-4 0-4 16,4 0 2-16,0 0 1 0,-1 0 4 0,4 0-1 15,-4 0 3-15,3 0-10 0,0-2 9 16,-2 0-6-16,2-2 5 0,-2 2-8 16,0 0 1-16,-4-1 5 0,5 1-1 15,-3 2-1-15,-4-2-4 0,6 2-5 16,-5-4 6-16,-1 8 3 0,1-8 1 16,-1 4-4-16,4-2 3 0,-3 4 1 15,-1-4-1-15,-1 2 0 0,5-1-5 0,-4 1 4 16,1-4 1-16,-1 4-6 0,1-2 1 15,-1 2 8-15,3 0-3 0,-3-2-2 16,1 2 1-16,-3-4 4 0,3 4-9 16,-1-1 8-16,0 1 0 0,-1 0 3 0,3-2 3 15,-5-2 37-15,2 4 10 0,-1-2 2 16,1 0-9-16,-1-1-6 16,3-1-5-16,-3 0-11 0,3 0-13 0,-3 1-5 15,3 1-14-15,-3-4 0 0,1 4 0 16,-2 0-1-16,-3-1 7 0,3 1-2 15,-2 2-3-15,-4 0 2 0,0 0 3 16,0 0-7-16,0 0-27 0,0 0-92 0,0 0-120 16,0-6-162-16,0 4-204 0,0 2-93 15,-6-5 267-15</inkml:trace>
  <inkml:trace contextRef="#ctx0" brushRef="#br0" timeOffset="60538.01">24635 2210 278 0,'0'-5'30'16,"-4"-1"22"-16,2 2 33 0,2 4 27 15,0 0 17-15,0 0 20 0,-2-4 23 16,2 4 19-16,-2-3 6 0,2 3-17 15,0 0-25-15,0 0-35 0,-6 0-25 16,6 0-30-16,0 0-29 0,0 0-17 16,-1 2-16-16,1 5-4 0,-4 2-1 15,4 14-1-15,0 3 0 0,0 5 5 16,4 7 0-16,-4 1 1 0,0 3-4 16,0 3 2-16,0 2-2 0,0-3 2 15,0-3 1-15,-4-4-5 0,4-3 4 16,0-4 1-16,0-8-1 0,-2-2 0 15,0-7-4-15,2-3 4 0,0-3-3 16,0-7 13-16,0 0 19 0,0-2 59 16,0-1 68-16,0-5-2 0,-4-9-24 15,2-7-18-15,-1-6-33 0,-1-10-33 16,0-7-64-16,-2 1-33 0,1-5-21 16,1 5 0-16,2-3 12 0,-2 8 8 15,2 4 13-15,2 4 5 0,-2 9 11 16,2 7 10-16,0 2-1 0,0 8 4 15,0 7-6-15,0 0 0 0,2 1-1 16,0 7 4-16,4 5 13 16,1 9-2-16,3 4 12 0,-1 8 4 15,5-1-4-15,-3 4 5 0,2 1-2 16,-2-1-8-16,5-4-2 0,-5-3 3 16,2-6-12-16,-3-3 5 0,1-6 2 15,0-6-3-15,-3-4 5 0,-4-1 6 16,1-4 4-16,-1-2 10 0,2-7-7 15,-1-13-1-15,-1-12-18 0,4-7-38 16,-1-3-25-16,3-8 4 0,-3-1 5 16,1 1-1-16,1 0 9 0,1 4 12 15,-1 3 12-15,4 8 7 0,-5 7 6 16,1 12 4-16,-3 5-1 0,-4 5 5 16,-2 8 6-16,2 0-3 0,4 8 10 15,-3 7 22-15,3 7 14 0,2 8 15 16,-5 9 6-16,1 4-6 0,-2 7-5 15,4-4-12-15,-4 4-7 0,0-3-5 16,-1 0 3-16,3-3 12 0,-2-1-2 16,0-4-6-16,4-6-6 0,-1-3-10 15,-3-4-7-15,2-3-7 0,2-5-1 16,-1-3-12-16,-1-4-21 0,2 0-61 16,-2-3-54-16,3-6-70 0,1 0-80 15,1-2-65-15,2-4-60 0,6-7 112 16,0-6-145-16,0-3 180 15</inkml:trace>
  <inkml:trace contextRef="#ctx0" brushRef="#br0" timeOffset="61523.4">25296 2562 720 0,'2'9'0'15,"0"-3"-3"-15,2-1 4 0,-2-3-1 16,-1 0 1-16,3 2-1 0,-4-4 4 15,0 0 5-15,2-4 7 0,-2 4 12 16,2-2 11-16,0-4-2 0,2-3-1 16,-2-6 41-16,-2 2-55 15,0-2-5-15,-2 4 9 0,-2 0 23 16,2 2 21-16,-2 1 14 0,-1 3 50 16,-3 8 11-16,-2-1-24 0,-3 6-23 15,-4 5-7-15,4 3 33 0,-8 7 16 16,-1 5 10-16,5-2-99 0,0 0 68 15,5-2-9-15,-1 0-22 0,9-1-24 16,-1-3-24-16,3-5-14 0,4 0-18 16,3-2 12-16,-1-6-17 0,7-3-3 15,1 0-20-15,3-8-20 0,2-4-26 16,0-6-40-16,2-5-54 0,1-9-40 16,-3-2-31-16,-1-1-4 0,-5-5 24 15,-2 1 49-15,-1 9 67 0,-6 5 87 16,2 5 92-16,-4 8 89 0,0 8 84 15,0 0 48-15,0 0-24 0,-4 2-36 16,2 7-45-16,-2 12-39 0,0 3-36 16,4 2-41-16,0 4-31 0,4-6-15 15,0 4-15-15,5-4-12 0,7-3-7 16,-3-5-4-16,4-1-7 0,2-7-5 16,0-3-11-16,1-8-25 15,1-5-19-15,0-3-50 0,0-11-91 16,0-6-52-16,-4-8-61 0,0-1 19 15,-6 4 57-15,0-1 57 0,-3 10 111 16,-6 4 117-16,0 8 115 0,-2 12 95 16,0 0 63-16,0-3-9 0,-2 6-42 15,0 12-47-15,-2 4-45 0,0 11-26 16,0-1-43-16,4 5-26 16,6-1-29-16,0 3 4 0,-1-1-17 0,9-5-14 15,3-6-6-15,0-3-25 0,2-7-6 16,3-6-8-16,5-6-25 0,-3-8-32 15,1-3-41-15,-1-12-56 0,-1-3-63 16,-6-7-74-16,-2-3 22 0,-3-5 39 16,-3 0 55-16,-1 2 81 0,-3 7 93 15,-3 4 134-15,-2 9 138 0,0 4 107 16,-2 6 75-16,2 7 49 0,-2 0-19 16,2 0-83-16,-5 3-97 0,3 5-104 15,-2 9-61-15,0 5-59 0,2 8-29 16,-3 7-24-16,5 0 2 0,-2 10 5 15,2 5-5-15,0 5 6 0,2 5-8 16,0 1 0-16,1 0-7 0,-1-3 2 16,0-1-5-16,4-3-17 0,-6-9-51 15,0-10-5-15,-6-2 20 0,2-11 7 16,-3-1 5-16,-1-8 14 0,-5-6 11 16,2-4 17-16,-4-5 14 0,-4-7-10 15,-6-2-10-15,1-12 14 0,1 1-4 16,4-6 10-16,2-2 15 0,0-4 45 15,6-1 30-15,3-1 0 0,8 1-8 16,4 3-17-16,5-2 1 0,3 3-28 16,12 1-18-16,4-2-18 0,7 6-9 15,-1 0-5-15,1 1-2 0,5 3-26 16,0-1-97-16,-4 5-97 0,2-1-89 16,-4 2-103-16,-6-4-137 0,2 3-131 15,-7-1-179-15,-4-4 129 0,-4-3 305 16</inkml:trace>
  <inkml:trace contextRef="#ctx0" brushRef="#br0" timeOffset="61718.28">25810 1922 3456 0,'2'-13'22'16,"2"2"99"-16,-8-1 17 0,2 5-28 15,-5 3-58-15,-1-1-29 0,-3 7-156 16,-6 5-143-16,-12 12-116 0,-1 7-94 16,-8 9-89-16,-5 4-97 0,-4 11 25 15,-1 2 265-15</inkml:trace>
  <inkml:trace contextRef="#ctx0" brushRef="#br0" timeOffset="62703.68">26489 2545 130 0,'0'-6'10'16,"0"6"6"-16,-2-5 12 0,-2 1 12 15,4 4 20-15,0 0 23 0,0 0 19 16,0 0 22-16,0 0 25 0,-4-4 20 15,4 4 19-15,0 0 22 0,0 0 25 16,0 0 7-16,0 0 10 0,0 0-7 16,0 0-21-16,0 0-37 0,-2 4-50 15,2-4-48-15,-4 2-28 0,4 4-26 16,6 3-10-16,2 4-6 0,1 4-2 16,2-1-9-16,3 5-1 0,1 1-1 15,-4 2 1-15,4 2-6 0,-3 0-5 16,1 0-2-16,-2-3-39 0,1-5-80 15,-3 1-93-15,-5-8-88 16,1 0-73-16,1-7-57 0,-6-4-57 0,4-2-15 16,-2-11 208-16</inkml:trace>
  <inkml:trace contextRef="#ctx0" brushRef="#br0" timeOffset="62894.56">26662 2428 1238 0,'0'7'9'0,"-1"8"50"15,-7 6 48-15,0 8 30 16,-3 3 7-16,-2 5 0 0,-4 6-14 0,-2 3-21 16,-4 1-34-16,-1 3-25 0,-3-5-21 15,3-2-18-15,-1-6-14 16,2-7-26-16,5-4-73 0,2-8-78 16,5-8-99-16,4-5-111 0,1-5-100 15,8-7 124-15,9-12 151 0</inkml:trace>
  <inkml:trace contextRef="#ctx0" brushRef="#br0" timeOffset="63852.97">26995 2664 369 0,'0'0'2'15,"-2"2"10"-15,-2-2 11 16,1 0 14-16,-5-2 22 0,0-2 73 0,5 2-27 15,-5 2 23-15,1-1 36 16,-1 1 27-16,4 1-3 0,-3 1-20 16,-3 2-8-16,-1 3-1 0,-2 3 2 15,-2 5-17-15,-1 1-11 0,1 5-12 16,0-4-23-16,2 3-26 0,2-3-20 16,5-2-22-16,-2 0-69 0,5-4 54 15,1-4-7-15,2-7-28 0,0 4-38 16,2-4-7-16,3 0-11 0,3-4 0 15,3-7-23-15,2-4-49 0,-1-3-56 16,3-9 6-16,0 1 10 0,0 4 43 16,-7 2 45-16,-3 5 76 0,1 7 82 15,-6 8 73-15,0 0 59 0,0 0 12 16,2-2-23-16,-2 10 7 0,0 9 18 16,0 3 10-16,0 6-39 0,4 2-38 15,-1 0-30-15,7-2-28 0,1-4-25 16,2-1-25-16,3-6-19 0,-1-6-17 15,2-2-2-15,0-3-36 0,0-9-29 16,0-3-56-16,0-9-56 0,-2-3-53 16,0-8-34-16,-4 2-6 0,-3-4 35 15,-1 4 57-15,-5 4 79 16,2 7 85-16,-4 6 121 0,0 9 93 0,0 0 45 16,0 0-9-16,-4 0-28 0,2 9-34 15,2 6-42-15,0 7-40 16,2 4-42-16,6-2-22 0,3 1-5 15,1 1-18-15,3-8-10 0,0 1-41 16,2-8-40-16,0 0-35 0,0-7-25 16,0-4-18-16,0-4-10 0,2-9-11 15,-2-4-50-15,-4-5-49 0,-2-4-12 16,3-4 45-16,-7 4 84 0,1-2 108 16,-5 6 101-16,3 5 103 0,-4 2 124 15,-2 8 129-15,0 7 106 0,0 0 54 16,0 0-27-16,0 0-94 0,0 0-111 15,-2 7-96-15,-2 10 33 0,4 7 30 16,-2 10-1-16,1 5-36 0,2 5-38 16,1 9-45-16,4-1-35 0,2 7-50 15,-3 1-49-15,1-6-35 0,1-2-33 16,-1-8-86-16,-4-1-35 0,-2-7-4 16,0-5 7-16,-4-7-36 0,-7-3 5 15,5-4 11-15,-7-4 7 0,-2-4-21 0,-2-4-18 16,0-3 44-16,-2-4 69 0,-2-3 59 15,2-4 37-15,0-1 62 0,-1-3 43 16,3-3 39-16,0 1 51 0,1-4 30 16,7 2 24-16,1 2 2 0,1-1-13 15,5-3-57-15,4 2-40 0,2 1-49 16,7-7-29-16,6 1-29 0,4 0-6 16,5-1-18-16,8-3-11 0,6 2 4 15,3 4-1-15,1 1 1 0,1-1-9 16,-1 3-5-16,-1-2-5 0,-5 4-23 15,-4 4-76-15,-4-2-41 0,-9 4-73 16,0-2-57-16,-10 1-43 0,-1 3-48 16,-7-1-60-16,-3-1-67 0,-5-2-143 15,-5 7-199-15,-3-3 138 0,-4 1 289 16</inkml:trace>
  <inkml:trace contextRef="#ctx0" brushRef="#br0" timeOffset="64388.64">27983 2664 2470 0,'-1'4'48'0,"1"-4"48"16,0 0 14-16,0 0-2 0,0 0-20 15,0 0-21-15,0 0-27 0,0 0-83 16,0 0-111-16,0 0-122 0,1 5-68 16,-1-3-69-16,0 4-74 0,0-1-104 15,2-1 231-15</inkml:trace>
  <inkml:trace contextRef="#ctx0" brushRef="#br0" timeOffset="64544.54">27929 2941 3182 0,'-4'8'0'16,"-2"-6"0"-16,6-2-6 0,0 0-11 15,0 0-70-15,0 0-92 0,2 3-122 16,2-3-167-16,-4 0-173 0,4 0-27 15,-1-5 259-15</inkml:trace>
  <inkml:trace contextRef="#ctx0" brushRef="#br0" timeOffset="65143.68">28017 2629 800 0,'-7'2'58'16,"7"-2"46"-16,-2 3 29 0,2-3-6 16,0 0-18-16,-6 2-22 0,6-2-18 15,0 0-32-15,0 0-21 0,0 0-19 16,0 0-12-16,0 0 2 0,0 0 9 16,0 0 14-16,0 0 13 0,0-2 11 15,0 2-5-15,-2-3-3 0,2-1 11 16,0 4 37-16,0 0 60 0,0 0 59 15,-5 0 29-15,5 0 42 0,0 0 0 16,-2-4-35-16,2 4-43 0,0 0-60 16,0 0-47-16,0 0-37 0,0 0-27 15,0 0-15-15,0 4-23 0,-2-2-83 16,2 3-149-16,0-3-128 16,0-2-108-16,0 0-82 0,0 0-86 15,0 0 172-15,0 0 208 0</inkml:trace>
  <inkml:trace contextRef="#ctx0" brushRef="#br0" timeOffset="65369.54">27887 2995 1369 0,'-11'6'39'0,"1"-1"29"16,3-5 9-16,7 0-13 0,0 0-12 16,0 0-33-16,0 0-31 0,0 0-21 15,0 0-18-15,0-3-43 0,0-1-72 16,4-4-112-16,3 1-173 0,1 0 166 16</inkml:trace>
  <inkml:trace contextRef="#ctx0" brushRef="#br0" timeOffset="66879.62">29095 2247 626 0,'-4'0'47'0,"-2"2"28"16,6-2 34-16,0 0 17 0,0 0 10 16,0 0 11-16,0 0-1 0,0 0-7 15,0 0-11-15,0 0 3 0,0 0 6 16,0 0 13-16,0 0 6 16,0 0 11-16,0 0-8 0,0 0 84 0,0 0-105 15,0 0-26-15,0 0-28 0,0 0-28 16,0 0-18-16,0-2-22 15,8-1-7-15,7-1-15 0,2-2 6 16,2 4 0-16,9-3-10 0,-1 3 6 16,-3-2-1-16,3 4-6 0,-5 0-5 15,-3 4-23-15,-4 0-13 0,-3 1-5 16,-5 3-2-16,-1-1-9 0,-8 2 10 16,-4 4 22-16,-3 4 6 0,-8 2 15 15,-6 3 9-15,-1-3 3 0,-3 3 7 16,1-3 7-16,-4-3 15 0,-1-1 17 15,9 0 12-15,-3-5 9 0,2 1 12 16,6-4 30-16,2-5 23 0,6 0 17 16,9-2-13-16,0 0-20 0,0 0-26 15,0 0-22-15,0 0-17 0,0 0-15 16,0 0-13-16,9 0-11 0,4 0-2 16,4-2-7-16,2 2-2 0,6 0-1 15,-2 2 1-15,1 2-1 0,-3-1-3 16,-4 5-6-16,0 3 4 0,-4-4-9 15,-1 4-2-15,-5 1-2 16,-1 3 2-16,-4-4 6 0,-4 4-3 16,0-1 10-16,-6 5 8 0,-3-2 1 15,0 0-5-15,-3-3 7 0,-3 7-11 16,0-4 1-16,0-2 5 0,-1-1 9 16,2-1 25-16,-1 0 15 0,0-3 30 15,2-3 41-15,0-1 25 0,4-3 44 16,1 1 14-16,1-4 5 0,1-4 6 15,1 3-9-15,-1-1-25 0,3-4-32 16,1-1-27-16,-4-1-44 0,1-1-24 16,5 2-28-16,-4-1-13 0,0-3-78 15,5 4-129-15,-1-1-191 0,4 1-205 16,-1-3-180-16,7 3-145 0,1-2-196 16,5-4 225-16,-5 3 372 0</inkml:trace>
  <inkml:trace contextRef="#ctx0" brushRef="#br0" timeOffset="68265.78">29639 2418 644 0,'0'-7'69'0,"0"7"68"0,0 0 62 16,0 0 47-16,0 0 13 0,0 0-23 15,0 0-36-15,0 0-48 0,0 0-52 16,0 9-16-16,-2 8 32 0,2 13 5 16,-2 3-4-16,2 5-17 0,0-5-16 15,-4 2-17-15,4-3-17 0,-1-2-19 16,-1-2-3-16,-2-8 35 0,2-3 41 15,0-4 45-15,0-9 44 0,2-4 28 16,0 0 37-16,0 0 50 0,-4-4-40 16,1-7-72-16,-5-8-82 0,2-11-109 15,-1-5-94-15,-1-8-85 0,5-5-37 16,1-1 24-16,2 5 137 16,0 5-94-16,3 7 37 0,3 6 30 0,2 9 16 15,1 10 20-15,2 5 6 16,10 9 1-16,-2 8 14 0,4 8 23 15,1 3 5-15,1 9 15 0,0 2-7 16,-5 0 13-16,1 3-13 0,-2-5-5 16,-2-5 5-16,-2-2-4 0,-4-10-12 15,-1 1 2-15,-3-8 4 0,1-5 8 16,-2-1 24-16,-6-5 67 0,3-5 41 16,5-5-7-16,-2-10-20 0,1-16-29 15,-5-5-26-15,4-9-39 0,-4-2-7 16,-2 6-23-16,2 1-11 0,-2 4 2 15,0 9 6-15,0 8 11 0,0 9-8 16,3 2-4-16,-3 6-22 0,4 5-57 16,2 2-85-16,1 4-91 0,3 3-63 15,-1 6-79-15,5 2-44 0,-1 0-16 16,2 2 4-16,2 1 44 0,0-3 57 16,4-5 56-16,-2-1 1 0,-1-2 68 15,5-3 105-15</inkml:trace>
  <inkml:trace contextRef="#ctx0" brushRef="#br0" timeOffset="69160.74">30291 2383 442 0,'2'2'27'0,"-2"-2"15"0,0 6 13 15,0-1 32-15,-2 4 44 0,-4 4 24 16,1 2 2-16,-7 4-15 0,-1 7-9 16,-2 0-5-16,-8 0 29 0,3-2-27 15,-1 0-3-15,-2-3-16 0,2-4-23 16,0-4-20-16,8-4-18 0,0-2-18 15,5-1-17-15,8-6-10 16,0 0-16-16,-1-2-24 0,1-5-65 16,9-8-27-16,0-4-16 0,7-5-12 15,1 0 27-15,3-2 22 0,-1 3 23 16,-4 5 35-16,1 3 37 0,-7 4 34 16,0 7 24-16,-1 4 27 0,-6 2 30 15,0 0 16-15,2 5 17 0,-3 6 17 16,1 2 27-16,-2 6 6 0,-2-3-5 15,2 3-20-15,-1-1-30 0,-3-3-109 16,4 0 53-16,0-4-33 0,-2-6-11 16,4-1-20-16,-2-6-14 0,0 0-19 15,4 0-20-15,-1 0 9 0,3-11-1 16,2-1-50-16,3-8-61 0,4-4-22 16,0-4 11-16,2 4 30 0,0 3 22 15,0 4 21-15,0 6 19 0,-2 8 33 16,-3-1 44-16,1 8 35 0,-4-1 23 15,-1 10 32-15,-1 2 149 0,1 6-113 16,-6-3-3-16,4 5-26 0,-6-1-25 16,1-2-23-16,-1-3-26 0,-1-4-20 15,1-5-17-15,0-1 9 0,0-7-7 16,0 0 0-16,0 0-6 0,0 0 9 16,1-6-119-16,1-8-40 0,-2-5-62 15,6-15-51-15,2 1-14 16,-1-1 31-16,4 3 45 0,1 7 54 15,1 1 43-15,2 8 26 0,2 8 40 16,-2 7 43-16,-2 4 45 0,1 7 31 16,-5 6 18-16,1 5 20 0,-5 6 11 15,-1-2-3-15,-4 4-9 0,-2-1-24 16,-2-1-22-16,-7-3-15 0,3-5-1 16,-1-3-3-16,1-4-6 0,1-6-9 15,-3-5-9-15,7-2 18 0,-5-4-8 16,2-7-69-16,-1-6-68 0,5-3-28 15,4-2 5-15,4-3 19 0,1-2 12 16,4 1 20-16,10-1 17 0,0 9 22 16,9-3 23-16,4 1 2 0,2 9 9 15,0 0 2-15,0 3 2 0,-6 6 2 16,-3 2 4-16,-5 6 4 16,-5-2 17-16,-5 7 23 0,-5 0 34 15,-1 8 20-15,-12 5 6 0,-1 5-5 16,-3 1-5-16,-5 6 36 0,-2-7 58 15,0 3 44-15,0-8 18 0,2 2 22 16,6-7-17-16,-1-4-42 16,4-2-46-16,5-6-43 0,1-1-42 15,1-4-13-15,7-2-18 0,0 0-7 16,1-2 3-16,6-6-27 16,-3-3-46-16,3 0-127 0,2-4-158 15,-2-3-169-15,2 3-149 0,-4-4-160 16,-2 0-184-16,-3 3 372 0</inkml:trace>
  <inkml:trace contextRef="#ctx0" brushRef="#br0" timeOffset="69909.28">30198 2065 1113 0,'-7'-2'85'16,"1"0"88"-16,2 2 58 0,4 0 15 15,0 0-20-15,0 0-34 0,-5 0-40 16,3 4-49-16,2 2-49 0,2 8-28 16,3 1-9-16,-1 2-8 0,4 2 15 15,1-1 1-15,4-3 1 16,-1 0 8-16,3-2-2 0,-2-5 3 16,0-1 12-16,4-5-3 0,2-2 8 15,-6-2 8-15,4-5-8 0,0-1-1 16,-1 1-5-16,-1-6-9 0,-2 3-5 15,-4-3 1-15,1 4 4 0,-6 2 25 16,1-1 38-16,1 1 36 0,-6 7 17 16,0 0-10-16,0 0-19 0,0 0-22 15,0 0-21-15,2-6-26 0,-2 6-29 16,0 0-14-16,0 0-14 0,0 0-33 16,0 0-123-16,0-4-123 0,0 4-125 15,0-5-107-15,2-1-88 0,-2 2-77 16,0 4-63-16,0 0 297 0</inkml:trace>
  <inkml:trace contextRef="#ctx0" brushRef="#br0" timeOffset="72230.85">27925 2649 221 0,'0'4'18'0,"0"-4"13"0,0 5 12 16,0-5 22-16,0 0 15 16,0 0-24-16,0 0 65 0,0 0 9 15,0 0-18-15,0 0-14 0,0 0-18 16,2 2-20-16,3-2-13 0,3-2-12 16,-2 2-16-16,7-5-5 0,-2 1 1 15,2-3-2-15,-1 1-2 0,-1 1 0 16,-5 3-1-16,-6 2 40 0,0 0 50 15,0 0 56-15,0 0 51 0,0 0 58 16,0 0 49-16,0 0 2 0,-2 0-47 16,-2 0-62-16,-3 0-56 0,-7 2-52 15,5 1-27-15,-1-1-28 0,3 4-21 16,1-4-5-16,6-2 2 0,0 0-3 16,0 0-11-16,0 0-1 0,0 0 1 15,0 0-2-15,0 0-11 0,0-2 5 16,0 2 5-16,0 0-4 0,0 0-5 15,0 0 1-15,0 0 57 0,0 0-106 16,0 0-37-16,0 0-64 0,0 0-72 16,0 0-116-16,0 0-137 0,0 0-62 15,0 0-57-15,8 0 45 0,1 0 227 16</inkml:trace>
  <inkml:trace contextRef="#ctx0" brushRef="#br0" timeOffset="72790.5">27866 3097 906 0,'4'0'-5'0,"0"-5"-5"15,0 1 5-15,3-3 1 0,-1-1 1 16,-2 1-5-16,1 1 4 0,-5 6 5 16,0 0 16-16,4-2 9 0,-4 2 9 15,0 0 5-15,0 0 10 0,0 2 17 16,0-2 3-16,0 0 7 0,0 0 4 15,0 0-15-15,0 0-15 0,0 0-17 16,0 0-8-16,0 0-11 0,0 0-7 16,0 0-5-16,0 0-6 0,0 0 4 15,0 0 3-15,0 0 2 0,0 0 9 16,0 0 8-16,0 0 9 0,0 0 32 16,0 0 36-16,0 0 35 0,0 0 27 15,0 0 30-15,0 0 16 0,0 0 12 16,0 2-12-16,0 2-37 0,-2-2-41 15,0 5-35-15,-1 1-26 0,-1-1-12 16,4 0-17-16,0-1-4 0,0-2-4 16,0-4-3-16,2 4-6 0,-2-4-5 15,5 1 3-15,-5-1-14 16,0 0-15-16,2-1-33 0,0 1-25 16,2-4-30-16,0 0-30 0,-1-2-61 15,1-1-88-15,4-2-95 0,-1 1-84 16,3-3-104-16,-3 4-94 0,5-1 255 15</inkml:trace>
  <inkml:trace contextRef="#ctx0" brushRef="#br0" timeOffset="74631.37">24720 3434 505 0,'-6'0'18'0,"6"0"33"16,0 0 13-16,-4 4 2 0,4-4-6 15,0 0-12-15,0 0-11 0,0 0-8 16,0 0-10-16,0 0-8 0,0 0-5 0,0 2-2 16,4 0 13-16,4 1 26 0,5 1 6 15,-2 2 11-15,6-1 14 0,4 3-75 16,0-6 96-16,3 3 0 0,5-1 9 16,-1 0 2-16,6-3 9 0,4 1 0 15,7-2-15-15,4-2-16 0,4 1-28 16,2-3-16-16,2 0-14 0,5 0-7 0,0 3-13 15,3-1-1-15,-1 2 0 0,-2 0-2 16,4 2-1-16,-1-1-1 0,-7 5 0 16,-1-4-1-16,-2 3 1 0,-4 1 3 15,0-4-2-15,-4 3 2 0,-2-3-5 16,3 4-2-16,-5-6 2 0,-1 0 4 16,-1 2-5-16,-1-2 4 0,0 0-4 0,-1 0 5 15,-5-2-2-15,0 2 1 0,0-4-1 16,-1 2 1-16,1 0-5 0,0-1 0 15,-2 3 4-15,2-2-3 0,0 2-1 16,2-2 2-16,-2 2 3 0,2 0 1 16,-2 0 3-16,3 0-2 0,-1 0 0 0,-2 0 0 15,4 2-4-15,-4-2 5 16,-2 0 26-16,0 0 61 0,-3-2 14 0,1-2 2 16,-2 4 1-16,10-2-10 0,0-3-12 15,5 3-22-15,-5 0-31 0,2-2-17 16,-6 3-1-16,-4-1-10 0,-3-2-1 15,-5 2-1-15,-3 2 8 0,-2-2-1 16,-4 4-11-16,-3 0-6 0,-3 2 2 0,1-2-6 16,-8-1-8-16,0 5-5 0,0 0-3 15,-6 1-3-15,-1-3-23 0,-1 3-55 16,-3 1-88-16,0-1-101 0,-3-3-106 16,1-2-108-16,4-2-73 0,-1-2 227 15</inkml:trace>
  <inkml:trace contextRef="#ctx0" brushRef="#br0" timeOffset="76081.48">29040 3657 384 0,'-6'6'17'16,"-1"0"25"-16,-1-3 22 0,-1 3 11 15,1-1 18-15,-1-1 23 0,-1 2 27 16,3-4 26-16,-3 1 17 0,1-1 11 0,1-2 14 16,-3 0 13-16,5 0-10 0,1-2-9 15,-1-1-29-15,2 1-16 0,-2-4-29 16,5-1-21-16,-1-1-32 0,2 1-35 16,2-2-12-16,-2 1-16 0,0-1-20 15,3 3-6-15,1-1-2 0,0 1-4 16,0 3-4-16,-4 3-5 0,2 0-1 0,3 1 4 15,-1 5-1-15,2 3 5 0,1 4 5 16,-3 6 9-16,4 7 2 0,-7 4 7 16,3 7 2-16,-4 0 3 0,-5 2-6 15,1 0 5-15,-4-2-8 0,-5-1 0 16,-2-1 4-16,2-5-1 0,-4-4 18 0,-4-4 18 16,4-3 3-16,2-4 0 0,1-6-4 15,-1-3-11-15,6-4 2 0,1-2 5 16,1-2 15-16,1-6 12 0,4-3-6 15,0 2-3-15,-1-4-16 0,6 2-12 16,-1-2-6-16,0 0-6 0,6 3-18 16,-3 1 7-16,5 1 1 0,5 3-5 0,-4 3 9 15,6 2 1-15,0 0-2 0,0 2 4 16,0 5-5-16,4 1-2 0,-2-3 4 16,-2 5-2-16,6-3-1 0,-4 2-1 15,1-1 1-15,1-3-3 0,0 1-8 16,0-6 1-16,-1 0-86 0,-1-4-65 15,0 1-76-15,2-5-65 0,-2-3-46 16,-4 0-57-16,-4-8-36 0,3 1-46 0,-3-5 156 16,-3-5-28-16,-5 0 153 0</inkml:trace>
  <inkml:trace contextRef="#ctx0" brushRef="#br0" timeOffset="76391.28">29233 3775 1007 0,'-2'-10'78'16,"-4"5"93"-16,4-3 85 0,2 8 66 0,0 0 35 15,0 0 1-15,0 0-9 0,0 0-42 16,0 0-67-16,-2 0-64 0,-1 2-55 15,1 4-49-15,0-4-29 0,-2 3-15 16,2 3-18-16,0 8 2 0,-3 7-2 16,1 3-8-16,-4 4 2 0,4 1 1 15,1 1 0-15,3 3-8 0,0 0 1 16,3-3 4-16,3-2-5 0,4-6-5 0,3-2 6 16,-4-3-4-16,3-8-4 0,3-3 7 15,2-3 0-15,0-7 1 0,-2-1 2 16,2-7 5-16,0-5 0 0,-2-7 3 15,0-6-10-15,-4-5 10 0,-1-8-6 16,-4 0 2-16,-5-4-4 0,-2-5-6 16,-7 3-5-16,-3 5-4 0,-4 3 19 0,-2 5-1 15,-4 10 10-15,2 7 14 0,0 2 2 16,-6 12-8-16,1 3-44 0,-5 11-150 16,3 7-223-16,0 12-268 0,-5 7-265 15,5 6 105-15,-3-4 323 0</inkml:trace>
  <inkml:trace contextRef="#ctx0" brushRef="#br0" timeOffset="77634.03">29796 3847 961 0,'0'0'31'0,"-4"0"47"0,4 0 42 0,-6-4 13 16,6 4-6-16,-5-3-7 0,3-3 1 16,0-3-5-16,0-2-28 0,-2 0-17 15,2-4-9-15,2 0-10 0,0-4-1 16,0 2-13-16,0 1-11 0,2 1-4 16,4 0-3-16,-4 2-10 0,4 4 0 15,-5 1-4-15,-1 8-2 0,0 0-2 16,0 0 8-16,6 2 10 0,0 4 4 0,-1 1 8 15,1 4 12-15,2 10 20 0,-5 3 20 16,-1 9-2-16,2-1-5 0,-2 0-17 16,-4-3-5-16,2 1-20 0,-4-4-16 15,2-7-10-15,2-1-2 0,0-6-5 16,0-7 5-16,0 3-3 0,0-8-4 0,0 0 9 16,0 0 17-16,0 0 25 0,0-2 52 15,2-6-22-15,-2-5-17 0,4-7-41 16,-2-4 37-16,4-6-134 0,1-6-27 15,-1 3 7-15,7 0 13 0,-2 6 7 16,3 5 24-16,3 4 14 0,-2 6 11 16,-2 7 7-16,6 3 16 0,0 4 3 0,-2 3 2 15,2 7 1-15,-2 1-6 0,2 3 5 16,-6 7 8-16,0 3 4 0,-3-2 1 16,-1 0-4-16,-3-2 3 0,1-1 15 15,-7-1 4-15,2-5 6 0,-4-4-12 16,2 1 4-16,0-5-6 0,0-7-4 15,0 0-1-15,0 0 16 0,0 0 48 0,0 0 48 16,2-6-4-16,-4-3-28 0,2-10-39 16,2 1-41-16,6-12-38 0,1 0-30 15,4-3-16-15,-1 3 2 0,3 6 7 16,2 3 18-16,-6 5 4 0,2 3 11 16,-3 5 9-16,-3 4-5 0,-3 4-5 0,2 0-15 15,-4 2 7-15,2 4 6 0,-3 1 13 16,1 5 13-16,-2 2 17 0,4 5 8 15,-4 5-1-15,0 0 8 0,0-1-8 16,0 3-1-16,0-4-16 0,0-5-1 16,2 0-3-16,0-3 2 0,0-2-11 15,3-3-1-15,1-3-31 0,-2 1-60 0,2-5-85 16,-5 0-82-16,-1-2-86 0,6 0-92 16,-2-4-92-16,3-3-116 0,1-1 254 15</inkml:trace>
  <inkml:trace contextRef="#ctx0" brushRef="#br0" timeOffset="78928.75">30316 3758 564 0,'0'0'31'0,"0"0"15"0,0 0 14 0,0 0 3 15,0 0-7-15,-2-6-18 0,4 1-11 16,3-5-11-16,3 1-9 0,-3-2-6 16,1 2 4-16,2 1 18 0,-1-1 24 15,-5 1 17-15,-2 3 24 0,0-1 10 16,0 6 3-16,-2-2 5 0,-2 1 22 0,-1-3-29 16,-1 2-15-16,-3 2-16 0,-1 2-16 15,-3-2-12-15,-2 5 2 0,2 1 8 16,-4 5 25-16,2-3 38 0,-1 5 8 15,3-4-7-15,2 6-3 0,0 0-14 16,-1 5-6-16,3 1-16 0,5-3-22 16,-2 3-10-16,1-1-8 0,5-5-14 15,3 0-7-15,-1-6-6 0,4 1-3 0,-2-3-8 16,1 0 8-16,-1-1 0 0,4-6 2 16,1 0-3-16,3 0-3 0,-1-6-16 15,4-1-17-15,0-4-44 0,-2-2-36 16,4-4-33-16,-2-3-14 0,1-3 14 0,-1 3 24 15,-6 1 27-15,2 1 22 0,-3 6 25 16,0 1 25-16,-5 8 36 0,-3 3 28 16,0 0 20-16,0 0 27 0,0 0 4 15,0 0 4-15,0 1-12 0,-3 7-11 16,1 1 21-16,0 6 13 0,-2 4 0 16,2-3-15-16,2 1-9 0,0 2-9 0,2-2-22 15,2-4-9-15,0-4-7 0,3 0-15 16,1-3-4-16,-1-1-5 0,3-5-10 15,3 0-6-15,0-3-28 0,4-7-42 16,2 1-59-16,-2-6-70 0,0-7-34 16,2-4-35-16,-2 2-1 0,0 1 38 15,-2 1 53-15,-4 5 46 0,1 6 43 0,-5 7 51 16,-3-1 44-16,-4 5 46 0,0 0 17 16,2 2 7-16,-4 3 62 0,4 4 71 15,-2 4 32-15,0 4-1 0,0 6-13 16,4-3-24-16,-4 2-30 0,2-1-40 15,0 1-45-15,1-5-35 0,-1 0-18 0,2-4-16 16,2-4-4-16,-1-2-6 0,-1-1-8 16,2-4-27-16,-6-2 12 0,2 0-11 15,3 0-5-15,-3-4-12 0,0-7-38 16,-2-4-78-16,6-4-100 0,-4-7-31 16,5 0 34-16,7-2 36 0,-1 4 43 15,4 4 41-15,4 3 53 0,-1 6 71 16,1 3 54-16,2 12 41 0,-2 0 21 15,-1 7 1-15,-1 4 5 0,-4 4 25 16,-3 1 26-16,-3 2 5 0,-1 1-20 16,-3-1-18-16,-1-2-10 0,-4-5-18 15,-2-4-17-15,2 1-5 0,-3-5-9 16,3-7-3-16,0 0-10 0,-6 0-8 16,0-4-1-16,2-3-71 0,-3-8-97 15,-1-2-72-15,3-11-54 0,5-1-39 16,3-3 24-16,7 2 32 0,7 0 45 15,6 8 46-15,3 2 40 0,2 8 26 16,3 5 25-16,-5 3 22 0,2 10 52 16,-3 1 32-16,-6 6 39 0,-4 4 57 15,-4 4 58-15,-3 3 45 0,-6 4 8 16,2-4-20-16,-8 4-28 0,0-2-39 16,-5 0-45-16,-3-4-45 15,3-3-40-15,-1-4-36 0,1-2-104 16,1-6-115-16,1-5-157 0,-1-2-160 15,1-2-312-15,5-3 259 0,0-7 236 16</inkml:trace>
  <inkml:trace contextRef="#ctx0" brushRef="#br0" timeOffset="80316.91">30215 3468 582 0,'2'-6'39'0,"0"1"45"0,-2 5 51 16,0 0 45-16,0 0 57 0,0 0 44 15,0 0 28-15,0 0 12 0,0 0-25 0,0 0-46 16,0 0-62-16,0 0-56 0,0 0-48 15,0 0-40-15,4 3-24 0,-2 1-14 16,0 3-2-16,3 1-7 0,1 5 6 16,-2 2-1-16,3-2 5 0,-1 2-6 15,2 0 1-15,1-4-1 0,-1 2-1 16,-5 0 5-16,5-4 2 0,1-1 0 16,1-3-6-16,1-1 5 0,-1 1 3 0,1-3-2 15,2-2-1-15,2-2 7 0,2-5 3 16,-3 0-3-16,6-1-2 0,-3-5-3 15,0 4-2-15,-1-4-1 0,-3 2-4 16,0-1 1-16,-2 1-2 0,1 0 9 16,-3 4-11-16,-5-1 5 0,2 4 0 0,-6 4 32 15,0 0 54-15,0 0 24 0,0 0 27 16,0 0-6-16,0 0-47 0,0 0 41 16,0 0-7-16,0 0-29 0,0 0-17 15,0 0-21-15,0 0-22 0,0 0-15 16,0 0-6-16,0 0-86 0,0 0-109 15,0 0-138-15,0 0-158 0,0-5-154 0,0 5-175 16,0 0-80-16,0 0 348 0</inkml:trace>
  <inkml:trace contextRef="#ctx0" brushRef="#br0" timeOffset="81986.41">26496 2612 170 0,'0'0'4'15,"0"-6"6"-15,0 6 10 0,0 0 7 16,0-5 8-16,0 5 10 0,0 0 16 15,0 0 16-15,-2-2 17 0,2 2-5 16,0 0 0-16,0 0 3 0,0 0-1 16,0 0-2-16,0 0-3 0,0 0 1 15,0 0 3-15,0 0-1 0,0 0-7 16,0 0-10-16,0 0-11 0,0 0-9 16,0 0-4-16,0 0-10 0,0 0-12 15,0 0-11-15,0 0-1 0,0 0-3 16,0 0-3-16,0 0 4 0,0 0-2 15,0 0-4-15,0 0 1 0,0 0-3 16,0 0 2-16,0 0 0 0,0 0-11 16,0 0 9-16,2 2 2 0,4 1 2 15,-2 1 3-15,1 4 5 0,5-1 4 16,-3 6 16-16,1-4 8 0,1 6 3 16,-1-2 11-16,-1 2 2 0,1 0-1 15,1 6 8-15,-1-5 5 0,0 1-6 16,1 2-3-16,0-3-2 0,1-1-6 15,-1 2-12-15,-1-2-4 0,-1-2-11 16,1 0-4-16,-2 2-11 0,-1-4-2 16,7 4-3-16,-7-2 1 0,3 0-2 15,-1 2-3-15,1-6 0 16,0 4 3-16,-3-5-2 0,-1-1-1 16,2 0 0-16,-4-5-3 0,-2-2 1 0,1 6 3 15,-1-6-1-15,0 0 48 16,0 0 83-16,0 0 76 0,0 0 61 15,0 0 41-15,0 0 6 0,-1-4-52 16,-1-3-61-16,0-3-60 0,-4 1-70 16,-1-4-164-16,1 0-137 0,0 2-153 15,1-4-207-15,-1 2-189 0,6-2-248 16,4-2 212-16,3-3 333 0</inkml:trace>
  <inkml:trace contextRef="#ctx0" brushRef="#br0" timeOffset="82653">26687 2541 237 0,'-2'-9'0'0,"-2"1"15"0,2 1 19 16,1 0 17-16,1 1 17 15,-2 2 20-15,2 4 13 0,0 0 16 16,0-5 12-16,0 5 5 0,0 0 6 16,0 0 2-16,0 0 5 0,0 0 8 15,0 0-1-15,0 0-17 0,0 0-15 16,0 0-18-16,0 0-16 0,0 0-25 15,0 0-19-15,-4 0-17 0,2 2-19 16,-4 1 2-16,3 7-5 0,-7 4-2 16,-1 7-6-16,-1 1 4 0,-3 1-3 15,0-1 8-15,2 0-5 0,0 1 1 16,-2-5-6-16,1 3 4 0,-1-1 5 16,0 2 15-16,0-3 21 0,0 3 1 15,2 1 0-15,-2-3-8 0,1-3-13 16,3 3 3-16,2-5-14 0,-1 2-2 15,3-4-5-15,-1 0 3 0,2-4-2 16,3-1 17-16,-3-3 5 0,6-5 16 16,0 0 17-16,0 0 24 0,0 0 14 15,0 0 15-15,0 0 9 0,0 0 10 16,0 0 4-16,0 0 20 0,0 0 0 16,0 0 7-16,0 0 20 0,0 0-2 15,0 0 4-15,0 0 7 0,0 0-5 16,0 0-8-16,0 0-20 0,0 0-25 15,0 0-18-15,0 0-19 0,0 0-81 16,0 0 55-16,0 0-16 0,0 0-16 16,0 0-9-16,0 0-8 0,0 0-5 15,0 0-5-15,0 0-1 16,0 0-10-16,0 0-14 0,0 0-80 16,0 0-98-16,0 0-127 0,0 0-170 15,0-3-194-15,-2-1-275 0,2 4-359 0,4-13 498 16</inkml:trace>
  <inkml:trace contextRef="#ctx0" brushRef="#br0" timeOffset="84654.79">28858 3040 284 0,'-7'0'25'0,"1"0"15"0,6 0 21 15,-4 0 17-15,4 0 1 0,0 0 5 16,0 0 13-16,0 0 1 0,0 0-2 16,0 0 6-16,0 0 7 0,0 0 0 15,0 0-11-15,0 0-12 0,0 0-8 16,0 0-14-16,0 0-14 0,0-2-11 16,4 2 6-16,2 0 30 0,1-2 6 15,5 2-1-15,1-4-1 0,4 3-8 16,2-1 3-16,-2-2-3 0,8 0-12 15,-1 0-9-15,3 1 4 0,5-3 11 16,7 1 25-16,3 1 25 0,7-2-5 16,2 1-19-16,6 1-11 0,1-3-18 15,1 1-10-15,-2 0-17 0,1 3-6 16,-3-1-5-16,0 2-2 0,-2 0-14 16,-2 2 7-16,0-3-5 15,-2 3-7-15,0-2 3 0,-2 0 7 0,4-4 10 16,-1 1 40-16,-1 1 1 0,-4-4 5 15,-3 1-12-15,-3 0-10 16,-1-1-1-16,-8 1-9 0,-1 1-13 16,-3-1 11-16,-3 1 16 0,-6 4-2 15,2-3 0-15,-4 3 2 0,0 0-5 16,-2-2-11-16,0 2-14 0,3 1 2 16,1-3-3-16,0 2-6 0,3 0-4 15,3-2-2-15,2 2-8 0,-1-3-2 16,1 1 7-16,-3 0 2 0,-1 3-1 15,2-1-1-15,-4-2-11 0,-4 2 1 16,2 2-5-16,-4 0-5 0,-5 0 9 16,-3 0-1-16,-5 0 3 15,0 0 0-15,0 0 4 0,0 0 10 16,0 0 0-16,0 0 9 0,0 0 12 16,0 0-9-16,0 0 1 0,0 0-10 15,0 0 0-15,0 0-8 16,0 0 2-16,0 0-7 0,0 0-4 15,0 0 3-15,0 0-6 0,0 0 17 16,0 0-13-16,4 0 3 0,-4 0-7 16,0 0 7-16,0 0 0 0,0 0 0 15,0 0 0-15,0 0-2 16,0 0-1-16,0 0 3 0,0 0 7 16,0 0-12-16,0 0 5 0,0 0 6 15,0 0-6-15,0 0-5 0,0 0 10 16,0 0 0-16,0 0-11 15,0 0-4-15,0 0 10 0,0 0 2 16,0 0-7-16,0 0 8 0,0 0-8 16,0 0 3-16,0 0 11 0,0 0-11 15,0 0-8-15,0 0-6 0,0 0-73 16,0 0-67-16,0 0-100 16,0 0-88-16,0 0-98 0,0 2-60 15,-6 4-97-15,-1 3 168 0,-3-4-184 16,-1-3 249-16</inkml:trace>
  <inkml:trace contextRef="#ctx0" brushRef="#br0" timeOffset="89870.12">31497 2346 226 0,'0'0'15'0,"-6"-2"19"15,2-2 27-15,4 4 23 0,-5-2 15 16,1 1 10-16,4 1 16 16,-6-6 7-16,4 4 8 0,-1-3-1 15,-1 3 9-15,0-4 7 0,0 1 4 16,2 3 4-16,2 2 1 0,-3-6-16 15,3 6-13-15,0 0-15 16,0 0-28-16,0-4-20 0,0 4-19 16,3-3-28-16,1 1-10 0,6-4-9 15,3 6-3-15,4 0-4 0,2 0-6 16,3 4-2-16,-3 3-3 0,2 3 3 16,-2 3-2-16,-4 2 0 15,-4 1 3-15,-3 1 7 0,-6 5-3 16,-2 1 9-16,-4-1 2 0,-9 4 2 15,0 0-5-15,-10 0 4 0,-2-2 1 16,-1-3-2-16,-2-4 0 16,1-3 6-16,-1-1 5 0,3-3 27 15,1-8 23-15,3 3 21 0,4-5 17 16,7 0 24-16,3-2 21 0,7 2-16 16,0 0-18-16,-2-5-33 15,8-1-29-15,3 2-19 0,4-1-13 16,8 3-18-16,4-2-12 0,-1 8-3 15,1 0-1-15,-1 1-2 0,-3 5-2 16,2 1 1-16,-6 0 5 16,0 2 1-16,-8 2 4 0,-1 0 132 15,-3 2-127-15,-5-3-1 0,-5 5 22 16,-3 0 6-16,-3-1 13 0,-2-3 10 16,-4 0 28-16,-4 0 31 0,-2 0 32 15,1-6 24-15,-3 0-3 16,0-1-18-16,-1-3-42 0,1-3-18 15,1 2-22-15,5-4-22 0,2-4-12 16,4 2-7-16,1-3-19 16,5 1-17-16,1-2-137 0,4-1-172 15,2-2-167-15,10-6-161 0,7-7-146 16,7-5-176-16,8 1 204 0,2-3 322 16</inkml:trace>
  <inkml:trace contextRef="#ctx0" brushRef="#br0" timeOffset="90318.36">31977 2415 730 0,'0'-2'37'16,"-2"0"31"-16,-2-4 23 0,0 5 13 15,-1-5 40-15,1 4 65 0,4 2 37 16,0 0 26-16,-6-4 12 0,6 4-9 15,0 0-2-15,0 0-25 0,0 0-30 16,0 0-38-16,-2 0-46 16,-5 6-32-16,-1 7-31 0,-7 4-26 15,-2 7 21-15,0 11 13 0,-2 2-1 16,2 3 2-16,-2 0 12 16,2 0-12-16,6-1-15 0,3-4-11 15,8-5-19-15,0-2-13 0,8-6-3 16,3-3-6-16,6-5 4 0,6-2 7 15,3-11 8-15,5-6-1 0,1-4-15 16,2-8-4-16,0-9 1 16,0-4-21-16,-4-7 22 0,-5-2-39 15,-6-11 3-15,-6 3 20 0,-9 2 35 16,-4 1 106-16,-8 7 41 16,-1 1 25-16,-8 10-13 0,-2 0-9 15,-2 11-31-15,0 6-46 0,-2 3-39 16,-1 6-86-16,1 6-219 0,2 7-238 15,-1 6-253-15,3 3-198 0,-2 6-270 16,12 0 174-16,1-4 416 16</inkml:trace>
  <inkml:trace contextRef="#ctx0" brushRef="#br0" timeOffset="91516.13">31075 2664 1125 0,'-5'2'66'16,"5"-2"30"-16,0 0 24 15,0 0-20-15,0 0 11 0,0 0 16 16,0 0 7-16,0 0-15 0,0 0-24 16,0 0-17-16,0 0-14 0,0 0-9 15,0 0-10-15,0 0-15 16,3 0 1-16,-1-2-7 0,6-2 2 15,-1 2-11-15,1 1-3 0,-4-3-5 16,3 2-2-16,-7 2-7 0,0 0-1 16,0 0-7-16,0 0 0 0,0 0-3 15,0 0 4-15,0 0 6 16,2 6-9-16,-4-3 9 0,-3 3 0 16,3-1-2-16,2-1 1 0,0-4 9 15,0 0-3-15,0 0-6 0,0 0 5 16,0 0 4-16,0 0 4 15,0 0 1-15,0 0 4 0,0 0 9 16,0 0-3-16,0 0-4 0,0 0-12 16,0 0-1-16,0 0 5 0,0 0 6 15,0 0-3-15,0 0-3 0,0 0 0 16,-4 4-3-16,4-4 4 16,-4 4-6-16,2 1-2 0,2 1 3 15,0-6-2-15,0 4 5 0,0-4 2 16,0 0 4-16,0 0 9 0,2 0 11 15,-2 0 7-15,0 0 27 16,4-4 2-16,-4-2-10 0,2-1-12 16,-2-3-11-16,-2 5-11 0,2-3-14 15,-4 3-8-15,4 5-13 0,0 0-9 16,0 0-107-16,-2 4-161 16,0-1-121-16,-1 8-156 0,6 1-149 15,-1-7 270-15</inkml:trace>
  <inkml:trace contextRef="#ctx0" brushRef="#br0" timeOffset="92841.33">31298 3062 513 0,'-17'-2'59'0,"0"0"47"15,4-1 59-15,2 1 62 0,3 0 69 16,8 2 47-16,0 0 8 0,0 0-29 15,0 0-58-15,0 0-61 16,0 0-64-16,0-4-33 0,8 4 11 16,11-3 48-16,11-1 10 0,8 0-9 15,11-3-9-15,9-5-22 0,5 1-25 16,3 0-13-16,2 2-30 16,-4 1-22-16,0-1-15 0,-5 4-20 15,-2 3-1-15,-10 2-9 0,-4 2-2 16,-9-2-8-16,-5 1-3 0,-7 5 6 15,-4-4 7-15,-9 2-4 0,-1-3-4 16,-8-1-2-16,0 0 5 16,0 0 3-16,0 0-6 0,-6 0-25 15,-4-1-64-15,-7-5-71 0,-7 4-44 16,-3-3-23-16,-9-3-36 16,-3 3-19-16,-3 3 13 0,-3 0 46 15,-4-2 47-15,-2 8 49 0,0-4 41 16,0 2 34-16,1 0 39 0,1 3 42 15,6 1 49-15,1-3 40 16,3 1 42-16,8 0 31 0,11 1 9 16,4-3-19-16,7-2-31 0,9 0-39 15,-4 4-25-15,12-2-23 0,7 0-9 16,8 3 11-16,5-3 20 0,10-2-7 16,3-2-12-16,5 2-10 15,1-5-13-15,2 1-5 0,-2-3-7 16,-1 1-9-16,-3 0-8 0,-3 3 5 15,-1-1 8-15,-6 0-8 0,-5 4 6 16,2-3-7-16,-11 3 7 16,2 0 0-16,-10 0-5 0,2 0-6 15,-9 0-3-15,2 0-90 0,-6 0 116 16,0 0 20-16,0 0 21 0,0 0 7 16,0 0-9-16,0 0-6 0,0 0-14 15,0 0-10-15,0 0-23 16,0 0-4-16,0 0-4 0,0 0-10 15,0 0 6-15,0 0-15 0,0 0-89 16,0 0-101-16,0-4-133 0,0 4-191 16,0-4-299-16,-6 0-168 15,4-3 376-15</inkml:trace>
  <inkml:trace contextRef="#ctx0" brushRef="#br0" timeOffset="94170.52">29520 4273 335 0,'-10'0'21'0,"5"-2"26"15,-5-1 27-15,5 3 14 0,-3-2 11 16,8 2 11-16,-4-2 22 0,4 2 7 15,0 0 2-15,0 0-17 0,0 0-24 16,2-4-23-16,-2 4-23 0,2 0-22 16,6 0-13-16,7 0-11 0,4 0-1 15,5 0 16-15,7 0 7 0,4 4 7 0,7-8 10 16,7 8-3-16,2-4-2 0,6 0-8 16,0-4-5-16,1 4-5 0,8-2-1 15,-1 0-6-15,-5-1 9 0,2 1 3 16,-3-4 5-16,-2 3 6 0,-4-3 10 15,-2 0 15-15,-4 3 8 0,-6-3 3 16,-3 4-3-16,-9-1-6 0,-7 3 1 0,-5-2-11 16,-5 2 2-16,-7 0 53 0,-1 0 55 15,-4 0 52-15,0 0 29 0,0 0 5 16,0 0-7-16,-2 0-28 0,2 0-32 16,-2 2-59-16,0-2-45 0,-3 0-32 15,-1 0-23-15,6 0-106 0,0 0-141 16,-4 0-224-16,2-4-230 0,2 4-244 0,2-4-100 15,6-5 392-15</inkml:trace>
  <inkml:trace contextRef="#ctx0" brushRef="#br0" timeOffset="94467.34">31465 3914 2653 0,'-10'0'165'0,"1"0"106"15,3 0 27-15,6 0-26 0,0 0-38 16,-6-4-45-16,6 4-50 0,0 0-49 15,0 0-58-15,0 0-32 0,0 0-82 16,0 0-128-16,0 0-186 0,-1-3-244 16,1 3-116-16,5 2-181 0,-3-1 294 15,-2 3 273-15</inkml:trace>
  <inkml:trace contextRef="#ctx0" brushRef="#br0" timeOffset="94612.25">31467 4212 4953 0,'0'0'138'16,"0"0"171"-16,0 0 41 0,0 0-44 16,0 0-139-16,0 0-129 0,0 0-152 15,3 0-684-15,-3-11-397 0,0 0-476 16,0-10 490-16,0-1 487 0</inkml:trace>
  <inkml:trace contextRef="#ctx0" brushRef="#br0" timeOffset="95159.42">31954 4022 1316 0,'-2'13'59'0,"2"-5"55"0,0-8 28 15,0 0 14-15,0 0 10 0,0 0 18 16,0 0 49-16,0 0 45 0,0 0 33 15,2 0 15-15,6-8-31 0,1-9-63 16,6-5-58-16,2-6-87 0,4-2-43 16,-4-1-44-16,0-6-18 0,-2-1 5 15,-3 1-3-15,-3 2 0 16,-1 5 27-16,-1 8 7 0,-5 5 5 16,2 6-20-16,-4 11-6 0,0 0-12 15,0 0-14-15,0-2 3 0,0 11-22 16,-4 10 6-16,2 7 8 0,-4 9 4 15,-3 2 24-15,1 2-131 0,1 2 185 16,-3 0-42-16,1 0 54 0,-1-2-10 16,1-1-2-16,1-3-10 0,3-5-7 15,1-4-10-15,-2-4-31 0,6-2-83 16,2-3-128-16,4-6-55 0,1 1-47 16,3-7-23-16,5-3-34 0,4-4-40 15,2-7-27-15,1-10-14 0,9-3 148 16,1-4-45-16,2-8 153 0</inkml:trace>
  <inkml:trace contextRef="#ctx0" brushRef="#br0" timeOffset="95463.23">32379 3922 1007 0,'10'-19'105'16,"-6"8"108"-16,-1 0 114 0,-6 7 67 15,1-2 67-15,0 5 6 0,-6 2-66 16,1-1-90-16,-1 6-99 0,-7 3-85 16,2 8-25-16,-8 3-41 0,2 8-28 15,2 2-16-15,0 0-5 0,2 2 9 16,7-3-17-16,3 1 2 0,8-6-26 15,1-1-11-15,4-5-14 0,5-3-8 16,0-6 4-16,6-3-3 0,0-10 7 16,4-3 5-16,-2-8 16 0,1-7 5 15,-3-8-20-15,2-7-16 16,-8-2 5-16,-5-1 9 0,-1 3-1 16,-7 0 8-16,-4 4-134 0,-7 7 207 15,2-1 51-15,-1 11 30 0,-1 3 14 16,0 5-21-16,3 5-21 0,2 4-43 15,-5 7-108-15,5 5-138 0,-5 5-80 16,3 9-165-16,3-1-120 0,-1 1-59 16,8-2-57-16,7 1 74 0,7-8 252 15</inkml:trace>
  <inkml:trace contextRef="#ctx0" brushRef="#br0" timeOffset="95928.45">32803 3886 513 0,'-8'-2'19'15,"-1"2"26"-15,-1-3 12 0,-1-1 19 16,1 4 12-16,1 0 13 0,0-4 22 16,-1 2 25-16,-1 2 4 0,-1 0-11 0,1 2 3 15,-2 2 15-15,1-2 6 0,-3 0 2 16,0 5-12-16,0 1-18 0,0 3-26 16,4 0-23-16,-3 8-10 0,5 5 5 15,0 4 8-15,1 1-6 0,0 3-5 16,8-2-5-16,4 0-8 0,-2-1-14 15,8-5-8-15,-1-1-4 16,6-5-14-16,2-6 13 0,0-1 0 0,0-9 1 16,0-2 2-16,4-6 5 0,-2-5 1 15,0-4-11-15,2-7-2 0,-3-4-12 16,-1-4-5-16,-1-4-4 0,-3-3-4 16,-8 0-9-16,-5 0-2 0,-1 1 0 15,-7 5 103-15,-3 3-123 0,-4 0-2 0,-2 11-27 16,-2 2-166-16,-10 10-265 0,-3 8-265 15,-4 7-249-15,-7 5 365 0</inkml:trace>
  <inkml:trace contextRef="#ctx0" brushRef="#br0" timeOffset="103455.35">28288 2407 184 0,'2'-7'16'0,"3"-1"9"0,-1 1 11 15,2-2 13-15,-2-1 8 0,1-1 25 16,3 0 21-16,-4-2 9 0,1 4 9 16,3-2 19-16,-4 1 17 0,1 1 24 15,-3-2 26-15,4 3 15 0,-4 5 27 16,-2 3 10-16,0 0-21 0,0 0-36 15,0 0-49-15,0 0-44 0,0 0-52 16,0 0-28-16,0 0-15 16,0 0-17-16,-2 1-11 0,-4 7 6 15,-5 7 5-15,1 5 3 0,-5 3 0 16,-2 1-7-16,4 0 8 0,0 4-2 16,0 0 0-16,3 2 3 0,2 1 5 15,3-1 0-15,1 0 3 0,2-2 3 16,4-2 2-16,2 2 20 0,1-4 4 15,3-2-2-15,2 0-12 0,-1 1-6 16,0-1 0-16,5-1-5 0,-5 1-2 16,4-2 5-16,-1 3 19 0,-3-1 4 15,1 0 23-15,-3 4 15 0,4 0 20 16,-5 0-1-16,2 2-21 0,-3 2-4 16,-1 2-24-16,2 5-8 0,-4 0-14 15,-2-2-7-15,3 3-8 0,-6-3-9 16,1-2 4-16,0 3 8 0,-6 1-12 15,1-2 4-15,-3-1 4 0,-3 7-2 16,0-2 3-16,-6 4 4 0,0-2-13 0,-5 1 2 16,-5-3 6-16,1-3-8 0,1-5-2 15,3-1-5-15,-1-2 0 0,3-6 5 16,3-7 2-16,0-5 4 0,6-3-6 16,1-3 0-16,3-4 5 0,1-6-15 15,2-3-14-15,5-6-13 0,-3 0-25 16,4-5-18-16,4-1 11 0,3 4 1 0,-3-3 11 15,5 5 18-15,3 4 4 0,-1 3-99 16,4-3 119-16,0 8 3 0,2-1 2 16,-2 4-1-16,4 5-3 0,0 3 3 15,2 1-2-15,-2 6 6 0,0 4-9 16,-2 3 5-16,-2 2 4 0,0 0 7 0,-2 4-3 16,-1 2 6-16,-3-2-5 0,-3 2 16 15,1 1 0-15,1-1 5 0,-6 2 5 16,0 1 12-16,-2-1 16 0,0-1 7 15,0-1 0-15,0 4-2 0,-2-4-7 16,0-4-6-16,2 1-11 0,-4 1-11 16,4-3-8-16,-2-3-6 0,2 2-4 0,0-3-2 15,2 1-1-15,-2-2 4 0,4-3-2 16,-4 0-3-16,2 1-6 0,0-3 9 16,0 0-3-16,-2-6-1 0,3 4-1 15,-1-3 5-15,0-1-3 0,4-1-6 16,-4 3 11-16,1-8-7 0,-1 5 7 15,0-3-7-15,4 3 2 0,-4-6-1 16,0 3-1-16,1 1 7 0,1-4 3 0,2 0-5 16,-2 1 3-16,1 1 5 0,1 0-1 15,0 0-2-15,1-1-2 0,1-1-3 16,-3 0 5-16,5 2-6 0,-4-1-2 16,-3 1 4-16,5-2-10 0,-2 0 4 15,1 3 2-15,-3-3 0 0,2 2-6 16,1-2 1-16,-3 0-14 0,0 1-52 0,0-1-47 15,3 0-51-15,-1 2-65 0,-6-4-77 16,2-4-86-16,1 4-78 0,-3 0-89 16,0 0-113-16,6-7 266 0</inkml:trace>
  <inkml:trace contextRef="#ctx0" brushRef="#br0" timeOffset="132364.73">20214 6506 348 0,'-7'-2'14'16,"-1"0"14"-16,4 2 22 0,4 0 25 15,-5-4 12-15,5 4 3 0,-2-2-5 16,-2-3 0-16,4 5-1 0,0 0-3 16,0 0-12-16,0 0-14 0,-2-2-16 15,2 2-15-15,0 0-5 0,0 0-11 0,0 0-5 16,0 0-8-16,0 0 1 0,0 0 4 15,0 0 0-15,0 0-3 0,0 0 7 16,0 0-1-16,6-6-3 0,3-1 12 16,2-2 7-16,10-4 9 0,4 1 7 15,3-6 1-15,6 1 3 0,6-5 9 16,1-1 4-16,9 1-2 0,-5-2-7 0,0 2-10 16,6 1-5-16,2 1-11 0,-7 3-4 15,3 0-4-15,-6-1-5 0,1 1-2 16,-6 4-1-16,-1 2 0 0,-5-4 101 15,-5 4-114-15,-1 1 2 0,-7 3 0 16,-4-1 3-16,-1 3-7 0,-5 3 3 0,-5 0 0 16,-4 2 5-16,0 0 33 0,0 0 20 15,0 0 5-15,0 0 10 0,0 0 4 16,0 0-6-16,0 0-9 0,0 0-10 16,0 0-8-16,0 0-15 0,0 0-6 15,0 0-7-15,0 0 2 0,0 0-4 16,0 0-4-16,0 0 0 0,0 0 3 15,0 0 4-15,0 0-1 0,0 0-4 0,0 0-1 16,0 0 4-16,0 0 0 0,0 0 2 16,0 0-5-16,0 0-5 0,0 0-14 15,0 0-58-15,0 0-79 0,0-4-126 16,0 4-170-16,0 0-99 0,0 0 205 0</inkml:trace>
  <inkml:trace contextRef="#ctx0" brushRef="#br0" timeOffset="133677.94">20269 6547 376 0,'-8'1'19'0,"1"1"14"0,-1-2 17 15,1 0 11-15,1-2 7 0,6 2-4 16,-4 0 6-16,-1 0 12 0,5 0 6 15,0 0 8-15,0 0 1 0,0 0-1 16,0 0 12-16,0 0 19 0,0 0 9 0,0 0-9 16,0-1 10-16,0 1-57 0,0 0-19 15,0 0-14-15,2-4-19 0,-2 4-14 16,3-4-10-16,7-1 1 0,1-5 38 16,8-5 6-16,2 0-9 0,5 1-6 15,6-7-3-15,6 1-15 0,4 1-5 16,-1-1 0-16,3-3-6 0,5-1 2 0,2 2 0 15,2 1-1-15,0-1-3 0,-2 2 1 16,2 3-5-16,-6 0-2 0,0 2 1 16,-3 2-1-16,1 0 10 0,-9 2-6 15,2 0 0-15,-10 1 2 0,-1 3 2 16,-7 0-2-16,-3 1-3 0,-5 2 6 16,-1 1 24-16,-7 3 47 0,1-2 56 0,-5 2 45 15,0 0 28-15,0 0 33 0,0 0 12 16,0 0-5-16,0 0-9 0,0 0-27 15,0 0 152-15,0 0-234 0,0 0-36 16,0 0-42-16,0 0-20 0,0 0-25 16,0 0-10-16,0 0-13 0,0 0-1 0,0 0 22 15,0 0-1-15,0 0 0 0,0 0-6 16,0 0-5-16,0 0 11 0,0 0-4 16,0 0-1-16,0 0-4 0,0 0 0 15,0 0 3-15,0 0-22 0,0 0-102 16,0 0-109-16,0 0-159 0,0-2-202 15,-3-2-263-15,3 4-247 0,0 0 419 0</inkml:trace>
  <inkml:trace contextRef="#ctx0" brushRef="#br0" timeOffset="135765.67">22429 5693 1424 0,'-7'0'48'0,"-1"0"40"0,4-2 39 16,-1-2 21-16,5 4-8 0,-6-7-14 16,4 3-22-16,2 4-11 0,-2-8-21 15,2 8-26-15,0 0-17 0,0-3-19 16,0-5-25-16,4-1-13 0,3 2 7 16,1-3-4-16,5 3 4 0,-1-1 1 15,3 5 3-15,0 1 5 0,2 4 1 0,-2 3-5 16,-2-3-5-16,2 9 3 0,-2 0 5 15,-1 4-5-15,-5 4 4 0,1 0 10 16,-6 3-1-16,-4 4-1 0,-6 0 2 16,-5 0 0-16,0 0 2 0,-4-4 9 15,0 4 1-15,-2-7 0 0,0 1 7 0,2-3-3 16,0-2-2-16,0-2 18 0,2-4 14 16,6-3 17-16,-1 0 18 0,4-3 0 15,6-3 5-15,0 0-7 0,0 0-11 16,0 0-26-16,0 0-12 0,0-2-17 15,6 1-3-15,2-3-8 0,3 2-6 16,4 0 0-16,0 2-3 0,4 0 3 0,0 8 2 16,-2-1-2-16,2 2 0 0,-6 6 4 15,2 2-6-15,0 3 9 0,-5 3 4 16,-1 1 1-16,-1-2 6 0,-2 4 1 16,-5-3 6-16,-1-1 28 0,-1-3 20 15,-5 1 29-15,2-3 36 0,-7-2 18 16,1 3 7-16,1-7-14 0,-6 2-7 0,0 0 6 15,-2-3 1-15,0-5-20 0,0-3-18 16,-2-2-14-16,-2-5 3 0,2-3-11 16,0-1-35-16,2-4-61 0,-4 2-38 15,8-4-25-15,0 2-39 0,3 0-96 16,3-2-126-16,7-2-95 0,2-3-40 0,7 1-59 16,6-1-27-16,6-1-24 0,6 4 60 15,1-3 222-15</inkml:trace>
  <inkml:trace contextRef="#ctx0" brushRef="#br0" timeOffset="136171.92">22862 5828 1550 0,'0'-7'28'0,"0"3"39"0,-4-1 47 16,2-3 15-16,-3 3-10 0,3 1 15 15,-4 0 35-15,0 2 43 0,6 2 14 0,-3-1-8 16,3 1-10-16,-6 0-11 0,6 0-40 15,-2 0-43-15,2 0-47 0,-2 1-41 16,-2 7-36-16,2 5-15 0,1 5-11 16,-3 9 2-16,4 4 8 0,-2 4 2 15,4-1 2-15,2 3 2 0,-1-1 2 16,1-1 9-16,4-5-3 0,-5-4-10 0,5-4-11 16,0-3-33-16,-1-4-11 0,1-4 3 15,-5-4 9-15,5-3 9 0,0-2 14 16,-1-8 21-16,3-3 19 0,-3-8 12 15,3-11-1-15,-5-7 3 0,3-4-2 16,-8-8-6-16,-4-5-29 0,-2 2 5 0,-1 0 2 16,-6 3 4-16,1 8 1 0,-3 4 13 15,0 7 20-15,4 6 9 0,-1 10-2 16,3 1-8-16,1 7-19 0,8 4-95 16,0 0-127-16,0 10-27 0,0 7-14 15,4 5 0-15,6 6-41 0,1 0-8 16,10-2 5-16,-2 3 28 0,5-2-24 15,3-5 64-15,7-5 102 0</inkml:trace>
  <inkml:trace contextRef="#ctx0" brushRef="#br0" timeOffset="136491.73">23257 5894 457 0,'15'-15'44'16,"-6"2"35"-16,-1 2 39 0,-6-1 44 0,2 1 45 16,-4 0 46-16,-4 2 9 0,0 1-19 15,-2 1-6-15,-1 1-18 0,-1 4-16 16,1 1 9-16,-3 1-24 0,1 1-41 15,1 7-36-15,-3 1-39 0,0 10-21 16,-1 5-18-16,3 4-17 0,-1 3-16 0,5 5-5 16,3-5 8-16,4 5-1 0,3-5 3 15,5-1-4-15,1-2 1 0,2-4 5 16,3-3-1-16,1-6-6 0,-4-4 3 16,6-4 9-16,-6-3 4 0,0-8 6 15,2-3-2-15,-2-8-1 0,3-7 2 16,-3-8-7-16,-2-4 2 0,-3-7-2 15,-6 0-1-15,-4-7-20 0,-4 3 8 0,-2 5-1 16,-3 2-6-16,-4 5-3 0,-4 3 14 16,-2 11 5-16,2 1-14 0,1 14-32 15,-7 4-151-15,0 9-184 0,-1 12-193 16,1 3-187-16,3 8 29 0,3 5 283 16</inkml:trace>
  <inkml:trace contextRef="#ctx0" brushRef="#br0" timeOffset="136747.07">23926 5549 356 0,'-15'4'-48'0,"-2"2"-72"0,2-1 36 16,-2 3 31-16</inkml:trace>
  <inkml:trace contextRef="#ctx0" brushRef="#br0" timeOffset="137561.07">23743 5536 821 0,'-8'-7'44'0,"2"0"30"0,3-1 32 0,-3-1 26 15,2 1 22-15,0 3 24 0,1-1 44 16,-1 2 28-16,4 4 5 0,0 0 12 16,0 0-9-16,0 0-21 0,0 0-41 15,0 0-61-15,0 0-59 0,-2 2-33 0,2 0-32 16,0 9-16-16,0 8-7 0,2 14 20 15,2 14 17-15,-1 5 5 0,3 6 8 16,2 1-1-16,-5 1-5 0,3-1-8 16,2-5-7-16,-1-4-12 0,1-5-5 15,-3-6-2-15,7-3-4 0,-5-7-2 0,-3-5-7 16,4-7-26-16,-3-2-28 0,3-4-13 16,-4-7-15-16,-3-4-1 0,5 0 19 15,-6-4 36-15,2-7-58 0,-4-6-36 16,0-7-51-16,-5-9-78 0,-1-1-43 15,-5-7-31-15,-6 0-16 0,0-3 17 16,-4 1 78-16,1 8 90 0,-3 5 94 0,4 6 82 16,-3 7 68-16,-1 6 70 0,4 7 65 15,3 0 71-15,2 4 19 0,7 0-26 16,9 0-53-16,0 0-60 16,-4 6-53-16,6-1-44 0,6 3-28 0,3-1-23 15,10 1-3-15,5-1 1 0,3 1-6 16,8-6 5-16,3-1-7 0,4-2-7 0,-1-5-5 15,-1 2-11-15,-3-7-9 0,1 2 1 16,-8-1-18-16,-2-1-12 0,-5-4-7 16,0 6-10-16,-5-4-2 0,-5 2 20 15,-3-2 20-15,-3 4 17 0,-9 9 26 16,6-4 64-16,-6 4 51 0,2-4 45 16,-2 4 51-16,-2 0 67 0,-4 0 42 0,2 2-6 15,-3 0-25-15,1 2-40 0,2 3-63 16,-3-3-64-16,1 3-49 0,1 4-33 15,1 4-17-15,-2 4-3 0,4 3-9 16,0 4 2-16,-1 6-1 0,3-1-4 16,0 5 3-16,0-1-4 0,3-1 2 15,-1 1-9-15,0-5-1 0,-2 0-3 0,4-6 2 16,-2-2 3-16,0-2-12 0,0-6 12 16,-2-5-6-16,0-2-6 0,0-7 2 15,0 0 11-15,0 0 10 0,0 0 38 16,0-7 26-16,0-6-19 0,-4-11-11 15,-4-6-13-15,3-7-19 0,-3-2-17 16,6-2 7-16,0 3-10 0,0 5 11 16,4 3 52-16,2 2 32 0,2 12 7 0,3-3-8 15,1 2-5-15,5 2-4 0,2 2-16 16,3 2-23-16,1 0-20 0,4 2-29 16,-3 3 8-16,3-1-6 0,0-1-11 15,-3 8-5-15,-3-4-18 0,4 4-78 16,-4 0-88-16,-2-3-130 0,-2 1-150 0,-4 0-129 15,1-2-143-15,-9 1-132 0,-3 3-61 16,-2-6 379-16</inkml:trace>
  <inkml:trace contextRef="#ctx0" brushRef="#br0" timeOffset="139446.43">21890 5572 473 0,'-7'2'23'0,"7"-2"18"16,0 0 4-16,-6 0-4 0,6 0-8 16,0 0-11-16,0 0-10 0,0 0-8 15,0 0-5-15,-2 1-3 0,2-1 1 16,0 0 0-16,0 0 4 0,-2 6-2 0,2-6 4 16,0 6-2-16,2 5 22 0,4 4 8 15,-2 5 11-15,1 8 14 0,-3 4 7 16,6-1 4-16,0 7-1 0,-1 2 0 15,1 5-4-15,3 0-8 0,-3 3 4 16,1 4 6-16,-1 6 3 0,1-4 5 16,-3 5-3-16,1 1-15 0,-5-1-5 0,4-3-13 15,-4-2-12-15,0-7-6 0,-1-3-3 16,3-1 1-16,-4-6 14 0,2-5 15 16,0-2 1-16,-4-4-8 0,4-8-2 15,-2-3-13-15,0-4-2 0,0-3-5 16,0-8-2-16,0 0-5 0,0 0 5 0,0 0 23 15,0-6-105-15,-4-7-120 0,-3-11-182 16,1-6-210-16,2-7 170 0,-5-8 163 16</inkml:trace>
  <inkml:trace contextRef="#ctx0" brushRef="#br0" timeOffset="141129.41">21932 5447 489 0,'-7'-5'23'0,"-1"3"29"16,2-4 22-16,6 6 16 0,0 0 1 16,0 0-2-16,0 0-13 0,0 0-20 15,0 0-30-15,0 0-29 0,0 0-9 16,4 0-5-16,4 0 4 0,3 0 6 15,6 4 24-15,6-4 32 0,5 0 10 16,4 2 0-16,2-2-9 0,8-2-5 0,3-2-3 16,4 2 24-16,4-3 13 0,4-3-8 15,7 1-6-15,4-3-13 0,8-3-3 16,-1 2-12-16,8-2-14 0,4 0-11 16,2 2 1-16,0-4-6 0,6 2 2 15,-5 0 7-15,-3 2 3 0,0-2 9 16,-2 4 19-16,-4 1 18 0,-3-3 10 0,1 4-1 15,-3 3-6-15,-1-4-14 0,-1 3-9 16,0-1-17-16,-6 4-8 0,-2-3-12 16,-2 1-6-16,-3 0 2 0,-1 1 2 15,-7-3-5-15,4 4 1 0,-6-1-5 16,-4 1 8-16,-5 0-1 0,-6-2 0 0,-4 0 2 16,0 1 15-16,-2 1 22 0,-9 0 10 15,2-2-3-15,-4 4-5 0,-4-2-9 16,-4 2-12-16,0 0-8 0,-1-2-4 15,-6 2-10-15,1 0-3 0,1 0 0 16,-4 2-2-16,-2-2 3 0,2 0-1 16,3 2 1-16,-5-2 0 0,2 0 0 0,4 4 0 15,-2-2 0-15,1 0 0 0,3 1 4 16,-4-1-6-16,1 0 2 0,3 4-1 16,-1-4 1-16,-3 1 0 0,2 1-1 15,1 2 1-15,-5-1-10 0,4 3 58 16,-2-1-61-16,0 2 9 0,-3 4 0 15,1-2 1-15,-2 4-1 0,0 0 4 16,0 4-4-16,0-1 8 0,0 3-1 0,-2 1 0 16,1 2 2-16,1 4-4 0,-4 0 3 15,2 2-5-15,2 2 4 0,-2-1-1 16,2-1-4-16,2 0 0 0,-2 3 0 16,2-1 4-16,3 0 1 0,-1 1 0 15,2-1-7-15,1-1 6 0,1 3 1 0,0-3-2 16,1 1 1-16,-1 3-2 0,-1-3 1 15,3 3-5-15,-1-3 5 0,-1 3-1 16,1-3 6-16,-1 1-12 0,1-3 2 16,-1 0 6-16,-1 0-1 0,1-4 0 15,-1 4-1-15,1-3 2 0,-1 3-2 16,-1-6 1-16,2-1-5 0,-3-1 0 16,1 0 5-16,-2-7-3 0,1 0-1 0,-3-2 4 15,-2-4 2-15,2-1-6 0,2-1 6 16,-2 1 0-16,-2-3-6 0,0 1 6 15,2-2-7-15,-2 1 6 0,2-3 0 16,-2 4-5-16,0-1 4 0,0-5 1 16,3 4 0-16,-1 2-10 0,-2 1 6 15,-2-1 4-15,2-3-4 0,-3 5 4 0,1-3 1 16,0-3-6-16,-4 6 6 0,4-3 0 16,0-3 3-16,-3 4 2 0,3-1 0 15,-6-3 7-15,3 0-2 0,-3 2 1 16,4-2 2-16,-3-1 6 0,-1-1-5 15,1 4 9-15,-1-4 4 0,-1 0-1 0,1 0 5 16,-3 2 9-16,1-2 19 0,-3 0 16 16,-2 2 11-16,2 2 8 0,-8-4 11 15,4 0 10-15,-6 1-19 0,2-1-12 16,-7 2-16-16,2-2-6 0,-3 0-1 16,-1 0 16-16,-4 0-10 0,0-2-16 15,-4 2-5-15,2 0 3 0,-5 0 0 0,-3 0-31 16,-1 0-4-16,1 0-7 0,1 2 2 15,-4 2-9-15,0-2-3 0,-3 0 11 16,5 3-15-16,-2 1 14 0,0-2-8 16,-1 3 5-16,-5-1-7 0,2 1-5 15,-2 1 5-15,0-1 5 0,4 0-2 16,-2 1-10-16,0-1 7 0,2 3-6 0,0 3 1 16,0-6 6-16,0 6-6 0,0-2 2 15,-1 0-1-15,-1-3 3 0,-1 1 1 16,-5-1 3-16,0-3 7 0,-1 3-6 15,-1-5 2-15,0 3 3 0,1-4-4 16,-3 1-7-16,7 1-6 0,-5 0 1 16,-2-2 0-16,1 3-3 0,3-3-5 0,4 4 8 15,4-2 2-15,0 3-2 0,4-1 6 16,3-1 1-16,1-1 6 0,5 1-6 16,-2 1 2-16,2-4-2 0,2 0 0 15,0 1-12-15,4-3 9 0,-2 0 5 16,-1 0-2-16,3-3 8 0,2 3-3 15,1-2 2-15,3 0-2 0,1-4 0 16,2 5 8-16,4-5 3 0,2 4 7 0,0-3 37 16,4 3 32-16,-2-4 23 0,3 1 31 15,3 3 25-15,-1 0 11 0,8 2-8 16,0 0-29-16,-2-4-29 0,2 4-28 16,0 0-28-16,0 0-27 0,0 0-12 0,0 0-23 15,0 0-4-15,0 0 12 0,0 0-8 16,0 0-6-16,0 0 8 0,0 0-11 15,0 0-5-15,0 0 16 0,0 0-2 16,0 0-3-16,0 0-7 0,0 0 16 16,0 0 0-16,0 0-18 0,0 0-9 15,0 0-42-15,-2-4-50 0,2-7-375 16,-4-4-101-16,3-7-153 0,-1-10-133 0,-2-5-161 16,2-6 180-16,-2-5 358 0</inkml:trace>
  <inkml:trace contextRef="#ctx0" brushRef="#br0" timeOffset="142247.74">21856 5501 309 0,'-5'0'15'0,"5"0"13"0,-6-2 12 15,6 2 10-15,0 0 7 0,0 0 14 16,0 0 13-16,-2 0 11 0,2 0 25 0,0 0 16 15,0 0 20-15,0 0 10 0,0 0 9 16,0 0-9-16,0 0-12 0,0 0-13 16,0 0-16-16,0 0-25 0,0 0-26 15,0 0-24-15,-4 2-18 0,4-2-16 16,0 0-13-16,0 0-8 0,0 4-3 16,-3 5 2-16,6 4-1 0,-3 4 7 15,2 3-3-15,0 4 4 0,4 6 5 0,-2-2-7 16,3 6 2-16,-1-1 2 0,1-1 5 15,-3-1 3-15,4 3 7 0,-1-1 8 16,1 5 9-16,0 2 11 0,-1 1 17 16,3 2-6-16,-3 0-16 0,3-4-75 15,-1 0 70-15,-3 2-10 0,1-4-2 0,-3-5-7 16,2 5-3-16,-3-2 2 0,5-5-2 16,-4 0 1-16,0 0-8 0,1-6-1 15,-3-2 4-15,4 2-3 0,-2-3-6 16,3-1 0-16,-1 3 3 0,1-7-5 15,1 5 0-15,-4-6-1 0,1 2 5 16,-1-3 0-16,4 3 4 0,-6-2-10 0,3 4 0 16,-3-8 0-16,2 4 6 0,-2-2 3 15,0-4-10-15,1 2 1 0,-3-2 4 16,0-3 6-16,0-2-6 0,2 1-5 16,-4-3 0-16,2-2 1 0,0 0-45 15,0 0 51-15,0 6 1 0,0-1 4 16,0-5 5-16,2 4-9 0,0 2 6 0,0 1-2 15,-2 1-23-15,0-1 23 0,4 0 4 16,-2 1-2-16,0-3-6 0,1-1 0 16,-3 2 0-16,2-4-1 0,-2-2-2 15,0 0 3-15,0 0 3 0,0 0 4 16,0 0 11-16,0 0 29 0,0 0 23 0,0 0 20 16,0 0 136-16,0 0-128 0,0 0-17 15,0 0-16-15,0 0-22 0,0 0-19 16,0 0-18-16,0 0-12 0,0 0-3 15,0 0 12-15,0 0 2 0,0 0-3 16,0 0 0-16,0 0 5 0,0 0-3 16,0 0-8-16,0 0 0 0,0 0 0 0,0 0-2 15,0 5 1-15,-2 1 1 0,2 1-6 16,-5 1 6-16,3-5 0 0,2 3 1 16,0-6-1-16,-6 6 5 0,6-3-5 15,0-3 0-15,0 6 6 0,0-6-8 16,0 0 1-16,0 0-5 0,0 5 1 15,-2-3 5-15,0 4-5 0,2-2 7 0,0 1-2 16,0 1 3-16,0-3-1 0,0 5-6 16,0-1 1-16,2 1-4 0,-2-1 10 15,0 1-2-15,0-3 2 0,0 1-6 16,0-6 2-16,0 0-1 0,0 0 2 16,0 0-1-16,0 0 4 0,0 0 0 15,0 0 0-15,0 0 0 0,0 0 3 0,0 0 7 16,0 0-10-16,0 0 0 0,0 0-2 15,0 0 1-15,0 0 4 0,0 0-12 16,0 0 1-16,0 0-1 0,0 0 3 16,0 0-5-16,0 0 2 0,0 0-5 15,0 0-86-15,0 0-93 0,0 0-139 0,0 0-122 16,0 0-97-16,0 0-119 0,0 0 13 16,0 0 263-16</inkml:trace>
  <inkml:trace contextRef="#ctx0" brushRef="#br0" timeOffset="142830.89">21868 5564 821 0,'0'4'5'0,"0"-4"1"0,0 0 2 15,0 0-4-15,5 4 2 0,5-4-4 16,1-6 7-16,6 1-3 0,4-3 0 15,0-1-3-15,7-4 0 0,-1 2 0 16,-1-2-23-16,4 0-69 0,-1 3-111 16,3-3-46-16,2 4 90 0</inkml:trace>
  <inkml:trace contextRef="#ctx0" brushRef="#br0" timeOffset="144197.54">25668 5834 384 0,'-3'0'18'16,"-3"0"18"-16,-5 0 19 0,-1 2 19 0,-1 2 22 15,0-2 35-15,-2-2 33 0,0 1 32 16,3 3 33-16,1-2 34 0,1-2 18 16,10 0 0-16,0 0-18 0,0 0-17 15,0 0-48-15,0 0-53 0,4 0-46 16,6-2-35-16,10-5-15 0,18-8-4 15,11-4-15-15,8-3-5 0,5-2-6 0,10-4-7 16,2-2 0-16,0 6-3 0,-4 0 0 16,0 1-154-16,-1 3 164 0,-4 3-1 15,-7 2 1-15,-7 0-1 0,-2 2-7 16,-5 0 9-16,-6 6-2 0,-10-2-5 16,-3 1-11-16,-6 6-1 0,-8-3 1 15,-2 3 4-15,-9 2-2 0,0 0 16 0,0 0-1 16,0 0 14-16,0-4 8 0,-7 0-173 15,-3 1-107-15,-7-1-78 0,-2 0-32 16,-1 2-44-16,-5 0 6 0,0 2 20 16,-1-3 61-16,1 1 66 0,-3 2 72 15,-2-2 55-15,0 2 44 0,-1-4 48 16,1 4 49-16,2 0 56 0,3 0 55 0,1 0 56 16,3 0 49-16,4 0 58 0,6 0 54 15,3-2 16-15,0 2 2 0,8 0-44 16,0 0-77-16,0 0-74 0,2-1-63 15,4 1-52-15,9 1-34 0,4-1-16 16,7 2-17-16,7 2 4 0,6-2 1 16,1 0-1-16,-2 3-2 0,0 3 7 0,-3-1-5 15,-2 3 1-15,-3 1-7 0,-6 0 5 16,-5 4 2-16,-2 0-7 0,-2 3 7 16,-5-1-2-16,-1 5 20 0,-3 1 38 15,-10 1 30-15,2 2 24 0,-5-2 4 16,-8 4-23-16,-2-4-13 0,-4 4-19 0,-4-6-41 15,-5 3-135-15,-2 2-202 0,-4-2-225 16,-6 2-238-16,3-2-278 0,3-3 393 16</inkml:trace>
  <inkml:trace contextRef="#ctx0" brushRef="#br0" timeOffset="145768.1">27350 5164 939 0,'0'0'37'0,"0"0"38"16,0 0 30-16,8-2 15 0,-8 2-9 16,4-5-4-16,-4-1 12 0,0 3 15 15,0-3-2-15,-6 0-7 0,0 3-13 16,3-3 20-16,-7 4 16 0,3-1-26 15,-3 1-27-15,-3 2-23 0,2 2-20 16,-5 3-13-16,3 3-19 0,2 1-3 0,-4 6 9 16,5 3-4-16,3 1 10 0,5 3 91 15,2 1-109-15,2 5-1 0,5 3-2 16,5-1-1-16,5 0 1 0,3 3-7 16,5-1 3-16,1 3-4 0,1-3 4 15,1 3 3-15,-1-3-4 0,-6 3-6 0,-1-1 1 16,-3 1-6-16,-2-3-2 0,-7 1 9 15,-2-3-6-15,-6-6-1 0,-2 0 0 16,0-5 2-16,-6-4 11 0,-1-6-1 16,-1-3 11-16,-3-5 52 0,-2-2 67 15,-2-7 32-15,0-7 0 0,0-7-5 16,-2-6-24-16,2-9-25 0,0-2-28 16,4-4-31-16,2-4-19 0,3 3-17 0,4-5 3 15,8 3 4-15,0 1 5 0,9 2-10 16,-2 3-5-16,6 2 2 0,4 3-18 15,-2 5-1-15,-2 0 4 0,-2 6-4 16,0 2-5-16,-3 1-6 0,-7 5-2 16,-1 3-19-16,-6 3-27 0,-2 3-76 15,-3 3-60-15,-8 2-63 0,-2 8-20 0,-6 3-45 16,0 4-20-16,-3 6-22 0,-2 1-6 16,-1 8-38-16,5-2-32 0,3 4-93 15,4 0 208-15,4 0 144 0</inkml:trace>
  <inkml:trace contextRef="#ctx0" brushRef="#br0" timeOffset="146168.38">27927 5237 906 0,'-15'-8'36'0,"-2"1"51"15,-2 0 37-15,2 1-9 0,-4 4 6 0,4-2 17 16,-2 4 5-16,4 4 22 0,-2-2 2 16,6 5 12-16,-5 1 17 0,1 1 1 15,4 10-6-15,-2 5-11 0,5 6-24 16,4 1-23-16,1 7-25 0,6 4-26 16,-1 3-26-16,6-2-16 0,-1-2-8 0,3 0-11 15,1-4-2-15,2-6-13 0,-1-1 3 16,3-7-1-16,0-7-4 0,-4-3-1 15,3-5-1-15,-3-6 13 0,-2-2 15 16,3-8-6-16,-1-7 1 0,2-7 0 16,-3-4 2-16,-3-8-2 0,1-3-11 15,-8-7-20-15,-4-3-11 0,-5-3-1 16,-1 3 3-16,-7 5-4 0,0 2 3 0,0 9 15 16,-4 3 7-16,8 11 2 0,-2 4-5 15,6 4-40-15,-3 5-179 0,8 10-225 16,-1 7-148-16,1 4-79 0,4 7-134 15,2 4 311-15</inkml:trace>
  <inkml:trace contextRef="#ctx0" brushRef="#br0" timeOffset="146579.63">28180 5326 973 0,'-13'-20'36'0,"3"-1"40"16,1 6 36-16,-1 0 25 0,3 4 5 16,-1 0 26-16,3 2 44 0,1 3 44 0,-2 3 40 15,6 3 20-15,-5-4 1 0,5 4-35 16,0 0-56-16,0 0-71 0,0 4-53 16,0 3-39-16,0 4-26 0,0 10-21 15,3 7-16-15,-1 3 3 0,4 8 2 16,-2 4-2-16,1 2-6 0,3 1 1 0,-4-1 4 15,5-4-5-15,-1-4 4 0,3-5-4 16,0-3 11-16,-1-4-6 0,5-7-1 16,-4-7 6-16,2 0 4 0,3-7 2 15,-5-4 188-15,2-7-187 0,0-10-5 16,1-5 8-16,-3-8-7 0,-3-5-8 0,-1-6-7 16,-7-8-10-16,-2 3-10 0,-7-4 25 15,-4 3-2-15,-3 4 32 0,-2 6 80 16,-1 7 52-16,-2 8 14 0,2 5-25 15,0 8-48-15,4 1-144 0,0 8-246 16,0 4-293-16,-2 9-216 0,2 8-218 16,-2 5 11-16,5 3 399 0</inkml:trace>
  <inkml:trace contextRef="#ctx0" brushRef="#br0" timeOffset="146806.49">29070 5215 522 0,'-21'1'-52'15,"-5"5"-77"-15,-4-2-17 0,-6 1 52 16</inkml:trace>
  <inkml:trace contextRef="#ctx0" brushRef="#br0" timeOffset="147390.13">28668 5122 1863 0,'-6'-4'123'0,"6"4"83"0,0 0 58 15,0 0 4-15,0 0-22 0,-6-4-50 16,6 4-43-16,0 0-60 0,0 0-49 0,-2 6-29 15,2 3-18-15,0 10 7 0,2 5 1 16,2 7-1-16,-2 10 14 0,0 6-6 16,-2 5 3-16,0 0-3 0,0 6-2 15,-2-4-6-15,0 0 1 0,-2-2-2 16,2-2 1-16,2-7 2 0,2-4-7 0,2-8 4 16,-2-1 2-16,4-8-9 0,-3-3 8 15,3-4-3-15,-2-6 5 0,3-3-1 16,-1-2-1-16,-2-4 6 0,2-4-3 15,1-7-1-15,1-4-41 0,-1-9-48 16,-3-8-78-16,0-9-75 0,-4-4-68 16,-4-3-22-16,-4-2-16 0,-1 0 1 0,-6 3 26 15,2 4 80-15,-8 6 57 0,2 7 62 16,0 8 58-16,-4 5 54 0,1 8 22 16,1 3 46-16,-2 6 52 0,6 2 50 15,0-2 51-15,4 6 42 0,2-4 35 16,5 3 10-16,6-5-2 0,0 0-37 15,0 0-57-15,0 0-64 0,0 0-44 0,2 0-21 16,9 2 8-16,6-2 11 0,4 0-12 16,9 0-16-16,2-2-14 0,0 2-7 15,2-2-14-15,1 2-28 0,-1-3-110 16,-2 1-108-16,0 0-135 0,-4-2-111 16,2 2-89-16,-5 2-53 0,-1 0-89 15,-3 2 216-15,0 4 207 0</inkml:trace>
  <inkml:trace contextRef="#ctx0" brushRef="#br0" timeOffset="147856.35">28957 5486 1019 0,'0'0'10'16,"0"0"4"-16,0 0-7 0,0 0 8 15,0-2-7-15,-4-3 12 0,4 3 40 0,0-4 49 16,0 6 66-16,0 0 85 0,0 0 88 15,0 0 72-15,0 0 30 0,0 0-23 16,-4-2-63-16,4 4-91 0,0-2-89 16,0 0-76-16,-5 4-54 0,5 3-29 15,0 10 14-15,0 7 70 0,-2 10 13 0,4 3 2 16,-2 8-18-16,1-1-8 0,3 1-28 16,-4-6-21-16,2-2-16 0,0-1-24 15,2-7 0-15,0-4-9 0,-3-5-2 16,3-5 1-16,0-6-1 0,0-1 0 15,-4-8 13-15,0 0-2 0,0 0 6 16,0 0 42-16,2 0 18 0,-2-10-6 0,0-5-11 16,-2-5-11-16,-2-8-11 0,2-2 0 15,0-1-11-15,-2-5 1 0,4 3-7 16,4-2-3-16,4 3 7 0,1 2 15 16,8 2 10-16,2 0-7 0,6 4-8 15,1 2-8-15,6 1 0 0,0 5-19 16,1 1-4-16,-1 2-12 0,-4 5-19 0,0 1-87 15,-3-1-50-15,-4 5-39 16,-4 3-18-16,-4-4-33 0,-4 4-58 0,-9 0-56 16,6 0-58-16,-4 6-65 0,0-1-19 15,-4 3-57-15,-4 1-126 0,-1 4 17 16,-3 2 277-16</inkml:trace>
  <inkml:trace contextRef="#ctx0" brushRef="#br0" timeOffset="149378.92">27297 6227 384 0,'-13'-4'22'0,"4"4"19"15,-1 0 23-15,3 0 26 0,-3-2 10 16,3 2 12-16,1 0 24 0,2-2 27 15,4 2 20-15,0 0 21 0,0 0 6 16,0 0 0-16,0 0-5 0,0 0-17 16,0 0-40-16,0 0-50 0,0 0-31 0,0 0-28 15,2 0-23-15,4 0-7 0,5 0 2 16,4 0-6-16,8 0 2 0,2 2 15 16,7-2 5-16,4 2 23 0,7-2 18 15,4 4 26-15,4-4 24 0,4-4 24 16,0 2 6-16,7-4 2 0,-1 5 11 15,3-5-14-15,0 2-26 0,-1 1-27 0,1 1-11 16,4-4-25-16,-2 6-2 0,-2-2-17 16,1 0-14-16,-5 2-12 0,-1 0 0 15,3 0 1-15,-5 2-16 0,-2 0 16 16,-1 2-14-16,-1-2 10 0,2 0-13 16,-2-2 13-16,0 3-4 0,-4-1-1 15,-4-2 1-15,1 0-5 0,-8 0 3 0,-1 0-3 16,-3-2 11-16,-1-3-3 0,-9 3-1 15,-3-2 4-15,0 0-2 0,-4 1 4 16,-6-1 24-16,0 4 25 0,-5-4 3 16,0 4-10-16,-6 0-5 0,0 0-21 15,5-2-4-15,-5 2-10 0,0 0-60 16,0 0-179-16,0 0-222 0,-3-1-238 0,-1-3-271 16,-4 4-144-16,-7 4 419 0</inkml:trace>
  <inkml:trace contextRef="#ctx0" brushRef="#br0" timeOffset="150239.39">27280 6169 672 0,'-9'-2'36'16,"-2"-2"43"-16,1 1 53 0,1-3 56 15,-1 4 55-15,3-2 48 0,-1 3 48 0,4-1 17 16,4 2-10-16,0 0-36 0,0 0-66 16,0 0-72-16,0 0-61 0,0 0-55 15,2-4-27-15,8 2-14 0,5 2-13 16,6-2-2-16,7 2-5 0,4 0 7 15,6 2 1-15,3 0-6 0,5 4 4 16,3-1 1-16,2 3-1 0,2-5 1 0,2 5-11 16,1 3 6-16,3-4 6 0,3 1-6 15,5-1 6-15,-3 1-2 0,4-5 2 16,6 3-6-16,-3 0 6 0,3-5-6 16,-4-1 5-16,2 2 1 0,0-2-3 15,-4 0 1-15,-2-2-4 0,-2 1 5 16,-2 1-1-16,-5-6-5 0,-6 4 5 0,-2-2 1 15,-7 3 4-15,-4-1-11 0,-4-2 7 16,-4 2-2-16,-4 0 6 0,-1 2-6 16,-4 0 5-16,0-3-2 0,-3 3-5 15,-2-2 1-15,-1 2 4 0,-4 0-6 16,-2 0 1-16,-1 0 5 0,0 0-6 16,-7 0 2-16,-1 0-1 0,0 0 1 0,0 0 5 15,0 0-10-15,0 0 15 0,0 0-1 16,0 0 4-16,0 0 4 0,0 0-4 15,0 0 4-15,0 0-9 0,0 0 3 16,0 0-2-16,0 0-13 0,0 0-45 16,0 0-53-16,0 0-40 0,0-2-61 15,-1-2-45-15,1 4-66 0,-2-2-128 16,-6 0-212-16,-1 2-43 0,-6 0 271 0</inkml:trace>
  <inkml:trace contextRef="#ctx0" brushRef="#br0" timeOffset="151890.88">26116 5482 497 0,'-9'-3'29'0,"1"3"22"16,1-2 24-16,-3 0 10 0,3 2 18 0,1-4 15 15,-2 2 20-15,8 2 18 0,0 0 20 16,0 0 10-16,0 0 2 0,0 0-1 15,0 0-44-15,0 0-35 0,0 0-38 16,0 0-27-16,4 0-24 0,4-1-6 16,3 1-13-16,6-4 2 0,4 2-4 15,-2 0 5-15,7 2-4 0,3 0 4 16,-3 0 0-16,6 0 2 0,2 0 4 0,0 2-1 16,0-2-2-16,0 0-1 0,0 0 6 15,4 2-1-15,-2-4-3 0,-2 2-1 16,-2 0 1-16,0 0 0 0,0-2-6 15,-5 2-1-15,-3-4-1 0,-3 4 0 16,-4-1-1-16,-5 1 2 0,-3 0-1 0,-1-2 1 16,-3 4 4-16,-5-2 3 0,0 0-4 15,0 0-2-15,0 0 1 0,0 0 6 16,0 0 9-16,0 0 13 0,0 0 19 16,0 0 9-16,0 0 7 0,0 0-3 15,0 0-8-15,0 0-16 0,0 0-2 16,0 0-13-16,0 0-8 0,0 0-2 0,0 0-5 15,0 0-1-15,0 0-3 0,0 0 4 16,0 0 2-16,0 0-1 0,0 0 19 16,0 0 5-16,0 0-4 0,0 0-5 15,0 0-1-15,0 0-10 0,0 0-5 16,0 0 1-16,0 1-5 0,-4 3-1 0,1 4-2 16,-5 3-8-16,1 2 6 0,-5 4-1 15,1 1-1-15,0 1 2 0,-3 3-5 16,3 0 12-16,0-1-2 0,-4 1 1 15,-1 0-2-15,3 1-5 0,0-3 5 16,-2-1-2-16,2-1 7 0,3-3 0 16,-1-3 14-16,1 1 16 0,-1-4 4 0,5-2-7 15,-1-1-7-15,1 1-6 0,0-1-5 16,3-2-7-16,1 1-1 0,-2-3-4 16,4-2-5-16,-2 4-2 0,2-4 1 15,0 0 4-15,0 0 0 0,0 0 0 16,0 0-2-16,0 0 1 0,-2 3-1 15,2-3 5-15,0 0 5 0,0 0-8 0,-4 4 4 16,1-2 8-16,-1 4-1 0,0-4 1 16,-2 3-8-16,3-1 4 0,-3 0 1 15,2-1-3-15,-3 1-1 0,-1 3 1 16,2-5-6-16,-1 6 4 0,-1-3 9 16,1 3 10-16,1-1 21 0,-1 1 8 0,1-1-13 15,-2-3 2-15,6 1-8 0,-3 3-11 16,1-3-7-16,0-1 2 0,0 2-12 15,-1 1 2-15,1-1-7 0,-2 1 3 16,1-3-1-16,-1 3 0 0,0-1 1 16,-3 1 1-16,1-1-2 0,3-2-2 15,-3 1 11-15,4-3-4 0,-1 4-5 0,-3 1 17 16,6-5 33-16,-4 2 40 0,5-1 30 16,-3 1 7-16,4-4 7 0,0 0-7 15,0 0-4-15,0 0-7 0,0 0-7 16,0 0-1-16,0 0 3 0,0 0 5 15,0 0-8-15,0 0-10 0,0 0-19 16,0 0-14-16,0 0-14 0,0 0-25 0,0 0-4 16,0 0-5-16,0 0-14 0,0 0 4 15,0 0-10-15,0 0-2 0,2-4-34 16,-2 4-56-16,0 0-85 0,-2-1-157 16,2-5-205-16,0 4-264 0,-4-7-378 15,4-4-66-15,0-8 481 0</inkml:trace>
  <inkml:trace contextRef="#ctx0" brushRef="#br0" timeOffset="157292.57">21749 5512 82 0,'0'0'16'0,"0"4"18"0,0-4 12 0,0 0 9 16,0 0 15-16,0 0 5 0,0 0-3 15,0 0-5-15,0 0-3 0,0 0-4 16,-4-2-1-16,4 2-2 0,-2 0-9 16,0-2-1-16,2 2 3 0,-4-3-8 15,1 1-6-15,-3 0-15 0,2 2-8 16,-1-4-7-16,-1 4-3 0,0 0-8 0,-5 4 5 15,3-4-4-15,-1 2 1 0,1 0-2 16,1 1 8-16,-3-3-4 0,3 2 3 16,1 0 21-16,0-2 4 0,1 4 14 15,3-4 13-15,-4 0 10 0,6 0-5 16,0 0-3-16,0 0-79 0,-4 2 68 16,4-2-2-16,0 0 0 0,0 0-10 0,-5 0 0 15,5 0 2-15,0 0 3 0,-4 0 8 16,4 0 7-16,0 0 14 0,0 0 16 15,0 0 7-15,0 0-2 0,0 0 7 16,0 0-4-16,0 0-13 0,0 0-15 16,0 0-10-16,0 0-6 0,0 0-11 15,0 0-9-15,0 0-9 0,0 0 2 0,0 0-2 16,0 0-3-16,0 0-1 0,0 0 1 16,0 0 9-16,0 0 5 0,0 0 16 15,0 0-5-15,0 0 2 0,0 0-7 16,0 0-9-16,0 0-5 0,0 0-9 15,0 0-5-15,0 0-4 0,0 0-2 0,0 0-1 16,0 0 0-16,0 0 0 0,0 0-6 16,0 0 4-16,0 0-7 0,0 0 4 15,0 0 0-15,-4 1 0 0,4 5 1 16,0 1 3-16,0 1 0 0,4 1 1 16,-2 2 4-16,0-3-6 0,1 1 2 15,-1 0 9-15,-2 3-11 0,0-3-1 0,2 0 10 16,0-1-9-16,-2 5 0 0,4-4 4 15,-2 4-5-15,0 0 0 0,1-4 2 16,-1 4-1-16,0-3 9 0,-2 3-4 16,4-6-6-16,-2 2 2 0,0 1 4 15,0-3-2-15,1 1 0 0,-3-1-3 0,2 4-1 16,0-3 0-16,2-1 2 0,-4 2-1 16,2-1 1-16,0-1 4 0,0 1-48 15,1-1 50-15,-3 1 1 0,2-3-2 16,-2-1 5-16,2 3 0 0,2-1-1 15,-2-1-4-15,-2 3-2 0,2-4 1 16,-2 1 0-16,4 3-6 0,-3-3 9 0,1 3-9 16,-2-1 4-16,2 0-3 0,-2 1 3 15,4-1-4-15,-2 1 5 0,-2 1-1 16,2 0 0-16,-2 3 1 0,4-1-1 16,-4 0 0-16,2-2-5 0,-2 4 6 15,0-3-6-15,1 3 9 0,-1-4-5 16,4 0 1-16,-4 2-5 0,0-1 6 15,2-3-2-15,-2 2 1 0,0-1-5 0,2 3 0 16,-2-2 2-16,2-1 0 0,2 1 0 16,-4 2 5-16,2-2-6 0,-1 1 3 15,5 1-1-15,-4-2 1 0,0 4-1 16,4-2 1-16,-5 1 4 0,3 2-2 16,-2-2 3-16,0 3-8 0,4-2 1 15,-4 0 1-15,-1 1 4 0,5 1-5 0,0-4 4 16,-2 4 5-16,-1 0-2 0,-1-2-4 15,2 2 4-15,0 0-5 0,-2-2-2 16,0 2-3-16,3-4 5 0,-5 0-2 16,4 0 1-16,0 2-3 0,-2-3 4 15,0 3-3-15,1 0 0 0,-1-2 10 0,0 0-5 16,2 0 3-16,0 0-1 0,-2-1-4 16,3-1 4-16,-3 2-5 0,2-1 0 15,0-1-6-15,-1 4 7 0,-1-4 2 16,2 2-7-16,0-1 5 0,-2 3 0 15,-2-4 0-15,2 0 1 0,1 2-1 16,-1-1 0-16,0-3 4 0,-2 2-8 0,2-1 8 16,2-1-4-16,-4 1-1 0,2-1 1 15,0 1-4-15,1-3-1 0,-1 3 10 16,0-3-5-16,2-1 4 0,-2 2-4 16,0 1 0-16,0-1 0 0,-2-5 0 15,0-1 0-15,0 6-1 0,3 61-3 16,-6-71 0-16,3 1-1 0,3-1 1347 0,-3 4-1523 15</inkml:trace>
  <inkml:trace contextRef="#ctx0" brushRef="#br0" timeOffset="157619.38">21890 6876 1817 0,'2'0'-86'0,"-2"0"-105"0,0 0-121 16,0 0-126-16,0 0 74 0,0 2 144 16</inkml:trace>
  <inkml:trace contextRef="#ctx0" brushRef="#br0" timeOffset="159218.4">21683 5602 329 0,'-8'-6'13'0,"0"4"25"15,1 2 3-15,-1-4 8 0,3 2 17 16,-1 2 3-16,0-1 6 0,6 1 5 0,-5 0 12 15,3-4 28-15,2 4 20 0,0 0 18 16,0 0-4-16,0 0-9 0,-2-2-9 16,2 2-17-16,0 0-16 0,0 0-23 15,0 0-17-15,0 0-10 0,0 0-8 16,0 0-8-16,0 0-11 0,0 0-8 0,0 0-9 16,0 0-5-16,0 0-3 0,4 0 6 15,1 0-6-15,7 0 4 0,1 0 0 16,2 0-1-16,4-2 3 0,0-2 6 15,4 3-5-15,-5-1 5 0,5-2-10 16,0 0 3-16,-2-1-5 0,-1 3-9 16,-1-4-146-16,2 4-186 0,-4 2-173 15,-6 4-68-15,-5 2 218 0</inkml:trace>
  <inkml:trace contextRef="#ctx0" brushRef="#br0" timeOffset="178883.89">16372 6785 405 0,'0'0'14'0,"0"0"18"0,0 0 16 15,0 0 14-15,0 0 6 0,0 0 8 16,0 0 16-16,0 0 19 0,0 0 10 15,0 0 4-15,-2-6 0 0,2 6 1 16,-6-2 0-16,6 2-5 0,0 0 3 16,0 0-2-16,-1-5 2 0,1 5 2 15,0 0-8-15,0 0-12 0,0 0-21 0,0 0-18 16,0 0-29-16,0 0-26 0,0 0-12 16,0 0 0-16,0 0-9 0,0 0-7 15,0 0-6-15,0-2 1 0,0 2-9 16,1-4-4-16,-1 4 5 0,0 0 6 15,4 0 0-15,0 0 8 0,0 0 8 16,1 0 3-16,9 0 8 0,-5-2-3 0,6 0 3 16,0-1-8-16,-1 3 0 0,1-2 6 15,0 2-2-15,0 0-5 0,4 0 6 16,-2 0 0-16,4 0-5 0,-2 0 7 16,-1 2-2-16,5-2 4 0,0 0-9 15,-4 0 6-15,3 0-2 0,-1 0 1 16,2 0-5-16,0 0 4 0,-5 0 1 0,5 0-1 15,-2 0 2-15,4-2-2 0,-3 0 1 16,3-2-1-16,1 4-4 0,-1-4 9 16,-1 1-1-16,-1 1-1 0,0-4 0 15,-3 4-1-15,3 1-4 0,-6-3 4 16,2 2 0-16,-2 0-1 0,4-2-1 0,-2 3 0 16,3-1-3-16,-1 2 3 0,0 0 2 15,2-4-1-15,-4 2-5 0,3 2 5 16,-5 0-1-16,4 0 2 0,0 0-1 15,-2-2-1-15,0 2 1 0,1 0-5 16,-1 0 9-16,2 0-5 0,-4 0 0 16,0-3 0-16,-4 3 0 0,6 0 0 0,-5 0 0 15,3 0-3-15,0 0 3 0,1 3 0 16,-1-3 1-16,-3 0-5 0,1 0 5 16,2 0-4-16,-2 0 4 0,0 2 1 15,0-2-2-15,-2 0 2 0,4 0 3 16,-1 2-5-16,1-2 5 0,0 0-7 15,0 0 1-15,3 0 1 0,-1 0-1 0,-2 0 3 16,4-2 5-16,-2 2-1 0,0 0-9 16,2-2 8-16,-1 2 0 0,5-3-1 15,0 3-1-15,-1-2 2 0,-1 2-9 16,-1-2 9-16,-1 2-4 0,0 0-2 16,0 0 1-16,0-4 0 0,-2 4-1 15,3 0 4-15,3 0 1 0,-1 0 2 16,-3 0-1-16,4 4-3 0,-3-4-10 0,1 0 13 15,-4 0-5-15,0 0 0 0,2 0-1 16,-2 0 1-16,1 0 0 0,1 0 5 16,0-4-1-16,-2 4-6 0,0 0-3 15,-2-2 8-15,3 2 1 0,-2 0-6 16,-1 0 5-16,1 0-6 0,3 0 6 16,0 0-1-16,0 0 0 0,0 0-5 0,-1 0 1 15,1 2 0-15,4-2 0 0,-3 0 1 16,3 0-1-16,1 4 1 0,1-4 1 15,-3 2 4-15,1-2-9 0,-2 2 9 16,1 1-4-16,-5 1 3 0,2-4-4 16,0 4 0-16,0-2 3 0,-3-1 5 0,3 3-9 15,-2-4 4-15,0 0-5 0,-2 0 1 16,4 0 0-16,-4 0 7 0,4-4 0 16,-2 4-3-16,-1-1-2 0,1-1 1 15,2-2-1-15,-8 2 0 0,6 2-4 16,-6-2 3-16,3 2 5 0,-1 0-4 15,-4-3 0-15,2 3 0 0,-1 3 0 0,3-1 3 16,-2-2-3-16,-2 0-1 0,6 0 0 16,0 2 5-16,4-2-1 0,-8 0-5 15,4-2 1-15,2 2-1 0,-7 0 1 16,3 0 5-16,-4 0-7 0,-2 0 6 16,5-2-4-16,-5 2 4 0,4-3 4 15,-3 3-6-15,-1-2 4 0,-1 2-5 0,-1 0 0 16,1-2-1-16,1 4 1 0,-1-4 2 15,-4 4-3-15,3-2 4 0,-1 0-1 16,2-2 1-16,-1 2-5 0,-3 0 4 16,3 0-1-16,-1 0-4 0,-2 0 5 15,2 0-1-15,-5 0-4 0,-1 0 1 16,0 0-12-16,0 0-70 0,0 0-128 16,0 0-155-16,-1 0-81 0,-9 2-140 0,-7-2 222 15</inkml:trace>
  <inkml:trace contextRef="#ctx0" brushRef="#br0" timeOffset="180278.03">16272 6896 303 0,'2'-5'12'0,"-2"-3"13"0,4 3 6 15,-4 1 2-15,1-2-1 0,-1 1 0 16,2 3 4-16,-2 2 12 0,0 0-1 0,0 0-4 15,4-6-4-15,-2 5-5 0,2-1-4 16,1-2-6-16,1 2 74 0,2 2-86 16,-3-5-3-16,7 3 6 0,1-4 0 15,2 2 9-15,0-1 12 0,8 3-5 16,-2-6-6-16,3 3 6 0,6 3-7 16,3-4-5-16,1 1 3 0,1 1 70 0,5 0-77 15,4 1-2-15,5-1 2 0,4 2-5 16,0 0-8-16,3-1-5 0,1 1 1 15,-2 0-3-15,5 2 8 0,-5-4-1 16,2 2 2-16,-1 0 0 0,1-1-1 16,-4-1 2-16,2 0 11 0,-4 0 15 0,0 1 17 15,-2-1 15-15,-2 0 1 0,-5 2 3 16,-1 1 14-16,-1-5-2 0,-2 4-8 16,2-3-11-16,-6 3-16 0,3 2-15 15,-3-4-6-15,1 2-8 0,-1 2-13 16,-2 0 1-16,0 0-1 0,-2 0 0 15,-2 0-6-15,-1 0 6 0,3 0-2 16,-3 0 5-16,-1 2-7 0,-1-2 2 0,-1 0 3 16,4 0-3-16,-7 0 5 0,4 0 0 15,-2 0 1-15,-1 0 9 0,3 0 10 16,-1 4-4-16,-3-2-1 0,2-1 1 16,-1 3-5-16,-3-2-7 0,0 0-5 15,2 3-1-15,-2 1 7 0,4-4-4 16,-3 3-9-16,3-3 4 0,-4 4 3 0,2-2-1 15,0 1-4-15,-1-3 3 0,1 4-4 16,0-1 4-16,4-3 5 0,1 0 2 16,-1 2 2-16,-1-4-6 0,-1-4 0 15,1 4-2-15,-5 0-1 0,4 0 3 16,-4 0 2-16,4 0-1 0,-3 0-5 16,3 0-4-16,-4 0 4 0,4 0 0 0,-5 0-1 15,5 0-1-15,-6 0 1 0,4 0 0 16,-2 0 0-16,0 0 5 0,2 0-14 15,-1 0 6-15,1-2 7 0,0 2 5 16,2 0-2-16,-5-2-4 0,5-1-2 16,-4 3 1-16,2-2-1 0,-2 2-5 0,2-2 4 15,-3 2 0-15,1-4 3 0,2 4 1 16,-2-2-8-16,-2 2 8 0,-2-2-9 16,0 2 5-16,-3 0 0 0,1-3 4 15,-6 3-6-15,3 0 1 0,-1 0 1 16,-5 0 0-16,2 0 0 0,-1 3-5 15,-5-3 5-15,2 0-3 0,-2 0 0 0,6 0 1 16,-6 0 3-16,4 0 2 0,-2 0-6 16,3 2 2-16,-3-2 3 0,4 0-3 15,0 2 0-15,-5-2 3 0,3 4-4 16,0-4 1-16,0 0-1 0,1 0 6 16,-1 0-6-16,-4 0 9 0,4 2-5 15,-4-2 0-15,0 0-1 0,4 2 4 0,-4-2-5 16,0 0-2-16,0 0-1 0,0 0 2 15,0 0 1-15,0 0 0 0,0 0 0 16,0 0 0-16,0 0-3 0,0 0 8 16,0 0-5-16,0 0 0 0,4 0 4 15,-4 0-1-15,0 0-4 0,0 0 1 0,0 0-5 16,0 0 4-16,0 0 0 0,0 0-3 16,0 0-4-16,0 0-96 0,3 0-127 15,-3 0-152-15,-2 3 86 0,1 1-234 16,-11-4 198-16</inkml:trace>
  <inkml:trace contextRef="#ctx0" brushRef="#br0" timeOffset="181761.12">20401 6439 205 0,'-5'0'-6'0,"-3"0"-5"0,2-2-6 16,3 2-6-16,-5 0-10 0,2 0-4 0,3 0 13 16,3 0 14-16,0 0 17 0,-6 2 19 15,2-2 15-15,-2 0 14 0,5-2 15 16,-5 2 15-16,6 0 8 0,-4-2 1 16,4 2-7-16,-4 0 1 0,1-4 1 0,-3 4 4 15,4 0-1-15,2 0 4 0,0 0 13 16,0 0 8-16,0 0 15 0,0 0 18 15,0 0 5-15,0 0 7 0,0 0-3 16,0 0-3-16,0 0-10 0,0 0-28 16,0 0-22-16,0 0-25 0,0 0-13 15,0-2-22-15,8-3-15 0,3-3-5 0,12-3-12 16,5-2-5-16,8-4 2 0,5-3-1 16,1-1 0-16,1 5 0 0,8-1 0 15,-3-2-4-15,1 5 0 0,-6 2-2 16,-1 1 4-16,-2 2 1 0,-1 1 0 15,-3-1-5-15,0 2 4 0,0-1 3 0,-2 1 0 16,-2-1 1-16,-3 3 3 0,-3-3-5 16,2 3 5-16,-7-3-1 0,0 1-1 15,-2 3-4-15,0-3 2 0,0-1 0 16,-2 3 1-16,0-3-1 0,-4 1-1 16,8 1 1-16,-6-1-5 0,-2 5 2 15,-2-4 2-15,-1 5-7 0,-3-1 4 16,1-2-2-16,-4 4 5 0,-4 0 0 0,0 0 0 15,0 0 5-15,0 0 7 0,0 0 8 16,0 0 10-16,0 0 8 0,0 0 9 16,0 0 4-16,0 0-1 0,0 0-4 15,0 0-2-15,0 0-1 0,0 0-6 0,0 0-6 16,0 0-12-16,0 0-1 0,0 0-7 16,0 0-3-16,0 0 2 0,0 0 0 15,0 0-1-15,0 0-2 0,0 0 3 16,0 0 8-16,0 0 1 0,0 0 6 15,0 0 0-15,0 0-8 0,0 0 5 16,0 0-10-16,0 0-9 0,0 0 3 16,0 0-7-16,0 0 2 0,0 0-5 0,0 0 5 15,0 0-4-15,0 0-4 0,0 0-37 16,0 0-133-16,0 0-175 0,-2 4-245 16,0-2-14-16,-4 7 166 0,-3-2-121 15,-4-1 232-15</inkml:trace>
  <inkml:trace contextRef="#ctx0" brushRef="#br0" timeOffset="182803.48">21091 6160 885 0,'-15'1'70'0,"4"-1"28"15,-3 0 29-15,5-1 30 0,1-3 6 16,8 4-14-16,0 0-19 0,0 0-6 15,0 0-1-15,0 0 13 0,-3 0 16 16,3 0 10-16,0 0 0 0,0 0-5 0,0 0-17 16,0 0-10-16,0 0-24 0,0 0-30 15,0 0-25-15,0 0-8 0,0 0-24 16,3-4-8-16,11-1-9 0,5-3 4 16,7-1-9-16,6-4 2 0,6 0-1 15,0 2 1-15,7-2 1 0,-9 0-6 16,2 3 6-16,-6 1 0 0,-2 2 0 15,-2-1 2-15,-7 1-2 0,0 1-9 0,-4 1 10 16,-6 3-8-16,-1 0 4 0,-10 2-3 16,6-4 4-16,-6 4 8 0,0 0 8 15,0 0-1-15,0 0 2 0,0 0-2 16,0 0-2-16,0 0-2 0,0 0-5 16,0 0-1-16,0 0-1 0,0 0-1 15,0 0-7-15,0 0 8 0,0 0-2 0,0 0 1 16,0 0-5-16,0 0 10 0,0 0-11 15,0 0 2-15,0 0 5 0,0 0-5 16,5 0 4-16,-5 0-4 0,0 0 0 16,0 0 6-16,0 0-4 0,0 0-2 15,0 0-3-15,0 0 6 0,0 0-2 16,0 0 7-16,0 0-10 0,0 0 1 0,0 0 5 16,0 0-1-16,0 0 2 0,0 0-7 15,0 0 7-15,0 0-5 0,0 0 4 16,0 0 2-16,0 0-7 0,0 0 1 15,0 0 1-15,0 0 1 0,0 0 4 0,0 0 0 16,0 0-6-16,0 0 6 0,0 0 0 16,0 0-6-16,0 0 6 0,0 0-6 15,0 0 4-15,0 0 1 0,0 0 5 16,0 0-7-16,0 0 11 0,0 0-8 16,0 0 0-16,0 0 0 0,0 0-2 15,0 0-5-15,0 0 4 0,0 0 1 16,0 0-1-16,0 0 0 0,0 0 0 0,0 0 2 15,0 0 2-15,0 0 7 0,0 0-8 16,0 0 4-16,0 0-5 0,0 0-2 16,0 0 0-16,0 0 0 0,0 0 3 15,0 0-9-15,0 0 0 0,0 0 6 16,0 0 0-16,0 0 1 0,0 0-1 0,0 0 2 16,0 0-7-16,0 0 7 0,0 0-5 15,0 0-6-15,0 0-8 0,0 0-31 16,0 0-84-16,-4 4-159 0,3-2-198 15,-7 5-91-15,-3 6-244 0,-3-2 309 16</inkml:trace>
  <inkml:trace contextRef="#ctx0" brushRef="#br0" timeOffset="192742.88">19942 6675 249 0,'-4'2'11'16,"-1"-2"10"-16,-1 4 7 0,6-4 5 0,0 0-1 15,0 0 4-15,0 0 7 0,-4 0 7 16,4 0 4-16,0 0 5 0,0 0 8 16,0 0 0-16,0 0-10 0,0 0-12 15,0 0-12-15,4 0-10 0,3-6-5 0,3-1-8 16,5-1-4-16,6-1-3 0,0-2 2 15,1 1-2-15,1 1 0 0,-6 2-1 16,2-5 2-16,-4 9 11 0,0-5 25 16,-4 3 18-16,3-1 6 0,-5 2 6 15,1-1-5-15,-3 3 0 0,1-4-8 16,-1 4-5-16,-3-1-10 0,4 1 5 16,-3-4 5-16,-5 6 2 0,2 0 8 0,-2 0 7 15,6-2 3-15,-6 2 10 0,0 0-1 16,0 0-1-16,0 0-6 0,0 0-13 15,0 0-11-15,0 0-14 0,0 0-12 16,0 0-6-16,0 0-9 0,0 0-7 16,0 0-4-16,0 0-2 0,0 0-30 0,0 0-77 15,0 0-78-15,0 0-104 0,0-5-80 16,4 3-129-16,-3-4 100 0,-1-1 164 16</inkml:trace>
  <inkml:trace contextRef="#ctx0" brushRef="#br0" timeOffset="208987.93">12657 7702 315 0,'-6'-2'-3'0,"4"-2"10"0,-4 2 12 0,6-3 6 16,0 5 0-16,0 0-3 0,0 0-1 16,0 0-4-16,0 0 0 0,0 0 1 15,-2-4 1-15,2 4 0 0,0 0 0 0,0 0-4 16,0 0-4-16,0 0-3 0,2-4 0 15,0 1-4-15,2-1 0 0,4 4-1 16,-1-2 0-16,4 0 1 0,-1 2 3 16,3-3-4-16,4 3-2 0,-2-2 3 15,4 0 1-15,-2 2 2 0,2-4 4 16,4 2 9-16,1 0 5 0,1-1-1 16,-1-1 5-16,5-2-1 0,1 1-3 0,0-3-6 15,-1 1 0-15,-3 3-3 0,2-1-3 16,1-1 2-16,-3 2 1 0,-3-1-6 15,3-1 0-15,-3 2-2 0,0 1-5 16,-4 3 1-16,-2-2-1 0,0 2-2 16,-2 0-3-16,-2 2 3 0,-2 1-1 15,1-1 1-15,3 0 0 0,0-2-1 0,0 6 1 16,0-4-1-16,2 1 0 0,0-1 3 16,2 4-4-16,-2-3 3 0,0 3 0 15,0-4-1-15,0 2 3 0,0-3-3 16,-2 1 1-16,2 2 1 0,-2-2-2 15,2-2 3-15,-2 0-3 0,1 2 1 0,-1 1-2 16,-4-1 3-16,4-2 6 0,0 2 1 16,-3 2 7-16,5-4 2 0,-2 2-3 15,2-2 0-15,2 2-3 0,3-2-1 16,-3 0-1-16,4 0-4 0,-4 0-3 16,3 0-1-16,-3 0 5 0,4 0 2 15,-6 0-3-15,6 3 8 0,-4-6 2 0,1 3 3 16,-1 0 3-16,0 0-2 0,4-2-5 15,-4 2 0-15,2 0-5 0,-2 0-2 16,-2-2 4-16,3 2-11 0,-3 0 4 16,2-4 2-16,-2 8-7 0,6-4-1 15,-6 0-1-15,2 0 0 0,2 2 2 0,-4-2-2 16,2 0 3-16,3 2 1 0,-5 1-1 16,2-3 2-16,4 0-6 0,-2 0 2 15,1 0 3-15,1 2 0 0,-2-2-2 16,1 0 0-16,-1 2 1 0,-4-2-1 15,2 4-3-15,-2-4 3 0,0 0-4 16,4 0 4-16,-8 2 0 0,4 0-1 0,0-2 1 16,-2 3-3-16,0-1 3 0,0 4 3 15,2-4-7-15,-5-2 0 0,3 1 4 16,0 3 0-16,2-2 6 0,0-2-2 16,-2 0-3-16,2 2 0 0,2-2 2 15,-2 0 5-15,0 0-1 0,0 0 1 0,2 0-2 16,-2 0 2-16,0 0-4 0,0 0 3 15,2 0-4-15,2 0 1 0,-4 0-4 16,2 0 0-16,0 0-1 0,3 0 5 16,-3-2 3-16,2 2-1 0,-4 0 2 15,2 0-2-15,-4-2-1 0,2-2 2 0,-4 4 1 16,-1 0 3-16,3 0 5 0,-4-1 4 16,-2 1 2-16,3 0 6 0,-3-2-6 15,1 2-1-15,-3-4-1 0,1 2 0 16,1 2 2-16,-1 0 5 0,-1-2-6 15,1-1-5-15,1 1-4 0,1 2-3 16,-3-2 0-16,1-2-4 0,0 4-5 0,-1-2-5 16,-3 0 3-16,3-1-6 0,-1 1-53 15,-2 0-104-15,3 2-139 0,-1 0-206 16,-6 0 169-16,-7-4 136 0</inkml:trace>
  <inkml:trace contextRef="#ctx0" brushRef="#br0" timeOffset="-213445.6">16720 7696 130 0,'-4'0'12'0,"4"0"3"0,0 0 3 16,0 0 3-16,0 0 7 0,-4-2 9 16,4 2 8-16,0 0 2 0,0 0 0 15,0 0-2-15,0 0-9 0,0 0-13 16,0 0-9-16,0 0-11 0,0 0-4 16,0 0-6-16,0 0 0 0,0 0 1 0,0 0 1 15,0 0 2-15,0 0 2 0,0 0-1 16,4-1 4-16,-2-3 1 0,7 2 0 15,1-4 3-15,3 3-2 0,2-1 0 16,-2 2-2-16,6 0 1 0,-2-3-1 16,0 3-1-16,2-2-1 0,0 2-1 0,6 0 1 15,-3-1-1-15,1 3-2 0,2 0 4 16,-1-2-3-16,-3 2 2 0,3 0 2 16,1-2-1-16,-2 2 1 0,-1 0-1 15,-3 0-50-15,4 0 61 0,2-4 7 16,-1 4 11-16,-3 0 13 0,3-2 1 15,-1 0-2-15,0-1-1 0,-2 1-7 0,1 0-14 16,-3-2-1-16,4 2-4 0,-4 2-5 16,-2-1 1-16,4 1-6 0,-4-4 1 15,0 8-2-15,2-8-6 0,-2 8 4 16,3-4-1-16,-3-4-1 0,0 4 0 16,0 0 2-16,0 0-1 0,0-2 2 0,0 2-5 15,-2-2 2-15,2-2 3 0,-1 4-3 16,1-1 2-16,2 1 4 0,-2-2 2 15,3 2-1-15,-3-4 4 0,0 2 4 16,2 4-60-16,-2-2 65 0,0 4-5 16,0-4 2-16,0 0 8 0,4 0 3 15,-4-4 0-15,2 8-1 0,2-4 0 0,-2 0-18 16,3 0-2-16,-3 0-1 0,0 2-2 16,2-2 0-16,0 1-3 0,-1-1-5 15,-1 4 5-15,2-4-1 0,-2 0 3 16,-2 0 0-16,6 2-1 0,-6-2 0 15,4 2 0-15,-3 2-6 0,-1-4-1 16,-3 1 2-16,1 1 2 0,2-2-2 0,-2 4 0 16,2-2 8-16,-2 0-2 0,0-2-2 15,2 3 2-15,0-3-3 0,0 2 0 16,0-2 3-16,-2 2-2 0,2-4 5 16,0 2 7-16,0 0 15 0,0-2 11 15,2-1-1-15,-2 3-9 0,2-4 1 0,-2 0-9 16,0 2-2-16,0 2-6 0,0 0-12 15,-2-1 2-15,2 1 1 16,-3-4-4-16,1 2 3 0,0 0-2 0,0-2-1 16,0 4-1-16,-4 0 2 0,6 0 0 15,-1 4 1-15,1-2 2 0,0-2-1 0,0-2 0 16,0-2-1-16,0 4-3 0,0 0 0 16,-2 0 0-16,0 0 2 0,-4 0-2 15,2 0 2-15,3 0-2 0,-3 0-1 16,0 4 5-16,-2-8-4 0,3 3 2 15,-3 1-2-15,2 0 0 0,-3 1 0 16,-1-1 0-16,0 4 0 0,-1-8 3 0,1 8-2 16,-3-4 2-16,2-4-3 0,-1 4 12 15,-3 0 5-15,2 4 8 0,-1-4-2 16,-1 0-1-16,2 0-4 0,-6 0 1 16,2-4-7-16,3 4-3 0,-5 0-3 15,2-1-2-15,4 1 1 0,-2-2-7 16,3 2-9-16,1 0-59 0,-2-4-89 0,-1 2-102 15,3 2-153-15,-8 0 151 0</inkml:trace>
  <inkml:trace contextRef="#ctx0" brushRef="#br0" timeOffset="-211978.97">16569 7680 221 0,'-6'0'9'0,"6"0"5"0,-2-2 6 16,2 2 2-16,-4 0 6 0,4 0 6 15,0 0 2-15,-5-4-1 0,5 4-1 0,0 0 6 16,0 0 10-16,0 0 10 0,0 0-3 15,0 0-1-15,-2-4 1 0,2 4-2 16,0 0-7-16,0 0-17 0,0 0-13 16,0 0-10-16,0-3-5 0,3 3-3 15,3-2-2-15,2 2-4 0,5 0 5 16,2 0-2-16,0 0 0 0,4 2 0 0,2 1 2 16,0-1 0-16,9 0-2 0,-4 2 4 15,5-4-1-15,3-4 0 0,0 4 1 16,3-2 2-16,-1-3-3 0,0 1-2 15,2-4 2-15,-4 3 0 0,6-1 0 0,-4 4-2 16,-2-3 4-16,3 3-2 0,-3 0-2 16,2-2 0-16,0 4 1 0,-2-2 1 15,2 2 3-15,2 2 13 0,-4 4-14 16,2-4-7-16,2 1 4 0,-4 1 0 16,2 0-2-16,-4-2-1 0,0 0 0 15,0 1 2-15,-4-1 3 0,3 0 0 16,1 2-1-16,-4-2-2 0,0 0 1 0,1 1 4 15,1-1-2-15,-4-2 0 0,1 0 1 16,-1 2 1-16,5-2-1 0,-5-2 0 16,4 2-3-16,-3 0 2 0,-1-2-3 15,5 2-2-15,-5-3 0 0,4 3 7 0,-1-2-4 16,1 0 0-16,-4-2 4 0,1 4-4 16,1-4 1-16,-1 4 3 0,-1-5-1 15,-1 5-4-15,-1 0 2 0,3-2 1 16,-3-4 1-16,1 6-1 0,-5-2-3 15,1-1 4-15,2 1-2 0,0-4 1 16,-3 4 0-16,1 1-1 0,-2-3 1 16,-2 4-4-16,6-2 6 0,-4 2 0 0,1-2-1 15,-1 4 2-15,0-4 5 0,2 2 3 16,-2-4 6-16,0 3 0 0,4-1 5 16,-5-2-2-16,3 4 1 0,-2-4-3 15,-2 1-1-15,0 1 4 0,0 0 7 16,0-2 10-16,-2 0 3 0,2-1-3 0,-2 3 1 15,1-2-7-15,-1 0-9 0,-4 4-3 16,2-3-9-16,-1 1-3 0,-3 2 0 16,4-2-2-16,-3 2-5 0,-1 0 4 15,1 0-6-15,1 0-2 0,-2 0 1 16,1-4 3-16,1 4-1 0,1 0 0 16,-1-2 0-16,2 1-3 0,-2 1 4 0,1 0-1 15,3-4 0-15,0 2 2 0,0 2-3 16,-4-2 3-16,5 2 0 0,-3-4-1 15,-2 4 0-15,-1-1-4 0,-1 1 0 16,-1 0 3-16,-1 0 0 0,1-2-6 16,-1 2 3-16,3 2 1 0,-3-2 0 15,-1 0 1-15,2 0 3 0,-3 1-4 0,3-1 0 16,-3 0 1-16,3 0 0 0,-4 0 0 16,3 4-1-16,1-4 7 0,-2 0-7 15,1 0 6-15,-7 0 0 0,4 0-1 16,3 2-2-16,1-4 7 0,-2 2 1 15,1-4-2-15,-3 4 0 0,2-1 3 0,-3-1 5 16,3 2 6-16,-4 0 6 0,-2 0-2 16,6-4-3-16,-3 4-3 0,3-2 3 15,0 2-9-15,-6 0-6 0,0 0 1 16,4 0 4-16,-4 0 0 0,0 0 11 16,0 0 14-16,0 0 7 0,0 0 8 0,0 0 6 15,0 0 0-15,0 0-4 0,0 0 10 16,0 0-2-16,0 0-3 0,0 0-18 15,0 0-1-15,0 0-8 0,0 0-9 16,1 0-12-16,-1 0-2 0,0 0-7 16,0 0 0-16,0 0 0 0,6 0-6 15,-6 0 1-15,2-2 4 0,4-1-12 0,-6 3 2 16,2-2-59-16,-2 2-67 0,0 0-64 16,0 0-84-16,0 0-77 0,0 0-39 15,0 0-38-15,0 0 174 0</inkml:trace>
  <inkml:trace contextRef="#ctx0" brushRef="#br0" timeOffset="-211222.93">18957 7607 442 0,'-13'-7'0'0,"7"-3"-2"0,-1 3 4 15,-1-1-2-15,3 3-7 0,1 1-5 16,4 4 3-16,-6-4 1 0,1 1 2 16,3-3 3-16,2 6 8 0,-2-2 8 15,2 2 7-15,0 0 7 0,0 0 12 16,0 0 9-16,-2-5 10 0,2 5 4 0,0 0-7 15,0 0 5-15,0 0 1 0,0 0-9 16,0 0-10-16,0 0-9 0,0 0-10 16,0 0-9-16,0 0-6 0,0 0-7 15,0 0-1-15,0 1-2 0,0 5 2 16,2 0 0-16,2-3 2 0,3 5 9 0,6 3 4 16,-1-7 8-16,5 3 11 0,0-3 2 15,4-2 3-15,-1-2 5 0,3 0 2 16,2 0-5-16,-1-2-7 0,1-2-5 15,-1 2-8-15,1 0-7 0,-2-1-5 16,-3 1-4-16,3 0 1 0,-4 2-5 16,2 0-1-16,-4 0-1 0,-2-4 3 0,-4 4-2 15,2-2 0-15,-1 0 1 0,-3 2 1 16,1 0-3-16,-3 0 3 0,1 0-4 16,-3 0-2-16,-1 0 6 0,2 2-6 15,-6-2 3-15,0 0 4 0,6 2-1 16,-3-2-2-16,-3 0 2 0,0 0-3 15,0 0 0-15,0 0 7 0,0 0 1 0,0 0 9 16,0 0 15-16,0 0 17 0,0 0 8 16,0 0-1-16,0 0-2 0,2-2-8 15,-2 2-4-15,0 0-11 0,6 0-9 16,-4-2-9-16,-2 2-1 0,0 0-21 0,0 0-49 16,0 0-59-16,4-5-69 0,-4 5-92 15,0 0-129-15,7-2 42 0,-3-4 145 16</inkml:trace>
  <inkml:trace contextRef="#ctx0" brushRef="#br0" timeOffset="-167554.56">16574 7685 1 0,'0'0'0'0,"0"0"0"0,0 0 0 16,0 0 0-16,-5-4 2 0,5 4 4 15,0 0 10-15,-6-1 9 0,6 1 4 0,0 0-3 16,0 0-1-16,-2-2 3 0,2 2-1 15,0 0 1-15,0 0 2 0,0 0 0 16,0 0 4-16,0 0 1 0,0 0-5 16,0 0-10-16,0 0-8 0,0 0-9 15,0 0-5-15,0 0-6 0,0 0-3 0,0 0 1 16,0 0-1-16,0 0 4 0,0 0 3 16,0 0-1-16,0 0 7 0,2 0 3 15,4-4 6-15,-1 4 5 0,1 0-1 16,1 0-2-16,5 0-2 0,-3-2-2 15,-1 2-4-15,1 0 1 0,1 0-5 0,1 0 2 16,2-2 1-16,-3 2-2 0,-1 0-2 16,4 0 4-16,-1 0 0 0,-3-3 0 15,4 3-1-15,-1 0 4 0,1-2 10 16,-4 2 7-16,1 0 8 0,-1-2-1 16,3-2 0-16,-3 4-2 0,-1 0-1 15,1 0-6-15,3 0-4 0,1-2-5 0,-4 0-2 16,4 2-4-16,1 0 0 0,-1 0-1 15,4 0-3-15,-2-3-1 0,-4 3-2 16,3 0 2-16,-3 0-4 0,-2-2 3 16,5 4 0-16,-3-2-1 0,2-2 0 15,-3 2-1-15,-1 0 2 0,0 0-1 0,1 0-2 16,1 0 3-16,-1 0-2 0,1 0 1 16,0 0 1-16,1 0 0 0,-3 0 2 15,1 0-3-15,1 2 2 0,0 1-2 16,-1-3 0-16,3 2 0 0,-4-2 1 15,3 2-2-15,1 2 3 0,-2-4-1 0,1 2 0 16,-1 0 2-16,-2-2 0 0,5 3-3 16,-5-1 0-16,1-4 2 0,-1 4-3 15,1-2 2-15,1 0 1 0,-2 2-1 16,1-2 0-16,1 0 2 0,0 0-3 16,1 0 3-16,-3 0-2 0,4-2 1 15,-1 2-1-15,-3 0 2 0,3 0-3 16,1 0 0-16,0 2 0 0,2-2 0 0,-2 4 2 15,1-2-3-15,1-1 1 0,-4 3 2 16,6-4-1-16,-2 2-2 0,2 0 1 16,-4-2 1-16,4 4 2 0,-3-4-2 15,1 0-1-15,0 0 1 0,0 0 1 16,-4 1 6-16,4-1 11 0,-1 0 5 16,-3 0 2-16,2 0-2 0,-1 0-2 0,-1 0-4 15,2 0-2-15,-1-1-6 0,1 1-3 16,-4 0-6-16,4 0 2 0,-1 0 1 15,1 1-4-15,-4-1-2 0,3 2 0 16,-3 2 5-16,4-4 0 0,-1 0-5 16,1 2-1-16,2 0 1 0,-3 1 5 0,1-1 0 15,0-2-3-15,0 0 5 0,-1 0-3 16,3 0 0-16,-2 0-1 0,-2 0 0 16,2 0-1-16,-1 0 2 0,1 0 1 15,-2 0-4-15,1 2 2 0,-1-2-1 16,-2 4 1-16,3-4 0 0,-1 2 0 15,-1-2-5-15,-1 0 2 0,2 0 4 0,1 2-3 16,-1-2 0-16,-1 3 0 0,3-1 3 16,-4-2-3-16,3 2 1 0,-1-2 2 15,0 4 2-15,-1-4 23 0,-1 0 7 16,2 2 4-16,-1-2 0 0,-1 0 2 16,-1 0-4-16,-1 0 3 0,3 0-7 0,1 0 1 15,1-2-3-15,-1 2-6 0,2-4 3 16,0 4-9-16,1-2 1 0,1 2-11 15,-2-2 0-15,2 2-1 0,0 0-2 16,2-3-4-16,-2 3 2 0,2-2-1 16,-2 2 0-16,4-6 6 0,-2 4 20 15,2-3 3-15,4 1-8 0,-6 0-4 0,-2 2-1 16,0 1-3-16,0-3-2 0,-3 2-5 16,1 2-1-16,-2-2-1 0,-1-2-1 15,3 3-5-15,-4 1 3 0,1 0-1 16,3-2-1-16,-2 2 0 0,-1 0-4 15,5 0 4-15,-6 0 0 0,1 0 0 16,3 0-4-16,-3 0 1 0,1 0 0 0,0 0 3 16,-1 0-2-16,-3 2-1 0,1-4 1 15,1 2 0-15,-1 0 1 0,-1 0-1 16,-3 0 1-16,4 0 0 0,-1 2 3 16,1-2-1-16,-1-2-2 0,-3 4-1 15,4-2 0-15,-3 0 3 0,3 0 4 0,-1 0-8 16,3 0 6-16,-1 1-3 0,3-1 0 15,-1 4-4-15,0-4 6 0,-1 0-3 16,3 2-4-16,-3-4 2 0,1 4 5 16,0-2-2-16,-1 0-1 0,1 0 0 15,2 0-3-15,-1 0 7 0,-3 0-7 16,4 2 4-16,-1-2 2 0,-1 0-6 0,-2 0 0 16,1 0 4-16,-1 0 0 0,1 4-1 15,-3-4-2-15,1 0-1 0,1 0 1 16,-3 0 4-16,2 0 0 0,-5 0-1 15,3 1 3-15,0-1-6 0,-3 0 3 16,3 0 0-16,-6 0-1 0,2 0-3 16,4 2 0-16,-3-2 4 0,1 0 0 0,-4 0 3 15,4 4 0-15,-2-4-7 0,4 0 7 16,-1 0-5-16,-3-4 1 0,2 4-1 16,2 0 4-16,-6 0-8 0,0 0 5 15,1-2 0-15,5 2-4 0,-4 0 1 16,4 0 1-16,-4-1-3 0,3 1-49 0,-1 0-82 15,0 0-64-15,0 0-70 0,1 1 65 16,-5-1-145-16,0 0 134 0</inkml:trace>
  <inkml:trace contextRef="#ctx0" brushRef="#br0" timeOffset="-163128.77">20250 7834 450 0,'-6'-6'12'0,"1"1"10"0,-1 1 13 16,4 0 6-16,2 4-10 0,0 0-4 16,0 0-3-16,0 0 2 0,0 0 1 0,0 0 8 15,0 0-42-15,0 0 53 0,0 0 12 16,0-3-3-16,0 3-5 0,0 0-12 16,6 0-6-16,-2-4-5 0,9 2-5 15,2 0-6-15,-2-3-6 0,8 3 1 16,-2-4-3-16,4 1 7 0,1 1 4 0,3-2 9 15,3 1 0-15,0 3-1 0,8 0 6 16,-2-4 2-16,5 5 18 0,7-3 7 16,3 0-1-16,0 0-1 0,3 3-4 15,3-1-7-15,0-2-9 0,-2 4-12 16,1-2-11-16,1 2-5 0,-6 0-5 16,4 0 1-16,-4 0-6 0,2 0 0 0,-4 0 3 15,4-2 3-15,-4 2-1 0,2 0 6 16,-2-4-2-16,0 4 9 0,0-1-3 15,-1 1 26-15,-1-2 41 0,0-2 0 16,-3 2-11-16,3 2-10 0,-4 0-8 16,-7 0-10-16,2 0-16 0,-2 0-11 15,-4 2-11-15,-2-2-3 0,2 4 5 0,-3-4-8 16,-3 2 3-16,3-2-1 0,-3 1 134 16,1 3-151-16,1-4 3 0,-5 2 1 15,1-2-6-15,5 2 5 0,-5-2 89 16,3 4-103-16,-3-8 10 0,3 4 9 15,-3-2 3-15,3 0 1 0,1-2-3 16,-2 3-5-16,1 1 0 0,-1-2 14 16,-1-2 1-16,-1 4-7 0,-1-2 6 0,0 2 14 15,-6-2-16-15,2 2 0 0,0-3 3 16,1 1-4-16,-3 2 2 0,0 0-4 16,0 0 5-16,0 0-10 0,0 0 7 15,0 0 1-15,-1 0-1 0,1 0 0 16,-2 0 1-16,2 0 0 0,-2 2 0 15,2-2 1-15,0 0-1 0,0 0 0 0,0 0 3 16,2 0 0-16,0 0-3 0,-2 0 2 16,0 0-3-16,0 0 4 0,0-2-6 15,0 2 9-15,0 0-4 0,2-2-6 16,3 4 5-16,-5-2 0 0,2 0 1 16,0 0 1-16,0 0-3 0,-2 0 0 0,0 0 4 15,0-2 0-15,0-2-6 0,-2 2 5 16,2 2-2-16,0-2-3 0,-2 2 0 15,2-3-4-15,-5 1 5 0,3-4 4 16,-6 6 0-16,4-2-5 0,-5 1 5 16,1-3-4-16,-3 4 0 0,0 0-8 15,-1 0-15-15,1 0-130 0,-4 0-137 0,0 4-124 16,2-1-208-16,-4-3 224 0,0 0 164 16</inkml:trace>
  <inkml:trace contextRef="#ctx0" brushRef="#br0" timeOffset="-162125.89">24032 7808 497 0,'-10'-4'29'0,"-3"-1"34"16,4-3 9-16,-1 1 23 0,3-1 23 15,-1 3 20-15,2 1 19 0,3 0 27 16,3 4 10-16,0 0-2 0,0 0-1 16,0 0-17-16,0 0-23 0,0 0-20 15,0 0-32-15,0 0-31 0,0 0-26 0,0 0-23 16,1-2-10-16,7 1-6 0,7 1 19 15,6 0-23-15,9 0-2 0,4 1 2 16,8-1 0-16,7 0 5 0,6 0-3 16,3 0-8-16,8 0 9 0,2 0-4 15,1 0 1-15,2 0 4 0,3-1-5 16,0 1 1-16,-1 0 4 0,-3 0 1 0,4 0 2 16,-2 0-1-16,-4 0-5 0,-2 1 2 15,-5-1 2-15,1 2 2 0,-3-2 9 16,-3 4-7-16,-3-2 2 0,-2-2-6 15,-2 0 4-15,0 0-1 0,4 2-4 16,-9-4-5-16,-1 4 4 0,-1-2-1 16,-4 0 0-16,3-2 1 0,-5 0 6 0,2 2-4 15,-4-6 0-15,0 5 2 0,-2-3 0 16,0 2 2-16,-3 0 10 0,1-3 12 16,-4 3-1-16,-1-2-4 0,-2 2-9 15,1 0 4-15,-5 2-9 0,0-4 4 16,-2 4-9-16,2-1 1 0,-6-1 0 15,0-2-3-15,-1 4 0 0,-3-2-1 0,2 2-10 16,-3-2 8-16,-2 2 5 0,1 0-6 16,1 0-3-16,-3 0-1 0,-1 0-16 15,-4 0-109-15,0 0-143 0,0 0-176 16,0 0-97-16,0 0-134 0,-4-3 255 16,-5-1 183-16</inkml:trace>
  <inkml:trace contextRef="#ctx0" brushRef="#br0" timeOffset="-159818.79">7374 8362 254 0,'-5'-3'14'16,"-3"-1"14"-16,4-2 6 0,1 1 8 15,-1 3 13-15,4 2 5 0,0 0 4 0,0 0 1 16,0 0 1-16,0 0-11 0,0 0-10 16,0 0-13-16,0 0-10 0,0 0-10 15,0 0-11-15,2-2-1 0,3 2-2 16,1 0 0-16,7 2 0 0,4 3 3 15,6-1-2-15,1 2-2 0,5 1 6 16,1 1 2-16,4-1-4 0,0 0 3 0,2-1 8 16,4-2 13-16,1 1 3 0,1-3 0 15,5-2-5-15,4-2 0 0,0 2-1 16,6-2-7-16,0-1-2 0,1-1-1 16,-1 0-5-16,-4 4 2 0,2 0 8 15,-1-2 3-15,-1 2 1 0,-2 0 6 0,-2 0-3 16,2 2-5-16,2-2-5 0,-4 6-6 15,-1-4-4-15,1 3-2 0,0-3-1 16,-2 2 1-16,1 0-1 0,-5-1 4 16,-1-3 2-16,-3 0 8 0,3-3 1 15,-6 1-9-15,2 0 7 0,-3 2-3 16,3-4 1-16,-4 0-1 0,0 4 1 0,-2-3-6 16,1 1 1-16,1 2-1 0,0 0-2 15,-2 0 4-15,0 0-7 0,-2 2-4 16,0 1 3-16,1-1-3 0,-5 0 6 15,-1 4-7-15,1-1 4 0,0-3 0 16,3 0 1-16,-1 2 10 0,2-2 12 0,-1-2 6 16,1 0-3-16,-2 2-5 0,3-2 0 15,-3 0-9-15,0 3-3 0,-3-3-2 16,-1 2-4-16,1-2-4 0,0 2 3 16,-1-2-3-16,-1 4-4 0,5-2 4 15,-3-1 0-15,-4 3 0 0,1 0 4 16,1 0-6-16,-4-3 3 0,0 5 0 0,0-2 0 15,-1-1 0-15,-1-1 0 0,0 0 3 16,-1 2 0-16,-1-4 0 0,2 2-4 16,-4-2 0-16,0 2 3 0,-1-2 0 15,1 3-1-15,-2-1 0 0,2-2-1 16,-1 2-2-16,3 2 6 0,2 0 3 16,0-1 5-16,0-1-2 0,0 0-5 15,4 2 3-15,-4-4-2 0,0 0 1 0,0 0-2 16,0-4 5-16,0 4 2 0,0-4 10 15,-2 1 8-15,0-1 5 0,2 0-2 16,0 0-3-16,0 1 0 0,-2-1 1 16,-4 0-1-16,3 4-4 0,-7-2-2 15,1 0-3-15,-4 2-5 0,3-3-4 16,-7 3-1-16,6 3-6 0,-6-3-3 0,0 0 3 16,0 0-2-16,0 0 3 0,0 0-2 15,0 0-3-15,0 0-12 0,0 0-62 16,0 0-107-16,0 0-124 0,-6 2 28 15,0 8-188-15,-5 1 137 0,-8-4 135 16</inkml:trace>
  <inkml:trace contextRef="#ctx0" brushRef="#br0" timeOffset="-158550.55">7367 8362 243 0,'-6'-3'10'0,"-1"1"13"16,3 0 15-16,-4-2 1 0,3 2 1 16,5 2 3-16,0 0 1 0,0 0-1 15,0 0-5-15,-4-2 1 0,4 2-3 16,0 0-6-16,0 0-7 0,0 0-6 15,0 0-8-15,0 0-8 0,0 0 2 0,0 0-7 16,2-3-1-16,0 6 2 0,3-6 7 16,5 3 4-16,1 3 4 0,8-3-4 15,0 2 1-15,3-2-3 0,5 0-3 16,5 0 2-16,2 0-2 0,2-2 3 16,2 2-4-16,3-3 1 0,5 3 3 0,3-2-3 15,0 0 1-15,6-2 0 0,-4 4-6 16,4-2 4-16,-2 2 0 0,3-1 2 15,-3 1 1-15,0 0 0 0,-2 0 7 16,-2 1 2-16,-3-1-2 0,1 2-3 16,-6 2 1-16,1-2-3 0,-2 0-2 15,-4 3-2-15,3-3 1 0,-5 4-1 0,0 1-3 16,0-1 2-16,2-3-1 0,2 3-2 16,-2-4 5-16,-2 2-1 0,0-3 4 15,-2 1 0-15,0-2 5 0,-3 0-3 16,3 4 2-16,-4-4-4 0,2 0 1 15,1 2-2-15,-3-2-2 0,2 2-2 0,-3-2-1 16,3 0 0-16,-4 3-1 0,1-3-2 16,-3 2 0-16,3-2 3 0,1 2 2 15,-5-2 0-15,5 0 6 0,0 4 6 16,3-8-3-16,-3 4 4 0,2-2-7 16,2 2 1-16,-5-2-2 0,3 2 0 15,-3-3-5-15,-1 3 1 0,-1 0-4 0,-1 0-3 16,1 0 3-16,-3 0-1 0,3 3 1 15,0-3 0-15,-5 0 3 0,3 0-4 16,2 2 4-16,-7-2-6 0,7 0 6 16,-4 2 1-16,0-2-5 0,-1-2 4 15,-1 2 3-15,0 0 0 0,4-2 1 16,0-1-1-16,-3 1-2 0,1 2 4 0,-2 0 0 16,-4 0-3-16,2-2-6 0,-2 2 0 15,-3 0-2-15,3 2 6 0,-2-2 0 16,-2 2 0-16,-1 1-2 0,5-1-2 15,-4-2 4-15,2 0-4 0,3 2-1 16,-1 2 3-16,-2-4 1 0,2 0-1 16,0 0 2-16,0 0 3 0,-1 0-3 0,-1-4 2 15,2 4-1-15,-4-2 1 0,2 0 3 16,-1 2 0-16,-3-3-4 0,1 1-1 16,1 2 3-16,-3-2-5 0,-3 2 2 15,3-4-4-15,-1 4 0 0,1 0 0 16,-1 0 3-16,3 0-3 0,-3 0 0 15,3 0 1-15,-1 4-4 0,-1-4-19 0,3 2-84 16,-1 3-97-16,1-1-154 0,-3-4 127 16</inkml:trace>
  <inkml:trace contextRef="#ctx0" brushRef="#br0" timeOffset="-156615.73">26851 7748 189 0,'-1'-1'6'0,"-5"-1"3"16,0-2 6-16,1 4 5 0,-1 0 12 15,-2 0 21-15,-1 0 7 0,1 0 9 16,1 0 20-16,-1 0 8 0,1 4 4 15,-1-4 5-15,4 0 12 0,-3 0 8 0,7 0 21 16,0 0 17-16,-2-4 11 0,2 4-4 16,0 0-1-16,0 0-13 0,0 0-55 15,0 0 9-15,0 0-27 0,0-2-29 16,0 2-25-16,2 0-11 0,5-2-10 16,3 4 0-16,5-2-7 0,2 0 0 15,2 0-1-15,5 2 2 0,-1 2-2 0,3-2 1 16,5-1 0-16,-5 3-2 0,-1-2 0 15,-1 0 0-15,1 2-4 0,-2-3 5 16,-1 1-1-16,-1-2 0 0,2 0 1 16,-4 4 3-16,-1-4 1 0,-1 0-6 15,-1 0 1-15,-3 0 3 0,-2 0-1 0,-3 0 1 16,-1-4-6-16,-7 4 8 0,2 4 0 16,-2-4-1-16,0 0 17 0,0 0 20 15,0 0 4-15,0 0 5 0,0 0 0 16,0 0-4-16,0 0-6 0,0 0-4 15,0 0-16-15,0 0-9 0,0 0-4 16,0 0-7-16,0 0 1 0,0 0-5 16,0 0 4-16,0 0 6 0,0 0-1 0,0 0-1 15,6-4-5-15,-2 4-7 0,1-2-66 16,1 2-90-16,-2 0-123 0,1-1-133 16,3 1-152-16,0 0-50 0,-8 0 241 15</inkml:trace>
  <inkml:trace contextRef="#ctx0" brushRef="#br0" timeOffset="-151781.65">28165 7332 1975 0,'0'0'-4'0,"0"0"1"16,0 0 0-16,0 0 1 0,0 0-7 15,2 5-3-15,-2-5-31 0,0 0-51 16,0 0-18-16,2 2-63 0,-2-2-67 16,0 0-67-16,5 4-100 0,1 3 138 15,-6-3 116-15</inkml:trace>
  <inkml:trace contextRef="#ctx0" brushRef="#br0" timeOffset="-151653.73">28174 7581 2824 0,'-5'4'-51'16,"5"-4"-111"-16,0 0-174 0,0 0-313 15,5-2-63-15,-3-8 266 0</inkml:trace>
  <inkml:trace contextRef="#ctx0" brushRef="#br0" timeOffset="-150762.77">28660 7235 1521 0,'-6'-4'91'16,"1"-1"73"-16,1 3 52 0,-2-4 28 15,6 6-4-15,0 0-32 0,0 0-50 16,0 0-50-16,0 0-64 0,0 0-46 16,-2 6-13-16,2 5 1 0,2 9 36 0,4 8-39 15,-2 4 57-15,1 7 2 0,-3 4 2 16,4 1-7-16,-4 3-10 0,2 1-3 15,-8-3-17-15,8-4-1 0,-8 2-9 16,2-6-4-16,0-6-49 0,-2-3-78 16,2-5-73-16,-3-8-75 0,3-2-68 15,2-13-82-15,0 0-43 0,0-4-19 0,5-5 125 16,5-12 160-16</inkml:trace>
  <inkml:trace contextRef="#ctx0" brushRef="#br0" timeOffset="-150460.45">29004 7298 1342 0,'-9'2'11'15,"-7"5"20"-15,-1 1 4 0,-3 5-9 0,-9 2-5 16,1 3-4-16,-6 5-4 0,2-1-5 16,0 0-5-16,0 1-3 0,5-5 0 15,4-3 3-15,6-4 25 0,6-3 28 16,3-1 4-16,3-1-6 0,5 1 23 15,4 1 1-15,1 1 8 0,9 2 1 0,1-2 1 16,4 4-17-16,5-3-12 0,3 3-15 16,5-2-14-16,-2 2-12 0,-4-4-7 15,1 2-3-15,-3-1-7 0,-3-1-5 16,-4-1 0-16,-4 3 4 0,1-4-7 16,-5 1-3-16,-1-1-45 0,-1 0-73 15,-3-3-72-15,2 2-81 0,-1-1-72 16,-3-3-83-16,-2-2 24 0,0 0 167 0</inkml:trace>
  <inkml:trace contextRef="#ctx0" brushRef="#br0" timeOffset="-150121.66">29044 7330 2090 0,'-8'5'18'16,"1"-3"-2"-16,7-2-10 0,-4 2 3 16,-2 4-6-16,6-1-13 0,0 3-13 15,0-5-18-15,4 3-20 0,0 0 3 16,1-3 10-16,-1 1 15 0,2-4 7 16,-1-4 28-16,1 1 18 0,0-3 9 0,-1-3 10 15,-1-4 20-15,-4-4-13 0,0-2-14 16,0 3 3-16,-4-1 29 0,-3 2 55 15,-3 2 68-15,-1 5 63 0,2 1 13 16,-1 5-1-16,1 2-43 0,-4 2-48 16,5 4-65-16,-1 3-43 0,1 6-46 0,0 2-100 15,3 5-146-15,-1-2-168 0,6 3-109 16,2-3-68-16,4-3-91 0,3-4 25 16,2-6 261-16</inkml:trace>
  <inkml:trace contextRef="#ctx0" brushRef="#br0" timeOffset="-148875.4">29263 7711 3182 0,'0'0'0'16,"-4"6"-10"-16,4-6-10 0,0 0-21 16,4 2-36-16,2-4 14 0,5-4 9 0,0 2 12 15,6-7 18-15,4 0 7 0,-2-7 11 16,4 1 4-16,1-11 7 0,-3 4-5 16,7-6 3-16,-5 0 5 0,2-1-12 15,-1-10-19-15,-1 0-38 0,0-2-11 16,-3 0 11-16,-3 4 11 0,-2 0 1 15,1 4 16-15,-9 5 8 0,3 8 11 0,-5 7 14 16,-5 2 28-16,0 5 21 0,0 8 22 16,0 0 35-16,-4-2-3 0,1 4-20 15,-5 2-17-15,-1 5-19 0,-1 4-14 16,-3 4-11-16,-4 5 2 0,2 2 6 16,0 6 11-16,3 0 20 0,-3 3 13 15,4-1 3-15,1 3 14 0,-1-3-1 16,4 3-14-16,3-1-12 0,-2 1-18 0,6 1-166 15,0-3 160-15,4 1-11 0,0-3 1 16,1-3-10-16,-1-2-1 0,4-4-5 16,-1-1 4-16,1-6-29 0,-2-2-43 15,-3-4-19-15,5-3-17 0,-1-4-22 16,-1-2 5-16,-6 0 16 0,2-2 35 0,6-9-30 16,-1-8-3-16,1-3 2 0,1-8 2 15,1-4 6-15,1 3 9 0,0 3 14 16,-1 6 31-16,-3 5 7 0,-3 7 12 15,2 3 6-15,-3 3-71 0,3 10 116 16,0 3 12-16,-1 4 19 0,3 4 6 16,0 5 7-16,-1 1-4 0,1 3-11 0,-3 0-17 15,3 2-29-15,-2-4-4 0,-1-2-15 16,3-1-6-16,-1-7-3 0,1 1-6 16,0-5 10-16,-3-3 5 0,3-1-2 15,-1-6 5-15,7-2-8 0,-3-4 5 16,2-9-30-16,0-1-51 0,2-7-49 15,1 1-14-15,-1 0 12 0,0-4 26 0,-4 9 16 16,-1 2 21-16,-3 6 48 0,-7 9 39 16,0 0 27-16,0 0 21 0,0 0 67 15,2 0-79-15,-2 3 8 0,-2 5 17 16,0 5 8-16,0 4-15 0,-3 3-17 16,5 1-19-16,0-3-19 0,5 3 6 0,-1-5-177 15,4-1 161-15,1 0-12 0,1-4-17 16,3-7-19-16,-2 2-18 0,4-6-8 15,2-2-31-15,4-6-28 0,-4-5-83 16,2-2-70-16,4 0-48 0,-4-5-26 16,-1-2 19-16,1-1 57 0,-5 7 64 15,-1-1 63-15,-4 4 81 0,-1 4 83 0,-8 9 82 16,0 0 73-16,0 0 84 0,0 0 74 16,0-4 31-16,-6 8-36 0,-1-3-43 15,-1 7-53-15,-3 5-66 0,-1-2-53 16,-1 2-43-16,4 2-32 0,1-2-20 15,6 2-10-15,-2 0-8 0,10-4-27 16,0 4-6-16,3-4-28 0,3-2-29 0,3-1-29 16,2-6-27-16,2-2-21 0,1-2-45 15,1-6-43-15,0-1-68 0,2-6-55 16,-3-5-35-16,1 3-44 0,-2-4 144 16,0-1 135-16</inkml:trace>
  <inkml:trace contextRef="#ctx0" brushRef="#br0" timeOffset="-148712.5">30397 7678 1225 0,'0'0'103'0,"0"0"66"0,-2-4 44 15,-4 4 36-15,-1 7-4 0,-3 6-28 16,3 0-38-16,-3 4-45 0,5 0-56 16,3 2-34-16,2-1-25 0,3 1-30 15,3-3-15-15,7-3-19 0,-1-3-32 16,1-1-26-16,4-3-6 0,2-6-4 0,0-2-19 16,2-9-24-16,-3-1-37 0,5-6-45 15,-4-4-59-15,-2-3-59 0,-2-4 15 16,0-1 20-16,-3 2 134 0</inkml:trace>
  <inkml:trace contextRef="#ctx0" brushRef="#br0" timeOffset="-148590.58">30607 7620 1464 0,'0'0'136'16,"0"0"110"-16,0 0 59 0,0 0 10 0,-2 0-45 16,2 2-50-16,-2 9-50 0,2 6-49 15,-4 3-64-15,2 3-38 0,2-1-14 16,0 2-11-16,2-3-7 0,2 1-72 16,0-4-87-16,1 3-99 0,-3-8-112 15,0-2-73-15,2-3-65 0,-2-3-106 16,-2-5 232-16,0-7 174 0</inkml:trace>
  <inkml:trace contextRef="#ctx0" brushRef="#br0" timeOffset="-148413.7">29955 7456 5162 0,'-19'6'-7'15,"4"-2"-44"-15,5-4-226 0,10 0-312 16,0 3-115-16,8-1-68 0,1 4-22 16,12-3-114-16,4-3 364 0</inkml:trace>
  <inkml:trace contextRef="#ctx0" brushRef="#br0" timeOffset="-148193.83">30215 7469 5162 0,'-5'0'0'0,"5"0"11"0,-4-3-2 16,4 3-29-16,0-8-205 0,4-3-240 15,5-4-23-15,6 0 17 0,6-3 40 16,-2 3 73-16,0 4 86 0,-2-1 78 16,-2 9 75-16,0-3 42 0,-4 8 24 0,1 2-1 15,-3 3-20-15,-1 2-41 0,-1 6-40 16,-3 0-46-16,2 0-40 0,-2 2-17 15,1-2-79-15,1-2 65 0,0 0 113 16</inkml:trace>
  <inkml:trace contextRef="#ctx0" brushRef="#br0" timeOffset="-148001.43">30480 6986 3715 0,'4'-15'39'0,"1"0"-14"15,3 2 7-15,1 4 9 0,7 1-13 16,6 4-4-16,-1 3-8 0,7 2-25 16,-5 5-44-16,2 1-93 0,-5 6-80 15,-3 2-98-15,-7 4-109 0,-8 3-33 0,-12 4-79 16,-14 6 151-16,-12 3-210 0,-11-3 244 16</inkml:trace>
  <inkml:trace contextRef="#ctx0" brushRef="#br0" timeOffset="-146916.59">29057 7808 1621 0,'0'0'99'0,"0"0"17"15,0 0-5-15,0 0-23 0,0 0-44 16,0 0-37-16,0 4-11 0,2-3-18 16,3 1-10-16,-1-2 4 0,2 4 11 0,1-4 11 15,-3 0 6-15,-4 0 7 0,0 0 2 16,0 0 8-16,6 0 4 0,-6 0 99 15,0 0-89-15,0 0 24 0,0 0 28 16,0 0 34-16,0 0 29 0,0 0 32 16,0 0-13-16,0 0-20 0,0 0-1 15,0 0-27-15,0 0-28 0,0 0-29 16,0 0-28-16,0 0-16 0,0 0-11 0,0 0-29 16,0 0-24-16,0 0-24 0,0 0 2 15,0 0 9-15,0 0 12 0,0 0 21 16,0 0 9-16,0 0 24 0,0-6 19 15,2 1-22-15,-2 1-1 0,0-3 1 16,0 1-18-16,-2 1-12 0,0 1-2 0,2 4 40 16,-6-4 9-16,1 4 11 0,1 0 6 15,-2 0 5-15,2 4-5 0,4-4-6 16,0 0-18-16,0 0-10 0,0 0-10 16,0 0-26-16,0 0-14 0,0 0-32 15,0 0-27-15,0 0-11 0,2 0 25 16,2 0 22-16,2 0 16 0,1-4 19 0,1 2 14 15,-1-3 19-15,1 1 12 0,-4-2 10 16,-4 6-7-16,4-5-11 0,-4 5 3 16,0 0 15-16,0 0 43 0,-4 0 21 15,4 0 4-15,-2-2-6 0,0 4-13 16,2-2-12-16,-4 4-26 0,0-3-18 16,1 5-14-16,1-2-17 0,2-4-16 0,0 0-20 15,0 0-38-15,0 0-28 0,0 0-40 16,0 0-22-16,0 0 0 0,0 0 2 15,0 0 5-15,0 0-9 0,2-2-19 16,-2 2-18-16,0 0-35 0,0-2-52 16,0 2-60-16,0 0 145 0</inkml:trace>
  <inkml:trace contextRef="#ctx0" brushRef="#br0" timeOffset="-143592.11">11086 8424 539 0,'-8'-10'31'15,"1"5"35"-15,-1-3 8 0,3 1 2 16,1-1 8-16,-4 3 6 0,6-3 8 16,-3 7 15-16,3-1 15 0,2 2 0 15,0 0-7-15,0 0-22 0,0 0-24 0,0 0-23 16,0 0-22-16,0 0-22 0,0 0-17 15,0 0-7-15,0 3 5 0,4 5-1 16,1-3 3-16,3 5 2 0,1-3 3 16,3 4-1-16,3-3 7 0,0 1 1 15,2-1 0-15,0-3-4 0,4 3 3 0,-2-7 4 16,0 1-1-16,3-2 2 0,3 4-2 16,1-4 3-16,1-4-1 0,3 2-1 15,2 2-2-15,4-5 2 0,4 3-5 16,-1 0 4-16,7-2-6 0,-1 3 4 15,4-1-2-15,2 2-2 0,0-4 2 16,0 4 1-16,8 0 2 0,-2-2 4 0,-3 2 8 16,-3 0 9-16,4-2 7 0,-4 2 2 15,-5 0 6-15,1 0 3 0,-4 0-5 16,-1 0 4-16,-2 0-7 0,-6 0-11 16,0 0-4-16,-2 0 5 0,-4 0-6 15,-1 0 22-15,-3 0 15 0,-5 2-4 16,2-2 3-16,-8 0 3 0,0 0 18 0,-1 0 4 15,-5 2-6-15,-7-2 0 0,6 0 54 16,1 4-87-16,-7-4-13 0,0 0-7 16,0 0-11-16,0 0-9 0,0 0 6 15,2 0-4-15,-2 0-9 0,0 0 9 16,0 0 4-16,0 0-7 0,6 0-1 0,-2 0-3 16,-2 0-87-16,5 2-112 0,-1-1-149 15,1-1-144-15,3 6-101 0,1 0 9 16,2-3 232-16</inkml:trace>
  <inkml:trace contextRef="#ctx0" brushRef="#br0" timeOffset="-142343.89">13660 8424 513 0,'-4'2'19'16,"4"-2"-12"-16,0 0-3 0,0 0-1 15,0 0-7-15,-5 3 1 0,5-3-2 16,0 0 1-16,0 2-1 0,5 0 4 0,1 2 14 16,7-1 33-16,6 1 27 0,11-2 24 15,4-2 0-15,10 0-4 0,5 0-4 16,8 0-6-16,5 0 13 0,0 0-12 15,8 0-15-15,-2 2-19 0,6 2-6 16,2-3-11-16,-1 1-11 0,5 2-3 16,-3-4-8-16,2 2 2 0,-1-2-2 0,-2-2-3 15,-1-2 5-15,5 1-6 0,-7-3 1 16,-3 0 12-16,2-1 28 0,-4 0 24 16,-2-1 12-16,0 1-6 0,-3-3-4 15,-1 3-18-15,0 1-9 0,-1-1-10 16,-4 3-14-16,-6 0-10 0,3 3-10 0,-3 1 3 15,0-2 1-15,-1 2-5 0,1 0 2 16,-2-4 0-16,0 4-5 0,0-2 3 16,0 2 1-16,2-2-1 0,-2 2-2 15,0-3 1-15,-1 1 0 0,-5-4-1 16,4 4 5-16,-1-3-6 0,-1 1 4 16,-1-2-4-16,-3 5 0 0,1-3-4 0,-3 2 9 15,-3 0-2-15,-2 2 1 0,2 0-1 16,-2-4 0-16,2 4-4 0,-2 4 8 15,4-4-8-15,-4 0-2 0,2 2 2 16,0 0 3-16,0-2-4 0,-2 4 1 16,4-4 4-16,-4 0 1 0,0 1-1 15,-2-1-1-15,2 0 2 0,0 0-3 0,0 0-3 16,-2 0 5-16,-2 0 1 0,0-1-6 16,3 1 7-16,-3 0-4 0,2 0 4 15,-4 1-5-15,1-1 1 0,-3 2-1 16,-1 2 4-16,1-4 0 0,-3 2-2 15,1-2-2-15,-3 2 2 0,0-2-2 0,-2 3-2 16,-4-3 6-16,0 0 6 0,-2 0-9 16,0 0 0-16,-3 0 1 0,-1 0-1 15,-1-3 0-15,0 3-1 0,-1 0 0 16,-1 0 1-16,-2 0 0 0,1 3-68 16,-1-3 80-16,2 0-4 0,-3 0-1 15,5-3 2-15,0 3 3 0,-3 0-5 0,3 0 5 16,-4 0-1-16,3 0-10 0,1 0 1 15,-1 0 0-15,1 0-5 0,-1 0 3 16,1 0-2-16,-1 0 3 0,-1 0 0 16,0 0-4-16,-1 0 4 0,-1-2-2 15,2 2 2-15,-2 0-4 0,3 0-3 16,-1 0-2-16,1 0 1 0,1 0 1 0,0 0-37 16,1 0-57-16,2-2-61 0,-1-2-89 15,5 2-111-15,6 2 89 0,-2-5-182 16,0-5 176-16</inkml:trace>
  <inkml:trace contextRef="#ctx0" brushRef="#br0" timeOffset="-136909.2">27660 7313 348 0,'-7'-4'25'0,"1"1"31"0,2-1 25 16,-1 0 12-16,3-1 8 0,-2-1-1 15,2 4-3-15,2 2 2 0,0 0-3 16,0 0-2-16,0 0-8 0,-2-5-11 16,2 5-12-16,0 0-9 0,0 0-15 0,0 0-13 15,0 0-11-15,0 0-7 0,0 0-3 16,0 0-6-16,4 3-1 0,2-1-4 15,1 0 8-15,1 5-7 0,3 1 4 16,0-1-2-16,-1 4 0 0,-1-1 7 16,-1-1-3-16,-1 4 0 0,1-4 2 15,-2 4 1-15,-1 0 5 0,1 2 2 16,-4 0 4-16,0 2 7 0,-2-2 11 16,0 5 8-16,-2-1 17 0,-4 3 11 0,4 4 0 15,-7 0-13-15,1 2-9 0,-1 0-3 16,-1-4-13-16,-1 1-15 0,5 1-3 15,-7-8-9-15,8 3-3 0,1-5 6 16,2 5 2-16,-2-6 5 0,4 1-1 0,6-3 10 16,-2 0-1-16,7-3 4 0,-2-1-8 15,3-1 7-15,3-3-2 0,0-3-5 16,2 2 3-16,2-8-5 0,-2 2-4 16,0 0 0-16,-2-3-5 0,0-1 4 15,-4-1-7-15,1-1 3 0,-8 1-2 16,1-1-1-16,-1 1 0 0,-4 3 6 0,0-1 6 15,-2-1 28-15,-2 2 25 0,-1 1-7 16,-3 1-1-16,-3 0-10 0,-3 2-11 16,-1 2-16-16,-2 0-11 0,-2 5-3 15,2 0-8-15,-5 6 5 0,3 2-2 16,2 0 4-16,2 6-7 0,2-3 1 16,3 5-2-16,3-1 5 0,3 0-2 0,0 4-1 15,8-3-1-15,-2 1 0 0,5 0 3 16,1 2 0-16,1-2 0 0,1 4-3 15,-1 2 0-15,4 0-5 0,-1-1 4 16,1 3 5-16,-2-4-2 0,1-2-8 16,-3 0 4-16,-1-4-4 0,-5-5 0 0,3-2 1 15,-6-2-1-15,-4-4 15 0,0 1 15 16,-3-3 16-16,-4 1 25 0,-3-3 40 16,-3 1 32-16,-2-4 8 0,-3-1 5 15,-1 3 6-15,-2-8 4 0,1 4-23 16,5 0-48-16,0-3-9 0,4-1-26 15,2 2-23-15,3 0-9 0,3-1-49 16,3 1-147-16,-2-4-166 0,6 6-185 0,0-2-229 16,6-3-220-16,2 1 257 0,1-4 296 15</inkml:trace>
  <inkml:trace contextRef="#ctx0" brushRef="#br0" timeOffset="-134178.37">28581 8000 939 0,'-12'-2'22'0,"3"-2"11"16,-4 0 18-16,1 0 5 0,1 3-4 15,2-1-4-15,1 2 25 0,4 0 34 16,4 0 22-16,0 0 6 0,0 0-7 0,0 0 2 16,0 0-12-16,0 0-31 0,0 0-27 15,2 0-16-15,8 3-16 0,7 3-8 16,5 0 5-16,5-3 8 0,5 1 1 15,4 0-4-15,3 0-5 0,7-3 0 16,-5-1-9-16,1 2-4 0,-4-4-13 0,-1 2 3 16,-2-1 1-16,-5 1 120 0,-4-4-141 15,-5 4 3-15,-2 0-3 0,-6-2 6 16,-2 4-10-16,-7-4 0 0,-4 2 11 16,0 0-2-16,0 0 28 0,0 0 11 15,-2 2-24-15,-7-2-9 0,-8 5-7 16,-4 1 0-16,-5-2 0 0,-6 3-1 0,-8 1 1 15,2-1 8-15,-4 0 3 0,-1 1 3 16,1-3 1-16,1 1 4 0,3-2 39 16,4 0 24-16,2-4 15 0,2 1 26 15,5-1 19-15,6 0 21 0,4 0 1 16,4 0-9-16,11 0-23 0,0 0-22 16,0 0-23-16,0 0-32 0,0 0-23 15,0 0-18-15,4 0-4 0,5 0 2 0,8 2 8 16,6-4-9-16,3 4 5 0,6-4 1 15,0 1 6-15,2-3-6 0,-1 0 3 16,2 0-7-16,3 1-1 0,-2-1 7 16,-4 2-2-16,0 0-5 0,-5 2-1 15,-3-5 2-15,-1 5-2 0,-8 0 3 16,-2 0 3-16,-7 0-5 0,0 0 1 0,-6 0 5 16,0 0-1-16,0 0 11 0,0 0 27 15,0 0 13-15,0 0 3 0,0 0 3 16,-6 1-42-16,-1-2-52 0,-3 2-106 15,-5-2-156-15,0 2-169 0,-2-1-178 16,0 6-231-16,-4-4 191 0,0-2 280 16</inkml:trace>
  <inkml:trace contextRef="#ctx0" brushRef="#br0" timeOffset="-133326.89">29548 8128 329 0,'-26'-2'17'0,"-1"0"21"0,-3 2 11 16,2-4 17-16,-1 4 13 0,5-1 1 15,-1-1 3-15,1-2 6 0,3 4 13 16,4-2 12-16,2 0 19 0,0 2 18 16,5 0 14-16,3 0 4 0,7 0-9 0,0 0-18 15,0 0-22-15,0 0-37 0,0 0-22 16,2 0-27-16,3 2-7 0,5 0-4 15,5 4-7-15,7-5 10 0,3 5 8 16,5-4 2-16,12 2-10 0,3-3 7 16,1-2-11-16,8-3-3 0,3 2-12 0,4 0-2 15,5-2-3-15,0 3 3 0,2-5-1 16,6 4-5-16,-1 0 0 0,1-1 1 16,-6 1 2-16,2 0-3 0,-10-2 7 15,-1 4-8-15,-2-2 4 0,-8 2-4 16,-6-2 4-16,-3-3 0 0,-6 5-1 15,-4-2 4-15,-9 2-1 0,0-4 13 0,-10 4 17 16,1-2 38-16,-12 2 36 0,0 0 22 16,0 0 12-16,0 0 20 0,0 0 4 15,-4 0-40-15,-4-1-56 0,1-3-64 16,-5 4-67-16,-5-2-62 0,0 4-55 16,-5 2-37-16,-1-4-34 0,2 1-29 15,-5 1-9-15,-3 2-9 0,1-2-11 0,-4 0-20 16,-2 1-30-16,-6-3-25 0,0 2 117 15,-1-2 116-15</inkml:trace>
  <inkml:trace contextRef="#ctx0" brushRef="#br0" timeOffset="-132926.14">29282 8163 750 0,'-19'2'29'16,"2"-4"19"-16,4 0 7 0,5 2-13 15,8 0-25-15,0 0-5 0,8-3-12 16,7 3 1-16,6-4 5 0,9 0 9 16,6 2 6-16,13-3 8 0,6 1-3 15,3 4-3-15,7-6-7 0,3 5-1 0,0-5-6 16,3 4-7-16,-3-3 1 0,2 5 2 16,0-2-1-16,-2 2 21 0,-2 0 21 15,1-4 6-15,-1 4 6 0,-4-2 1 16,-3 2-2-16,-6-2 0 0,-4 2-2 15,-2 0 0-15,-11-3-3 0,-4 1 3 16,-7 2 8-16,-5 0 16 0,-8 0 18 0,-3-2 19 16,-9 2 49-16,0 0 44 0,0 0 31 15,0 0 34-15,0 0 17 0,0 0 2 16,0 0-19-16,-2 0-43 0,2 0-49 16,-5-4-59-16,5 4-40 0,-4-2-35 15,4 2-23-15,-6-2-14 0,6 2-15 16,-4-3-6-16,4 3-58 0,0 0-70 0,0 0-93 15,0 0-112-15,-3-4-120 0,3 4-166 16,-2 0-310-16,-6-4 161 0,-1 2 314 16</inkml:trace>
  <inkml:trace contextRef="#ctx0" brushRef="#br0" timeOffset="-132172.09">28378 8143 961 0,'-7'-2'36'0,"1"0"26"15,6 2 13-15,0 0 2 0,0 0-5 16,0 0 9-16,0 0-14 0,0 0-27 16,0 0-14-16,0 2-11 0,8-2 2 15,1 2 35-15,8 1 12 0,4 1 17 16,4 2 17-16,1-4-2 0,2 1-2 0,5-1-12 15,1 0-1-15,-2-2-6 0,2 4-7 16,3-4-10-16,-4-4-9 0,1 2-14 16,2 0-8-16,-2 2-5 0,-4-5-4 15,0 3-7-15,-4 2-4 0,-5-4 7 16,0 2-4-16,-6 2-1 0,-2-2 2 16,-5 2 2-16,0-3 0 0,-8 3 19 0,0 0 29 15,0 0 11-15,0 0 4 0,0 0-13 16,0 0-16-16,0 0-12 0,0 0-21 15,0 0-75-15,0 0-141 0,0 0-171 16,0 0-222-16,-2 3-48 0,2-3 106 16,-2 2 218-16</inkml:trace>
  <inkml:trace contextRef="#ctx0" brushRef="#br0" timeOffset="-131598.45">29255 8171 513 0,'-7'0'53'15,"1"0"37"-15,6 0 14 0,0 0 17 0,0 0-14 16,0 0-16-16,6 0-21 0,9-2-15 16,4 2-9-16,3 0-3 0,13 0-15 15,0 0-2-15,11-4-8 0,-3 2-3 16,1 2-6-16,3-2-7 0,2-1-11 16,0-1-43-16,0 0-70 0,1 0-85 15,-3-1-122-15,6 3 26 0,-2-4 117 16</inkml:trace>
  <inkml:trace contextRef="#ctx0" brushRef="#br0" timeOffset="-114269.05">15142 9359 419 0,'-4'-5'25'0,"-2"3"26"0,2-2 5 15,1 1 4-15,3 3 5 0,0 0-8 16,0 0-13-16,0 0-13 0,0 0-13 0,0 0-8 16,0 0-3-16,0 0-6 0,0 0-2 15,0 0 1-15,0 0 2 0,0 0-3 16,0 0 1-16,0 0-1 0,0 0 1 15,0 0 0-15,0 0-1 0,3 0 1 16,-1 1 0-16,6-1 4 0,-4 2-2 16,3 2-3-16,1 0 3 0,1-1-4 0,3-1 4 15,-5 4 1-15,5-4-3 0,-3-2 0 16,6 5 0-16,2-3 0 0,0-2 3 16,0 0 0-16,0 2-2 0,4-2 0 15,-4 0 5-15,2 0 4 0,-2-2 12 0,4 2 5 16,-4-2 4-16,2 2-5 0,-2 0 1 15,0-3-6-15,0 1-6 0,0 2-5 16,-2 0-5-16,2-2-4 0,0 2 6 16,-2 0-7-16,0 0 0 0,2-4 2 15,0 4 0-15,0 0-3 0,2 0 5 16,4 0-3-16,-5 0 3 0,3 0-4 16,-2 0 0-16,2-2 2 0,-4 2-3 0,2 0 4 15,-2 0-5-15,0 0 4 0,0 0-1 16,-2 0 0-16,2 0 3 0,0 0 2 15,-2 0 4-15,2 0 9 0,0-2 1 16,0 2-1-16,0 0 0 0,0-3-1 16,0 3-10-16,4 0-1 0,-4 0-2 0,0 0 0 15,2 0-2-15,-2 0-3 0,4 0 0 16,-4 0 1-16,2 0 2 0,-2 3-2 16,3-1 1-16,-1 0-5 0,0-2 1 15,2 4 0-15,0-4 2 0,0 2 0 16,-3-2 0-16,1 0 1 0,2 0 1 15,-2 2 3-15,2-2-2 0,-2 3 1 0,-2-3-1 16,2 2-4-16,1-2 5 0,-1 0 0 16,2 0 4-16,0 0 28 0,0 0 8 15,-1 0-3-15,5 0-6 0,-2 2-10 16,-1-2-7-16,1 4-6 0,2-4-2 16,-3 0-7-16,3 2-1 0,-2-2-1 15,-3 1 3-15,1-1-3 0,0 4-1 0,0-4 4 16,0 0-2-16,1 2 3 0,5-2 3 15,-3 0-5-15,1 0-1 0,-1-2 3 16,1 2-1-16,-1 0-4 0,-1 0 5 16,2 0 0-16,1 0-2 0,-1 0-3 15,-1 0 3-15,1 2 2 0,-2-2-4 0,-3 0 0 16,1 0-1-16,-2 0-3 0,-2 2 4 16,0-2 2-16,0 4 6 0,0-4-7 15,-2 0-1-15,0 1 0 0,-3-1 3 16,3 0-4-16,0 0-1 0,-4 0 3 15,2 2 0-15,-3-2-3 0,-1 0 3 16,5 4-1-16,-3-8 0 0,-2 8 4 0,10-8-8 16,-7 4-50-16,5 0-80 0,0 0-97 15,-2-2-91-15,0 1-50 0,-4-5 140 16</inkml:trace>
  <inkml:trace contextRef="#ctx0" brushRef="#br0" timeOffset="-113257.67">14915 9419 383 0,'-8'-4'27'0,"3"2"8"16,5 2 27-16,0 0 15 0,0 0 3 15,0 0-5-15,0 0-9 0,0 0-13 16,0 0-16-16,0 0-14 0,5-1-11 16,3-3 0-16,3 0 8 0,6-2-2 0,4 5 7 15,7-5 1-15,1 4-1 0,-1-3 8 16,2 3 19-16,-1-2 7 0,1 2 10 16,-2 0-4-16,8-3-4 0,-6 3-5 15,8-4-10-15,-2 4-3 0,4-3-7 16,0 3-8-16,1-5 0 0,3 3-6 0,-3 0 3 15,5-1-58-15,-1 3 62 0,-4-2-3 16,5 2-2-16,-3 0-3 0,1-1 1 16,1 3-2-16,0 0-3 0,-3 0-2 15,3 3-10-15,-1-1 2 0,-1 0-2 16,3 4-2-16,-3-5 1 0,1 5-3 16,3 0 0-16,-4-3 0 0,-1 3 0 0,3-1-1 15,-7-3 0-15,0 4 0 0,-2-2 3 16,2-1-1-16,-6-1-2 0,2 4 3 15,-6-4-4-15,4-1-1 0,-2 5 0 16,-1 0 4-16,1-3 1 0,-4 1-2 16,1-2 4-16,1 4-4 0,-1-3 0 15,-1 1 3-15,4 0-1 0,-3 1 3 0,-1 1-1 16,5-2-5-16,-3-1 7 0,4 1-4 16,0 0 13-16,4-1 4 0,0 1 5 15,0-4 3-15,-2 2-2 0,0-2 0 16,-2 0 2-16,0 2 0 0,2-2 9 15,-4 0 4-15,-3 0-1 0,-1 0 0 0,-1 0 1 16,-2 0-9-16,-1-2 4 0,-5 4 3 16,2-4-6-16,-2 2-15 0,2 0 2 15,0 0-5-15,0 2 5 0,4-2-6 16,-5 0-2-16,1 4-1 0,-2-3 2 16,0-1-3-16,2 0 0 0,-5 0-5 15,-1 0 6-15,2-1 2 0,-6 1 1 0,3 0-2 16,-3 0-3-16,2 0-1 0,-5 0-3 15,-6 0-1-15,0 0-3 0,0 0 1 16,6-4-2-16,-6 4 4 0,0 0-2 16,0 0 2-16,0 0-43 0,0-2-97 15,0 2-115-15,-2 0-105 0,-4-2-86 0,2 2-64 16,-3 2 64-16,-1-2 183 0</inkml:trace>
  <inkml:trace contextRef="#ctx0" brushRef="#br0" timeOffset="-111833.04">17897 9389 950 0,'2'4'-3'16,"-2"-4"-6"-16,0 5-14 0,0-5-9 15,0 0-2-15,0 0 6 0,0 0 6 0,0 0 7 16,2 2 8-16,-2-2 17 0,0 0 29 16,0 0 22-16,0 0 11 0,0 0 12 15,0 0 12-15,0 0 11 0,0 0 5 16,0 0 16-16,0 0 14 0,0 0 15 16,0 0 13-16,0 0 22 0,0 0 8 0,0 0 38 15,0 0 68-15,0 0 65 0,0-3-23 16,0-5-63-16,0-5-67 0,0-2-50 15,-2-5-25-15,0-4-52 0,-3-4-36 16,-1-2-22-16,0 0-2 0,-1-3-7 16,-7-3-17-16,5-1 7 0,-2 0-17 15,-3-2-24-15,-1 4 13 0,4-1 9 0,-2-1 0 16,1 4 29-16,3 3 29 0,-2 2 8 16,5 6 38-16,0 5 10 0,4 4-5 15,-1 3-22-15,3 10-12 0,0 0-21 16,0 0-15-16,0 0-32 0,0 0-15 15,0 0-30-15,0 0-38 0,0 0-34 16,0 0-9-16,0 0 2 0,-2 2 20 0,2 0 13 16,0 4 17-16,0-1 5 0,0 3 26 15,2-5 5-15,-2 3 6 0,3-4-4 16,-3-2 19-16,0 0 0 0,0 0 5 16,0 0 3-16,0 0 2 0,0 0 4 15,0 0 1-15,0 0 0 0,0 0 0 0,0 0-12 16,-3 4 9-16,3-4-12 0,-4 0-2 15,0-4 14-15,-2 8-69 0,-7-4-3 16,-4 2 12-16,-8-1 6 0,-1 3 15 16,-6-4 9-16,-2 2 12 0,-4-2 1 15,-5 0 10-15,-7 0 8 0,-6-2 2 16,-3 2 0-16,-5 0 5 0,-4 0-10 16,0-4 1-16,-6 1-4 0,0-1 11 0,1 2-1 15,-1-4-6-15,6 5 1 0,-4-5 2 16,2 2 1-16,4 1-2 0,0-1 2 15,-4-2-2-15,4-1 21 0,4 1-6 16,3 3-2-16,0-5 3 0,3 1 2 16,1 1-8-16,4-1-1 0,2-1-4 15,0 1 2-15,3-1-5 0,-1 1 0 0,-2-2-7 16,0 3 17-16,0-1-7 0,5 1 0 16,-3 2 1-16,7-1-8 0,-1 3 1 15,3 2 6-15,0 0-6 0,2 0-11 16,-2 2 3-16,4 0-4 0,0 1 3 15,2 1 7-15,0 0-8 0,0-1-7 0,2 1-12 16,-6-2 7-16,0 0-11 0,0 3 2 16,-2-5 10-16,4 0 6 0,0 0 12 15,2 0-2-15,0 0 0 0,3 0 7 16,-1-1 1-16,8 1 6 0,1-4-2 16,4 4 1-16,2-2 7 0,1 2-1 15,7 0 0-15,1 0-5 0,6 0 0 0,0 0-7 16,0 0 4-16,0 0-1 0,0 0-1 15,0 0-1-15,0 0 0 0,0 0 165 16,0 0-181-16,0 0-4 0,0 0-1 16,0 0 10-16,0 0 3 0,0 0-1 15,0 0-7-15,0 0-1 0,0 0 25 16,0 0-8-16,0 0 0 0,0 0-8 16,0 0-3-16,0 0-3 0,0 0-3 0,0 2 7 15,2 5 0-15,2 1 0 0,2 7 3 16,-1 3-3-16,5-1 4 0,-3 7-19 15,3 6-1-15,-3 0 14 0,3-1 9 16,-1 1 0-16,-1 0 3 0,1-2 20 16,-1 0 0-16,-1-4 3 0,1 4-9 0,-1-4 0 15,1 4-8-15,-4-4-1 0,1 0 1 16,-1 2-3-16,2-3-6 0,1 1-5 16,-3-4 6-16,2 3 2 0,-4-1-6 15,3-3-3-15,1 1-14 0,-2-3-2 16,-2-2 14-16,3 0-1 0,-3-4 1 15,2 0 5-15,-2-4 6 0,0-1-1 0,-2 1-5 16,0-1 6-16,0-6 0 0,0 0 9 16,0 0-2-16,0 0 6 0,0 0-7 15,0 0-2-15,0 0 4 0,0 0-2 16,0 0-1-16,0 0-4 0,0 0-4 16,0 0 2-16,0 0-2 0,0 0 0 15,0 0 1-15,0 0 1 0,0 2-1 0,-2 3-4 16,2-5 7-16,0 0-10 0,0 0 6 15,0 2 6-15,2 4-1 0,-2-6-10 16,0 0 8-16,0 0-6 0,4 2 1 16,-4 3 2-16,2-3-1 0,-1 4-4 15,5-3 11-15,2 5-3 0,-3-1 111 0,3 4-125 16,3-1 0-16,-1-1 0 0,1 2 5 16,-2-1-5-16,5 1 3 0,-5-2-13 15,6-2-48-15,0 1-97 0,-1-3-197 16,1-1-275-16,2-4-359 0,-2-7 361 15</inkml:trace>
  <inkml:trace contextRef="#ctx0" brushRef="#br0" timeOffset="-97447.89">23939 11077 15 0,'-6'-4'1'0,"1"2"0"15,1-4 0-15,4 6 2 0,-6-1 2 16,6 1 2-16,-3-2 1 0,3 2 4 16,-6-4 4-16,4 2 2 0,2 2 6 15,-6-2 5-15,6 2 9 0,-5-5 6 16,5 5 4-16,-2-2 11 0,0-4 17 16,2 6 25-16,-6-5 74 0,4 3 52 0,2 2 13 15,0 0-15-15,0 0-35 0,0 0-40 16,0 0-43-16,0 0-43 0,0 0-36 15,0 0-18-15,0 0-11 0,0 0-1 16,0 0 0-16,0 0-4 0,0 0 5 16,0 0-4-16,2-2 2 0,2 2 4 0,2-4 0 15,1 2 0-15,5 2-6 0,-3-2 4 16,2 4 0-16,3-2 0 0,-3-2-1 16,2 4 1-16,0-4 1 0,6 2-3 15,0 0 4-15,0 0-1 0,2 0 0 16,0 0 1-16,3 0-1 0,-1-3 1 15,1 3-1-15,1-2 5 0,0 2-6 16,-1-2 1-16,-3 2-1 0,4-4 1 0,-3 4 0 16,-3-2-2-16,4 2 2 0,-1 0 0 15,-1-1 4-15,0 1-5 0,4-4 1 16,-5 4-1-16,3-2 4 0,0 2 0 16,-2 0-5-16,-1 0 1 0,3 0 0 15,-4 0 3-15,-2 0-3 0,2 0-60 0,2 2 68 16,-4-2-1-16,2 4 4 0,1-3-3 15,-1-1-1-15,-2 2 1 0,0 2 0 16,2-4 1-16,2 2-6 0,-2 0-2 16,2-2 2-16,-1 3-3 0,3-1 6 15,0-4-6-15,-2 4 2 0,1-2 2 16,3 0-3-16,-4 0 1 0,-1 0 0 0,3 0-1 16,3 0 0-16,1 2 1 0,-4-2-5 15,3 0 5-15,4 0-1 0,-5 0 18 16,-2 0-20-16,5 0 0 0,-2 0-3 15,-1 0 7-15,1 0-3 0,-1 0-2 16,1 4-2-16,3-4 3 0,-5 0 3 16,3 2-1-16,-1-2 0 0,1 2 3 0,-3-2-3 15,1 0 5-15,-2 0-3 0,3 3-3 16,-1-3 0-16,-1 0-1 0,6 2 5 16,-5-2-6-16,1 0 2 0,1 0 4 15,-3 0-5-15,1 0 5 0,-2 0-1 16,-1 0 0-16,-1 0-1 0,2 0-3 15,-4 0 7-15,3 0-1 0,-3 0-1 0,4 0 0 16,0 0-4-16,-4 0 3 0,3 0-4 16,-3 0 0-16,4 2 4 0,-2-2-5 15,3 4 1-15,-3-4 1 0,0 2 0 16,0-2 4-16,-1 1-1 0,3-1-3 16,-4 4 0-16,5-4 7 0,-1 2 3 15,0 0 2-15,-2-2 28 0,3 0 19 0,1 0 7 16,-3 0 4-16,1-2-9 0,-4 2-4 15,0 0-9-15,2-2-8 0,-2 2-18 16,1-4-5-16,-1 3-2 0,0 1-4 16,2-2-2-16,-2 2-5 0,-2-4 0 15,2 2-4-15,2 2-2 0,-3-2 1 0,3 2-1 16,0 0 2-16,2-3 3 0,-1 3 1 16,-1 0-1-16,2 0 1 0,0 0-2 15,-3 0-3-15,5 0 3 0,-1 0 4 16,3 0-1-16,-3 0 0 0,1 0-6 15,0 0 10-15,-3 0-2 0,1 0 24 16,-2 0 7-16,1-2 11 0,1 2-2 16,-2 0-8-16,2-2 1 0,1 2-10 0,-1-4-8 15,-2 4-9-15,-1 0-9 0,1 0 7 16,0 0-9-16,-2-2 0 0,-2 2 93 16,0 2-105-16,4-2 3 0,-2 4-4 15,-4-2 8-15,4 0 0 0,-2 1-11 16,0-3 0-16,0 2 1 0,0-2 16 15,0 0-2-15,3 0 5 0,-3 2 4 16,0-2 12-16,0-2 16 0,2 2 7 0,-4-2 6 16,2 2-4-16,-1-3 6 0,1 1-6 15,-2 2 2-15,-4-2-10 0,2 2-8 16,-1 0 2-16,1-4-7 0,-2 4-12 16,1-2 5-16,-7 2-15 0,7 0 3 15,-7 0-8-15,7 0 10 0,-9 0-13 0,5 0 2 16,-2 0 1-16,-5 0-1 0,5 0 0 15,-6 0 1-15,0 0 5 0,4 0 0 16,-4 0 1-16,0 0-5 0,0 0 2 16,0 0 2-16,0 0-1 0,0 0 4 15,0 0-6-15,0 0 6 0,0 0-8 0,0 0 7 16,0 0-2-16,0 0 0 0,0 0-6 16,0 0 4-16,0 0-8 0,0 0-5 15,0 0-22-15,0 0-72 0,0 0-83 16,0 0-106-16,0 0-173 0,-4-2-160 15,-7 2-96-15,-2-5 277 0</inkml:trace>
  <inkml:trace contextRef="#ctx0" brushRef="#br0" timeOffset="-95173.28">6766 10803 130 0,'-4'-7'7'16,"-4"-1"5"-16,3 1 7 0,-1-3-4 15,2 3 7-15,-3 0 5 0,1-1 10 16,2 3 12-16,-1-3 14 0,-3 1 7 0,1 1 12 16,1-1 5-16,-2-1 12 0,3 4 6 15,-3-3 3-15,4 1 17 0,-3 1 23 16,1 1 16-16,6 4 11 0,0 0 1 16,-6-4 2-16,3 3 13 0,3 1 14 15,0 0-9-15,0 0-25 0,0 0-28 0,0 0-41 16,0 0-30-16,0 0-26 0,0 0-22 15,0 0-18-15,0 0-12 0,-2 1-1 16,2 7 4-16,3 3-2 0,3 4 5 16,2 0 1-16,1 7 1 0,1-3-1 15,3 7 0-15,0-4 1 0,0 0-2 16,-1-3 1-16,1 3-6 0,-2-3 6 0,-1-2-9 16,3-1 9-16,-4 3 0 0,-1-2 1 15,-1-2-4-15,1 0-5 0,0-6 10 16,-5 4-4-16,3-6-5 0,-4-1 5 15,0-2-8-15,-2-4-44 0,0 0-43 16,0 0-40-16,0 0-9 0,0 0 32 16,4-4-78-16,-8-7-100 0,0-6-48 0,-2-5 1 15,3-6 38-15,-1-4 53 0,-4-5 69 16,6 0 58-16,0 1 63 0,-3 5 62 16,1 7 62-16,-2 1 58 0,4 8 52 15,-3 2 70-15,3 6 66 0,2 7 18 16,0 0-37-16,0 0-64 0,-2 0-58 0,2 0-59 15,-6 2-51-15,6 5-42 0,0 6-15 16,2 8-3-16,-4 1 3 0,2 4 0 16,-2 2 4-16,2 0 3 0,-3-2 24 15,-1 0 16-15,-2-2 0 0,-1-2 0 16,-1 1-132-16,2-3 153 0,-1-3-1 16,-6-2-9-16,3 0-12 0,3 0-6 0,-3-6-6 15,3 2-8-15,-1-3-4 0,1-7-22 16,7-1-8-16,0 0-13 0,0 0-74 15,0 0-110-15,-2-1-78 0,-4-5-101 16,2-1-97-16,4-7-105 0,0 0 68 16,2-5 210-16</inkml:trace>
  <inkml:trace contextRef="#ctx0" brushRef="#br0" timeOffset="-94919.45">6503 10954 928 0,'-13'-2'67'0,"2"-4"56"0,5 6 34 0,-2-3 9 15,8 3 1-15,0 0 1 0,0 0-22 16,-3-4-32-16,6-4-43 0,5 1-29 16,1-2-15-16,6-1 1 0,-1-1-14 15,3 0-7-15,3 4 3 0,-1-1 2 16,4-3-6-16,-2 7-2 0,3-1-3 0,5 3 7 16,-5-2 0-16,3 2 119 0,-1 0-131 15,-1 2-5-15,-1-3 3 0,1 1-1 16,1-4 0-16,-3 4 0 0,-4-3-3 15,2 3-1-15,-6-4 1 0,-4 6-125 16,-3-1-185-16,-1-1-158 0,-7 2 121 16,0 0-117-16,-5 0 187 0</inkml:trace>
  <inkml:trace contextRef="#ctx0" brushRef="#br0" timeOffset="-79237.48">12783 11802 362 0,'-6'-2'25'15,"3"-3"27"-15,-3 1 24 0,6 4 10 16,-2-4-1-16,2 4-9 0,0 0-22 0,0 0-15 16,0 0-22-16,0 0-12 0,0 0-2 15,0 0-3-15,0 0-5 0,0 0 1 16,0 0 0-16,0 0 2 0,2 0 1 16,4 4 3-16,3 0 2 0,4-1-1 15,4 1 5-15,0 0-1 0,4 0 4 16,8-1 0-16,-3-1 0 0,2 0 1 0,8-2-3 15,-2 0 1-15,4-2-2 0,2 0 2 16,-1-1-5-16,1 1 1 0,-2-4-3 16,0 2 3-16,-2-3-1 0,1 1 1 15,-1-1 0-15,4-1 0 0,-6 3 2 16,4 1-7-16,-2-3 5 0,0 3-2 16,0 0 0-16,-2 1-2 0,-2 1 2 0,2 0-1 15,2-2-3-15,3 4 5 0,-5 0 0 16,0 0-5-16,4 0-2 0,-4 4 5 15,0-4-4-15,-2 0 4 0,2 2-1 16,-2-2-1-16,1 0 3 0,-1 0 8 16,-2-2 8-16,2-2 6 0,0 2 6 0,2 2-4 15,-2-2-1-15,2-1-8 0,-1 1-6 16,1 2-3-16,0 0-5 0,1-2-2 16,-1 2-1-16,0 2-2 0,-1-2 1 15,1 2 2-15,0-2-3 0,0 3 0 16,0-1 2-16,0 0 0 0,-2 2 0 15,2-2 2-15,-2 3 0 0,0-3-1 0,2 0 0 16,-2 2-4-16,0-2 2 0,1-1 0 16,-1 3 100-16,0-4-110 0,-2 0 2 15,0 2 5-15,2-4 14 0,-5 2 6 16,3-4 4-16,-5 4 4 0,1-1 4 16,-1-5 14-16,1 4-10 0,-3-3-9 15,-2 1-5-15,3-2-1 0,-1 1-7 16,0-3-2-16,-3 4-2 0,1-1-3 0,-2-1-4 15,4-1 5-15,-6-1-7 0,0 5 5 16,-2-1-3-16,-6 2-1 0,1 0 0 16,-1-1-1-16,-1 3-2 0,-1-2 0 15,-1 4 4-15,2-2-4 0,-3 3-2 16,3-3-10-16,3 4-48 0,-5 2-72 0,-1-1-75 16,5-1-109-16,-1 3-80 0,-1-3 149 15</inkml:trace>
  <inkml:trace contextRef="#ctx0" brushRef="#br0" timeOffset="-76900.4">16501 11964 489 0,'-6'-2'23'16,"2"-4"29"-16,-2 5 12 0,6 1 2 15,0 0-1-15,0 0-11 0,0 0-3 16,0 0-4-16,0 0-11 0,0 0-11 0,0 0-3 15,0 0-7-15,0 0-8 0,0 0-2 16,2-4-7-16,6 2 8 0,5 2-8 16,0 0 4-16,10 0 1 0,0 0-4 15,3 0 2-15,6 0 0 0,2 2 0 16,2-2-4-16,4 0 7 0,0 0-4 16,-1 4 0-16,5-8 0 0,-1 2-3 0,3 2 3 15,-5-2 1-15,4 2-1 0,3-4 0 16,-1 1 6-16,-2-1-5 0,4 2 2 15,-1 0 3-15,1-3-3 0,-4-1 3 16,4 4-3-16,-3-3 14 0,-1 1 4 16,2-2 0-16,-5-1 3 0,-1 1-5 0,1 5-3 15,0-1-5-15,-3-4 2 0,-1 4-7 16,0-2 0-16,2 4-4 0,-4-1-2 16,3-1 0-16,-3-2-2 0,2 4 2 15,-2 0 0-15,2 0 2 0,-1-2-4 16,1 2 2-16,-2 0-3 0,2 0 4 15,-4 0 0-15,6 0-73 0,-4 2 79 0,5 2-1 16,-1-2 5-16,1-1-1 0,1-1 0 16,-2 4 2-16,1-2-2 0,-3-2 2 15,2 0-12-15,-1 2-1 0,1-2 7 16,-4 0-8-16,4 0 6 0,-1 0-3 16,-1 0 0-16,-4 0-4 0,4 0 7 15,-4 0-1-15,0 0-4 0,-2-2 1 0,6 2 1 16,-4 0-1-16,0 0 2 0,2 0 0 15,-2-2-6-15,4 2 3 0,-2-4 2 16,3 4-4-16,-1 0 2 0,-4-1 4 16,2 1 1-16,-4-2-2 0,0-2 0 15,2 2 2-15,-2 0 2 0,1 2-1 0,-1 0-4 16,-2-3 0-16,0 3-1 0,-2 0-3 16,3 3 3-16,1-3-1 0,-6 0 1 15,5 0 0-15,-3 0 0 0,2 0 1 16,-2 0-1-16,3 2 4 0,-3 0-5 15,2 2 1-15,-3-2-4 0,1-1 7 16,-3 3-3-16,-3-2-3 0,1 4 6 16,2-3-4-16,-3 3 1 0,-1 0-3 0,2-3 1 15,-1 3 3-15,-3 1-1 0,4-5 0 16,0 4 4-16,-3-4-4 0,3 3 1 16,0-3-1-16,3 2 3 0,1-2-1 15,-1-1-1-15,3-1 1 0,-3 0-1 16,-1 4 0-16,1-4 0 0,4 0 0 0,-1 0-1 15,1 0 0-15,-2 0 5 0,2-4 1 16,-1 4 17-16,1-1-24 0,2 1 2 16,-3-2-1-16,3-2 0 0,-2 2-2 15,2 0 0-15,-4 4-4 0,4-4 5 16,1 2 4-16,-1 2-6 0,0-2 3 16,-4 0 1-16,4 0-3 0,2 0 5 0,4 2 0 15,-2-2-3-15,0 4 0 0,2-4 0 16,-2 0 3-16,1 0 1 0,-1 0-2 15,2-4 1-15,-4 2 1 0,2 2-2 16,-2-2 0-16,2 2 0 0,0 0-1 16,-2 0 5-16,0 0-4 0,4 0-3 15,-2 0 3-15,1 0-4 0,-1 0 4 16,4 0-1-16,-6 0 0 0,2 0 5 0,2-3-3 16,1 1 2-16,-4 2 3 0,-1-2 10 15,0-2 6-15,0 4 0 0,0-2 9 16,1 0-7-16,-4-1 3 0,5-1-7 15,-6 0-3-15,2 2-9 0,2 1 0 0,-2-5-4 16,2 4-3-16,-2-2 0 0,2 1-5 16,-2-1 6-16,1 2-7 0,-3 0 1 15,2-2 6-15,-4 3-7 0,3-1 7 16,-3 2-3-16,2 0 2 0,2-4-6 16,-3 4 3-16,1-2 3 0,-2 2-4 15,2 0 4-15,-1 2 5 0,-1-4 0 16,-1 2-2-16,1 0 3 0,4 2-1 0,-2-2 0 15,-1 4-4-15,1-4-2 0,2 0 1 16,-6 2 1-16,1-2-5 0,3 0 3 16,-3 0-4-16,3 0 7 0,-2 0 0 15,1 0-8-15,-1 0 7 0,2 0-1 16,-3 1-3-16,1-1 2 0,0 4 0 16,-1-4-4-16,3 2 3 0,-2-2-2 0,3 2-4 15,-3 2 7-15,4-4-3 0,0 2 6 16,4-1-4-16,-4 3 1 0,0 0 2 15,0 0-6-15,2-4 0 0,-1 0 5 16,1 1-3-16,-2-1 3 0,2 0 0 16,-2 0 10-16,0 2 1 0,2-2 9 0,-2 0-5 15,-3 4 1-15,3-4-4 0,0 2-3 16,0-2-8-16,4 2 5 0,0-4-3 16,-2 4-2-16,-2-2-1 0,2-2-1 15,0 2 0-15,-2 0 3 0,0-2-5 16,-2 2 0-16,3 0-2 0,-1-4 6 15,0 2-5-15,-4 2 4 0,4-1-4 0,0-3-1 16,1 2 5-16,-3 0-1 0,0 2-1 16,0 0 0-16,0 0 1 0,1 0-2 15,1 2 2-15,-2-2-1 0,2 2-1 16,0-2 0-16,-1 4 0 0,-1-3-5 16,2-1 6-16,0 2-4 0,-4 2 4 15,3-2 0-15,-3 0-4 0,2 1 4 0,-1-1 1 16,1-2-1-16,0 2 4 0,0 2-5 15,-1-4 3-15,3 2-6 0,-4-2 9 16,-1 0-4-16,5 0 0 0,-2 0 6 16,-2 0-4-16,1 0 6 0,-5-2-2 15,3 2-4-15,-7 0-3 0,5 2 4 16,0-2-1-16,-1 0-2 0,1 2 7 0,-1-2-3 16,5 0-3-16,-7-2-1 0,3 2 3 15,-1-2-1-15,1 2 6 0,0-4-10 16,-3 2 0-16,3 0 0 0,-2 2 0 15,-3-3 0-15,5 3-1 0,-2-2 0 16,-1 2 1-16,3-2-5 0,-1 2 6 16,1-4-1-16,-4 4 1 0,3-2-1 0,-1 2 0 15,-4 0-2-15,4 0 2 0,-5 0 1 16,7 0-4-16,-2 0 1 0,-1 0 3 16,-1 2-3-16,2-2 4 0,0 0-4 15,-3 0 7-15,5 4-7 0,-4-4 4 16,-1 0-1-16,3 2 0 0,0-2-1 15,-2 0 2-15,1 0 1 0,-3 0-3 0,4-2 0 16,-4-2-5-16,5 4-1 0,-1-3-25 16,0-1-71-16,-4 2-83 0,-1-5-168 15,3 5-179-15,-2-6 192 0</inkml:trace>
  <inkml:trace contextRef="#ctx0" brushRef="#br0" timeOffset="-75073">26770 11942 309 0,'0'-2'20'15,"0"-2"20"-15,0 0 27 0,-2 1 23 0,2 3 15 16,-2-4 1-16,2 4 3 0,0 0 6 16,0 0-9-16,0 0-4 0,0 0-15 15,0-6-17-15,0 6-20 0,0 0-9 16,0 0-14-16,2-5-13 0,2 3-8 15,4 0 2-15,5-2 7 0,-2 1 4 16,6-1 0-16,4 2 0 0,4 0-6 0,1-2-3 16,4 3-3-16,0 1-7 0,8 0 8 15,-4 0 1-15,2 0-8 0,2 0 3 16,-2 0-4-16,4 0 3 0,-3 1 0 16,-3 3 2-16,0-2-9 0,-1 0 5 15,-1 2-4-15,-6-3 4 0,1 1 3 16,-5-2-7-16,-3 4 3 0,-2-4 1 15,-4 0-4-15,-3 0 7 0,-1 2-3 0,-3-2 2 16,-6 0-3-16,0 0 10 0,0 0 17 16,0 0 8-16,0 0 11 0,0 0 3 15,0 0-3-15,0 0 1 0,0 0 1 16,0 0-3-16,4 0-14 0,-4 0-7 16,0 0-6-16,0 0-8 0,0 0-7 0,0 0 1 15,0 0-6-15,0 0-1 0,0 0 111 16,5 0-212-16,-1 0-113 0,2-6-149 15,5 3-253-15,1-9 220 0</inkml:trace>
  <inkml:trace contextRef="#ctx0" brushRef="#br0" timeOffset="-69941.11">6717 11659 1 0,'0'0'0'0,"0"0"0"0,0 0 0 16</inkml:trace>
  <inkml:trace contextRef="#ctx0" brushRef="#br0" timeOffset="-69302.51">6717 11659 92 0,'0'0'27'0,"0"0"23"0,0 0 2 15,0 0-7-15,-2-2 1 0,0-4 9 16,-2-1 4-16,0-2 2 0,1-3 10 16,-1 3-2-16,-2-4 12 0,2 4 16 15,-1 0 13-15,-1-3 26 0,2 5 15 16,-1 0 3-16,1 3-2 0,0-2-4 0,4 6-10 15,0 0-29-15,-4-2-26 0,4 2-22 16,0 0-20-16,0 0-20 0,0 0-13 16,0 0-3-16,0 0-16 0,0 0 5 15,2 4 1-15,0 4 8 0,4-1-4 16,1 6 2-16,3-4 4 0,3 4-2 16,-2 0 2-16,4-2 1 0,0 2-2 0,-1 1 1 15,1-3-2-15,0 2-1 0,0 0 3 16,-2-4-4-16,2 0-1 0,-1 2-1 15,-3-1 1-15,2-3 0 0,-2 1-5 16,-1-1 1-16,-4-1 1 0,1 1-3 16,-5-5-2-16,0 4-26 0,-2-6-26 0,-2 1 1 15,-2 5 9-15,-7-4 0 0,-2 5-5 16,-2-1-10-16,-2-2 15 0,-6 1 12 16,4-3 13-16,-4-2 7 0,4 0 6 15,2 0 2-15,-1-2 15 0,4 2 24 16,1 0 10-16,6 0 11 0,-1 0 8 15,8 0 7-15,-4-2 18 0,4 2 11 16,0 0 5-16,0 0 3 0,0 0 0 0,0 0 11 16,0 0 7-16,0 0-12 0,0 0-24 15,-2-3-25-15,2 3-19 0,2-8-14 16,6 1-16-16,3-4-5 0,4-4-13 16,2 0-4-16,0 0-41 0,0 0-30 15,0 0-9-15,-2 2-5 0,-1-2 12 16,-5 2-8-16,0 2 6 0,-1-4 6 0,-6 0 20 15,0 0 2-15,2 2 14 0,-3 0 10 16,-1 6 12-16,-1 0 32 0,-3 3 34 16,4 4 9-16,-4-4 26 0,-2 2 20 15,3 0 2-15,-3 2-1 0,-2 2-17 16,5-2-16-16,-3 2-10 0,-2 2-20 0,1 0-9 16,-1 7-15-16,-1-2-3 0,1 6-6 15,-1 2 1-15,-1 5-6 0,1 0 4 16,-2 6-4-16,-3 7-8 0,-3 5-112 15,0 4-114-15,-7 6-128 0,-1 4-129 16,-5 8-165-16,-4 1 241 0,-8-7 177 16</inkml:trace>
  <inkml:trace contextRef="#ctx0" brushRef="#br0" timeOffset="-66999.89">6685 12416 442 0,'-4'-4'22'0,"-2"2"25"16,6 2 20-16,-2-1 24 0,2 1 17 15,-2-6 19-15,-3 0 15 0,5 6 7 0,0 0-5 16,0 0-20-16,0 0-18 0,0 0-21 16,0 0-18-16,0 0-15 0,0 0-10 15,0 0-9-15,0 0-8 0,0 0-5 16,0 0 0-16,0 0-11 0,0 0-4 15,0 0-3-15,0 0-2 0,0 0 3 16,0 0 3-16,0 0-8 0,0 0-4 0,0 0 5 16,0 0-4-16,0 4-1 0,2-2 2 15,-2 4 2-15,5 1 3 0,-1 2 3 16,4 4-6-16,3-3 1 0,-5 3 5 16,7-2-9-16,-4 2 7 0,1 0 1 15,-1-4-4-15,2 4 3 0,-3-4-4 16,1 1 4-16,-1-3 0 0,1 4-1 0,-1-3-3 15,0-1 0-15,1 1 1 0,-1-1 2 16,-1 1 1-16,-1-1-1 0,1 0 0 16,-1 1 0-16,0-1 0 0,-3 1 1 15,-1-1 2-15,4-3-5 0,-4 2 1 16,4-1-1-16,-5 3 1 0,5-5 0 0,-6 3-1 16,2-1 1-16,-2 3 0 0,0-4 0 15,0 1 0-15,2 1 0 0,-2-3-5 16,4 3 3-16,-4-6 6 0,0 0-7 15,0 0 1-15,0 0 3 0,0 2-7 16,0-2 1-16,0 0-10 0,0 0 0 0,0 0-17 16,0 0-18-16,0 0-5 0,0 0-24 15,0 0-5-15,-4 0-5 0,4-4-83 16,-4-3-104-16,0-4-156 0,1-1 145 16,-3-6 117-16</inkml:trace>
  <inkml:trace contextRef="#ctx0" brushRef="#br0" timeOffset="-66574.16">6908 12502 412 0,'0'0'26'0,"0"0"30"0,3-4 22 16,-1 0 10-16,-2 4-8 0,0 0-11 15,0 0-12-15,0 0-15 0,0 0-13 0,0 0-13 16,0 0-3-16,0 0 9 0,0 0 6 16,0 0 9-16,-2 0 8 0,2 4-4 15,0-4-3-15,-3 0-3 0,3 0-13 16,-4 4-1-16,-2 1 11 0,2 8 27 15,-9 2-3-15,2 2 3 0,-4 5 5 0,-2 0-13 16,0 8-6-16,0-2-10 0,-4-2-12 16,2 2-5-16,-2-4-4 0,4 2 0 15,-2-7 5-15,2-1 14 0,0-1 10 16,2-4-1-16,-2-2-6 0,6 1-5 16,-3-3-6-16,5-2-5 0,1-1-2 15,1-4-3-15,7-2-1 0,0 0 4 0,0 0 4 16,0 0 8-16,0 0 13 0,0 0-3 15,0 0 4-15,0 0 0 0,0 0-7 16,0 0-2-16,0 0-11 0,0 0-2 16,0 0-5-16,0 0-7 0,0 0-5 15,0 0 3-15,0 0-11 0,0 0-1 0,0 0 4 16,0 0-3-16,0 0-1 0,0 0-6 16,0 0-15-16,0 0-70 0,0 0 19 15,0 0-33-15,0 0-44 0,0-6-66 16,2-1-71-16,2-1-38 0,-1-1-56 15,5 0 48-15,1-2 137 0</inkml:trace>
  <inkml:trace contextRef="#ctx0" brushRef="#br0" timeOffset="-65959.03">6705 12596 309 0,'-9'-5'15'0,"1"1"18"15,1-1 14-15,1-1 16 0,-1 4 18 16,-1-3 16-16,4 3 33 0,-2 0 13 15,3-2 8-15,-3 4 9 0,6 0-7 0,0 0-15 16,0 0-30-16,0 0-30 0,0 0-30 16,0 0-15-16,0 0-22 0,0 0-13 15,0 0-4-15,0 0 0 0,2-2 0 16,7 4 3-16,5 2 4 0,3-2 4 16,5 0-3-16,3 1 2 0,3 1-3 15,2 0 0-15,-1-1-2 0,3 1 1 0,-2-2 3 16,-3 0-8-16,-3 2 8 0,-1-3-4 15,-4-1-2-15,-2 2 6 0,-2 2-4 16,-4-2 1-16,2 0-1 0,-5 1 1 16,0-3 3-16,-5 2-6 0,-3-2 0 15,0 0 6-15,0 0-3 0,0 0 3 0,0 0 0 16,0 0 0-16,0 0 3 0,0 0-5 16,0 0 0-16,0 0-7 0,0 0-35 15,0 0-57-15,0 0-57 0,0-2-82 16,-3-1-107-16,-3 6-65 0,-4-6 156 15</inkml:trace>
  <inkml:trace contextRef="#ctx0" brushRef="#br0" timeOffset="-61898.47">15714 12797 398 0,'0'0'14'0,"0"0"-3"0,0 0-7 0,0 0-4 16,0 0-4-16,2-2 1 0,2-1-2 15,2 1 1-15,1 0 2 0,1-4 1 16,-1 5 0-16,1-3 5 0,-2 4 19 16,1-2 19-16,5 2 13 0,-1 0-2 15,2 0-3-15,0 0 0 0,8 0 3 0,0-2-8 16,2 2-9-16,1 0-10 0,3 0 6 15,-1 0-1-15,6 0-3 0,-2 2-10 16,4-2-2-16,-1 0-5 0,-1-2-3 16,2 2-1-16,2 0-5 0,3 0 0 15,1-4 0-15,-4 3 0 0,2 1 2 0,-2-2-6 16,-2 2 6-16,3-4-2 0,-4 4 5 16,1 0 0-16,-6 0 3 0,0 0 10 15,-1 0 9-15,-1 4 7 0,1-4 3 16,-3 2-4-16,5-2-3 0,-5 1-8 15,1-1-3-15,-3 4-5 0,7-4-2 16,-5 0-2-16,-3 0 0 0,7 0 10 0,-3 0 14 16,0 0 0-16,-1-4 3 0,-1 4 1 15,5-1 5-15,-3-1 0 0,1-2-6 16,4 4-9-16,-3-2-9 0,5 0-4 16,-4-1-1-16,4 1-8 0,-1 0 5 15,-1-2 9-15,2 4-8 0,0 0 1 16,-2-2 0-16,-1 2-3 0,3-2-4 0,-2 2 6 15,2-3-8-15,2 3-3 0,-2 0 18 16,-1 0-17-16,-1 3-3 0,-4-3 0 16,1 0-1-16,-3 0-1 0,1 0 3 15,0-3 0-15,-3 3-1 0,1-2 5 16,-4 0-2-16,3-2 1 0,-5 1-2 0,2-1 2 16,-2 4 7-16,-1-4 22 0,-3 0 10 15,-2 4 2-15,-3-1-8 0,-1 1-10 16,-3-2-4-16,2 2-7 0,-1 0-6 15,-3 0-8-15,-2 0-1 0,0 0-8 16,0 0 3-16,4 2-6 0,0-1-52 16,0 3-69-16,1-2-75 0,1 0-97 0,3 3-100 15,3-3-60-15,-3 2 176 0</inkml:trace>
  <inkml:trace contextRef="#ctx0" brushRef="#br0" timeOffset="-60977.04">18916 12803 165 0,'-10'-4'14'0,"1"0"8"0,-2 1 10 16,-1-1 1-16,-1 0 9 0,-4 2 5 15,0-3 0-15,-2 3 0 0,0 0-3 16,-2 2 12-16,3-4 78 0,-3 3-63 16,2 1 16-16,4 0 12 0,3-2 15 15,-1 2 20-15,4-4 24 0,5 4 12 0,-2 0 2 16,6 0 8-16,0 0-8 0,0 0-31 15,0 0-31-15,0 0-38 0,0-2-25 16,8 2-22-16,7-2-4 0,6 2-10 16,11-3-4-16,8-1 0 0,5-2 5 15,8 1-2-15,5 1 2 0,3-2-7 16,5 5 1-16,4-3 1 0,-2 2-4 0,2 2 0 16,4-2-2-16,-1-2 4 0,1 3-5 15,0-1 0-15,-1 2-1 0,1-4 1 16,-6 2 0-16,4 0 3 0,-2-2 1 15,0 3-6-15,-8-1 1 0,2-4 0 16,-5 1-1-16,0 3 1 0,-5 0 1 0,-3-2 3 16,-1 2 4-16,-7-3 0 0,2 5-6 15,-7-2 0-15,-4 0 3 0,2 2 0 16,-6-4-1-16,3 4-6 0,-3 4 6 16,-4-2-2-16,4-4-3 0,-3 2-1 15,-3 2 4-15,1-2 4 0,0 0 1 16,-1 0 3-16,1 0 1 0,-4-2 4 15,1-2 3-15,1 2 8 0,-4 1 0 0,0-3 5 16,1 2-2-16,-4-4-7 0,1 5-4 16,-6-1-5-16,4-2 1 0,-5 2 137 15,-1 0-166-15,-1 2 6 0,-3-3-2 16,-5 3-9-16,0 0-9 0,0 0-70 16,0 0-102-16,0 0-119 0,0 0-143 0,0 0-157 15,0 0 87-15,0 0 213 0</inkml:trace>
  <inkml:trace contextRef="#ctx0" brushRef="#br0" timeOffset="-60093.07">22571 12777 66 0,'-36'4'5'0,"4"-4"0"0,2 1-1 16,5-1 1-16,0 2-1 0,8 2-4 15,-1-4-5-15,1 2-10 0,3 0-7 0,1-2 1 16,0 3 8-16,1-1 6 0,1-2 3 16,0 2 5-16,-2-2-3 0,1 4 2 15,-3-4 0-15,0 0 0 0,2 2 0 16,0 0 0-16,-4 1 0 0,1-1 0 16,-1-2 0-16,0 2 4 0,-1 2 3 0,0-2 6 15,-2 3 7-15,3-3 5 0,0 4 15 16,-2-4-7-16,2-1 1 0,0 5-6 15,-6-4 3-15,6 2-5 0,-2-3 8 16,0-1 7-16,2 2 5 0,4-2 15 16,0 0 19-16,3 0 25 0,1 0 24 15,1-2 29-15,8 2 27 0,-5 0 19 0,5 0 18 16,0 0 3-16,0 0-12 0,0 0-34 16,0 0-42-16,0-1-36 0,3 1-38 15,3-4-21-15,9 0-17 0,10-1 5 16,7-1-10-16,8-1 0 0,5-1-7 15,10 1-3-15,5-1-4 0,5 4-2 16,3 1-1-16,3-1-4 0,7 0 1 0,-1 4 0 16,1 0 0-16,1 0 4 0,1 0-6 15,1 0 6-15,2 0-5 0,-2 0 0 16,4 0 5-16,-2 0-2 0,-3-2 5 16,-5 2-2-16,-3-1 8 0,-6 1 2 15,-5 0 10-15,-4-4 17 0,-8 4 20 16,-6-2 13-16,-1 2 13 0,-4-2-62 0,-4 2 49 15,-2 2-13-15,-6-2-13 0,-3 0-19 16,-4 0-6-16,-4 0-3 0,-6 0-5 16,3 0-9-16,-7 0 2 0,-5 0 4 15,6 0-3-15,-6 0-1 0,0 0-3 16,0 0 9-16,0 0-9 0,0 0 4 0,0 0-12 16,0 0-29-16,0 0-111 0,0-6-125 15,2 3-211-15,-4-3-376 0,-4-3 140 16,1-2 278-16</inkml:trace>
  <inkml:trace contextRef="#ctx0" brushRef="#br0" timeOffset="-59160.64">24661 12775 45 0,'-17'0'13'16,"2"-2"12"-16,-2-2 6 0,2 4 10 16,3-1-9-16,-5 1-3 0,2 0-3 15,0 0-4-15,4 0-6 0,-4 0 2 16,2 1 9-16,-1-1 10 0,-1 0 7 15,0 4 14-15,4-4 9 0,-3 0 8 0,7 0 8 16,-1 0 6-16,1 0-2 0,7 0-6 16,0 0-5-16,-4 0-2 0,4 0-11 15,0 0-16-15,0 0-7 0,0 0-10 16,2 0 0-16,-2 0-2 0,0 0-5 16,0 0-6-16,6-4-7 0,-3 8 0 0,5-4 3 15,1 2 24-15,8 0 16 0,8-2 18 16,7 4 22-16,8-4 25 0,7 0 3 15,8-4-17-15,7 4-24 0,4 0-20 16,4-2-23-16,8 2-13 0,-5 2-12 16,3 2-9-16,0-4 2 0,-1 1-1 15,1-1 3-15,1 2-1 0,-5 2 7 0,6-4 2 16,-3 2 8-16,-1-2-7 0,0 0 9 16,-4 0-9-16,-4-2 9 0,0 2 5 15,-2-4 26-15,-5 2 17 0,-1 1 8 16,5-3-7-16,-9 2 2 0,1 0-14 15,-6-3-12-15,1 5-14 0,-7-2-5 0,-3-4-15 16,-4 6 4-16,-2 0-6 0,-4-2-2 16,-2 2 9-16,-3 0 17 0,-1 0 8 15,-1-3 6-15,-6 3 10 0,-2 0 3 16,0-2 7-16,-3 2 5 0,-5 0 22 16,3 0 26-16,-5 0 12 0,-5 0 7 15,0 0 3-15,4 0-5 0,-4 0-25 0,0 0-19 16,0 0-31-16,0 0-24 0,0 0-17 15,0 0-20-15,0 0-9 0,0 0-104 16,0 0-158-16,0 0-211 0,0 0-230 16,-2 0-292-16,-2-6 70 0,-9 4 364 15</inkml:trace>
  <inkml:trace contextRef="#ctx0" brushRef="#br0" timeOffset="-54817.3">14295 13763 465 0,'-9'-4'21'16,"-1"0"31"-16,4-1 25 0,-1 3 8 15,-1-2 7-15,5 2 9 0,-3 1 11 16,4 1-3-16,2 0-6 0,0 0-18 16,0 0-15-16,0 0-15 0,0 0-16 0,0 0-9 15,0 0-6-15,0 0-9 0,0 0-7 16,0 0-1-16,0 0-5 0,2-4 2 15,5 4-1-15,9-2-2 0,4-4 3 16,3 5-3-16,4-1-1 0,7-2 0 16,-2 2 0-16,0 0 0 0,0 2-1 15,-6 0 1-15,3-3 0 0,-10 6-4 0,3-3 5 16,-5 2-1-16,-3-2 1 0,1 2-1 16,-2-2 3-16,-4 4-3 0,-1-4 0 15,-4 0 0-15,-4 0 0 0,0 0 84 16,0 0-151-16,0 0 76 0,0 0 8 15,0 0 14-15,0 0 15 0,0 0 13 0,0 0 5 16,-2 0-19-16,-4-4 2 0,-3 2-23 16,-3 0-6-16,-1-3 29 0,-4-1-47 15,-2 2-8-15,4-3 0 0,-2 1 4 16,0 1-2-16,2 1 3 0,0-2-3 16,3 6 2-16,3-1 13 0,3-3 4 15,-1 4 0-15,7 0 2 0,0 0-6 0,0 0-2 16,0 0-85-16,0 0 87 0,0 0-8 15,0 0 0-15,5 0 1 0,5 0 6 16,1 4-3-16,8-1 8 0,2 1-6 16,4 0-12-16,1-1 7 0,2-1-3 15,-1 4 0-15,-5-4-2 0,-1 0 0 16,0 1 2-16,-8-1-3 0,-1 0 5 0,-5-2 1 16,-7 0-6-16,0 0-1 0,0 0 3 15,0 0 11-15,0 0 11 0,0 4-13 16,-5-4-21-16,-11 2-12 0,-1 0 3 15,-7 1-3-15,-1 1 6 0,-3 0 3 16,-2-2 4-16,-1-1 3 0,3 3 4 16,-2-2 6-16,1 0-2 0,3 2 0 0,1-3 7 15,3-1 0-15,3 2-1 0,6 2 14 16,3-2 8-16,5-2 10 0,5 0 6 16,0 0 0-16,0 0 1 0,0 0-13 15,0 0-4-15,3 0-12 0,3 0-1 16,15-2-6-16,-2-2 0 0,7 4-2 0,2-3-2 15,5-1 1-15,-3 2-5 0,2 0-1 16,0-3 4-16,-2 3-1 0,-3-4-4 16,-1 4 5-16,-3-1-5 0,-4 3 2 15,-2-2 3-15,-2 2 0 0,-2 0-5 16,-7 0 2-16,0 2 3 0,-6-2 0 16,0 0 0-16,0 0-1 0,0 0 4 0,0 0 0 15,0 0 2-15,0 0-5 0,0 0-15 16,0 0-62-16,0 0-92 0,-2 0-128 15,-4 3-158-15,-3 1-70 0,-1 2 198 16</inkml:trace>
  <inkml:trace contextRef="#ctx0" brushRef="#br0" timeOffset="-53115.82">15378 13817 348 0,'-6'-8'8'15,"-1"3"0"-15,5 1 12 0,-2-1 7 16,0-1 4-16,2 2-3 0,1-1-5 0,-3-1 3 16,2 2 9-16,0-1 4 0,-4-1 9 15,4-1 13-15,-3 5 2 0,5 2 4 16,-2-6 9-16,2 6 6 0,0 0 14 15,-6-3 2-15,6 3-1 0,0 0-15 16,0 0-25-16,0 0-13 0,0 0-11 0,0 0-13 16,0 0-14-16,0 0-4 0,0 0 0 15,0 0-3-15,0 0-3 0,4 0 6 16,3 0 1-16,7 0-1 0,7 1 3 16,3-1-1-16,8 0 3 0,4 0-4 15,6 0 5-15,5 0-2 0,4-1 2 16,0-3-7-16,0 2-2 0,4 0 0 15,-2-2 3-15,3 3 0 0,1-5-1 0,2 4-1 16,-1-3 1-16,-1 3 0 0,7 0 3 16,-5-2-13-16,-1 0 16 0,-1 4-7 15,-6-3 0-15,0 3 0 0,-2 0 6 16,-1 0 0-16,-3-2 2 0,-2 4-8 16,-1-2 6-16,-6 0-4 0,4 3 2 0,-6-1 0 15,1-2-1-15,3 6-2 0,-4-6 10 16,2 0 2-16,0 2-2 0,-6 0 4 15,6-2-5-15,-5 0 0 0,-1 0 5 16,-2 0-3-16,4 0 3 0,-2-2 8 16,3 2-2-16,-5-2 7 0,4 2-4 15,0-4-2-15,-2 2-1 0,4 2-2 0,-1-2 44 16,-3-1-59-16,6 3-4 0,0-2 1 16,0 2-4-16,1 0 0 0,-1 0-3 15,0 0 6-15,-2 0-8 0,2 0 10 16,-2 0 2-16,4 2-7 0,-4 1 1 15,2-1 0-15,4 0 3 0,-5 2 0 0,5-2 0 16,0 3 3-16,-1-3 0 0,3 0 0 16,2 4 43-16,3-5 25 0,-6 5-4 15,1-4-10-15,1 2-7 0,1-3-10 16,1-1 0-16,-1 0-12 0,-1 0-13 16,4-1-7-16,3 1 10 0,1-4-4 15,0 2-3-15,3-4-3 0,-3 5 1 16,0-5 2-16,-1 2 2 0,-3-1 3 15,2-1 10-15,-2 2 21 0,-1-1 9 0,1 3-5 16,-4-4-9-16,1 4-6 0,-1-1-3 16,-1 1-6-16,-4 2 72 0,3 0-99 15,-1 0-3-15,-2 2 0 0,-2 1-5 16,-1-1 2-16,1 0-2 0,0 2 0 16,0-2-1-16,2 0 9 0,-4 3-4 0,0-5 3 15,4 0 2-15,-4 2 3 0,0-2 4 16,-2 0-11-16,2-2 10 0,0 0 21 15,-2-1 13-15,2-1 17 0,-7 0 3 16,-3 0 5-16,1 1-8 0,-8 1-5 16,0 2-6-16,-4-2-19 0,-5-2-8 15,-1 4-5-15,1 0-5 0,-8 0 5 0,0 0-8 16,0 0 2-16,0 0-2 0,0 0-7 16,0 0-1-16,0 0 0 0,0 0-1 15,0 0-1-15,0 0-4 0,0 0 15 16,0 0-6-16,0 0 2 0,0 0 77 15,0 0-89-15,0 0-1 0,0 0-1 16,0 0 0-16,0 0-1 0,0 0-1 0,0 0 1 16,0 0 1-16,0 0 3 0,0 0 1 15,0 0-7-15,0 0-61 0,0 0-67 16,0 0-113-16,0 0-167 0,2-2-190 16,-2 2 155-16,0 0-214 0,-8-7 261 15</inkml:trace>
  <inkml:trace contextRef="#ctx0" brushRef="#br0" timeOffset="-45487.97">20683 13819 435 0,'-11'-2'16'16,"1"2"12"-16,3 0 12 0,3-2 16 16,4 2-1-16,-6-4-3 0,6 4-12 15,0 0-2-15,0 0-4 0,0 0 0 16,0 0 3-16,0 0 1 0,0 0-2 0,0 0-6 16,0 0-6-16,0 0-4 0,2 0-5 15,-2 0-41-15,0 0 34 0,0 0-2 16,6 0-1-16,1 0 0 0,1 4 1 15,-1-2 0-15,3 0 8 0,-3 1 4 16,3 1 2-16,-1 0 8 0,1-2 12 16,3 0 6-16,-2 3 0 0,2-3 4 0,3 2 0 15,1-2-5-15,-4-2-8 0,6 1 0 16,0-1-2-16,0 0-3 0,3 0-8 16,-3 4-4-16,6-4-2 0,-3 0-4 15,3 0 6-15,-2-4-2 0,1 4 5 16,-1 0 1-16,1-1 1 0,-1 1-1 0,4 1-1 15,-5-1-3-15,3 0-5 0,-3 4-3 16,-1-4 1-16,4 0 61 0,-3 2-66 16,5-2 5-16,1 2 20 0,-5 2 15 15,2-8 2-15,-1 8 2 0,1-4-8 16,-3 0 5-16,3 1 11 0,-1-2 6 16,-1 1 0-16,4 0 3 0,-3 0-1 0,5-4-14 15,1 2-9-15,0 0-6 0,-2-2-5 16,3 1-18-16,-1-1 1 0,2 0-10 15,2 1 2-15,-4 1-3 0,6 2-2 16,0-2-6-16,-2-4 9 0,0 4 2 16,-2-1-5-16,2 1 4 0,-2 0-2 15,0-2 2-15,3 2-4 0,-3 2 1 0,2 0 1 16,0-1-3-16,0 1 3 0,0-4 0 16,0 2 3-16,2 2-6 0,0-2-2 15,-2 2 9-15,3 0-2 0,-1-4-9 16,0 3-2-16,4 1 4 0,-2-2 1 15,-2 2-6-15,-2-4 5 0,3 2 4 16,-3 0-5-16,0 2-2 0,-1-4 7 16,-1 3-1-16,0 1 0 0,-2 0 7 0,0 0 4 15,1 1 1-15,-5-1-1 0,2 4 0 16,1-4 2-16,-3 0-4 0,2 0 1 16,3 0 2-16,-5 2-13 0,1-4 15 15,3 2-3-15,0-4-2 0,-3 4 1 16,-3-1-7-16,-1 1 2 0,-1-2-7 15,1 2-2-15,-2-4-5 0,-2 4 9 0,-2-2-1 16,0 2 4-16,0-2 0 0,-2 2 3 16,0-3 4-16,-4 1 1 0,5 2-3 15,-7 0-2-15,0 0-7 0,1 0-1 16,1 0-2-16,-3-2-2 0,1 2 5 16,-1 0 4-16,3 0-5 0,-3 0-1 15,1 0-4-15,1 0 11 0,-3 2-8 0,1-2-5 16,-1 0 5-16,1 2 0 0,-1-2 5 15,-3 0-10-15,2 3 7 0,0-3-4 16,-3 0-1-16,-3 0 3 0,0 0-2 16,2 0 7-16,4 2-9 0,-6-2-3 15,0 0 8-15,0 0 2 0,0 0 4 16,0 0-15-16,0 0 11 0,0 0-2 0,0 0 2 16,0 0-2-16,0 0-5 0,0 0 1 15,0 0 9-15,0 0 0 0,0 0-6 16,0 0 0-16,0 0-5 0,0 0 7 15,0 0-7-15,0 0 5 0,0 0 0 16,0 0 0-16,0 0 2 0,0 0-5 0,0 0 0 16,0 0 5-16,0 0-5 0,0 0 4 15,0 0 6-15,0 0-5 0,0 0-7 16,0 0 13-16,0 0-8 0,0 0 4 16,0 0-4-16,0 0-2 0,0 0-8 15,0 0 10-15,0 0 2 0,0 0-4 0,0 0 8 16,0 0-10-16,0 0 5 0,0 0-5 15,0 0 7-15,0 0 1 0,0 0-4 16,0 0 4-16,0 0-8 0,0 0 4 16,0 0-4-16,0 0 4 0,0 0-4 15,0 0-1-15,0 0-2 0,0 0-12 16,0 0-95-16,0 0-131 0,0 0-164 0,-2 0-119 16,-6 6 130-16,-7-3-252 0,-4 3 253 15</inkml:trace>
  <inkml:trace contextRef="#ctx0" brushRef="#br0" timeOffset="-42325.92">15040 13283 384 0,'-10'-2'15'15,"3"0"9"-15,-1-3 13 0,8 5 7 0,-6-6-2 16,3 4-11-16,1-5-8 0,-2 1-11 16,2-1-7-16,2-1-6 0,2 1-5 15,-4-2-1-15,2 1 0 0,0 1 4 16,2-3 13-16,-2 3 17 0,0-1 29 16,0 1 26-16,0 1 23 0,0 1 21 15,0 5 20-15,0 0 14 0,0 0 2 0,0 0-10 16,0 0-14-16,0 0-21 0,0 0-22 15,0 0-27-15,0 0-23 0,0 0-17 16,0 0-12-16,-2 0-11 0,2 4-8 16,0-1 1-16,0 5 0 0,0 5 1 15,0 2 7-15,0 7 0 0,2 2-4 0,2 4 4 16,-2 2-1-16,0 1 1 0,-1-1 7 16,5 4 20-16,0-5 15 0,-2 3 2 15,3 0 7-15,-1 3 6 0,1-3 6 16,-3 3-9-16,2-3 21 0,-2 1 3 15,1-3-15-15,1 0-9 0,-2-4-10 16,-2 0-10-16,1-4-15 0,1-5-6 16,0-2-7-16,-2-2-7 0,0-6-1 0,-2-7 3 15,0 0 3-15,0 0 1 0,3 4 9 16,-3-4 1-16,0 0 9 0,0 0 6 16,0 0 5-16,0 0-5 0,0-2 9 15,-3-4-77-15,1-1-108 0,-4 0-134 0,2-1-137 16,-1-1-136-16,-3 0-141 0,4-3 138 15,1 1 227-15</inkml:trace>
  <inkml:trace contextRef="#ctx0" brushRef="#br0" timeOffset="-41486.43">14974 13236 1289 0,'-10'-1'59'0,"3"-5"5"16,1 6 65-16,6 0-17 0,-2-6-34 16,2 6-14-16,2-1-18 0,5-1-13 15,7-4-20-15,6 0-8 0,5-1-4 0,5-2 9 16,4-4 5-16,8 2 4 0,1-1-3 16,5 1-4-16,3-2 3 0,1 4-9 15,7-4 1-15,0 0 2 0,3 4 5 16,8-4-4-16,0 5 11 0,2-1 11 15,3 0 114-15,5-3-138 0,-1 3-2 16,2 0-9-16,6-2 3 0,-2 3-7 0,-2 1 3 16,1-1-10-16,-1 5-2 0,-4-1 20 15,-1 0-5-15,-5 4-1 0,1 0 0 16,0 0 1-16,-6 2 0 0,-4 4-8 16,-4-3 9-16,-3 3 5 0,-2 1-5 15,-4 1 1-15,-2-3-1 0,0 3 0 0,-3-5 2 16,-1 5-2-16,0-3 0 0,4-3-5 15,-3 4 6-15,-5-4-1 0,-3 2 0 16,-4-4 1-16,-4 0-1 0,-5 0 1 16,-8 0 3-16,-2 0-4 0,-3 0 3 15,-5-4 3-15,1 4-3 0,-3-2 5 16,-1 0 4-16,2-2-11 0,1 2 1 0,1 1-1 16,-1-3-2-16,-3 0-1 0,2 0 2 15,-2 4-2-15,1-1 2 0,-5 1 0 16,0 0 0-16,4-2-5 0,-4 2-1 15,4 0 0-15,0 2 4 0,-4-2-3 16,0 0 1-16,0 0 2 0,0 0 0 16,0 0 2-16,0 0-1 0,0 0 89 0,0 0-101 15,0 0 2-15,0 0 1 0,0 0-1 16,0 0 3-16,0 0 1 0,0 0-5 16,0 0 0-16,0 0 15 0,0 0-1 15,0 0 0-15,0 0 0 0,0 0-1 16,0 0-1-16,0 0 1 0,0 0 4 0,0 0-3 15,0 0-7-15,0 0 9 0,0 0 0 16,0 0-3-16,0 0-2 0,0 0-2 16,0 0 6-16,0 0-6 0,0 0 9 15,0 0-1-15,0 0 0 0,0 0-9 16,0 0-15-16,0 0-69 0,0 0-106 16,-2 1-125-16,-4 5-200 0,0-4 30 0,-7 2 189 15</inkml:trace>
  <inkml:trace contextRef="#ctx0" brushRef="#br0" timeOffset="-40215.21">17332 13035 1342 0,'-17'-1'89'15,"6"-3"57"-15,3 2 18 0,1 0-25 16,7 2-21-16,0 0-39 0,0 0-37 15,2 0-26-15,9 0-21 0,8 2-4 16,7 4-5-16,8-5 4 0,12 5 6 0,7-2 8 16,5 1 3-16,6 1-4 0,4-4-7 15,4 3 5-15,4-5 0 0,5 0 3 16,4-3-1-16,2-1-4 0,0-2 0 16,7 1 5-16,1-3-6 0,3 5 5 15,4-3-2-15,4-1 1 0,-6 1-4 16,2 4 0-16,-1 0 0 0,-9-3 7 0,-1 3-4 15,-6-2-3-15,-2 0 3 0,-4 1 0 16,-9-1 2-16,-4-2 0 0,-1 1-3 16,-9 1 0-16,-3-1 0 0,-4-1 7 15,-3 2-8-15,-8-1-4 0,-2 3 11 16,-8-2 0-16,-4 4 11 0,-1-2 15 0,-6 0 8 16,-7 2 9-16,-10 0 13 0,7 0 14 15,-7 0 10-15,0 0-10 0,0 0-12 16,0 0-15-16,0 0-19 0,0 0-6 15,0 0-10-15,0 0-8 0,0 0-3 16,6 0-3-16,-2 0-3 0,-3 0-1 16,5 2-2-16,2 0 4 0,1-2 5 15,-1 4-6-15,3-2 3 0,8-1 3 0,-6 3 1 16,4-2-9-16,-4 0 9 0,4-2-2 16,0 4-4-16,-1-4 4 0,-5 2-3 15,-2-2-2-15,3 1 2 0,-9-1 4 16,3 0-1-16,-6 0-4 0,0 0 4 15,0 0-3-15,0 0 4 0,0 0-2 0,0 0 10 16,0 4 14-16,0-4 10 0,2 2-1 16,-2-2-9-16,-2 6 0 0,2 1-2 15,-2 2-2-15,-2 6 3 0,1 0-7 16,-1 2-3-16,2 1-5 0,0 1-2 16,2 3 3-16,0-1-3 0,2 1-7 15,0-1 3-15,-2 3 0 0,4 0-2 0,-2 2 2 16,-1-2-3-16,5 4 6 0,-4-4-2 15,0 0 5-15,2-1-7 0,-1-1 13 16,1-1-1-16,-2-1-13 0,0 2 8 16,2-3-1-16,-2 1 2 0,0 1 52 15,3-3-68-15,-3 3 5 0,4-4-2 16,-2-2-6-16,-2-2 9 0,1 0-5 0,-1-4-1 16,0-4 4-16,-2-1 2 0,0-4 3 15,0 0 14-15,0 0 44 0,0 0 39 16,0 0 34-16,-2 4 85 0,2-4 43 15,-5 0-31-15,-5-4-30 0,1 4-32 16,-7-2 8-16,5 0 2 0,-4-1-23 16,-2 1-43-16,2 0-36 0,-6 2-12 0,-3 0-18 15,1 2-24-15,-2-2-22 0,1 2-6 16,-3 1 3-16,3-1-6 0,-3 0 10 16,-1 2-78-16,0-2-141 0,-5 3-173 15,-1-3-193-15,-3 0-161 0,-5-4-282 16,-1 0-40-16,-7-3 417 0</inkml:trace>
  <inkml:trace contextRef="#ctx0" brushRef="#br0" timeOffset="-39120.89">20248 13082 481 0,'-2'-2'45'0,"2"2"35"0,0 0 20 16,-2-2 9-16,2 2 11 0,0 0 4 0,0 0-7 15,0 0-10-15,0 0-10 0,0 0-16 16,0 0-9-16,0 0-16 0,0 0-18 15,0 0-6-15,-3 2-18 0,3 0-5 16,-2 2-7-16,2 3 12 0,2 4 30 16,-2 4 25-16,3 4 2 0,-1 5-9 15,0 4-4-15,-2 2-12 0,2 3-11 0,2 4-9 16,-2 1-13-16,3 2-3 0,-3 0-1 16,4-1-5-16,0-2 0 0,1 4-1 15,3-4 116-15,-3-5-132 0,6-1-2 16,-3-1 8-16,-1-4-9 0,-1-4 13 15,1-5-7-15,-1-2-4 0,-2 0 3 16,-3-6 14-16,1-1-5 0,0-1 4 0,-4 0-5 16,4-1 0-16,-4 0-7 0,2-4-4 15,-2-2-71-15,0 0-68 0,0 0-56 16,0 0-46-16,0 0-49 0,1-6-51 16,1-2-12-16,4-3 148 0</inkml:trace>
  <inkml:trace contextRef="#ctx0" brushRef="#br0" timeOffset="-37276.01">20511 13156 1550 0,'-10'0'44'0,"3"-1"18"16,-1-1-13-16,8 2-12 0,0 0-20 15,0 0-22-15,0 0-6 0,0 0-5 16,0 0-11-16,0 0-6 0,0 0 4 16,2-6 8-16,6 6 5 0,1-2 3 15,6 2 10-15,2-3-5 0,6 1 10 0,2 0 10 16,-1 2 16-16,8-4 12 0,-3 4 5 16,5-2 10-16,0 2 12 0,3-2 4 15,3 2-14-15,2-3-10 0,3 3-19 16,2 0-10-16,4-2-5 0,0 4-1 15,6-2-11-15,0 3-1 0,1-1 0 16,1 0-4-16,-2 2 5 0,-1 0-1 0,1 1 0 16,0-3 4-16,-2 4 1 0,1-1-7 15,-1-3 2-15,0 0-1 0,0 3 5 16,3-3-2-16,-3-2 0 0,-2 4 0 16,-4-4 2-16,2 0-3 0,2-4 4 15,0 2 13-15,4 1-8 0,1-5 8 0,-1 4-4 16,3-3-2-16,5-3 1 0,-1 3-3 15,2 1 7-15,0-4 9 0,0 1 6 16,2-1-4-16,0 1 10 0,2 0-2 16,0 1-11-16,2-1-7 0,2 1-6 15,-4-1-2-15,2 3 2 0,1-2-5 16,-3 1-2-16,2-3-1 0,2 6 0 0,1-3-9 16,1 1-1-16,-1 0 4 0,3 1-3 15,-2-3 9-15,-1 4-9 0,1-2 6 16,-4 3-1-16,3-1 7 0,1-2-11 15,-4 4 4-15,-2-2 5 0,1 2-6 16,-3 0 1-16,0 0 0 0,-1 2 7 16,-3-2-8-16,0 4-32 0,0-2 39 0,2-2-1 15,1 1 2-15,-5 3-1 0,2-2 7 16,0 0-10-16,-1 2 5 0,1-4-5 16,0 1-1-16,1 1 1 0,1 2-2 15,-4-4-5-15,2 0 5 0,1-4 1 16,-5 2-1-16,4 2-35 0,-3-1 38 15,-3 1 1-15,5-6 5 0,-7 6-6 16,3-2-1-16,-4-2 1 0,2 4 5 0,-3-1-1 16,-1-1-6-16,2-2-4 0,-2 2 0 15,0 0 5-15,0-1 0 0,-2 1-7 16,-2-4 1-16,-2 4 6 0,-1-3-1 16,1 3-4-16,-6 0-1 0,1-2 6 15,-2 2-6-15,-8 2 6 0,-4 0-5 16,-3 0 4-16,-3 0 0 0,-3 0 8 0,-4 0-1 15,1 2-2-15,-5-2-1 0,2 4-2 16,-3-4 0-16,-1 2-1 0,-1 0 2 16,5 3-3-16,-4-3-7 0,1 2 5 15,-1-2 0-15,1 0-1 0,1 1 1 16,-2 1 0-16,1 0 2 0,-1-2 2 16,-1-1 0-16,-1 3-5 0,3 0-6 0,-4 0 6 15,1-3 1-15,-1 1 3 0,-1 4-1 16,1-4 1-16,-4 3 3 0,4 1 1 15,-4-2 10-15,-1 1 6 0,5 5 0 16,-4 1-4-16,0-2-3 0,2 6-1 16,-1 2-3-16,-1 1-2 0,4 1-1 15,-4 1-4-15,4 3-3 0,3-1-2 0,-1 0 4 16,1-1-7-16,1 3 6 0,1 0-1 16,0-2-4-16,-1-3 4 0,-1 0 0 15,-1-1-5-15,-1-3 0 0,1 0 6 16,-1-4-2-16,-1 2 5 0,-2 0 8 15,-2-2 5-15,1 2 12 0,-1 0 4 16,-2 2-126-16,2 0 137 0,-4 0-6 0,2-4-6 16,0 4-10-16,0 0-5 0,0-2-2 15,0 0-7-15,2-4 5 0,-2 1-17 16,0-3 7-16,4 4-10 0,-4-3 5 16,2-1 5-16,-2-3-10 0,2 3 7 15,2-1-2-15,-3-1 4 0,3-1-10 16,0 2 4-16,-2-1-3 0,-2-5 3 0,0 4-1 15,0 2 10-15,2-1-6 0,-2-5 5 16,0 4-9-16,0 2 4 0,0-1 5 16,4-1-6-16,-4 3 0 0,1-1-6 15,-1 1 2-15,2-1 4 0,-2 1 2 16,0-3-7-16,0 2 3 0,4-1-1 0,-4-1 2 16,2 0 5-16,-2-4-2 0,0 0-4 15,0 0 4-15,0 0-3 0,0 0 0 16,0 0-2-16,0 0 10 0,-2 2 4 15,2-2-3-15,0 0 1 0,0 0 2 16,0 0 7-16,0 0 6 0,0 0 5 16,-4 1 2-16,2 3 5 0,2-4-6 0,-1 2-8 15,-7-2 0-15,0 2-12 0,-1-2 2 16,-2 4-1-16,1-4-4 0,-1 1-1 16,-4 1-1-16,3 4-2 0,-6-4-1 15,1 3 4-15,-2-3-1 0,0 4 3 16,-6 1 0-16,1-1 2 0,-5-3 3 15,1 3 3-15,-4 1 11 0,0-1 10 0,-2 2 1 16,0-1 1-16,0-3-4 0,-6 3 2 16,0-1-8-16,-3 1-6 0,1-1 0 15,1-3-5-15,-1 5-1 0,-3-3-3 16,1 1-9-16,3-4 2 0,-3 3 0 16,3-3-4-16,-5 4 4 0,3-4-2 0,-1 0 9 15,-3 1 3-15,0 1 8 0,-4 0-5 16,5-2 2-16,-1 0 0 0,4 1-5 15,-5 1-4-15,5 0-3 0,-4-2 1 16,5-1-10-16,-1 3-89 0,-3-4 105 16,3 2-7-16,-1 0 5 0,3-2 0 15,-6 0-3-15,-3 0 2 0,1 4-6 16,0-3 5-16,4-1-11 0,-4 0-1 0,-1 2-1 16,1-2 0-16,0 0 2 0,0 4 3 15,-2-2-10-15,2-2 5 0,-2 2 0 16,-2-2 0-16,0 3-5 0,2-1 5 15,-2 0 2-15,2-2-7 0,2 4 11 16,0-4-4-16,0 0 3 0,3 0-5 16,-1 0 0-16,0 0-12 0,3 0 19 0,1 0-2 15,-6 0-2-15,2 0-3 0,3 0 3 16,1 0 0-16,-5 0 0 0,5-4-4 16,-2 8 2-16,1-4-1 0,2 0 2 15,1 2-1-15,-3-2-5 0,1-2 5 16,-1 2-4-16,5-4 0 0,-5 0 4 15,1-1 1-15,-3-3-10 0,1 1-9 0,-2 0-62 16,-2-3-87-16,-4-1-70 0,-6 0-93 16,-5 0-86-16,-4 0-90 0,-13 3 126 15,-8-3-392-15,-11 0 296 0</inkml:trace>
  <inkml:trace contextRef="#ctx0" brushRef="#br0" timeOffset="-35760.43">20634 13914 645 0,'0'0'18'0,"0"0"7"0,0 0-8 15,0 0-17-15,0 0-3 0,0 0-6 16,0 0 2-16,2 0 0 0,7-6 12 15,6 4 7-15,4-3-2 0,2 1 3 16,0-2 2-16,7 1-1 0,-3 3 0 0,1-4 3 16,0 6 5-16,7-2 9 0,-3 4 7 15,4-2 4-15,0 0 7 0,2 4 1 16,2-2 2-16,-1 3 1 0,5-3-4 16,5 4-2-16,0-4-9 0,4 3 3 15,-1-3-8-15,1 4-1 0,0-4-3 16,2-1 9-16,-2-1 13 0,-2 4 11 0,-4-4 19 15,4 0 6-15,-1 0 10 0,3-4-9 16,-2 3-8-16,5-1-10 0,-2-2-14 16,0 2-17-16,1 0-15 0,-2-3 0 15,0 3-13-15,0-4-4 0,0 1 0 16,4 1-6-16,-4 0-3 0,4 2 6 0,-4-3-1 16,2 3 0-16,2-4-1 0,-6 4 15 15,0 1 33-15,-4 1 25 0,-1-4 10 16,-2 2-1-16,-1 2-2 0,-5 0-4 15,4-2-11-15,-4 4-8 0,-2 0-20 16,2-2-11-16,-2 4-15 0,-2-3 0 16,-2 1-6-16,2 2-3 0,0-2-3 0,2 4-1 15,-4-5-4-15,-1 1 14 0,1 2-5 16,-2-2-2-16,1-2 4 0,-3 2-6 16,1-2 5-16,1 3-6 0,-2-1 4 15,1 0 3-15,-3-2-10 0,1 4 0 16,0-2 9-16,-3 0-1 0,-1 1 8 15,2 1-1-15,-4 0 2 0,3-2-2 16,-3-1-3-16,2 3 3 0,-2-2-4 0,0-2 3 16,2 2 2-16,-1 2-110 0,5-3 114 15,-2 1 3-15,1 2-2 0,-5-2-1 16,6-2-139-16,-5 0 158 0,-1 5-6 16,-2-3 5-16,0 0-14 0,0 2-6 15,-2-2 1-15,1 0 5 0,-1 3-3 0,-2-3-15 16,0 4-1-16,-1-4 3 0,3 1-5 15,-2-1 6-15,-4-2-7 0,3 0 9 16,1-2-6-16,-2 2 3 0,2-3-3 16,-1 1-6-16,-3 0-9 0,3-4-79 15,-5 1-152-15,-3-5-240 0,-2 1-439 16,-2-6 284-16,-6 0 253 0</inkml:trace>
  <inkml:trace contextRef="#ctx0" brushRef="#br0" timeOffset="-33880.57">10889 13956 348 0,'-5'-5'23'0,"1"3"25"15,0-4 20-15,2 4 10 0,0-3 5 16,2-1 0-16,0 3 7 0,0 3 17 16,-1-6 12-16,-3 0 24 0,4 6 29 15,0 0 28-15,0 0 27 0,0 0 10 16,0 0-9-16,0 0-30 0,0 0-44 0,0 0-48 16,0 0-38-16,0 0-28 0,0 0-26 15,0 0-20-15,-2 6-9 0,2 7 2 16,0 4 2-16,0 7 6 0,2 6-10 15,-2 7 11-15,5 0 7 0,-1 6 1 16,0-4 0-16,-2 4-2 0,0-4-3 16,2 2 4-16,-4-2-1 0,0-4-6 0,0-3 6 15,0-2-1-15,-4-3 0 0,4-2-5 16,-2-3 7-16,0-3-3 0,-2-3 1 16,2-1-3-16,0-2 3 0,1-3-1 15,1-3-3-15,-4 0 5 0,4-1-1 16,0-6 0-16,0 0-5 0,0 0 7 0,0 0-7 15,0 0 5-15,0 0 2 0,0 0-7 16,0 0 1-16,4-4 2 0,-4 4 0 16,0 0-18-16,0 0-52 0,0-2-55 15,1-3-79-15,-1-3-91 0,2-1-110 16,0-6-120-16,6-5 12 0,-3-4 204 16</inkml:trace>
  <inkml:trace contextRef="#ctx0" brushRef="#br0" timeOffset="-30648.02">10859 13908 412 0,'-4'0'15'0,"-3"0"10"0,1 0 19 15,6 0 8-15,0 0 6 0,0 0-6 16,0 0 5-16,0 0 6 0,0 0 0 0,0 0-3 16,0 0-11-16,0 0-13 0,0 0-10 15,4-2-9-15,0 2-2 0,5 0 1 16,4 0-1-16,3 2-5 0,-3-4 2 16,6 4-2-16,-2-4 0 0,0 2-2 15,-4 0 8-15,8 2 2 0,-4-2 3 16,2 0-1-16,-2 0-3 0,3 0 4 0,-1 0-3 15,0 0-6-15,2 0-3 0,-2 0 0 16,2-2-3-16,-4 2 1 0,2 0-2 16,-4 0 1-16,4 0-3 0,-2 2 5 15,0-2-2-15,0 0-1 0,-2 0 4 16,-2 0 0-16,0 0 0 0,1 0 13 0,1 4 6 16,-2-4 5-16,2 0-5 0,-2 0 1 15,4 2-3-15,-2-2-6 0,2 1-6 16,0-1-8-16,0 4-1 0,0-2-2 15,2 0-4-15,2 2 2 0,0-3 3 16,2 1-3-16,-5 2 2 0,3-2 0 16,0 0-1-16,2-2 0 0,-4 0 0 0,1 0-1 15,1-2 2-15,2 2 0 0,0-2 6 16,-3 2 6-16,3-6 3 0,2 6 8 16,-1-1 3-16,1-3 2 0,-1 2 0 15,1 2-9-15,-1-2-5 0,-5 2-3 16,4-4-8-16,0 8 1 0,-4-4-3 15,-1 0-2-15,3 0-1 0,-2 0-3 0,0 2 3 16,2-2 0-16,-2 2 4 0,2 2-5 16,-3-3 0-16,5-1 3 0,-2 0 7 15,0 0 16-15,3 0 34 0,-3-1 8 16,4 1-1-16,-1-4 3 0,3 4 8 16,-3 0-4-16,5-2-6 0,-3 2-8 0,2 0-17 15,1-2-7-15,-3 2-17 0,1 0-9 16,1 0-2-16,-2 0-8 0,1 0 10 15,-1 2-2-15,3-2-4 0,-3 2-3 16,2 2-2-16,3-3-4 0,-5 1 10 16,4 2-8-16,3-2 3 0,-5 0 5 15,4 1 0-15,2-1-3 0,-2-2 2 0,2 2 0 16,6-4-2-16,0 2-4 0,-3 0-1 16,1 0 0-16,-4-2-3 0,2-1 10 15,0 3-2-15,-2-2 9 0,-2 2-6 16,2-2 4-16,-2 2 8 0,-1 2 0 15,1-2-3-15,0 0 2 0,0 0-4 16,-2 0-8-16,-2 0 0 0,5 0-3 0,-3 0 2 16,4 2-5-16,2-2 5 0,-2 0 0 15,4 0 2-15,-3 0 2 0,5-2 1 16,0 0-4-16,1-4-3 0,1 5 6 16,0-7-7-16,1 4 4 0,1 1-2 15,1-3 4-15,-4 1-1 0,3 1 0 16,-1 0 7-16,3 2-2 0,-1-3 3 0,-3 3-4 15,3 2-1-15,0-2-6 0,-1-2 3 16,-1 2-6-16,3 2 2 0,-1 0 2 16,-1 2-3-16,3-4 1 0,-2 2 1 15,4-1-5-15,4-3 3 0,-6 4 1 16,6-2 5-16,-4 0-6 0,1-2 0 0,1 4 0 16,-2-2 0-16,2 2 4 0,0-1-6 15,-2 1 5-15,0 0 0 0,0 0 0 16,4 1 3-16,-4 1 4 0,4-2 2 15,-4 6-9-15,-1-4 2 0,1 2-1 16,0 3 3-16,0-5-1 0,0 3-4 16,2-3 1-16,2 0-4 0,-4 2 3 0,4 0 0 15,4-1-1-15,-4-1 3 0,2 0-4 16,-4 4 0-16,3-5 0 0,-3 3-4 16,2-2 4-16,2 0 0 0,-4-2-4 15,4 4 8-15,-6-4-2 0,4 0-2 16,2 1 1-16,-4 1 3 0,0-2-4 15,-2 0 8-15,0 4-5 0,0-4-10 16,0 0 9-16,-3 2 4 0,1-2 0 0,0 2 4 16,-1 1-8-16,1-1 5 0,2-2 17 15,2 2 17-15,-2 2 22 0,2-2-10 16,2 0-5-16,-2 1-12 0,0-6-5 16,6 3-10-16,-4-2-7 0,4 0-4 0,-1-4-4 15,1 4-2-15,-4-5 5 0,4 1-12 16,-3-1 6-16,-5 0-2 0,-1-1-107 15,-1 1 161-15,0 1 17 0,-9 2 12 16,2-1-9-16,-8 5 0 0,0-2-12 16,-6 2 1-16,-1 0-11 0,-2 2-30 15,-4-2-12-15,-4 2 0 0,-4 3-3 16,2-3-10-16,-3 2 1 0,-1-2-2 0,1 3 1 16,-5-3-1-16,1 0-8 0,-2 4 11 15,1-5-5-15,-3 5 2 0,4 0-5 16,-4 1 2-16,3 0 6 0,-3 1 2 15,4-1-7-15,-2 3 2 0,-2-1 6 16,3 4-1-16,-3 0 1 0,4-2-2 16,-4 4-5-16,4 0 2 0,-5 4 8 0,-1-3-4 15,0 5-2-15,2-3-3 0,-2 5 3 16,-2-1 1-16,2 6 6 0,-5-4-1 16,3 4-12-16,-2 2 109 0,0 3-111 15,2-1-6-15,0-1 0 0,-1-1 5 16,3 0-17-16,0 0 14 0,-2 0-1 15,0-3 6-15,2 1 11 0,-2-2 1 0,2 0-2 16,0-3-4-16,0-1-1 0,0-3 5 16,0-1-1-16,2-3-1 0,-2 0 1 15,0 0-7-15,2-4 7 0,0 2-10 16,1-4 11-16,-1 3-1 0,0-3-6 16,2-2 8-16,-4 1-8 0,2-3 3 15,-2-5-2-15,0 4 1 0,0 2 7 0,0-6-2 16,0 0-16-16,0 0 18 0,0 0-11 15,0 0 1-15,0 0 7 0,0 0-2 16,0 0-5-16,0 0 11 0,0 0-9 16,-2 2 16-16,-2 1 7 0,4-3-3 15,-4 2 21-15,1 4-3 0,-3-4-13 16,-5-1 2-16,3 3-7 0,-1-2-17 0,-3 0 10 16,-3 3-10-16,0-3-3 0,-4 2 16 15,-2-2-5-15,-1-2-4 0,-7 5 1 16,3-3 0-16,-6 0 3 0,-2 2-13 15,-2 0 12-15,-4-1-14 0,-1 1 7 16,-7 0-5-16,1 0 1 0,0-1 10 16,-6 1-6-16,2 0 6 0,-2-1 1 0,-2 1-7 15,-1 0-2-15,-3 1 7 0,2-3-2 16,2 4-6-16,-1-1 6 0,-1-3-6 16,-5 4-117-16,1-4 128 0,3 0 5 15,-3 1 0-15,1-1 1 0,1-2-4 16,-1 0 10-16,1 0 1 0,-3-2-13 15,-1 2-6-15,-1-3 7 0,0 1 1 0,1 0-2 16,-1-4-8-16,0 1-5 0,-2 3 0 16,1-6 7-16,3 3-2 0,-2-3 0 15,0 1 0-15,-3 0-5 0,1-1 2 16,4 1 0-16,-2-1 1 0,-2 4-1 16,-1-3 6-16,3 1 0 0,0 1-4 0,-4 1 4 15,0-1 0-15,0 5 0 0,-2-2-1 16,0 2 0-16,-2 0-2 0,0 2 1 15,4-2-6-15,-2 1 5 0,-1-1 2 16,-1 4-2-16,2-2-5 0,-4-2-3 16,2 2 11-16,-1 2-1 0,3-3-10 15,-4-1 6-15,2 2-4 0,-2 2 11 16,3 0-5-16,-7-1 5 0,3 1-1 16,1 0-10-16,-2 0 11 0,3-1 0 0,-1-1-9 15,0 0 8-15,2 4-1 0,-5-4-18 16,3 1 14-16,2-1-4 0,0 0-1 15,1 2 6-15,1-4 1 0,4 0 1 16,-1 0-1-16,1-4 7 0,2 2-1 16,0 0-2-16,5-1-2 0,1-1 0 15,1-2-1-15,4-1-6 0,2-1 0 0,-2 1 5 16,8-2 1-16,-3 1-1 0,1 1 6 16,0-4-2-16,0 3-5 0,3 1 0 15,-1 3 0-15,1-4-2 0,1 3 1 16,1-1 5-16,3 3-5 0,-3-3-6 15,2 4 12-15,1-2-6 0,3 3 5 16,-2-1 0-16,2-2 4 0,2 0-5 0,0 1-1 16,-6-1-6-16,3 0 4 0,1 0-5 15,0 1-4-15,0 1 1 0,0 0 16 16,2 2-10-16,0-4 10 0,-4 4-9 16,6 0 4-16,-4-2 0 0,2 4-5 15,0-2-6-15,-2 0 10 0,2 4 0 16,2-4 1-16,2 2-6 0,1 0 6 0,-5 1 3 15,2-1-4-15,4 0 0 0,-4 2 2 16,0 0-4-16,3 1 5 0,-1 1-2 16,0-6 1-16,5 3 7 0,1 1 5 15,3-2-3-15,-2-2-6 0,4 0 7 16,-1 2 3-16,3-2 12 0,0-2 27 16,1 2 6-16,3-2-4 0,0-2 1 0,4 3 5 15,-3-1-8-15,1-2-3 0,1 4-1 16,3-2 0-16,3 0-5 0,-4 2 25 15,3-3 18-15,1 3 14 0,4 0-1 16,0 0 3-16,0 0-14 0,0 0-8 16,0 0-23-16,0 0-6 0,0 0-16 0,0 0-14 15,0 0 4-15,0 0-16 0,0 0-2 16,0 0-5-16,0 0 4 0,0 0 3 16,0 0-4-16,0 0-7 0,0 0-5 15,0 0 10-15,0-2-1 0,0 2 5 16,0 0-16-16,0 0 1 0,0 0 13 15,0 0 1-15,0 0 2 0,0 0-9 0,0 0 7 16,0 0-8-16,0 0 6 0,0 0-5 16,0 0 1-16,0 0 4 0,0 0-6 15,0 0 4-15,0 0 17 0,0 0 10 16,0 0-4-16,0 0 12 0,0 0 5 16,2-2-6-16,-2-4 15 0,0 6 14 0,6-2 7 15,-6-9-38-15,3 0-23 0,3-8-8 16,-2 1 0-16,1-4-3 0,-1-4-1 15,0 1-7-15,-2 1 2 0,0-4 2 16,-2 4-2-16,4-4 6 0,-4-2-4 16,0 1 0-16,0-1 0 0,0-2 0 0,0 2 0 15,-4-3 0-15,4 5-3 0,-2 2 3 16,2 0-3-16,-2 4-2 0,2 3 6 16,-4 0-2-16,4 5-1 0,-2-1 2 15,0 5 2-15,2 1-2 0,-1-2-1 16,1 3 1-16,-4 5-1 0,4-3 1 0,0 6 2 15,0 0-2-15,0 0-1 0,0-2 4 16,0-3-7-16,0 5 3 0,0 0 1 16,0 0-4-16,0 0 1 0,0-6 4 15,0 6-3-15,0-4 0 0,0 4 1 0,0-5 3 16,0 5-7-16,4-6 5 0,-4 3 0 16,0-3-1-16,0 0-2 0,0-1 0 15,1 3 1-15,-1-3 0 0,0-1-3 16,0 1-11-16,2-4 18 0,-2 3-8 15,0-1-4-15,0 2 10 0,0-1-2 16,0 1 2-16,0-1 0 0,0 3-4 0,0 5 4 16,0 0-4-16,0 0 6 0,0-4 0 15,0 4-8-15,0 0 2 0,0-4 2 16,2 0 0-16,-2 4-8 0,0 0-10 16,0 0 10-16,0 0 2 0,0 0-12 15,0 0 4-15,0 0-2 0,0 0-3 0,0 0 5 16,0 0-4-16,0 0-1 0,0 0-9 15,0 0 1-15,0 0-14 0,0 0-27 16,0 0-57-16,0 0-73 0,-2 2-131 16,2 0 14-16,0 6-294 0,2 5-278 15,-2 7-318-15,-4-3 247 0,-5-2 391 16</inkml:trace>
</inkml:ink>
</file>

<file path=ppt/ink/ink3.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0:58:23.890"/>
    </inkml:context>
    <inkml:brush xml:id="br0">
      <inkml:brushProperty name="width" value="0.05292" units="cm"/>
      <inkml:brushProperty name="height" value="0.05292" units="cm"/>
      <inkml:brushProperty name="color" value="#FF0000"/>
    </inkml:brush>
  </inkml:definitions>
  <inkml:trace contextRef="#ctx0" brushRef="#br0">7692 7799 180 0,'-2'-8'-35'0,"0"3"40"0,-2 1-1 16,0-4 0-16,1 3-3 0,-1-1-1 15,0 4-1-15,0-3 3 0,-1 1 6 16,1-3 6-16,-2 1 12 0,-1-3 22 16,-1 1 21-16,1 1 28 0,-3-1 15 15,3 1 22-15,-3-4 14 0,1 7 8 0,1-3 9 16,1 1 9-16,-1 4-4 0,4-1-20 15,4 3-23-15,0 0-33 0,0 0-29 16,-5-2-25-16,5 2-24 0,0 0-13 16,0 5-6-16,0 5-2 0,1 3 2 15,3 1 3-15,4 5 1 0,1 3 1 16,3 1 1-16,3 3 5 0,0-2-1 0,2 0 4 16,0 2-3-16,2-4-1 0,-2-3-3 15,2 0 3-15,-6-1-5 0,2-3-2 16,-2 0-3-16,-1-2 3 0,-3 0 3 15,-3-4-3-15,-3-1 0 0,3-1-4 16,-6-7 0-16,0 0 2 0,0 0 3 16,0 0 39-16,-2 0-43 0,-5-5-19 0,-7-3-1 15,-3-1-118-15,-1-6 118 0,-5-2 1 16,4-1 5-16,-4-1 6 0,4 1 14 16,-1 3 14-16,3 0 38 0,3 5 25 15,1 1 24-15,2 2 39 0,3 1 22 16,3 1-5-16,5 5-26 0,0 0-35 15,0 0-19-15,0 0-41 0,0 0-24 16,0 0-28-16,0 0-4 0,1 3 0 0,7-1 4 16,5 4 3-16,4-3 1 0,6 1 11 15,3-2-1-15,6-2 3 0,-3-2-1 16,1-5 4-16,-3 1-7 0,-1-3 1 16,-1 1-1-16,-3-3-1 0,-5 2-3 15,-4 0 0-15,-3-3-5 0,-3 5-19 16,-3-2-72-16,-4 1-63 0,-2 1-39 0,-3-1-7 15,-3 1 10-15,-1 0 33 0,-1 1 31 16,1 2 41-16,-6 0 29 0,3 3 23 16,-3-5 3-16,2 4 16 0,2 0 26 15,1 2 16-15,-3-3 18 0,4 1 18 16,1 2 26-16,-1-2 12 0,1 2 2 0,-2 0-5 16,1 0-10-16,-2 2-6 0,1 3-15 15,-1 3-13-15,-2 3 0 0,-4 9 33 16,-2 8 13-16,2 4-14 0,-4 7-19 15,0 6-14-15,0 5-16 0,3 4-15 16,-1 9-121-16,3 0-211 0,1 2-132 16,0-3-253-16,4-10 255 0</inkml:trace>
  <inkml:trace contextRef="#ctx0" brushRef="#br0" timeOffset="495.69">7478 7849 1833 0,'0'0'30'0,"0"0"-5"0,0 0-12 16,6 2-5-16,5-2-4 0,2-2 0 15,5 4-31-15,-1-2-82 0,0 5-102 16,5 3-63-16,-3 3-36 0,2 4-126 0,-2 3 166 16</inkml:trace>
  <inkml:trace contextRef="#ctx0" brushRef="#br0" timeOffset="2279.59">10130 5663 750 0,'-2'-15'37'0,"-4"2"54"0,2 2 49 16,1 0 32-16,3 3 12 0,-2 5 7 16,2 3-13-16,0 0-38 0,0 0-38 15,0 0-36-15,0 0-28 0,-2 0-18 16,-4 1-18-16,6 5-5 0,-2 1 5 16,0 8 16-16,-1 4 3 0,1 9 3 0,0 2-4 15,-4 1 0-15,1 5-7 0,1 1 1 16,-4 2-6-16,3-2-8 0,1 4-1 15,-2-4 3-15,2 0 4 0,0 1-4 16,3-7 3-16,-1-1-5 0,-4-2-4 16,2-2-19-16,4-4-98 0,0-3-118 15,0-8-85-15,2 0-36 0,-2-11-49 0,8-4 40 16,1-10 151-16</inkml:trace>
  <inkml:trace contextRef="#ctx0" brushRef="#br0" timeOffset="2623.38">10527 5497 2007 0,'0'0'10'0,"0"0"-7"15,0 0-16-15,-8 10-2 0,-9 6 6 0,-7 12-2 16,-5 9 4-16,-7 6 2 0,2-2 2 16,-4 4 2-16,1-4 2 0,3-4-4 15,0 0 0-15,3-7 5 0,7-6-1 16,-1-2-5-16,8-5 7 0,2-2-6 15,6-4 4-15,5-3-2 0,0-5 2 16,4-3-6-16,0 0 4 0,0 0-4 0,0 6 4 16,6 0 9-16,-1-5 1 0,1 5 8 15,5-4-4-15,-1 3 3 0,5-3-3 16,2 0-3-16,2 4 4 0,4 1 0 16,1-1-2-16,1 1-4 0,1-3-1 15,1 7-4-15,-1-3 1 0,2 1 2 16,-1-2-3-16,-1 3 1 0,1-3-7 0,-4 0 6 15,1 1-8-15,-5-2-85 0,4-1-112 16,-6-1-95-16,0 0-84 0,0-3-115 16,-2-1 187-16</inkml:trace>
  <inkml:trace contextRef="#ctx0" brushRef="#br0" timeOffset="3072.11">10723 6035 1213 0,'0'0'16'0,"0"0"-4"0,0 0-2 16,0 0-6-16,0 0-3 0,0 6 0 0,2-5-2 16,4 1 1-16,-2 2-3 0,3-4 4 15,1 0 1-15,-1 0 11 0,1 0 11 16,-1-4 8-16,3 2 8 0,1-3-1 15,0-3-9-15,3 1-4 0,-1-2-9 16,-2-4-6-16,2 1 0 0,-3-2-4 0,-3-1-6 16,1-4 0-16,-4 2-7 0,0 2 0 15,-3 1 2-15,-6 4-4 0,1 3 8 16,-2 1 13-16,-1 6 8 0,-3 2 2 16,-1 2 9-16,0 5 15 0,-1 0-4 15,3 4-7-15,-1 2-9 0,3 0 6 16,1 6 3-16,2-3-6 0,1 1 3 15,6 0 18-15,-1-1 16 0,2-1 9 16,7-2 9-16,-1-2-8 0,1-2-6 0,4-4-4 16,4-1-17-16,2-4-15 0,4-2-16 15,3-2-8-15,2-7-58 0,-1-4-68 16,3-4-61-16,-2-4-29 0,2-1-17 16,-6-6-3-16,-1 2-36 0,-2-2-20 15,-6 0 10-15,-4 2-5 0,2 0 84 0,-5 8 84 16</inkml:trace>
  <inkml:trace contextRef="#ctx0" brushRef="#br0" timeOffset="3515.83">11385 5373 2259 0,'0'2'-12'0,"0"-2"-17"0,0 5-3 16,-2 10 3-16,-6 7 7 0,1 8 4 0,-3 9 12 15,-3 10 3-15,2 6-3 0,-3 3 7 16,3 0 0-16,-2-2 0 0,3-4 1 16,3 0-2-16,-3-2-5 0,5-4 5 15,-3-3 1-15,6-4 0 0,0-3 3 16,0-7-4-16,-1-1-4 0,3-9-6 15,0 0-62-15,0-8-47 0,0-6-11 0,0-5 34 16,0 0 44-16,-2-2-64 0,-4-9-43 16,-1-6-9-16,1-5 20 0,-5-6 54 15,3-2 33-15,-1 1 50 0,1-1 75 16,2 6 135-16,-1 3 50 0,1 3 68 16,0 3 65-16,5 4-1 0,-1 3-41 15,2 4-82-15,3-1-77 0,9-1-69 0,1 4-49 16,10-3-29-16,3 3-35 0,4 2 2 15,4 0-10-15,0 0-18 0,0-2-23 16,0 2-76-16,2 0-88 0,-5-4-92 16,1 1-76-16,-4-3-96 0,-3-1-112 15,-5-3 7-15,-3-3 234 0</inkml:trace>
  <inkml:trace contextRef="#ctx0" brushRef="#br0" timeOffset="3774.68">10759 5750 5239 0,'-24'0'189'0,"7"-3"98"0,7 1-23 15,3-4-78-15,5 2-115 0,4-1-33 0,7-4-27 16,6-4-90-16,4-2-203 0,6 0-133 16,-1 0 43-16,4-2 49 0,-3-1 41 15,1 1 25-15,1 2 51 0,-4 2 67 16,-3 5 47-16,3 1 27 0,-6 7 15 15,0 0 2-15,0 7-43 0,-4 5-51 16,-1 3-73-16,1 1-77 0,-2 5-48 16,-1 3-53-16,-3 0-22 0,1-3 21 0,-1-1-5 15,1-3-59-15,-1-4 187 0,1-6 123 16</inkml:trace>
  <inkml:trace contextRef="#ctx0" brushRef="#br0" timeOffset="3896.6">11201 5343 3162 0,'2'-17'68'16,"-2"4"15"-16,0 6-20 0,0 7-111 16,0 0-95-16,0 13-185 0,-5 11-214 0,1 15-289 15,-6 9 146-15,-1 1 273 0</inkml:trace>
  <inkml:trace contextRef="#ctx0" brushRef="#br0" timeOffset="4657.64">11933 6137 842 0,'5'-3'-5'0,"5"-1"-4"0,5-7 7 15,0 0-1-15,4-2 1 0,-2-4 4 16,2 4 4-16,-2-2-1 0,-2-2 6 16,0 2-5-16,-4-3 8 0,-3 3 25 15,-2-2 26-15,-4 2 21 0,-4 0 28 0,-4 2 42 16,-2 6 0-16,-1-1-10 0,-2 5-9 15,-3 3-33-15,-4 1-30 0,-1 7-20 16,-4-1-24-16,0 8-6 0,-3 2-9 16,1 2-3-16,3-1 0 0,3 5-1 15,2-3 0-15,3 2-1 0,5-1-3 16,5-4-6-16,0-1 6 0,3-1 2 0,6 0 3 16,-1-4-3-16,5-3-1 0,-1-5-2 15,9 1-1-15,-2-8-2 0,2 1-2 16,4-10-8-16,0-2 0 0,1-8-17 15,-3-5-4-15,-2-1-37 0,-2-5 11 16,1 1 1-16,-7 1 9 0,-1 2 30 16,-3 6 45-16,-3 2 80 0,0 7 119 0,-2 4 74 15,0 11-2-15,0 0-47 0,0 0-44 16,0 0-70-16,-2 4-46 0,2 7-46 16,-2 11-32-16,2 11-15 0,-5 12-2 15,3 4 1-15,-2 8 6 0,2 1 0 16,0 3 3-16,4-1-7 0,-2-3-2 15,0-3-8-15,0-7 3 0,2-2 1 0,-2-3-6 16,0-4 3-16,0-3-63 0,-2-9-103 16,2 2-73-16,-2-11-88 0,0-3-106 15,-2-2-45-15,4-12-2 0,-3 0 140 16,-1-12-149-16,0-10 205 0</inkml:trace>
  <inkml:trace contextRef="#ctx0" brushRef="#br0" timeOffset="5517.62">12320 5955 810 0,'-6'6'-11'16,"6"-6"-1"-16,-3 5 1 0,1-3 2 15,2-2 9-15,0 0 12 0,-6 0 20 0,6 0 30 16,0 0 47-16,0 0 58 0,-2-2 36 15,-2-3-26-15,4-3-36 0,4-5-43 16,-2-2-43-16,6 0-32 0,-5 0-19 16,5 1-17-16,3-1-6 0,-5 5 6 15,0 3 5-15,-1 1-1 0,-3 6 7 0,2 0-2 16,0 8 3-16,-2-1-2 0,0 8 11 16,1 4 17-16,-3-1 13 0,2 5 24 15,-2 3-5-15,2-2-4 0,2 0-11 16,-2-2-5-16,0-1-15 0,5-4-7 15,-5-3-5-15,6-2-3 0,-3-9 2 16,-1 1-2-16,2-4 8 0,3-4-1 0,6-7-1 16,1-2 1-16,2-7-11 0,5-4-27 15,-2-1-26-15,-2-3-19 0,-6 4-24 16,0 2 10-16,-3 1 15 0,-3 8 37 16,-5 6 35-16,-2 7 29 0,0 0 7 15,0 0-5-15,0 0 1 0,0 0-7 0,0 11 5 16,-2 0-8-16,0 8-4 0,-1 0-5 15,3 1-1-15,3 0-3 0,-1-5-3 16,2 0 8-16,4-5-5 0,3-3 1 16,0 0-3-16,4-5 2 0,1-2-3 15,1 0 1-15,3-3-7 0,3-9-8 16,3 1-55-16,3-4-53 0,-3-5-34 0,1-2-52 16,-3-3-34-16,-5-3-17 0,2 4 19 15,-4-2 51-15,-2 10 85 0,-5 1 101 16,-3 7 82-16,-7 8 83 0,0 0 63 15,0 0 16-15,0 0-9 0,0-2-42 16,0 4-45-16,-7 7-38 0,-1 5 16 16,-1 2 27-16,-1 5-12 0,-1-1-2 15,3-1-17-15,4 3-11 0,3-3-9 0,-3-4-32 16,4-4-16-16,5 0-13 0,-3-4-14 16,4-3-9-16,-2-4-4 0,3 0 0 15,3-2-7-15,3-5-4 0,-2-3-4 16,3-3-6-16,-3-3-21 0,2-5-72 15,-3-3-70-15,-5 2-2 0,1-1 24 16,-2 5 20-16,-2 3 49 0,-2 6 105 0,0 9 76 16,0 0 35-16,0 0 13 0,0 0-10 15,-2-6-18-15,2 6-28 0,-4 4-38 16,0-1-25-16,2 9-19 0,-2 3-10 16,3-1 0-16,2 3 3 0,3 4-13 15,-2-5 4-15,6 1 5 0,1 2 9 0,2-3-5 16,5-3-1-16,1-1-2 0,0-1-7 15,3-4-12-15,1-5-47 0,4 0-86 16,-1-2-62-16,-1-2-78 0,-4-3-54 16,2-5-85-16,-4-3-104 0,-2-2-182 15,-4-7 223-15,-1-4 205 0</inkml:trace>
  <inkml:trace contextRef="#ctx0" brushRef="#br0" timeOffset="5756.47">13067 5255 2883 0,'-31'-11'184'0,"7"0"88"15,7 0 27-15,4 4-36 0,5-5-50 16,8 9-59-16,9-3-52 0,8 1-34 0,8 1-58 16,7 0-13-16,6 4-11 0,0 6-6 15,0 1 10-15,-4 8-2 0,-4 0-2 16,-6 2-4-16,-10 5-13 0,-3-2-14 15,-11 8 2-15,-13 2-4 0,-17 2-135 16,-12 7-206-16,-5 2-154 0,-8-2-137 16,-2 0-322-16,-3-6 330 0,1-9 280 15</inkml:trace>
  <inkml:trace contextRef="#ctx0" brushRef="#br0" timeOffset="7249.57">8465 8236 329 0,'-6'-4'16'0,"-1"2"19"15,-1-3 14-15,0 3 1 0,5-4 5 16,-3 2 1-16,0 1-4 0,3-1-7 16,3 4-6-16,-6-4 42 0,6 4-45 15,0 0-5-15,0 0-5 0,0 0-8 0,0 0-1 16,0 0-7-16,0 0-9 0,0 0-5 16,4-2 2-16,-4 2-3 0,0-1 0 15,5-3 0-15,7 4 5 0,-1 0-1 16,6 0 2-16,4 0 2 0,5 0 7 15,3 4 9-15,6-4 0 0,1 1 0 16,6 1 7-16,5 2 8 0,2-2 11 0,1 0-3 16,1 1-4-16,1-3-4 0,3 0-1 15,2 0 5-15,-4-3 10 0,5 3 9 16,-1-4 5-16,2 0-5 0,-1 2-6 16,-1-3-3-16,0 1-10 0,-6 0-7 15,0 3-11-15,-2-5-5 0,-2 6-1 0,-5 0-3 16,-1 0 3-16,1 4-5 0,-2-2 4 15,-1-1 0-15,-3 5-10 0,0-4 2 16,0 2 2-16,2-3 5 0,0-1 8 16,-4 0 17-16,-2 0 17 0,-4-1 3 15,2-3 9-15,-5 0 12 0,-2-1 2 16,-3-1 0-16,-3 2-14 0,-3 1-12 0,-3-1-7 16,-2 4-7-16,-1-4-6 0,-2 2 0 15,-6 2 2-15,0 0 2 0,0 0 0 16,0 0-2-16,0 0 0 0,0 0-4 15,0 0-8-15,0 0-28 0,0 0-95 16,0 0-172-16,0 0-240 0,0 0-35 16,0 0-70-16,0 0 238 0</inkml:trace>
  <inkml:trace contextRef="#ctx0" brushRef="#br0" timeOffset="8928.56">11394 8199 505 0,'-7'0'18'0,"-1"0"17"15,8 0 5-15,0 0-9 0,0 0-6 0,0 0-13 16,0 0-5-16,0 0-6 0,0 0-5 16,4-4-2-16,0 2 5 0,3 2 8 15,4-6 4-15,8 5 0 0,2-5 2 16,4 4 0-16,-1 0-4 0,6-1-3 16,-1 1 2-16,5 0 7 0,6-2 11 0,1 4-2 15,1 0-4-15,3-2-1 0,-1 2-3 16,3 0-10-16,-2-2 2 0,0-1-2 15,1 1 10-15,-3-4 5 0,3 2 4 16,-3 1 2-16,-1-1 1 0,-1-2-4 16,1 1-2-16,3 1-5 0,-3-1-6 15,-1-1 0-15,1 2 1 0,0 1 27 0,-1-1-11 16,1 0 35-16,-3 2 9 0,-3 0-5 16,0 2-14-16,0 0-12 0,-2 0-7 15,0 0-13-15,-6 2-4 0,5 0-12 16,-3-2 2-16,2 4-1 0,0-4-1 15,-4 2-1-15,5-2-1 0,-1 2-1 0,-4-2-1 16,8 3 0-16,-2-1 2 0,2-2-4 16,-2 2 7-16,0 2-1 0,2-8-1 15,-2 4-3-15,2-2 2 0,-2 2-1 16,-2 2 3-16,2-2 2 0,0 0 2 16,2 4 9-16,0-4 20 0,-2 2 5 15,0-2-7-15,2 1 2 0,-2 3-12 0,-2-2-4 16,4 0 1-16,0 2-12 0,1-3 0 15,-3 1-4-15,2-2-1 0,2 4 0 16,2-4 0-16,-4 0 2 0,3 0-3 16,3 0 0-16,-2-4-5 0,-2 2-4 15,3 1 8-15,1-3 1 0,-1 4 0 16,3-2-5-16,-1 0 4 0,-1 2 28 0,-1-4-29 16,1 4-1-16,-2 0-2 0,1 0 6 15,-1 4 3-15,-2-4-6 0,3 2-1 16,-1-2 1-16,0 2 3 0,1 2-3 15,1-4-4-15,-3 1 3 0,3 1-1 16,2-2 5-16,-1 0-2 0,-1 0-1 16,-1-2 4-16,4 1 9 0,-3-3 9 0,2 2 15 15,-3-4 12-15,3 5-3 0,-3-5-5 16,3 4-5-16,-1 2-5 0,1-2-14 16,1-1 1-16,-2 3-7 0,1-2-10 15,3 2 2-15,-2 0-5 0,-1-2 2 16,-2 2 4-16,-1-4-9 0,1 4 2 15,-1-2 1-15,-3 0 0 0,0 2 4 0,2-3-5 16,-6 3-1-16,0-2 5 0,0 2 3 16,1-2 3-16,3-2 3 0,-2 4 4 15,2-2 7-15,-2 2-5 0,2 0 6 16,-4-1-6-16,2-3-7 0,1 4 3 16,-1-2-5-16,2 0-2 0,0-2-7 15,2 4 3-15,-1-2-5 0,3 1 0 0,-6 1-1 16,5-4 4-16,-1 2 0 0,0 2 0 15,1 0-4-15,-5-2 4 0,4 2-4 16,0-4 0-16,-5 4 0 0,5-1 4 16,0-1 0-16,0-2 5 0,-5 4-6 15,5-2 0-15,2 0 3 0,-4-1 2 16,1 1-4-16,1 0-4 0,0 2 4 0,-5 0-1 16,7-4-3-16,-2 2 7 0,-4 2 0 15,1-2-1-15,-3 2 0 0,1 0-1 16,-1 0-1-16,0-3 0 0,1 3 3 15,-4 0 7-15,1-2-2 0,0 0-4 16,0 2-8-16,-2-4 6 0,-1 2 1 0,1 1 5 16,-4-3 18-16,1 4 21 0,-1-2-6 15,-3 0 2-15,2 2-11 0,-3 0-9 16,-1-4-7-16,0 4-3 0,-2 0-11 16,-2-1-8-16,3 1 4 0,-1 1 0 15,-2-1 4-15,-2 0-1 0,3 0 5 16,-3 0-1-16,2 0-2 0,-2 0 0 15,-2-1 3-15,2 1-7 0,0 0 5 0,0-2 2 16,-3-4-1-16,5 0-1 0,-4 5-2 16,-4-5-1-16,1 4 0 0,-3 0-2 15,1-3-5-15,-4 3-9 0,-4 2-59 16,0 0-139-16,0 0-147 0,0 0-182 16,-4 0-234-16,-11 0 272 0,-8-8 208 15</inkml:trace>
  <inkml:trace contextRef="#ctx0" brushRef="#br0" timeOffset="10426.14">11222 8180 1 0,'-2'-4'0'0,"0"-1"12"0,-1-3 16 16,-1 3 15-16,0 1 13 0,0-2 19 0,-1 4 13 16,3-3 10-16,-4-1 3 0,4 4 0 15,0-3 4-15,2 5 3 0,-2-4 1 16,-1-1 1-16,3 5 3 0,0-6 5 15,-2 4 1-15,2 2-7 0,0 0-9 16,0 0-15-16,2-2-15 0,-2 2-20 16,0 0-14-16,0 0-17 0,3-3-9 0,3 1-8 15,7 0 1-15,2 2-6 0,6-4 0 16,4 4-1-16,5 4-4 0,4-4 5 16,6 2 4-16,1 0 2 0,3 1-4 15,7-1 4-15,4 4-2 0,3-4 1 16,3 3 2-16,9-3-3 0,-2 4 0 15,5-5-2-15,1 5 5 0,0 1-3 0,-1-3 3 16,3 2-2-16,0-4 7 0,-1 3 5 16,6-3 4-16,-3 2 9 0,3-4 2 15,-1 2 1-15,-3-2-6 0,2 0-2 16,-1 0-6-16,1 2-2 0,1-4-5 16,1 2 3-16,-2-2-7 0,1 2 5 0,-1 0-2 15,2 0-4-15,-3 0-4 0,5 0 1 16,-2-4 4-16,-1 2-2 0,-3 0-3 15,1-3 0-15,1 3 4 0,-2-4 2 16,3 1 3-16,1 1 0 0,-3-2-4 16,1 1 0-16,-2-3 3 0,-1 5-6 15,1-3 3-15,-5-1 1 0,0 1 2 16,0 2-2-16,2-7-6 0,-4 8 4 0,1-5-4 16,-1 1 5-16,2 1-7 0,-2-1 4 15,2 1 3-15,2-1-6 0,-3 3-1 16,5-2 4-16,-2 1-5 0,-4 1-8 15,1 0 9-15,-3 2-1 0,-1 1 0 16,-1 1-4-16,-2-4 5 0,0 4 1 0,2 0-1 16,-5 4 4-16,-1-4-1 0,-1 1-1 15,3-1-4-15,-3 0 4 0,-1 0-1 16,-1-1-1-16,2-3 5 0,-4 2 1 16,3 0-3-16,1-2-7 0,-3 3 2 15,-1-5 7-15,0 4 0 0,2-4-3 16,-4 3 0-16,0-1 5 0,-2 2 2 0,-2-3-3 15,2 3 1-15,-4 2 0 0,0-2-1 16,0 2-1-16,1 2-3 0,-5 0 0 16,-1 1 7-16,-1-3-10 0,-1 2-1 15,2 0 5-15,-6-2-2 0,1 0 4 16,-3 4-1-16,2-4-5 0,0 0 0 0,-2 0 4 16,0 0-6-16,-2 0 1 0,-3 0 0 15,1 0 3-15,2 0-35 0,-5 0 39 16,-3 2 1-16,3-2-1 0,-3 0-3 15,1 1 3-15,-1 3-5 0,-1-4 1 16,1 4 8-16,-3-4-10 0,2 4 5 16,2-2-3-16,-1-1-2 0,-1 3 7 15,1-4-3-15,-3 0 18 0,7 0 23 0,-7 0 15 16,4 0-6-16,-2-4 2 0,-3 4-6 16,3-1-11-16,-2 1-8 0,-2-2-4 15,-2 2-10-15,0 0-6 0,-2 0 0 16,0 0-11-16,-2 0 3 0,2 2-2 15,0-2-1-15,0 0-4 0,-1 0 4 16,1 0 1-16,0 1-1 0,2-1 2 16,-4 4 2-16,0-4-4 0,1 0 6 0,-5 0-4 15,1 0 11-15,-1 2 1 0,-1-2 7 16,-1 0 6-16,-5 0 0 0,-2 0-4 16,0 0-5-16,0 0-6 0,0 0-3 15,0 0-5-15,0 0-5 0,0 0-3 16,0 0 1-16,0 0 0 0,0 0 4 0,0 0 2 15,0 0-6-15,0 0 2 0,0 0 5 16,0 0-1-16,0 0 3 0,0 0-5 16,0 0 5-16,0 0-150 0,0 0 161 15,0 0 5-15,0 0-6 0,6-2-30 16,-6 2-131-16,0 0-150 0,0 0-203 16,0 0-200-16,0-4 30 0,-2-5 261 0</inkml:trace>
  <inkml:trace contextRef="#ctx0" brushRef="#br0" timeOffset="14787.5">7491 8974 405 0,'-7'0'16'0,"-1"-2"22"0,1-1 12 16,3 1 15-16,-2 0 1 0,1-4 4 16,1 5 1-16,2-3 4 0,-2 0 1 0,2 0 15 15,-3 1 20-15,5 3 16 0,0 0 23 16,0 0 3-16,0 0-3 0,0 0-7 15,0 0-27-15,0 0-30 0,0 0-28 16,-2-4-20-16,2 4-22 0,0 0-17 16,0 0-3-16,0 0-5 0,0 0 3 0,5 4-3 15,3-2 2-15,5 3 9 0,12-3 2 16,-1 4-1-16,7-5 4 0,-3 1-8 16,4 2 3-16,0-4 64 0,-2 2-77 15,-3-2 4-15,-3 0-1 0,1 2-3 16,-8-2 7-16,-2 3-6 0,-3-3 3 15,-5 0-1-15,-1 0 10 0,-6 0-2 0,0 0 8 16,0 0 22-16,0 0 30 0,0 0 24 16,0 0-4-16,0 0-11 0,0 0-14 15,0 0-57-15,0 0-145 0,2-3-196 16,-4 1-300-16,2-6 20 0,-4-1 235 16</inkml:trace>
  <inkml:trace contextRef="#ctx0" brushRef="#br0" timeOffset="17078.62">8147 9354 513 0,'-7'2'4'0,"7"-2"-1"0,0 0-9 15,0 0-12-15,0 0-7 0,0 0-3 16,0 0 1-16,3 0 3 0,-1-2 8 16,8 2 11-16,3-2 7 0,-2-4 4 15,3 5 4-15,-1-5-1 0,4 0 0 0,-2 5-3 16,2-5 0-16,0 4-3 0,0 0 4 15,4-1 14-15,-4 1 8 0,5 0 3 16,-3-2-1-16,4 2 0 0,2 0-6 16,-5-3-5-16,5 5-2 0,0-2 0 15,-1 2 0-15,3-4 1 0,-3 2-2 16,1 0 1-16,-1-1-1 0,1 1 0 16,-1-4 1-16,1 4-2 0,-2 1-3 0,-1-3-2 15,3 2-2-15,-4 0-1 0,0-2-4 16,-1 4-4-16,3-1 4 0,-6 1-4 15,2 0 0-15,-2 0 0 0,0 0-1 16,4 0 5-16,1 0-1 0,-3 0 0 16,4-2 3-16,-2 2-2 0,3 0 3 15,1 2-3-15,-1-2 3 0,1 0-2 0,0 1 1 16,-1-1 1-16,1 4 6 0,-1-4 5 16,3 2 8-16,-1 0 6 0,3 2-1 15,-1-4 1-15,2 0-3 0,-2 0-5 16,1 1-6-16,1-1-5 0,-2 0 0 15,-1 0-1-15,3 2 3 0,-2-2 18 0,3 0 7 16,-3-2-5-16,4 2-3 0,2 0-4 16,-2 0-1-16,2-1-3 0,0-3 2 15,2 4-8-15,0-2 5 0,0 2 2 16,4-2-1-16,1-2 1 0,-1 1-53 16,2-1 55-16,-3 0-2 0,-1-1-2 15,6-3-4-15,-3 1 4 0,1 1-11 0,1-1 0 16,1-1 0-16,1 5-6 0,0-5 9 15,5 3 50-15,-1-3 10 0,5 1-3 16,-1-1-10-16,-2 1-11 0,4-1-9 16,-4 1-16-16,4-1-8 0,-4 3-12 15,0 1 1-15,0-1-1 0,2 3-2 16,-6-2-1-16,6 2-1 0,-2 0 0 16,0-1-1-16,-2 3 0 0,1 0-1 0,-3-2 0 15,-2 2 0-15,4-2 0 0,-5 2 0 16,3-4 0-16,-4 4 3 0,7 0 0 15,-5 0-8-15,4 0 5 0,-4 0-3 16,3 0 6-16,1 0-8 0,-6 0 5 16,5 0 4-16,-7 0 4 0,3 0-2 0,1 4-7 15,-2-4-1-15,1 2-4 0,1-2 8 16,-1 2-1-16,-1-2 4 0,-3 3-9 16,1-3 7-16,1 2-2 0,0-2 4 15,-7 2-8-15,3 2 7 0,-2-4-9 16,0 2 9-16,-6-1 0 0,2 3-1 15,-1-2-1-15,1-2-1 0,-4 2 2 0,4 2-6 16,0-3 1-16,1 1 2 0,-1 2 1 16,2-4 4-16,0 2-4 0,0-2-1 15,4 2 0-15,-3-2 5 0,1 0-6 16,0 4 1-16,-2-4 2 0,0 1 0 16,0-1-3-16,0 0 0 0,-2 2 7 15,1-2-8-15,-5 4 3 0,2-4 1 0,2 2 3 16,0 0-5-16,1 1 5 0,-3 1-7 15,0 0 6-15,2-2-9 0,0 3 8 16,2-3-1-16,2 4 0 0,2-4 0 16,-2-1 0-16,-2 3-4 0,0-2 3 15,2 4 0-15,-6-5-5 0,2 1 6 16,2 2-1-16,-2-2 0 0,1 0-1 16,-1-2 1-16,0 3 0 0,0-1-8 0,-4 0 0 15,2-2 2-15,-1 4 8 0,1-4-1 16,-3 2-2-16,5 0-1 0,0-2 1 15,-4 3 5-15,2-1-7 0,1 0 1 16,-5 2 0-16,1 0 0 0,3-1 1 16,-4-1-1-16,1 0 1 0,-1 2 3 0,4-1 4 15,1 1-4-15,-3-2-6 0,2-2 6 16,2 0-2-16,-3 0 0 0,1 0 0 16,-2 2-1-16,4-2-4 0,1-2 5 15,1 2 0-15,-2 0-5 0,0 0 6 16,0 0-1-16,-2 0-1 0,0 0 5 15,1 0-1-15,-3 0-4 0,2 0 3 0,-1 2-3 16,1-2 2-16,-4 4-4 0,1-4 0 16,3 1 0-16,-4-1 1 0,1 2 3 15,1-2 1-15,1 4-5 0,1-2 5 16,-2-2 3-16,1 2-1 0,-1-2-4 16,4 3 2-16,0-3 0 0,0 2-4 15,-3-2-1-15,1 0 4 0,-4 0-1 0,1-2-2 16,1 2 2-16,-3 0 0 0,-1-3 0 15,-3 3 2-15,4 0-3 0,-3 0 8 16,3 0-1-16,-4 0 8 0,1-2-8 16,-3 2 3-16,4 0-5 0,-2 0 4 15,-1 0-4-15,1 0-2 0,-2 0-2 16,0 2 0-16,2-2 3 0,-2 0-4 16,-4 3-1-16,4-3 4 0,-2 2-4 0,5 0 4 15,1 4-8-15,2-4 3 0,-1 3 1 16,3-3 1-16,-3 4 0 0,3-4-1 15,3 1 1-15,-4-3 0 0,3 0 5 16,1 0-3-16,-4 0 2 0,1-5 2 16,-3 3-5-16,-1-4 4 0,0 1-1 0,-4 1 7 15,-4-2 21-15,0 1 12 0,-4 1 6 16,-1 4-4-16,-5-4-8 0,-5 4-8 16,0 0-8-16,0 0-21 0,0 0-45 15,0 0-129-15,0 0-172 0,-5 0-182 16,-5 6-130-16,-7-4 245 0</inkml:trace>
  <inkml:trace contextRef="#ctx0" brushRef="#br0" timeOffset="18820.56">8283 9222 530 0,'0'0'13'16,"0"0"2"-16,0 0-11 0,0 0-9 0,0 0-5 15,0 0-5-15,2 3-1 0,2 1 7 16,0 0-2-16,3-2 7 0,-3 0 6 16,6 1 13-16,1 1 6 0,6 0 4 15,2-2 0-15,4 0-2 0,1 1 2 0,3-3-6 16,5 2-3-16,0-2-3 0,4 2-2 15,5-2-2-15,1 0-4 0,5 0-1 16,2 0-1-16,2 0-2 0,-2 4 4 16,4-8 6-16,2 4 4 0,4-2 1 15,-1-3 2-15,7 3 6 0,-1-6-4 16,6 1 1-16,2-1-1 0,1 1 1 16,1-1-3-16,-4 1-2 0,4-2 2 0,-3 1 3 15,3 3 3-15,-4-3-4 0,2 3 1 16,-4 3-5-16,0 0-4 0,-2-2 2 15,4 4-6-15,-8 0-1 0,5 0-2 16,-1 4-1-16,0-4 17 0,6 2 54 16,-1-2 1-16,-1 2-10 0,2-2-6 0,-2 0-13 15,2 3-10-15,-4-1-6 0,2 0-16 16,-4 4-14-16,0-4 5 0,0 1-8 16,-3-1 0-16,1 0 3 0,-4 2-3 15,-1-4 6-15,-2 2 0 0,-1-1 0 16,-1 3-5-16,-2-4 1 0,2 2 0 15,-4 0-1-15,2 2 3 0,0-1-3 0,-4 1 3 16,-6-2-3-16,5 0 0 0,-5 1 3 16,1 1 0-16,-3 0 3 0,5-2-11 15,-3 0 8-15,0 1 2 0,3-1-3 16,-1 0 3-16,1-2-4 0,1 0 2 16,2 0-75-16,-2 4 85 0,-3-4-5 15,1 0 1-15,-3 2 3 0,-1-2-4 16,-1 2 4-16,-6-2 0 0,2 3 0 0,-2-3-10 15,0 2-3-15,-2 0 3 0,0 2 0 16,-6-2 3-16,7 3-4 0,-3-3 3 16,-2 4 0-16,10-3-4 0,-4 3 6 15,0-4-1-15,4 3 0 0,-4-3 2 16,2 2-1-16,3-4-1 0,1 0-1 0,2 0 44 16,-4-4-51-16,3 2 2 0,1 0-3 15,1-1 2-15,-5 3 0 0,3-2 3 16,1 0 30-16,3 2 1 0,-3-4-4 15,-4 4 3-15,0 4-10 0,-2-2-5 16,1 0-1-16,-3 1-13 0,2-1 6 16,2 4 0-16,-2-4-6 0,4 0 0 0,-4 1 0 15,5-1 4-15,-1-2-7 0,-1 0 6 16,5 0-5-16,-2-2-2 0,3 2 10 16,-4-5-2-16,-3 5-1 0,2-2 3 15,0-2 2-15,-1 2 6 0,-1 2-6 16,0-2 4-16,2 2-5 0,-3 0-2 15,3-3 1-15,0 3-4 0,-1 0-3 0,-1 0 13 16,8 0-12-16,-9 0 0 0,5 0 3 16,-2 0-4-16,-1 0-2 0,-3 0 1 15,2 0 0-15,-4 0 0 0,2 0 0 16,0-2 4-16,-2 2-4 0,2-2 5 16,-2 2 1-16,0-4-3 0,2 2 3 15,-2 1-7-15,0 1 5 0,0-4-3 0,0 2 2 16,0 2-3-16,-2 0 0 0,0 0 3 15,-2 0-3-15,-3 2 8 0,-1 2-3 16,-1-1-2-16,-1 1-6 0,1 3 2 16,1-3-1-16,-3 2 4 0,2-1 3 15,1-1-7-15,1 0 4 0,1-2 0 16,0-2 0-16,3 0 0 0,-3-2 4 16,2-2-6-16,2 2 1 0,-5-3 0 0,5 3 3 15,-6-4-1-15,1 4-3 0,-5-3 0 16,-3 3 3-16,0 2 1 0,-7-2-6 15,-3 2 1-15,0 0 4 0,-1 0-4 16,-2-4-2-16,-4 8 2 0,3-4 6 0,-1 0-2 16,2 0-3-16,-1 0 4 0,1 0 0 15,0 0-9-15,3 2 9 0,1-4-5 16,1 2-4-16,0-4-1 0,-1 4-18 16,5-2-65-16,-2 1-63 0,0-3-104 15,2 2-129-15,1-4-66 0,-1-3 170 16</inkml:trace>
  <inkml:trace contextRef="#ctx0" brushRef="#br0" timeOffset="22059.57">16521 9281 215 0,'0'0'33'0,"6"0"30"0,-6 0-12 15,0 0 62-15,0 0 23 0,0 0 14 16,0 0 15-16,0 0 2 0,0 0-4 16,0 0-3-16,0 0 1 0,0 0-11 15,0 0-9-15,0 0-25 0,2 4-31 0,2-2-31 16,-4-2-25-16,0 0-12 0,0 0-13 15,0 0-8-15,0 2-1 0,3 3 1 16,3 1 1-16,4-4 2 0,1 0 5 16,4 3 3-16,2-3-50 0,4 2 54 15,0-2-1-15,1-2 0 0,-3 0-2 16,4 0 0-16,-4 0 2 0,2 0 0 16,-3 0-5-16,-1 2-2 0,-3-2-1 0,-1 0-4 15,-2 0 4-15,-7 0 3 0,2-2-4 16,-6 2 3-16,4 2 34 0,-4-2 53 15,0 0 42-15,0 0 33 0,0 0 17 16,0 0 0-16,0 0-9 0,0 0-25 16,0 0-26-16,0 0-36 0,0 0-38 0,0 0-17 15,0 0-15-15,0 0-23 0,0 0-37 16,0 0-111-16,0 0-130 0,0-4-155 16,5 0-155-16,-3 4-256 0,6-7 248 15,-3-5 249-15</inkml:trace>
  <inkml:trace contextRef="#ctx0" brushRef="#br0" timeOffset="26653.26">16767 9274 1078 0,'-6'4'45'0,"6"-4"29"16,0 0 15-16,0 0-6 0,0 0-8 15,0 0-10-15,0 0-22 0,0 0-9 16,0 0-20-16,0 0-11 0,0 0-5 0,0 0 0 16,0 0 2-16,0 1-2 0,6-2 7 15,2 1-4-15,1 0-3 0,4-4 6 16,0 4-3-16,8-2 3 0,-4 0-61 16,4-3 66-16,2-1 1 0,-1 2-5 15,-3-1 5-15,2-1 1 0,-4 2-3 16,-7-1 4-16,-1 3-2 0,-1-2-8 15,-8 4 13-15,0 0 38 0,0 0 20 0,1 4 18 16,-1-4 14-16,0 0-16 0,0 0-16 16,0 0-58-16,0 0-114 0,-1 2-165 15,-1 3-43-15,-4 3-126 0,4 1-38 16,2-9 184-16</inkml:trace>
  <inkml:trace contextRef="#ctx0" brushRef="#br0" timeOffset="30521.39">21076 8731 1665 0,'4'3'53'0,"-4"-3"11"0,0 0 13 16,0 0-14-16,2 2-10 0,-2-2-15 15,0 0-19-15,0 0-13 0,2 2-51 16,-2-2-46-16,0 0-42 0,0 0-36 16,0 0-43-16,0 0-45 0,0 0-28 15,5 8 79-15,-3-3-88 0,-2 1 120 0</inkml:trace>
  <inkml:trace contextRef="#ctx0" brushRef="#br0" timeOffset="30674.29">21110 8974 2007 0,'-2'2'-163'0,"2"-2"-227"16,0 0-221-16,8-4 217 0</inkml:trace>
  <inkml:trace contextRef="#ctx0" brushRef="#br0" timeOffset="31508.78">21552 8461 1018 0,'0'-8'52'16,"0"8"53"-16,0 0 41 0,0 0 11 16,0 0-6-16,0 0-19 0,0 0-26 15,0 0-29-15,-2 6-32 0,2 3-19 16,0 8 4-16,-5 5 14 0,3 6-1 16,-2 4-6-16,4 3-11 0,-4 4-1 0,4-1-6 15,-5 2-4-15,3 0-6 0,0-3-9 16,-2 2 0-16,4-4-5 0,-2-3-6 15,0-4-49-15,2-6-81 0,0-5-75 16,0-4-74-16,0-8-13 0,2-3 6 16,4-4-10-16,-1-9 6 0,7-6 127 15</inkml:trace>
  <inkml:trace contextRef="#ctx0" brushRef="#br0" timeOffset="32681.57">21779 8506 1396 0,'0'0'85'0,"0"0"21"0,0 0 34 15,0 0 16-15,0 0-6 0,-2-6-20 16,-2 10-47-16,-7-1-32 0,0 9-28 16,-4-1-14-16,-2 4-15 0,-2 5-1 15,2-3-2-15,-2 3-1 0,5-3 4 16,5 3-3-16,-2 1 6 0,3-2-11 16,4 1-2-16,2 0 8 0,2-3 4 0,4 4 3 15,4-6-4-15,5-1 3 0,0 1 3 16,4-4-1-16,4 3 3 0,-2-1-2 15,4-6-2-15,1-3-2 0,-3 1-5 16,2-3-16-16,-4-4-11 0,3 2-6 16,-5-5-13-16,6-5 0 0,-4 1-7 15,2-6-11-15,-2 0-4 0,-1-5-17 0,-1-8-19 16,0-2-5-16,-1-1 1 0,-1-5 1 16,-2-1 21-16,-4 4 24 0,-1-5 23 15,-2 5 46-15,1 3 48 0,-3 6 45 16,-4 3 60-16,0 7 44 0,-4 4 19 15,4 1 18-15,0 9 14 0,-4-6 10 16,4 6-39-16,-5 0-50 0,3 0-52 0,-4 6-42 16,2 5-33-16,-1 10-9 0,-5 6-22 15,1 7-15-15,-1 3 11 0,3 6-6 16,-1 0 2-16,1-2 3 0,-1 0 0 16,2-2-7-16,3-4 5 0,3-2 0 15,0-3-10-15,0-4 10 0,0-9-11 16,0-2 3-16,2-6-4 0,-2-9-12 15,0 0-16-15,0 0-3 0,0 0 8 0,1 0 4 16,5-15-17-16,2-3-2 0,1-10-6 16,4-4 11-16,1-3 2 0,3 5 4 15,-2 2 8-15,-2 10 17 0,0 3 2 16,0 4 9-16,-1 7 5 0,-5 0-35 0,1 10 44 16,1-1 0-16,-3 3 9 0,2 3 7 15,-5 7 3-15,3 1-4 0,0 7-6 16,-3-4-2-16,3 3-6 0,-2 3-9 15,3-6-3-15,1-4-3 0,0-3 0 16,-1-2 0-16,4-5-5 0,1-3-13 16,-1-8-9-16,4 1-1 0,2-11-30 15,0-2-39-15,2-4-45 0,2-7-11 0,-2 4 15 16,4 0 23-16,-5-1 25 0,3 7 26 16,-4-5 26-16,0 10 11 0,-2-4 17 15,-3 4 7-15,-5 7 5 0,1-3 25 16,-8 7 43-16,0 0 43 0,0 0 42 15,0 2 2-15,-8-1-24 0,-1 7-27 16,-6 3-26-16,-4 0-28 0,-4 8-15 0,0-2-18 16,-1 3 1-16,3-3 21 0,0-2 4 15,4 0-7-15,2-2-2 0,6-6-16 16,5 0-6-16,4-7-16 0,0 0-38 16,0 0-51-16,0 0-13 0,2-3 13 15,5-1 9-15,8-9-18 0,-1 0-11 0,8-4-4 16,-3 0-3-16,4 3 25 0,-4 2 17 15,-4 3 15-15,-2 4 15 0,-5 3 19 16,-3 2 22-16,-1 0 25 0,-2 5 53 16,-2-1 44-16,0 7 28 0,-2-2 5 15,-2 4-4-15,3 4-28 0,1-2-23 0,0 2-33 16,5-2-20-16,-3 0-30 0,6-4-9 16,-1-4-14-16,3-3-8 0,1 0-14 15,4-4-18-15,6-12-15 0,-2 1-28 16,5-4-40-16,-1-5-38 0,-2-2-30 15,2-1-10-15,-6-1 1 0,-2 4 39 16,-4 3 44-16,-3 4 80 0,-3 7 91 0,-5 6 102 16,0 0 88-16,0 0 61 0,2 0 8 15,-4 4-31-15,-3 3-44 0,1 5-60 16,-2 3-53-16,4 3-44 0,-2-1-40 16,4 0-13-16,4 1-7 0,4-3-4 15,-3-4-7-15,7 0-1 0,-1-3-14 0,-1-6 2 16,5 0-7-16,-2-4-2 15,0-6 4-15,0-1 5 0,-1-6-2 0,-1 0-3 16,-5-5-28-16,-2-1-4 0,-4 3-4 16,-4-1 9-16,-2 2 74 0,-5 4 17 15,-1 4 12-15,-1 3-2 0,2 5-14 16,-2-1-58-16,3 2-130 0,3 3-199 16,-3 3-158-16,1 1-102 0,1 3-54 0,1 1 258 15</inkml:trace>
  <inkml:trace contextRef="#ctx0" brushRef="#br0" timeOffset="32882.44">22777 8117 4218 0,'9'-13'-17'0,"5"3"-12"0,3-1 4 16,1 8-13-16,7-1-104 0,-2 8-119 15,-3-1-116-15,1 8-90 0,-4 4-42 16,-7 2 23-16,-8 11 47 0,-4-2 6 16,-13 9 144-16,-4 3-49 0,-8-3 147 0</inkml:trace>
  <inkml:trace contextRef="#ctx0" brushRef="#br0" timeOffset="33274.71">23246 8563 156 0,'0'0'-21'0,"3"2"-24"15,1 0 5-15,-4-2 15 0,2 7 11 16</inkml:trace>
  <inkml:trace contextRef="#ctx0" brushRef="#br0" timeOffset="33613.5">23255 8597 130 0,'0'0'19'0,"2"3"8"0,0 1 3 0,3 0 20 16,1-4 13-16,2 2 16 0,-3-4 13 15,7 2-1-15,-3-4-10 0,-1 0-5 16,3-1-1-16,-3-3-4 0,1 3-8 16,-3-3 3-16,-3 1 9 0,5-1 14 15,-2-1 12-15,-6 2 5 0,2-1 11 0,-4 1 1 16,0 1 11-16,-2 3-9 0,0-1 9 16,-3 2-2-16,-3 2-28 0,3 0-18 15,-7 0-14-15,5 2-23 0,-6 3-17 16,5 1 91-16,1 1-124 0,0 3-4 15,3-1 23-15,2 4 25 0,4 4-3 0,-4 3-8 16,10-3-6-16,3 3-2 0,1 3 0 16,-1-1-3-16,6 0-12 0,-1-1-2 15,-5-4 1-15,1-2 0 0,-3-1-2 16,-1-1 0-16,-4-1 5 0,-4-5-2 16,-6 6 0-16,-3-5-2 0,-6-1 0 15,0-1 3-15,-8-6 0 0,1 0 7 16,-5-6-10-16,3-1-40 0,-2-3-56 15,3-1-93-15,6 2-93 0,4-8-158 0,7 4-291 16,12-4 246-16,2-1 197 0</inkml:trace>
  <inkml:trace contextRef="#ctx0" brushRef="#br0" timeOffset="36055.51">23620 8682 369 0,'0'4'-3'0,"0"-4"-5"15,0 0 1-15,2 4 1 0,1-2 3 16,1-4 2-16,4-4 3 0,-1 1 0 15,1 1 6-15,-1-4 1 0,1 1 14 16,-4-1 18-16,1 1 20 0,-1-4 10 16,0 3 5-16,-2 1 18 0,-2 3 18 0,0-1 1 15,-2-1-12-15,-4 2-18 0,3 1-6 16,-5 1-10-16,-3 4-21 0,-1 3-19 16,-3 3-12-16,0 5-5 0,2-2-9 15,-4 4 6-15,2 3 5 0,1-3 6 16,3 0-8-16,4 0 2 0,-1 0-6 0,2-6-1 15,6 1-18-15,0-3-9 16,4 0-4-16,0-3 3 0,3-2 8 0,7-4 4 16,-3-2 1-16,6-7-35 0,0-2-34 15,4-4-15-15,-4-1-19 0,-2-4 0 16,-2-1 13-16,0 6 20 0,-5 3 43 16,0 1 53-16,-5 5 60 0,-3 8 56 15,0 0 51-15,0 0 37 0,0 4-6 0,-2-2-32 16,1 5-37-16,-3 6-14 0,0 2-27 15,-2 4-31-15,4 1-17 0,1 1-14 16,1-3-15-16,1 3-10 0,3-6-5 16,2-1-9-16,3-1-4 0,1-5-4 15,3-4-5-15,-2-4-6 0,4-4-24 16,2-7-20-16,6-4-21 0,4-4-22 0,-3-7-33 16,1-4-8-16,-1-3-34 0,-5-4-24 15,2 0 22-15,-2-6 29 0,-2 4 38 16,0-2 52-16,0 7 58 0,-2 1 47 15,0 3 67-15,-3 6 80 0,-1 7 52 16,-5 2 49-16,1 2 32 0,-3 6 4 16,-4 7-14-16,0 0-34 0,0 0-40 0,0 0-43 15,0 0-44-15,0 0-46 0,0 2-37 16,-6 5-25-16,-1 12-13 0,-3 3-20 16,-3 8 4-16,2 3 12 0,-1 8 17 15,-1 0 3-15,4 4 3 0,-1-3-7 0,4 3 0 16,1-6-15-16,5-2-3 0,0-1-16 15,4-5-3-15,-3-5-11 0,5-3-1 16,-2-5-4-16,3 1-47 0,-1-10-52 16,-2-1-45-16,3-6-9 0,-3-2 0 15,-2-2 26-15,0-6 9 0,0-1-45 16,-2-11-61-16,-2-5-50 0,-2-4-27 16,-1-9-7-16,-5 1 36 0,-3 0 64 0,-4-4 99 15,2 8 98-15,-4-1 64 0,0 8 116 16,-2 4 137-16,2 3 113 0,4 8 62 15,4 3-12-15,3 3-68 0,8 5-88 16,0 0-91-16,2-2-82 0,6 4-74 16,9 0-33-16,5 3-28 0,3 1 3 15,7 1-9-15,-2-3-61 0,2 2-104 16,3-1-95-16,-3-5-120 0,2 2-101 0,-4-4-107 16,-6-1-83-16,3-5-33 0,-4-1 289 15</inkml:trace>
  <inkml:trace contextRef="#ctx0" brushRef="#br0" timeOffset="36240.41">23935 8057 3872 0,'-9'-7'59'15,"1"-1"56"-15,-1 3 7 0,1 3-34 16,1 2-73-16,3 7-45 0,-4 4-84 0,-5 10-160 15,2 3-208-15,-6 10-183 0,0 5-144 16,-4 5-52-16,2 1 338 0</inkml:trace>
  <inkml:trace contextRef="#ctx0" brushRef="#br0" timeOffset="37326.25">24589 8578 1959 0,'-7'8'61'0,"7"-8"12"15,-4 1-6-15,4-1-21 0,0 0-9 16,4-1-10-16,7-5-4 0,2-7-12 15,8-2-5-15,5-2-6 0,5-5 4 16,-1-6 1-16,2 4-1 0,2-6-2 0,-2-2-1 16,2-1 4-16,-2-4 3 0,-1 3-1 15,-7-7-2-15,-1 4-1 0,-4 4 3 16,-4 5 3-16,-8 4 6 0,-1 3-7 16,-2 6 10-16,-8 2 12 0,0 6 57 15,-3 3 21-15,-3 0-11 0,-3 4-6 16,0 0-22-16,-6 6-22 0,0 1-6 0,0 8-21 15,-2 2 2-15,1 5 17 0,-1 4 15 16,2 8 16-16,2 1-2 0,2 2 9 16,3 1 18-16,-1 4-47 0,4-3 58 15,1 1-21-15,3 0-15 0,3-2-9 16,2-5-23-16,0 1-5 0,0-8-18 0,2 0-7 16,-2-4-4-16,3-7-5 0,-1 0-3 15,-2-6 1-15,2-1 1 0,-2-3 1 16,0-1-2-16,0-4 2 0,0 0 0 15,0 0-6-15,0 0 7 0,0 0-1 16,0 0 2-16,0 0-7 0,0 0 11 16,0 0-6-16,0 0 2 0,0 0 3 15,0 0-10-15,0 0 5 0,0 0 5 0,0 0-7 16,0 0 7-16,0 0-7 0,0 0 1 16,0 0-6-16,0 0 3 0,0 0 4 15,4 5-5-15,-4 1 6 0,0-2-5 16,2 3 7-16,0-1-2 0,1 1-2 15,-1-1-2-15,2 1 1 0,0 1-4 16,-2-5 4-16,3 3 0 0,-1 0-2 0,2-5-1 16,1 1 2-16,-3 2 1 0,2-2-1 15,-4-2 3-15,3 0 3 0,-5 0 0 16,4 0 2-16,-4 0-2 0,4 0 8 16,-4 0-4-16,4-2-7 0,-4 2 3 15,4 0-6-15,-1 0 6 0,3-4-6 16,-2 8 0-16,3-4-1 0,-1 0-2 0,3 0 4 15,-1 2-7-15,2-2 4 0,-3 2-3 16,1-2-8-16,-1 0-12 0,1-2-11 16,-3 0-5-16,3-4-1 0,0-3-2 15,-1-2-14-15,1 0-36 0,-3-2-24 16,-1-2-29-16,0 0-10 0,-2 0-30 16,2-2-21-16,1 2-47 0,1 1-27 0,0-1-61 15,1 0-46-15,4 0-66 0,-1 2 29 16,1 0 176-16</inkml:trace>
  <inkml:trace contextRef="#ctx0" brushRef="#br0" timeOffset="37580.6">24559 8418 2543 0,'-15'6'147'0,"0"-4"35"0,5 1-9 0,3-3-32 16,7 0-37-16,0 0-69 0,2 0-43 15,3 0-14-15,10 0-21 0,6 0 5 16,9-3 10-16,4 1 11 0,2 2 9 16,10-2 6-16,-3 2-5 0,4 0-118 15,-1 2-157-15,1-2-161 0,-5 0-146 16,5 0-165-16,-4-2 283 0</inkml:trace>
  <inkml:trace contextRef="#ctx0" brushRef="#br0" timeOffset="38490.55">25035 8530 2363 0,'-11'7'75'15,"3"-3"40"-15,8-4 29 0,0 0-10 16,0 0-34-16,0 0-33 0,0 0-38 16,0 0-13-16,2 0-15 0,11-6 5 15,4 1 1-15,2-5 4 0,4-3 3 0,2 2-1 16,-5-4-2-16,5-3-2 0,0 1-5 16,-5-3-7-16,-1 3-4 0,-4-4-14 15,0-1-29-15,-5 3-14 0,-1-3-38 16,-3 0 4-16,-6-1 22 0,-4 3 21 15,2 5 47-15,-3 0 53 0,-1 8 61 16,-2 1 39-16,1 4 9 0,-1 0-18 0,1-1-22 16,-1 6-22-16,1 1-30 0,3 2-34 15,-4 7-26-15,1 2 5 0,-1 7 50 16,1 4 24-16,-3 2 22 0,3 7-6 16,-1 2-4-16,1 3-16 0,-1-1-16 15,4 3-17-15,-3-4-13 0,5 1-13 16,-2-4-6-16,2-3-6 0,0-3-1 0,2-1-1 15,-4-11-3-15,4 2-6 0,0-8-3 16,0-6-7-16,0-5-11 0,0 0-40 16,4 2-20-16,-4-2-5 0,2-2-6 15,4-7-56-15,3-11-71 0,3-5-47 16,3-4-4-16,2-5 24 0,0 3 51 16,3 1 49-16,-1 6 39 0,0 3 32 15,-4 6 33-15,0 6 33 0,-3 5 18 0,-1 2 15 16,-1 8 18-16,-3 1 36 0,-3 3 19 15,-2 5 39-15,2 5 13 0,-4-1-15 16,0 3-18-16,0 4-26 0,-4-2-20 16,4-1-26-16,0-3-14 0,0-3-14 15,4-8-10-15,-2 2-2 0,-1-3 0 0,5-6-11 16,0-1-6-16,-1-4-15 0,7-3-13 16,-1-3-56-16,4-10-106 0,2-3-84 15,2-4-58-15,2 0 5 0,0 2 58 16,-4 3 74-16,-2 6 71 0,-2 4 63 15,-3 5 56-15,-10 6 59 0,0 0 55 16,1 2 44-16,1 4 79 0,-2 7 56 0,-3 4 25 16,-3 3-2-16,2-3-44 0,-2 3-50 15,5-1-55-15,-5 0-46 0,6-5-45 16,0-2-35-16,4-5-15 0,-2-1-14 16,1-4 4-16,3-2-7 0,3-2-8 15,1-4-16-15,7-3-52 0,2-8-95 0,0-3-80 16,0-8-99-16,3-4-91 0,-3 0-19 15,6 3 73-15,-3 1 138 0,-5 7 131 16,-1 5 110-16,-7 8 66 0,0 3 69 16,-9 5 72-16,2 0-13 0,2 7 129 15,-4 4 63-15,-6 4 22 0,3 4-34 16,-3 1-55-16,0 1-50 0,4 1-64 16,-3 0-49-16,5 0-64 0,0-5-36 0,5 0-18 15,1-4-14-15,2-4-44 0,-3 2-21 16,7-7-24-16,1-4-41 0,2-2-61 15,2-7-81-15,4-6-91 0,0-5-77 16,1-5-168-16,3-2 164 0,-1-5 184 16</inkml:trace>
  <inkml:trace contextRef="#ctx0" brushRef="#br0" timeOffset="38847.83">26177 8044 2056 0,'5'6'-4'15,"-3"-4"-17"-15,2 3-5 0,-4 3 1 16,0-1 0-16,0 8 11 0,-4 0 8 15,2 9 2-15,-3 4 22 0,1 5 30 16,-4 8 34-16,1 4 32 0,-3 3 7 16,-3 3-9-16,4 1-16 0,-1 0-26 15,3 0-16-15,-1-2-24 0,1-3-8 0,5-5-19 16,2-4-7-16,0-7-3 0,2-7-48 16,1-5-62-16,1-4-36 0,2-8-25 15,-2-3-3-15,1-6 3 0,3-5-25 16,1-8-46-16,1-6-61 0,-3-5-37 15,3-3 16-15,-3-7 133 0</inkml:trace>
  <inkml:trace contextRef="#ctx0" brushRef="#br0" timeOffset="39666.83">26082 8377 1101 0,'-13'-13'98'0,"2"6"77"16,3 5 12-16,8 2-26 0,0 0-37 16,0 0-47-16,0 0-33 0,2 4 91 15,11 1-151-15,2 3-5 0,6-1 2 0,7 0 4 16,3-1 5-16,1-4-3 0,6-2 3 15,-1-2-22-15,1-4-4 0,-2-1-19 16,-4-6-33-16,0 2-21 0,-1-4-26 16,-5-4-22-16,-1-3-20 0,-6-2-31 15,1-4-24-15,-8 2-6 0,-3-4 29 0,-3 4 91 16,-6 7 110-16,-6 5 59 16,-1 2 63-16,-3 9 47 0,-5-1 62 0,4 8 46 15,-4-1 6-15,-1 9-1 0,-1 2-21 16,2 5 13-16,2 9-24 0,-2 4-4 15,2 3-26-15,-4 0-24 0,5 6-31 16,3 2-39-16,-2 2-26 0,1-1-27 0,3 1-21 16,1-2-22-16,0-2-5 0,4-4-8 15,-1-2-3-15,-1-5-3 0,0-6-8 16,4-5 7-16,0-4-5 0,-2-8-5 16,2-7 1-16,0 0 1 0,0 0 1 15,2 0 16-15,2-7-68 0,3-12-81 0,5-5-36 16,3-6 1-16,2-2 19 0,2-1 23 15,2 1 23-15,-1 8 36 0,1-2 27 16,-2 11 26-16,-4 4 16 0,0 4 24 16,-5 1 17-16,-1 6-2 0,-1 6 8 15,-3 1 9-15,-1 2 11 0,2 6 1 16,-2 2-8-16,-1 3-19 0,1 3-9 16,4-1-9-16,-3 0-8 0,3-1-7 15,-2-4-16-15,1-4-10 0,5-4-10 0,-1-2-11 16,4-7-15-16,4-1-53 0,2-11-69 15,-1 1-76-15,5-9-71 0,-2-1-62 16,1-1 21-16,-3-2 95 0,0 3 109 16,-4 3 98-16,0 3 97 0,-8 4 106 15,1 3 104-15,-10 8 98 0,0 0 80 16,0 0 29-16,-2 0-63 0,-6 6-67 0,-1 3-78 16,-8 4-59-16,0 2-33 0,0 2-47 15,0 1-36-15,2-1-23 0,1-2-13 16,5-2-2-16,5-4-9 0,-1-1-14 15,5-8-10-15,0 0-25 0,1 5-15 16,3-5 0-16,0 0-17 0,5-5-23 16,5-5-51-16,-3-3-80 0,4-3-70 0,0-3-21 15,0 2 37-15,-1 1 51 0,-1 3 52 16,-4 3 77-16,-1 5 75 0,-2 5 74 16,-6 0 39-16,1 2 19 0,-1 3 59 15,0 4 28-15,0 6-22 0,0 0-26 16,2 4-40-16,2-2-34 0,-2-3-30 0,2 3-20 15,1-2-23-15,3-2-15 0,0 0-12 16,1-9-23-16,0 0-15 0,5-4-9 16,3-6-14-16,0-1-33 0,2-8-53 15,-2 0-66-15,3-6-65 0,-3-3-95 16,-3-4-95-16,-1-2 145 0,-2-1-41 16,2 3 161-16</inkml:trace>
  <inkml:trace contextRef="#ctx0" brushRef="#br0" timeOffset="39888.69">27108 8437 972 0,'8'-13'124'0,"-2"5"92"0,-6 8 50 16,3-5 27-16,-3 5-10 0,0 0-30 15,0 0-41-15,0 3-51 0,0 7 8 16,0-1 13-16,0 11 12 0,-1 3 13 16,-1 5 7-16,-2 5 3 0,0 4-28 0,-2 6-40 15,1 4-49-15,-1 8-31 0,-1 1-21 16,-5 4-19-16,3-3-20 0,-1 1 5 16,1-2-11-16,-4-4 6 0,3-2-7 15,1-7-2-15,1-6 3 0,-1-7 2 16,1-4-19-16,-1-5-30 0,3-8-44 15,-2-6-50-15,8-7-15 0,-3-4-72 0,-3-7-163 16,6-11-75-16,4-12-40 0,-2-7-34 16,1-9-33-16,5-4-92 0,3-13 256 15,-1-7 182-15</inkml:trace>
  <inkml:trace contextRef="#ctx0" brushRef="#br0" timeOffset="40109.57">27193 8385 1225 0,'12'-13'97'16,"-5"7"35"-16,-3 2-10 0,-4 4-13 15,2 0-13-15,4 2-14 0,-1 4-10 16,-1 1-10-16,2 4-19 0,-2 2-1 16,3 4 6-16,-1 2 8 0,-2 3-3 0,-1 2 0 15,1 0 20-15,-4 2 22 0,-4-1 8 16,1-1 3-16,-1-2 15 0,-6-3 5 16,-1-4-4-16,2-1-22 0,-3-6-24 15,-5-1-25-15,2-3-18 0,-4-4-22 16,2-4-48-16,-4-3-77 0,3-6-140 15,-3 0-90-15,2-6-158 0,2-3-240 0,2-6 132 16,0-4 245-16</inkml:trace>
  <inkml:trace contextRef="#ctx0" brushRef="#br0" timeOffset="40358.92">26736 8379 5532 0,'-23'0'126'0,"10"0"108"16,2 0 19-16,3-6-151 0,8 6-22 16,-3-3-29-16,4-5-52 0,5-5-31 15,4 0-22-15,1-2-12 0,2-1 1 16,4-5-41-16,0 4 13 0,0 1 8 16,-2 3-8-16,0 5-99 0,-1 1-84 0,-3 5-82 15,-2 2-64-15,-1 2-31 0,-4 3-13 16,1 5 9-16,1-1-8 0,0 6-13 15,-1 5-33-15,1 1-65 0,0 3 48 16,-1 0 219-16</inkml:trace>
  <inkml:trace contextRef="#ctx0" brushRef="#br0" timeOffset="40540.81">26706 9065 6142 0,'-6'8'-102'0,"6"-8"-128"0,0 0-246 15,0 0-378-15,0 6-176 0,2-6-17 16,2 0 313-16,3-6-74 0,1-5 348 16</inkml:trace>
  <inkml:trace contextRef="#ctx0" brushRef="#br0" timeOffset="41652.62">26842 8254 405 0,'0'0'46'16,"0"0"32"-16,0 0 24 0,0 0 14 16,0 0 15-16,0 0 12 0,4 4 5 15,-4-4 11-15,0 0 5 0,0 0 16 0,0 0 15 16,4 2 1-16,-4-2 0 0,0 0-19 16,0 0-17-16,0 0-23 0,1 2-32 15,-1-2-23-15,0 0-25 0,0 4-25 16,0-4-12-16,0 0-15 0,0 0-1 15,0 1-6-15,2 5-3 0,4-2 5 0,2 1-2 16,-1 5 4-16,4-3 0 0,-1-1 1 16,3 1-2-16,-2 2 0 0,-1-1 1 15,3-1-2-15,-3 1 1 0,-1-3-1 16,-1 1-10-16,1-4 12 0,-3 0-5 16,-1 1 4-16,-3-1-8 0,-2-2 10 15,0 0 4-15,0 0 4 0,0 0 16 0,0 0 37 16,0 0 34-16,0 0 28 0,0 0 21 15,0 0 1-15,0 0-5 0,0 0-29 16,0 0-22-16,0 0-34 0,0 0-24 16,0 0-81-16,0 0-166 0,0-2-229 15,2-5-300-15,4-1-284 0,3-3 264 0,-1-4 308 16</inkml:trace>
  <inkml:trace contextRef="#ctx0" brushRef="#br0" timeOffset="42556.07">27596 8558 760 0,'-17'1'42'0,"2"-1"29"16,0-1 26-16,2 1 29 0,-1 0 33 15,3-2 41-15,3 2 42 0,1 0 33 16,1 0 21-16,6 0-16 0,0 0-39 0,0 0-57 16,0 0-58-16,0 0-50 0,6 0-31 15,-2 0-25-15,7 0-16 0,2 0-4 16,8 0-1-16,0 0 1 0,3 0 0 16,-1 0 6-16,2 0-8 0,-3-4 2 15,-3 4-1-15,0 0 5 0,2 0-5 16,-6-2 5-16,-2 2 3 0,0-2-5 0,-3 2 5 15,-3 0-3-15,-7 0 1 0,0 0-2 16,0 0 4-16,0 0 12 0,0 0 12 16,0 0 22-16,0 0 9 0,0 0-7 15,0 0-3-15,0 0 3 0,0 0-51 16,0 0-83-16,0 0-129 0,2-3-215 0,-4-1-199 16,-3-4-213-16,3 1 157 0,-4-4 275 15</inkml:trace>
  <inkml:trace contextRef="#ctx0" brushRef="#br0" timeOffset="42997.31">27573 8444 3081 0,'-11'2'98'0,"2"0"36"0,9-2 18 16,0 0-11-16,0 0-47 0,0 0-71 0,0 0-59 15,0 0-16-15,0 0-14 0,1 4 14 16,7-3 15-16,1 1 8 0,7 2 8 15,-1 0 14-15,-2-1 8 0,2-1 2 16,2 4 8-16,4-4-11 0,-4 0 9 16,2 1-6-16,3-1 0 0,-3 4 4 15,4-4-11-15,-2 3 4 0,0-1-2 0,-3 2 2 16,0 1-4-16,-3-1 4 0,0 1 1 16,-6-5-1-16,-1 3 2 0,-1-3 108 15,-5 4-133-15,-2-6 6 0,0 0-4 16,0 0 11-16,0 0 8 0,0 0 4 15,0 0 13-15,0 0 6 0,0 0 23 16,0 2-7-16,0-2 3 0,0 0-9 0,0 0 1 16,0 0-13-16,0 0 0 0,0 2-2 15,0-2-5-15,0 0 7 0,0 0-3 16,0 0 6-16,0 0 14 0,0 0 43 16,0 0 43-16,0 0 36 0,0 0 30 15,0 0 49-15,0 0 44 0,-5 3 16 16,-1-1-39-16,-5 4-64 0,-3 1-56 0,-3 1-44 15,-7 7-45-15,-7-1-110 0,-1 5-239 16,-4 7-424-16,-13 0-385 0,-6 8-513 16,-3-5 594-16</inkml:trace>
  <inkml:trace contextRef="#ctx0" brushRef="#br0" timeOffset="45976">28341 8202 1137 0,'-2'-7'67'15,"0"3"77"-15,2 4 82 0,0 0 57 0,-6-4 16 16,6 4-30-16,-2 0-43 0,2 0-53 16,-3 4-59-16,-1 5-42 0,-2 12-8 15,2 3 15-15,-3 8 36 0,-3 3 20 16,3 2 2-16,-5 2-14 0,3 4-18 15,0-4-20-15,1 4-16 0,-2-4 22 16,3 2-70-16,-1-4-4 0,1 0-14 0,5-7-5 16,-4 2 4-16,6-8-7 0,0-4-1 15,4-7-7-15,-2-3-18 0,0-5-57 16,-2-5-47-16,0 0-19 0,4-3-15 16,-3-9-72-16,7-6-56 0,0-8-51 15,-5-11-43-15,5-6 14 0,-2-4 19 0,-3-3 52 16,3 0 59-16,0-2 70 0,-6 5 62 15,2 4 59-15,-2 4 56 0,2 8 61 16,-4 3 53-16,4 6 46 0,-2 7 49 16,0 2 28-16,0 5 16 0,0 8-18 15,0 0-46-15,0 0-44 0,0 0-53 16,5-2-40-16,3 0-15 0,1 2-15 0,3 0 0 16,3 2-4-16,2 4-3 0,0-2-4 15,3 3-5-15,-3 6-2 0,-3 0 0 16,1 2-2-16,-6 0 3 0,-1 2 4 15,-3-1 10-15,-5 3 3 0,-5 0 16 16,-3 1 6-16,-3 0 10 0,-8-3 29 0,0-2 60 16,0 0 14-16,-3-2-10 0,3-6-17 15,0 1-12-15,4-4-13 0,1-1-23 16,9-3-17-16,5 0-30 0,0 0-32 16,0 0-63-16,2 0 10 0,5-3-2 15,8 6 11-15,6-3 10 0,2 2 7 16,5 4 10-16,0 3-11 0,1 4-74 0,-5 4 41 15,1 3-26-15,-4-1-24 0,-8 7 8 16,-4-4 16-16,-3 2 30 0,-6-1 21 16,-7-3 28-16,-3-3 22 0,-5 0 32 15,-4-2 28-15,-2-2 11 0,0-4 1 16,-3-2 15-16,3-3 14 0,-2-2-50 16,1-4-20-16,-1-5-8 0,6-4-8 0,2 1-17 15,4-3-56-15,1-2-103 0,5 0-147 16,6-1-111-16,7-1-106 0,5-2-52 15,6 1-117-15,6 3 237 0,1 0 193 16</inkml:trace>
  <inkml:trace contextRef="#ctx0" brushRef="#br0" timeOffset="46260.33">28760 8507 2962 0,'0'0'127'15,"2"4"94"-15,0-2 73 0,-2-2 6 16,0 0-44-16,0 6-51 0,0-6-54 0,-2 1-70 15,2 7-51-15,-4 5-35 0,-1 2-14 16,3 1-7-16,-2 5 3 0,2-4 11 16,0 3-2-16,4-3 6 0,0-2-2 15,4 0-6-15,-1-6-6 0,-1-3-17 16,4-5-15-16,-3 3 6 0,1-8 5 0,0 1 15 16,-1-5 6-16,-1-5 14 0,2-7-1 15,-4-3 8-15,-2-1-4 0,-4 2-5 16,-2 0-5-16,1-1 8 0,-5 7 2 15,1 1-5-15,-1 4-8 0,1 3-63 16,1 1-105-16,1 5-140 0,-1 2-186 16,1 2-172-16,-1 3-150 0,6 3 119 15,0-1 291-15</inkml:trace>
  <inkml:trace contextRef="#ctx0" brushRef="#br0" timeOffset="46476.2">28715 8414 4802 0,'-17'-11'128'16,"6"2"137"-16,-3 1 36 0,9-1-51 0,-3-2-49 15,8 0-80-15,4-2-91 0,3-2-56 16,3 2-81-16,3 2-54 0,-2 0-24 16,3 3-4-16,-3 1-31 0,2 7-54 15,-1 0-59-15,3 3-57 0,0 5-72 16,0 3-95-16,-2 4-79 0,2 4-74 15,2 5-94-15,-4 0 286 0,-3 4 228 16</inkml:trace>
  <inkml:trace contextRef="#ctx0" brushRef="#br0" timeOffset="46601.12">28787 9041 6428 0,'-8'2'-54'16,"4"2"-41"-16,-3-8-186 0,7 4-566 15,0-7-531-15,7-4-273 0,5-8 617 16</inkml:trace>
  <inkml:trace contextRef="#ctx0" brushRef="#br0" timeOffset="47075.33">29282 8706 582 0,'0'6'25'0,"0"-6"22"15,0 0 28-15,0 0 11 0,2 0-10 0,3 0-10 16,-1-4 11-16,2 2 15 0,3-3 0 16,1-4-6-16,1-1-9 0,0-3-15 15,3-2-7-15,-9 0-12 0,3 1-5 16,-4-3 1-16,-1-2-4 16,-3 2-5-16,-3-3-12 0,-3 5-2 0,-2 0 22 15,-1 6 52-15,-4 0 36 0,0 5 3 0,-5 4-19 16,-2 6 0-16,-1 1 21 0,0 2-16 15,2 6-21-15,-2 4-24 0,4-1-16 16,4 5-10-16,0-1-12 0,5 0-16 16,7 1-19-16,1-5-10 0,1-1-9 15,5-4-15-15,2-4-24 0,3-1-12 16,2-8-24-16,4-2-31 0,2-6-60 0,4-6-65 16,-2-5-46-16,3-5-10 0,5-6-6 15,-5-5 0-15,1-4 21 0,-5-4 62 16,5-4 103-16</inkml:trace>
  <inkml:trace contextRef="#ctx0" brushRef="#br0" timeOffset="47602.02">29524 8057 1355 0,'0'-22'156'0,"0"7"134"0,-4 4 90 0,4 11 31 15,0 0-41-15,-4-2-66 0,4 2-80 16,-4 7-79-16,-1 6-74 0,1 6-59 16,-2 11-23-16,-3 5-3 0,-1 12 4 15,-3 1 3-15,4 0 11 0,-3 4-3 16,-1 4 7-16,6-7-7 0,-1 1 7 0,4-4-13 15,0-3 10-15,3-6 0 0,1-1-7 16,0-7-4-16,1-4-11 0,5-5-49 16,0-5-69-16,-1-6-30 0,9-1-28 15,3-6-7-15,0-6-25 0,2-7-27 16,5-8-47-16,1-7-29 0,-3 0-11 16,3-7-17-16,-2-5 26 0,-3 5 63 0,1-2 84 15,-4 5 83-15,-2 7 87 0,-5 9 71 16,-3 1 77-16,-3 9 90 0,-4 4 88 15,0 0 53-15,-4 4 0 0,-3 10 3 16,-3 5-8-16,-3 3-23 0,-2 4-45 0,4 2-47 16,1 2-17-16,-1-6-40 0,7 2-44 15,2-3-40-15,2-7-40 0,2-1-33 16,0-5-25-16,6-3-9 0,-1 0-34 16,4-7-30-16,3-1 13 0,1-5-109 15,2-3-51-15,0-8-56 0,2-4-32 16,-2-1-38-16,-2-2 2 0,0-4 34 15,-4 0 63-15,-1 6 63 0,-3 3 93 0,-1 6 117 16,0 6 131-16,-6 7 121 0,0 0 97 16,-4-2 41-16,4 4 0 0,-4 3-43 15,0 3-48-15,1 3-40 0,-3 4-45 16,2 3-54-16,0-1-50 0,2 0-33 16,1 2-33-16,2-3-22 0,-1-3-23 15,6-2-23-15,-2 1-70 0,3-5-120 16,1-3-150-16,0 1-137 0,3-7-122 15,2-1-122-15,-2-7-161 0,10-4 17 0,-4-7 347 16</inkml:trace>
  <inkml:trace contextRef="#ctx0" brushRef="#br0" timeOffset="47969.8">29894 8165 2768 0,'-15'-4'24'0,"-2"-1"37"0,6 3 2 15,1-2-9-15,-1 2-42 0,11 2-55 16,-4-2-39-16,4 2-27 0,0 0 0 16,0 0 4-16,0 0 26 0,0 0 9 15,0-3 19-15,4 3 15 0,0 0 18 16,3 0 3-16,-3 5 5 0,4 1 8 16,-3-2-3-16,-1 3 10 0,2 1 5 0,-4-1 13 15,-2 0 9-15,1 1 20 0,3 3 19 16,-4-2 18-16,2-1 25 0,-2 5-2 15,0-2-3-15,0 4-8 0,0-2-5 16,2 2 0-16,-4 0-1 0,2-2 2 16,-2-2-3-16,-2 4-7 0,3-4 3 15,-1 4 0-15,-4-6-6 0,2 0 1 0,-3 2-10 16,-1-1-17-16,1-3-4 0,-1 1-15 16,-1-3-23-16,1-1-17 0,-1 2-47 15,-1-5-78-15,-1 3-118 0,5-4-100 16,-1 0-111-16,3-5-166 0,2-1-323 15,2-5 305-15,0-4 267 0</inkml:trace>
  <inkml:trace contextRef="#ctx0" brushRef="#br0" timeOffset="48325.58">29955 7953 2768 0,'-29'0'141'0,"7"-4"121"0,3 2 87 16,2-5-20-16,3 0-44 0,5-3-18 15,5 3-59-15,0-6-78 0,4-2-74 16,6 0-53-16,4 0-33 0,-1 2-5 16,4 4-14-16,0 1-10 0,3 1-5 15,-1 7 9-15,2 2 12 0,-2 5 1 0,0 4 16 16,2 4 3-16,-6 2 3 0,4 0 6 15,1 1 4-15,-5-1 8 0,-2-2 2 16,3-2-3-16,-3-4 0 0,1-3 6 16,-1-2 5-16,-1-4 11 0,-1-4 11 15,1-4 7-15,3-5-9 0,0-3-6 16,-1-7-10-16,-1-5-43 0,-1 1-106 0,-1-3-112 16,-3 4-102-16,2 0-87 0,-4 3-77 15,-2 7-107-15,2 1-111 0,1 5 75 16,-3 10 272-16</inkml:trace>
  <inkml:trace contextRef="#ctx0" brushRef="#br0" timeOffset="49532.84">30185 8764 852 0,'-4'2'65'15,"4"-2"58"-15,0 0 61 0,0 0 78 16,-3-2-3-16,6-3-31 0,1-5-8 15,4-5 3-15,1-5-26 0,6-2-33 16,6-3-24-16,-2-3-6 0,4-1-9 16,-3-1-16-16,5 0-21 0,0-5-20 0,-3 3-20 15,3 1-15-15,-4-3-9 0,1 2-9 16,-5-3-6-16,4-4-2 0,-4 0-4 16,-4-6 3-16,1 3-11 0,-5-3 7 15,-1 2-2-15,-3 6 4 0,-5 5-4 16,-4 8-1-16,3 5 30 0,-5 5 63 0,2 6 21 15,-2 4 21-15,-1 4 5 0,3 0-22 16,-2 2-34-16,-1 6-28 0,-1 8-29 16,-1 7 9-16,-2 10 19 0,-3 6 53 15,5 6 35-15,-2 7 39 0,-3-2 31 16,7 2 19-16,-1 2-18 0,4-3-39 16,-1-3-30-16,1 0-36 0,0-3-29 15,2-4-33-15,2-6-28 0,0-3-18 0,2-2 2 16,2-4-10-16,0-8-12 0,1-3-30 15,5-4-43-15,-3-7-21 0,5 0 0 16,3-4-28-16,2-8-52 0,2-7-96 16,5-7-73-16,1-8-36 0,-2-3-25 15,-1-1 29-15,-1-3 69 0,0 2 77 16,-6 5 74-16,-4 10 107 0,-1 5 109 0,-5 5 93 16,-5 10 67-16,0 0 31 0,0 0 13 15,2 6 31-15,0 3 7 0,-4 8-33 16,0 4-37-16,1 3-54 0,1 2-34 15,1-4-43-15,3 0-37 0,4-5-18 16,5 0-9-16,4-2-1 0,0-2-17 16,0-6 9-16,2-7-7 0,4-2-6 15,1-3-29-15,1-5-64 0,-1-4-43 16,1-5-51-16,-6-3-47 0,3-3-41 16,-6 1-5-16,-3-2 41 0,-2 4 59 15,-3 3 61-15,-6 4 99 0,-4 4 109 16,-2 4 99-16,0 5 22 0,-7 2 7 15,1 6-15-15,-3-3 6 0,-2 10-5 16,-2 4 6-16,0 4-2 0,2 3-10 16,0 2-7-16,3-2-27 0,5 6-18 15,-1-6-32-15,5 2-43 0,3-7-16 16,0-1-25-16,5-1-5 0,5-2-8 16,3-6-12-16,-2-1-16 0,4-5-35 15,4-1-76-15,4-7-98 0,0-3-98 16,1-3-113-16,1-8-81 0,-5-3-58 15,1 0-39-15,-2-4 28 0,-2-4 97 16,-2 4 161-16,-5 3 173 16,-3 7 195-16,-1 8 195 0,-4 1 182 15,-2 7 146-15,0 0 58 0,0 0-21 16,0 0-101-16,0 2-121 0,0 5-102 16,-6 8-80-16,4 0-75 0,0 0-52 15,2 5-19-15,2-5-11 0,4-2-20 16,-4-2 4-16,5 0-21 0,1-7-6 15,0 2 8-15,-3-4-32 0,7-4-35 16,-1-4-44-16,2-1-70 0,-2-4-115 16,5-4-93-16,-5-6-78 0,2-1-32 15,-1-6 29-15,-3 4 103 0,2 2 124 16,-7 7 188-16,2 5 183 0,-2 5 139 16,-4 5 94-16,0 0 43 0,0 0-21 15,0 5 28-15,3 10 14 0,-3 2-47 16,2 3-78-16,-2 5-72 0,0 3-56 15,6-2-57-15,-4 0-49 0,3-2-52 16,-3-4 27-16,2-5-174 0,0-4-174 16,0-3-119-16,-4-8-121 0,0 0-101 15,0 0-91-15,0 0-130 0,0-4-285 16,-2-9 456-16</inkml:trace>
  <inkml:trace contextRef="#ctx0" brushRef="#br0" timeOffset="49674.75">30854 8342 5371 0,'-15'-2'89'0,"4"-2"13"15,3 2-37-15,8 2-281 0,0 0-375 16,0 0-384-16,0 0-129 0,0 0-129 16,0 0 473-16</inkml:trace>
  <inkml:trace contextRef="#ctx0" brushRef="#br0" timeOffset="49893.12">30798 8318 5214 0,'0'-15'0'0,"3"-4"-8"16,7-5-8-16,5-4-74 0,4 2-83 15,7 0-49-15,-1 4 16 0,-1 5 33 16,-1 4 32-16,-4 5 25 0,2 7 18 15,-4 1 12-15,-2 5-65 0,-2 4-88 16,0 6-101-16,-1 8-71 0,-3 5-97 16,4 3-52-16,-5 5-73 0,1 3 131 15,-1 3 214-15</inkml:trace>
  <inkml:trace contextRef="#ctx0" brushRef="#br0" timeOffset="50043.03">30945 9093 6912 0,'-11'6'-20'15,"1"-10"-53"-15,4 2-216 0,1-3-690 16,9-3-100-16,3-7-867 0,3-3 724 16</inkml:trace>
  <inkml:trace contextRef="#ctx0" brushRef="#br0" timeOffset="51623.07">28169 9041 342 0,'-6'-2'37'15,"0"-1"24"-15,-1 1 18 0,7 2 26 16,-6-2 21-16,6 2 15 0,0 0 3 15,-4-4 2-15,4 4 4 0,0 0-3 16,0 0-7-16,0 0-31 0,0 0-37 0,2 0-34 16,4 0-19-16,3-2-15 0,10 2-7 15,4 0-3-15,7-1 5 0,0 1 4 16,10 0 0-16,0 0 0 0,5 0 2 16,2 1-3-16,4-1-1 0,4 2-2 15,2-2 4-15,1 0-5 0,3 0 2 16,1 0 2-16,-1 0 3 0,3 0-6 0,-2 0 7 15,1-2-2-15,-3 1 0 0,3-3 2 16,-5 2-5-16,1 0 7 0,-1-2 13 16,1 3 9-16,-2-5 0 0,-1 4-3 15,-3 0 6-15,-2-1-3 0,2 1-2 16,-4 2-5-16,-3 0-9 0,1 0 2 16,0 0 0-16,-3 0-4 0,-1 0-7 0,4 0 6 15,-3 0 4-15,1 0 9 0,-1 0 1 16,-3 2 3-16,-1-2 2 0,-2 0-4 15,1 0-6-15,-1 0-3 0,-2-2 1 16,0 0-3-16,2-2 9 0,-2 2 11 16,-2 0 15-16,2-1 0 0,-2 1 5 0,-2 0 5 15,2-2 3-15,2 2 4 0,2 0-1 16,-4 2 3-16,0-3-11 0,2 3-13 16,-1 0-7-16,-4 0-6 15,-1 0-11-15,0 0-7 0,-3 3-9 16,-3-3-1-16,1 2-4 0,-4 0-3 15,-1 2 6-15,-1-2-6 0,-4-2 6 16,0-2 3-16,-3 4 10 0,3-2 47 16,-6 2 49-16,5-2-42 0,-3-2 69 15,-2 2-10-15,-1 0-8 0,1 0-8 16,-1 0-8-16,-1 0-12 0,-1-2-14 16,-2 2-11-16,2 0-24 0,-6 0-11 15,0 0-6-15,0 0-10 0,0 0-5 16,0 0-2-16,0 0-1 0,0 0-14 15,0 0-16-15,0 0-115 0,0 0-181 16,0 0-213-16,-6 0-277 0,4 0-329 16,-9 2 419-16</inkml:trace>
  <inkml:trace contextRef="#ctx0" brushRef="#br0" timeOffset="52814.36">28256 9077 1303 0,'0'0'17'0,"-4"3"-11"16,4-3-21-16,-2 6-7 0,2-6-9 15,0 0 2-15,0 2 4 0,6 3 7 16,-4-3 10-16,7 2 10 0,0 0 21 16,10-1 10-16,-2 1 8 0,8 0 6 0,1-4 12 15,8 0 18-15,6 0 11 0,4-6-12 16,5 4-6-16,7-3-11 0,3-3-15 16,11 1-3-16,2 0-6 0,3-3 13 15,5 3 15-15,3-1-6 0,0 1-5 16,2 1-8-16,6-1-6 0,-2 1-18 15,-4 3-1-15,2-3-4 0,-4 4-5 16,-2-2 4-16,-5 3-10 0,-7 2-6 0,1-1 4 16,-3 0 4-16,-5 4-3 0,-5-2-5 15,-3-2 1-15,-3 2 0 0,-7-2-45 16,1 4 66-16,-3-3 32 0,-1-1 31 16,-5 0 22-16,-2 2 12 0,4-2 10 15,-6 4 0-15,-2-4 0 0,1 0-15 0,1 0-17 16,-4 0-8-16,4 0-2 0,-1 0-17 15,1 0-17-15,-4 2-15 0,-1-2-16 16,-3 0-10-16,1 0 6 0,-1 2-12 16,1-2-2-16,-1 0 2 0,1 0-8 15,1-2 10-15,3 0-2 16,-1 2-5-16,0-4 4 0,-3 2 0 16,-2 1 0-16,-1-3-6 0,-1 2 0 15,-8 0 4-15,2-2 3 0,-1 3-3 16,-5 1 14-16,1 0 58 0,-5 0 40 15,-5 0 46-15,0 0 27 0,0 0 30 16,0 0 15-16,0 0 7 0,0 0-14 16,0 0-16-16,0 0-19 0,0 0-21 15,0 0-12-15,0 0-28 0,4 0-27 16,-4 0-22-16,0 1-23 0,0-1-25 16,0 0-19-16,0 0-6 0,0 0-3 15,0 0-5-15,0 0 3 0,0 0-1 16,0 0 1-16,0 0-1 0,0 0-3 15,0 0 4-15,0 0-6 0,0 0 6 16,0 0-6-16,0 0 7 0,0 0 0 16,0 0-6-16,0 0 6 0,-2 4 1 15,2-4-1-15,0 0-7 0,0 0 8 16,0 0-2-16,0 0-2 0,0 0-4 16,0 0 7-16,0 0 0 0,0 0 0 15,0 0 0-15,0 0-1 0,0 0 1 16,0 0-1-16,0 0-4 0,0 0 7 15,0 0-7-15,0 0 6 0,0 0-3 16,0 0 0-16,0 0 3 0,0 0-3 16,0 0 3-16,0 0-4 0,0 0 3 15,0 0-4-15,0 0-2 0,0 0 0 16,0 0-35-16,0 0-173 0,0 0-133 16,0 0-289-16,-2-4-238 0,2 1-339 15,-7-5-75-15,-7-5 499 0</inkml:trace>
  <inkml:trace contextRef="#ctx0" brushRef="#br0" timeOffset="57179.22">28649 8394 465 0,'0'0'19'15,"0"0"23"-15,0 0-4 0,0 5 16 16,0-5 10-16,0 0 21 0,0 0 20 16,0 0 15-16,0 0 11 0,0 0-2 0,0 0 0 15,0 0-13-15,0 0-8 0,0 0-9 16,0 0-16-16,3 0-18 0,1-3-18 16,2-5-11-16,1 1-18 0,-3-1-6 15,8-1-5-15,-5 0-5 0,-3-2 1 16,2 1-3-16,-3 3 7 0,3-2-5 0,-4 1 4 15,0-3-1-15,2 4-5 0,-2 3-1 16,-2-4-1-16,0 8 6 0,0 0-3 16,0 0 23-16,0 0 19 0,0 0 20 15,1-5 22-15,-1 5 0 0,0 0 7 16,0 0-9-16,0 0-5 0,0 0-12 16,0 0-8-16,0 0-13 0,0 0-18 0,0 0-1 15,0 0-7-15,0 0 7 0,0 0-11 16,0 0 4-16,0 0 0 0,0 0 2 15,0 0-1-15,0 0-7 0,0 0-11 16,4 2 8-16,-2 3 2 0,4 3 6 16,-2 1 1-16,5 2 0 0,-1 0 43 0,5 2-49 15,-4 2-3-15,3-2-6 0,-1-2-8 16,-2 2-2-16,1 0 5 0,-3-3-8 16,3-3 6-16,-5 1 0 0,1-3 5 15,0 3 1-15,-1-5-6 0,-1 1 6 16,-4-4-2-16,4 4 10 0,-4-4-6 15,0 0 39-15,0 0 77 0,0 0 65 0,0 0 47 16,0 0 35-16,0 0 9 0,0 0-1 16,0 0-30-16,0 0-49 0,0 0-43 15,0 0-55-15,-4-2-42 0,4 2-20 16,0 0-24-16,0 0-11 0,0 0-4 16,0 0-6-16,0 0-1 0,0 0 3 15,0 0-3-15,0 0 0 0,0 0-4 0,0 0-2 16,0 0-11-16,0 0-16 0,0 0-13 15,0 0-6-15,0 0-3 0,0 0 7 16,0 0 1-16,0 0 3 0,0 0 2 16,0 0 2-16,0 0-5 0,0 0-11 0,0 0-24 15,0 0-32-15,0 0 128 0,0 0-226 16,0 0-68-16,0 0-97 0,0-2-145 16,-2-2-228-16,2-3-220 0,0-4 370 15</inkml:trace>
  <inkml:trace contextRef="#ctx0" brushRef="#br0" timeOffset="58505.41">31181 9025 1329 0,'-7'0'77'0,"7"0"84"16,0 0 36-16,0 0 2 0,0 0-37 15,0 0-42-15,0 0-36 0,1-4-28 16,7 2-25-16,7 0 9 0,10-2 5 16,3 3-3-16,6-1 10 0,4-2-17 15,-4 2-6-15,-2 0-11 0,-4 2-2 16,-3 0-4-16,-2-3 16 0,-4 3 12 15,-4 0 7-15,-2 0 4 0,-4 0 8 16,-5 0 16-16,2-2 28 0,-6 2 35 16,0 0 30-16,0 0 11 0,0 0-4 15,0 0-21-15,0 0-30 0,0 0-28 16,0 0-23-16,2 2-30 0,-2-2-16 16,0 0-4-16,0 0-11 0,0 0-11 15,0 0-1-15,0 0 15 0,0 0-18 16,0 0 3-16,0 0-8 0,0 0-34 15,0 0-92-15,0 0-77 0,0-2-115 16,0-4-112-16,0 6-125 0,-2-4-145 16,0-1-145-16,-4-3 331 0</inkml:trace>
  <inkml:trace contextRef="#ctx0" brushRef="#br0" timeOffset="68182.53">28696 8342 465 0,'0'0'32'0,"0"0"23"0,0 0 21 16,0 0 5-16,0 0 5 0,0 0-2 16,0 0-14-16,0 0 2 0,0 0-3 0,0 0 5 15,0 0 7-15,0 0 11 0,0 0 4 16,0 0-1-16,0 0-9 0,0 0-6 15,2 2-1-15,-2-2-16 0,0 0-11 16,0 0-14-16,0 0-11 0,0 0-13 16,-2 3-9-16,0 1-5 0,-4 2-4 0,-3 1 2 15,-2 2-1-15,-5 4 4 0,1 0-2 16,-2-1 3-16,0-1-3 0,2-2 4 16,0 0 3-16,2-1-5 0,-2-1 4 15,5 1-5-15,-3-3 3 0,6 1-8 16,-1-4 4-16,4 0 1 0,0 1-1 15,4-3 1-15,0 0 2 0,0 0-2 16,0 0 95-16,0 0-100 0,0 0 3 0,0 0 5 16,0 0-2-16,0 0 6 0,0 0-3 15,0 0-11-15,0 0-6 0,0 0-19 16,4-3-37-16,-2-1-46 0,6-2-82 16,1-1-90-16,1-1-76 0,3 1-80 15,-2 0 169-15</inkml:trace>
  <inkml:trace contextRef="#ctx0" brushRef="#br0" timeOffset="68607.78">28696 8344 539 0,'2'-4'10'16,"-2"-2"10"-16,0 6 11 0,0-5 17 16,0 5 19-16,0-4 9 0,-2-2 13 15,2 6 10-15,0 0 7 0,0 0 0 16,0-5-2-16,0 5 10 0,0 0 0 15,0 0 9-15,0 0 14 0,0 0 6 0,0 0 13 16,0 0 10-16,0 0-2 0,0 0-18 16,0 0-10-16,0 0-27 0,0 0-30 15,0 0-22-15,0 0-19 0,0 0-16 16,0 0-19-16,0 0 0 0,2 0 1 0,4 4-5 16,-1-1-1-16,1 5 4 0,5-1 0 15,1 1-3-15,1 3 1 0,0-4 7 16,0 3-10-16,4-3 5 0,-2 2-1 15,2-1-8-15,-2-1 4 0,2-1 6 16,-5-1 0-16,5 3 2 0,-2-6 1 16,-4 3 0-16,1-3-2 0,-3 4 0 0,-1-4-11 15,-5-2 6-15,-3 0 6 0,0 0 59 16,0 0 93-16,0 0 83 0,0 0 60 16,0 0 37-16,0 0-18 0,0 0-44 15,-1 0-65-15,-1 0-71 0,2 0-50 16,-4-2-82-16,4 2-156 0,0 0-229 0,-4-6-274 15,2 1-342-15,-2 1 255 0,3-2-287 16,1-1 403-16</inkml:trace>
  <inkml:trace contextRef="#ctx0" brushRef="#br0" timeOffset="69576.7">28775 8604 457 0,'0'0'32'0,"0"0"11"0,0-2 3 16,4 0 8-16,-4-3-2 0,0 5-2 15,2-2 4-15,-2 2-5 0,-2-4-7 0,0 1-6 16,2 3 5-16,0 0 6 0,0 0 4 16,0-6 9-16,0 6 6 0,-2-2 10 15,2 2 18-15,-3-4 9 0,3 4 1 16,-2-2 6-16,-4 1 0 0,6 1-8 15,-2-4 5-15,2 4-3 0,0 0-20 16,-4 0-22-16,-1 0-19 0,-1 0-128 0,-2 0 110 16,7 0-7-16,-3 5-6 0,-4-3-1 15,3 4 0-15,-3 0 9 0,4 1 1 16,-3 2-3-16,1 4-8 0,2-3 1 16,0-1 76-16,3 2-93 0,-1-2-1 15,-2 1 0-15,4-3 1 0,-2 1-1 0,4-1 3 16,2 0-6-16,-2-1 5 0,-1 0 14 15,3 1-3-15,-2-3 3 0,2-1-2 16,0 1 3-16,-2 0-2 0,3-2 2 16,-3 0-7-16,2 1 8 0,2 1-6 15,-1-4 1-15,-1 4 4 0,2-2-2 0,-3 0-2 16,3 1 3-16,0-3-3 0,-4 2 7 16,5-2-1-16,-3-2-3 0,4 2-3 15,-3-3 3-15,3 3 7 0,-4-2-5 16,3-4 8-16,-1 2-1 0,-4 1 15 15,3-5 14-15,-1 4 16 0,-4-3 30 16,4 0 23-16,-2-1 18 0,-2-3-3 16,-2 2-1-16,-2-1-3 0,2-3-2 0,-3 6-11 15,1-2 12-15,-2 1-123 0,4-3 154 16,0 4 5-16,-3 3 5 0,3-2-14 16,-2 1-14-16,4 5-27 0,-4-2-27 15,4 2-21-15,0 0-30 0,0 0-21 16,-2-2-6-16,2 2 0 0,-3-6-9 0,3 6 1 15,0 0-1-15,0 0-5 0,0 0 0 16,0 0 3-16,0 0-7 0,0 0 2 16,0 0 4-16,-4-1-40 0,-2 1-10 15,2-4-1-15,4 4-4 0,-5 0 6 16,-1 0-10-16,6 0-14 0,0 0-32 16,0 0-71-16,0 0-91 0,0 0-140 0,-4 0-147 15,-1 4-103-15,1 3-178 0,0-3 148 16,0-1 286-16</inkml:trace>
  <inkml:trace contextRef="#ctx0" brushRef="#br0" timeOffset="130900.96">8121 9181 52 0,'-6'-4'15'0,"2"4"14"0,4 0 15 16,0 0 12-16,-2-2-1 0,-3 2 11 15,5 0 22-15,0 0 16 0,-6 0-8 16,6 0-1-16,0 0 8 0,0 0 10 16,0 0 72-16,0 0-80 0,0 0-13 0,0 0-17 15,0 0-17-15,0 0-19 0,0 0-11 16,0 0-23-16,0 0-6 0,0 0-1 15,0 0-6-15,0-2-2 0,0 2 0 16,0 0 2-16,0 0 0 0,4 0 7 16,0 2-2-16,1-2 9 0,3 2-7 0,-1 2 2 15,1-2-1-15,1 0 1 0,1 1-2 16,-2-1-1-16,-1 0 4 0,3 2-4 16,-3-2 4-16,3-2-4 0,-1 1 1 15,-1 3 3-15,1-2-1 0,4-2 0 16,-3 0 0-16,-3 0 1 0,3 0-2 15,-3 2 1-15,1-4 0 0,-4 2-1 16,1-2 0-16,-5 2 6 0,4 0-10 0,-4 0 4 16,6 0 3-16,-6 0-4 0,2 0 0 15,3 0 3-15,-3 2-3 0,-2-2-3 16,0 0 4-16,6 0-1 0,-6 0 1 16,2 2 0-16,0-2 0 0,3 4 0 15,-5-4 0-15,6 0 1 0,-6 0 2 0,4 0-4 16,-4 0 4-16,0 0 0 0,0 0-4 15,0 0 3-15,3 0-4 0,1 0 4 16,-2 1-1-16,-2-1-3 0,6 0 3 16,-6 0-9-16,5 0-35 0,1 2-67 15,0 2-60-15,0 0-108 0,-3 7-98 16,-3-11 140-16</inkml:trace>
  <inkml:trace contextRef="#ctx0" brushRef="#br0" timeOffset="137706.35">17071 9140 1592 0,'-5'0'94'15,"3"-4"60"-15,0 0 10 0,-2 3-20 0,4 1-29 16,0 0-25-16,0 0-27 0,0 0-32 16,-2-6-52-16,2 6-55 0,0 0-83 15,0 0-117-15,0 0-72 0,0-4-154 16,2-1 17-16,2-3 191 0</inkml:trace>
  <inkml:trace contextRef="#ctx0" brushRef="#br0" timeOffset="140501.65">17377 9292 210 0,'0'0'17'15,"-5"0"5"-15,3-3-1 0,-4 1 10 16,6 2 15-16,0 0 9 0,-4-2 14 16,1-2 6-16,3 4 9 0,-4-3 1 15,4 3-3-15,0 0-5 0,0 0-5 0,0 0-7 16,-2-4-8-16,2 4-7 0,0 0-9 15,0 0-11-15,0 0 2 0,0 0-3 16,0 0-4-16,0 0-1 0,0 0 0 16,0 0-4-16,0 0-2 0,0 0-5 0,0 0-10 15,0 0 88-15,0 0-102 0,0 0-3 16,0 0 0-16,0 0 1 0,0 0 0 16,4 0 1-16,3-2 1 0,1 2 0 15,1 0 11-15,1 2 0 0,-1-4 0 16,4 2 0-16,3 2 6 0,-5-4 2 15,6 2 5-15,-2 0-5 0,2-2 2 16,0 2 7-16,4-4-6 0,-2 3 1 0,3 1-4 16,-3-2 5-16,4-2-10 0,-2 4 3 15,1-2-3-15,-3 2 2 0,2 0 0 16,-2-2 4-16,4 2-4 0,-4 0-2 16,1-3 7-16,-1 1 1 0,0 2 0 15,2 0 5-15,-2 0 3 0,-2 0-3 16,0 0 5-16,0 0-6 0,0 0-4 0,0-2 2 15,0 2-5-15,2 0-2 0,-2 0-1 16,0 0 3-16,2 0-1 0,0 0-1 16,1-4 8-16,-3 4 2 0,2 0-3 15,2 0 1-15,-4 0 21 0,4 0 14 16,0-2-6-16,-2 0-1 0,3-1-8 16,-3 1-7-16,0 2-1 0,2-2-7 0,-2-2-12 15,-2 4 0-15,4-2 2 0,-4 2-7 16,0 0 0-16,0-2 2 0,0 2-1 15,-2 0-7-15,2 0 4 0,0 0 2 16,-2 0-7-16,-2 2 9 0,6-2-2 16,-6 2 1-16,4-2 62 0,0 0-78 15,-2 4 4-15,2-4 3 0,0 2 0 16,0-2 4-16,4 0-9 0,-2 0 1 0,-2 0 4 16,6 0 8-16,-4-2 3 0,1 2-2 15,5-4 8-15,-4 4 5 0,3-2 10 16,1 0 0-16,-2-1-1 0,1 1 2 15,1 2 7-15,-3-2-2 0,-3-2-1 16,4 2-2-16,-4 1 0 0,4-3-5 16,-3 2-5-16,1 2-7 0,-2-2-4 0,0-2-3 15,2 4-3-15,-4 0 0 0,0 0-2 16,0 4 0-16,0-4 0 0,0 0 0 16,0 2 0-16,0-2 0 0,0 2 0 15,0-2 3-15,0 0-4 0,4 0 1 16,-2 4 4-16,1-4-2 0,-1 0-3 0,4 0 0 15,3 0 3-15,-1-4 0 0,-2 8 0 16,-3-8-4-16,3 4 3 0,0 0-4 16,-2 0 5-16,1 0 0 0,1 0-2 15,-2 4 1-15,0-4 1 0,-1 1 7 16,-3-1-9-16,0 2-5 0,0-2 1 16,-2 4-1-16,1-2 6 0,-1-2 3 0,0 2-4 15,-4-2 0-15,2 0 5 0,-1 0 0 16,-5 0-3-16,3 0 6 0,-1-2-8 15,-1 2 1-15,1 0 8 0,3 0-2 16,-3-2-1-16,-1 2 2 0,-1 0-5 16,3 0 4-16,-1 0-7 0,2 0 0 15,1 0 0-15,-1 0-2 0,2 0 5 0,-1 0-4 16,3 0 3-16,0 2-7 0,-2-4 4 16,2 2 5-16,0 2-6 0,4-2 2 15,-4-2-1-15,0 4 1 0,1-4 3 16,-5 4 1-16,-2-2 2 0,1 0 4 15,1 0 7-15,-3 0 9 0,-3-2 5 16,3 4-5-16,-1-2-5 0,-1 0-1 16,-6 0-10-16,4 0-3 0,-4 0-3 0,0 0-4 15,6 0 4-15,-6 0-1 0,0 0-1 16,5 0-3-16,-5 0 8 0,0 0-2 16,4 0-9-16,-4 0 5 0,0 0-1 15,0 0-4-15,0 0 4 0,0 0 6 0,0 0-4 16,0 0-2-16,0 0 0 0,2 2-1 15,4-2-3-15,-5 0-13 0,-1 0-126 16,0 0-166-16,0 0-104 0,0 0-196 16,-3 0 53-16,-7-4 218 0</inkml:trace>
  <inkml:trace contextRef="#ctx0" brushRef="#br0" timeOffset="141753.39">17315 9332 40 0,'-4'1'14'0,"1"3"21"0,-1-2 17 16,2-2 18-16,-4 0 23 0,1-2 9 16,-1 2 21-16,-2-4 9 0,3 3 12 15,-3-1-2-15,4-2 19 0,-1 2 16 16,-1 0 12-16,4-1 28 0,2 3 31 0,-6-2 12 15,6 2-21-15,0 0-33 0,0 0-45 16,0 0-43-16,0 0-43 0,0 0-29 16,0 0-15-16,0 0-14 0,0 0-7 15,0 0-4-15,0 0-9 0,6 0 7 16,2 0 0-16,3 0-5 0,8 2-2 16,4-2 5-16,7 3 0 0,2-1-4 15,0-2 4-15,4 0 0 0,9 0-5 0,-3 0 6 16,1 0-2-16,5 0 5 0,-1 0-6 15,2 0 1-15,4 0 4 0,-4 0-7 16,-2 0 2-16,2 0 3 0,-1 0-4 16,-5 0-1-16,4 0 5 0,-3 2-4 15,1-2-1-15,-7 0 5 0,0 4 4 0,-4-4-4 16,0 2-1-16,-2-1-1 0,-2-1-1 16,-1 4 4-16,-3-4 1 0,2 0-3 15,-1 0 6-15,-1 2 2 0,-1-2 4 16,1 0-7-16,-1 0 8 0,3 0 5 15,-3 0 2-15,-1 0 0 0,-3 0-3 16,6 0 8-16,1-2-5 0,0-2-4 16,3 3 4-16,-3-1 1 0,2-4-11 0,0 4 6 15,-3-3 1-15,1-1 1 0,0-1-5 16,-1 3-3-16,-1-2 0 0,1-1-2 16,3 1-2-16,-5 3-4 0,1-3-1 15,1 4 4-15,-3-3-6 0,5 3 4 16,-5-4-7-16,1 4 7 0,-1-1-4 15,-3 1 114-15,2 0-123 0,-1-4-4 0,-1 6-2 16,0 0 5-16,-4-2-6 0,8 2-5 16,-5 0 11-16,1-3-1 0,-2 6 13 15,4-6 1-15,-6 6-8 0,0-6 8 16,0 3-3-16,0 0 1 0,-2 0 4 16,2-2-2-16,-2 2 1 0,2 0-2 15,0 0 5-15,0 0-7 0,0-2-1 0,2 2 6 16,-2-4-3-16,4 2 5 0,-2 0-2 15,-2 2-9-15,3-3 8 0,-3 1-1 16,0 2 10-16,0-2 6 0,-1-2 8 16,-3 4 0-16,4-2 2 0,-2 2-7 15,0 0-4-15,0 0-2 0,0-1-4 16,-2 1-3-16,1-4-10 0,1 4 3 0,-4 0-6 16,4-2 1-16,-3 2-1 0,3 0 0 15,-2-2 7-15,0 2 0 0,0 0-1 16,-1 0-2-16,1-4 2 0,-4 4-1 15,1-1 0-15,-3 2-1 0,3-2 4 16,-3 1 3-16,-1-2 20 0,2 2 12 16,-5 2 4-16,3-2-1 0,-6 0-2 15,0 0-15-15,2 0-2 0,4 0-7 0,-6 0-1 16,0 0-13-16,0 0 6 0,0 0-4 16,0 0-1-16,0 0 0 0,3 0 2 15,-3 0 1-15,0 0 1 0,0 0 0 16,0 0-6-16,0 0 5 0,0 0-4 0,0 0 0 15,0 0 1-15,0 0-24 0,0 0-123 16,0 0-188-16,0 0-268 0,0 0-151 16,-3 0-287-16,-5 0 388 0</inkml:trace>
  <inkml:trace contextRef="#ctx0" brushRef="#br0" timeOffset="146929.75">20365 9332 750 0,'-3'0'44'0,"1"0"25"15,-2-2 21-15,2-4 11 0,0 1 2 0,-2 1-4 16,4-2 12-16,0 1 2 0,0 3-8 16,0-4 5-16,0 6 6 0,0-4 3 15,0 4-9-15,0 0-15 0,0 0-28 16,0 0-15-16,0 0-20 0,0 0-19 15,0 0-9-15,0 0-9 0,0 0-8 16,0 0-1-16,6 2 8 0,-4 0 3 0,2 2-1 16,1 0-1-16,3 3 5 0,-1-1-4 15,1-1 7-15,0-1-6 0,1 0 1 16,0-1-34-16,5-3-114 0,1 4-136 16,-2-2-117-16,4 0-189 0,-6-4 217 15</inkml:trace>
  <inkml:trace contextRef="#ctx0" brushRef="#br0" timeOffset="153351.85">21976 9607 405 0,'-8'-9'16'0,"0"1"33"0,1 1 18 16,1-1 24-16,2 1 15 0,1 1 1 16,-1-1-4-16,2-1 13 0,2 8-3 15,-6-3 14-15,3-1 4 0,1-4 6 16,-2 5 9-16,4 3 6 0,0 0 11 16,0 0-6-16,0 0-20 0,0 0-24 0,0 0-29 15,0 0-25-15,0 0-25 0,0 0-16 16,-4 0-19-16,4 0-2 0,0 0 1 15,0 0-2-15,-4 2-3 0,4-2-2 16,0 0-7-16,-2 5 3 0,2 4 3 16,0 8 5-16,0 9 2 0,0 4 6 15,2 9-4-15,2 6 6 0,0 5-5 16,3 4 0-16,-5 5 4 0,2 1-2 0,4 1-3 16,-5 4-6-16,3-3 10 0,-4 1-4 15,0-1 3-15,-2-1 1 0,0-2 0 16,0 1-1-16,0-2-1 0,0 1 6 15,0-5-3-15,0-2 0 0,0 4 2 0,0-9 7 16,6-3 8-16,-5-1-4 0,3-6 2 16,0-3-1-16,2 1-11 0,-3-5 1 15,3-2-3-15,0-2-2 0,-1-4 2 16,-1-1-5-16,0-5 0 0,2-1 4 16,-1-2-13-16,-1-4-5 0,2-3 0 15,-6-6-24-15,0 0-44 0,0 0-43 16,0 0-34-16,0 0-34 0,0 0-3 0,0 0-52 15,-6-2-161-15,2-3-130 0,-1-10 205 16</inkml:trace>
  <inkml:trace contextRef="#ctx0" brushRef="#br0" timeOffset="155239.21">22023 9482 362 0,'-6'0'19'16,"-1"0"22"-16,3 0 7 0,-4-2 6 16,3 2 17-16,1-2 7 0,-2 2 5 15,0-3 1-15,1 3 10 0,-1-2 12 0,6 2 16 16,0 0 2-16,0 0 1 0,0 0-3 15,0 0-9-15,0 0-11 0,0 0-11 16,0 0-23-16,0-2-21 0,0 2-19 16,0 0-19-16,6 0-7 0,-2 0-4 15,3 0-3-15,8 0 0 0,4 2 1 16,4-2-1-16,5 2 5 0,4-2 0 0,8 3 1 16,3-1-5-16,7 0 6 0,6-2-6 15,-1 4 5-15,6-4 2 0,7 4 1 16,1-4-4-16,1 3-3 0,6 1 4 15,2 0-5-15,1 0 2 0,2 1 0 0,2 3 0 16,-1-3 6-16,3 3-2 0,-4-1 4 16,2-1-2-16,-2 1-3 0,2-3 5 15,-3 1-3-15,3 1 6 0,-6 1 1 16,3 1-1-16,-8-4-5 0,-1 1-2 16,1 3 4-16,-6-1-3 0,-3 0-3 15,-3-1 1-15,-5-2 1 0,-6 3-1 16,-2-1 1-16,-3-4-2 0,-10 1-2 0,-6-1 2 15,-3 0 4-15,-6 2-4 0,-4-4-3 16,-6 0 4-16,-1 0 2 0,-8 0 4 16,0 0 36-16,0 0 29 0,0 0 20 15,0 0 25-15,0 0-1 0,0 0 1 16,0 0-4-16,0 0-20 0,0 0-14 0,0 0-17 16,0 0-19-16,0 0-11 0,0 0-5 15,0 0-13-15,0 0-11 0,0 0 3 16,0 0-14-16,0 0 6 0,0 2-10 15,2 3 7-15,-2 3 5 0,0 3-7 16,0 7 0-16,2 1 2 0,-2 7 7 16,3 4-2-16,-1 1 3 0,0 5-3 0,-2 3 5 15,4-2-3-15,-2 6-7 0,0-2 7 16,3 3-2-16,-5 5 4 0,4-5-5 16,0 1 5-16,-2 3 0 0,0 1-5 15,3-3 3-15,-1 1-3 0,2 3-2 16,0 0 6-16,-3-1 3 0,5 3-9 15,-1-2 10-15,1 4-7 0,0-2 6 0,-1-4 6 16,3 1-5-16,-1-5-1 0,-1 1-2 16,1 0-1-16,-1-2 3 0,1-4 0 15,-1 2-4-15,1-4-3 0,1-6-2 16,1 1 6-16,-2-2 0 0,1-2-6 16,-3-6 0-16,1 0-4 0,-1-5 7 15,1 2-1-15,-4-4 5 0,3-4-1 0,-5 0-5 16,4-2-2-16,-4-3 0 0,2-3 0 15,-4-3-5-15,1 6 6 0,-1-6 2 16,0 0-6-16,0 0 8 0,0 0-5 16,2 6 1-16,-2-6 2 0,0 0 3 15,0 0-4-15,0 0 4 0,0 0 6 16,0 0-11-16,0 0 6 0,0 0 8 0,0 0-11 16,0 0 3-16,0 0 1 0,0 0 2 15,0 0 4-15,0 0 4 0,0 0-8 16,0 0 6-16,0 0 14 0,0 0 4 15,0 0 14-15,-3 0 7 0,3 0 14 16,-4 1-1-16,0-2-21 0,-4 1-16 0,-1-4-9 16,-2 4-9-16,1 0-15 0,-1 0 3 15,-2 0 2-15,-2 4 1 0,1-4 0 16,-3 1 3-16,-3 1 3 0,-1 2 0 16,0 0-2-16,-4 0 1 0,1-3-4 15,-3-1 1-15,-3 2 10 0,-6 2-13 16,-3-2-1-16,1-2 2 0,-6 5-6 0,3-3 4 15,-1 0 2-15,-3 2-1 0,-3-2-4 16,1-2 11-16,2 0-1 0,-4 0-5 16,0-2 11-16,-1-4-4 0,-2 6-1 15,-3-2 14-15,2-1 26 0,-2 1 19 16,-2 0-1-16,4-2-9 0,-1 4 8 16,1 0 0-16,-2-2-6 0,2 2-3 0,-2-1-13 15,2-3-14-15,-3 0 0 0,-3 0-9 16,2 2 0-16,2 1-12 0,-1-3-2 15,1 0-4-15,-2 0 6 0,2 3 9 16,3-1-3-16,-3-2 0 0,-2 2-4 16,2 0-1-16,-1-1 9 0,-1 1 1 0,0 0-7 15,6-2 10-15,-4 4-7 0,8-2-3 16,0 0-1-16,0-1 1 0,5 3 4 16,0 0-16-16,6-2 2 0,2 4 2 15,2-2 1-15,-2 0-1 0,2 0 4 16,2 0 4-16,4 0-4 0,-1-2 2 15,4 2 6-15,6-2 23 0,0-2 31 0,2 2-23 16,6 1 51-16,1-3 2 0,8 4 19 16,0 0-6-16,0 0 3 0,0 0-20 15,0 0-6-15,0 0-19 0,0 0-16 16,0 0-21-16,0-2-14 0,0 2-14 16,0 0-9-16,-2-6-3 0,4 5-7 15,-2 1 7-15,0 0-14 0,0 0 9 0,0 0-2 16,0 0-4-16,0 0 6 0,0 0-9 15,0 0 3-15,0 0 4 0,0 0-2 16,0 0-1-16,0 0-2 0,0 0 3 16,0 0-1-16,0 0-1 0,0 0 3 15,0 0 3-15,0 0 11 0,0 0-5 0,0 0 9 16,0 0-1-16,0 0 3 0,0 0 16 16,0 0 2-16,0 0 17 0,2-6 15 15,4-3-14-15,-4-6-6 0,0-9-8 16,3-10-7-16,-3-3-43 0,2-8-155 15,-2-9-175-15,0-5-191 0,5-10-206 16,-1-6-296-16,3 1-82 0,1-4 439 0</inkml:trace>
  <inkml:trace contextRef="#ctx0" brushRef="#br0" timeOffset="156142.16">21881 9568 635 0,'-8'-6'27'16,"3"4"22"-16,-1 0 0 0,6 2-10 15,0 0-6-15,0 0-23 0,0 0-15 16,-2 2-8-16,0 4-6 0,0 5-2 0,-1 4 4 15,1 5 9-15,4 8 11 0,1 2 4 16,-1 7 6-16,2 4 2 0,2 4 3 16,-1 5 2-16,3 2 1 0,-2 2-4 15,-1 6 0-15,1 3-4 0,-4-2 2 16,0 4-2-16,2-1 22 0,-2 1 8 0,-1 0 0 16,-1-2 0-16,0 0 0 0,2-1 11 15,-2-5 16-15,4-1 4 0,-2 0-5 16,-2-9-13-16,2-1-9 0,2-9-11 15,-2-1-9-15,-2-7-4 0,1 1-12 16,1-6 0-16,-4-3-1 0,2-1 1 16,-1-1 5-16,-1-4-4 0,2-4-2 0,0-2-2 15,-4-1 0-15,2-3 0 0,0-1-1 16,2-4-2-16,0 0 4 0,0 0 10 16,0 0 21-16,0 0 13 0,0 0 24 15,0 0-122-15,0 0 140 0,0 0 2 16,0 0-11-16,0 0-10 0,0 0-15 0,0 0-11 15,0 0-14-15,0 0-9 0,0 0-29 16,0 0-27-16,0 0-70 0,0 0-73 16,-4 6-61-16,2-1-56 0,-5 3-103 15,3 7-128-15,-7-4 198 0</inkml:trace>
  <inkml:trace contextRef="#ctx0" brushRef="#br0" timeOffset="157329.94">22212 9791 348 0,'-6'-2'28'0,"4"-3"25"0,2 5 44 16,0 0 38-16,0 0 28 0,0 0 19 15,0 0 11-15,0 0-12 0,0 0-35 16,0 0-40-16,0 0-38 0,0 0-28 16,0 0-28-16,0 0-19 0,0 0-1 0,0 5-2 15,0 4 0-15,2 6 4 0,0 6 0 16,2 1 5-16,0 0 5 0,-3 3-6 15,5-1 0-15,-4 2 3 0,2-8 0 16,-2 1-3-16,0-4 3 0,1-6 0 16,-1 1 3-16,-2-3-4 0,4-1 1 15,-4-1-1-15,0-5 0 0,4 4 0 16,-4-4-10-16,0 0 0 0,0 0-11 0,0 0 1 16,0 0-2-16,0-2-4 0,0-7-100 15,2-6-77-15,-2-6-80 0,0-1-25 16,0 0-5-16,0-2 124 0</inkml:trace>
  <inkml:trace contextRef="#ctx0" brushRef="#br0" timeOffset="158033.01">22236 9828 555 0,'-3'-5'37'0,"3"1"35"0,-2-2 18 15,0 4 14-15,2 2 17 0,-4-5 8 16,4 5 3-16,0 0 9 0,0 0-8 16,0 0-3-16,0-2-2 0,0 2-10 15,0 0-23-15,0 0-24 0,0 0-23 0,0 0-27 16,6-4-7-16,3 4-12 0,6 0-2 15,4 4-3-15,6 0 2 0,5 1-4 16,-2 1 3-16,8-2 1 0,-2 3-2 16,4-3 6-16,0-2 3 0,1-2-9 15,3-2 1-15,-6-4 1 0,-2-1 0 0,4-1 3 16,-10 1-8-16,2-1 1 0,-5-1 1 16,-6 4 1-16,-2-3 1 0,-4 6 0 15,-5-1 1-15,-8 3 4 0,3-2-4 16,-3 2 4-16,0 0-4 0,0 0 8 15,0 0 1-15,0 0 8 0,0 0 5 16,0 0-11-16,-1 2-2 0,1-2 5 16,0 0-11-16,0 0-5 0,0 0 3 0,0 0-5 15,0 0 0-15,0 0 2 0,0 0-4 16,0 3-3-16,0-3-1 0,0 0-4 16,0 0-3-16,-2 2 3 0,-2 6 8 15,2-1 1-15,0 2 3 0,2 2 2 0,0 4 1 16,0 0 1-16,0 2-3 0,0 3 3 15,4 3 2-15,0 1 4 0,-2 0-7 16,1 2-1-16,5 0 0 0,3 2 3 16,-1 0-3-16,-1 2 0 0,1-4 2 15,-1 0-2-15,0-4 0 0,3-3 0 16,-3-4-1-16,-1-2 2 0,-4-4-1 16,1-2 1-16,-1-1 0 0,-4-6 4 0,0 0-9 15,0 0 9-15,0 0 3 0,0 0 14 16,0 0 29-16,0 0 12 0,-4-2-10 15,-3-2-8-15,-5-3-10 0,-1 0-7 16,-2-5-7-16,0 1-12 0,2 0-6 16,-4-4-4-16,2 2-1 0,-2 0 6 15,-4 4-3-15,4 0-5 0,0 1 2 0,-2 1-5 16,0-1 11-16,-4 3-6 0,1 3 2 16,1-4 0-16,-8 4 1 0,3-1-4 15,-4 3 0-15,1 3 0 0,-1-1 2 16,-2 0-1-16,2-2-61 0,-2 4 71 15,0-2 1-15,-1 0-1 0,1 1 1 0,4-1 0 16,-2 0 0-16,1 4-5 0,1-1-14 16,3-1-67-16,1 7-57 0,3-7-69 15,4 3-89-15,-4-1-78 0,6 3-159 16,6-3 172-16,-3-1 150 0</inkml:trace>
  <inkml:trace contextRef="#ctx0" brushRef="#br0" timeOffset="159943.85">22431 10660 15 0,'0'0'9'16,"0"0"17"-16,0 0 15 0,-2 0 5 0,0-4 4 16,-3 0-1-16,3-1-3 0,2-3-1 15,-4 3 2-15,2-3-13 0,-2 1-1 16,0-1 4-16,1-1 3 0,-3 2 6 15,2-1 13-15,-3 1 19 0,1-1 10 16,0 3 13-16,4 1 11 0,2 4 21 0,-1-6 18 16,1 6 9-16,0 0-9 0,0 0-23 15,0 0-26-15,0 0-29 0,0 0-33 16,0 0-18-16,-6-1-22 0,6 1-15 16,0 1 0-16,-2 5 3 0,2 5 5 15,0 8-1-15,0-1 4 0,2 5 4 16,-2 5-1-16,4-4 3 0,-2 2 0 0,-2-4 1 15,1-3-6-15,1-1 4 0,2-3-3 16,-4-4 8-16,2-3-10 0,-2-2 6 16,0-1-1-16,0-5 0 0,0 0-1 15,0 0 1-15,0 0-1 0,0 0 7 16,2 0-1-16,-2 0 0 0,0 0 9 0,0-5 12 16,4-3-53-16,-4-5-41 0,0-2-39 15,0-2-10-15,0-3-5 0,0 1 4 16,0 1 7-16,0 1 19 0,0 2 23 15,0 2 12-15,-4 2 18 0,4 0 13 16,0 3 9-16,-2 1 6 0,0 3 3 16,-2-1 2-16,2-1 4 0,1-1 12 0,-1 5 9 15,-2-4 5-15,4 2 64 0,-2-1-56 16,0 3 2-16,2 2-6 0,-4-6 2 16,4 6-8-16,0 0-3 0,0 0-12 15,0 0-8-15,0 0 4 0,0 0-9 16,0 0 0-16,0 0-1 0,0 0-5 0,0 0 6 15,0 0-3-15,0 0 3 0,0 0 0 16,0 0 2-16,0 0-1 0,0 0 4 16,0 0-4-16,0 0 5 0,0 0-3 15,0 0 1-15,0 0-1 0,0 0 4 16,0 0-3-16,0 0 2 0,0 0 1 16,0 0 6-16,0 0 68 0,0 0-77 0,0 0-1 15,0 0-1-15,0 0-4 0,0 0 1 16,0 0 3-16,0 0-3 0,0 0 6 15,0 0 5-15,0 0 1 0,0 0 0 16,0 0-2-16,0 0 5 0,0 0-2 16,0 0-1-16,0 0 10 0,0 0 13 0,0 0 7 15,0 0 12-15,0 0-2 0,0 0-5 16,0 0-5-16,0 0-7 0,0 0-10 16,0 0-7-16,0 0-2 0,0 0-7 15,0 0-3-15,0 0 4 0,0 0-5 16,0 0 0-16,0 0 0 0,0 0 0 0,0 0 4 15,0 0-4-15,0 0 3 0,0 0 3 16,0 0 1-16,0 0-2 0,0 0-1 16,0 0-1-16,0 0 0 0,0 0-1 15,6 2 7-15,2-2 1 0,9 6 5 16,0-4-5-16,5 3-1 0,7 1 2 16,5-2-3-16,3 1 2 0,-1 1-7 0,4-3-1 15,0 3 3-15,-3-4-7 0,3 3 3 16,-6-3-4-16,2 2 0 0,-2 0 1 15,-2-1 1-15,-2-3 0 0,-1 0 4 16,-1 0-2-16,-3 2-4 0,-3-2 1 16,-1 2 3-16,-2-2 0 0,-8 0 1 15,-1 0-1-15,-10 0 1 0,6-2-1 0,-3 2 4 16,-3 0 13-16,0 0 39 0,0 0 36 16,0 0 29-16,0 0 26 0,0 0 34 15,-2 2 8-15,-1-2-27 0,-3-2-35 16,0 2-30-16,3-2-32 0,-3 4-24 15,6-2-15-15,0 0-14 0,0 0-12 16,0 0-8-16,0 0-1 0,0 0 6 0,-4 0-9 16,4 0-2-16,0 0-3 0,-4 6 4 15,4 1 7-15,0 5-2 0,0 2 2 16,0 5 2-16,4 0 1 0,-4 3-2 16,4 0 5-16,-4 1-4 0,2-1 5 15,2-2 3-15,-3-3-7 0,-1-2 3 16,2 4 2-16,-2-8 3 0,4 4-9 0,-4-4 4 15,0-2-4-15,2 0 5 0,-2-3-5 16,0 0 10-16,0-3-10 0,0-3 5 16,0 0 0-16,0 0 5 0,0 0 0 15,0 0 6-15,0 0 12 0,-6 0 1 16,3 0-8-16,-7-2 2 0,-3 1-1 0,2-5-3 16,-6 0-5-16,-2-1-5 0,2 0 13 15,-4 3-4-15,-2-7 6 0,-1 3 16 16,-1 1 13-16,-1-1-8 0,-1 1-3 15,-3 3-11-15,0-3-9 0,-1-1-6 16,-5 3-5-16,-1-1-1 0,-3 2-1 16,0-1-8-16,-1 3 1 0,1 2-4 0,2-6 11 15,0 6-7-15,6-1-4 0,4-5-55 16,1 6-30-16,5-6-44 0,3 5-58 16,4 1-80-16,5-2-129 0,3-2-169 15,7 4 153-15,4-2-167 0,7-5 232 16</inkml:trace>
  <inkml:trace contextRef="#ctx0" brushRef="#br0" timeOffset="160204.2">23705 10379 1 0,'-25'5'0'0,"-1"-1"0"16,1 4 0-16</inkml:trace>
  <inkml:trace contextRef="#ctx0" brushRef="#br0" timeOffset="161024.7">23548 10358 88 0,'0'0'21'0,"4"-3"3"16,-8-1 2-16,4 0 6 0,-2 1 2 15,-2 1 8-15,0 0 0 0,1-2 3 16,-1 2 3-16,0-3 0 0,0 1-1 16,4 4 9-16,-2-6 16 0,1 1 14 0,-5 1 15 15,4 0 16-15,2 4 18 0,0 0 24 16,0 0 19-16,-2-3 6 0,2 3-13 16,0 0-16-16,0 0-31 0,0 0-37 15,0 0-36-15,-4 0-28 0,4 0-18 16,-2 1-12-16,1 5-7 0,1 2 4 15,1 6 3-15,-1 9 2 0,2-1 3 0,2 8 4 16,-2 1-3-16,0 5 6 0,-2-3-3 16,4 3 9-16,-2-1-85 0,-1-3 84 15,-1-3-2-15,2 3-2 0,2-4 4 16,-4 0-6-16,2-2 6 0,0 0-4 16,-2-8 5-16,4 1-10 0,-2-2 0 0,-2-8-3 15,1-1 3-15,-1-3 0 0,0-5 5 16,0 0 5-16,0 0 6 0,0 0 33 15,0 0 44-15,4-2 25 0,-4-5-26 16,0-12-85-16,-4-5-98 0,4-6-84 16,0-5-91-16,-1-6-82 0,1-2-47 15,-2-1-14-15,-2-1 17 0,2 2 137 0,0 2 117 16</inkml:trace>
  <inkml:trace contextRef="#ctx0" brushRef="#br0" timeOffset="161541.89">23504 10344 608 0,'-5'-12'44'15,"1"-1"46"-15,2 8 44 0,2 5 45 16,-6-4 30-16,6 4-9 0,0 0-29 15,0 0-37-15,0 0-45 0,0 0-40 16,0 0-29-16,2 2-15 0,4 4 1 0,3-3 9 16,8 5 0-16,4 3 0 0,2-4 9 15,5 1 0-15,4-1-4 0,-1-5-9 16,1-2 0-16,2 2-4 0,-2-4-3 16,0-4 3-16,-6 5-7 0,3-5 0 15,-5 2 0-15,-5 1 0 0,-2 1 7 16,-3 0-8-16,-5-2 4 0,-1 4 1 0,-8 0 13 15,0 0 49-15,0 0 50 0,0 0 46 16,0 0 38-16,0 0 18 0,0 0 21 16,0 0-1-16,-4 0-46 0,2 0-44 15,2 0-50-15,0 0-30 0,-6 0-28 16,6 0-24-16,-4 4-13 0,4-4-14 0,0 0-5 16,0 4 1-16,0 9 4 0,0 0 8 15,2 3 0-15,0 7-8 0,2-1 8 16,0 6-4-16,0-2 7 0,-1 2 0 15,3 3-4-15,-4-1 10 0,4 0-11 16,-3 3 7-16,3 1-1 0,-2 1 6 16,1 1-7-16,3-3-7 0,-6 3 4 0,4-7-1 15,-3 1 5-15,3-8-4 0,-4 1 0 16,4-7 0-16,-5-1 7 0,-1-4 0 16,0-7-6-16,4 2 5 0,-4-6 10 15,0 0 18-15,0 0 67 0,-5 0 7 16,-5-2-18-16,-5-6-20 0,-10-3-9 15,1 0-1-15,-3-2-15 0,-7 0 9 0,-1-2-15 16,-1 4-2-16,0-2-10 0,-2 4-12 16,-2 1 0-16,6 3-15 0,-2-1-14 15,2 6-110-15,-4 4-148 0,4 0-210 16,0 7-178-16,2 0-207 0,-2 4-87 16,2-4 371-16</inkml:trace>
  <inkml:trace contextRef="#ctx0" brushRef="#br0" timeOffset="162588.75">24644 10513 701 0,'-17'-8'36'15,"0"1"40"-15,0 1 35 0,0 3 23 16,0-3 21-16,-2 1 31 0,8 1 36 0,-2 0 46 15,7 4 31-15,-2-2 21 0,8 2-13 16,-5-2-47-16,5 2-54 0,0 0-37 16,0 0-53-16,0 0-53 0,2 0-39 15,5 0-10-15,6 0-15 0,6 0 4 16,8 0 6-16,9 0-12 0,5-3 8 16,8 1-1-16,10 0-1 0,-4-2-6 0,7 0 2 15,-1 1-2-15,1 1-1 0,-2 0 3 16,-5-2-1-16,-2 2 1 0,-4 2 10 15,-5-1-1-15,-5 1 0 0,-5 0-2 16,-5 0-11-16,-8 0 5 0,-4 0-1 16,-8 0-1-16,-9 0 5 0,8 0 20 15,-8 0 62-15,0 0 56 0,0 0 39 0,-2 0 45 16,0 0 1-16,-4 0-36 0,-3-4-62 16,-1 2-112-16,-3 0-130 0,2-3-161 15,-4 3-132-15,-1-4-126 0,5 4-104 16,-2-1-116-16,1 1-175 0,-3 2 309 15,4-6 268-15</inkml:trace>
  <inkml:trace contextRef="#ctx0" brushRef="#br0" timeOffset="163419.24">24977 10392 1175 0,'-15'-8'30'0,"3"-3"29"16,-1 2 30-16,7 2 13 0,-5-1 9 16,3 1 29-16,5 1 49 0,-3 2 57 15,6 4 30-15,0 0 12 0,-2-5 10 16,2 5-16-16,0 0-19 0,0 0-51 16,0 0-53-16,0 0-58 0,0-2-41 15,0 2-44-15,0 0-21 0,0 0-22 0,0 0-1 16,0 0-3-16,0 0 12 0,0 0 6 15,0 0-1-15,0 0 6 0,2 0 3 16,4 0 8-16,1 2-6 0,1 3 11 16,1-1-11-16,1 2 6 0,3 1-6 15,0-1 11-15,4 1-2 0,0 1 0 0,8-1-7 16,3 0 6-16,-2 1 3 0,3-4-2 16,-1 1 1-16,1 1-4 0,-1-2 0 15,-2 1 5-15,-1 1-11 0,-1-4 3 16,-3 3 0-16,0-3-5 0,-2 4 12 15,2-5-7-15,-8-1 0 0,2 2 0 16,-2 2-12-16,-3-4 9 0,-1 0-5 16,-1 2 6-16,-4-2-11 0,-4 0 15 15,0 0-12-15,0 0 14 0,0 0-6 0,0 0 7 16,5 0-2-16,-5 0-9 0,0 0 4 16,0 0 0-16,0 0 7 0,0 0-93 15,0 0 93-15,0 0 5 0,0 0-4 16,0 0 0-16,0 0 2 0,0 0 4 15,0 0 0-15,0 0-4 0,0 0-9 0,0 0-1 16,0 0 1-16,6 0 5 0,-2 0-7 16,-4 0-8-16,3 0 1 0,1 0-2 15,2 0-11-15,-2 0-15 0,1-2-19 16,-1 2-7-16,0 0 4 0,-4 0 1 16,4 0 7-16,-4 0 7 0,0 0 70 15,0 0-67-15,5 0-4 0,-5 0-11 0,6 0-14 16,-2 0-28-16,3 0-26 0,-1 0-17 15,2-4-22-15,-3 4 6 0,3-2 8 16,-1 2 24-16,1-1 20 0,-2 1 30 16,-6 0 26-16,3 0 18 0,-3 0 12 15,0 0 18-15,0 0 3 0,0 0 29 16,0 0 41-16,0 0 49 0,0 0 27 0,0 0 25 16,0 0 35-16,0 0 31 0,0 0 36 15,-1 1-3-15,-5-1-55 0,-2 2-35 16,-3 2-19-16,-4-2-24 0,-2 5 7 15,-6 1-10-15,-3 5-13 0,-3-2-24 16,-5 4-21-16,-3 3-27 0,-5 1-16 16,-2 1-16-16,-8 3-18 0,-3-3-63 0,-8 3-109 15,-5-5-139-15,0 5-143 0,-2-3-116 16,4-3-118-16,-2 1-251 0,4-1 110 16,3-2 337-16</inkml:trace>
  <inkml:trace contextRef="#ctx0" brushRef="#br0" timeOffset="164671.49">24933 10349 435 0,'-7'0'39'0,"1"-2"32"0,2-1 35 16,4 3 31-16,0 0 25 0,-7 0 30 15,7 0 26-15,0 0 13 0,0 0 12 16,-6-2 14-16,6 2 3 0,0 0 0 16,0 0-7-16,0 0-12 0,0 0-21 15,0 0-13-15,0 0-28 0,0 0-18 0,0 0-28 16,0 0-16-16,0 0-14 0,0 0-28 15,0 0-34-15,0 0-20 0,0 0-11 16,0 0-19-16,4-2-2 0,-4 2-1 16,0 0-5-16,0 0 5 0,2 2 4 15,1 0 11-15,5-2-13 0,3 3 9 0,3 1-8 16,3 2 14-16,5-1 0 0,1-1 4 16,3 1-1-16,5 1 4 0,-7-2-1 15,5-1-2-15,-3-1-14 0,2 0 0 16,-3 2 0-16,1-2 5 0,1-2 0 15,-3 0-5-15,1 0 6 0,0 0 1 16,-3 2 0-16,-3-2 1 0,-2 0-8 16,-2 3-3-16,-5-1 4 0,-1-2 8 15,-1 6-6-15,-3-6-1 0,-5 0-2 0,0 0 5 16,0 0-5-16,0 0 6 0,0 0-1 16,0 0 0-16,0 0 2 0,0 0 0 15,0 0-1-15,0 0-11 0,0 0 12 16,0 0-5-16,0 0-1 0,2 0 6 15,-2 0 1-15,0 0-1 0,0 0-4 0,0 0 1 16,6 2-3-16,-6-2-2 0,0 0 9 16,0 0-10-16,4-2 1 0,-4 2 2 15,0 0-6-15,0 0 9 0,0 0-6 16,0 0 2-16,3 0 5 0,-3 0-3 16,0 0 6-16,0 0-6 0,0 0 1 15,0 0 0-15,0 0 1 0,0 0-1 0,0 0 0 16,4 0 2-16,-4 0 0 0,0 0 5 15,0 0-6-15,0 0 1 0,0 0 0 16,0 0-7-16,0 0 7 0,0 0-10 16,2 0 5-16,-2 0 2 0,0 0 6 15,0 0-15-15,0 0 2 0,0 0-4 16,0 2-3-16,0-2-1 0,0 0 11 0,-2 2-7 16,0 1 9-16,2-3 1 0,-5 2 3 15,-3 6 1-15,-3-1-4 0,-4 0 4 16,-2 6-3-16,-2-3 0 0,-4 3 9 15,-1 2-9-15,-3 0 10 0,-1-1-1 16,-3 1-1-16,-4 0-5 0,1 0 0 0,-4 2-1 16,-4-2-1-16,2 0-5 0,1-2 6 15,3-2 1-15,0 2 0 0,6-4 0 16,0 4 0-16,5-4 1 0,2-1 11 16,4-1-9-16,4 1 0 0,4-3-4 15,3-3 2-15,1 2 8 0,7-4-4 16,0 0 0-16,0 0 3 0,0 0 5 0,0 0 8 15,0 0-2-15,0 0 6 0,0 0 1 16,0 0-1-16,0 0-8 0,0 0 0 16,0 0-32-16,0 0 25 0,0 0-17 15,0 0-33-15,0 0-88 0,-6-4-135 16,2 2-230-16,-1 2-229 0,-3-2-296 0,1-1 243 16,-3-1 314-16</inkml:trace>
  <inkml:trace contextRef="#ctx0" brushRef="#br0" timeOffset="167205.45">24812 10238 284 0,'-4'-6'6'0,"-1"2"10"15,1-1 9-15,0 3 7 0,4 2 5 0,-2-6 0 16,2 1 6-16,0 5 13 0,0 0 27 16,0 0 11-16,0 0 25 0,0 0 16 15,0 0 6-15,0 0 5 0,0 0-3 16,0 0-1-16,0 0-26 0,0 0-11 15,0 0-9-15,0 0-11 0,0 0-10 16,0 0-1-16,0 0-7 0,0 0 4 0,0 0-7 16,2-2-11-16,4 2-6 0,1 0-12 15,3 0-1-15,1 0-19 0,2 2-2 16,4 3-5-16,1 1-3 0,-1-4-3 16,-2 5 0-16,0-1-2 0,2-3 0 15,0 5 5-15,2-3-7 0,-2 3 2 16,0-3 4-16,3 3 3 0,5-1-1 0,-6-3 7 15,0 3 10-15,2-1 2 0,-4 0-4 16,0-3-2-16,-2 1-2 0,0-2-1 16,-6 0 4-16,3 2-8 0,-3-3-2 15,2 1 0-15,1-2 6 0,-5 4-4 16,3-2 1-16,-1-2-6 0,1 2 5 16,1 1-2-16,-3-3-2 0,1 0 2 15,-1 2-7-15,1-2-1 0,-1 2-4 0,-1 2 2 16,-1-2 0-16,5 0 0 0,-3-2 0 15,-3 3 0-15,7-1 1 0,-3 0-1 16,-1-2 1-16,1 4-1 0,-1-2 4 16,1-1-5-16,-1 3 1 0,-1-2-1 15,-3-2-3-15,4 0 8 0,-1 2-4 0,-1 2 2 16,-2-4-2-16,1 1-1 0,-1-1 1 16,-4 0 4-16,4 2-5 0,-4-2-1 15,0 0 5-15,0 0-4 0,0 0-1 16,0 0 1-16,0 0 0 0,0 0 1 15,0 0 8-15,0 0-10 0,0 0 0 0,0 0 6 16,0 0-1-16,0 0-6 0,0 0 6 16,0 0-6-16,0 0 4 0,0 0-4 15,0 0 6-15,0 0-1 0,4 0-5 16,-1 4 10-16,1-4-11 0,-4 0 6 16,0 0-6-16,0 0 1 0,0 0 5 15,0 0 1-15,0 0 2 0,0 0 0 0,0 0 13 16,0 0 13-16,-2 2 20 0,2-2 5 15,0 0 8-15,0 0 4 0,0 0-8 16,0 0 7-16,0 2-12 0,-2 1 4 16,2-3-13-16,-3 2-11 0,3-2-11 15,0 0-3-15,0 0-11 0,0 0 4 0,0 0-8 16,0 0 1-16,-2 2-7 0,-6 4 6 16,-7 3-6-16,-6 6-10 0,-13 5-133 15,-7 10-192-15,-14 2-133 0,-11 9-217 16,-10 0-146-16,-7 7 313 0</inkml:trace>
  <inkml:trace contextRef="#ctx0" brushRef="#br0" timeOffset="200828.08">19749 9233 1478 0,'-13'-15'107'0,"2"0"61"0,3 4 46 0,1 2 29 15,-1-1-13-15,8 10-36 0,0 0-42 16,0 0-47-16,0 0-48 0,0 0-34 16,0 0-23-16,0 0-11 0,0 0-10 15,0 0-30-15,0 0-36 0,0 0-51 16,0 0 0-16,2 2 26 0,5 8 29 0,7 4 12 15,1 7 22-15,2 3 26 0,4 4 15 16,3 2 2-16,1 5 28 0,5-1-25 16,-2 7 0-16,4-1 1 0,2 1 2 15,8-2 92-15,0-1-103 0,3-1 3 16,4 0-5-16,2-2 7 0,2 3 6 0,4-7-2 16,-1 3 9-16,5-3 10 0,1-1 13 15,-1-6 1-15,3 4-3 0,0-5 7 16,-1-1 4-16,-1 0 28 0,-2-5-3 15,3-2-11-15,-5 0-3 0,-1 0-2 16,-4-4-7-16,-2 0-8 0,-4-4-4 16,1 1-12-16,-7-1-7 0,-5 1-5 0,-4-3 2 15,-3 1-6-15,-7-4-2 0,-5 0-6 16,-2 1 2-16,-7-3-3 0,-4 0-38 16,1 0-61-16,-5 0-55 0,0 0-65 15,2-3-84-15,-2 3-92 0,-4-8-107 16,1 1 20-16,-1-8 197 0</inkml:trace>
  <inkml:trace contextRef="#ctx0" brushRef="#br0" timeOffset="201209.35">21314 9687 2805 0,'-17'-2'38'0,"6"-2"45"0,-1 4 1 0,5-2-15 15,7 2-16-15,-6 0-16 0,6 0-21 16,0 0-55-16,0 0-67 0,0 0 7 16,4 2 14-16,3 4 10 0,11 3 20 15,2 4 18-15,3 2 13 0,5 0 19 16,1 5 2-16,1-3 2 0,-2 4 1 16,4-5 0-16,-1 5 0 0,1-3 8 0,-6 1-7 15,6 0 2-15,-3 1 3 0,1 1 0 16,-2-5 2-16,1-1 2 0,-5-2 4 15,-3 2 8-15,-6-6 2 0,0-1-4 16,-3-3 5-16,-5-1 29 0,-3 0 88 16,-4-4 119-16,2 2 120 0,-2-2 97 15,-6 2 73-15,-9-2-70 0,-6 0-83 0,-13 3-102 16,-5 1-101-16,-9 7-81 0,-1 4-90 16,-6 2-23-16,-5 7-26 0,-3 6-204 15,-8 0-225-15,-3 3-220 0,-2-1-265 16,-5-1-445-16,-2-1 238 0,-2-8 459 15</inkml:trace>
  <inkml:trace contextRef="#ctx0" brushRef="#br0" timeOffset="204497.87">8217 10455 950 0,'-7'-9'48'16,"1"0"34"-16,2-3 28 0,-1 5-3 0,3 0-12 16,-4 3-13-16,6 4-21 0,-2-6-17 15,2 6-17-15,-4-5-16 0,4 5-4 16,0 0-3-16,0 0-2 0,-2-2 3 15,2 2-6-15,0 0-2 0,0 0 1 0,0 0-10 16,0 0-2-16,0 0-13 0,0 0-12 16,2 0 6-16,2-2-1 0,0 4 8 15,7 0 9-15,1 1 6 0,-1-1-2 16,4 4 9-16,-2-4 2 0,-1 3-2 16,3-3 4-16,0 0 0 0,0 2 0 15,-2-4 4-15,4 2-1 0,0-2 0 0,2 0-2 16,-2-2 1-16,0-2-6 0,2 4 5 15,-2-4 0-15,4 4 0 0,-4-3 3 16,0 3-4-16,0-2 0 0,0 0-2 16,0 2 2-16,0 0 0 0,0 0 4 15,0-4 2-15,2 4-4 0,2 0 6 16,-3-2-10-16,5 2 5 0,0 0-1 0,1-2 4 16,1-1-6-16,-2 3 4 0,1-2 2 15,-1 2-4-15,0-2 0 0,1-2 5 16,-5 4-2-16,4 0 0 0,-4 0-1 15,3 0-1-15,-3 0-1 0,4 0 0 16,0 0-1-16,-3 0-1 0,3 0 0 0,2 0 0 16,-1-2 3-16,3 2-7 0,-1 0 7 15,2 0-3-15,-1 0-1 0,-1 0-2 16,6 0 9-16,-3 0-7 0,3-2 0 16,0 2 4-16,-2-3-4 0,-1 3 0 15,1 0 1-15,-2 0 2 0,1 3-4 16,-5-3 2-16,1 2-1 0,1-2 3 0,-1 2 1 15,1 2 2-15,1-2-1 0,-3 0-1 16,5 1 0-16,-3-1 0 0,0 4-2 16,1-4 0-16,-3 0 3 0,5 1-5 15,-5-1-2-15,3 4 3 0,-1-4 0 16,5-1 0-16,-3 3 0 0,2 0 0 16,-2 0 0-16,1-3 0 0,-3 1 1 15,3 2-1-15,1-2 0 0,-2 0 6 0,1-2-7 16,3 3 7-16,-4-1 2 0,4-2 5 15,2 0 1-15,-2 2 1 0,2 2-3 16,4-4-3-16,-4 2 2 0,2 0-4 16,2 1-1-16,0-1 4 0,-1-2-9 15,3 2 6-15,-4 2-4 0,4-4 1 16,-4 2 0-16,3-2-2 0,-3 0 0 0,2 0-4 16,-2 0 8-16,2 0-5 0,-2 0-1 15,3 0 3-15,-3 0 0 0,4-2 2 16,0 2 3-16,-4 0-3 0,3 0 4 15,-3 0-5-15,2 0 2 0,-4 4 0 16,0-1-2-16,-2-1-5 0,2 4 0 0,0-4 0 16,-2-1 2-16,2 3 1 0,2 0-1 15,0 0 0-15,-2-3 0 0,4-1 0 16,-2 2 0-16,-2-2 3 0,6 4-2 16,-5-2 2-16,3-2-2 0,-2 0 6 15,2 0 6-15,-6 0 7 0,2 0 15 16,0 2 2-16,2-2-3 0,-2 0-3 15,2 0-9-15,0 3-4 0,0-3-10 0,2 0-5 16,-4 0 1-16,3 0-2 0,1-3 2 16,2 1-1-16,1 0 1 0,-1-4-3 15,2 5 5-15,-3-5-2 0,-1 4-2 16,0-3 4-16,-2 3-3 0,2-4 26 16,-2 1 18-16,-2 1 5 0,3-2-6 15,-3-1-6-15,0 1-5 0,0 4-9 0,0-5-1 16,-1 1-13-16,-1 3-3 0,2-3 1 15,4 0-2-15,-4 3-5 0,1-3 1 16,-1 4-2-16,1-3-4 0,-3-1 4 16,2 4-2-16,-4 0 0 0,2-1-5 15,0 1 7-15,-4 2-3 0,7 0-3 16,-3 0 1-16,2-2-1 0,-2 2 6 0,0 0-6 16,0 0 2-16,0 0 0 0,-3 0 0 15,6 0 1-15,-4 2 2 0,-1-2-2 16,0 2 3-16,-2-2-5 0,-3 0 1 15,0 3 5-15,-1-3-2 0,-5 0 0 16,4 0 4-16,-1 0-1 0,-3 0-1 0,0 0-8 16,4 0-1-16,-4 0 9 0,0 0-2 15,0 0-3-15,0 0 0 0,-2 0-1 16,0 0 6-16,1 0-1 0,-4 0-8 16,1 0 3-16,0 0 5 0,-4 0 4 15,4-3-4-15,-5 3 2 0,3 0-1 16,-4 0 1-16,1 0-7 0,-2 0 1 0,1 0 0 15,-3 0-9-15,1 0-82 0,1 0-121 16,-4 0-138-16,1 0-148 0,5 0-53 16,-10 0 210-16</inkml:trace>
  <inkml:trace contextRef="#ctx0" brushRef="#br0" timeOffset="207187.23">8111 11538 863 0,'-7'0'52'0,"1"-4"31"16,6 4 3-16,0 0-8 0,0 0-10 15,0 0-15-15,0 0-18 0,0 0-17 16,0 0-10-16,0 0-8 0,0 0-4 0,0 0-2 15,0 0 0-15,0 0-4 0,0 0 8 16,4 0-3-16,3 0 2 0,3 4 1 16,-1-4 3-16,3 2 27 0,3 0-32 15,0 1 0-15,0-1 2 0,-4 0-2 16,5 2 3-16,-5-2-1 0,4 0-1 0,0 3-2 16,0 1 4-16,0-4 2 0,4-1 0 15,0 3 3-15,4-2-3 0,0 0-1 16,3 2 6-16,-1-3 2 0,3 1-1 15,2-2 2-15,0 0 1 0,-1 4 1 16,1-4 10-16,2 0 6 0,-4 0-2 16,3 2 2-16,-1-4-4 0,6 2-6 0,-4 0 5 15,-2 0-5-15,2 0-6 0,0 0 3 16,-1 0-3-16,-1 0 1 0,2 0 3 16,0 0 1-16,2 0 0 0,0 2 0 15,4-2-1-15,-4 0-2 0,0 0 0 16,4 2-4-16,-4-2 2 0,0 3-1 15,0-1-1-15,4-2 0 0,-4 2 0 0,0-2-4 16,0 4-1-16,-2-2 3 0,0 0-3 16,-4-2-1-16,3 5 1 0,1-3-3 15,-4 2 4-15,4-2-2 0,0-1 1 16,2 3 1-16,0 0 7 0,0 0 9 16,2-4 16-16,-6 1 6 0,6 1 1 0,-2-2 0 15,0 0-4-15,6 0-6 0,-6 0-8 16,2 0-5-16,2 0-8 0,-4 4-5 15,0-4 6-15,0 0-8 0,0 0-2 16,0 2 3-16,2-2-2 0,-2 0-2 16,0 2 1-16,2-2-3 0,2 4 0 15,-4-4-3-15,5 0 3 0,-1 0-1 16,7 0 0-16,-7 0 1 0,2 0-1 0,0-4 1 16,-1 4-1-16,-3 0 2 0,4 0 1 15,-4-2 3-15,2 2 1 0,-1 0 5 16,1-2 11-16,-2 2 27 0,2 0 132 15,-4-4-122-15,0 4-5 0,4 0-8 16,-2-2-13-16,0 2 1 0,1-1-11 16,-1 1-5-16,2 0-6 0,-2 0 12 0,2 0-2 15,-2 0-4-15,1 0-5 0,-3 0-5 16,1 0-2-16,0 0 0 0,-2 0-1 16,-1 0-2-16,0 0-6 0,-4 0 4 15,2 1-4-15,-3 1 0 0,1-2 0 16,-1 0 4-16,-3 0 0 0,3 4 0 0,-5-4 0 15,-3 0 0-15,-2 2-1 0,0-2 1 16,-3 0-1-16,-3 0 3 0,-2 0-5 16,-1 0 5-16,-1 0-1 0,1 0 5 15,0 0-11-15,-5 2 9 0,5-4-11 16,-1 4 3-16,1-2-11 0,1 4-101 16,5-3-163-16,1 1-180 0,-2-2-279 15,2-2 140-15,2-5 235 0</inkml:trace>
  <inkml:trace contextRef="#ctx0" brushRef="#br0" timeOffset="207755.89">12532 11125 2024 0,'0'0'0'16,"0"0"-11"-16,2 5-10 0,-2-5-14 15,0 0-55-15,0 0-60 0,0 0-47 0,0 0-6 16,2 6-19-16,-1-4-19 0,5 4-67 16,0-3 49-16,-2 5 110 0</inkml:trace>
  <inkml:trace contextRef="#ctx0" brushRef="#br0" timeOffset="207921.79">12454 11473 1927 0,'-3'0'-8'0,"3"0"-16"16,0 0-66-16,0 0-108 0,-4-2-171 16,4 2-161-16,5-6 193 0</inkml:trace>
  <inkml:trace contextRef="#ctx0" brushRef="#br0" timeOffset="208646.85">12553 11103 1188 0,'0'0'33'15,"0"0"13"-15,0 0 8 0,0-2-6 16,0 2-4-16,0 0-5 0,1-2-10 16,-1-2-5-16,-1 0-30 0,1-1-22 15,-2-3-22-15,-4 1-3 0,2 1 4 16,-1 3 2-16,1-3 11 0,-4 0 22 15,3 5 35-15,-1-1 28 0,0-2 31 0,1 4 23 16,-1-2 10-16,2 2 7 0,4 0-14 16,0 0-20-16,0 0-22 0,0 0-24 15,0 0-18-15,0 0-10 0,0 0-4 16,0 0-9-16,0 0-7 0,0 0 0 16,0 0 4-16,0 0 3 0,0 0-3 0,0 0 2 15,0 0-1-15,0 0 4 0,0 0 1 16,0 0 0-16,0 0-1 0,0 0-4 15,0 0 5-15,0 0-1 0,0 0-8 16,0 0-10-16,0 0-69 0,0 0-72 16,0 0-100-16,0 2 3 0,4 2-23 15,2-1 73-15,3 3-139 0,0 0 138 0</inkml:trace>
  <inkml:trace contextRef="#ctx0" brushRef="#br0" timeOffset="208814.75">12488 11361 3477 0,'-9'2'42'0,"-1"-2"16"16,7-2-20-16,-3-3-47 0,6 5-141 16,0 0-171-16,0 0-191 0,-2-4-161 15,10-2-188-15,-5-1 324 0</inkml:trace>
  <inkml:trace contextRef="#ctx0" brushRef="#br0" timeOffset="-214194.41">18485 12866 296 0,'-8'-2'10'0,"1"-3"17"16,-1 3 19-16,1-4 13 0,-1-1 13 16,1-1 12-16,1 1 14 0,-5 0 1 0,3-3-7 15,-1 3-10-15,1-3-4 0,-1-1-13 16,-1 4-11-16,3-1-12 0,-3 1-14 16,3 3-9-16,-1-3-9 0,0 1-5 15,1 4-7-15,-1-1-4 0,5 1 1 16,-5 2 3-16,0 0 0 0,1 2 1 15,3-2-1-15,4 0 0 0,0 0-5 0,0 0 0 16,0 0-1-16,0 0 1 0,0 0-4 16,0 0-3-16,0 0 1 0,0 3 7 15,2-1 4-15,5 0 4 0,3 4 12 16,1-1 10-16,10-1 6 0,2 2 11 16,3-1 0-16,6-3-2 0,2 0-2 0,2 2-5 15,4-3-11-15,0-1-1 0,1 2-9 16,-1-2-2-16,1 4-2 0,5-4-3 15,-1 0-2-15,1 0 6 0,1 0 2 16,-2-4-2-16,1 2 5 0,-1 1 7 16,2-3 3-16,-3 0 10 0,3 0-2 15,-6 3 3-15,1-5-6 0,-6 4 1 16,4 0-7-16,1-1 1 0,-1 1-4 0,0 0 3 16,-5-2-2-16,-1 2-8 0,2 2 1 15,-2-2-4-15,-1-1-2 0,-3 3-3 16,0-2-2-16,-2 2-1 0,3 0 3 15,-1 0-4-15,-2-2 3 0,2 2-4 16,-1-4 0-16,-1 4 7 0,-1 0-8 0,1 0 1 16,-4 0 6-16,7 0-4 0,-3 0 0 15,0 0 0-15,1 0 7 0,3 0-3 16,0 0 9-16,-4 4 3 0,3-4 15 16,-1 2 19-16,0-2 7 0,0 0-2 15,1 0 9-15,-1 2 16 0,2-2 19 16,-2-2 12-16,2 2-6 0,0 0-11 0,-3 0-2 15,1 0-17-15,2 0-16 0,-4-2-18 16,5 2-11-16,1 0-10 0,-2-4-4 16,0 4-6-16,0 0-8 0,-2 0 2 15,2 0 0-15,0-2-2 0,1 2 2 16,1 0-3-16,0-1 6 0,0-3-5 16,3 2 0-16,-1 0 4 0,0 2-3 0,0-4 5 15,0 3 2-15,0 1-1 0,2-2 6 16,1 2-2-16,3 0 2 0,0 0-3 15,-3-4 1-15,3 4-3 0,-2 0-3 16,-4 4 7-16,3-4-8 0,-3 0-3 16,4 2 5-16,-1-2 1 0,1 0 14 0,-2 0 8 15,4 1 7-15,-1 3 1 0,4-2-10 16,-1 0-3-16,-2 2-11 0,-1-3-1 16,1 1-7-16,-1 2 2 0,-1-2-8 15,-4 0-2-15,5 3 1 0,-1-3-5 16,0 2-1-16,-1-2 1 0,-1 0 5 15,2 3 5-15,0-3 0 0,3 2-10 16,-3-2 10-16,0-1-2 0,1 3-4 0,-5 0 3 16,2 0-4-16,0-3 7 0,-1 1-9 15,-1 2 6-15,2-2-6 0,-2 0 9 16,2 1 0-16,-2-1-6 0,0 0 5 16,1-2-2-16,-3 4-3 0,2-2 1 15,4 0 7-15,-6 1-7 0,4-1-1 16,-2 0 6-16,-2 2-1 0,-2-4-16 0,0 2 16 15,0 0-2-15,-2-2 0 0,-1 0 0 16,3 0-5-16,-2 0 4 0,-2-2-5 16,5 2 8-16,-5 0-5 0,2 0 1 15,2 0 1-15,-3-2-1 0,3 2-10 16,2-4 17-16,4 2-8 0,-3 2 10 0,0-2-1 16,0-1-1-16,-1 3-2 0,-1-2-9 15,1 2-1-15,-6 0 155 0,2-2-171 16,-3 2-5-16,-1-4 11 0,-1 4-6 15,-1-2 1-15,1 2-2 0,-3 0 2 16,3 0-4-16,-6 0 20 0,4 0 5 16,-1 0-5-16,-3 0 0 0,4 0 1 15,-4 0 11-15,3-2-7 0,-1 2-4 0,2-3 9 16,1 3-6-16,1-2 1 0,0 0 2 16,-1 2 1-16,-1-4-7 0,-2 4-4 15,1-2 15-15,-3 2-7 0,-2-1 1 16,0 1-2-16,-2 0-4 0,0 0 0 15,1 0 5-15,-5 0 1 0,2 0-3 16,-5 0 1-16,1 0-10 0,1 0 8 0,-3 0-1 16,1 1-5-16,-1-1-4 0,3-1-8 15,-3 2-64-15,-3-1-81 0,4 0-91 16,-3 0-88-16,-1 0-102 0,-4 0-100 16,0 0-102-16,0 0 128 0,-9-5 217 15</inkml:trace>
  <inkml:trace contextRef="#ctx0" brushRef="#br0" timeOffset="-212764.28">18079 12784 608 0,'-8'-9'34'0,"0"2"24"15,1-1 8-15,1 3 2 0,6 5-5 16,0 0-13-16,0 0-17 0,0 0-4 15,0 0-13-15,0 0-6 0,0 0-1 0,0 0-3 16,0 0-1-16,0 0 0 0,0 0-2 16,0 0-4-16,0 0-3 0,4-2 2 15,0 2 4-15,1 2-1 0,5 3 5 16,5-3 3-16,4 2 2 0,4-1-3 16,3 5 2-16,-1-3 0 0,1 3 1 15,4-3-2-15,2 3 60 0,1-4-69 0,1 3 3 16,3-1 1-16,1 1 0 0,2-1 0 15,1-4 1-15,1 3-2 0,0-5 2 16,1 2 18-16,1-2-2 0,3 0-2 16,-4 0 0-16,5-2 22 0,-5-2-24 15,4 3-4-15,-5 1 2 0,1-6-3 0,3 2-2 16,-3-1 2-16,1-1 1 0,-3 2-1 16,5-3-1-16,-3-1-2 0,-1 3-5 15,-3-1 0-15,3 4 0 0,-2 1-6 16,-5-5 6-16,-1 4-6 0,-1 2-1 15,-1-5 4-15,-4 3-2 0,2-2-1 16,-3 2 0-16,1 0-67 0,-3-1 77 0,-3 3-1 16,3-4 5-16,-2 4-5 0,1-4 7 15,-5 4-3-15,4 0-4 0,-4 4 3 16,1-4-12-16,-3 0 0 0,0 0 3 16,0 0 4-16,2 2-5 0,0-2-2 15,-2 0 3-15,0-2-4 0,2 2 2 16,0-4 2-16,4 4-1 0,-1 0-2 0,-1-2 1 15,2 2-1-15,0-2 4 0,-3 2 0 16,3 0 0-16,0 0-1 0,-4 0 3 16,3 0-3-16,-1 0 3 0,2 0-5 15,-1 0 0-15,3 2 1 0,-4 0-1 16,1 2 3-16,1-4-6 0,2 2 7 0,-1 0-4 16,1 1 4-16,-1-3-1 0,1 2 3 15,-4-2 3-15,3 2-2 0,1-2 9 16,-1 0 0-16,3 0 5 0,1 4-1 15,-3-4-4-15,1 2 7 0,-1-2-5 16,-2 1 4-16,-1-1 1 0,3 0 2 16,-1 4 2-16,5-2-5 0,-3-4-5 0,6 4 3 15,-3-4-5-15,3 2-3 0,0-4-1 16,0 3-10-16,2 1 3 0,-4-2-2 16,1-2 4-16,1 2 1 0,0-3-3 15,0 3 2-15,2 2 3 0,-2-2 97 16,0-2-116-16,-3 2 0 0,1 2 2 0,0-2-1 15,-2 2 0-15,3-3-1 0,3 3 0 16,0-2-1-16,0 0 16 0,3 2 0 16,1-4-5-16,2 2 4 0,2-3 0 15,-1 3-5-15,1-4-4 0,7 3 5 16,-2-3 3-16,-2-1-7 0,5 1 1 16,-1 2 1-16,2-1-4 0,2-3-4 0,-2 3-47 15,2 1-29-15,1-2-19 0,-1 5-30 16,4-3-32-16,2 2-20 0,-3-4-23 15,1 5-4-15,-2-1-14 0,0-2 15 16,1 4 88-16</inkml:trace>
  <inkml:trace contextRef="#ctx0" brushRef="#br0" timeOffset="-212652.35">23438 12650 55 0,'32'0'1'0,"-5"4"2"0,3-2 0 16,-3 0-1-16,-5 2-7 0,-1-4 0 0,0 1-17 15,-4-1 8-15</inkml:trace>
  <inkml:trace contextRef="#ctx0" brushRef="#br0" timeOffset="-212182.64">23121 12730 40 0,'-15'0'6'0,"0"2"10"16,5-4 12-16,3 2 4 0,-3 2 1 0,3-2 1 15,1 0 1-15,6 0 2 0,0 0-4 16,0 0-6-16,0 0-3 0,0 0-8 16,0 0-6-16,0 0-7 0,0 0-16 15,0 0-3-15,0 0 3 0,0 0 4 16,0 0 6-16,0 0 4 0,4 0 1 0,-4 4 12 15,3-4 19-15,3 2 11 0,2 0 5 16,-3 1 1-16,7-1-4 0,-1 0-6 16,-2 2-10-16,7-2-5 0,-1 3-3 15,0-3-3-15,2 0 4 0,0 4 13 16,0-5 5-16,0 3 2 0,6-2-7 16,-6 0-8-16,1-2-7 0,5 0-7 0,-4 0-5 15,2 4-6-15,-2-4 1 0,0-4-3 16,-2 4 2-16,0-2 1 0,-4 0-1 15,2-2 0-15,-4 3-1 0,-1 1 0 16,3-2-1-16,-4 2-1 0,1-4 1 16,-3 2-1-16,3 2 0 0,-3 0 0 0,1 0 0 15,0 0 0-15,-1 0 0 0,-3-2-5 16,3 2-17-16,1 0-26 0,-2 0-32 16,1 0-39-16,1-3-42 0,-3 6 41 15,3-1-69-15,3 0 75 0</inkml:trace>
  <inkml:trace contextRef="#ctx0" brushRef="#br0" timeOffset="-211689.43">24007 12833 505 0,'4'0'22'0,"-4"0"15"0,0 0 10 0,0 0 0 16,0 0-2-16,0 0-5 0,0 0 7 16,0 0 2-16,0 0-6 0,0 0-8 15,0 2-2-15,0-2-3 0,0 0 5 16,0 0 17-16,0 0 5 0,4 1-12 0,-1-1 0 16,3 4 27-16,4-4 12 0,5 0 3 15,2 0-8-15,0 0-17 0,2 0-14 16,3 0-7-16,-3 0-11 0,4 0-12 15,0 0-2-15,-3 0-6 0,5 0 2 16,3 0 1-16,-3 0 0 0,-1 0 4 16,5 0 5-16,-5 0 2 0,7 0-1 15,-3 2 13-15,-2-2 2 0,3 2 3 0,-5 2 7 16,1-3-5-16,-4 1-10 0,3 2-3 16,1-2-1-16,-3 0-5 0,1 1 3 15,-2 1 60-15,2-4-53 0,-4 4 16 16,1-2 14-16,-3 0 25 0,2-4 5 15,-4 2-4-15,2 0-1 0,-5-2-12 16,1-2 0-16,-4 2-10 0,-1 0-14 0,-2 2-16 16,-1-3-7-16,1 1-14 0,-6 2-6 15,0 0-6-15,0 0-1 0,0 0-17 16,0 0-62-16,0 0-113 0,0 0-141 16,0-2-166-16,0 2-223 0,-6-7 86 15,-3-5 250-15</inkml:trace>
  <inkml:trace contextRef="#ctx0" brushRef="#br0" timeOffset="-204308.41">8106 13212 1150 0,'-12'-11'66'16,"-1"4"70"-16,2 3 29 0,1-2-5 15,-1 4-16-15,11 2-29 0,-4-3-34 0,-1 8-36 16,1 3-34-16,0 7-19 0,0 7-4 16,-3 8 0-16,1 5 7 0,4 4 2 15,0 4 3-15,2 2 3 0,0 3-6 16,4 0 2-16,2-1 6 0,-3-1-4 15,5-1-1-15,-2-2 1 0,-1 0-1 16,-3-4 1-16,2-8-1 0,2 3 0 0,-4-8 4 16,3-4-2-16,-3-7-2 0,4-2 2 15,-4-6 1-15,-2-7-16 0,2 2-17 16,-2-2-13-16,0-2-15 0,3-3-13 16,-3-6-142-16,-3-10-150 0,6-7-164 15,-1-11 180-15,-2-7 142 0</inkml:trace>
  <inkml:trace contextRef="#ctx0" brushRef="#br0" timeOffset="-202663.4">8168 13179 617 0,'-15'5'24'0,"0"-5"35"0,3 2-42 16,-1-2 87-16,6 4 16 0,-3-8-4 15,5 8-5-15,5-4-46 0,0 0 5 16,0 0-20-16,0 0-20 0,0-4-24 16,7 4-5-16,4 4 0 0,8-4 1 15,6 2 6-15,7-2-4 0,2 2 7 16,10-2-1-16,5-2 1 0,6 0 1 0,-1-4-8 16,9 4 3-16,1-3-1 15,4-1-5-15,2-1-1 0,0 3 0 0,-4-7-1 16,2 4 4-16,0-1-1 0,4 1-4 15,-4-1 1-15,2 4 4 0,0-3-1 16,2 1-4-16,-4 1 4 0,0-3-4 16,3 5 0-16,-3-1 1 0,2 2-1 0,-2 0 1 15,-1 2 0-15,-1 0 4 0,0 0-4 16,0 2 1-16,-2-2 3 0,-5 2-1 16,-1 2-3-16,-1-4 0 0,-4 2 0 15,-2-1-1-15,-2 3-2 0,-3-2 4 16,-5 4-4-16,-3-5 5 0,-2 5 0 0,0-2-3 15,-2 1 2-15,-2 3 0 0,2-3-2 16,-4 3 4-16,2-1-4 0,-1 1 4 16,-3-1-2-16,0 1 2 0,2 1-4 15,-1-2 1-15,1 1 0 0,-2-1-1 16,5-1 4-16,-3-3 0 0,2 3-4 16,-4-4 4-16,1 2-3 0,-3-2 2 15,-7-1 0-15,4-1-2 0,-4 0-1 0,-4 4 1 16,-4-4 116-16,2 2-128 0,-5-2 0 15,-1 6 0-15,-7-6-6 0,2 0 3 16,0 3 4-16,-2 1 0 0,-2 0 5 16,2 1 17-16,0 1-1 0,-2 1 1 15,-1-3-1-15,3 3-5 0,0 1 4 0,0-3-1 16,0 1-9-16,0-2-1 0,0-4 4 16,3 7-1-16,-1-1 4 0,0 1-1 15,2 3 0-15,0 1-4 0,-1-4 4 16,1 4-1-16,2 2-7 0,-2 0 6 15,3 2 4-15,-1 4 11 0,-2 1 5 16,-1 5 0-16,1 1 4 0,0 3-5 0,-2 1-2 16,5 2-1-16,-3-1-6 0,2 3-2 15,0-1-6-15,-3 1 0 0,-1-3-3 16,4 1 4-16,-6-4-2 0,2 2-4 16,4-1 1-16,-5-1 3 0,1-2-3 15,2 0 0-15,-2-3-5 0,-2-1 10 16,0-5-5-16,2-4 1 0,-4-2-2 0,2-4 9 15,0 1-5-15,0-2 7 0,0-5-1 16,-2 3-98-16,2-4 123 0,0 0 13 16,0 0 34-16,0 0 22 0,0 0 21 15,0 0 12-15,0 0-8 0,0 0-7 16,0 0-38-16,0 0-27 0,-4-4-16 0,4 4-16 16,0 0-11-16,0 0-11 0,0 0-2 15,0 0-7-15,0 0 3 0,0 0 5 16,-2 0-2-16,2 0 6 0,0 0 1 15,-3 0 7-15,3 0-34 0,-6 4 6 16,0-4 3-16,1 2 1 0,-7-2 5 0,1 0 3 16,-2 0 9-16,1 0 11 0,-3 0 3 15,0-2 6-15,-2 2 29 0,0 0 0 16,0-4 21-16,-2 4 5 0,-3 0 0 16,-1 0 6-16,2-1 21 0,-7 1-8 15,1 0 0-15,1 0 10 0,-6 0-3 16,0-2 6-16,-2 2-7 0,1-4 1 0,-1 4 6 15,0-2-6-15,0 0-19 0,-5-2-11 16,-3 3-26-16,0-5-3 0,1 4-10 16,-1-3-8-16,-1 1-9 0,1-2 1 15,-5 4-13-15,4-1-1 0,-5 1 2 16,-1 0-15-16,2 2 6 0,2 2-5 16,-3-4 5-16,1-2-5 0,0 4 5 0,-2 0 9 15,0 0-9-15,-1 0 7 0,1-2-2 16,2 4 0-16,2-2 3 0,-1 0-4 15,1 0-4-15,0 0 0 0,-1 4 0 16,1-4-7-16,0 0 2 0,-5 2 5 16,-1-4 2-16,2 2-8 0,0 0 3 0,-4 2 6 15,6-2 1-15,0 0-8 0,-2 0 1 16,-1 0 6-16,7 2-6 0,-4-2 6 16,3 3-4-16,-1 1 2 0,-4 4-7 15,3-3-1-15,-3 3 0 0,6 1 7 16,-4-2 0-16,-1 5-3 0,7-3 4 15,3-2-4-15,-2-1 1 0,6-2-1 16,2 1 1-16,0-3 5 0,2-2 6 0,1 0-1 16,3 0-6-16,-2 0 0 0,3-2 3 15,0 0 5-15,1-1-6 0,3 1-110 16,-2 0 125-16,4-2-1 0,-1 2 6 16,1 0-8-16,4-1-1 0,-2 1 6 15,5 0 3-15,1-2-14 0,5 4-2 16,-1 0-1-16,-1-2-7 0,3 2 0 0,3-1 6 15,-6 1-8-15,6-4 5 0,2 4-6 16,-5 0 1-16,5 0-12 0,0 0 9 16,-4 0 2-16,4 0-8 0,0 0 10 15,0 0-1-15,0 0-8 0,0 0 6 16,0 0 3-16,-6-2-1 0,6 2 5 0,0 0 1 16,0 0 9-16,0 0 24 0,0 0 37 15,0 0 12-15,0 0 10 0,0 0-5 16,0 0-10-16,0 0-16 0,0 0-14 15,0 0-11-15,0 0-3 0,0 0 13 16,0 0 0-16,0-2 4 0,-2-3-17 16,-2-1-7-16,4 2-21 0,-1-9-24 0,-1 0-1 15,-4-5-9-15,4-10 3 0,-4-2 3 16,3-5-11-16,-1-6-64 0,0-8-48 16,-3-7-66-16,1-3-88 0,-2-8-181 15,5 0-63-15,-5-4-116 0,-2 4-46 16,3 4-107-16,-3 4 154 0,-1 3 279 0</inkml:trace>
  <inkml:trace contextRef="#ctx0" brushRef="#br0" timeOffset="-194716.21">23077 14198 99 0,'-3'0'-24'0,"-3"-2"-8"16,-2 0 12-16</inkml:trace>
  <inkml:trace contextRef="#ctx0" brushRef="#br0" timeOffset="-194583.3">22786 14183 37 0,'-3'0'-2'16,"-3"0"-10"-16,6 0 2 0,-6 4 3 16</inkml:trace>
  <inkml:trace contextRef="#ctx0" brushRef="#br0" timeOffset="-193408.51">22692 14206 296 0,'-12'0'14'0,"7"0"7"15,-3 0 4-15,1 0 3 0,1 0-3 16,-2-2-3-16,5 2-3 0,-3-2-3 16,2 2-10-16,-1-4-3 0,-3 4-3 15,0-2 13-15,1 2 17 0,3-2 12 0,-5 2 18 16,-3-3 16-16,9 3 18 0,-5-2 7 15,8 2 9-15,-8 0-4 0,3 0 0 16,1-2-10-16,4 2-6 0,0 0-22 16,0 0-12-16,0 0-23 0,2 0-12 15,-2 0-10-15,0 0-3 0,0 0-10 16,0 0-5-16,0 0-6 0,2 0-7 0,5 0 0 16,-1 2 3-16,3 0 3 0,1 3 3 15,3-3 10-15,-2 4 3 0,5-4 0 16,1 3-1-16,-2 1 5 0,2-4 3 15,0 0 1-15,0 1 2 0,2-1 0 16,5 0 1-16,-1-2 1 0,1 4-9 16,3-4 4-16,3 2-2 0,-2-1-2 0,3-1-2 15,3 0 2-15,-4 0-7 0,4-1 9 16,-2 2-4-16,2-1-4 0,0 0 0 16,2 0-1-16,0 4 9 0,-6-4-6 15,6 2-3-15,-8 0 3 0,5-2 0 16,-7 4 0-16,4-3 0 0,-3 1 0 15,-1 2-1-15,3-2 3 0,-3 0-3 0,2 1 6 16,1-3 9-16,-3 0 25 0,2 2 14 16,3-2 7-16,-1 0 6 0,0-2 13 15,6-1 4-15,-2 1 0 0,2 2 1 16,2-2-13-16,-2-2 1 0,0 1-21 16,0-1 6-16,-1 2-7 0,3 2-9 15,-2-2-7-15,-2-3-5 0,4 3 13 0,-4-2-10 16,0 2 3-16,0 0-11 0,0-1 13 15,-2 1 5-15,2 2-1 0,-2-2-7 16,4 2-1-16,0 0-6 0,-2 0 1 16,2-4-2-16,2 4-9 0,-4 0-8 15,6-2 4-15,-3 2-11 0,3-2 10 16,4 2-12-16,1-3-1 0,0 1 13 16,2 0-6-16,1-2-1 0,1 2 6 0,-2 0 8 15,2-1 21-15,-1 3 19 0,1-2 40 16,-2 2 18-16,2-2-3 0,-2 2-5 15,1-4-11-15,-1 4-19 0,-2 0-11 16,2 0-21-16,-3 0-13 0,1 4-2 16,4-2 17-16,-5-2-15 0,-1 2 2 0,-1 1 10 15,3-3-11-15,-3 2 4 0,-1-2 0 16,1 0 19-16,0 0 20 0,-1 0 8 16,3 0-9-16,-1 0-3 0,2 0-22 15,-3 0-14-15,1 0-2 0,3-2-9 16,-3 2 10-16,-1 0-17 0,-1-3 2 15,1 3-6-15,0-2-3 0,-1 0-3 0,1 2 7 16,-3-4-18-16,1 4 5 0,-2 0-1 16,0 0 5-16,-2-2-7 0,3 2-2 15,-5-1 7-15,6 1-3 0,-4-4-6 16,2 4 0-16,-4-2-5 0,2 2 5 16,-4 0 0-16,-2-2 2 0,2 2 6 15,-4-4-14-15,3 4 10 0,-3-1-2 0,2-1 7 16,-1 2-8-16,-1 0 6 0,-2 0-1 15,-1-4 7-15,0 4 3 0,-1-2-14 16,-3 0 4-16,0 2-6 0,-4-3 0 16,-2 3 6-16,-2-2-2 0,0 2-1 15,2 0-1-15,-5-2 9 0,-1 2-9 16,1 0 0-16,-1 0-5 0,3 0 5 0,-5 0 0 16,-1-4 0-16,-1 4 0 0,1 0 0 15,-6 0 2-15,4 0-8 0,-4 0 8 16,0 0-7-16,0 0 7 0,0 0-6 15,0 0 6-15,0 0-6 0,0 0 11 16,0 0 2-16,0 0-3 0,0 0-1 16,0 0 6-16,0 0-14 0,0 0 4 0,0 0 1 15,0 0 4-15,0 0 5 0,0 0-13 16,0 0 0-16,0 0 6 0,0 0 10 16,-2-2-1-16,2 2-20 0,0 0-59 15,-2-2-69-15,-2-1-110 0,1-1-222 16,-5-3-281-16,0-5-294 0,1 3-54 0,-3-4 424 15</inkml:trace>
  <inkml:trace contextRef="#ctx0" brushRef="#br0" timeOffset="-190579.22">27271 14083 243 0,'2'0'19'15,"-2"0"23"-15,6 0 25 0,-6 0 27 16,3-4 32-16,-3 4 32 0,0 0 25 16,6 0 27-16,-6 0 12 0,0 0 14 15,2-2 1-15,-2 2 6 0,0 0-14 0,2-2-14 16,-2 2-27-16,0 0-35 0,0 0-30 16,5-3-27-16,-5-1-31 0,2 0-17 15,0 1-14-15,2-3-12 0,-2-1-13 16,4-3 0-16,-5-1-8 0,1 2 3 15,2-4-1-15,0-2-6 0,-2-2 5 16,2 0-1-16,-1-3 7 0,-3-2 11 0,4-1 16 16,-8-1 9-16,4 2 28 0,0-1-1 15,-2 3 2-15,1 3 46 0,1 4 14 16,-4 0 24-16,4 6 3 0,0 7-4 16,0 0-8-16,0 0-21 0,0 0-47 15,0 0-50-15,0 0-36 0,0 0-16 0,-2 0-5 16,2 5 1-16,0 8 9 0,6 6 5 15,-5 7 8-15,7 0 15 0,-2 8 1 16,-1-1-9-16,3 4 8 0,-1-1-4 16,1-5-4-16,-6-1-5 0,5-4-6 15,-1-4 11-15,-2-3-6 0,2 1 6 16,-1-3-5-16,-3 2 11 0,4-4-7 0,-4-4 1 16,0-4-1-16,0 1 0 0,1-1-2 15,-3-7 0-15,0 0-5 0,0 0 10 16,0 0 5-16,0 0 11 0,0 0 35 15,0 0 79-15,-3-4 10 0,3-7-27 16,-4-6-24-16,-2-7-22 0,-2-4-21 16,1-7-25-16,1-2-47 0,1-2-22 0,-1 0 12 15,-2 1-1-15,6 3 8 0,1 7 4 16,-1 6 7-16,-2 5 19 0,4 4 12 16,-2 9 12-16,2 4 14 0,0 0-20 15,0 0-9-15,0 0-39 0,0 0 0 16,-2 4-8-16,2 7 10 0,0 8 7 15,0 9 6-15,4 7 4 0,2-1 5 16,-3 3 3-16,5 0-5 0,-1-2-1 0,1-3-1 16,0-2 8-16,-1-2-8 0,1-4 0 15,-4-2 8-15,3-1 5 0,-1-5-12 16,-2-4 1-16,-1-3-2 0,-1-4 2 16,4-3 6-16,-6-2-2 0,0 0 0 15,0 0 7-15,0 0 39 0,-4-2 54 0,0-9-44 16,1-5-45-16,-3-9-24 0,0-3-4 15,-3-3-13-15,-1-5 4 0,-1 1-3 16,5 4 5-16,-1-1 11 0,-1 4 24 16,2 6 21-16,3 5 65 0,-1 4 49 15,2 5 17-15,2 8-19 0,0 0-24 16,0 0-52-16,0 0-48 0,0 0-20 16,0 2-30-16,0 11 8 0,6 8 0 0,-3 3 6 15,3 6 6-15,-2 1 6 0,3 5 4 16,1-1 0-16,0-3-8 0,-1-3 8 15,1 1-14-15,1-6 14 0,-1 2 0 16,-1-7 0-16,-3 2 0 0,4-3 2 16,-3-3-8-16,-3-4-14 0,0 0 16 15,-2-7-6-15,0 2 6 0,0-6 2 0,0 0-11 16,0 0 26-16,-4-2 27 0,2-6-70 16,-1-7-55-16,-7-7 1 0,3-4 3 15,-3-4 21-15,1-1 4 0,-5-3 4 16,7 3 16-16,3-1 17 0,-3 2 26 15,1 2 8-15,2 8 0 0,-2 1 20 16,5 4 3-16,1 2 18 0,-2 4 2 0,2 9-6 16,0 0-17-16,0 0-7 0,0 0-30 15,0 0-43-15,0 0-10 0,0 0 159 16,0 0-181-16,0 0 5 0,3 7 6 16,3 5 12-16,-2 6 24 0,7 5-1 15,-1 3 6-15,-1 7 2 0,1 4 27 0,-1-5-6 16,1 3 0-16,-3-3 0 0,1 1-2 15,-1-1 8-15,-1-2-3 0,-4 0-4 16,0-6 4-16,1 2-5 0,-3-8 1 16,0 1-9-16,0-2 2 0,2-2 14 15,0-6-12-15,-4 4 1 0,2-4-7 16,-2-1 5-16,-1-1 5 0,1-1-10 0,0-1 1 16,2-5-10-16,0 0 6 0,0 0 2 15,-4 2 2-15,4-2 3 0,0 0 3 16,0 0-5-16,0 0 10 0,0 0 6 15,0 0-6-15,0 0 0 0,0 0 11 16,0 0 0-16,0 0-1 0,0 0-3 16,0 0 3-16,0 0-6 0,0 0 3 0,0 0-7 15,0 0-2-15,0 0 2 0,0 0 4 16,0 0 0-16,0 0 5 0,0 0-13 16,0 0 1-16,0 0-7 0,-2-2-11 15,2 2-12-15,0 0 1 0,0 0 0 16,0 0 0-16,0 0 2 0,0 0 6 15,0 0 13-15,0 0 0 0,0 0 4 0,0 0-10 16,0 0 15-16,0 0 8 0,0 0-6 16,0 0 0-16,0 0-6 0,0 0 2 15,0 0 1-15,0 0 5 0,0 0-6 16,0 0 6-16,0 0 7 0,0 0-2 16,0 0 1-16,0 0-3 0,0 0-1 0,0 0-6 15,0 0 11-15,0 0-9 0,0 0 0 16,0 0-5-16,0 0 10 0,0 0-5 15,0 0 0-15,0 0 0 0,0 0 0 16,0 0-5-16,0 0 5 0,0 0-6 16,0 0-9-16,0 0 12 0,0 0 3 0,-2-3-2 15,2 1-4-15,0 2 3 0,0 0-1 16,0 0 2-16,0 0 0 0,0 0 0 16,0 0 1-16,0 0 1 0,0 0 0 15,0 0-8-15,0 0 10 0,0 0-2 16,0 0-5-16,0 0 6 0,0 0-4 15,0 0-1-15,0 0 0 0,0 0-3 0,0 0 11 16,0 0-4-16,0 0-2 0,0 0 7 16,0 0 1-16,0 0-8 0,0 0 0 15,0 0-5-15,0 0 12 0,0 0-12 16,0 0 0-16,0 0 1 0,0 0 3 0,0 0 4 16,0 0 9-16,0 0-3 0,0 0-5 15,0 0 5-15,0 0 10 0,0 0-16 16,0 0-4-16,0 0 5 0,0 0-15 15,0 0 9-15,0 0 6 0,0 0 0 16,0 0-6-16,0 0 8 0,0 0-8 16,0 0 8-16,0 0-1 0,0 0-1 0,0 0 0 15,0 0 11-15,0 0-13 0,0 0 6 16,0 0-8-16,0 0 11 0,0 0-7 16,0 0-6-16,-2-6-5 0,2 2-8 15,0-1 17-15,0-1-5 0,0 6-6 16,2-4 2-16,-2-1 1 0,0-3-3 15,-2 3 15-15,2 1-6 0,0-1 6 0,0 5-4 16,0-2-2-16,0 2 7 0,2-6-6 16,-2 1-12-16,2 1 0 0,-2 4 4 15,2-6 0-15,-2-1-4 0,4-1 9 16,-2-1 0-16,-2 2 15 0,2-6 0 16,1-2-1-16,-3 0-1 0,2-2-4 15,-2-2 6-15,0 1-9 0,2-3 0 0,-2 1-4 16,4-2 8-16,-4-1 5 0,0 1-4 15,-4 0-5-15,2-1 5 0,0 3-1 16,2 1-14-16,-3 1 52 0,3 1-56 16,-2 0 10-16,0 4-11 0,-2-2 13 15,4 2-13-15,-2 4 2 0,0-4 15 16,0 2-15-16,-1 0 11 0,3-1 7 0,0 5-7 16,0-6-6-16,-2 4 8 0,2-2-2 15,-2 3 0-15,2 1 2 0,-4 3-2 16,4-4 0-16,0 8 0 0,-2-7 7 15,2 0-3-15,0-1 2 0,-5 1-8 16,3-4-2-16,-2 3 2 0,4 1 0 0,-4 3 6 16,2-3 0-16,0-1 3 0,2 2 0 15,0-1 1-15,0 5-3 0,-3-5 1 16,3 7-10-16,0-6 13 0,-2 1-3 16,2 5 0-16,0 0 3 0,0 0-6 15,-2-2-1-15,2 2 0 0,0 0 4 16,0 0 5-16,0-6-15 0,0 6 13 0,0 0-1 15,0 0-1-15,0-4 10 0,0 4-4 16,0 0 11-16,0 0-11 0,-2-3-1 16,2 3-12-16,0 0 0 0,0-4-2 15,0 4 6-15,0 0-8 0,0 0-6 16,2-4 9-16,-2 4-5 0,0 0 0 16,0 0 8-16,0 0-2 0,0 0-4 0,0 0 8 15,0 0 177-15,0 0-208 0,0 0 3 16,0 0 5-16,0 0-2 0,0 0 14 15,0 0-10-15,0 0 0 0,0 0 0 16,0 0 19-16,0 0 13 0,0 0 193 16,0 0-217-16,0 0 14 0,-2-2-3 15,2 2 2-15,-4-1-8 0,4 1 4 0,0 0-2 16,0 0-17-16,0 0 27 0,0 0-10 16,0 0 6-16,0 0 5 0,0 0-3 15,0 0 0-15,0 0 5 0,0 0-7 16,0 0-2-16,0 0 0 0,0 0-8 15,0 0-1-15,0 0 3 0,0 0-8 0,0 0 3 16,-2-4 3-16,2 4-11 0,0-4-21 16,0 4-44-16,0 0-92 0,0 0-95 15,0 0-142-15,0 0-134 0,-2-4-143 16,-2 1-141-16,4 3-139 0,0 0 212 16,0 0 320-16</inkml:trace>
  <inkml:trace contextRef="#ctx0" brushRef="#br0" timeOffset="-185727.16">24725 14181 315 0,'0'0'7'16,"0"0"-5"-16,2-1-2 0,-2 1-4 0,0 0-12 16,0 0-13-16,0 0-16 0,0 0-26 15,0 0-1-15,0 0 28 0</inkml:trace>
  <inkml:trace contextRef="#ctx0" brushRef="#br0" timeOffset="-185326.41">24735 14159 391 0,'0'-7'25'0,"2"-1"17"16,-4 3 20-16,2 1 11 0,0-2 10 15,-2 1-3-15,2 5-3 0,0-4 3 16,-4 0 12-16,2 1 10 0,2 3 8 16,0 0 2-16,0 0 17 0,0-6 18 15,0 6 16-15,0 0 8 0,0 0 2 0,0 0 9 16,0 0-6-16,0 0-11 0,0 0-28 16,0 0-19-16,0 0-5 0,0 0 17 15,-2-2 12-15,2 2 4 0,0 0-4 16,0-5 2-16,0 5-1 0,0 0-26 15,-3-6-20-15,3 2-29 0,0 4-25 0,0 0-13 16,0-5-12-16,0 5 19 0,-2-2-1 16,2 2 23-16,0 0-10 0,0 0 2 15,0 0-8-15,0 0-23 0,0 0-1 16,0 0-14-16,0 0-31 0,0 0-18 16,0 2 1-16,2 5 11 0,-2 2 9 15,3 6 9-15,1 6-5 0,2 1 18 0,-2 0-1 16,-1 3 2-16,-1 1 0 0,0-4-5 15,4 0 10-15,-1 3-7 0,-3-3 2 16,0 0 0-16,0 4 0 0,2-3-5 16,-2-1 10-16,0 0-5 0,-2-3-5 15,0 1-90-15,0 1-157 0,-2-5-165 16,2-1-140-16,-6-2-160 0,2 2-239 0,-1-5 309 16,-3-9 273-16</inkml:trace>
  <inkml:trace contextRef="#ctx0" brushRef="#br0" timeOffset="-184727.27">23554 14001 874 0,'-8'-11'46'15,"-1"2"32"-15,-1-4 68 0,3 5 88 16,1 1 74-16,2-3 83 0,-2 5 85 16,5-3 67-16,-3 6-161 0,4 2 89 15,0 0-100-15,0 0-109 0,0 0-90 16,0 0-65-16,0 2-58 0,4 4-20 0,-1 3-4 16,5 6-30-16,1 0 3 0,5 5 0 15,-5 3 2-15,4 1 0 0,-3 2 0 16,1 0 0-16,-2 4 0 0,3 0 0 15,-5-1-7-15,-1 5-4 0,5-4-55 16,-5 1-63-16,2 3-64 0,-3-3-138 16,1 1-147-16,-4 1-126 0,0-1-72 15,-2-2-70-15,2 0-45 0,-2-6 320 0</inkml:trace>
  <inkml:trace contextRef="#ctx0" brushRef="#br0" timeOffset="-183916.26">22295 14003 1090 0,'-8'-13'34'0,"-1"2"61"0,-2-2 97 16,5 3 90-16,-2-1 73 0,1 2 62 16,-1 1 57-16,3 3 34 0,1 1-14 15,4 4-41-15,0 0-63 0,0 0-72 16,0 0-86-16,0 0-80 0,0 0-63 16,0 0-52-16,0 0-22 0,-4 2-19 15,4 0-13-15,0 5 7 0,6 12 5 0,-1 3 1 16,1 2 8-16,5 8 1 0,-1 3-1 15,-1 3-6-15,-1 1 6 0,1 2 0 16,-1-4-2-16,-1 2-6 0,-3-2 12 16,4 0-8-16,-3-1-4 0,1-1 4 15,-2-3 2-15,2-1-8 0,-3-5 2 16,3-2 6-16,-2-3-8 0,1-2-7 0,1-1-6 16,-4-7-130-16,0 0-129 0,2-3-147 15,-2-1-186-15,-2-7-167 0,3 0-165 16,3 0-134-16,2-11 423 0</inkml:trace>
  <inkml:trace contextRef="#ctx0" brushRef="#br0" timeOffset="-183161.73">22304 14271 1113 0,'-9'-6'19'0,"1"4"23"0,1 0 20 15,1-3 24-15,2 3 11 0,4 2 9 16,-3-6 12-16,3 6 24 0,0 0 17 15,0 0 18-15,0 0 0 0,0 0-5 16,0 0-16-16,0 0-17 0,0 0-31 0,0 0-31 16,0 0-31-16,0 0-27 0,3-1-14 15,-1-3-6-15,8 4 1 0,-1 4-10 16,6-3 6-16,2 7 1 0,0-3 2 16,6 3 1-16,2-1 130 0,3 1-139 15,2 1 10-15,10-1 17 0,-1-1-11 16,3-1 0-16,0-1-4 0,1-3 5 0,1 0-5 15,3 2 10-15,0-4-4 0,-2 1-5 16,3-1 0-16,-5 0-1 0,1 2-7 16,-5 2 5-16,1-4-5 0,0 4-9 15,-4 1 12-15,-2 1-5 0,0-2 6 16,-6 3-4-16,-3 0 5 0,-5 1 5 16,-3-1 1-16,0 1-1 0,-2-3-2 0,-1 1-1 15,-3-2-4-15,-2 1 6 0,5-3 5 16,-5 4 40-16,1-6 2 0,-3 0 18 15,3 0 2-15,1-2 14 0,-5-2 18 16,5 2 1-16,-2-3-6 0,1 3-13 16,-1-4-13-16,1 3-15 0,1-3-16 0,-1 4-12 15,-1-3-25-15,-1-1 5 16,-1 4-9-16,-3 0-7 0,2-2-1 0,1 4-9 16,-3-1-9-16,0 1-87 0,-1 0-93 15,3-2-137-15,-6 2-147 0,0 0-160 16,4 0-240-16,-4 0 220 0,4-6 275 15</inkml:trace>
  <inkml:trace contextRef="#ctx0" brushRef="#br0" timeOffset="-182566.58">23572 13990 450 0,'-7'-2'29'16,"1"-4"21"-16,1 5 27 0,-3-1 26 15,4-2 20-15,-1 2 23 0,3-3 23 0,2 5 32 16,-4-2 27-16,4 2 14 0,0 0 9 16,-4-2-21-16,4 2-18 0,0-6-43 15,0 6-42-15,0 0-54 0,2 2-40 16,-2 2-20-16,6 0-18 0,-3 7 5 16,7 4-8-16,1 1 11 0,2 8-3 15,1 6 1-15,-3 6 2 0,4 3-2 0,-2 5 1 16,-3 5-6-16,-1-3 4 0,1 3 0 15,-3-3 0-15,-1-3-9 0,2-2 11 16,-7 0 1-16,3-8-2 0,0-3-4 16,-2-4 5-16,0-9-1 0,2-2 2 15,-4-2-2-15,1-6-1 0,-1-7-4 0,0 0-17 16,0 0-90-16,0 0-147 16,0 0-193-16,0-5-326 0,2-5 181 0,-2-10 235 15</inkml:trace>
  <inkml:trace contextRef="#ctx0" brushRef="#br0" timeOffset="-181870.51">24771 13986 1150 0,'-8'-7'58'16,"4"-4"57"-16,-3 3 39 0,1 4 37 15,2-3 21-15,-1 3 34 0,3 0 33 16,2 4 22-16,0 0 19 0,0 0-14 0,-6-3-31 15,6 3-43-15,0 0-53 0,0 0-47 16,0 0-49-16,0 0-46 0,-2 3-19 16,2 1-18-16,0 9-5 0,2 8 0 15,-2 1 0-15,4 8 0 0,-2 1 13 16,2 7-9-16,-1 1 4 0,5-2 5 16,-6 0 1-16,3 0-4 0,-1-1 0 0,2-7-2 15,-2 1-1-15,-1-2-6 0,1-4 1 16,2-1-7-16,-2-3 3 0,1-3-6 15,1-2 8-15,-4-2-76 0,2 0-154 16,-1-4-162-16,1 0-170 0,0-1-187 16,-2-1-232-16,0 1 374 0</inkml:trace>
  <inkml:trace contextRef="#ctx0" brushRef="#br0" timeOffset="-177836.96">24852 14100 626 0,'-8'-6'30'0,"1"4"34"16,3-3 16-16,4 5 19 0,0 0 3 15,-4-2-5-15,4-6-26 0,-2 1 7 0,2 1 0 16,2-3-4-16,-2 2 3 0,0-3 18 15,4-1 18-15,-4 4 23 0,0-3 12 16,-4-3 20-16,2 4 12 0,0 0 10 16,1-2 14-16,-5 3 27 0,4 1 10 15,-4 5-6-15,4-4-17 0,2 6-38 16,0 0-33-16,0 0-47 0,0 0-33 0,0 0-41 16,0 4-16-16,-3 0-10 0,6 1 0 15,-1 8-5-15,4 2 5 0,2 2 2 16,-5 5-1-16,5 1-4 0,1 1 6 15,1 2 4-15,-3 4-12 0,1-4 7 16,0 0-79-16,-1 0 86 0,1 3 3 16,-5-3-2-16,3-1-5 0,-4 1 5 0,4-4 6 15,-3-3-6-15,1-1 0 0,-2-1-5 16,4 0 5-16,-4-4-7 0,-2-4 0 16,2-2 4-16,1 1-2 0,-3-3-2 15,0-5 7-15,0 0-5 0,0 0 2 16,0 0-4-16,0 0 7 0,0 0 17 0,0 0 13 15,0 0 40-15,0 0 45 0,0-1-1 16,0-7-12-16,-3-5-29 0,-1 0-24 16,0-4-33-16,0 1-8 0,-1-3-14 15,3 4-2-15,-4 4-13 0,2-2 0 16,0 4 0-16,1-2 3 0,1 3-12 16,-4 1 16-16,4 1-17 0,-3 2 0 0,-1 1 3 15,6 3-2-15,0 0 10 16,-2-2 3-16,2 2 9 0,0 0-11 0,0 0-2 15,0 0 2-15,0 0-20 0,-2 2 2 16,2 5 12-16,-2 10 13 0,2 5-10 16,0 0 5-16,2 3 3 0,0-1-5 15,6 2 16-15,-3-2-1 0,3-3-10 16,1-3-3-16,-1 1 7 0,-3-3 0 16,3 1 5-16,3-4-10 0,-7 0 16 0,2-9-13 15,-2 3 7-15,-4-3 4 0,0-4 0 16,0 0-9-16,0 0 10 0,5 2 1 15,-5-2 11-15,0 0 43 0,0 0 47 16,0-2 3-16,0 2-17 0,-5-5-6 16,1-1-20-16,0-1-18 0,0-3-32 0,-3 5-3 15,1-3-9-15,2 4-1 0,-1-3 0 16,3 3-3-16,-4 1-8 0,4-1 2 16,2 4 136-16,-6-2-149 0,6 2-1 15,0 0 5-15,-3-2-19 0,3 2 14 16,0 0-6-16,-6-4-1 0,4 3 2 15,-4-1 4-15,5-4 8 0,-7 4-10 0,6 2-2 16,-6 0 2-16,3 0-9 0,1 0 6 16,-2 0 11-16,3 0 1 0,3 0-1 15,-6 0-4-15,6 0 4 0,0 0 1 16,-2 0 3-16,2 0-4 0,0 0 5 16,0 0 4-16,0 0 11 0,0 0 0 15,0 0-2-15,0 0-7 0,0 0 0 0,0 0 4 16,0 0-3-16,0 0 6 0,0 0-7 15,0 0 4-15,0 0-1 0,0 0 1 16,0 0 3-16,0 0-1 0,0 0-8 16,-4-3-47-16,0-1-196 0,3-4-137 15,-3 1-141-15,0-4-149 0,-2 0-223 0,4-2-227 16,-3-2 418-16,3 0 304 0</inkml:trace>
  <inkml:trace contextRef="#ctx0" brushRef="#br0" timeOffset="-177497.66">24810 13906 617 0,'-7'-2'36'0,"3"-1"34"16,4 3 25-16,0 0 22 0,0 0 7 15,0 0 2-15,0 0-11 0,0 0-16 0,0 0-22 16,0 0-20-16,0 0-23 0,0 0-11 16,-4 5 18-16,8 3 26 0,0 6-1 15,1 1 5-15,3 8-2 0,-4-3-7 16,3 2-7-16,-1 3-17 0,-4-1-11 15,4-2-18-15,-5 6-6 0,1 0-40 16,0 2-125-16,-2-1-143 0,6 1-239 16,0-4 71-16,-5 0 183 0</inkml:trace>
  <inkml:trace contextRef="#ctx0" brushRef="#br0" timeOffset="-173007.38">24844 14574 769 0,'0'-6'50'0,"0"3"22"0,0 3 17 16,0 0 24-16,-2-6 18 0,2 6 16 15,0 0 15-15,0 0 7 0,0 0-24 16,0 0-19-16,0 0-31 0,0 0-28 16,0 0-15-16,0 0-23 0,0 0-10 15,0 0-9-15,0 0-4 0,0 0-4 0,0 0 0 16,0 0 8-16,0 0-10 0,0 0 3 15,0 0-1-15,0 0-8 0,0 0 8 16,0 0 1-16,0-5 2 0,0 5 0 16,0 0-2-16,0 0 8 0,0 0-1 15,0 0 2-15,0 0 93 0,0 0-31 16,0 0 40-16,0 0 22 0,0 0-12 0,-1 3-5 16,1-3-17-16,-4 0-33 0,4 0-33 15,0 0-7-15,0 0-19 0,0 0-15 16,0 0-5-16,0 0-23 0,0 0-23 15,0 0-18-15,0 0 0 0,0 0 3 16,4 2 11-16,-3-2 14 0,1 2 12 0,0 2 9 16,-2-4 9-16,0 0 8 0,0 0 3 15,0 0 2-15,0 0 6 0,0 0-1 16,0 0-3-16,0 0 0 0,0 0-1 16,0 0-3-16,0 0 1 0,0 0 4 15,0 0 0-15,0 0-4 0,0 0 1 0,0 0-61 16,0 0-61-16,0 2-39 0,0-2-52 15,4 5-78-15,-4-3-70 0,2 4-110 16,-2-3 16-16,0-3 184 0</inkml:trace>
  <inkml:trace contextRef="#ctx0" brushRef="#br0" timeOffset="-170132.63">22512 14315 530 0,'-17'-1'13'15,"2"-5"18"-15,4 2 22 0,1-1 14 16,-1 3 12-16,2-2 8 0,1 2 18 15,4 0 20-15,-3-1 25 0,1 1 19 16,2 2 11-16,4 0-2 0,-5-4-7 0,5 4-12 16,0 0-14-16,0 0-29 0,0 0-27 15,0 0-32-15,0 0-16 0,0 0-15 16,0 0-15-16,0 4-4 0,1-2-3 16,7 3 9-16,0 3 16 0,1-3 4 15,4 5 0-15,-1-3-2 0,8 2-1 16,1-3 1-16,7 1 3 0,3 1-10 0,5-6-6 15,0 3 8-15,3-3-13 0,-1 2-1 16,7-4-4-16,1 0 2 0,1 0-2 16,2 0 2-16,-2 0-7 0,3-4-2 15,-3 4 1-15,2 0-1 0,-2 0 7 16,-3 0-1-16,3 0-5 0,-7 0 5 16,-3 0-7-16,1 4 0 0,-4-4 4 15,-2 0-1-15,-3 0-6 0,-5 0 4 0,-1 2-2 16,-6-1 2-16,-4 3-2 0,-2-2-2 15,-3 0 10-15,0-2-1 0,-3 4 8 16,-5-4 16-16,0 0 14 0,0 0 30 16,0 0 18-16,0 0 31 0,0 0 16 15,0 0 11-15,0 0 5 0,0 0-2 16,0 0-4-16,0 0-18 0,0 0-23 0,0 0-21 16,0 0-26-16,0 0-14 0,0 0-11 15,0 0-19-15,0 0-6 0,0 0-11 16,0 0-4-16,0 0-5 0,0 0-92 15,0 0-146-15,0 0-175 0,0 0-207 16,2-4-179-16,-2 4-252 0,0 0 401 16</inkml:trace>
  <inkml:trace contextRef="#ctx0" brushRef="#br0" timeOffset="-163715.53">23453 14135 232 0,'2'-6'18'0,"0"1"13"15,2 1 9-15,-4 4 12 0,2-6 10 0,0-1 17 16,-2 1 11-16,4 3 4 0,-8-3 1 15,4 1 2-15,0 1 4 0,0-2 7 16,0 6 4-16,-2-7 0 0,0 1 13 16,2 6 6-16,0 0 5 0,-4-3 2 15,4 3-14-15,-4-4-18 0,4 4-23 0,0 0-23 16,0 0-16-16,0 0-24 0,0 0-8 16,0 0-11-16,0 0-6 0,0 0 3 15,0 0-3-15,0 0-4 0,0 4 6 16,0 3 0-16,0 2 2 0,4 6 1 15,0 7 4-15,4 3-9 0,-5 3 6 16,3 3-1-16,-2 3 4 0,1-5-1 0,-3 1 0 16,4 2-1-16,-4-4 4 0,4 2-1 15,-5-6-5-15,5-2 0 0,-4 0-1 16,0-1 0-16,4-6-1 0,-3 0 2 16,-3-1 3-16,4-4-8 0,-4-5 9 15,2 1-1-15,-2-6-4 0,0 0 5 0,0 0 2 16,0 4 6-16,0-4 0 0,0 0 2 15,0 0 1-15,0 0 5 0,0 0-4 16,0 0-2-16,0 0-2 0,0 0-9 16,0 0-3-16,0 0-13 0,0 0-97 15,0-2-131-15,0 2-136 0,-2 2-183 16,2-2 49-16,-7 0 199 0</inkml:trace>
  <inkml:trace contextRef="#ctx0" brushRef="#br0" timeOffset="-162946.49">22354 14100 22 0,'-6'-2'22'0,"2"-2"17"0,-2 0 13 15,1-3 14-15,1-4 6 0,-2 1 0 16,4-3 0-16,0 4 5 0,-1-4-4 16,1 4-2-16,0-1-2 0,-2-1 6 15,2 4 9-15,-2-1 6 0,4-1 9 16,-5 2 12-16,3 1 15 0,2 6 13 0,0 0 6 15,-4-4-1-15,2 1-16 0,2 3-26 16,0 0-22-16,0 0-24 0,0 0-30 16,0 0-8-16,-2 3-14 0,4 5-6 15,-2 3 4-15,6 8 1 0,-2 5 1 16,3 4 0-16,1 3 0 0,1 6 2 16,-1 6-4-16,-1 2 7 0,1 0-7 0,0 1 4 15,1 2-1-15,-1-7-2 0,1 2 1 16,0-6-3-16,1-1 8 0,1-7-10 15,-5-2 5-15,1-5-2 0,1-4-3 16,-2-1-1-16,-3-4 4 0,1-5-1 16,-2-1-4-16,-2-7 1 0,2 4 5 0,-2-4-9 15,0 0-11-15,0 0-42 0,0 0-42 16,0-4-69-16,4-3-176 0,-4-8-167 16,2-8 63-16,-2-4 178 0</inkml:trace>
  <inkml:trace contextRef="#ctx0" brushRef="#br0" timeOffset="-162534.24">22278 14012 489 0,'-8'-7'18'16,"1"3"28"-16,1-2 32 0,2 1 12 15,4 5 18-15,0 0 16 0,-3-2 3 0,3 2-3 16,0 0-22-16,0 0-23 0,0 0-26 16,0 0-18-16,-2 0-11 0,2 6-5 15,2 5 39-15,1 4-1 0,-1 5 3 16,4 2-94-16,-2 6 94 0,3-2-7 15,-1 8-8-15,0-4-3 0,-1-1-19 16,1 1 4-16,-2-4-3 0,1 0 2 16,-3-3-16-16,0-1-1 0,2 0 4 0,-2-5-10 15,-2 3 6-15,2-3-5 0,1-2 1 16,-3-2-1-16,2 2-1 0,-2-2-4 16,2-2-1-16,-2 0-18 0,4-3-85 15,-8 1-63-15,4-2-57 0,4-1-38 16,-4-6-62-16,0 4 91 0,0-4-80 0,0 0 130 15</inkml:trace>
  <inkml:trace contextRef="#ctx0" brushRef="#br0" timeOffset="-162231.42">22297 14276 435 0,'-17'4'23'0,"4"0"13"16,3-4 13-16,3 2 2 0,7-2-3 16,0 0 2-16,0 0-4 0,0 0-4 15,0 0-3-15,0 0 2 0,7 0 20 16,8 0 20-16,4-2 11 0,9-2-12 0,7 0-11 15,-1 1-17-15,1 1-15 0,5 2-14 16,-2 0-15-16,-2 0-19 0,0 5-63 16,-4-3-69-16,2 0-91 0,-2 7-150 15,0-5 139-15</inkml:trace>
  <inkml:trace contextRef="#ctx0" brushRef="#br0" timeOffset="-160628.4">24825 14810 720 0,'-5'-3'33'0,"1"1"16"15,-2 0 15-15,6 2 19 0,-5-4 26 16,5 4 20-16,0 0 25 0,0 0 22 15,0 0 9-15,0 0 4 0,0-2-15 16,3-3-34-16,-3 5-27 0,0 0-29 16,0-2-32-16,4 2-18 0,2-2-16 0,3-2-13 15,1 4-4-15,3 4 3 0,2-4-3 16,-3 2-2-16,3-2 2 0,-4 2-3 16,-2-2-5-16,3 3 2 0,-8 1-4 15,3 0 2-15,-1-2-2 0,-6-2-24 16,0 0-6-16,0 0-5 0,0 0 7 15,0 0 4-15,0 2 13 0,-4 1 8 16,-2-3 10-16,-5 0 4 0,0 0-2 0,-4 0 9 16,-1-3-2-16,-1 1-1 0,2 2 5 15,-2-2 15-15,6 2 7 0,-2-4 15 16,3 4 4-16,3-2 9 0,7 2-3 16,0 0-6-16,0 0-12 0,0 0-9 15,0 0-16-15,3 0-16 0,-1 2-5 0,6 2 8 16,3-4-8-16,6 2 4 0,4 0-1 15,0 1 2-15,3-1 5 0,5-2-14 16,-5 0 8-16,-3 0 2 0,-4-2-3 16,-2 2-4-16,-5 0 6 0,-5 0 0 15,-5 0-1-15,0 0 16 0,0 0-8 0,-7 2 1 16,-8-2-7-16,-2 2 5 0,-8 4-6 16,-1-5 0-16,-6 5 2 0,-1 0 0 15,1-5 6-15,4 1 18 0,1 4 19 16,5-4 21-16,3-2 30 0,4 3 18 15,5-3 5-15,3 0 13 0,7 0-16 16,0 0-19-16,2 0-29 0,7-3-16 0,8-1-25 16,11-2-8-16,6-1-7 0,4 0-12 15,4-3 2-15,-2-1-4 0,1 4 2 16,-7-1 2-16,-4 4 2 0,-5-1-6 16,-10 3-5-16,-6 2 2 0,-9 0 0 15,0 0-8-15,0 0-7 0,0 0-42 16,-9 2-46-16,-8 0-39 0,-6 3-26 0,-1 5-46 15,-3-3-46-15,-1 1-83 0,0 3-80 16,3-4-147-16,0 2-10 0,3-1 231 16</inkml:trace>
  <inkml:trace contextRef="#ctx0" brushRef="#br0" timeOffset="-159797.4">24680 14866 635 0,'-9'0'58'0,"5"-2"42"0,-2 2 25 16,6 0 32-16,0 0 24 0,0 0 15 0,0 0-3 16,0 0-23-16,0 0-47 0,2-2-30 15,6-3-31-15,7-1-16 0,2 2-14 16,5-1-9-16,3-1-7 0,1 3-9 15,1-1 1-15,-3 0-9 0,-1 4 2 16,-4-4 3-16,-2 4-9 0,-4-1 7 16,-1-1 2-16,-5 2-5 0,1-4 3 0,-8 4-7 15,5 0 9-15,-5 0-1 0,0 0-2 16,0 0 8-16,0 0 7 0,-3 4 6 16,-5-4 4-16,0 0-8 0,-3 0-3 15,-4 0 0-15,-2 2-5 0,-2-2-10 0,-2 1 5 16,2 3 5-16,2-2 18 0,2 0 14 15,4-2 2-15,5 0 1 0,6 0 0 16,0 0-7-16,0 0-14 0,0 0-13 16,2 0 2-16,9 4-1 0,8-4 10 15,6 0-6-15,7 0-2 0,2-4-3 16,2 2 8-16,4 0-6 0,-3 2-6 0,-1-4-1 16,-4 3-6-16,-5 1 6 0,-2 0-7 15,-8-2-6-15,-2 2 1 0,-6 0 2 16,-3 0-4-16,-6 0 6 0,0 0 4 15,0 0-3-15,0 0 4 0,-6 2-3 16,-1-1 0-16,-9-1-2 0,-1 4 6 16,-3-2-1-16,-3 4 4 0,0-5-10 15,4-1 0-15,4 2 5 0,4-2-1 0,1 0 4 16,5 0-5-16,5 0 0 0,0 0 0 16,0 0-33-16,0 0-112 0,0 4-91 15,7-4-89-15,3 2-173 0,9-2-179 16,3-6 253-16</inkml:trace>
  <inkml:trace contextRef="#ctx0" brushRef="#br0" timeOffset="-159397.65">24867 14807 1225 0,'-6'3'31'0,"3"-3"5"15,3 0-7-15,0 0-11 0,0 0-12 0,0 0-59 16,0 0-73-16,0 0-43 0,0 0-68 15,3 0-96-15,5 0 125 0</inkml:trace>
  <inkml:trace contextRef="#ctx0" brushRef="#br0" timeOffset="-156212.09">24882 14706 17 0,'0'4'1'0,"0"-4"1"0,0 0 1 0,0 0-1 16,0 0 2-16,0 0 2 0,0 0 7 15,0 0 2-15,0 0 8 0,0 0 8 16,0 0 7-16,0 0 10 0,0 0 10 16,0 0 13-16,0 0 5 0,0 0 0 15,0 0 4-15,0 0 1 0,0 0 2 0,0 0-6 16,0 0 1-16,0 0-3 0,0 0 3 16,0 0-2-16,0 0-4 0,0 0-6 15,0 0 3-15,0 0-1 0,0 0-2 16,0 0-5-16,0 0 5 0,0 0 1 0,0 0 5 15,0 0-5-15,0 0-7 0,0 0-8 16,0 0-1-16,0 0 1 0,0 0 3 16,0 0 3-16,0 0-14 0,0 0-4 15,0 0-10-15,0 0-9 0,0 0-15 16,0 0-9-16,0 0-2 0,0 0-18 16,0 0 4-16,2 4 3 0,0-4-7 0,4 0-5 15,-3 0 8-15,1 0 0 0,0 0 2 16,2 0 11-16,-6 0-5 0,0 0 16 15,0 0 7-15,0 0 8 0,0 0 1 16,0 0 9-16,0 0 22 0,0-6 26 16,-2 6 44-16,-2-2 7 0,0 2-7 15,-3-4-13-15,1 8-17 0,2-4-23 0,-3 0-22 16,1 4-20-16,-2 0-15 0,1-1-14 16,3 3 2-16,0-1-10 0,2-1 1 15,0 2 6-15,2-1-3 0,0-1-11 16,2 0-7-16,4-2-32 0,-4 3-7 15,5-5 4-15,1 0 2 0,0 2 11 16,-1-4-1-16,3-2 18 0,-3 1 14 16,-3-5 16-16,2 1 0 0,-4-4 1 0,-1 3-2 15,-2 1-5-15,-1-1 6 0,-4 5 36 16,2-3 40-16,-3 4-1 0,-1-3 4 16,-1 5-12-16,-1 0-14 0,-1 0-7 15,-1 1-16-15,3 3-9 0,-4-2-14 0,5 4 10 16,1-3-13-16,3 3 3 0,2 1-1 15,2-1-3-15,2-2-5 0,2 1-9 16,-1 1-52-16,5-2-22 0,1-1-22 16,1-1-36-16,-1 4-55 0,5-6-80 15,-3 0-95-15,2-4-89 0,0 0 130 16,3 1-127-16,-1-1 185 0</inkml:trace>
  <inkml:trace contextRef="#ctx0" brushRef="#br0" timeOffset="-154116.35">24956 14797 539 0,'-8'0'5'0,"1"0"11"15,-1 0 12-15,3 0 17 0,3 0 22 16,2 0 20-16,0 0 13 0,0 0 10 15,0 0 1-15,-6-2-5 0,6 2-8 16,0 0-2-16,0 0-4 0,0 0-18 0,0 0-7 16,0 0-8-16,0 0-10 0,0 0 2 15,0 0 0-15,0 0 13 0,0 0 23 16,0 0 25-16,0 0 11 0,0 0-10 16,-2-3-26-16,0-1-21 0,-2 0-15 15,1 0 3-15,-3 1-6 0,4 3-6 0,-5-2-15 16,-1 0 0-16,0 2-6 0,1 0-2 15,-3 0-10-15,3 2-9 0,-3 0-6 16,-1 3 3-16,2-3-4 0,1 4 6 16,-3-1-5-16,1-1 6 0,1 4-2 15,-1-1-5-15,3-1 6 0,-1 1 5 16,1 0-6-16,-1 1 1 0,1-1 1 16,3 1-1-16,-2-1 10 0,2 1-2 0,-1-1 2 15,-1 1 5-15,4-3 9 0,2 3-11 16,-2-1 2-16,0 0-9 0,2 1 11 15,0-1-6-15,2 1 0 0,0 1 6 16,0-1-6-16,4 1 1 0,-1-2-1 16,-1 4-8-16,4-1-2 0,-1-1 6 15,3-2-5-15,-1 5 2 0,2-3 3 0,-1-2-2 16,-1 3 10-16,6-5-3 0,-3 1 3 16,3-2-7-16,0 1 3 0,2-3-8 15,-2 2 0-15,-2-2 2 0,3-2-1 16,-3 1 8-16,0-2-15 0,2 1 9 15,0-2-5-15,0-4 0 0,0 1-1 16,-1 1 5-16,1-4 3 0,2 1-1 16,-2 0-5-16,0-5 5 0,-4 3 3 0,3 0 3 15,-5-4-3-15,1 3 4 0,-5-3-5 16,-1-1-4-16,2 0 2 0,-4 3 17 16,-1-2 14-16,-2-3-5 0,-1 3-1 15,0-2-7-15,-4 0-3 0,0 0-6 0,-3 2 4 16,-2-2 3-16,-3 4 40 0,3 0 27 15,-2-1-3-15,1 1-9 0,-1 4-2 16,2-2 2-16,1 3-17 0,-1-1-1 16,2-1-26-16,-1 6 1 0,3-3 2 15,-3 1-2-15,3 0-21 0,-1 2 7 16,1 1-7-16,-1 1 2 0,2 0-9 16,-1 0-3-16,1 0-1 0,0 0-7 0,1 1 2 15,-1 1 9-15,-1-2-17 0,-1 4 8 16,0-2-6-16,5 0 3 0,-7 3 1 15,3-3 2-15,1 4 4 0,-2-4-4 16,1 3 1-16,3 3 1 0,-4-3-4 16,1 3 10-16,1-5-5 0,-1 3 3 15,3-1-3-15,-2-1 8 0,4 2-5 0,-3-1-4 16,3-1 2-16,0 0-14 0,-2 0 17 16,2 1-13-16,0 1 8 0,0-3-1 15,-3 5 14-15,3-1-19 0,-4 4 7 16,4-3 2-16,0 1-4 0,-1 1 2 15,-1 1 0-15,0-2-6 0,2 0 6 16,0 2 1-16,-1-3 6 0,3-1-14 0,-2-3 9 16,2 7-2-16,-2-7 1 0,2 3-1 15,0 1 5-15,0-1-5 0,0-1-179 16,0 1 206-16,0-1 4 0,2 1-12 16,0 1 12-16,1 1-8 0,-1-2 6 15,0 3-6-15,4 1-7 0,-1-4-11 16,-1 3 3-16,2-3-5 0,3 2-1 15,-1-1 6-15,-1 3-8 0,1-4 7 0,3 1-9 16,-1-1 6-16,5-3 4 0,-4 2-12 16,4-1 13-16,1-3-4 0,1 0 0 15,0-2 0-15,0 0-2 0,-2-2-6 16,0 2-1-16,2-2-4 0,-2 2 5 16,-2-3 1-16,2 3-5 0,0-2 3 0,-3 0 0 15,3-2-4-15,-2 2 11 0,-2 0-9 16,3-1 6-16,-5 1 0 0,1-4 0 15,-3 4 6-15,1-3-1 0,-1 1 0 16,1 0-6-16,-6 1 9 0,3-3 0 16,-1-1-3-16,2 1 5 0,-4-1-2 15,3-1-6-15,-1 1-2 0,-4-3 5 0,6 3-2 16,-6-1 0-16,2-1-1 0,-2 2 0 16,0-4-2-16,0 3 6 0,-2 1-6 15,2-1 5-15,-2 1-1 0,-4-1-1 16,6 1 0-16,-2 3-1 0,-1-3-5 15,1-1-2-15,2 3 13 0,-6-3-13 16,6 3 7-16,-2-3-1 0,-2 5-1 16,1-5-3-16,-1 1 5 0,-2-1-1 0,0 1-1 15,1-1 2-15,-1-3 5 0,-3 4-7 16,-1-1 15-16,-3 1-12 0,-2-1-1 16,3 1 26-16,-1 3-5 0,2-1 2 15,-2-1-14-15,1 4 7 0,3-3 1 16,1 3-9-16,1 0-5 0,-1 2-14 0,1-4 13 15,3 2-2-15,-2 2 4 0,1-2 6 16,1-1-8-16,-2 3-1 0,4 0 0 16,2 0 6-16,-5 0-9 0,5 0 5 15,-4 0-2-15,-4 0-11 0,3 0 6 16,-3 0 0-16,0 0-4 0,3 0 1 16,-7 0-1-16,3 3-4 0,0-1 14 0,-3 0-4 15,-1 2-7-15,-2 0 0 0,2 1 9 16,-3 1 0-16,3-2-6 0,-2 1 6 15,2 1-7-15,0 1-2 0,1-3-5 16,-1 3 12-16,2-1 0 0,1 1 5 16,-3 1-10-16,4-1 2 0,-1 1-6 15,1-1 14-15,1 1-1 0,-3-1-8 16,5 2-9-16,-1-1-4 0,3 3 4 0,0-4 8 16,2 3 15-16,2-1-10 0,-4 2-5 15,8-2 13-15,-4 1-16 0,0 1 11 16,2-2-6-16,-2 0-6 0,2-1 11 15,4 3-4-15,-3-2 1 0,3 1-6 16,-2 1-3-16,0-4 2 0,3 1 11 16,-3-1 0-16,4 2 11 0,-1-1-8 0,1-1 1 15,1 1-7-15,1-3 10 0,-1 3-7 16,2-1-13-16,-1 1 7 0,1-5-2 16,2 5-2-16,2-1 11 0,-1 1 6 15,1-3-9-15,0 3-7 0,2-3-6 16,0-1 2-16,0 0 2 0,4-2-1 15,-4-1-9-15,0-2-2 0,2-1 10 0,0-2-2 16,-4 2 9-16,2-3 0 0,0 1-4 16,0-4 7-16,0-3 3 0,2 4-1 15,-8-2 0-15,-2 1 3 0,1-1 1 16,1 1-2-16,-5-3 6 0,1 4 3 16,-1-1 108-16,-4 1-132 0,4-1 0 0,-4-1-3 15,-2 2 1-15,0-3-2 0,0 3 0 16,-2-4 0-16,2 1 1 0,0-3 8 15,-2-1 1-15,2-1 6 0,-6-2 1 16,4 2 0-16,-9 0-1 0,5 0-1 16,-5 0-8-16,-1 1 5 0,3 1 11 15,-4 3-6-15,3 3 19 0,1-1 9 0,1 1 7 16,-3 1 0-16,0 3-16 0,1-1-1 16,1 2-6-16,-1 0-4 0,1-2-12 15,-2 3-1-15,5 1-1 0,-2 0-4 16,1 0 1-16,1 0-15 0,-1 1-2 15,-1-1-33-15,0 0-40 0,3 0-56 16,-7 4-95-16,1-4-144 0,-2 2-137 0,0 0-263 16,-4 3-144-16,-6-3 357 0</inkml:trace>
  <inkml:trace contextRef="#ctx0" brushRef="#br0" timeOffset="-152380.91">23612 14018 165 0,'-7'-2'15'0,"3"-2"5"0,-2 0 3 16,0-1 6-16,5-3 8 0,-3 3 10 15,0 1 12-15,2-3 8 0,-4-4 8 16,5 3 8-16,-1 1 6 0,-2-1-6 15,2 4-2-15,2 4 4 0,-2-7 1 0,2 7 6 16,-2-6 3-16,-2 1 12 0,3 1 0 16,-1-1 5-16,-2-1 1 0,2 4-13 15,0-3-11-15,2 5-11 0,0 0-15 16,-2-2-9-16,-2-4-4 0,4 6-7 16,0 0 1-16,0 0-4 0,0 0-3 0,0 0-7 15,0 0-2-15,0 0-12 0,-3 0-5 16,3 0-4-16,0 0-4 0,0 0-3 15,-4 6 4-15,4-1 0 0,4 10-2 16,-4 2 5-16,2 3 6 0,-1 6-5 16,5 2 6-16,-2 0-3 0,3 4-2 15,-1-1 1-15,-2 3-9 0,3-2 5 16,-1 3-8-16,0-3 3 0,-1 3 3 0,3-3 0 16,-2 3 10-16,-1 0 20 0,1-3 7 15,0-1 3-15,-1-1-4 0,1-2-2 16,2 0-8-16,-3-4-5 0,3-1-2 15,-4-3-10-15,1-3 0 0,1-4-6 0,-2-4 0 16,0 0 8-16,-3-3-13 0,1 0 9 16,-2-6 10-16,0 0 44 0,0 0 28 15,0 0 31-15,0 0 7 0,0 0 3 16,0 0-10-16,0 0-19 0,0 0-23 16,0 0-26-16,0 0-20 0,0 0-11 15,0 0-18-15,0 0-7 0,0 0 1 16,0 0-13-16,0 0-42 0,0 0-44 0,0 0-81 15,2-4-93-15,-4 0-102 0,2-3-198 16,2-6-165-16,2 0 39 0,0-6 278 16</inkml:trace>
  <inkml:trace contextRef="#ctx0" brushRef="#br0" timeOffset="-151097.68">23472 13904 465 0,'-3'-3'23'0,"3"3"16"0,-4-4 19 16,4 4 11-16,0 0 11 0,0 0 10 16,0 0 21-16,0 0 15 0,0 0-28 15,0 0 21-15,0 0-23 0,0 0-18 0,0 0-21 16,0 0-18-16,0 2-19 0,-2-2-14 15,2 7-4-15,2 6 1 0,3 4-4 16,1 3 7-16,-2 3-4 0,2 3 3 16,-3 2-1-16,5 3 4 0,-2 3 0 15,-3-3 0-15,3 1 1 0,0 3 4 16,-4 1 9-16,-1-5-1 0,5 5 0 16,-4-7-1-16,4 1-4 0,-4 0-1 0,3-6-11 15,-3-2 5-15,2 1-7 0,0-3-1 16,-2-3 2-16,-1-2-7 0,3 0 4 15,-4-4 3-15,2-2-7 0,-2-3 4 16,2-2 0-16,-2-4 3 0,0 5 3 16,0-5-7-16,0 0 4 0,0 0 2 0,0 0 3 15,0 0-8-15,0 0 2 0,0 0 0 16,0 0 2-16,0 0 5 0,0 0 3 16,0 0 5-16,0 0-1 0,0 0 7 15,0 0 3-15,0 0-84 0,0 0 102 16,0 0 1-16,0 0-4 0,0 0-1 15,0 0-6-15,0 0-4 0,0 0-4 0,0 0-10 16,0 0-10-16,0 0-3 0,0 0-4 16,0 0 4-16,0 0-6 0,0 0 4 15,0 0 1-15,0 0-1 0,0 0 0 16,0 0 0-16,0 0-3 0,0 0 2 16,0 0 1-16,0 0-5 0,0 0 6 0,0 2-5 15,0-2 8-15,0 0-4 0,0 0-3 16,0 6 2-16,0-6 4 0,0 0 1 15,0 0-1-15,0 0-5 0,0 0-1 16,0 0 1-16,0 0 4 0,0 0-9 16,0 0 4-16,0 0 2 0,0 0-1 0,0 0-2 15,0 0-1-15,0 5 5 0,0-3 4 16,0 4-4-16,0-3-4 0,0 1 0 16,0-4 1-16,0 4 3 0,0-4-3 15,2 5 4-15,-2 1-1 0,0-6 4 16,0 0-7-16,0 0 8 0,0 0-10 0,0 0 8 15,0 0-8-15,0 0 4 0,0 0-3 16,0 0-114-16,0 0 132 0,0 0-3 16,0 0 78-16,0 0-81 0,0 0-2 15,0 0-1-15,0 0-4 0,0 0 8 16,0 0-23-16,0 0 5 0,4 2-2 16,-4-2 7-16,0 0 4 0,0 0-5 0,0 0 2 15,0 0-1-15,0 0 2 0,0 0 7 16,0 0-7-16,0 0 3 0,0 0-4 15,0 0 8-15,0 0-5 0,0 0 0 16,0 0-4-16,0 0 0 0,0 0 1 16,0 0 0-16,0 0-1 0,0 0 2 0,0 0 3 15,0 0-3-15,0 0 8 0,0 0-4 16,0 0 3-16,0 0-6 0,0 2-3 16,0-2 0-16,0 0 3 0,0 0 1 15,0 0-8-15,0 0 4 0,0 0 5 16,0 0-4-16,0 0 1 0,0 0 5 0,0 5-7 15,0-5 11-15,0 0-6 0,0 0 3 16,0 0-5-16,0 0 4 0,0 0 0 16,0 0-5-16,0 0-2 0,0 0 2 15,0 0 4-15,0 0-2 0,0 0 5 16,0 0 6-16,0 0 3 0,0 0 5 0,0 0 13 16,0 0 5-16,0 0 10 0,0 0-1 15,0 0 1-15,0 0-11 0,0 0-1 16,0 0-8-16,0 0-10 0,0 0-10 15,0 0-5-15,0 0 3 0,0 0-4 16,0 0-3-16,0 0-2 0,0 0-3 16,0 0-43-16,0 0-113 0,-4 2-115 0,2 2-109 15,-2-2 87-15,-3-2-299 0,-3-2 223 16</inkml:trace>
  <inkml:trace contextRef="#ctx0" brushRef="#br0" timeOffset="-150215.21">22278 14062 221 0,'-6'2'-2'0,"-1"2"-5"0,3-4-10 0,-4 2-11 15,3-2-17-15,-1 2-5 0,6-2 15 16,-4 3 15-16</inkml:trace>
  <inkml:trace contextRef="#ctx0" brushRef="#br0" timeOffset="-149794.47">22233 14077 11 0,'-4'0'11'0,"4"0"16"0,-6 0 13 16,4-2 15-16,2 2 8 0,-4-7 8 15,4 1-5-15,0 1-3 0,0-3-7 0,0 5-3 16,0-3 2-16,0 0 1 0,4-1 0 16,-4 5-2-16,-4-3-4 0,3-3-5 15,1 6 2-15,-4-5 8 0,0 1 16 16,2 3 26-16,0-5 25 0,-2 3 22 0,3-1 28 16,-1 2 22-16,2 4 12 0,0 0-7 15,-4-5-9-15,4 5-31 0,0 0-36 16,0 0-34-16,0 0-31 0,0 0-19 15,0 0-16-15,-2 2-20 0,2 3 0 16,2 3-7-16,2 5 0 0,3 5 4 16,-3 3 5-16,5 8-10 0,3 7 6 0,-3 1-4 15,3 2 5-15,-1 0-5 0,-2 2 6 16,1-2 141-16,-1-2-162 0,-1 4 2 16,-1-7-2-16,1 1-2 0,-1-3 3 15,1 1 0-15,-2-3 4 0,-1-4 0 16,1 0 13-16,-2-7-31 0,2-4 39 0,-6-2-6 15,1-6 5-15,1 0-5 0,-2-1 3 16,0-6 6-16,0 0-6 0,0 0 9 16,0 0-2-16,0 0 3 0,0 0 2 15,0 0-8-15,0 0 4 0,0 0-1 16,0 0-2-16,0 0-2 0,0 0-8 16,0-4-22-16,0 4 93 0,0 0-256 15,4-3-104-15,-8-5-210 0,4-3-169 0,4-4 50 16,-2-2 242-16</inkml:trace>
  <inkml:trace contextRef="#ctx0" brushRef="#br0" timeOffset="-149351.74">22267 14243 450 0,'-12'0'18'0,"3"0"26"15,-1 0 27-15,3 0 22 0,1-2 21 16,0 2 7-16,6 0 13 0,0 0 0 16,0 0-10-16,0 0-12 0,0 0-21 15,0 0-15-15,4 0-8 0,4 0 22 16,1 0 21-16,8 0 10 0,6 2 2 0,1-2-6 15,5 0-14-15,5 0-18 0,4 4-25 16,-1-4-13-16,9 0-21 0,-3 0-7 16,1 1-11-16,3-1-6 0,-4 0-4 15,5 2 2-15,-5-2 3 0,4 0 1 16,1 4-5-16,-5-4 4 0,1 0-9 16,-5 0 10-16,-3 2 0 0,0-2-6 0,-6 0-1 15,-5 2 2-15,-6-2 3 0,-2 0-3 16,-8 0 5-16,-9 0-3 0,0 0 6 15,0 0 23-15,0 0 26 0,0 0 0 16,0 0-12-16,0 0-22 0,0 0-68 16,0 0-99-16,0 0-132 0,0 0-170 15,0 0-144-15,0 0 9 0,0 0 228 0</inkml:trace>
  <inkml:trace contextRef="#ctx0" brushRef="#br0" timeOffset="-148702.64">23427 14048 322 0,'-6'-6'20'0,"-1"2"24"16,-1-1 10-16,1 3 25 0,-1-4 25 15,2 1 16-15,1 1 12 0,-1 0 24 16,6 4 26-16,0 0 19 0,-2-4 6 16,2 4-16-16,0 0-30 0,0 0-34 15,0 0-32-15,0 0-31 0,0 0-27 16,0 0-23-16,0 0-1 0,0 0-17 0,0 0-2 15,0 2 5-15,2 4 3 0,4 3 20 16,-1 8 29-16,-1 3 18 0,2 5-9 16,1 8-1-16,-3-1-11 0,2 3-15 15,1-1-7-15,1 1-11 0,-4 0-8 16,1 1-5-16,3-5 0 0,0-1 3 16,-5 0-5-16,3-2 4 0,2-2 0 0,-5-4-1 15,3-2-1-15,-4-3 0 0,4 2-1 16,-5-4-1-16,1-6 1 0,2 4-1 15,-4-4 0-15,0-3 0 0,0-2 4 16,0-4-5-16,0 0 1 0,0 0 4 16,2 3-1-16,-2-3 3 0,0 0-8 0,0 0-5 15,0 0-58-15,0 0-86 0,0-5-104 16,0-1-143-16,0 4-181 0,0 2-2 16,0-7 225-16</inkml:trace>
  <inkml:trace contextRef="#ctx0" brushRef="#br0" timeOffset="-146960.7">24899 14769 481 0,'0'-3'19'0,"0"-5"25"0,0 3 9 15,-4-1 17-15,4 6 5 0,0-2-5 16,0 2-10-16,-1-5-9 0,-1 1-13 16,2 4-2-16,-2-4 3 0,-2 0 5 15,4 4-4-15,-4-3-12 0,-1 1-4 0,-1 0-6 16,2-2-5-16,-4 2-7 0,3 2-9 15,1 0-5-15,-4 0 5 0,-1 2-3 16,1 2 1-16,-5-2 4 0,4 3 4 16,-3-1-3-16,1 2 4 0,0 1 1 15,-1 2 5-15,-1-1 0 0,4 3 0 16,-1-4 7-16,-1 5 8 0,5 1 6 0,-1 0 3 16,1-2-10-16,2 2-1 0,-1 0 10 15,3-2-7-15,2 4-4 0,-4-2 4 16,8 2-6-16,-4 2-2 0,2-3-3 15,0 5-2-15,1-4-10 0,1 0 5 16,2 2 0-16,-2-3-2 0,-1 0-5 16,1 0 0-16,-2-2 3 0,4-1 8 0,-1-2 5 15,-1 4 14-15,4-4 2 0,1 4 2 16,4-3-3-16,2 3-2 0,-1-2 2 16,1 0-10-16,2 0-3 0,0 0-7 15,0-1 0-15,0-5-3 0,4-1-3 16,-4 2-6-16,0-1 4 0,-2-3-6 15,2-2 0-15,0 2 4 0,-2-2 0 16,-2-2 2-16,2-4 1 0,0 3 2 0,0-3-1 16,1-1 3-16,-3-1 2 0,-2-1-3 15,1-2 2-15,-3 0-5 0,-1-2 5 16,-3 0-6-16,-3 1 0 0,4-3-2 16,-6 2-1-16,2-1 3 0,-4 1-1 15,-2 1-4-15,2 1 3 0,0 2 4 0,-3 1 28 16,-3 3 13-16,0-3-1 0,1 7-8 15,-3-5-7-15,1 2-6 0,3 1-5 16,-3 3-10-16,5-2-10 0,-2 0-4 16,1 2-3-16,-1-4 1 0,0 4-18 15,-1-2-46-15,3 2-83 0,-2-2-91 16,-3 4-186-16,-4 0-135 0,3-2 210 0</inkml:trace>
  <inkml:trace contextRef="#ctx0" brushRef="#br0" timeOffset="-145359.65">23644 14319 539 0,'-13'2'33'0,"4"0"33"15,-1-2 21-15,1 0 24 0,1 0 29 16,1-2 24-16,7 2 24 0,0 0 16 0,0 0 16 15,0 0 8-15,0 0 8 0,0 0 8 16,0 0 10-16,0 0 17 0,0 0 9 16,0 0-23-16,0 0-53 0,0 0-39 15,0 0-41-15,0 0-46 0,0-2-32 16,1 2-23-16,5-4-22 0,4 4-2 16,5 0 7-16,4-1-1 0,5 1 0 15,6 0-5-15,3 0-1 0,4 0 6 16,3 0-2-16,0 0 0 0,-1-2-1 0,-1 2-1 15,4-4-5-15,-3 2 0 0,3-3 1 16,0 3 0-16,-1-4 1 0,6 4 5 16,-3 0 1-16,3-3 4 0,-3 1-7 15,5 0-4-15,-4 1 0 0,-1 1 0 16,-5 0 4-16,-1-2-9 0,-6 2 5 0,0 2-4 16,-5-2 12-16,-3 2 0 0,-3-3-5 15,-4 1-7-15,-5 2 7 0,1 0 2 16,-6 0 3-16,-1 0-7 0,-6 0 12 15,0 0 3-15,0 0 47 0,0 0 24 16,0 0 9-16,0 0-3 0,0 0 2 16,0 0-2-16,0 0-7 0,0 0-26 0,0 0-22 15,0 0-6-15,0 0-15 0,0 0-1 16,0 0-6-16,0 0-4 0,0 0-6 16,0 0-1-16,0 0-5 0,0 0 13 15,0 0 7-15,0 0-15 0,0 0 6 16,0 0-4-16,0 0-2 0,0 0 8 15,0 0 0-15,0 0-8 0,0 0-18 0,0 0-90 16,0 0-122-16,0 0-190 0,0 0-190 16,-2 0-167-16,-5 0-291 0,-3 2 273 15,-1-2 331-15</inkml:trace>
  <inkml:trace contextRef="#ctx0" brushRef="#br0" timeOffset="-139123.93">8572 15138 85 0,'0'0'7'0,"0"0"-1"16,0 0-1-16,0 0-4 0,0 0-1 15,0 0-2-15,0 0 1 0,4 2-2 16,-4-2-1-16,0 0 0 0,0 0 2 15,0 0 2-15,2 0-1 0,4 0 1 0,-4 1 1 16,3-2 6-16,1 1 3 0,-2 1 2 16,3 3-2-16,3-4 0 0,-1 2 1 15,3-2-1-15,1 0 8 0,2-2 10 16,0 2-3-16,4 0-1 0,2-4-2 16,0 4-3-16,3 0-6 0,-1-1-6 15,0-1-1-15,1 2-3 0,-3 0-3 0,3-4 0 16,-1 2 1-16,2 2 0 0,1 0 11 15,-1-2-10-15,1-1 3 0,4 3 5 16,-3-4 8-16,3 4 3 0,-2-6 4 16,5 4-2-16,-3-1-5 0,-2 1-4 15,2 0-1-15,3-2-5 0,-5 2-3 0,10 0-2 16,-8-1 6-16,6 1-4 0,0 0-1 16,-2-2 4-16,4 4-4 0,-3-2 3 15,5 2 0-15,0-1 1 0,1 1 2 16,1-4 8-16,3 2 7 0,3 0 4 15,-1-2 3-15,4 1-4 0,0-3-4 16,0 4-10-16,0-3-2 0,-2-3 2 16,4 3-2-16,-2 1-8 0,0-3-2 0,4 1 2 15,-2 0-1-15,2 3-1 0,-1-3 2 16,7 0 0-16,-3 5 0 0,1-1 2 16,-2-2-4-16,1 4 1 0,-1 0-3 15,2 0 3-15,-1 0-3 0,-1 0 0 0,1 0-1 16,3 4 0-16,3-4 3 0,0 2 3 15,-1-1-5-15,-1 3 2 0,1-2-4 16,-1 0 5-16,-2 2-3 0,3-4 1 16,-3 1 0-16,-1-1 2 0,3 0-4 15,-1 0 0-15,-3 2 0 0,-1-2 3 16,2 0-3-16,-3 4 5 0,1-4 8 0,2 2 6 16,-1 0 6-16,3-2-5 0,3 5 3 15,-4-5-7-15,3 6-4 0,-3-4-4 16,4 3-3-16,-3-3 0 0,1 6-4 15,4-6-1-15,-3 5 3 0,1-3 0 16,-2-1 0-16,5 3-1 0,-5 1-2 16,0-1-1-16,-3-4 4 0,-2 3 3 0,3-1 26 15,-1 0 6-15,-1-2 4 0,1 0 7 16,3 1 2-16,-1 1-9 0,-3 0-7 16,1-2-9-16,-3 0-9 0,1-2-4 15,0 0 0-15,1 3-9 0,-1-3 3 16,0 0-2-16,-2 0-2 0,3 2 0 15,3 0 6-15,1 2-5 0,0-2-6 0,-3 3 5 16,2-3-3-16,-3 4 0 0,4-3 5 16,-5 1-3-16,-2-2 0 0,0 0 0 15,-2 1 0-15,2-3-4 0,-6 2 4 16,0 0 3-16,-4 2-1 0,2-4 0 16,-3 0-1-16,-3 0-3 0,1 0 3 15,1 0-4-15,-5 0 4 0,0 0-2 0,-2-4-78 16,-2 2 88-16,-2 0-2 0,0-1 2 15,-1-1-5-15,-5-3-23 0,0 1-64 16,-1 0-73-16,0-1-110 0,-7 5-83 16,-2-5 129-16</inkml:trace>
  <inkml:trace contextRef="#ctx0" brushRef="#br0" timeOffset="-137386.99">22437 15443 821 0,'-6'2'19'0,"-2"-2"-3"0,8 0-14 0,0 0-12 16,0 0-5-16,0 0-5 0,0 0-6 15,0 0-2-15,0 0 0 0,0 0 9 16,0 0 8-16,0 0 10 0,0 0 14 16,0 0 20-16,0 0 22 0,0 0 23 15,0 0 31-15,0-2 17 0,0 2-9 0,0-6 8 16,0 6 45-16,0 0-16 0,0 0 14 15,-1-2 22-15,1 2-16 0,-6 0-25 16,2 0-27-16,-2 4-43 0,-1 7-30 16,-4 6-17-16,-3 7-15 0,-3 10-8 15,0 5-4-15,0 5 9 0,2 7 26 16,2 1 17-16,0 3 1 0,1 1 8 16,5-4 148-16,1-3-172 0,6-1-3 15,4-9-12-15,2-7-3 0,1-2-4 16,6-10-4-16,2-3 9 0,4-6 0 15,0-7 21-15,6-6-1 0,3-7 0 16,-1-10 9-16,1-5 5 0,0-12-2 16,1-3 2-16,-3-11 2 0,-5-4-22 15,-6-4 0-15,-9-1-12 0,-2-2-8 16,-14 1-1-16,-3 6-2 0,-4 2 56 0,-2 4 16 16,-6 9 25-16,1 3 9 0,-1 10-8 15,1 6-32-15,-1 7-20 0,1 5-101 16,-1 12-160-16,-2 5-165 0,3 14-168 15,1 8-135-15,1 10-113 0,8 6 224 16,1 3-123-16,6-2 283 0</inkml:trace>
  <inkml:trace contextRef="#ctx0" brushRef="#br0" timeOffset="-136621.46">22862 15789 489 0,'-4'-19'45'16,"-3"1"38"-16,1-1 24 0,-2 4 45 15,3 2 56-15,-1 0 54 0,-2 6 50 16,1-1 44-16,3 4 30 0,0-1 27 16,1 5-29-16,3 0-64 0,0 0-73 15,0 0-70-15,-4 2-72 0,2 9-48 0,2 6-28 16,2 12 44-16,2 16 5 0,-1 5 4 16,1 10-6-16,0 3-25 0,2 8 3 15,-3 3-16-15,-3 2-19 16,4 4-4-16,-4-1-4 0,0-1-10 15,-4-9 4-15,2-8 2 0,-3-3-3 16,1-12-2-16,-2-9-6 0,3-3-5 16,-3-16-10-16,4-3-8 0,0-7-78 15,2-8-54-15,0-4-96 0,-4-15-143 16,8-12-80-16,-2-19-32 0,0-14-12 16,0-10 26-16,2-14 38 0,-3-1 94 15,1-8 116-15,2 6 110 0,-2-2 102 16,2 10 75-16,0 6 69 0,-1 14 55 0,3 11 44 15,-4 11 31-15,4 13 5 16,-3 8-24-16,3 10-45 0,0 5-39 0,1 5-27 16,3 7-3-16,-1 6 20 0,2 4 11 15,1 11 21-15,-1 7 0 0,-1 2-13 16,-3 8-21-16,1-4-32 0,-6 0-20 16,-2-4-21-16,-2-3 4 0,-6-1 3 15,-3-7 5-15,-4-4 9 0,-2-1-14 16,-6-8-15-16,-2-4-10 0,1-3-50 15,-3-10-128-15,1-3-139 0,1-8-143 16,-3-4-130-16,7-7-108 0,6 0-17 16,8-2 272-16</inkml:trace>
  <inkml:trace contextRef="#ctx0" brushRef="#br0" timeOffset="-135056.9">23253 15646 303 0,'-7'-10'8'0,"1"-1"0"16,4 2 4-16,-2-4 2 0,4-2-3 16,0-2 1-16,0-3-2 0,4-3-2 15,-2-3 1-15,0 0 18 0,2 2 28 16,-3 2 42-16,1 1 36 0,2 5 44 16,-4 1 51-16,0 5 61 0,-4 5 46 15,2-1 8-15,2 6-17 0,0 0-59 0,0 0-60 16,-1 4-62-16,1 5-28 0,1 12 27 15,-1 10 94-15,2 12 29 0,-2 5 7 16,4 8-18-16,0 6-54 0,-4 3-41 16,-2-2-44-16,2 0-40 0,0-3-40 15,0-6-17-15,0-4-6 0,-2-5-5 16,4-6-5-16,-2-4 1 0,2-11-12 16,-2-3-6-16,0-10-31 0,2-4-97 15,-2-7-45-15,4 4-24 0,-3-15-96 16,1-6-118-16,4-11-85 0,-4-9-48 15,-4-4 11-15,-4-9 11 0,-3-4 66 16,-8-4 88-16,-6 1 130 0,2 4 122 16,-3 9 93-16,-5 5 61 0,7 3 49 15,-3 12 64-15,3 7 71 0,-1 4 78 16,8 6 76-16,3 0 23 0,3 5-38 16,9 2-65-16,0 0-79 0,-4 0-57 0,8 7-40 15,7 2-39-15,4 4-17 0,8-3-10 16,5 5-13-16,12-2 0 0,0 2-11 15,3-4-10-15,-1 0-16 0,1-4-40 16,3 1-17-16,-5-4-21 0,-1-1-19 16,-4-1-10-16,-2 0 1 0,-2 2-2 0,-2-4 4 15,-5 0 13-15,-4-4-9 0,-4 4-5 16,-2 0 12-16,-2 0 23 0,-4 0 12 16,-5 4 22-16,-4-4 18 0,4 2 64 15,-4-2 44-15,0 1 22 0,-4 5 2 16,4-6 1-16,-2 2-12 0,0 5 11 15,-3 4 3-15,1-1 7 0,-4 3 6 0,3 2 1 16,-1-4-5-16,0 9 17 0,1 3 14 16,-3-1 6-16,4 2 7 0,-3 2 0 15,-1 0-25-15,1 0-26 0,-1-2-28 16,1-3-21-16,1-3-27 0,4-3-11 16,0-2-12-16,2-3-16 0,0-5-16 15,2 1-55-15,4-4-73 0,1 0-28 16,3-4-34-16,1-4-36 15,4 2-59-15,4-9-30 0,2 0-15 16,2-2 31-16,-1-1 69 0,3-5 62 16,-3 5 51-16,3-1 63 0,1-4 55 15,-1 1 51-15,-4 3 44 0,-8 0 36 0,0 4 46 16,-5-2 52-16,-4 6 31 0,-1 2 3 16,-3-1 1-16,0 1 11 0,-3-1 27 15,-1 3-25-15,-4-1-35 0,-1 4-36 16,-4 1-10-16,-2-3-8 0,1 8-6 15,-1 3-24-15,0 2-20 0,4 4-27 16,-3 6-22-16,5 3-17 0,3 6-23 16,4-4-9-16,2 4-5 0,2 0-4 15,10-6-9-15,-3 1-2 0,2-6-6 16,5-4-4-16,-1-4 5 0,-4-2 1 16,4-5 6-16,-2-2 1 0,-3-4 1 15,-1-7-13-15,1-4-24 0,-3-3-30 16,-1-5-45-16,-6-4-70 0,-4-5-56 15,0-5-18-15,-3 1 20 0,-6 1 55 16,3 5 39-16,-1 8 50 0,0 3 85 0,7 4 46 16,-2 8 20-16,4 0-10 0,2 7-17 15,6 0-11-15,3 1-2 0,6 5-8 16,2 1-15-16,4 5-2 0,4 1 5 16,-1 3 2-16,1 3-2 0,-1 3 0 15,1 2 4-15,-6 1 2 0,2 1 0 16,-6-2 3-16,-4 0 2 0,-1-2 2 15,-3-1 4-15,-5-4-6 0,-2-3 7 16,-2 0 2-16,-5-5-6 0,-1-2-3 16,-1-1 0-16,-1-6-8 0,3-6-1 15,-3-3-19-15,1-4-52 0,3-9-30 16,6-3-4-16,6-2 16 0,9-7 6 16,4 1 28-16,5 3 55 0,8 4 50 15,2 5 38-15,0 6 21 0,0 6 8 16,1 4 3-16,-3 5-4 0,-6 1-18 15,2 7-23-15,-7-1-23 0,0 6-8 16,-6 4 0-16,-4 3 9 0,-1 3-10 16,-3 1-10-16,-1 4-3 0,-6 0-8 15,-4-2-1-15,-1 2-14 0,-3-4-16 16,1-4-57-16,-3-3-67 0,3-6-88 16,1-3-110-16,-2-8-149 0,1-6-264 15,-3-7-326-15,3-4 397 0</inkml:trace>
  <inkml:trace contextRef="#ctx0" brushRef="#br0" timeOffset="-134885">23659 15435 7011 0,'-22'8'31'0,"5"-6"-22"16,5-2-103-16,12 0-217 0,-3 5-124 15,8-1-681-15,3 3-233 0,5 5-137 0,6-11 379 16,0-2 478-16</inkml:trace>
  <inkml:trace contextRef="#ctx0" brushRef="#br0" timeOffset="-133949.56">22274 16299 539 0,'-7'0'18'15,"-3"0"18"-15,3 0 17 0,-1 0-3 0,2 0 0 16,-1 0 17-16,-1 1 14 16,3-2 19-16,1 2 10 0,4-1-5 15,0 0-1-15,0 0-3 0,0 0-8 16,0 0-21-16,4 0 15 0,9 2 28 15,8 2 45-15,13-2 34 0,11-2-14 16,12 0-20-16,11-2-26 0,5 2-38 16,9-6-19-16,5 1-29 0,11-3-20 15,0 1-7-15,8-2-2 0,-2-1 3 16,9-1 2-16,1 2-5 0,1 0-11 16,-4-3-1-16,3 5 2 0,-8 0-8 15,-6 3-2-15,-2-2 3 0,-7 1 10 16,-8 3 7-16,-6 0 11 0,-5 2 14 15,-6-4 1-15,-9 4 4 0,-8 0-10 16,-7 0-9-16,-12 4-12 0,-2-4-8 16,-9 2-5-16,-5-2-10 0,-9 0-82 15,-5 0-98-15,0 0-54 0,-4 0-186 16,-5 0-129-16,-12 2 141 0,-7 1-212 16,-14-3 246-16</inkml:trace>
  <inkml:trace contextRef="#ctx0" brushRef="#br0" timeOffset="-133419.39">22374 16299 1090 0,'-24'-4'51'15,"3"0"42"-15,0-1 17 0,4 3 1 16,6-2-19-16,1 2-17 0,3 2-15 16,7 0-20-16,0 0-22 0,0 0-14 15,0 0-4-15,2 0-1 0,0 2 20 16,9 2 33-16,8-1 24 0,11 3 31 15,6-4 15-15,13 2 0 0,15-8-22 16,6 2-16-16,12-4-17 0,6 5-16 16,7-7-15-16,5 2-14 0,8-1 3 15,3 0 12-15,-1 3-7 0,7-4-2 16,-2 3-5-16,2-1-2 0,-3 3-5 16,-5-3 21-16,-1 4 5 15,-4 2 0-15,-6-4 8 0,-5 4 7 16,-2 0 9-16,-10 4 7 0,-11-2 7 15,-4 0 2-15,-4 3 19 0,-11-3 4 16,-3 4-11-16,-10-1-20 0,-6-1-18 16,-6 2-17-16,-5-1-14 0,-4-3-10 15,-8-2-9-15,-3 0 0 0,-6 0-1 16,0 0 8-16,0 0-1 0,0 0-32 16,-4-2-126-16,-1-1-138 0,-9-1-115 15,-3 0-93-15,0 2-116 0,-2 2-239 16,-5 0 324-16</inkml:trace>
  <inkml:trace contextRef="#ctx0" brushRef="#br0" timeOffset="-131704.43">22885 15720 973 0,'-8'-6'41'16,"6"-1"19"-16,-4 3 28 0,6 4 16 15,0 0 2-15,0 0-3 0,0 0 26 16,0 0-57-16,0 0-21 0,0 0-21 0,0 0-11 16,0 0-7-16,0 0-2 0,0 0 12 15,-1-3 2-15,1 3 16 0,0 0 14 16,0 0-2-16,0 0 5 0,0 0 1 15,0 0-1-15,0 0-5 0,0 0-4 16,0 0-5-16,0 0-2 0,0 0 5 0,0 0 7 16,0 0 4-16,0 0 11 0,0 0-2 15,0 0 2-15,0 0-2 0,0 0 7 16,1 3 29-16,5-1 3 0,-2 0 3 16,7 4-16-16,-1-5-14 0,-1 5-24 15,1 0-16-15,3-3-11 0,-2 3-12 16,-1-1-14-16,3-1-1 0,-2 4 8 0,2-1 7 15,-3 0-2-15,-1 5 4 0,1-3-4 16,-5 4 13-16,3-4 20 0,-4 4 17 16,1-2 4-16,-3 4-1 0,2 4-2 15,-4-4-13-15,0 2-1 0,-4 3-15 16,4-3-11-16,-3 0-4 0,-5 1-2 16,6-3-8-16,-5-4 9 0,1 2 4 15,-2-4 0-15,1 3 21 0,-1-5 21 16,3 2-2-16,-7-3 8 0,1 1-3 15,-4-5 7-15,-2 4-3 0,2-6-1 16,-4 2-9-16,-2-2-29 0,4 0 0 16,-2 0-29-16,0 0 8 15,4 0-33-15,-2-2-176 0,2 2-279 16,4 0-303-16,3 0-437 0,2-6 242 16,-1-3 386-16</inkml:trace>
  <inkml:trace contextRef="#ctx0" brushRef="#br0" timeOffset="-128394.95">15452 15186 1101 0,'-8'0'54'0,"1"0"46"15,7 0 37-15,0 0 11 0,0 0-2 16,0 0-24-16,0 0-23 0,0 0-27 16,0 0-29-16,1 0-18 0,3 0-17 0,0 0-5 15,4-2-3-15,7 2 0 0,0-2 0 16,2-1-2-16,2 1 6 0,-4 0 3 16,2 2 2-16,0-4-1 0,0 2 18 15,-2 0 22-15,0-1 8 0,-2 3-4 16,1-2-9-16,-3 0-5 0,2 2-13 0,-3 0-4 15,-3-4-9-15,3 4-10 0,-1 0-3 16,-1 0 7-16,-1 0-5 0,3 4-3 16,-5-4 3-16,1 2-3 0,-2-2-1 15,3 2-3-15,-5-2 8 0,4 0-4 16,-2 0-3-16,-1 0 1 0,-3 0 8 16,0 0 8-16,0 0 35 0,0 0 43 0,0 0 26 15,0 0 15-15,0 0 16 0,0 0-5 16,0 0 0-16,0 0-12 0,0 0-27 15,0 0-14-15,0 0-30 0,0 0-19 16,0 0-15-16,0 0-5 0,0 0-20 16,0 0 12-16,0 0-7 0,0 0-2 0,0 0-1 15,0 0-10-15,0 0 0 0,0 0 6 16,4 0 12-16,0 3-18 0,-4-3 6 16,4 0 2-16,1 0-6 0,-1 0 3 15,2 2 9-15,1-2-6 0,1 0-4 16,-4 0 1-16,-4 0 4 0,5 0-4 0,1 0 11 15,-2 0-7-15,-4 0-5 0,0 0 10 16,0 0-5-16,0 0 4 0,0 0 0 16,0 0-7-16,0 0 5 0,0 0 0 15,0 0 5-15,0 0-8 0,0 0 6 16,0 0 4-16,0 0 18 0,0 0 25 16,0 0 23-16,0 0 6 0,0 0-24 0,0 0 9 15,0 0-20-15,0 0-7 0,0 0-24 16,0 0-57-16,2-5-164 0,2 1-276 15,-4-3-442-15,0-5-182 0,-4-6 407 16</inkml:trace>
  <inkml:trace contextRef="#ctx0" brushRef="#br0" timeOffset="-116083.42">7694 16070 442 0,'-4'2'27'0,"-4"-2"29"15,8 0 17-15,-5-2 13 0,-3 0 20 16,4-2 37-16,-3 2 41 0,1-3 30 16,0 3 37-16,1 0 14 0,-3-2 19 15,3 2 12-15,-1 1 2 0,0-5-13 16,1 4-29-16,1 2-38 0,4 0-47 15,0 0-42-15,0 0-36 0,0 0-43 16,0 0-18-16,0 0-23 0,0 0-17 16,4 0-1-16,7 0-1 0,0 2 5 15,8 0-6-15,9 3 1 0,1 1 12 16,3-2 12-16,2 1 4 0,-4 1-7 16,2-2-22-16,-3 3 0 15,-3-1 8-15,-1-1-9 0,-6-1 8 16,-6 0-1-16,-4-3 3 0,3-1 2 0,-12 0 32 15,0 0 114-15,0 0 82 16,0 0 13-16,-4 0-33 0,-4-5-41 16,-1 3-52-16,-4-5-151 0,-3 1-186 15,1 2-163-15,0-1-185 0,4-3-209 16,1 1-386-16,5-1 278 0,-1-1 361 16</inkml:trace>
  <inkml:trace contextRef="#ctx0" brushRef="#br0" timeOffset="-113909.73">12615 16375 590 0,'-8'2'0'15,"1"-4"40"-15,-1 2 19 0,3 0 14 16,-3 0 3-16,8 0-4 0,0 0-12 15,0 0-11-15,0 0-15 0,0 0-17 16,0 0-4-16,0 0-6 0,4 0-7 16,-2 0 1-16,5 0-1 0,1 2 3 15,1 1 6-15,6-1 24 0,6 0 5 16,2-2 2-16,3 4 10 0,5-2-3 16,3 0-2-16,0 1-8 0,3-1-9 15,1 4-7-15,2-4 3 16,0-1 7-16,3-1 5 0,2 0 4 15,1 4 5-15,1-4-4 0,2 0-5 16,0-4-7-16,0 3-1 0,2-1-6 16,-5-2 7-16,3 2 15 0,-2 0 33 15,0-1 12-15,-1 1-1 0,1-4-12 16,0 4-10-16,2 0-12 0,-3-1-9 16,1-1-19-16,-4 0-3 0,1 4-8 15,1-2 67-15,-3 1-76 0,-1 1 9 16,3-4-4-16,1 4 0 0,3-2 0 15,-1 2 0-15,-4-2-10 0,10 2 3 16,-2-4 4-16,-2 2-7 0,0 1 3 16,-3-3-9-16,1 2 8 0,0 0-2 15,-1 2-2-15,1-4 2 0,-4 4-2 16,5 0 3-16,-7 0 0 0,1 0 0 16,1 4 3-16,-1-2 0 0,3 0 3 15,-1-2 3-15,-1 0-2 0,2 0-1 16,-3 0 1-16,2-2 3 0,-1 0-7 15,2-2 8-15,-1 3-4 16,3-1-6-16,-3-2-1 0,-3 0-2 0,1 1 6 16,-3 1-4-16,3 2 1 0,-2-2 6 15,-3 2 5-15,3-4 6 16,0 2 1-16,0 0 0 0,-3 2-7 16,1 0-5-16,-4-3-6 0,0 3 1 15,0 0 3-15,-4 0 2 0,-1 0-2 16,1 0 2-16,-4 3 1 0,1-3 2 15,-3 2-6-15,1-2-4 0,0 2-94 16,-1 2 112-16,-1-2-1 0,0-2-5 16,1 2-6-16,-3-2 10 0,2 0 4 15,-6 0-7-15,1 0-6 0,-1 0-7 16,-1 0-1-16,-3-2 0 0,-2 2 1 16,2-2-6-16,-1-2-9 0,-3 4-70 15,1 0-84-15,1-2-114 0,0 4-151 16,-1 4-190-16,5-4 32 0,-2 1 231 15</inkml:trace>
  <inkml:trace contextRef="#ctx0" brushRef="#br0" timeOffset="-112640.49">16725 15891 2579 0,'-5'6'82'16,"-3"-4"30"-16,8-2-10 0,0 0-18 16,-2-2-24-16,2 2-29 0,0 0-75 15,0 0-97-15,0 0-98 0,-2-4-10 16,6 2 1-16,4-3-82 0,-1 3-97 15,1 2-130-15,1 5 167 0,3-1 165 16</inkml:trace>
  <inkml:trace contextRef="#ctx0" brushRef="#br0" timeOffset="-112523.58">16669 16166 1771 0,'-8'6'0'0,"1"-4"-51"16,7-2-112-16,0-2-158 0,3-5 73 15,5-5-185-15,1-4 163 0</inkml:trace>
  <inkml:trace contextRef="#ctx0" brushRef="#br0" timeOffset="-109297.53">17519 15811 369 0,'-2'-7'16'0,"-1"-3"16"16,-1 3 15-16,2-2 22 0,-2-3 32 15,2 5 37-15,2-2 32 0,-2 1 39 16,-1 1 43-16,1 1 47 0,2 3 29 0,-2-3 24 15,-2 0 18-15,4 6 6 0,0 0-3 16,-2-1-16-16,2 1-61 0,0 0-70 16,-4 1-60-16,4-1-63 0,0 0-57 15,0 4-39-15,-3 7-7 0,3 10-14 0,-2 10 12 16,2 12-5-16,0 4 4 16,0 5 8-16,0 5-5 0,0-3 7 15,0 2 2-15,-2-7-11 0,2-1-2 16,0-7 1-16,0-4-1 0,-4-7 8 15,2-8-1-15,2-1-1 0,-2-8 0 16,2-4 94-16,0-9-99 0,0 0-8 16,0 0 22-16,0 0 17 0,0 0 36 15,2-2 1-15,-4-5-19 0,-2-8-17 16,4-11 9-16,0-4-18 0,4-2-3 16,-2 1-16-16,4-3 1 0,1 3-5 15,3-1 4-15,5 2-2 0,4-3-14 16,-2 3 8-16,2 4 1 0,3-4 3 15,1 4-6-15,-4 2-6 0,-2 0 11 16,0 1-5-16,0 5-3 0,-2 8-5 16,0 3-2-16,-3 1-3 0,-3 6 6 15,4 4 9-15,-3 0-6 0,3 3 11 16,-4 6-8-16,6 0 6 0,-3-1-19 16,3 1-154-16,-4 0-163 0,2-2-194 15,-1-4-239-15,-3-1-261 0,-1-4 102 16,-1-4 371-16</inkml:trace>
  <inkml:trace contextRef="#ctx0" brushRef="#br0" timeOffset="-108803.33">17727 16286 3102 0,'-4'1'-6'16,"4"-1"-6"-16,0 6 0 0,4-6-6 15,9 0-42-15,-1-2 0 0,8-2 2 16,-1 1-11-16,8-9-25 0,-1 3-8 16,4-4 15-16,1-4-1 0,-1 1-13 15,0-5 1-15,-1-1 16 0,-1 0 24 16,-4-1 19-16,-5-1-13 0,-4-2 3 16,-3 2 17-16,-1 2 7 0,-9 5 100 15,-4 2-95-15,-3 4 13 0,-9 7 42 16,3 4 49-16,-6 4 38 0,-6 7 53 15,2 4 46-15,-3 7 46 0,1 2 53 16,-1 6 20-16,7 5 3 0,0-1-22 16,3 1-58-16,11-3-64 0,-3 1-59 15,12-7-50-15,1 0-33 0,5-7-35 16,5-6-86-16,7-4-134 0,1-3-196 16,5-8-163-16,2-9-146 0,4 0-130 15,6-8-130-15,-1-3 378 16</inkml:trace>
  <inkml:trace contextRef="#ctx0" brushRef="#br0" timeOffset="-108165.72">18252 16139 3348 0,'-13'11'0'0,"6"-2"-6"16,5 0-7-16,4-1-67 0,3-1-90 15,3-1-11-15,3-4 9 16,4-2-15-16,0-8-36 0,4-1 2 16,-2-6 25-16,4-2 25 0,-2-3 35 15,-2-3 36-15,-4 1 29 0,-3 0 28 16,-6 1 44-16,1 5 45 0,-5 1 47 16,-5 2 58-16,-3 3 51 0,-1 5 74 15,-3 3 56-15,-1 4 35 0,2 3 1 16,-4 8-27-16,1 4-16 0,3 11-10 15,3 4 10-15,1 7-47 0,3 9-49 16,4 4-258-16,0 2 180 0,4 6-27 16,1 1-42-16,-1-1-26 0,4 5-32 15,-2-4 8-15,1-1 4 0,1-3-9 16,-5 1-25-16,1-11-16 0,-8-3 5 16,1-7 13-16,-3-5-1 0,-2-4-6 15,-3-11 12-15,2-6-5 0,-7-7-8 16,-1-6 2-16,2-8-7 0,-4-8 12 15,1-6-1-15,-1-6-9 0,2-7 3 16,5-6 4-16,9 2 0 0,6-7-6 16,3-1 12-16,15-7 0 0,0 2-6 15,7 0 0-15,0-1-27 16,10 6-29-16,-2 1-71 0,-2 3-26 16,4 6-18-16,-4 4-15 0,-6 9 15 15,0 3 30-15,-3 9 42 0,-12 6 17 16,1 3 29-16,-5 5 18 0,-3 5 78 15,-4 4 78-15,-2 8 57 0,-2 9 24 16,-2 0 24-16,0 4 8 0,-2 4-13 16,5-3-29-16,-5 1-57 0,4-2-36 15,2-3-35-15,2-4-30 0,2-3-32 16,-1-5-20-16,5 0-140 0,-2-8-103 16,1-5-119-16,3-7-111 0,-1-3-141 15,2-7-139-15,5-7-101 0,-1-4-91 16,2-9 273-16,-2-4 297 0</inkml:trace>
  <inkml:trace contextRef="#ctx0" brushRef="#br0" timeOffset="-108037.79">18678 15928 3962 0,'-10'0'30'0,"5"0"-13"0,1 2-9 16,-2 6-76-16,2 3-114 0,4-2-126 15,2 0-150-15,0 3-157 0,4-3-168 16,1 0 44-16,3 2 296 0</inkml:trace>
  <inkml:trace contextRef="#ctx0" brushRef="#br0" timeOffset="-107302.74">18908 16224 1478 0,'-11'2'16'0,"-2"-2"1"16,1-2 4-16,-3-2-13 0,0-3-2 15,-2-2-1-15,4-1-3 0,0-3 2 16,-1-2 6-16,5 1 28 0,0-1 59 16,7 2 51-16,-4 2 24 0,6-1 2 15,6 5-30-15,-4 3-24 0,1 0-23 16,9 3-3-16,-1 2 23 0,2 7 16 15,0-1-11-15,1 8 1 0,1 6 13 16,-6 3 12-16,-1 4-1 0,-4 7-10 16,-1 2-12-16,-3 1-33 0,-3-5-13 15,1 2-27-15,-4-5-15 0,2-2-14 16,-1-6-11-16,1-7-10 0,-4-4 1 16,4-3-6-16,4-8 11 15,0 0 8-15,0-2 4 0,0-11-107 16,4-11-55-16,4-8-34 0,-1-5 8 0,3 0 26 15,1 0 27-15,4 1 25 16,0 6 28-16,2 6 26 0,0 6 26 16,-1 3 17-16,-3 7 16 0,0 5 26 15,-4 4 21-15,1 7 25 0,-3 7 19 16,1 2 11-16,-6 5-17 0,4 4-17 16,-1-2-22-16,-3 4-17 0,2-4-31 15,3-2-9-15,1-1-9 0,5-4-15 16,-1-4-39-16,3-10-24 0,2-3-3 15,0-3-17-15,2-10-45 0,1-8-74 16,-1-3-62-16,2-6-5 0,-4-1 61 16,-4-3 43-16,1 4 58 0,-3-1 86 15,-4 1 67-15,-1 6 74 0,-4 3 72 16,-4 5 46-16,-4 3 32 0,3 3 38 16,-7 5-2-16,-5 3-20 0,0 4-22 15,-4 5-37-15,2 6-25 0,-2 2-21 16,0 4-14-16,4 3 1 0,2 8 5 15,2-2-28-15,3 1-19 0,6 1-27 16,4 0-30-16,6-2-15 16,5-2-17-16,2-6-19 0,4 1 5 15,4-6-32-15,3-4-72 0,0-4-88 16,1-3-112-16,5-8-113 0,0-3-48 16,2-2-54-16,4-6-97 0,-4-6-90 15,2-3-60-15,2-4-9 0,-2-3 311 16</inkml:trace>
  <inkml:trace contextRef="#ctx0" brushRef="#br0" timeOffset="-106592.67">19968 15525 1175 0,'-9'-4'49'16,"1"4"61"-16,1-2 46 0,1 2 29 16,6 0 12-16,-5 2 1 0,3 2-26 0,-4-1-26 15,4 10-18-15,-4 4 23 0,3 5 14 16,-5 8 26-16,2 6 13 0,-1 6 14 15,3 5 7-15,-2 7-12 0,1 5-40 16,3 1-46-16,0-1-29 0,-4 7 108 16,4-5-182-16,-3-2-29 0,3-1-5 15,0-8-12-15,2-3-1 0,2-8 1 16,-2-4-42-16,2-7-58 0,2-9-7 16,-3-6 11-16,-1-6 9 0,2-5 37 15,-2-2 30-15,4-7 22 0,-4-8-5 16,0-8-6-16,0-3-50 0,-6-3-36 15,-3-7-34-15,0 1 20 0,-7 3 17 16,-1 4 45-16,-3 4 62 0,1 7 68 16,-4 3 71-16,2 2 47 0,-1 5 32 15,3 7 9-15,-2 6-17 16,0 1-31-16,0 6-44 0,4 6-30 16,0 1-33-16,2 4-9 0,0 2-14 15,6 0-4-15,1 0-14 0,4-1 1 16,4-3-13-16,2 0 2 0,4-1 11 15,1-5-22-15,5-1 8 0,1-2-3 16,4-5 12-16,2-4-43 0,4-4-82 16,1-2-139-16,4-6-153 0,3-5-173 15,1-4-189-15,-2 3-172 0,6-7 116 16,-2 4 331-16</inkml:trace>
  <inkml:trace contextRef="#ctx0" brushRef="#br0" timeOffset="-106466.75">20106 16315 4878 0,'-7'2'-7'0,"7"-2"-58"0,0 0-245 15,0 0-352-15,-2 0-293 0,2 0-297 16,0 0 463-16</inkml:trace>
  <inkml:trace contextRef="#ctx0" brushRef="#br0" timeOffset="-105686.71">17345 16801 1911 0,'0'0'-4'16,"0"0"1"-16,2 4 0 0,8-3 1 16,3 1 7-16,6 2 18 0,9-8 47 15,8 4 21-15,11-3 13 0,4-1 3 16,8-4 60-16,7 1 11 0,10 0-21 16,5-3-27-16,8 1-30 0,5-2-22 15,-1 3-19-15,9 1-26 0,-2 3-14 16,4-3-6-16,2 1-7 0,5 4-2 15,-9-3-3-15,4 3-1 0,-4-2 11 16,2 4 10-16,-7-2 3 0,5 0-1 16,-12 2 4-16,-3-3-2 0,-4 1 14 15,-1 0 12-15,-7-4 9 16,-5 4 37-16,-7-3 46 0,-7-1 9 16,-5 3-9-16,-5-3 0 0,-10 4 19 15,-2-3 5-15,-6 3-20 0,-7-2-40 16,-4 2-31-16,-8 2-22 0,-1 0-6 15,-3-2-19-15,-5 2 4 0,0 0-4 16,0 0 5-16,0 0-10 0,0 0-4 16,0 0-7-16,0 0-4 0,0 0-9 15,0 0-17-15,-1 0-26 0,1 0-91 16,0 0-99-16,0 0-118 0,0 0-173 16,-4-3-196-16,2-1-239 0,2 4-27 15,0-8 387-15</inkml:trace>
</inkml:ink>
</file>

<file path=ppt/ink/ink4.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1:04:03.629"/>
    </inkml:context>
    <inkml:brush xml:id="br0">
      <inkml:brushProperty name="width" value="0.05292" units="cm"/>
      <inkml:brushProperty name="height" value="0.05292" units="cm"/>
      <inkml:brushProperty name="color" value="#FF0000"/>
    </inkml:brush>
  </inkml:definitions>
  <inkml:trace contextRef="#ctx0" brushRef="#br0">7966 4256 427 0,'0'0'27'0,"0"0"22"16,0 0 15-16,0-3 12 0,0 1 0 15,0-6 5-15,0 1-6 0,-2-2-4 16,2-2-9-16,0 3-5 0,-2-1-10 0,2-4 10 16,0 3 3-16,0 3 11 0,-6-2 17 15,5-2 11-15,-5 3 5 0,2-1 12 16,-3 3-2-16,-3-1-14 0,-1 3-7 16,-1-1-4-16,-3 3-15 0,0 4-11 0,-2 3-18 15,-2 3-21-15,0 3-9 0,-1 4-8 16,-1 3-4-16,0 5-5 0,2 1 1 15,2-2-5-15,2 6 6 0,0-2-4 16,3 0 1-16,1 0 4 0,5 4-4 16,-1 0 6-16,-1-1-6 0,6-1-1 15,2 0-1-15,0-2-3 0,2 2 1 16,6 0 2-16,-1-6 4 0,5 4 9 0,5-3 19 16,4-1 5-16,-1-1-4 0,7-5 3 15,3-1-8-15,4-2-3 0,0 0-6 16,4-9-2-16,2 1 1 0,1-5-4 15,1-1-1-15,1-7 1 0,1-3-5 16,-3-4 14-16,-3-2-7 0,-4-5-3 16,-2 0 11-16,-3-6 10 0,-5-2 15 0,-1-2 19 15,-6-10 20-15,-6 1 4 0,-3-8 8 16,-4 3-2-16,-8-4 17 0,-6 3-9 16,-7 1-8-16,-7 1-32 0,-5 8 35 15,-7 3 19-15,-5 8-11 0,-4 6-1 16,-3 7-29-16,-1 9-22 0,4 6-75 15,-2 11-142-15,-3 11-216 0,3 13-176 0,2 14-274 16,-1 4-74-16,1 10 347 0</inkml:trace>
  <inkml:trace contextRef="#ctx0" brushRef="#br0" timeOffset="8464.87">16268 6450 1042 0,'0'0'-13'16,"0"0"4"-16,0 0-3 0,0 4 1 0,0-4 5 15,0 0 2-15,0 0 1 0,2 5 2 16,-2-5-2-16,2 6 7 0,-2-6-1 16,0 0-6-16,6 0 0 0,-6 0-9 15,3 2-53-15,1-2-63 0,2 1-117 0,1-2 9 16,-7 1 90-16</inkml:trace>
  <inkml:trace contextRef="#ctx0" brushRef="#br0" timeOffset="11874.82">21034 7410 2363 0,'6'7'0'16,"-6"-7"-8"-16,0 0-22 0,0 0-42 15,0 0-72-15,0 0-132 0,0 0-158 16,4 0 108-16,7-3-157 0,-7-7 188 0</inkml:trace>
  <inkml:trace contextRef="#ctx0" brushRef="#br0" timeOffset="17665.81">17183 6800 599 0,'4'0'2'0,"-3"-6"3"0,9 0 0 16,-1-3 6-16,8 0 8 0,6-6 24 0,4-4 9 15,10-3 2-15,7 0 11 0,7-2 1 16,13-6 5-16,4-2 0 0,10-3-11 16,7-1-12-16,7-1-13 0,8 6-9 15,8-1-10-15,0 4-4 0,0 4-8 16,-3 2 3-16,3 1-8 0,-4 6 0 16,-6 6-2-16,-7-4 4 0,-8 5-2 15,-5-1 3-15,-6-2-4 0,-10 4 2 0,-5 3 0 16,-10-2 2-16,-6 1-3 0,-5 1 3 15,-5 0 0-15,-7 2 3 0,-7 0-2 16,-2-3 1-16,-5 3-1 0,-3 2-2 16,-7 0 6-16,0 0-3 0,0 0-15 15,0 0-74-15,0 0-137 0,-4-4-176 0,-1 2 129 16,-10 1 106-16</inkml:trace>
  <inkml:trace contextRef="#ctx0" brushRef="#br0" timeOffset="21838.77">19889 6256 175 0,'-6'-11'17'0,"1"2"17"15,3 0 19-15,-2-3 23 0,0 3 28 16,2 2 32-16,2-1 18 0,-1 1 32 0,-3 1 30 16,4 3 40-16,0 3 34 0,0 0 17 15,0 0-10-15,0 0-27 0,0 0-60 16,-4 0-61-16,4 0-55 0,0 0-46 15,0 0-26-15,0 0-24 0,0 1-6 16,0 7-1-16,0 1 8 0,2 6 1 0,4 4 0 16,-5-1 3-16,5 1-6 0,-4-1 4 15,0 1 1-15,0 0-5 0,2-6 4 16,-1 0-9-16,1-2-21 0,-2-4-93 16,-2-1-92-16,0-6-83 0,0 0-56 15,2 0-27-15,-2-2-19 0,2-9 112 16,2-4-165-16,-4-4 185 0</inkml:trace>
  <inkml:trace contextRef="#ctx0" brushRef="#br0" timeOffset="22280.5">19728 6089 1479 0,'-13'0'-13'0,"0"-2"96"15,4 2 94-15,1 0 52 0,0-2 18 0,8 2-2 16,0 0-8-16,0 0-16 0,0 0-44 16,0 0-52-16,0 0-57 0,2-4-23 15,6 4-14-15,5-1-3 0,6-1-14 16,6-2-7-16,1 2-2 0,4-5 2 0,2 5-4 15,-3-4-12-15,1 4-84 0,-4-1-74 16,-1 3-88-16,-2-2-71 0,-4 2-84 16,-2 2-46-16,-4 3-25 0,-4 1-63 15,1 3 205-15,-8 4 152 0</inkml:trace>
  <inkml:trace contextRef="#ctx0" brushRef="#br0" timeOffset="22477.89">19626 6528 2107 0,'-9'7'70'16,"9"-7"12"-16,0 0 5 0,0 0-7 15,0 0-18-15,2 4-10 0,5-8-10 16,10 3-10-16,6-7-12 0,2 1-11 16,5-1-4-16,6 1-2 0,-2-1-12 15,0 1-95-15,-2-1-82 0,2 3-70 0,-2 1-76 16,0 0-46-16,-5 1-51 0,5-3-15 15,-6 1 181-15</inkml:trace>
  <inkml:trace contextRef="#ctx0" brushRef="#br0" timeOffset="22887.63">20116 6370 1651 0,'-11'-9'22'0,"-5"1"32"16,9 1-64-16,-3-1 108 0,5-3-8 15,1 2-12-15,4 9-10 0,-4-6-11 16,8 4-11-16,-2-3-14 0,4 5-10 16,-6 0-19-16,5 0 32 0,3 3-42 15,5 1 51-15,-2 7-6 0,-1 0 3 16,3 4-7-16,-2 0-3 0,1 4-3 0,-7-1-13 16,3 3 2-16,-2-1-10 0,-1-3-2 15,-3-2-2-15,-2-2 3 0,-2-4-1 16,-2-3 2-16,4-6-1 0,0 0-1 15,0 0 4-15,0 0 22 0,0 0 83 16,0-8-90-16,0-5-39 0,0-9-52 0,0-2-26 16,6-10-5-16,-2 3-1 0,3 1 13 15,1 6 12-15,1 2 16 0,3 3 13 16,-3 10 32-16,1 3 20 0,-1 4 25 16,1 8 10-16,1 1 9 0,-2 3-1 15,1 4-1-15,-3 7-1 0,3-3-13 16,-3 3-10-16,1-1-10 0,0-1-9 15,-1 0 0-15,-3-3-11 0,2-1-91 0,1-2-104 16,-3-3-123-16,2-3-82 0,1-5-183 16,3 2 198-16,-1-8 163 0</inkml:trace>
  <inkml:trace contextRef="#ctx0" brushRef="#br0" timeOffset="23666.66">20513 6273 2156 0,'0'0'23'16,"0"0"-11"-16,0 0-2 0,0 0-1 0,0 2-7 16,2 9 3-16,1 0-2 0,1 10 2 15,2 3 10-15,1 4 17 0,-3 2 16 16,2 1 2-16,-4 5 8 0,3 1-10 16,-3 2-6-16,4 2-13 0,-4-4-7 15,4 0-12-15,-5-3-6 0,1-5 5 0,4-1-8 16,-4-3-3-16,4-7 8 0,-5-1-5 15,5-8 3-15,-4-1-8 0,-2-8-16 16,0 0-27-16,0 0 3 0,2 0 7 16,-2-8-138-16,0-7-52 0,0-7-79 15,-2-8-35-15,0-3-12 0,-4-8 7 16,-1-4 11-16,-1-1 142 0</inkml:trace>
  <inkml:trace contextRef="#ctx0" brushRef="#br0" timeOffset="23854.55">20520 6275 832 0,'-7'-19'68'16,"5"6"73"-16,2 13 27 0,-2-7-16 15,2 5-16-15,4 4 2 0,5 5 13 16,6 1-10-16,6 1-31 0,0 6-28 0,3 4-19 16,7-1-8-16,-5 3-18 0,4 1-15 15,-7 0-9-15,0-5-10 0,-8 2-2 16,-4-3 2-16,-3-3-7 0,-4-3 7 16,-4-3 0-16,-12 1-1 0,-1 1-7 15,-10-2-58-15,-7 1-63 0,-4-5-51 0,0-3-64 16,-2-3-66-16,-2-5-129 15,4 1-3-15,6-4 173 0</inkml:trace>
  <inkml:trace contextRef="#ctx0" brushRef="#br0" timeOffset="25005.35">20843 6474 1521 0,'-3'2'18'16,"3"-2"-14"-16,0 0 9 0,0 0-2 16,0 0-9-16,0 0-1 0,2 4-1 15,5-4-1-15,3 0 8 0,-1-4 4 16,8 2 3-16,-2-4 13 0,2-1 3 16,0 0 1-16,-2-1-1 0,2-1-10 0,0-4 1 15,0 2-2-15,-2-2-4 0,1-4-10 16,-3-2 8-16,2 1 1 0,-6 3 0 15,-1-4-2-15,0 8 8 0,-3-4 20 16,-5 2 34-16,2 6 38 0,-4-1 35 16,0 1 39-16,-1 1 32 0,-1 4-17 15,-4 2-1-15,3 0-6 0,-3 0-33 0,0 2-44 16,1 2-35-16,-3 5-30 0,3 1-21 16,-3 8-7-16,1 1-7 0,-1 1 6 15,3 3 7-15,1 1 1 0,4-2-5 16,0-2-11-16,4 1 1 0,4-4-5 15,-2-4-3-15,9-2-5 0,-2 2-12 16,4-6-20-16,1 1-24 0,3-6-72 0,3 1-64 16,5-6-64-16,3-5-65 0,0-1-77 15,6-4-53-15,0 2 11 0,-4-8 39 16,0 4 68-16,0-2 74 0,-5-3 84 16,-3 3 62-16,-1-3 50 0,-4 3 53 15,-4 2 47-15,-4 0 44 0,-3 6 49 0,-6-2 42 16,2 2 44-16,-8 3 77 0,0 2 49 15,-4 1-15-15,-1 1-21 0,0 2-11 16,-7 2-30-16,-1 3-24 0,-3 1-28 16,-1 3-21-16,-2 6 10 0,1 2 19 15,1 1 14-15,4 1-31 0,-2-1-39 16,6 1-18-16,5 1-38 0,0 1-24 0,7-4-31 16,2-1-17-16,3-1-17 0,8 0-1 15,-1-2-12-15,10-3 7 0,-4-3-10 16,4-1-54-16,3-5-119 0,1-1-130 15,-1-3-119-15,3-8-116 0,1-4-80 16,-3-2-70-16,1-11-83 0,-3 2 53 16,-2-11 297-16</inkml:trace>
  <inkml:trace contextRef="#ctx0" brushRef="#br0" timeOffset="25905.3">21736 5881 3670 0,'0'-12'119'0,"0"5"91"0,-2 1 4 16,2 6-33-16,0 0-35 0,0 0-37 15,0 0-37-15,0 0 144 0,0 2-246 16,0 6-18-16,0 10 2 0,2 5 16 16,-2 10 5-16,0 10 2 0,-2 7 2 15,2 4 2-15,-4 7 17 0,2 5-1 16,2-9-4-16,2-3-7 0,2-7-9 0,-1-5-67 16,3-6-52-16,0-10-62 0,-2-4-54 15,1-3-44-15,-3-10-50 0,0-3 18 16,-2-6 71-16,0 0 109 0,0-4-6 15,-4-3-7-15,-3-8-27 0,-3-8-11 16,-3-3 25-16,-2-11 27 0,-2-4 39 16,0-5 36-16,-2 3 70 0,0 2 84 0,-2 4 102 15,4 3 105-15,0 12 81 0,6 5 64 16,3 4 3-16,1 6-58 0,7 7-101 16,0 0-96-16,0 0-72 0,4-2-62 15,7 2-34-15,6 2-22 0,7 5 5 16,3 1 0-16,5-1 6 0,2 6-4 0,0-4-28 15,2 3-72-15,2-3-76 0,-2-2-47 16,1 1-40-16,-4-1-21 0,-5-5 0 16,-2 4 4-16,-1-5 36 0,-4 3 33 15,-6-2 56-15,-6 0 36 0,-1-2 44 16,-4 4 33-16,-4-4 66 0,0 0 68 16,2 1 56-16,-2 1 38 0,0-2 14 15,0 6 4-15,-2-4-21 0,2 1-34 0,-2 5 47 16,0 3 88-16,-4 2-12 0,1 4-23 15,1 3-40-15,2 1-35 0,-4-3-47 16,6 3-36-16,0-4-35 0,0 1-28 16,6-3-11-16,-4-4 2 0,5 0-9 15,1-3-11-15,-2-1-46 0,5-3-87 16,0 2-89-16,2-6-68 0,1 0-39 0,1-2-48 16,2-4-18-16,0-7-14 0,0 4 13 15,0-8 42-15,4-2 79 0,-2 1 95 16,1-3 83-16,-3-1 77 0,0 2 74 15,-2 3 80-15,-3 4 86 0,-3 2 87 16,-3 3 88-16,-6 8 70 0,0 0 40 0,0 0 23 16,0 0-21-16,0 0-59 0,-2-3-76 15,-6 1-103-15,-3 4-94 0,-2 3-64 16,-4 4-49-16,-4 3-38 0,2 4-14 16,2 5 1-16,2-3 6 0,2 3 0 15,3-4 1-15,7-3-9 0,-1-1-10 16,4 1-23-16,4-7-36 0,-2-3-44 0,3-1-27 15,1-1 3-15,1-4-9 0,5-3-32 16,1-4-49-16,0-5-76 0,-1-6-88 16,-1-2-27-16,0-2 45 0,-1-1 81 15,-3 5 80-15,1 3 97 0,-3 4 98 16,-5 13 92-16,2-5 65 0,-2 5 20 16,0 0-4-16,0 0-28 0,0 0-30 0,2 3-28 15,0 5-15-15,4 3-14 0,-1 4-21 16,3 0-6-16,-2 5-1 0,7-5-2 15,-2 0-5-15,6-2-32 0,2-6-46 16,0-3-44-16,0 0-43 0,4-8-74 16,-1-3-54-16,3-8-52 0,-1-2-52 0,-1-5-21 15,0-3 23-15,0-4 160 0</inkml:trace>
  <inkml:trace contextRef="#ctx0" brushRef="#br0" timeOffset="26815.25">22688 5765 3433 0,'0'0'0'0,"0"0"-15"0,0 0-12 16,0 2 5-16,0 11 3 0,4 6 8 16,-4 10-6-16,2 9 8 0,-4 4 8 15,-2 9-1-15,4 3 1 0,0-2 5 16,4 0-5-16,-2 0 5 0,3-6-1 0,-3 3 0 16,2-10 3-16,2-2-9 0,-1-7-6 15,-3-6 2-15,0-5-37 0,2-8-70 16,-4-4-21-16,0-7 23 0,-4 4 51 15,-3-10-110-15,-3-3-7 0,-1-6-1 16,-6-7 13-16,0-8 30 0,-8-5 27 16,-3-1 28-16,0 3 68 0,5-2 87 0,4 5 100 15,2 6 78-15,4 3 65 0,5 6 31 16,4 8-26-16,4 7-97 0,0-8-67 16,8 7-68-16,3-3-45 0,12 4-37 15,3 4-17-15,8-4-5 0,0 7-2 16,8 0-3-16,0 1-25 0,3 1-51 15,-3 0-57-15,1 4-47 0,-1-3-22 0,-5 1-11 16,-3-2 16-16,-5 4 35 0,-5-3 49 16,-7-1 34-16,-3 2 46 0,-5-2 33 15,-7 4 65-15,-2 2 67 0,-2 0 52 16,-6 4 19-16,-1-1-4 0,1-1-28 16,-1 4-32-16,1-5-26 0,1-1-36 15,1-2-23-15,4-5-22 0,2-5 0 0,0-3-13 16,0 6-10-16,6-6-1 0,-2 0-3 15,3-8-11-15,3 1-91 0,3-8-81 16,-2-5-76-16,3-4-59 0,-5 1-3 16,0 1 57-16,-1 1 76 0,-6 7 112 15,2 6 110-15,-4 8 115 0,0 0 77 0,0 0 9 16,0 0-7-16,0 0-32 0,-6 8-4 16,4 5-24-16,-4 3-47 0,5 5-34 15,-1-1-19-15,2-3-10 0,2-2-8 16,-1-2-2-16,5-4-18 0,-2-1 3 15,3-3 7-15,-1-3-2 0,2-2-1 16,-1-2-4-16,1-5 4 0,-3-4-8 0,7-1-24 16,-8-8-54-16,-3-1-58 0,3-3-47 15,-4 0-41-15,0 2 15 0,-4-1 31 16,3 5 39-16,1 7 27 0,0 0 11 16,0 11 12-16,7-2 16 0,6 2 7 15,1 7 10-15,1 1 11 0,2 6 29 16,0 3 25-16,-2 4 33 0,2 1 28 0,-2 2 16 15,-4 2 20-15,1-3 12 0,-7-1 19 16,3-5 16-16,-2-1-17 0,-5-1-26 16,3-4-22-16,-4-7-17 0,0-4-4 15,2 6 28-15,-2-6 25 0,0 0 24 16,0-2 24-16,0-4-32 0,0-7-111 0,0-4-130 16,2-5-154-16,0-8-93 0,4 1 7 15,1-1 25-15,4 2 56 0,6 4 57 16,2 7 60-16,0 2 73 0,0 8 54 15,-4 1 54-15,0 6 18 0,-3 6 25 16,-1 1 49-16,-1 2 42 0,-7 6 8 16,3 2-16-16,-2 2-26 0,-4 7-38 15,-2 0-26-15,0 0-34 0,-6 2-38 0,3-6-112 16,-1-1-118-16,-5-7-120 0,3-2-92 16,-5-5-109-16,-8-1-198 0,0-6 280 15</inkml:trace>
  <inkml:trace contextRef="#ctx0" brushRef="#br0" timeOffset="26970.66">22165 5959 5291 0,'-14'-4'-129'0,"5"0"-151"0,1-1-362 16,8 5-460-16,0 0-262 0,0-8 505 15</inkml:trace>
  <inkml:trace contextRef="#ctx0" brushRef="#br0" timeOffset="28441.27">19836 6883 626 0,'-4'0'14'0,"-1"0"26"16,1-2 37-16,0-1 25 0,4 3 26 16,-4-2 13-16,4 2 10 0,0 0-8 15,0 0-16-15,0 0-25 0,0 0-26 0,2-2-25 16,0-4-31-16,4 5-20 0,3-5-7 15,5 0-8-15,-1 3 3 0,8-1-1 16,-1 0 2-16,3 1 0 0,3-1 5 16,5 4 1-16,1-4 1 0,2 2 5 15,2 0 2-15,3-3-6 0,5-1 2 16,3 2 4-16,4-1-5 0,0-3 1 16,6 3 0-16,0-3-4 0,5 5 8 0,-2-3-3 15,5 1-7-15,-7 1 7 0,1-2 8 16,1 4-5-16,-1-3 0 0,-2 3 0 15,-3-2-5-15,3 0 1 0,-6 1 0 16,0 1-2-16,0 2 1 0,-2-2 1 16,0 2 0-16,-5-4 11 0,1 4 12 15,-3 0-3-15,-2 4 2 0,-3-2-5 0,3 0 4 16,0 3-4-16,-2 1-4 0,-1-2-5 16,3 1-3-16,2 1-1 0,-5 1 3 15,5-3-10-15,1 3 4 0,1-1 0 16,-2-4 0-16,-1 2 0 0,-1-1 0 0,3 1 4 15,-1-2-4-15,1-2 0 0,3 0 3 16,-5 0-1-16,3 0-3 0,-1-2 3 16,-1 2-4-16,3-4 1 0,0 2 3 15,3 1 2-15,-1-3 5 0,-2 2-5 16,3-4 2-16,-5 5 7 0,-1-1-7 16,-3-4 14-16,1 4 14 0,-6-5 5 15,0 3 9-15,-2 0-2 0,0-1 1 0,-3-1-9 16,1 4-13-16,-6-3-1 0,3 3-7 15,-4 0-3-15,-3-2-9 0,1 2 6 16,-6 1 1-16,-2-3-1 0,3 2-7 16,-1 0 7-16,0-2-11 0,0 3-1 15,-2 1 4-15,0-2-9 0,-1-2-19 16,1 0-65-16,-2 1-79 0,3 1-79 0,1-4-65 16,-4 2-152-16,4-1 8 0,0-3 180 15</inkml:trace>
  <inkml:trace contextRef="#ctx0" brushRef="#br0" timeOffset="29662.02">22856 6323 215 0,'-5'0'11'0,"3"-3"7"15,2 3 8-15,-4-2 0 0,2-4 3 0,-4 4 9 16,6 2 5-16,0-5-1 0,0-3-4 16,0 8 8-16,0-3 15 0,0 3 6 15,0 0 3-15,0-6 8 0,4 0 19 16,-4 6 21-16,0 0 18 0,0 0 9 15,0 0 7-15,0 0 2 0,0 0 0 0,0 0-10 16,0 0-22-16,0 0-24 0,0 0-34 16,0 0-26-16,0 4-23 0,-4-2-13 15,2 4-4-15,1 3-6 0,1 4 2 16,-2 2 1-16,-2 2-1 0,4-3 6 16,4 1 0-16,-2 0 2 0,1-2-6 0,1-2 9 15,0 1-5-15,2-3 5 0,-1-2-5 16,-3-1 2-16,-2-6-2 0,0 0-1 15,0 0-4-15,0 0 0 0,2 2-2 16,-2-2 0-16,0 0 2 0,0 0-3 16,0 0-5-16,0 0-25 0,0-2-34 15,2-4-145-15,-4-1-180 0,4-6-222 0,4-4 223 16</inkml:trace>
  <inkml:trace contextRef="#ctx0" brushRef="#br0" timeOffset="30062.28">22941 6102 810 0,'-9'6'7'0,"-1"-5"8"0,3-1 11 0,1 0 3 16,6 0-4-16,0 0-4 0,0 0-2 15,0 0 0-15,0 0-3 0,0 0 0 16,0 0-4-16,0 0 2 0,0 0-2 15,2-1-3-15,4-3-2 0,-1 0 2 16,1-1-6-16,2-3-1 0,-3 1 1 0,-3-1-2 16,-2 3 3-16,0 1 18 0,-2-2 39 15,-5 4 46-15,1-1 7 0,0 3 14 16,-1 3 21-16,-5-1 8 0,3 0-16 16,1 4-25-16,1-1-32 0,5-1-29 15,0 2-11-15,0-1-10 0,4-1-18 16,0 2-11-16,0-5 4 0,5-1-1 15,1 4-6-15,0-8 7 0,1 3-3 0,2-5-1 16,-1 2 2-16,-1-1 5 0,-1-3-7 16,-4 1-3-16,1-1 4 0,-3 3-1 15,-2 5 14-15,0 0 1 0,0 0-6 16,0 0-95-16,0 0-189 0,0 0-159 16,-4 3-114-16,-3 1 33 0,-1 4 199 0</inkml:trace>
  <inkml:trace contextRef="#ctx0" brushRef="#br0" timeOffset="32634.23">22915 6096 215 0,'0'0'12'0,"0"0"5"16,0 0 5-16,0 0 7 0,0 0 6 15,0 0 12-15,0 0 8 0,0 0 13 16,0 0 12-16,0 0 18 0,0 0 15 16,0 0 8-16,0 0 7 0,0 0 1 15,0 0-11-15,0 0-10 0,0 0-13 0,0 0-19 16,0 0-11-16,0 0-15 0,0 0-25 16,0 0-4-16,0 6-11 0,0-6-8 15,0 0-7-15,2 2-8 0,-2-2 1 16,0 0 3-16,0 0-5 0,0 0-1 15,0 0 0-15,0 0 0 0,0 0 7 16,2-2 3-16,-2 2 1 0,0 0 8 16,0 0 0-16,0 0 4 0,0 0 3 0,0 0 18 15,0 0 26-15,0 0 30 0,0 0 21 16,0 0 24-16,0 0 5 0,0 0-2 16,0 0-10-16,0 0-14 0,0 0-22 0,0 0-28 15,0 0-20-15,0 0-15 0,0 0-11 16,0 0-11-16,0 0-8 0,0 0-39 15,0 0-61-15,0 0-76 0,0 0-88 16,0 0-115-16,3-2-96 0,-3 2-103 16,0 0 226-16</inkml:trace>
  <inkml:trace contextRef="#ctx0" brushRef="#br0" timeOffset="33510.19">22813 6331 249 0,'0'0'13'0,"0"0"6"0,0 0 0 15,0 0-6-15,0 0 10 0,0 0-19 16,-2-6-2-16,2 4-4 0,2-1-2 16,2-1 1-16,-1-2 2 0,1 1 7 0,-2 3 7 15,-2 2 10-15,2-6 12 16,-2 6 13-16,4-2 11 0,-4 2 12 0,2-1 13 15,-1-5 10-15,-1 6 11 0,0 0 8 16,0 0 1-16,0 0 2 0,0 0 0 16,0 0-5-16,0 0-5 0,0 0-8 15,0 0-5-15,-1 0-19 0,1 0-1 0,0 0-8 16,-2 0 2-16,-4 2-15 0,4 2-15 16,2-4-13-16,0 1-16 0,0-1-8 15,-4 2-9-15,4 4 3 0,0-4-5 16,0 5 10-16,0 1-2 0,0 5 1 15,4-6 2-15,-4 2 9 0,0-1-2 16,0-1 1-16,2 1-7 0,-2-3 6 16,0 3-9-16,0-6 8 0,2 3 2 0,-2 3 1 15,0-3 7-15,0 3-5 0,0-5 4 16,0 5 5-16,0-3-1 0,0 3-7 16,4-3 1-16,-4-1 2 0,2 2 7 15,-1-4-8-15,1 1 5 0,2-1-4 0,-4-2-1 16,0 0-1-16,0 0 1 0,2 0-2 15,-2 0 26-15,0 0-33 0,0 0 0 16,0 0-5-16,0 0-5 0,0 0 3 16,0 0 2-16,0 0-102 0,0 0 107 15,0 0 7-15,0 0 1 0,6 2-1 16,-6-2 5-16,0 0-5 0,0 0 3 0,0 0 5 16,0 0-10-16,0 0-1 0,2 0-2 15,-2 0-1-15,0 0-2 0,5-2-2 16,-3 0-4-16,0-3-10 0,0-3-41 15,4-1-63-15,1 2-58 0,-3-5-51 16,3 3-55-16,-1 0-75 0,2-2-62 0,1 1 21 16,1-3 162-16</inkml:trace>
  <inkml:trace contextRef="#ctx0" brushRef="#br0" timeOffset="34075.85">22983 6070 832 0,'-6'4'18'0,"6"-4"-7"0,-2 4-8 15,2-4-5-15,0 0-3 0,0 0-3 16,0 0-2-16,0 0 1 0,0 0 3 16,0 0 0-16,0 0-4 0,0 0-5 0,0 0 5 15,0 0 7-15,0 0 7 0,0 0 6 16,0 0 11-16,0-4-16 0,0-3 22 15,0 5 28-15,0 2 23 0,0 0 31 16,-2-2 57-16,-3-2 35 0,5 4 29 16,-2 0 11-16,-4 4-29 0,2 0-43 15,-3 3 101-15,-1 0-179 0,1 1-38 16,1 3-45-16,4-3-13 0,0-5-12 0,0 3-9 16,2 1-7-16,2-5-24 0,0 2 10 15,-2-4 9-15,0 0 7 0,6-4 11 16,-6 4 19-16,0 0 10 0,0 0 16 15,2-2 8-15,-2 2 3 0,0 0 3 16,0 0 6-16,0 0-2 0,0 0-2 16,0 0-11-16,0 0-10 0,0 0-11 0,0 0-8 15,0 0 2-15,0 0-4 0,0 0-5 16,0 0 1-16,0 0-7 0,0 0-81 16,0 0-114-16,0 0-161 0,0-2-163 15,5-1-154-15,-1-1 256 0</inkml:trace>
  <inkml:trace contextRef="#ctx0" brushRef="#br0" timeOffset="40289.58">21049 7454 582 0,'0'2'19'0,"-1"0"25"16,1-2 5-16,0 0-2 0,0 0-4 0,-4 6-9 15,4-6 2-15,0 0-1 0,0 0-6 16,0 0-1-16,0 0 0 0,0 0 2 16,0 0-1-16,0 0 3 0,0 0-3 15,0 0 4-15,0 0 5 0,0 0 7 16,0 0 8-16,0 0 15 0,0 0 4 0,0-2-17 16,0-2-4-16,0 4 25 0,0 0 25 15,-2-4 24-15,2 4 18 0,0 0 14 16,0 0 14-16,0 0-11 0,-2 0-23 15,2 0-35-15,-2 0-30 0,2 0-30 16,0 0-15-16,0 0-18 0,0 0-9 16,0 0-5-16,0 0-1 0,0 0-21 15,0 0-49-15,0 0-36 0,2 0-50 0,0 0 1 16,4 0 24-16,1-3 32 0,3 1 28 16,-1 0 22-16,1-4 21 0,-1 1 17 15,-3 1 11-15,-6 4 8 0,0 0-7 16,0 0 15-16,0 0 16 0,0 0 22 15,0 0 5-15,-2 2 7 0,2-2-3 0,-4 2 2 16,0 3-12-16,-3 1-9 0,-3 1-15 16,5-3-10-16,1 2-5 0,0-1-62 15,4-3-180-15,0-2-195 0,6 6-238 16,1-12 239-16</inkml:trace>
  <inkml:trace contextRef="#ctx0" brushRef="#br0" timeOffset="46758.16">8023 8379 369 0,'0'0'5'0,"0"-2"8"0,1-3 1 16,-1-3 4-16,0 3-2 0,4-3 1 0,-8 1 11 16,4-1 23-16,-1-1 21 0,-1 1 17 15,-4 1 11-15,-2 0 8 0,3 1 13 16,-7-1-1-16,3 3-2 0,-2-2-19 16,-4 1-15-16,-1 3-15 0,-1 0-10 15,-2-2 3-15,-1 8-7 0,1-2-6 0,0 0 12 16,-2 3-5-16,0 3-10 0,1 1 3 15,-3 4 13-15,2 0 0 0,0-2 4 16,2 8 0-16,0-4 4 0,2 1-4 16,0 7-6-16,2-1-4 0,0 6 8 15,8-2-2-15,1 4 2 0,2 3-9 16,6-3-4-16,4 2-3 0,3-3-6 0,1-1-4 16,7 2-5-16,0-6-1 0,5-1-3 15,1-7-9-15,2-1 5 0,3-2-4 16,2-3 7-16,-1-5-1 0,1-5 3 15,2 0 21-15,0-5 25 0,-2-3 20 16,2-3 9-16,-1-4 6 0,1 0 0 16,-4-3-7-16,2-1-1 0,-3-3-6 0,-3-4 28 15,-1 1 32-15,-6 1 10 0,-2-4 9 16,-5-1 1-16,-1-1 24 0,-7-2-15 16,-4 2 6-16,-5-3 4 0,-3 7-6 15,-7-4 9-15,-7 2-14 0,-3 4-110 16,-3 2-26-16,-2 3-17 0,-2 4-10 0,0 6-16 15,-6 7-44-15,0 10-106 16,-3 6-420-16,-4 16-349 0,-4 15-321 0,0 9-278 16,-4 7 572-16</inkml:trace>
  <inkml:trace contextRef="#ctx0" brushRef="#br0" timeOffset="50708.78">8049 9678 489 0,'4'-6'23'0,"-4"6"23"16,0 0 25-16,0-6 19 0,0 6 2 15,-4-3-2-15,4 3-7 0,0-4-5 16,0 4-8-16,-4-4-5 0,4 4-2 16,0-5 11-16,-2-1 2 0,-1 2 1 0,1-1-10 15,-4-1 0-15,2-1-5 0,-1 3-4 16,1-3-8-16,-4 1-14 0,1-1-2 16,-1 1-6-16,1 2 3 0,-1 1 16 15,-1 1 3-15,-1 0-8 0,3 2-13 16,-7 2-7-16,5 0-6 0,-6 3-10 0,1 4-4 15,-3 3-1-15,0-1-5 0,2 2 4 16,-5 2-2-16,3 0 1 0,0-1-1 16,1 1-2-16,5 0 3 0,-2 2 1 15,2 2 7-15,1-1-4 0,1 3 10 16,-3-1 0-16,8-1 1 0,-3 1-6 16,1 1 1-16,6-5-5 0,0 7-3 15,4-3 0-15,0 2-2 0,3-3 7 0,3 2 0 16,-1-1-1-16,5-1-4 0,-3-1 11 15,4-1-2-15,2-2-2 0,-4 0 2 16,4-2 5-16,-2-2 1 0,-1-4-1 16,1 4-4-16,2-3 5 0,-2-4-4 15,4 3-2-15,0-1 9 0,-2-6-4 16,0-2 8-16,0 2 0 0,0-8 12 0,-2 1 28 16,2-4 38-16,0 0 20 0,0-4 16 15,2-6 20-15,-2-1 24 0,0 0 1 16,-2-6-1-16,-2-2-14 0,-3 0-27 15,-1 0-26-15,-1-1-13 0,-7 1-25 16,-1 2-20-16,-1-2-6 0,-1 4-12 16,-10 4 3-16,3-4-6 0,-1 7 13 0,-1 1 6 15,-2 3-4-15,1 4-8 0,-3-2-18 16,0 5-12-16,-2 1-10 0,-2 5-94 16,-5 4-134-16,-6 7-178 0,-4 10-155 15,-4 10-127-15,-8 10-286 0,-5 8 178 16,-5 5 324-16</inkml:trace>
  <inkml:trace contextRef="#ctx0" brushRef="#br0" timeOffset="56444.3">26494 10239 72 0,'-5'-1'19'0,"-1"-1"7"16,6 2 9-16,-4 0 4 0,4 0 2 15,0 0 2-15,0 0 1 0,0 0-1 0,0 0 3 16,0 0 4-16,0 0 5 0,0 0 4 16,0 0 7-16,0 0 1 0,0 0-7 15,0 0-14-15,0 0-11 0,0 0-10 16,0 0-3-16,0 0-8 0,0 0-3 16,0 0 21-16,-6-4-10 0,6 4 11 0,0 0 9 15,0 0 3-15,0 0 6 0,-1 4 0 16,1-4 2-16,0 0-2 0,0 0 3 15,0 0 6-15,0 0 6 0,0 0-102 16,0 0 122-16,0 0 0 0,0 0-10 16,1 0-13-16,3 0-14 0,-2 0-11 15,0 0-8-15,6 2-8 0,-1-2-20 0,4 1 13 16,3 3 8-16,3-2 1 0,2 0-5 16,3-2 5-16,1 4-8 0,-2-1 0 15,7 1-6-15,-3-2 4 0,1 0-3 16,2-2 4-16,3 3 27 0,-5-6 31 15,6 1 2-15,0 2-6 0,2-2-1 0,0-2-5 16,0 2-10-16,4 1 10 0,-4-3-2 16,-2 0-13-16,1 0-7 0,-1 1 8 15,-4-1 3-15,2 2 15 0,-3-4 3 16,-3 5-4-16,1 1-1 0,-1-2-2 16,-3-2-9-16,2 4-14 0,-2-2-16 15,-1 0-7-15,1 2 4 0,0 0-7 0,0 0-5 16,0 0-6-16,1 0 3 0,1-3 3 15,2 3-2-15,-1 0-1 0,-1 0-12 16,5 0 11-16,-3-2-7 0,-1 2 10 16,1-2-5-16,-4 2-3 0,1-4 1 15,3 4 5-15,-1-2 0 0,-1 2 2 16,2 0-1-16,1 0-7 0,-1 0 54 0,-1 0-51 16,3 2 3-16,-1-2-3 0,-1 4-1 15,1-2-2-15,-1 0-2 0,3 1 5 16,-3-1-12-16,-1 4 5 0,1-4-1 15,-1-1 2-15,3 3 5 0,1-4 4 16,1 0 0-16,-3 2-5 0,1-2-1 16,-3 0 6-16,3 0-1 0,-3 0-7 0,1-2-1 15,3 2 11-15,-3 0-2 0,1 0 0 16,-1 0-2-16,-1 0-5 0,1 0-1 16,-4 0 2-16,3 0-3 0,-1 0-3 15,1 0 5-15,1 0 5 0,-1 2-5 16,1-2 11-16,0 0-7 0,-1 2 5 0,1-4-7 15,-1 4 1-15,1-2-2 0,-4 0-2 16,-1 4 2-16,-1-4-1 0,-2 0 1 16,2 0 0-16,0 0 0 0,-6 0 0 15,3 0 0-15,1-4 0 0,-2 4-6 16,-4 0 7-16,4 0 4 0,-2 0-5 16,-1 0 0-16,1 0-5 0,0-2 1 15,-2 4 5-15,3-4 1 0,-3 2-7 0,0 0 7 16,3 0-1-16,-5 0 7 0,1 0-8 15,-1 0 1-15,0 0 4 0,3 0-7 16,-3 0 2-16,3 2-1 0,-3-2-1 16,2 0 7-16,1 0-7 0,-3 0 1 15,1 4 5-15,3-4-5 0,-4 2-1 16,1-2 1-16,-1 1-1 0,2-1 7 0,-3 0-11 16,-2 0 6-16,1 0-2 0,-1 0 2 15,2 0-4-15,-7 4-1 0,-1-4 7 16,0 0-1-16,6 0-4 0,-6 0 0 15,0 0 11-15,0 0-7 0,0 0 5 16,0 0 0-16,0 0-7 0,0 0 5 16,0 0-1-16,0 0 14 0,0 0-21 0,0 0 4 15,0 0-11-15,0 0-7 0,0 0-60 16,0 0-110-16,4-4-127 0,-4 4-150 16,0 0-155-16,6 0-94 0,-6 0 169 15,0 0 229-15</inkml:trace>
  <inkml:trace contextRef="#ctx0" brushRef="#br0" timeOffset="57601.6">26511 10251 296 0,'-7'0'7'0,"-1"0"16"0,2-4 14 0,3 4 7 16,-3 0 2-16,6 0 7 0,-4 0 9 15,0 0 17-15,4 0 21 0,0 0 17 16,-3-2 17-16,3 2 14 0,0 0 13 16,0 0 10-16,0 0 7 0,0 0-16 15,0 0-13-15,0 0-19 0,0 0-28 0,0 0-25 16,0 0-19-16,2 0-22 0,-1 0-14 15,9 0-9-15,3 0 2 0,4 0 2 16,8 2 6-16,1-2-5 0,6 0 1 16,6 4-4-16,0-4 6 0,7 0-5 15,-1-4-2-15,7 4 15 0,0-2 6 16,4 0-2-16,1-2 4 0,1 3-4 0,2-5-2 16,-1 4-3-16,1-4-4 0,-1 3 34 15,1-1 27-15,-1 0 10 0,1 1 9 16,0-1-13-16,3 0-12 0,-5 2-8 15,-1 2-20-15,-1-2-24 0,0-1-2 16,-4 3-14-16,0 3-11 0,-2-6 3 0,-2 3 0 16,-3 0-3-16,-2 0 4 0,-3-2 2 15,3 2-7-15,-3 0 5 0,-3-2 9 16,-2 2 26-16,2-4 60 0,-2 4 2 16,-5 0-6-16,1-2-14 0,-4 2-12 15,5-1-15-15,-7 1-13 0,1 0 76 16,1 0-102-16,-1-4-7 0,1 4 2 0,1-2-5 15,-3 2-3-15,1 0 1 0,1 0-8 16,3 0-3-16,-5 0 13 0,3 0 0 16,-3 0-2-16,5 2-1 0,-1-2-5 15,-2 0 6-15,1 0-13 0,-3 0 13 16,1 0-1-16,-2 4-5 0,-4-4 1 16,1 1 0-16,-1 1 6 0,0-2 4 0,2 0 0 15,-4 0-3-15,2 4 5 0,2-4 0 16,-2-4 2-16,-1 4-2 0,-1-2-8 15,4 4 5-15,-4-2-4 0,2-2 0 16,-4 2 6-16,0 0-9 0,-1-1-5 16,1-3 10-16,-2 4 1 0,-4 4-2 15,3-4 4-15,-5 0 1 0,3 1 8 0,-5-2 28 16,3 1 29-16,0 0 4 0,-1 0-5 16,1 0-3-16,-5 0-3 0,3 0-9 15,-2 0-15-15,2 0-9 0,-1 0-7 16,-1 1-7-16,2-2-6 0,-3 1-10 15,5 0 9-15,-2 0 1 0,-3-4-14 16,1 2 6-16,0 2 3 0,2-2 5 0,-6 2 2 16,0 0-1-16,0 0 25 0,0 0 23 15,0 0 3-15,0 0 221 0,0 0-241 16,0 0-2-16,0 0-9 0,0 0-28 16,0 0-13-16,0 0-9 0,-2 2-8 15,2-2-15-15,0 0-52 0,0 0-212 0,0 0-296 16,0-6-363-16,-4 5-483 0,-4-5 408 15,-3-3 419-15</inkml:trace>
  <inkml:trace contextRef="#ctx0" brushRef="#br0" timeOffset="59831.25">18812 10280 599 0,'-6'0'14'0,"1"0"20"16,-1 0 23-16,6 0 11 0,0 0-6 15,0 0-4-15,0 0-3 0,0 0 8 0,0 0 8 16,0 0 15-16,0 0 9 0,0 0 18 16,0 0 9-16,0 0-11 0,0 0-18 15,0 0-64-15,4-3 36 0,-2 3-21 16,-2 0-10-16,0 0-15 0,0 0-7 0,5-2-3 16,1 2 7-16,5-2-4 0,1 2-7 15,3-4-1-15,0 4-1 0,2 0 0 16,2-2-1-16,3 2 6 0,-1 2-6 15,4-2 4-15,-1 0-1 0,5-2 24 16,3 2 30-16,-2-2 3 0,6 2-6 16,0-3-5-16,5 3 1 0,-1 0-3 0,2-2-11 15,-1 0-3-15,5 2 6 0,1-4 5 16,-4 4-1-16,3-2 2 0,-3 1-11 16,1-3-6-16,1 2-12 0,-3 2 3 15,1 0-13-15,0 0 2 0,3-2-9 16,-1 2 3-16,2 0 4 0,3 0 3 15,-1 0 6-15,2 2-2 0,-2 0 5 0,-2 2-3 16,-3-3-3-16,-3 1-3 0,1-2 0 16,-1 4 1-16,1-2 6 0,-2 0 5 15,-1-2 4-15,-3 0 7 0,4 0-12 16,-6 3 9-16,2-3-12 0,0 0 1 16,0 0-7-16,-4 0 5 0,-4 0-1 15,2 0 1-15,-3 0-2 0,1 0-4 0,-3 0-8 16,-3 0 12-16,3 0-3 0,-2 0-5 15,1 0-1-15,-1 0 3 0,1-3-2 16,-5 1-3-16,4 0 1 0,-4-2 0 16,0 2 0-16,0 1-2 0,-8 1-4 15,2-4 2-15,-1 2-4 0,-5 2 4 16,-3-2 1-16,-4 2-17 0,0 0-14 0,0 0-105 16,0 0-124-16,0 0-145 0,0 2-109 15,-4 4-37-15,-5 1-67 0,-8 0 243 16</inkml:trace>
  <inkml:trace contextRef="#ctx0" brushRef="#br0" timeOffset="60721.7">16610 10284 555 0,'0'0'9'15,"2"4"2"-15,-2-4 0 0,6 0-2 16,-1-4 5-16,-1 2 1 0,2-3 10 0,1 1 4 15,-3-2 8-15,6-1 7 0,3 1 2 16,2 4 5-16,-2-3-2 0,4 3-5 16,4 0-3-16,-2 2-9 0,4-4-3 15,1 4-1-15,3 4-2 0,5-4 4 16,2 2 7-16,4-2-6 0,-1 2 2 16,3-2-6-16,4 0-2 0,3 4 1 15,2-4 5-15,2 0 2 0,4 1 5 0,-2-2 0 16,5 1-4-16,1 0-1 0,1 0-1 15,-5-4 5-15,0 2 8 0,-2 0 14 16,2-2 7-16,-6 3-1 0,0-1-11 16,0-2-12-16,-4 4-4 0,1-2-11 0,-3 2-9 15,-3-2-9-15,1 2 0 0,-1 0-3 16,-4 0 5-16,0-4 10 0,-4 4 14 16,0 0 18-16,-2-1 11 0,-1 1 10 15,-3 0 5-15,3-2-8 0,-5 2-10 16,3-4-10-16,-3 4-12 0,1-2-3 15,-1 2-3-15,1-2 0 0,-2 2-5 0,-3-3-1 16,3 3-2-16,-4-4-9 0,2 4-1 16,-4-4-6-16,-4 2 2 0,-2 2-3 15,1-2 6-15,-5 2 6 0,3 0 1 16,-3-3 1-16,1 3-4 0,-3 0-3 16,-1 0-5-16,-4 0-3 0,6 0-3 15,-2 0-7-15,-1 0-36 0,1 0-169 0,2 0-189 16,1 0-213-16,-3 3-134 0,-4-3 277 15</inkml:trace>
  <inkml:trace contextRef="#ctx0" brushRef="#br0" timeOffset="100796.89">16809 10258 49 0,'0'0'18'16,"-6"-4"8"-16,6 4 5 0,0 0 3 15,-4-2 8-15,4 2 3 0,-2 0 4 0,2 0 4 16,0 0-2-16,-5-1 1 0,5 1-4 15,0 0-2-15,0 0-3 0,0 0 3 16,0 0 2-16,-6-4-2 0,6 4-5 16,0 0-2-16,0 0-6 0,0 0-5 15,0 0-6-15,0 0-7 0,0 0-8 0,0 0 2 16,0 0-2-16,0 0-6 0,0 0 2 16,0 0-3-16,0 0 0 0,0 0 3 15,0 0-1-15,0 0-1 0,0 0 1 16,4 0 1-16,-1-2 2 0,3 0 1 15,4 2 0-15,-1 0 3 0,6-4-2 0,0 4-3 16,4 0 1-16,2 0-1 0,0-1 1 16,1 1-3-16,3-2-1 0,0-2-1 15,-1 2 0-15,3 0 0 0,-3-2-1 16,3 3 1-16,-1-1 0 0,2 2 0 16,-1-6 0-16,-1 6 2 0,3-2 3 15,-3 2 1-15,1-3 8 0,-3 1 8 0,3 2-1 16,1-2 6-16,-2 2 3 0,1-4 2 15,-1 2 3-15,5 0-1 0,1 2-5 16,-6-5-9-16,8 3-4 0,-4-2-4 16,-1 2 1-16,-1-3-10 0,-1 3 2 15,1 0 0-15,0-2-7 0,-1 1 4 0,-3-1-2 16,3 2 4-16,-3-3-8 0,1 3 8 16,-2 0-1-16,1 2-4 0,1-4 3 15,-1 4-1-15,1 4 1 0,-4-8-1 16,1 4-3-16,1 0 3 0,0-2-3 15,-1 2 3-15,-1-2 0 0,0-1-1 16,2 3 1-16,-1-2 0 0,-3-4-3 0,6 6 2 16,-3 0-2-16,-3 0 3 0,4 0 3 15,-4 4-1-15,0-4-3 0,4 0 0 16,-5 0 3-16,3 0-7 0,-2 4 7 16,0-1-4-16,2-1 0 0,-2-2 0 15,-2 0 1-15,0 2-1 0,3 2 4 0,-1-2-3 16,0 0 2-16,2-2-3 0,-4 0 4 15,2 0-5-15,2 3 1 0,-4-3 0 16,0 2 0-16,0-4 0 0,0 2 0 16,0 0 1-16,2 0 3 0,2-3-1 15,-3 3 1-15,3-2 1 0,0 4-3 16,-4-2 3-16,0 3 2 0,0-3-7 0,4 2 2 16,-4 0-2-16,-6-2-1 0,4 0 0 15,0 0 4-15,1 4-1 0,-5-4 0 16,2 0-3-16,-2 2 1 0,3-2 3 15,-3 1 0-15,2-2-2 0,-3 1 4 16,1 1-1-16,-2-2 4 0,-1 2 3 16,1-2 6-16,-1 1 6 0,0 0 0 15,-1-2-4-15,1 2-1 0,-1 0-3 16,1 0-1-16,-1-4-10 0,1 4 4 0,-2-2-6 16,1 0-1-16,5 2 0 0,-3 0 3 15,0-3-7-15,1 6 1 0,3-1 3 16,-3-2 0-16,1 0 4 0,2 0-4 15,2 0-1-15,-3-2-2 0,3 2 1 16,0 2 0-16,2-2 2 0,2 0-8 0,0 6-3 16,3-6-14-16,3 2-28 0,-1-1-34 15,3 3-37-15,1 0-34 0,-1 0-61 16,1-3-97-16,2 5 75 0,2-4 99 16</inkml:trace>
  <inkml:trace contextRef="#ctx0" brushRef="#br0" timeOffset="101737.82">19734 10336 800 0,'-13'0'18'0,"3"-2"13"15,3 0 7-15,7 2 0 0,0 0-12 16,0 0-11-16,0 0-8 0,0 0-8 15,0 0-6-15,4-3 2 0,-1-1-3 0,11 0 5 16,1 2 4-16,4-3 6 0,3 1 8 16,3-2 2-16,3 5-1 0,3-5 6 15,-3 4 3-15,4-2 13 0,2 3 5 16,4-1 8-16,0 2 4 0,1-6-1 16,1 6-4-16,0-5-9 0,-3 5-6 15,3-2-5-15,0-4-9 0,0 4 0 0,-3 0-3 16,3-1 5-16,0 1-2 0,-4 2-1 15,3 0-7-15,-3-2 2 0,4 2 1 16,0-4-5-16,1 4-3 0,-5-2-6 16,2 2-1-16,-2-1 2 0,-2 1 0 15,-2 0-2-15,0-4 0 0,0 4 7 16,-2-2 8-16,-1 2 28 0,1 0 19 0,-4 0-6 16,3 0-1-16,-1-2-10 0,-1 2-10 15,-1 0-4-15,2-4-21 0,-7 4-5 16,2 0-4-16,0 0-1 0,-3 0-2 15,1 4 1-15,-4-4-1 0,2 0 1 16,-2 0 1-16,-2 2-1 0,2-2 0 16,-2 2 0-16,2-2 0 0,-2 4 0 0,-1-4 0 15,1 1 0-15,0 1-4 0,0-2 5 16,-2 0-1-16,6 4 4 0,-6-2-4 16,3 0 0-16,1-2 0 0,-2 3-1 15,-4-3 1-15,2 2 0 0,-1 0-4 16,-1-2 4-16,-2 0 4 0,-1 0-4 0,-4 4 0 15,3-4 4-15,-5 0-1 0,4 0-4 16,-6 0 1-16,5 0 20 0,-5 0 16 16,2 0 19-16,-2 0 6 0,0 0 14 15,0 0 1-15,6-4-1 0,-6 4-11 16,0 0-4-16,2 4-12 0,-2-4-14 16,0 0-5-16,0 0-11 0,0 0-10 0,0 0 5 15,0 0-9-15,0 0-1 0,0 0-11 16,4-4-68-16,-4 4-161 0,3-2-191 15,1 2-279-15,-4 0 136 0,-7-7 222 16</inkml:trace>
  <inkml:trace contextRef="#ctx0" brushRef="#br0" timeOffset="108910.47">26398 10262 143 0,'-4'-4'9'16,"-3"0"0"-16,1 1-1 0,6 3-1 16,0 0 2-16,0 0 4 0,-6-4-1 0,6 4 0 15,0 0 4-15,0 0 4 0,0 0 5 16,0 0 2-16,0 0 3 0,-4-2 0 15,4 2-9-15,0 0-9 0,0 0-6 16,0 0-8-16,0 0-6 0,0 0 0 16,0 0 2-16,0 0 3 0,0 0 5 0,2 0 0 15,0-2 1-15,10 4 1 0,-3-2 2 16,2 0 0-16,3 0 3 0,-3 0 3 16,4 0-2-16,0 0 3 0,0 2-5 15,2-2 3-15,-4 0-4 0,6 4 2 16,0-4 5-16,0 0 5 0,4 0 0 0,0 1 2 15,-3-1-1-15,9 2 3 0,-3-2-3 16,1 0-5-16,-1 0-2 0,4 4 5 16,-1-8 0-16,3 4 2 0,0 0-3 15,6 0-2-15,-4 4-1 0,2-8 0 16,-2 4 2-16,3 0-1 0,-3 0 3 16,0 4 0-16,0-4 3 0,4 2 6 0,-2-2-1 15,2 2-2-15,-2-2 3 0,0 0-4 16,2 0-2-16,-4 0-3 0,-2 0-2 15,-4 3-5-15,4-3 5 0,-2 2-1 16,-1-2 2-16,1 2-3 0,0-2-1 16,-3 4 1-16,-1-4-7 0,-3 2-2 0,3-2 0 15,-3 2-1-15,2 1-4 0,-5-3 2 16,5 2-1-16,-1-2-3 0,1 2 1 16,2 2 2-16,1-4 0 0,-4 2 4 15,3-1 1-15,-3-1 4 0,3 0 17 16,-3 0-2-16,-1 4 0 0,-4-2-5 15,2 0-4-15,-2 2-5 0,-2-3-3 0,0 1-4 16,0 2-3-16,2-2 0 0,3 4 2 16,-5-5-4-16,6 5 6 0,-4-4-3 15,2 0 3-15,-2 1-1 0,0-1-4 16,-2-2 1-16,5 0 8 0,-3 0-5 16,4 2 4-16,-1-2-3 0,-1 0 3 0,2 0 4 15,-2 4-4-15,0-4 6 0,-4 0 2 16,3 0 6-16,-1 0 3 0,-2 0-7 15,2 0 3-15,2 2-9 0,-4-2 1 16,0 0-5-16,-2 2 0 0,0-2-5 16,-2 3-2-16,4-3 0 0,0 2 5 15,2-2-4-15,2 2 0 0,0-2-1 0,-2 4 3 16,0-4-4-16,-2 2 3 0,0-2-3 16,-2 0 5-16,0 0-4 0,0 1 7 15,0-1 14-15,-2 0 17 0,1 0 2 16,-3 4-3-16,2-4-3 0,-1 0-4 15,1 2-7-15,-4-2-8 0,3 2-7 16,-1-4-3-16,0 4-1 0,-1-2 3 16,-1 0-6-16,2 0 3 0,-3 0 3 15,1 0 2-15,-1 0-1 0,0 0 4 0,-3 4 2 16,3-4 1-16,-2 0-6 0,1 0 0 16,1 0-3-16,-1 0 2 0,-1 0-3 15,5 0-4-15,-3 0-2 0,-3 0 3 16,7 0-4-16,-7-4 3 0,3 4-4 15,0 0 1-15,-3 0 0 0,-1 0 3 0,2 0-3 16,-1 0 0-16,-3 0-4 0,-2 0 4 16,0 0 4-16,0 0-3 0,6 0 4 15,-6 0-5-15,0 0 4 0,0 0-8 16,0 0 9-16,0 0-2 0,0 0-1 16,0 0 1-16,0 0 3 0,0 0-4 15,0 0 3-15,0 0-1 0,0 0-4 0,0 0 0 16,0 0 3-16,0 0-1 0,0 0-2 15,0 0-1-15,0 0-4 0,0 0-2 16,0 0-12-16,0 0-49 0,0 0-47 16,0 0-62-16,0 0-72 0,0 0-57 15,0-2 30-15,0 2-38 0,-6 0 91 0,1-2 99 16</inkml:trace>
  <inkml:trace contextRef="#ctx0" brushRef="#br0" timeOffset="110458.54">28927 10349 842 0,'-10'-2'4'0,"3"-1"8"0,1-1 7 16,6 4-5-16,0 0-2 0,0 0-2 16,0 0 0-16,0 0 6 0,0 0-5 15,4-4-6-15,-2 4-2 0,7-2 8 16,4 2-4-16,6 0 2 0,0 0 6 0,6 0 1 15,-1 0 7-15,4 0-2 0,-5 0 2 16,2 2-3-16,-4-2 7 0,-1 0 4 16,-1 0 4-16,-2 4 5 0,-4-4 6 15,3 0-4-15,-7 0-2 0,2 0-3 16,-1 0-12-16,-3 0-1 0,-3 0-5 16,2 0-2-16,-6 0-8 0,4 0 3 0,-4 0-3 15,0 0-2-15,0 0-2 0,0 0-2 16,0 0-1-16,0 0-7 0,0 0 7 15,0 0-1-15,0 0-1 0,0 0-2 16,0 0 0-16,0 0-3 0,5 0 4 16,-3 0-2-16,2 0-7 0,-4 0-14 15,4 0-21-15,-2 0-2 0,3 0-4 0,1 0-2 16,-4 0-1-16,3-4 1 0,-1 4 8 16,-4 0 10-16,2 0 7 0,4-2 7 15,-1 2 6-15,-5 0 4 0,0 0 6 16,0 0 2-16,0 0 0 0,2-2 3 15,-2 2 6-15,0 0 67 0,0 0-50 0,0 0 9 16,0 0 12-16,0 0 10 0,0 0 0 16,0 0-1-16,0 0-9 0,0 0-7 15,0 0-5-15,0 0-8 0,0 0-10 16,0 0-6-16,0 0-3 0,0 0-6 16,0 0 5-16,0 0 12 0,0 0-2 15,0 0 4-15,0 0 4 0,-2 0-10 0,-5-3-3 16,-3 3-5-16,-3-2-4 0,-4 2-6 15,-2-2 1-15,-3 2 4 0,-3 0-1 16,-1 0-1-16,-6-4 1 0,-3 2 4 16,1 2-4-16,-3-1 1 0,-3-3 0 15,-3 0 6-15,-5 0-7 0,3 2 1 16,-4 1 3-16,0-3-4 0,-2 2 4 0,-2 0-3 16,5-2-1-16,-4 3 1 0,2-1-3 15,1 2 0-15,4-4 1 0,1 4-2 16,-5-2 0-16,0 2 2 0,2 0 0 15,5 0 1-15,-1-2-6 0,-2 2 8 16,3 0 1-16,0 0-7 0,1-3 2 0,-1 3 3 16,3 0 1-16,1-2 0 0,-2 2 0 15,2 0-3-15,0 0-3 0,-3 0 2 16,-1 0 3-16,1 2-3 0,-1-2-2 16,2 3 7-16,1-3-3 0,-1 0 5 15,4 2-1-15,2 0 0 0,0 2-7 16,-2-2 1-16,6-1 1 0,0 3 6 0,-2-4-4 15,-1 2 1-15,3 0 3 0,-2 2-6 16,2-1 7-16,-2-3-1 0,-2 6-4 16,0-4-3-16,-4 2-75 0,2-3 82 15,2 1 4-15,0 4 7 0,0-4-7 16,-2 1 4-16,2 1-3 0,0 0 1 16,6-2 3-16,-4 0-14 0,1 3 1 0,5-3-1 15,-4 4 1-15,3-1 1 0,3-1-1 16,1 1 1-16,0-3 3 0,2 4-4 15,-1-1-2-15,1-3 3 0,-2 0-3 16,4 2 0-16,-3 0 4 0,5-1-7 16,-2-3 2-16,4 2-6 0,-2 0 1 15,2-4-1-15,-1 2 3 0,5 0 3 0,2 0-1 16,-3-2 4-16,7 2 1 0,-1 0 2 16,-2 0 2-16,8 0 0 0,0 0-1 15,0 0 2-15,0 0-7 0,0 0 0 16,0 0-2-16,0 0-7 0,0 0 4 15,0 0-4-15,0 0-2 0,0 0-9 0,0 0 1 16,0 0-14-16,0 0-11 0,0 0-8 16,0 0-16-16,2 0 13 0,2 2 16 15,4-4 8-15,-3 4 13 0,9-2 7 16,1 2 7-16,-2 2 4 0,6-4 3 16,-2 2 0-16,4 0-1 0,3 3 1 15,1-3-1-15,-1 4 2 0,7-1-3 0,-3-3 4 16,6 0-2-16,-2 2 4 0,8-3-4 15,-1-1-1-15,5 0 1 0,-1 0-1 16,5-1 0-16,1 1-1 0,2-4 1 16,0 2 2-16,2-4-2 0,-2 5 2 15,0-5 1-15,-2 2-2 0,0 1-2 16,-2-1 2-16,-3 0 0 0,-3 0 84 0,1-1-93 16,-2-1 3-16,-5 4 2 0,-1-3-2 15,4 3 3-15,-6 0 0 0,-1-2-4 16,1 4 4-16,0-2 6 0,-2 2-1 15,-2 0-4-15,3-1 2 0,-3 1-3 16,2-4 0-16,1 4 1 0,-3-2 4 16,2 2-1-16,0-2-2 0,6 2-1 15,-2 0 2-15,0-4 2 0,-2 4 0 0,1-1 2 16,-3 1-4-16,0-2-2 0,0 2-3 16,-5-4-26-16,-1 2-38 0,-5 0-43 15,0 2-52-15,-2-3-52 0,-2 3-9 16,-1 0 88-16</inkml:trace>
  <inkml:trace contextRef="#ctx0" brushRef="#br0" timeOffset="110943.74">26613 10379 290 0,'25'-6'1'0,"5"-1"6"16,6 3 9-16,4-3 2 0,3 1 3 15,8 1 0-15,4 1-2 0,-2 0-2 16,2 0 37-16,1 1-31 0,1 1 13 16,-2 2 2-16,5-2-5 0,1-2-2 15,-3 4-4-15,7 0-8 0,3-2-4 0,0 2 5 16,2 2 3-16,0-2-2 0,1 0 5 16,3 0-1-16,-4 0 11 0,-4 0 3 15,4 0-4-15,-4 0-2 0,-5 4-2 16,-3-4-7-16,-3 0-4 0,-4 0-6 15,-2 0-2-15,-1 2-2 0,-5-4 3 16,-3 2-1-16,-6 0-2 0,-2 0-2 0,-4 0-2 16,-3 0-2-16,-3-4 0 0,-5 4 2 15,-1-2-6-15,-5 2 5 0,2-1-7 16,-7 1 6-16,1-4-3 0,-7 4-25 16,0 0-64-16,0 0-119 0,0 0-132 15,-1-2 120-15</inkml:trace>
  <inkml:trace contextRef="#ctx0" brushRef="#br0" timeOffset="113470.21">8077 10838 760 0,'-3'-7'13'0,"1"1"24"15,-2-1 14-15,-2 1 9 0,1-1 3 16,1 3-10-16,0 0-10 0,0 3-3 15,-1-5-1-15,1 2-3 0,-2 1 0 16,-1-1 20-16,-1-2 17 0,-3 4-2 16,-3-3 9-16,3 5 13 0,-4-2-10 15,0 2 11-15,-2 2-24 0,0 3-17 0,-2 5-16 16,-2-1-11-16,0 4-16 0,-3 4-5 16,1 1-5-16,-1 1-3 0,1 1-2 15,2-3 0-15,0 4 2 0,4-1 8 16,4-1-12-16,0 1 5 0,3-3 0 15,3 3 2-15,1 1-4 0,2-3 4 16,2 5 3-16,-1-3-3 0,3 4 7 0,3-1 0 16,1 3-1-16,2 0-3 0,3 0-6 15,1-2 3-15,5-2 2 0,0 3 0 16,4-5 7-16,0 2-1 0,5-1-1 16,5-6 6-16,-1 0 2 0,4-4-4 15,2-4 2-15,0 1 1 0,0-5-4 16,4-6 3-16,-2 1 3 0,4-7-3 0,-1-5 5 15,-5-2 0-15,0-7 19 0,-1-4 13 16,-3-3 20-16,-4-6 33 0,-7-3 33 16,-2-5 19-16,-4-3 10 0,-5-3-23 15,-6 0-16-15,-4 1-16 0,-9-1-3 16,-1 4-34-16,-7 1-13 0,-5 4 14 16,-1 9 38-16,-9 5-14 0,-2 8-19 0,0 4-57 15,-3 11-165-15,-5 15-277 0,-3 16-275 16,-4 13-420-16,-6 9 399 0</inkml:trace>
  <inkml:trace contextRef="#ctx0" brushRef="#br0" timeOffset="118514.65">8875 11088 442 0,'-8'-4'3'0,"5"-2"13"0,-3-1 16 16,2 1 5-16,-2-1 5 0,6-1-6 16,-1 5 5-16,1-3 0 0,0 1 1 0,0 3-9 15,0 2-5-15,0-6-7 0,0-1 2 16,0 5 8-16,0 2 5 0,0-6 4 16,0 6 0-16,0-3-4 0,0 3-1 15,0 0-9-15,0 0-10 0,1-4-6 16,-1 4-8-16,6-2 1 0,-2 0-3 0,2 2 0 15,-3-4 0-15,5 3 0 0,-1 1 3 16,-1-2 2-16,4 2-6 0,-3 0 0 16,3 0 1-16,-1 0-1 0,0 0 2 15,5 0 0-15,1 2 0 0,-2-2-2 16,2 0 2-16,2 1-2 0,-2-1 0 16,2 4 0-16,4-8 2 0,-4 8 0 0,2-8-2 15,4 4 2-15,-3 0 1 0,9-1 2 16,-3-1 0-16,1-2-4 0,-1 2-1 15,6-3 6-15,0 3-3 0,2 2 2 16,0-2-1-16,2-2-3 0,0 4 5 16,0-2 4-16,4 2 0 0,0-2 1 0,-5 2-5 15,5 0 1-15,-2 0 2 0,-4-3-5 16,0 3 2-16,0-2-2 0,-2 2-1 16,0-2 6-16,-5-2 4 0,3 2 9 15,-4-3 3-15,1 3 2 0,3-4-1 16,-3 4 2-16,1-3-4 0,2 3-1 15,0-4 48-15,-1 3-60 0,3-3-4 16,-4 4-4-16,4 2 1 0,-1-3-3 0,-5 3-5 16,1 0-2-16,-3 3 0 0,1-1 6 15,-1 0 1-15,-1-2-1 0,0 4 0 16,-3-4 1-16,3 2 0 0,-4-1 0 16,2 3 3-16,0-2-4 0,-1 0 4 15,-3-2-3-15,0 4-1 0,2-3 0 0,4 5 3 16,-4-6 0-16,3 2-3 0,-3 3-4 15,2-3 8-15,-2 4-4 0,0-4 3 16,2 0 1-16,-2 1-2 0,-2-1-3 16,0 0 5-16,0 2-5 0,-2-2 3 15,0 0 0-15,0-2 0 0,0 3 0 16,-5-3 0-16,1 0 0 0,2 0-1 16,-3 2 4-16,-1-4-5 0,-1 2 1 0,1 0 3 15,-3 2-1-15,-2-2-3 0,3 0 0 16,-3 0-1-16,-4 0 1 0,0 0-3 15,0 0-12-15,0 0-70 0,0 0-74 16,0 0-24-16,2 2-18 0,-2 5-20 16,-2 1-50-16,-6 3 103 0,-7-4 76 15</inkml:trace>
  <inkml:trace contextRef="#ctx0" brushRef="#br0" timeOffset="119129.78">8922 11162 617 0,'-7'-2'4'0,"-1"-3"32"0,0-3 11 0,8 8 0 15,0 0-14-15,0 0-19 0,0 0-13 16,0 0-8-16,0 0-8 0,0-3-7 16,0 3 3-16,0-4 4 0,6 0 8 15,2 0 3-15,7 1 9 0,2-3 0 16,4 0 3-16,7 3-2 0,0-1 2 0,6 2-2 15,4-3-4-15,4 5 2 0,1 0 0 16,6-2-3-16,2 2 2 0,4 2-1 16,-2-2 2-16,4 3-3 0,-2-1 2 15,-3-2-1-15,5 2 1 0,0-2-2 16,0 0 4-16,-5 0-1 0,5 0 0 16,0 0 6-16,0 0 5 0,-3-2 6 0,-1 0 3 15,-2-1 5-15,-2 1 11 0,1-6 1 16,-1 3 3-16,-6 1-3 0,1-3-9 15,-3 1 6-15,1-1-15 0,-4 1 3 16,1 2-6-16,-3-1-2 0,0 3-8 16,2-2-3-16,-6 4-2 0,0 4-2 0,-3-4-3 15,-3 0 0-15,-3 2 0 0,-1-1 0 16,-5 3 3-16,2-2-4 0,2 0 4 16,-8-2-4-16,2 0 0 0,0 0 0 15,-3 0 4-15,-1 0 1 0,-1-2 0 16,-3 2 6-16,1-2-3 0,-3 2-2 15,1-4-5-15,0 4-13 0,-6 0-79 0,2-1-88 16,1 1-114-16,5 1-13 0,-8-1 115 16</inkml:trace>
  <inkml:trace contextRef="#ctx0" brushRef="#br0" timeOffset="121114.11">15406 10824 243 0,'4'-15'15'0,"-4"-4"15"16,0 4 18-16,0 0 24 0,-4 4 33 15,4-2 13-15,0 0 25 0,-2 4 33 16,2 1 33-16,0 8 42 0,-1-7 39 16,1 1 36-16,0 6 11 0,0 0-7 0,-6-3-22 15,6 3-41-15,0 0-60 0,0 0-52 16,-2 1-54-16,2-1-35 0,0 2-33 15,-2 2-32-15,2-4-9 0,0 7-7 16,0 5 0-16,2 10 3 0,-2 8 2 16,6 3 9-16,-4 6 2 0,-1 6 6 15,5-2-1-15,-4 1-14 0,4-3 10 0,-3-5-5 16,1-1-2-16,0-3 2 0,-2-4 0 16,4-4-1-16,-5-2-70 0,3-5-67 15,-2-2-73-15,0-2-77 0,2-6 44 16,-4-7-173-16,0 0 9 0,2-2 40 15,0-9-31-15,-1-6-79 0,11-11 137 0,-7-5 149 16</inkml:trace>
  <inkml:trace contextRef="#ctx0" brushRef="#br0" timeOffset="122334.38">15794 10671 961 0,'11'-2'31'15,"-7"2"11"-15,-2 2 0 0,-2-2-2 16,4 6-1-16,-10 3 13 0,4 4 21 15,-6 2 1-15,-1 7-16 0,-6 2-8 16,-2 4-10-16,-2 0-8 0,-9-2-10 16,3-4-11-16,0-1 17 0,1-1 10 0,3-3 9 15,4-2-1-15,0 0-4 0,4-6-1 16,5-1-13-16,5-3-7 0,3-5 79 16,0 0-105-16,0 0-3 0,0 0-4 15,0 0 6-15,0 0-7 0,0 0 6 16,-4 6-1-16,4-2-1 0,4-1 11 0,-4-3-1 15,1 2 0-15,1-2-4 0,4 6 7 16,-4-4-4-16,4 3 4 0,-3-1 6 16,3 3 17-16,2 1 17 0,1 5 16 15,0-4 0-15,1 6-3 0,3-2-10 16,4 2-11-16,-2 0-2 0,-2-2-9 16,3-2-8-16,-1 0-2 0,0-2 0 15,0 1 4-15,-4-5 4 0,1 1 1 0,3-2 2 16,-6-1 0-16,3-1-6 0,-3-2-1 15,0 0-7-15,-1-2-2 0,1-1-8 16,-1-1-8-16,1-2-14 0,-3 1-17 16,2-5-20-16,1-3-18 0,-1 2-6 15,1-4 13-15,-5 4 20 0,3 2 20 16,-1 1 17-16,-4 3 39 0,-2 5 40 0,0 0 27 16,0 0 31-16,0 0 21 0,0 0 14 15,0 0-6-15,0 0-29 0,0 4-32 16,-2-1-28-16,2 5-23 0,2 7-4 15,2 3-2-15,-2-1-11 0,1 5-7 16,9-1-4-16,-3-3 3 0,6 1-5 0,2-2-6 16,0-4 8-16,2-6 0 0,4 1-1 15,2-8-4-15,1-4-1 0,0-4-13 16,5-3-28-16,-5-7-40 0,4-1-28 16,-3-3-21-16,-3-4-4 0,-1 0 1 15,-4 0 25-15,-2 3 34 0,-6 5 13 16,-3 3 14-16,-1 0 24 0,-3 4 58 0,-4 3 50 15,0 8 69-15,-4-3 42 0,1-1 35 16,-5 4 36-16,-1 0-31 0,1 4-49 16,-5-1-62-16,2 8-49 0,1 1-43 15,-3 2-26-15,2 5-17 0,-1-2-18 16,5 0-12-16,1 3 14 0,0 1 5 16,8-5 11-16,-2-1-1 0,6 0 4 0,1-2-6 15,3-2-2-15,-1 0-21 0,6-3-18 16,2-4-42-16,0-1-36 0,0-3-56 15,4-5-47-15,-4-3-31 0,0-1-38 16,0-6-26-16,-2-5-13 0,-3 3 7 16,-1-4 55-16,0 1 67 0,-3 5 78 15,-2 4 97-15,-1 3 105 0,-5 8 93 0,0 0 72 16,0 0 35-16,0 0-10 0,0 0-51 16,2 0-52-16,2 8-25 0,-2 3-16 15,0 4 3-15,2 5-22 0,-1-3-10 16,5 4-24-16,-2-5-8 0,3 3-18 15,-1-8-14-15,-1 2-11 0,-1-5-4 0,5-1-7 16,-3-5-2-16,-3 2-3 0,7-8 1 16,-3 0-7-16,1-7-27 0,5 0-32 15,-4-10-51-15,4-1-61 0,2-2-46 16,0-2-18-16,0 2 6 0,0 1 52 16,0 7 39-16,0 1 45 0,-4 7 47 15,3 4 50-15,-7 3 25 0,0 2 51 16,-1 7 32-16,0-1 19 0,-1 6 17 0,-3 0 11 15,2 4-3-15,-5 4-3 0,-1-5-27 16,0 1-32-16,-1-2-21 0,-1 0-4 16,-2-4 31-16,0-2 39 0,0-3 24 15,4-6 16-15,0 0-15 0,0 0-19 16,0 0 2-16,-2-4 8 0,2 0-49 16,0-9-83-16,0-1-74 0,2-7-80 15,6 3-18-15,3-5-12 0,1 1 16 0,3 1 20 16,2 7 25-16,2-1 28 0,3 7 9 15,1 3 22-15,-4 3 19 0,0 7 6 16,2 3 20-16,-4 1 8 0,-6 6 20 16,2 2 9-16,-3 3 7 0,-5 1-4 15,-1 1-12-15,-2 0-1 0,2 2-9 16,-2-3-20-16,-2-4-4 0,0-2-34 0,0-6-55 16,0-2-66-16,0-7-82 0,-2 4-115 15,-4-8-176-15,-2 2-342 0,-1-5 247 16,-6-8 257-16</inkml:trace>
  <inkml:trace contextRef="#ctx0" brushRef="#br0" timeOffset="122505.27">16009 10931 6314 0,'-21'8'-7'0,"4"-3"-27"0,6-3-141 15,5-2-542-15,6 0-245 0,0 4 26 16,10-2 11-16,-1 3-30 0,10-5 167 0,2-3 346 16</inkml:trace>
  <inkml:trace contextRef="#ctx0" brushRef="#br0" timeOffset="122722.14">16245 10969 5452 0,'-5'-2'-30'0,"3"-4"-50"0,2-3-116 16,7-4-185-16,3 4-96 0,5-6-14 15,2 2 28-15,2 3 59 0,-2-3 83 16,0 4 89-16,0 3 74 0,-2 3 60 16,0-1 33-16,-2 4-8 0,1 4-55 0,-1-2-71 15,-4 7-55-15,3 2-29 0,-1-2-22 16,-2 4-59-16,3-1 137 0,-1-1 103 15</inkml:trace>
  <inkml:trace contextRef="#ctx0" brushRef="#br0" timeOffset="122919.02">16667 10610 5806 0,'7'-13'-13'16,"5"-2"20"-16,3 5 19 0,2 3-3 0,2 5 3 15,2-2-11-15,-4 10-29 0,0 1-96 16,-2 6-162-16,-4 6-176 0,-7 3-153 16,-8 4-112-16,-5 6-45 0,-10 3 38 15,-12 3 57-15,-3-5 86 0,-9 1 83 0,-6-3 215 16,-6-1 137-16</inkml:trace>
  <inkml:trace contextRef="#ctx0" brushRef="#br0" timeOffset="125681.34">17699 11006 1264 0,'-6'5'0'16,"4"-3"5"-16,2-2-3 0,0 0-3 15,0 0-3-15,0 0 4 0,0 0-4 16,0 0 7-16,0 0-2 0,0-2 10 16,0 2 4-16,2-1 8 0,-2 1 12 15,2-6 15-15,-2 0-11 0,6-1-10 16,-4 0 4-16,-2-3 13 0,0 3 23 0,-2-3 10 16,0 3 11-16,-2 1 3 0,-4 1-7 15,3 3-6-15,-7 0-19 0,1 2-21 16,-4 2-16-16,-4 4-10 0,-2 1-11 15,0 4 10-15,-3 4 12 0,1 0 23 16,6 4 11-16,0-5-13 0,4 5-7 0,4 0-1 16,5 3-5-16,0-3 18 0,8 1 9 15,0 1-5-15,5-3-4 0,6 1-10 16,2-4 0-16,6-4-11 0,-4 0-4 16,9-4-11-16,0-3-6 0,-1-4-2 15,3-4 2-15,-3-7-7 0,3 0-2 16,-2-4 0-16,4-5 4 0,-2-4 1 0,-1-4 6 15,-5 0-6-15,-1-2 7 0,-4-2-21 16,-2 1 3-16,0-5-7 0,-4-1-5 16,-3 2-1-16,-1-2-7 0,-1-1 15 15,-3 9 1-15,-3-1 10 0,0 8 2 16,-2 5 44-16,-2 2 64 0,0 7 79 16,-3 3 48-16,1 3 28 0,-2 2-1 0,6 0-34 15,-5 0-52-15,5 0-57 0,-2 6-52 16,-2 1-40-16,-7 8-27 0,3 11-18 15,-3 7-6-15,1 1 8 0,1 3 21 16,1 4 22-16,4-2-6 0,3 0 3 16,1-2 8-16,0 1-1 0,1-3 0 15,3-3-3-15,-2-3-19 0,0-3 4 16,6-3-6-16,-3-5-11 0,-1 1 4 0,2-8-178 16,-1 0 166-16,-3-7-25 0,6 0-33 15,-4-2-15-15,1-4 76 0,1-4-77 16,3-3 9-16,1-6-15 0,5-7-68 15,-2-8-37-15,6 0 19 0,-2-3 16 16,0 3 32-16,0 4 41 0,-2 3 22 0,-5 5-99 16,-3 9 151-16,-1 1 13 0,-6 8 16 15,6-2 5-15,-6 4 4 0,0 0-4 16,0 4 12-16,1 3 35 0,-1 4-4 16,6 2 8-16,-4 5-7 0,4 3-7 15,-3-5-11-15,5 1-14 0,-2-3-15 16,1-1-6-16,3-2-6 0,-3-5-5 0,1-4 1 15,1 1 9-15,1-5-13 0,5-2-2 16,-4-5-34-16,4-4-43 0,2-4-69 16,-2-4-61-16,0-1-46 0,3-3-4 15,-7 3 25-15,4 1 50 0,-6 4 44 16,-1 2 35-16,-2 6 38 0,-6 7 42 16,3 0 46-16,-3 0 49 0,4 0 18 15,-4 6-1-15,-4-5 2 0,3 9 42 0,-1 3 77 16,0 2 11-16,-2 1-27 0,0-1-37 15,4 4-22-15,-4-4-19 0,8 1-24 16,-4-2-28-16,2-5-27 0,4 0-12 16,-2-1-11-16,3-3-7 0,1-3-15 15,1-2-9-15,4 0-19 0,1-4-40 16,3-7-60-16,-2 0-80 0,2-4-62 0,0-4-36 16,-2 3-5-16,-2-5 14 0,-2 5 51 15,3-1 70-15,-5 6 62 0,-1 1 86 16,-5 5 75-16,3 5 78 0,-6 0 72 15,0 0 49-15,0 3 4 0,-2 1-19 16,2 0-42-16,-4 5-3 0,4 0 31 0,0 5-27 16,0 0-42-16,4-1-33 0,0 2-20 15,-2 0-22-15,2-4-22 0,3 2-18 16,1-5-17-16,-3 1-7 0,3-3 0 16,1-4-8-16,3 1-14 0,-8-3-10 15,3-3-9-15,1 1-10 0,-3-6-23 16,-1-1-56-16,2-6-79 0,-2-7-73 0,3 1-15 15,1-1 44-15,-1 5 58 0,1-1 81 16,-3 8 61-16,1 3 63 0,0 5 46 16,-1-2 25-16,3 8 33 0,-2 3 35 15,-1 1 1-15,3 3-8 0,0 2-8 16,-1 4-21-16,-3 3-15 0,3-3-20 16,1 3-20-16,-6-3-23 0,4-2-9 0,-1-2-9 15,-3 0-4-15,0-9-6 0,4 1-6 16,-6-5 0-16,0 0-1 0,2 0-4 15,3-1 2-15,-1-7 0 0,5-5-17 16,3 0-57-16,1-4-37 0,0 1 3 16,2-3 8-16,-1 4 24 0,3 4 11 15,1 4 24-15,1 1 20 0,-2 0 19 16,2 10 13-16,2-4 1 0,-2 2 0 0,0 4 2 16,4-5-2-16,-5 5-4 0,3-4 0 15,-2 0-3-15,-2 1 6 0,-2-1-8 16,0-4 6-16,-3-1 1 0,-5 3 9 15,-1-2 11-15,-2-4 28 0,0 3 33 16,-4-5 13-16,-4 1 13 0,2-5 49 0,-2 3 54 16,-2 2-2-16,1-1 99 0,-3 3 36 15,4 1 44-15,-1 4-5 0,5 0-32 16,0 0-82-16,0 0-94 0,-2 2-108 16,0 5-61-16,-2 10-24 0,2 4-4 15,2 6 14-15,0 5 8 0,2 5 13 16,2 8 1-16,0 1 10 0,1 6-5 0,3 4-8 15,-4-4-5-15,3-3-10 0,1-5-2 16,-6-1-2-16,-2-7 0 0,4-7 2 16,-8-6 6-16,0-5-11 0,-4-5-7 15,1-3 11-15,-1-5 27 0,-3-5 6 16,-6-5-16-16,0-5-22 0,-6-5-17 16,2-5 27-16,3-2 31 0,-1-3 14 15,4 1 37-15,1-2 26 0,5 4 1 0,7-2-30 16,0 3-42-16,2-1-23 0,8 0-20 15,1-1-10-15,6 5-9 0,6-3-7 16,4-1 6-16,7 5 9 0,-2-3-1 16,4 5-2-16,-2 0-44 0,-2 0-114 15,1 0-134-15,-5 2-113 0,-3-2-97 16,-4 4-87-16,-4-8-85 0,-2 3-151 0,-7-5-170 16,-8-3 402-16</inkml:trace>
  <inkml:trace contextRef="#ctx0" brushRef="#br0" timeOffset="125953.18">18506 10864 720 0,'5'-3'15'0,"3"-3"17"0,3 4 34 0,6-3 23 16,4 5 6-16,-2 2-7 0,4 1-3 16,-4 5-15-16,1 1-9 0,-6 0-10 15,-1 2-12-15,-4 1-8 0,-3-1-2 16,-4-2-6-16,-8 4-7 0,-1-2-14 16,-5 2-47-16,-3 0-86 0,-4-1-119 0,-3-1-174 15,-3-4 118-15,4-11 121 0</inkml:trace>
  <inkml:trace contextRef="#ctx0" brushRef="#br0" timeOffset="126330.45">18632 10585 2276 0,'-11'0'125'0,"3"-3"71"16,8 3 33-16,0 0-10 0,0 0-2 16,0 0-38-16,0 0-37 0,0 0-49 15,0 0-43-15,4 0-33 0,6-2-1 0,5 0-4 16,4-2-4-16,5 4 0 0,6-2-3 15,1 2 0-15,-1 0 9 0,-4 0-13 16,-1 0 2-16,0 2 1 0,-5 2-1 16,-3-4-2-16,-5 2-4 0,1 0-2 15,-6-2 2-15,-3 3 11 0,-4-3-13 16,0 0 9-16,0 0-8 0,0 0 6 0,0 0-4 16,0 0-90-16,0 0-127 0,0 0-190 15,0-3-249-15,-7 6-384 0,-5-3 378 16</inkml:trace>
  <inkml:trace contextRef="#ctx0" brushRef="#br0" timeOffset="128101.38">18712 10530 103 0,'11'-4'0'0,"-2"-2"6"0,3 4 6 15,1-1 10-15,-2 3 5 0,5-2 10 16,-5-4 12-16,2 6 10 0,-3-3 22 16,-3 3 19-16,1-4 9 0,-5 4 9 15,3 0 19-15,-6 0 3 0,0 0 0 16,0 0-4-16,0 0-11 0,0 0-15 0,-2 0-14 16,-2 4 6-16,4-4 0 0,-3 1-13 15,-5 5 5-15,1-4-12 0,-5 3-22 16,-1-3-15-16,-2 4-12 0,2-4-11 15,-2 5-3-15,-3-1 22 0,5-4 13 16,2 3 41-16,3-5 25 0,3 2 12 16,5-2 6-16,0 0 15 0,0 0 4 0,0 0-18 15,0 0-33-15,0 0-39 0,0 0-22 16,5-2-24-16,5-3-6 0,9-1-11 16,9-5-6-16,6 0 0 0,6-4 1 15,3 4 7-15,1-2-11 0,1 0 5 16,-3 1-4-16,-5 5-1 0,-3 0-2 15,-5-1-25-15,-8 4-37 0,-1 1-13 0,-8 3-1 16,-5-4 6-16,-7 4 19 0,0 0 28 16,-2 4 20-16,-7-1 11 0,-8 3-2 15,-8 1 4-15,-5 1-2 0,-4-1 2 16,0 3 0-16,-4-3-6 0,2 4 10 16,-1-3-1-16,1-1 4 0,2 1 17 15,3-5 23-15,5 3 3 0,7-1 15 16,2-3-6-16,9-2-18 0,8 0-8 0,0 0-12 15,-3 0-28-15,6-2-22 0,9-1 7 16,5-1 1-16,7-3-3 0,9-5 15 16,1 1-2-16,5-2 0 0,1 4-1 15,-2-4-44-15,0 5-13 0,-6 1-8 16,-6 0-5-16,-3 5-23 0,-6 2-22 0,-8 0-1 16,-3 2 14-16,-6-2 40 0,-6 5 23 15,-7 4 11-15,-4 4 16 0,-8-1 14 16,-1 1 49-16,-2 2 47 0,-3-2 18 15,1-2 39-15,4-4 21 0,5 4 30 16,0-9 49-16,6 4 19 0,6-6-19 16,9 0-50-16,0 0-50 0,0 0-54 15,0 0-77-15,0 0-77 0,0 0-37 0,3-4-1 16,7 0 13-16,1 1 14 0,4-1-21 16,2-2-16-16,0 1-56 0,2-3-56 15,0 5-62-15,0-3-66 0,-2-1-69 16,2-1-75-16,-4 1-84 0,2-1-1 15,-2-1 235-15</inkml:trace>
  <inkml:trace contextRef="#ctx0" brushRef="#br0" timeOffset="130511.42">20140 10773 1007 0,'-3'-9'38'15,"-1"-2"24"-15,0 2 51 0,0 1 74 16,1 1 59-16,-1 5 50 0,0-4 63 15,4 6 61-15,0 0 3 0,0 0-54 0,0 0-69 16,-2 0-94-16,2 0-69 0,-4 2-70 16,4 6-39-16,0 6-30 0,-2 7-3 15,2 7-1-15,0 3-4 0,2 7 8 16,-4 4 4-16,2 3-6 0,-1-4 6 16,1-4 5-16,0-1-17 0,-4-5 1 15,4-3 8-15,0-7-6 0,4-7-24 0,-4-4-60 16,0-10-16-16,0 0 2 0,0 0 13 15,0 0 39-15,-4-2-65 0,4-9-98 16,-8-4-49-16,-1-8 5 0,-1-3 36 16,1-3 52-16,-1 1 46 0,1 0 81 15,1 6 100-15,1 5 66 0,1 2 52 16,2 6 5-16,4 9-33 0,0 0-67 0,0 0-21 16,0-6-39-16,6 6-19 0,9 0-10 15,8 2-7-15,3 2 6 0,6-3-4 16,2 1 6-16,6-4-50 0,0 2-28 15,-2-1-20-15,-1-5-19 0,-1 0-7 16,-2-3-9-16,-3 0-4 0,-1-2 0 0,-9-1 16 16,-1-2 21-16,-6-1 28 0,-3 2 32 15,-7-2 20-15,-2-2 11 0,-6-2 11 16,-4 3 35-16,-1-1 18 0,-6 2 11 16,0 4 68-16,-2 2 19 0,0 7 53 15,0 2 16-15,0 2 1 0,1 0-13 16,7 5-35-16,-2 6-17 0,3 7 11 0,-3 3 20 15,7 3-1-15,-2 4 0 0,6 3 3 16,0 4-28-16,6 2-23 0,-2 4-40 16,7-2-25-16,-3 2-25 0,1-4-13 15,2-2-23-15,3-2 1 0,-3-5-14 16,4-7-16-16,-3-3-46 0,3-9-49 16,-2 0-77-16,-2-7-23 0,4-4 0 15,-3-7-15-15,3-5-55 0,0-8-58 0,0-10-8 16,2 0 22-16,0-1 68 0,0-3 65 15,0 5 58-15,-2 6 75 0,0 5 79 16,-3 6 66-16,-5 5 40 0,-7 7 27 16,0 0-15-16,8-4-7 0,-4 6 35 15,1 6-5-15,1 1-10 0,1 4-25 0,-3 2-21 16,4 5-21-16,-1-1-15 0,-3 1-24 16,4-3-14-16,-1 2-9 0,1-4-6 15,-1-4-5-15,3 0 1 0,-3-7-1 16,3 1-2-16,-1-5-5 0,4-5-33 15,3-3-56-15,-1-7-67 0,-2-1-54 16,4-5-34-16,4 3 10 0,-4-5 42 0,0 3 36 16,2 5 37-16,-2 2 36 0,-4 9 44 15,-2-1 46-15,-3 5 26 0,-1 1 35 16,-1 5 44-16,-2 1 31 0,1 6 18 16,-3-1 2-16,0 2-4 0,2 1-27 15,-4 0-27-15,2-2-37 0,-2 0-21 16,0-3-15-16,0-10 8 0,2 5-159 0,-2-5 140 15,0 0 0-15,0 0 3 0,4 0 0 16,-1-7-6-16,5-4-8 0,5-8-36 16,-3-7-84-16,5 2-82 0,-2-6-42 15,4 2-8-15,0 4 30 0,-2 3 40 16,0 10 45-16,0 4 49 0,-3 3 57 16,1 8 61-16,-4 0 54 0,1 9 33 0,-3 0 18 15,1 1-8-15,-1 5-20 0,1 2-24 16,1-1-23-16,1-3-29 0,-1-1-15 15,5-1-6-15,-3-3-7 0,4-5-7 16,0-3 7-16,0-1 5 0,-1-6-3 16,1-5 1-16,2-3-5 0,3-4-3 0,-3-7-28 15,0-4-18-15,0-6-60 0,0-7-29 16,-1-2-26-16,-5-3-6 0,4-5 10 16,-4-1 35-16,3 0 39 0,-3 5 47 15,2 8 56-15,-3 7 65 0,-5 6 68 16,-1 11 62-16,-4 5 31 0,0 8 25 15,0 0-20-15,0 0-39 0,-2 0-55 0,-3 8-45 16,-3 7-39-16,-1 7-28 0,-7 8 17 16,3 11 23-16,-2-2 69 0,2 4-60 15,0-2 44-15,1-1-5 0,3 1-10 16,1-3-30-16,4-3-22 0,3-3-27 16,1-3-16-16,-4-3 5 0,8-3-13 15,-3-7-14-15,1-1 3 0,0-5-3 16,4-5-2-16,-4-3-7 0,-2-2 3 0,0 0-8 15,0 0 7-15,5-2-10 0,-1-7-15 16,8-10-77-16,-1-3-56 0,6-2 11 16,-2 0 16-16,4 1 23 0,-2 5 26 15,2 7 23-15,-2 3 27 0,0 4 24 16,0 8 28-16,0 4 44 0,-2 3 22 16,-4 4 25-16,4 5-10 0,-5 1-19 15,-1 3-7-15,-1 0-25 0,0 2-13 0,-3 0-22 16,-1 0-9-16,2-7-11 0,-4-1-82 15,-4-7-98-15,2-3-115 0,-4-3-86 16,0-3-203-16,-5-4-373 0,-6-5 346 16,-3-8 237-16,-8-7 177 0</inkml:trace>
  <inkml:trace contextRef="#ctx0" brushRef="#br0" timeOffset="130628.35">20981 10783 5426 0,'-13'3'-71'15,"6"-1"-213"-15,7-2-253 0,3 6-229 16,5 3-207-16,5-3-265 0,4 1 470 16</inkml:trace>
  <inkml:trace contextRef="#ctx0" brushRef="#br0" timeOffset="136748.14">20719 10872 961 0,'-2'4'36'0,"-4"-3"5"15,4 1-7-15,2-2 1 0,0 0 1 16,0 0-1-16,0 0-8 0,0 0-7 0,0 0-13 15,0 0-5-15,0 0-5 0,0 0 2 16,0 0 5-16,0 0 13 0,0 0 19 16,0 0 27-16,0 0 15 0,0 0 26 15,0 0 17-15,0 0 13 0,0 0 6 16,0 0 0-16,0 0 16 0,0 4 13 16,-2-2-3-16,2-2-18 0,-5 2-19 0,-1 1-8 15,6-3-22-15,0 0-31 0,0 0-28 16,0 0-15-16,0 0-8 0,0 0-17 15,0 0-8-15,0 0-11 0,0 0-16 16,0 0-20-16,4 0-37 0,-4 0 0 0,2 0 18 16,-2 0 16-16,2-3 19 0,1-1 30 15,-1 0 30-15,0 2 38 0,-2 2 38 16,0 0 24-16,0 0 13 0,0 0 26 16,0 0 14-16,-2 0 9 0,0 2-31 15,-3 2-36-15,3 0-40 0,-2-1-33 0,4-3-18 16,-4 4-33-16,4 4 3 0,-2 3-3 15,-1 0 1-15,3 0-3 0,0-3 6 16,3-5-11-16,-3-3 8 0,4 6-2 16,2-4 1-16,-6-2 0 0,0 0 12 15,2-2-128-15,0-4 186 0,1-1-21 16,1-8-7-16,-4 0-4 0,0 0-3 16,0 4 1-16,0 0 0 0,-2 3 18 0,0 5 2 15,2 3 2-15,0 0-4 0,0 0-22 16,0 0-108-16,0 0-204 0,-3 2-105 15,6 7-163-15,-1 4-132 0,2 0-128 16,7-4 102-16,-1-1 295 0</inkml:trace>
  <inkml:trace contextRef="#ctx0" brushRef="#br0" timeOffset="137662.09">20851 10641 1187 0,'-8'-4'53'0,"-1"1"95"15,1-1 77-15,8 4 51 0,0 0-7 16,-3-4-34-16,3 4-39 0,0 0-48 0,0 0-55 16,0 0-46-16,0 0-33 0,0 4-12 15,2 0-1-15,5 7 6 0,3-2-11 16,1 4 0-16,4-2 6 0,2 4-4 15,0 0 3-15,-2-4 6 0,0 1-7 16,0-1 5-16,-5-4-9 0,1 1 0 0,-1-1-68 16,-3-3-143-16,1 1-154 0,-1 1-132 15,1-2-193-15,-2-1 196 0,1-6 206 16</inkml:trace>
  <inkml:trace contextRef="#ctx0" brushRef="#br0" timeOffset="139133.2">22242 10969 547 0,'-4'-12'19'0,"-3"-1"20"0,5 0 5 16,-4-1 2-16,4 2-4 0,2-1-13 15,0-2-8-15,0 2-4 0,2 2 3 16,0-4 16-16,-2 4 29 0,6 2 34 16,-6 2 39-16,0 7 35 0,0 0 22 15,0 0 9-15,0 0 0 0,0 0-18 0,0 0-22 16,0 0-37-16,0 0-34 15,0 0-30-15,-2 0-23 0,-2 5-16 0,2 4-12 16,0 4 1-16,-3 4 4 0,1 5 2 16,-2 6-5-16,0-2 0 0,3 2-5 15,-1-3-1-15,2 1-3 0,0-2-7 16,4-4-1-16,0-3 3 0,4 0 9 16,1 1 5-16,1-7-4 0,1 1 0 0,6-3 2 15,2-2 3-15,2-1 0 0,2-4-7 16,3-2-8-16,3-6 4 0,-2-1 7 15,1-4-10-15,4-4-2 0,-3-4 1 16,1-3-7-16,2-4 3 0,-3-4 5 16,-3-5-6-16,1-3-49 0,-4 1 50 0,-4-6 5 15,-4-3 2-15,-2 1 86 0,-3 3-96 16,-6 4-4-16,0 5 7 0,-2 5 0 16,-4 4 30-16,0 5 37 0,-4 8 10 15,1 4 4-15,3 1 32 0,-3 6-19 16,-1 0-27-16,-1 7-13 0,-7 6-18 15,1 6-16-15,2 9-7 0,-2 7-6 0,0 4-3 16,3 4 5-16,1-2-1 0,4 2 1 16,5 1 2-16,0-4-5 0,2 0 4 15,2 0 3-15,0-5-6 0,1-3-2 16,1-5-4-16,2-4 5 0,-1-7-11 16,1-1-9-16,0-5 3 0,1-3-23 15,-5-1-24-15,6-6-16 0,-1-2 10 16,1-4 9-16,1-7-29 0,7-5-52 0,-5-8-31 15,4 0-33-15,0-4 51 0,-4 0 30 16,3 4 25-16,-5 4 24 0,-1 7 35 16,1 5 17-16,-9 10 12 0,0 0 17 15,6-1 5-15,-2 4 11 0,1 3 4 16,3 7 17-16,-4 4 3 0,1-1 14 0,1 5-5 16,-2 1-1-16,3 1-13 0,1-1-10 15,-1-5-8-15,3 1-5 0,-1-1-2 16,-1-4-6-16,1-4 1 0,1-3-3 15,1-4-3-15,-5-4-1 0,7-2 3 16,-4-3-3-16,5-4-5 0,-5-4-28 16,2-4-35-16,-1-3-6 0,1-1-16 0,-3 1 7 15,-4 5 17-15,-3 4 39 0,3 4 42 16,-4 9 34-16,0 0 27 0,0 0-11 16,0 0-12-16,0 0-10 0,2 2-9 15,-2 9 1-15,0 0 17 0,2 8-14 16,-2-1-1-16,4 3-6 0,0-1-2 15,1-1-9-15,3 0 1 0,-1-5-10 0,3-2-9 16,-3-5-3-16,3 0-1 16,-1-1-2-16,1-8-5 0,-1 2-1 0,4-5-4 15,-3-5-15-15,3-5-30 0,-7-3-29 16,5-5-30-16,-7 1-15 0,2 0-8 16,-5 3 12-16,1-1 27 0,-2 7 66 15,0 3 61-15,0 10 60 0,-2-1 22 16,2 1-5-16,0 0-20 0,0 0-22 0,-1 1-21 15,1 9-12-15,1 3-18 0,1 3-3 16,4 3-14-16,0 0 4 0,3-1 6 16,1-1-6-16,1-2 1 0,4 0-8 15,2-6 6-15,6-1-7 0,1-3-21 16,1 1-16-16,-2-10-11 0,1 0-13 16,1-3-10-16,-3-4-11 0,1 0-3 0,-2-8 3 15,-2 2 3-15,-8-3 4 0,2 1 18 16,-1 0 19-16,-5 3 50 0,1 3 78 15,-6 2 89-15,-2 5 62 0,0-1 56 16,0 7 56-16,-2-2 20 0,-2 2-18 16,0 0-51-16,0 2-53 0,1-1-42 0,-1 3-59 15,4-4-55-15,-4 2-34 0,0 11-26 16,-3 2-1-16,1 2-10 0,2-1 2 16,-1 5 19-16,3-1-5 0,4-3 6 15,-1 0-23-15,7-2-10 0,0-2-24 16,5-4-32-16,2 2-36 0,-2-3-104 15,4-5-108-15,0 1-97 0,4-8-78 16,-4 1-75-16,0-5-84 0,-6-5-146 0,4-4 105 16,-7-5 279-16</inkml:trace>
  <inkml:trace contextRef="#ctx0" brushRef="#br0" timeOffset="139341.07">23278 10816 3737 0,'-15'-7'129'0,"5"-1"145"15,3 3-56-15,-1-1-39 0,8 6-54 16,0 0-47-16,0 0-90 0,0 0-79 0,0 0-6 16,2 6 2-16,4 3 18 0,1 4 20 15,-1 2 9-15,1 0 6 0,-1 1-19 16,-4 5-37-16,2-1-68 0,-4-1-91 16,-4 1-47-16,-4-3-53 0,-1-2-65 15,-1-2-60-15,-5-4-67 0,0-3-115 16,2-6 240-16,-4-7 185 0</inkml:trace>
  <inkml:trace contextRef="#ctx0" brushRef="#br0" timeOffset="139488.98">23391 10437 3782 0,'11'1'-6'0,"-11"-1"-3"0,8 0-4 15,-8 0-82-15,0 2-119 0,0 6-19 16,-6 5-19-16,-7 7-56 0,0 6-118 15,-12 10-89-15,-5 1-125 0,-4 7 135 0,-6-4 210 16</inkml:trace>
  <inkml:trace contextRef="#ctx0" brushRef="#br0" timeOffset="139698.85">21890 10989 4480 0,'-13'-2'76'0,"4"2"12"0,3-5-32 15,10 3-28-15,7-6-10 0,12 1-38 16,9-1-145-16,10-3-173 0,7 4-182 0,2-1-115 16,2 5-52-16,3-5-37 0,3 5-48 15,1-1 317-15</inkml:trace>
  <inkml:trace contextRef="#ctx0" brushRef="#br0" timeOffset="142416.21">15516 11445 114 0,'-8'-2'13'0,"3"0"4"0,-1-2 1 16,2 1 3-16,4 3 7 0,-5 0 7 15,5 0 9-15,-4 0 12 0,4 0 6 16,0 0 7-16,-6 0 8 0,6 0 6 16,0 0-1-16,-2 2 2 0,2-2-7 15,0 0-10-15,0 0-7 0,0 0-8 0,0 0-16 16,0 0-13-16,0 0-7 0,0 0-4 15,2 0-3-15,4 0 6 0,1 0-1 16,3 1 4-16,5-2 5 0,2 6 5 16,4-5 1-16,0 0-5 0,3 0-9 0,4 0 7 15,5 0-4-15,-3 2 6 0,4-2 5 16,-2 0 9-16,2 0 7 0,2 0-1 16,2-2-5-16,-2-2 1 0,5 4-8 15,1 0-2-15,1 0-9 0,1-1-6 16,-3-1-2-16,1-2-1 0,3 2-2 15,1 0-4-15,-5-3-2 0,-3 5 3 16,2 0-5-16,-6 0 5 0,0 0-75 0,2 0 82 16,-2 0-1-16,-2-2 6 0,-2-2-5 15,2 4 2-15,0 0-1 0,0 0-2 16,0 0 0-16,-3 4-11 0,3-8 6 16,2 4 5-16,2 0-1 0,0 0-2 0,-2 0 1 15,4 0-2-15,-3 0 6 0,-1 0 3 16,0-2 13-16,-1 2 4 0,-1-5 1 15,-2 3 5-15,-4-4 4 0,1 6-2 16,-3-2 7-16,1-3 0 0,0 3-6 16,-3 0-3-16,3-2-8 0,-4 1-6 15,1-1 1-15,3 2-12 0,-2-4 3 16,1 3-5-16,1-1 0 0,-3 2 4 0,11-3-3 16,-3 3-3-16,2 0-3 0,-4-2 5 15,4 2-6-15,0 0-3 0,-1-1-3 16,-1 1 1-16,0 2-7 0,0 0 5 15,-1-2 5-15,1 4-8 0,-4-2 2 16,-1-2 0-16,0 2 8 0,-5 2-4 16,3-4 2-16,2 2-4 0,-3 0 2 0,-1 0-4 15,2 0 0-15,-4 0 2 0,3 0 1 16,-1 0-6-16,-2 0 2 0,6 2 4 16,-3-2-2-16,-1 2 1 0,4 1 0 15,-1-1 3-15,-1 0-1 0,1 2-4 16,1-2 0-16,0-2-1 0,1 0-1 0,-1 2 1 15,1-2 1-15,-1 3-1 0,1-3 1 16,4 0 0-16,-5 0 0 0,1 0 4 16,-1 2-2-16,1-2 2 0,-1 0-5 15,0 0-2-15,-3 0 6 0,-3 2-1 16,2-2 0-16,-4 4-5 0,0-4 1 16,2 2 3-16,2-2 1 0,-1 1 0 0,1 3-1 15,-4-2-5-15,0 0 3 0,2 2-2 16,-2-4 10-16,-2 1-6 0,0-1 4 15,2 0-9-15,-1 2 10 0,-5-2-1 16,2 0-2-16,-3 0-1 0,-1 0 1 16,-3 0 2-16,-3 0 4 0,3 0 11 0,-6 0 43 15,0 0 27-15,0 0 18 0,0 0-2 16,0 0 11-16,0 0 6 0,0 0 5 16,0 0-14-16,0 0-19 0,0 0-13 15,0 0-28-15,0 0-10 0,0 0-11 16,0 0-15-16,0-3-10 0,0 3-5 15,0 0-6-15,0 0 4 0,2-4-6 16,4 4 1-16,-4 0 5 0,3 0-4 0,-1 0 6 16,2 0-1-16,1-2 6 0,1 2-7 15,1 2-1-15,-1-4 2 0,1 2-2 16,-1 0 0-16,-1 0-6 0,-1 0 6 16,0 0-5-16,-1 2 6 0,-1-2 1 15,-4 0-7-15,0 0 7 0,0 0-1 0,0 0 3 16,0 0-4-16,0 0 1 0,0 0 6 15,0 0 2-15,0 0-6 0,0 0 5 16,0 0-6-16,0 0-2 0,0 0 0 16,0 0 0-16,0 0-32 0,0 0-125 15,4-4-184-15,-4 4-171 0,-4-4-540 16,2-3 231-16,-7-4 320 0</inkml:trace>
  <inkml:trace contextRef="#ctx0" brushRef="#br0" timeOffset="144092.2">15527 11441 513 0,'-7'-4'17'0,"3"3"20"16,-2-7 25-16,4 6 11 0,-3-3 12 0,3-1 10 15,2 6 11-15,-4-2 11 0,4 2 5 16,0 0-9-16,0 0-12 0,0 0-14 15,0 0-11-15,-4 0-12 0,4 0-15 16,0 0-6-16,0 0-5 0,0 0-3 16,0 0 5-16,0 0-1 0,0 0-9 15,4-2 8-15,4 2-4 0,5 0 6 0,9-3 0 16,1-1-5-16,15 0-6 16,2 2-8-16,3-3 0 0,1 5-9 0,5-2-5 15,0 0-4-15,6 2-1 0,-2 0-2 16,3 0 4-16,-1 2-1 0,4 0 0 15,-5 2-1-15,9-1-1 0,-10-3 1 16,0 4 2-16,-8-4-4 0,2-4 4 0,-5 4 7 16,-2 0 6-16,-5-3 5 0,3-1 5 15,-4 0-9-15,-2 0 1 0,-1 2-4 16,-3 1-5-16,-2-3 1 0,1 2-1 16,-4 0-1-16,-1-2-8 0,-1 3 0 0,0 1-3 15,-4 0 2-15,2 1 4 0,0-1-6 16,1 0 2-16,-1 4-5 0,2-2 7 15,-2 0 1-15,0-2 1 0,2 4 0 16,-2-4-3-16,3 0 7 0,-3 0 0 16,0 0 0-16,4 0-5 0,-4 0 2 15,3-4-2-15,-3 4 4 0,4-2-2 16,-2-4 0-16,-2 5 1 0,3-1-3 0,-3-2-2 16,4 0 4-16,-4 1-2 0,0 1 1 15,5 2-3-15,-3 0 0 0,0 0-7 16,1 0 3-16,-3 0 1 0,4 0 102 15,0 2-110-15,-2-2-5 0,1 0 1 16,-3 3 1-16,4-3 29 0,-4 0-33 16,1-3 4-16,-1 6 0 0,2-6 12 0,-4 3-4 15,0 0 5-15,0-2-1 0,0 2-2 16,0-2 8-16,2 2-5 0,2-4 4 16,-4 4 4-16,2-2-6 0,-2 0 3 15,0-1 1-15,4 6-4 0,-4-6 1 16,-2 3-1-16,2-2 0 0,0 2-2 0,-4 0 1 15,2-2-1-15,0 2 4 0,0 0-6 16,0 0 2-16,-3 0-1 0,3 0 5 16,-4 0-5-16,4 0 5 0,0 0 2 15,1 0-1-15,-3-4 2 0,4 4 4 16,2 0 4-16,-2-2 4 0,2 2 3 16,-2 0-1-16,0-1-8 0,0-3 1 0,-2 4 6 15,2-4-11-15,-2 4-2 0,2-4-2 16,0 3-2-16,0 1-2 0,-2 0 4 15,2 0-5-15,0 0-1 0,0 0 0 16,-2 0 1-16,2 0 8 0,2 0-2 16,-2 0-8-16,4 0-1 0,-4 0 10 15,-2 0-6-15,2 0-1 0,-4 0 0 16,1 0 0-16,-3 0 0 0,2 0 0 0,2 0 0 16,-5-2 4-16,1 2-1 0,0 0 1 15,1 0-2-15,-3-4 0 0,1 4-5 16,1 0 4-16,-2 0-3 0,1 0-5 15,-1 0 8-15,1 0 2 0,1 0-2 16,-2 4 2-16,1-4-10 0,-2 0 6 0,1 0 4 16,-1 2-9-16,-1-2 5 0,3 0 4 15,-5 0-5-15,1 0 6 0,1 0-4 16,1 1-1-16,0-1 0 0,-1 0 1 16,-1 0 2-16,-2 0-3 0,1 0 0 15,-1 0-1-15,2-1-2 0,-1 1 8 16,-1 0 0-16,2 0-5 0,-2 0 0 0,1 0 1 15,-1 1 4-15,2-1-2 0,1 0-3 16,-1 0-2-16,0-1 6 0,1 1-4 16,1 0 3-16,-1-2 5 0,1 2-7 15,-1-4 1-15,1 4 1 0,0 0-6 16,-5-2 5-16,5 2-1 0,-2-2 0 16,-3 2 0-16,5-4-4 0,-1 4-8 0,-1-1-90 15,2-1-110-15,-3 2-132 0,3-4-165 16,-2 4-181-16,1-4 257 0</inkml:trace>
  <inkml:trace contextRef="#ctx0" brushRef="#br0" timeOffset="145117.07">19551 11287 1550 0,'0'0'-4'15,"0"0"2"-15,0 0-10 0,4 5-11 16,-4-5-50-16,0 0-32 0,5 2-41 15,-3-4-74-15,-2 2-144 0,0 0 85 16,0-7 112-16</inkml:trace>
  <inkml:trace contextRef="#ctx0" brushRef="#br0" timeOffset="145868.12">18933 10511 130 0,'5'0'13'0,"-5"0"8"0,0 0 10 0,0 0 9 16,0 0 17-16,0 0 25 0,0 0 23 15,0 0 21-15,0 0 15 0,0 0 17 16,0 0 10-16,2 0 10 0,-2 0-8 15,0 0-23-15,0 2-24 0,0-2-22 16,-2 2-17-16,2-2-18 0,0 0-18 0,-3 3-20 16,-5-1-21-16,4 0-5 0,-5 4-7 15,-4-1-2-15,1-1-1 0,-1 2 1 16,-2 1-1-16,-2 0 6 0,-2 1 2 16,2-1 0-16,0 1 0 0,0-3-4 15,0 3 9-15,0-1-4 0,2-3-8 16,0 3-6-16,0-1-46 0,3 0-49 0,3-3-52 15,-2 1-73-15,5-2-108 0,-2 3-127 16,8-5 175-16</inkml:trace>
  <inkml:trace contextRef="#ctx0" brushRef="#br0" timeOffset="148684.91">15856 10641 1 0,'4'0'0'0,"2"0"1"16,-6 0 4-16,0 0 6 0,0 0 8 15,5 0 11-15,-5 0 12 0,0 0 10 0,0 0 6 16,0 0-1-16,0 0-4 0,0 0-6 16,0 0-6-16,0 0-2 0,0 0 0 15,0 0 6-15,0 0 8 0,0 0 5 16,0 0 6-16,0 0 13 0,0 0 15 0,0 0 16 16,0 0 12-16,0 0 15 0,0 0 11 15,0 0 0-15,0 0-2 0,0 0-9 16,0 0 1-16,0 0-17 0,0 0-11 15,0 0-2-15,0 0-6 0,0 0-11 16,0 0-4-16,0 0-12 0,0 0-10 0,0 0 5 16,0 0 2-16,0 4-8 0,0-2-14 15,0-2-12-15,-4 2-5 0,4-2-6 16,-1 3 2-16,-1-1-13 0,-2 4 4 16,2-4-3-16,2-2 0 0,-6 2-3 15,3 1-4-15,-3 1-1 0,-2 3-4 16,-1 6-4-16,-1-3-2 0,-1 5 10 0,-2-2-3 15,2 3 1-15,-5-1-1 0,3 0-5 16,0 4 4-16,-2-4-5 0,2 1 5 16,-4-1-6-16,0 2 0 0,-2 2 0 15,2-5 2-15,-4 1-1 0,4 0 5 16,2-4 2-16,-2 2-2 0,5-3-5 16,-1 1 4-16,4-4 0 0,-1-3 6 15,3 2-4-15,-3-1 9 0,5-3-128 0,-3 0 162 16,8-2 2-16,-4 0-1 0,2 4 3 15,-3-4-12-15,5 0 6 0,0 0-17 16,0 0 3-16,0 0-29 0,0 0 1 16,0 0-2-16,0 0 1 0,0 0 2 15,0 0 14-15,0 0 27 0,0 0 33 0,0 0 29 16,0 0 13-16,0 0 11 0,0 0 6 16,0-4-14-16,0 2-18 0,0 2-26 15,0 0-20-15,0 0-20 0,0 0-18 16,0 0-18-16,2-2 6 0,-2 2-9 15,0 0 0-15,0 0 3 0,0 0 0 16,0 0-9-16,0 0-1 0,0 0 7 0,0 0-7 16,0 0 7-16,0 0-4 0,0 0 6 15,0 0 10-15,0 0-5 0,0 0-2 16,0 0-12-16,0 0 7 0,0 0-7 16,0 0 7-16,0 0-6 0,0 0-6 15,0 0-2-15,0 0 2 0,0 0 14 0,0 0-6 16,0 0 3-16,0 0-6 0,3 0 2 15,-3 0-4-15,0 0 2 0,0 0-5 16,0 0-4-16,0 0 9 0,0 0-10 16,2 2 10-16,0 0-10 0,4 4 16 15,-2-1-4-15,3 3 6 0,3 1-4 16,1-2-6-16,2 3 9 0,0-3 4 0,-1 4 1 16,1-1-7-16,2-1 6 0,-2-2-11 15,4 4 5-15,2-3-3 0,-2 1 5 16,-5-1 3-16,3-1 2 0,-4-1 1 15,0-3-3-15,-1 3-5 0,-3-4 1 16,-3 3-1-16,2-3 5 0,-6-2-1 0,4 4-5 16,-4-4-1-16,0 0 8 0,0 0-11 15,3 2 5-15,-3-2 0 0,4 5 2 16,2-3-1-16,-4 0 1 0,0 2 0 16,1-2 0-16,1 0 1 0,-4-2-1 15,4 3 0-15,-4-3 0 0,2 2 0 16,0-2 0-16,2 2 5 0,-4-2-6 0,0 0 1 15,0 0 5-15,0 0-12 0,1 4 5 16,-1-4-3-16,2 2 0 0,-2-2 5 16,0 0 7-16,0 0-12 0,0 0 2 15,2 1-1-15,-2-1 13 0,0 0-13 16,0 0 1-16,0 0 0 0,0 0 1 16,0 0 0-16,0 0 1 0,0 0-1 0,0 0 7 15,0 0-7-15,0 0 2 0,0 0-1 16,0 0 1-16,0 0 0 0,0 0 3 15,0 0-8-15,0 0 3 0,0 0-8 16,0 0 12-16,0 0-2 0,0 0-8 16,0 0-1-16,0 0-7 0,0 0-61 15,0 0-62-15,0 0-74 0,0 0-82 0,0 0-92 16,0-1-104-16,0-1-100 0,-2-4-86 16,-1-1 27-16,-1-1 265 0</inkml:trace>
  <inkml:trace contextRef="#ctx0" brushRef="#br0" timeOffset="149563.88">15410 10682 450 0,'-6'-5'29'0,"3"3"31"0,-3-4 23 16,6 6 20-16,0 0 13 0,0 0 12 15,-6-2 5-15,6 2-6 0,0 0-15 16,0 0-25-16,0 0-22 0,0 0-18 16,0 0-19-16,0 0-16 0,0 0-11 0,0 0-6 15,-2 2 1-15,2 4 0 0,0 1 1 16,2 8-2-16,-2 0 5 0,6 4 0 16,0 8 1-16,-3-2 0 0,5 3 2 15,-2 1 4-15,1-1 1 0,-1-2 3 16,0 2-3-16,1 0 29 0,1-4-2 15,-5 4-5-15,5-4-7 0,-2-1-4 0,1-1-6 16,-3 0 0-16,2-1-6 0,-1-3-7 16,-1 1 6-16,-2-4-4 0,4 0 2 15,-6-4 0-15,2 4 0 0,-2-4-2 16,0 0-1-16,0 0 8 0,-2 0 18 16,2 1-7-16,-2-3 0 0,2 0 0 15,0-1-6-15,0-1-5 0,-4-1-3 0,4-1 0 16,0-1-3-16,0-4-4 0,0 0 0 15,0 0 3-15,0 0-3 0,0 0 7 16,0 0 6-16,0 0 5 0,0 0 6 16,0 0 4-16,0 0-5 0,0 0 0 15,0 0-1-15,0 0-14 0,0 0 5 16,0 0-4-16,0 0-7 0,0 0 3 0,0 0-9 16,0 0 4-16,0 0 1 0,4 4-1 15,-4-4 1-15,0 0-2 0,0 0-1 16,0 0 8-16,0 0-5 0,0 0 3 15,0 0-6-15,0 0 3 0,0 0 0 0,0 0 0 16,0 0 0-16,0 0-5 0,0 0 1 16,0 0 6-16,0 0-5 0,0 0 1 15,0 0-7-15,0 0-40 0,0 0-60 16,0 0-68-16,0 0-36 0,0 0-45 16,0 0-77-16,0 0-88 0,0 0 164 15</inkml:trace>
  <inkml:trace contextRef="#ctx0" brushRef="#br0" timeOffset="212380.29">9574 12381 384 0,'-6'-2'11'0,"3"-4"13"15,-1 1 22-15,2 1 26 0,2 4 9 16,-6-4-9-16,6 0-9 0,0 4-2 16,0 0 4-16,0 0-5 0,0 0 3 0,0 0-12 15,0 0-8-15,0 0-9 0,0 0-8 16,0 0-9-16,0 0-14 0,0 0-3 16,0-3-4-16,6 1 1 0,-4 0 0 15,7 2 1-15,-1 2 0 0,5 0 2 0,-2-2 0 16,5 3 0-16,-3-3 0 0,4 4 0 15,0-4 0-15,-2 6 0 0,4-4 0 16,0 1 0-16,2-1 0 0,-1 0 0 16,3-2 0-16,2 4 0 0,-1-4 0 15,3 2 0-15,-3-4-3 0,6 2 4 16,-1-4-1-16,1 4-3 0,2 0 4 16,-4-2 0-16,3 0 0 0,-5-1-4 0,1 1 5 15,1 2 1-15,-3-2-3 0,-3-2 0 16,3 2 3-16,-3 0-3 0,1-1 0 15,2 1-3-15,-4 0 0 0,3-2 3 16,1 1 3-16,-1-3-3 0,5 4 2 16,-3-3-2-16,0-1 3 0,-1 2-3 15,2 1-1-15,3-1 5 0,-6 0-5 0,5 2 2 16,1 0 3-16,-4 2 0 0,1-3-1 16,1 3 2-16,-1 0-4 0,-3 0 5 15,3 0-2-15,-3 0 0 0,3 0 2 16,-3 0-4-16,5 0 0 0,-5 0 2 15,1 0 2-15,-1 0-5 0,1 0-2 0,1 3 0 16,-1-6-1-16,1 3 6 0,1-2-6 16,1 2 0-16,-1-2 0 0,1-2 7 15,2 4-1-15,4-2-3 0,-4 2-4 16,-1 0 7-16,3-2-2 0,-2 2 1 16,-1 2-1-16,1-2-1 0,-2 0-3 15,2 0 0-15,-3 2 4 0,3-2-1 0,-2 4 0 16,-1-2-4-16,1 0 4 0,1 1 1 15,-1-3-4-15,0 2 6 0,-1 0 2 16,1 2-4-16,-1-4 3 0,1 2 0 16,0 0 0-16,1 1-2 0,3 1 0 15,-2 0 1-15,-2-1 3 0,3 1 12 16,-3 0 0-16,2 0 0 0,-2-3-2 0,3 1-4 16,-5 4-4-16,4-4-6 0,-3 1 1 15,3-1-3-15,-2 4-1 0,-1-4 2 16,3 3 1-16,0-3-3 0,-3 0 3 15,1 4-1-15,1-5-1 0,-1 5 1 16,2-4-5-16,-2 4 7 0,3-1-7 0,-5-3 1 16,4 4 3-16,-5-3 0 0,0 1-4 15,-1 0 4-15,1-1 1 0,-3-1-2 16,3 4 2-16,-1-4 1 0,1-2 1 16,0 2-5-16,3-2 1 0,-2 0-1 15,3 3 0-15,1-3 0 0,0 0 1 16,-1 2-1-16,5-2 7 0,-2 0-7 15,2-2 6-15,0 4-7 0,2-2 1 16,-2 0 2-16,0 0 0 0,-2 0 0 0,0 0-1 16,2 2 1-16,-2-2 6 0,-2 4-10 15,1-4 3-15,-3 2 6 0,2-2-4 16,0 0 6-16,-3 0 10 0,1 0 17 16,4-2 8-16,-1 2 0 0,-3 0-1 15,4-4-7-15,6 4-5 0,-4-2-4 0,0 2-10 16,-2-2-5-16,0 2-1 0,0-3-6 15,-3 3-118-15,3-2 134 0,-2 0 1 16,0 2-5-16,0 0 2 0,3-4 4 16,-5 4-3-16,2 0-3 0,-5 0 7 15,-1 0-15-15,1 0 17 0,-6-2 21 16,2 0 12-16,-3-1-3 0,-2 3 0 16,-7-2-3-16,1 0-4 0,-3-2-5 0,-1 4 0 15,-6 0 1-15,0 0-8 0,0 0-2 16,0 0-5-16,0 0-6 0,0 0-12 15,0 0-12-15,0 0-69 0,0 0-111 16,2-2-114-16,0 1-137 0,5-3-181 16,-7 4 227-16</inkml:trace>
  <inkml:trace contextRef="#ctx0" brushRef="#br0" timeOffset="214073.26">9614 13190 654 0,'-6'0'10'0,"6"0"5"16,0 0-8-16,0 0-9 0,0 0-10 15,0 0 0-15,0 0-4 0,0 0 4 16,0 0 0-16,6 0 1 0,-2-4 7 16,5 2-1-16,-1 0 0 0,5 2 3 15,0 0 2-15,2 0-3 0,0 0 1 0,2 0 2 16,2 2-2-16,4-2 2 0,0 2 1 16,3 2 0-16,0 0-1 0,-1-4 1 15,5 3 0-15,2-1 0 0,2 0-1 16,2-2 2-16,-2 4 52 0,2-4-57 15,-2 0-5-15,0 0 0 0,0 0 4 16,-2 2 0-16,1-1-3 0,-1-1 0 0,-2 0 1 16,0 0 8-16,0 0-1 0,-1 0 1 15,-3 0-1-15,4-1-1 0,-1-1 1 16,-1 2-2-16,4-4 3 0,-1 4 0 16,4-2-2-16,-1 2 0 0,-1-2 0 15,1 2-1-15,0-3 5 0,-2 3-1 0,2 0-4 16,-2 0 3-16,2 0 3 0,2 0 5 15,0 3-2-15,0-3-5 0,0 0 3 16,1 0 1-16,-3 0-4 0,2 0 2 16,4 0-1-16,-2-3 2 0,0 3 0 15,3-2 2-15,1 2 0 0,-1 0 0 16,-1-2-3-16,2 2 0 0,-1-4-2 16,1 4-1-16,-1-2-2 0,5 0 7 0,-3-1 1 15,1 3 1-15,-3-2-1 0,1 0 1 16,3 2 2-16,-1-4-2 0,-3 4 3 15,1 0-1-15,-3 0-2 0,1 0 0 16,-2 0-1-16,0 0-1 0,-2 0-2 16,1 4 0-16,-1-4-5 0,2 2 0 0,-2 0 1 15,4 1 1-15,-4-1-2 0,1 0 1 16,-1 2 0-16,6-2 2 0,-2-2-3 16,-5 2 0-16,1 1 0 0,-2-1-1 15,0 0 3-15,-1 2 1 0,-5-2-2 16,2-1 0-16,-2 3-2 0,1-4 2 15,-3 2 0-15,1-2-1 0,3 2 3 0,-4 2 2 16,1-2-6-16,1-2 10 0,-1 1-1 16,-3-1 1-16,3 4-2 0,3-2 1 15,-2-4-2-15,-1 2-6 0,3 0 2 16,-4 0-1-16,1 2-2 0,1-2 3 16,-3 0 0-16,-1 0 0 0,1 0 0 0,0 0 1 15,-1 2-2-15,-3-2-1 0,2 0 3 16,-1 4-1-16,-3-3-3 0,4 1 3 15,-4 2-4-15,0-2 4 0,1 0-4 16,-1-2 6-16,0 3-3 0,2-1-1 16,-4 0 3-16,2 2-3 0,-2-4 2 15,0 2 3-15,4 0-2 0,-4 1 0 0,2-1 2 16,1 0-3-16,-1 2 2 0,4-2 1 16,-2-1-6-16,0 3 2 0,-3 0 0 15,-1 1 2-15,2 1-1 0,0-4 1 16,-5 4-4-16,1-3 3 0,2 1-1 15,-2 0-2-15,0-1 4 0,2-3-2 16,0 2-1-16,-2 0 3 0,-2 2-1 0,2-2-3 16,0 3-2-16,1-3 3 0,-1 0 2 15,-2 2-1-15,4-4-4 0,0 2 2 16,2-2 1-16,-2-2 3 0,0 2-6 16,2 2-57-16,0-1-84 0,0 3-156 15,-2-2 82-15,0-2 84 0</inkml:trace>
  <inkml:trace contextRef="#ctx0" brushRef="#br0" timeOffset="-213809.44">15327 13302 376 0,'0'0'11'15,"0"0"2"-15,0 0-8 0,0 0-17 16,0 0-3-16,4 0 3 0,3-4 1 15,3 0 1-15,5 0 2 0,2 2 2 0,6 1 4 16,1 1 2-16,3-4 0 0,3 4 0 16,-2 0 4-16,6 4 0 0,2-4 2 15,2 1-1-15,2 1 2 0,-5 2 0 16,5-2-2-16,-2 0 1 0,0 3 4 16,1-5 3-16,1 0-4 0,0 0 3 15,1-1-1-15,3 1-2 0,-1-4 3 0,5 2-3 16,3 0-2-16,0-4 1 0,3 1-2 15,-1 3-2-15,0-4-1 0,-2 3 2 16,0-1 1-16,0 0 1 0,2 1 3 16,-2-1 9-16,0 0 4 0,-2 2 3 15,2 0 4-15,4-1-3 0,-4 3-2 16,-3-2 4-16,-1 2-7 0,2 0-5 0,-2 0-1 16,-3 0-7-16,1 0-1 0,-3 0-2 15,1 2-2-15,1-2 0 0,-3 0 1 16,4 3 0-16,-1-3-2 0,3 0 0 15,-3 2-3-15,-1-2 2 0,2 0-1 16,-1 0 0-16,-1 0-1 0,3 0 0 16,-5 2 0-16,3-2 0 0,-1 0 6 0,5 0 4 15,-1 4 9-15,-2-2 14 0,2-2-2 16,3 5 6-16,-1-3-2 0,-4 4-4 16,4-3-4-16,0 3-5 0,-1 1-6 15,1-1-7-15,0 2-2 0,2-1-3 16,-2 0-2-16,0-3-1 0,2 4 0 0,0-5-1 15,6 1 2-15,-2 2 2 0,-2-5-2 16,1 3 2-16,-3 0 2 0,2 0-3 16,0-3 4-16,0 1 1 0,-2-2 8 15,-2 4 12-15,4-2 7 0,0-2-4 16,2 2 0-16,-4-2-5 0,0 0-6 16,0 3-3-16,2-3-10 0,0 0 0 0,-2 0-2 15,4 0-6-15,-4 0 3 0,0 0 2 16,0 0-3-16,4 0 2 0,-1 0-3 15,-1 0 6-15,2 0-5 0,-4-3 7 16,2 3 4-16,2-2-8 0,-2 0 6 16,2 2 0-16,-2-4-4 0,1 4 2 0,-1-3 42 15,8-1-107-15,-8 2 85 0,3-4 9 16,-3 3 1-16,2-5-2 0,2-3-7 16,-4 7-2-16,1-3-3 0,3 0-4 15,-4 1-11-15,4-2-3 0,1 1-6 16,1 1 0-16,0 3 2 0,-3-5-3 15,3 3 2-15,-1-1-2 0,5-1 2 0,-5 3 2 16,-1-2-1-16,2 1-4 0,1 3 3 16,2-4-4-16,-1 3 8 0,-2-1-4 15,-3 4 0-15,3-2 2 0,-1-4-3 16,-3 5 0-16,-2-1 3 0,2 2-4 16,-4 0 0-16,2-4 0 0,0 4 0 0,0 0-6 15,-2 0 8-15,2-2-1 0,-2 2 0 16,0 0-3-16,-2-2 5 0,0 4-1 15,0-2-4-15,-2 0 2 0,-1 2 2 16,3 2 1-16,2-2-1 0,4-1-7 16,-4 3 4-16,4-4 9 0,-4 2-10 15,-2 0 1-15,2 4 4 0,0-5 1 0,-2 5-6 16,-2-4 9-16,2 3-5 0,-3 1 0 16,1-4-4-16,2 0 4 0,-6 1-4 15,7-3 4-15,-7 2 0 0,-1-2-1 16,1 0 1-16,-5 2 0 0,3 2 0 15,-1-2-1-15,-4-2 1 0,0 0-5 16,0 2 5-16,2-4-4 0,-2 2 4 0,-2 0-1 16,0-2 1-16,3-2 0 0,-1 4 0 15,4-2 0-15,-6 2-4 0,0-2 4 16,0 2 2-16,2-3-3 0,-2 3 3 16,-2 3-3-16,-2-3 0 0,3 0-4 15,1 2 4-15,3-2 0 0,-3 0-4 16,2 2 0-16,2-2-2 0,-2 4 2 0,-2-4 0 15,4 0 5-15,1 0-4 0,-3 0 1 16,2-6 4-16,0 4 0 0,0-3-3 16,0-1 3-16,1 3-4 0,1-3 1 15,0 0-4-15,1-1-15 0,-3 3-49 16,2-1-28-16,-6-1-42 0,2 2-65 16,-2-3-78-16,-2 1-88 0,-2 4 140 0</inkml:trace>
  <inkml:trace contextRef="#ctx0" brushRef="#br0" timeOffset="-212153.93">9349 14299 85 0,'4'2'-5'16,"4"-2"-1"-16,1-2 10 0,8 0 4 15,0-4 3-15,4 1 2 0,0-1 7 16,1 2 3-16,3-1 1 0,-1 3 13 0,1-2-17 16,1 2 4-16,1 2-4 0,3 0-4 15,0 0-4-15,1 0-3 0,1 0-3 16,2 0-3-16,4 2-1 0,-4-2 1 15,2 4-2-15,3-2-1 0,3-2 1 16,-1 0-3-16,1 0 2 0,3 0 2 16,1-2-4-16,1-4 3 0,2 4 0 15,0-3 0-15,2-1 0 0,-2-1-2 0,2 3 2 16,4-3-1-16,-4-1 4 0,6 3-4 16,-4-3 0-16,2 3 1 0,-4-3 3 15,3 4 2-15,-1-1 2 0,-2-1 2 16,0 3-1-16,2-3 2 0,-4 4-1 0,1-2 0 15,-3 3-3-15,6 1 0 0,-4 0-4 16,0 1 5-16,2 5-4 0,-2-4-2 16,-3 3 2-16,3-3 0 0,-2 4 2 15,2-4 12-15,0 1 50 0,0-3-2 16,0 2-10-16,-3-2-4 0,5-2-11 16,-2 2-4-16,-2-3-3 0,2-1-8 15,-1-2-13-15,-3 5-2 0,2-7-2 16,2 3 0-16,2-3-2 0,0 3-4 0,4-3-1 15,-2 4 1-15,6-1-2 0,-3-3-1 16,1 3 0-16,-6 1 0 0,6 0 0 16,-6 1-1-16,2-1 1 0,-2 2 2 15,0 2 3-15,-2 0 3 0,0-2 5 0,0 4 6 16,-3-4 1-16,7 4 0 0,-10-2 1 16,6 0 7-16,-7 2-5 0,1-2-7 15,-1 0 8-15,-1 4-4 0,-1-3-1 16,-4-1 2-16,2 2-5 0,-2 2-5 15,0-2 1-15,-6-2-2 0,2 0-2 16,-2 2 1-16,-1-2-5 0,1 0-2 16,-2 0 2-16,4 4-1 0,-2-8 2 0,-3 8-1 15,-3-4-1-15,1 0-1 0,0-4 4 16,-6 4-8-16,-2 0 3 0,1-2-1 16,-1 0-3-16,0-2 3 0,-3 2-2 15,1-3-40-15,0 3-60 0,0-4-20 16,-4-1-85-16,4 3-130 0,1-3 123 0</inkml:trace>
  <inkml:trace contextRef="#ctx0" brushRef="#br0" timeOffset="-210160.14">16295 13703 2710 0,'-17'2'110'0,"1"0"76"0,3-4 31 0,8 2-4 16,5 0-31-16,0 0-38 0,0 0-51 15,0 0-76-15,0 0-85 0,0 0-97 16,0 0-17-16,0-2 23 0,5 2 33 16,8-3 26-16,4 3 29 0,0 0 26 15,0 0 13-15,0 0 25 0,4-2 2 16,-9 2 6-16,3-2-5 0,-6 2 3 0,1 0-6 15,-5 0 11-15,-5 0 0 0,4 0-9 16,-4 0 9-16,0 0-2 0,0 0-3 16,0 0 5-16,0 0 11 0,0 2-2 15,0 0-6-15,-2 3 0 0,0 1-3 16,-3 3-3-16,-3 4 6 0,-1 4-3 16,-1 3-7-16,3-1 10 0,-5 1-8 0,1 3-2 15,-2 1-4-15,-1-2 10 0,-1-1-4 16,2 3 3-16,-2-2-4 0,0-1 10 15,-2-1-5-15,2-3 8 0,0-2-11 16,1-2 8-16,-1-2-1 0,2 0-5 16,2-3-2-16,-3-5 0 0,9 3 8 15,-7-1-1-15,5-5 11 0,1 0-5 0,1 0 14 16,5 0 7-16,-6-3-3 0,4-1 10 16,2 4-10-16,0 0-19 0,0 0-2 15,0 0-3-15,0 0-31 0,2 0 3 16,-2 0 0-16,4 0 1 0,-2 0 14 15,5 4 40-15,4 1 21 0,1 1-1 0,1 1-5 16,4 1-9-16,0 1-9 0,-2 0-8 16,2-1-11-16,0 3-8 0,0-7 2 15,-2 1-7-15,2 1 1 0,0-6 4 16,0 0-5-16,2-6-1 0,-6 1-17 16,3-3-80-16,-1-1-121 0,-4-4-158 15,2 4-173-15,-5-6-191 0,3 0 74 0,-3 0 266 16</inkml:trace>
  <inkml:trace contextRef="#ctx0" brushRef="#br0" timeOffset="-209437.59">16166 13750 1125 0,'-11'-2'60'0,"1"-2"52"15,1 2 31-15,9 2 14 0,0 0-6 16,0 0-22-16,0 0-27 0,0 0-27 0,0 0-29 16,0 0-42-16,0 0-25 0,0 0-9 15,0 0 2-15,2-1 10 0,1 1-1 16,9-4 12-16,-3 4-2 0,6 0 8 15,4 0 5-15,-2-2 0 0,0 2-8 16,0 0 8-16,4 0-1 0,-4 0-8 16,0 2 8-16,-4-2-4 0,1 4-4 0,1-4 5 15,-4 0-8-15,2 0-63 0,-1-4-53 16,1 2-71-16,-4 2-95 0,1-2-83 16,-1-2-38-16,-1 3 159 0</inkml:trace>
  <inkml:trace contextRef="#ctx0" brushRef="#br0" timeOffset="-208595.09">16442 13742 356 0,'0'0'24'0,"0"0"13"0,0 0 7 16,0 0 6-16,0 0 14 0,0 0 8 16,-4 2 7-16,2 2 12 0,2 0 11 0,0-4-12 15,0 0-3-15,-2 3-15 0,-1 1-6 16,1 4-15-16,-4 3-23 0,0 0-7 16,-7 4-11-16,-2 3 0 0,2-1-8 15,-6 4 2-15,2-3-5 0,-2 3 4 16,-4-5-1-16,3 7-1 0,-1-1 3 0,2-1-7 15,0-5 4-15,-2 3 2 0,4-8-3 16,6 4 0-16,-4-2 0 0,5-6-4 16,1 3 4-16,-3-5 1 0,5 3 2 15,3-3 0-15,-2-3-4 0,6-2 4 16,0 0-1-16,0 0 0 0,0 0-1 16,0 0 2-16,0 0 1 0,0 0 1 15,0 0 12-15,0 0 7 0,0 0 24 0,0 0 23 16,0 0 18-16,0 0 2 0,0 0 11 15,0 0-12-15,0 0 0 0,0 0 1 16,0 0-14-16,0 0 0 0,0 0-11 16,0 0-19-16,0 0-6 0,0 0-11 0,0 0-14 15,0 0-15-15,0 0-16 0,4 0-2 16,-4 0 4-16,0 0 0 0,2 0-1 16,6 2 4-16,-5-2 4 0,9 0 6 15,-1 6 5-15,-1-5-7 0,5 3-5 16,0 0 5-16,0 0-3 0,-6-1 5 15,5 3 4-15,1 0-6 0,-2-3 2 16,2 3 35-16,-4 1-38 0,1-1-1 0,1-2-1 16,-2 1-4-16,1 1 4 0,-1-3 5 15,2 3 0-15,-3-4-1 0,-1 2 3 16,1-3 1-16,-1 1-1 0,2-2 0 16,-1 0 3-16,-3-2-2 0,3 2 0 15,-3-1 3-15,1-5 4 0,-2-1-2 0,5-1-2 16,-3 1 3-16,-5-1 2 0,5 1-10 15,-1-2 3-15,-1 1-2 0,-2 1 7 16,2-5-5-16,-3 5-32 0,1 0-53 16,-2 3-79-16,-2-2-122 0,-2 1-172 15,4-3-177-15,-2 5 233 0</inkml:trace>
  <inkml:trace contextRef="#ctx0" brushRef="#br0" timeOffset="-207697.14">16784 14122 1592 0,'8'-2'19'0,"-8"2"14"0,5 2 10 16,-5-2 44-16,0 0-48 0,0 2-5 15,0-2-12-15,0 4-4 0,0 3-6 0,-4 2 3 16,3 6 0-16,-1 6-8 0,-6 3-6 16,-1 4-43-16,-6-2-57 0,-1 0-39 15,-1 2-56-15,0-4-37 0,-1 0-49 16,-5-2-87-16,2-3 87 0,0-8 118 16</inkml:trace>
  <inkml:trace contextRef="#ctx0" brushRef="#br0" timeOffset="-206881.64">17311 13785 573 0,'-3'-11'43'0,"1"4"31"16,0-1 35-16,2 4 39 0,0-3 33 16,2 1 34-16,-2 6 28 0,0 0 6 15,0 0-14-15,0 0-26 0,0 0-51 0,0 0-32 16,0 6-33-16,0 1-5 0,0 8 11 15,0 8 8-15,-2 3-20 0,-4 7-18 16,4 4-10-16,0 2-20 0,-3-1-9 16,3-1-8-16,0-2-12 0,-2-1-8 15,2-6 3-15,0 0 0 0,-1-6-8 16,1-7 1-16,0-4 5 0,-2-4-10 0,4-7 0 16,0 0 2-16,0 0 0 0,0 0-22 15,0 0-26-15,0-2 2 0,-2-5-58 16,0-2-125-16,2-12-79 0,0-9-68 15,0 1 0-15,2-10 54 0,0-4 78 16,4 4 63-16,-1-2 68 0,3 4 56 16,-4 3 37-16,3 4 28 0,1 3 25 0,1 2 28 15,1 5 21-15,-5 3 16 0,5 2 11 16,-3 2 4-16,3 4 1 0,-3 1-4 16,1 3-11-16,-1-1-7 0,1 6-5 15,-4 4-10-15,1-2-11 0,5 3-12 16,-3 5-2-16,1-1 2 0,-4 10-4 15,3-4 3-15,-3 1 18 0,-2-1 21 16,-4 2 11-16,-4 2 1 0,-1-8-1 0,-3 4 9 16,-3-4 3-16,2 0-5 0,-2-4-12 15,-1 1-14-15,1-1-5 0,2-1 9 16,1-4 18-16,3-2 17 0,7 0 6 16,0 0 7-16,0 0-14 0,0 0-27 15,0 0-30-15,0 0-25 0,2 0-24 0,9 0-4 16,4-2-7-16,8 4-10 0,1 1-1 15,5 5-40-15,1-1-45 0,0 4-19 16,-5 10-13-16,-2 1 5 0,-3-1 20 16,-3 1 18-16,-7 0 23 0,-3-3 22 15,-7 1 27-15,-5-5 13 0,-5 0 33 16,-5-2 7-16,-6-2 1 0,-3 1-8 0,-3-5-5 16,-3-3-14-16,-2-4 5 0,0 0-20 15,0-4-15-15,5-2-31 0,1-1-74 16,7-2-90-16,-2-4-117 0,12 0-121 15,-1 3-98-15,6-3-131 0,8-2 228 16,6 0 194-16</inkml:trace>
  <inkml:trace contextRef="#ctx0" brushRef="#br0" timeOffset="-206545.33">18060 14176 237 0,'-12'4'16'0,"1"-3"17"15,-4-1 12-15,0 0 19 0,0 0 13 16,0 2 57-16,3-2 49 0,-1 0 68 15,4 0 68-15,-1 0 49 0,10 0 16 16,0 0-34-16,0 0-69 0,0 0-88 0,0 0-63 16,0 0-60-16,6-2-44 0,1 1-15 15,5-5-14-15,3 0-1 0,2 3-8 16,5-1-40-16,-3 0-118 0,0 1-112 16,-2 1-105-16,-2 0-119 0,2 2-156 15,0 0 144-15,-1 0 214 0</inkml:trace>
  <inkml:trace contextRef="#ctx0" brushRef="#br0" timeOffset="-205866.25">18470 13938 254 0,'-8'13'-6'0,"4"-6"-22"16,-1 1-42-16,3 1 4 0,-2-2 25 16</inkml:trace>
  <inkml:trace contextRef="#ctx0" brushRef="#br0" timeOffset="-205288.1">18509 13839 654 0,'0'-13'52'16,"0"-2"52"-16,-3 4 36 0,3 4 48 15,-2-1 45-15,2 8 27 0,0 0-13 16,0 0-32-16,0 0-50 0,0 0-52 16,-2 2-41-16,2 6-32 0,-2 6-19 0,2 11 9 15,0 8 9-15,0 8-4 0,2 7 0 16,-2-3-10-16,2 0-1 0,-2-4-12 16,0 0 4-16,0-8-6 0,0-3-8 15,0-8-2-15,-2-7 4 0,2-2 4 16,0-7 2-16,0-6 12 0,0 0 30 15,2 0 25-15,0-8 33 0,1-7-20 0,-1-7-16 16,0-12-10-16,4-6-22 0,0-9-10 16,-4 1-24-16,-1-4-13 0,-1 3-3 15,2 3 0-15,-2 9 1 0,0 5 2 16,4 10 39-16,-2 7 24 0,-2 15 27 16,0 0 9-16,0 0-8 0,0 0-21 0,0 0-22 15,0 0-11-15,2 2-7 0,4 11 3 16,-3 5 2-16,5 12-6 0,-1 5 2 15,1 4-4-15,5-1-1 0,-3-3-8 16,-1-3-2-16,2-4-4 0,1-4-7 16,-1-6-2-16,2-3-6 0,-1-6-13 15,1-3-3-15,0-6-6 0,4-6-12 0,-2-3-16 16,8-6-30-16,-4-11-57 0,4-4-42 16,-5-9-19-16,-1-3 8 0,-1 1 27 15,-3 4 43-15,-2 1 33 0,-1 8 41 16,-3 10 62-16,-5 3 50 0,-2 15 42 15,6-6 26-15,-6 6 2 0,0 0-3 16,2 0-20-16,-2 9-6 0,0 6 10 0,0 8-13 16,-2 6-14-16,2 7-15 0,0 1-20 15,0-2-13-15,2 3-17 0,1-7-11 16,1-1-15-16,4-6-52 0,-3-3-54 16,3-7-83-16,-1 0-79 0,3-11-77 15,1-3-86-15,4-3-128 0,2-9-195 0,2-4 292 16</inkml:trace>
  <inkml:trace contextRef="#ctx0" brushRef="#br0" timeOffset="-204806.39">19014 14219 3348 0,'-9'13'5'16,"1"-10"-11"-16,8-3-35 0,0 0-70 15,0 6-13-15,2-6 15 0,4 0 18 0,3-2 29 16,6-5 17-16,4-4 1 0,4-4-4 15,1-2-13-15,1-5 4 0,1-1-2 16,-1 1 6-16,-4 0 11 0,1 1 10 16,-3 3 16-16,-4-3 4 0,-1 1 9 15,-7 5 12-15,-1 4 7 0,-2-2-1 16,-4 13 45-16,-4-8 52 0,2 1 29 0,-2 7 33 16,-3 2-8-16,-3 1-17 0,-3 1-30 15,2 3-21-15,-3 5-19 0,-3 2 12 16,0 3 33-16,0 0 22 0,2 3-3 15,-2 1-13-15,6-3-24 0,0 3-30 16,3-4-26-16,6 1-14 0,4-3-9 16,2 0 5-16,5 0 4 0,1-4 0 15,7 0-12-15,4-3-38 0,5-6-97 16,0-2-144-16,7-2-15 0,1-6-306 0,0-5-164 16,5-2-192-16,-3-7 165 0,0 0 314 15</inkml:trace>
  <inkml:trace contextRef="#ctx0" brushRef="#br0" timeOffset="-203708.05">19660 13728 309 0,'0'-10'21'0,"0"3"19"0,-1-1 19 16,1 3 22-16,-4-3 28 0,4 3 37 0,-2 1 28 16,2 4 25-16,0 0 40 0,-2-4 48 15,2 4 41-15,0 0 27 0,0 0 3 16,0 0-27-16,-6 0-45 0,6 0-57 15,0 0-76-15,0 4-56 0,-2-2-60 16,2 3-37-16,0 5-5 0,2 7 0 0,-2 9 5 16,4 5 11-16,0 8 16 0,-2 2-3 15,2 4 5-15,-1-4-12 0,1 3 2 16,0-3-6-16,2-3-11 0,-5-5 9 16,5-3-14-16,-4 0 9 0,0-3-11 15,2-4 12-15,-2-3-7 0,-1-3 6 16,1-2-7-16,-2-2 1 0,4-6-2 15,-4-3-9-15,0-4-60 0,0 0-69 0,0 0-29 16,0-2-14-16,2-3-63 0,-2-10-74 16,2-9-67-16,4-6-61 0,-5-7-38 15,3-2 13-15,-4-4 31 0,0 4 132 16,-5-4 140-16</inkml:trace>
  <inkml:trace contextRef="#ctx0" brushRef="#br0" timeOffset="-203516.17">19651 13863 481 0,'-15'-3'28'0,"-2"-1"48"0,2 4 27 16,-2 4 38-16,2-3 42 0,3 1 26 15,-1 2 14-15,7 0 1 0,-1 0-24 16,7-4-31-16,-6 0-32 0,6 0-36 16,0 0-41-16,0 1-8 0,6 1 9 15,3 2-3-15,8-2 23 0,6-2-1 0,3 0-10 16,8-6-12-16,0 3-14 0,4-5-17 16,-2 1-13-16,0-5-11 0,-4 5-63 15,0 0-78-15,-7-1-80 0,-1 4-94 16,-1 1-76-16,-4 1-76 0,-2 0-107 15,0 4 209-15,-2 0 158 0</inkml:trace>
  <inkml:trace contextRef="#ctx0" brushRef="#br0" timeOffset="-202731.15">19895 14020 2276 0,'0'7'-8'16,"0"0"12"-16,4-1 48 0,3 0 16 15,3-3 4-15,1 3-6 0,4-4 1 16,2-2 4-16,4-2 3 0,3-5-19 0,5-7-5 16,-5-2-11-16,1-7-1 0,1-4-14 15,3-3-13-15,-7-2 4 0,1 1-5 16,-2-3 5-16,-8 2-8 0,0-3-15 16,-5 3-17-16,-6 1 2 0,-4 1 0 15,-4 4 11-15,1 4 38 0,1 7 55 16,-6 5 56-16,3 3 43 0,1 5 7 0,-2 2-37 15,1 4-34-15,3 7-32 0,-3 4-5 16,-1 7-24-16,0 8 4 0,1 4-14 16,-1 6 14-16,5 1-9 0,-3 2-3 15,2 4-7-15,4-5-17 0,-4 1-3 16,2-6-1-16,2 1-12 0,-1-5-4 16,-3-3 4-16,2 0-1 0,0-8-2 0,2-2-1 15,0-3 96-15,0-6-114 0,-2-3-13 16,2-8-1-16,2 2-42 0,-2-2-34 15,0 0-1-15,4-6-24 0,1-5-15 16,3-11-41-16,3-6-29 0,4-4-9 16,1-1 37-16,2-5 39 0,-1 7 32 15,4 3 40-15,-6 6 30 0,-1 7 46 0,1 7 46 16,-6 4 12-16,1 6 29 0,1 4 44 16,-7 3 42-16,5 4 17 0,-3 2-27 15,1 4-29-15,1 1-25 0,-4 1-35 16,3-3-23-16,5 3-29 0,-7-6-9 15,7-1-18-15,-7 0-6 0,9-3-54 0,-3-4-47 16,8-3-21-16,-2-8-25 0,4 0-33 16,1-9-30-16,1-3-27 0,-4-5-24 15,0-1 4-15,-2-6 6 0,0 2 51 16,-4 0 59-16,-2 7 49 0,-3 6 79 16,-1 6 75-16,-7 7 88 0,0 0 84 15,0 0 33-15,0 7 19 0,-1 8 45 0,-5 7-2 16,2 1-44-16,-3 1-58 0,5 2-57 15,-2-7-53-15,8 1-36 0,-1 1-30 16,5-5-24-16,0-3-14 0,1-5-10 16,4-1-5-16,-1-5 8 0,3-2-6 15,0-2 13-15,-2-9 1 0,2-4-5 16,0-3 1-16,-3-5-9 0,-5-5-33 0,-1-3-17 16,-4-3 0-16,-4 3 25 0,-6 6 36 15,3 3 58-15,-5 7 68 0,3 4 52 16,-5 2 14-16,3 7-10 0,3 2-56 15,-1 0-115-15,3 4-173 0,0 3-174 16,4 6-142-16,6 2-155 0,3 2-112 0,4-2-76 16,8-2 139-16,4 0 288 15</inkml:trace>
  <inkml:trace contextRef="#ctx0" brushRef="#br0" timeOffset="-202223.46">21212 13402 2276 0,'0'0'105'0,"2"-7"-20"0,-2 7 47 16,0 0-21-16,0 0-23 0,0 0-23 15,2 5-10-15,-2 4 69 0,0 14 42 16,0 7 42-16,-2 7 7 0,2 7-14 0,-2 5-12 15,2 3-39-15,0 0-32 0,-4-4-48 16,4 4-29-16,4-1-21 0,-2-1-6 16,-2-4 6-16,2-3-16 0,2-2 2 15,-3-4-11-15,3-3-5 0,0-4-5 16,0-6-9-16,0-4-62 0,-1-5-60 0,3-4-63 16,-4-5-45-16,0-1 5 0,-2-5 44 15,0 0 67-15,4-5 29 0,-4-5 0 16,-4-8-37-16,2-6-39 0,-6-6 0 15,1-2 4-15,-5-1 25 0,-3 1 47 16,0 2 78-16,-2 6 75 0,0 4 106 16,0 7 108-16,0 3 81 0,0 5 30 0,-2 5 19 15,-1 5-19-15,1 8-27 0,-4 4-4 16,4 4 0-16,-2 1-22 0,4 2-33 16,4 0-59-16,0-1-73 0,5-3-51 15,6 2-39-15,2-5-40 0,2 2-15 16,6-4-2-16,1 0-4 0,6-6 2 15,2-2 8-15,6-7-6 0,2-2-65 16,3-5-109-16,2-4-175 0,-1-4-170 0,1 0-182 16,-2 0-181-16,-3 0-205 0,5-1 31 15,-4 1 424-15</inkml:trace>
  <inkml:trace contextRef="#ctx0" brushRef="#br0" timeOffset="-200823.8">21575 14144 355 0,'0'0'52'0,"0"0"49"0,0 0 49 15,0 0 54-15,0 0 61 0,0 0 73 16,0 0 50-16,0 0 45 0,0 0 5 0,0 0 3 15,0 0-29-15,2 2-72 16,-2-2-75-16,0 0-73 0,0 6-68 0,2 1-51 16,3 2-19-16,-3 6-12 0,0 11-11 15,-4 4-62-15,-3 4-274 0,-7 14-364 16,-10 6-302-16,-7 11-218 0,-12 0 441 16</inkml:trace>
  <inkml:trace contextRef="#ctx0" brushRef="#br0" timeOffset="-198560.69">17880 14114 635 0,'-6'0'50'16,"6"0"32"-16,-5 2 31 0,1-2 10 0,4 0 8 16,-6-2 11-16,6 2 0 0,0 0 7 15,0 0-6-15,0 0-3 0,0 0 0 16,0 0-4-16,0 0-3 0,0 0-17 15,0 0-25-15,0 0-21 0,0 0-36 16,0 0-21-16,0 0-9 0,0 0-16 0,0 0 2 16,2 2-7-16,4 2 7 0,1 0 6 15,3 1 0-15,5-3 5 0,0 4 6 16,6-1 3-16,-4-1-6 0,6 0 1 16,-1-2-4-16,-3-2 6 0,2 2-2 15,-8-2-6-15,2-2 3 0,0 2 1 16,-3 0-2-16,-5-2 9 0,1 2 81 0,-2-4-95 15,-6 4 8-15,0 0 10 0,0 0 13 16,0 0 24-16,0 0 11 0,0 0 7 16,0 0-1-16,0 0-2 0,0 0-11 15,0 0-17-15,0 0-19 0,0 0-43 16,0 0-105-16,-4 4-146 0,4-4-220 0,-2 2-135 16,0 3-80-16,-4-1 271 0</inkml:trace>
  <inkml:trace contextRef="#ctx0" brushRef="#br0" timeOffset="-196199.11">22191 13748 63 0,'0'-6'3'0,"0"6"0"0,0 0-8 0,0 0-12 16,0 0-3-16,0 0 7 0</inkml:trace>
  <inkml:trace contextRef="#ctx0" brushRef="#br0" timeOffset="-193566.21">15215 14851 1342 0,'-1'0'50'0,"1"4"57"0,0-4 48 16,0 0 17-16,0 0-16 0,0 0-28 16,0 0-27-16,0 0-48 0,0 0-98 0,0 0-100 15,0 0-89-15,0 0-27 0,0 0-6 16,0 0-36-16,5 2-105 0,3-2 117 16,-3 5 126-16</inkml:trace>
  <inkml:trace contextRef="#ctx0" brushRef="#br0" timeOffset="-193427.29">15206 15190 2942 0,'0'0'4'0,"0"0"-18"16,0 0-16-16,0 0-72 0,2 0-123 16,4-8-128-16,1-3-175 0,3 0-208 15,5-8 273-15</inkml:trace>
  <inkml:trace contextRef="#ctx0" brushRef="#br0" timeOffset="-193001.56">15123 13893 2089 0,'-2'6'88'0,"2"-6"31"15,0 0 2-15,0 0-17 0,0 0-21 0,0 0-27 16,0 0-12-16,0 0-28 0,0 0-19 16,0 0-13-16,0 0-32 0,0 0-38 15,0 0-21-15,0 0-6 0,0 0-10 16,0 0-5-16,-2 0-19 0,2-6-15 15,2 4-40-15,-4-5-57 0,4 1-95 16,-2 6-77-16,2-7 165 0</inkml:trace>
  <inkml:trace contextRef="#ctx0" brushRef="#br0" timeOffset="-192425.4">15253 13901 1031 0,'-9'-4'46'0,"1"0"62"0,-1 2 33 15,1 0 27-15,1-3 4 0,-1 3-11 16,1-4-9-16,-1 1-31 0,4 3-28 16,4 2-27-16,-5-2 40 0,5 2-95 15,-2-6-41-15,2 6-70 0,0 0-79 16,0 0-70-16,0-5 3 0,7-3 30 0,3 1 16 16,1 0 36-16,2-1 49 0,-1 4 32 15,-3 1 36-15,-1 1 67 0,-8 2 74 16,0 0 68-16,0 0 78 0,3 2 35 15,-3-2 5-15,0 5-22 0,-5-3-51 16,-3 6-60-16,1-1-52 0,-3 4-45 16,1-3-30-16,-1 1-10 0,3-3-10 0,1-3-7 15,6-3-9-15,0 0-40 0,0 0-79 16,0 0-98-16,-2-2-87 0,4 1-53 16,4-7-3-16,1 1 105 0,5-8-110 15,1 0 157-15</inkml:trace>
  <inkml:trace contextRef="#ctx0" brushRef="#br0" timeOffset="-192036.14">15170 14232 2398 0,'-15'3'96'15,"2"-3"31"-15,3 0-24 0,3 0-37 16,7 0-90-16,-4-1-89 0,4 1-64 0,0 0-52 15,2-8-12-15,5 1-2 0,1-3-3 16,3-3 35-16,3 0 52 0,-3 4 43 16,-4-4 54-16,3 6 69 0,-4 5 69 15,-6 2 76-15,0 0 68 0,0 0 37 16,0 0 16-16,0 0-11 0,0 0-50 0,0 0-62 16,0 0-127-16,0 2-162 0,1 3-174 15,-1 8-121-15,4-2 98 0,-2-3-275 16,-2-8 233-16</inkml:trace>
  <inkml:trace contextRef="#ctx0" brushRef="#br0" timeOffset="-189169.89">9385 14144 412 0,'0'0'11'0,"-2"-2"30"15,4-1 24-15,-2 3 28 0,-2-4 5 16,2 4 0-16,0 0-4 0,0 0-8 15,0 0-16-15,0 0-19 0,0 0-15 0,0 0-18 16,0 0-8-16,0 0-7 0,0 0-6 16,4-6-5-16,2 1 1 0,1 3 3 15,3-4 2-15,-1 4-3 0,4 1 5 16,4-3-2-16,0 2-2 0,0 0 4 16,2-2-1-16,4 3 3 0,0 1-3 15,3 0 6-15,1 0-3 0,3 1 0 16,-2 3 2-16,4-2-4 0,2-2 0 0,-3 2 0 15,1-2 5-15,-2 0 0 0,2 0-2 16,0 0 1-16,0 0-5 0,0 0 4 16,2 0-2-16,0 0 6 0,0 0-5 15,1 0 9-15,0 0 1 0,-1 0 7 0,0 0 2 16,2 0-2-16,2 0-3 0,2 4 10 16,-4-3-6-16,3-1 10 0,3 0 5 15,0 0-6-15,1 0-3 0,-1 2 2 16,5-2-2-16,-4 0-4 0,1 0-6 15,-1 0 1-15,1 0 0 0,-3 0-5 16,1 0 4-16,-1-2 0 0,-1 2 6 16,2 0-1-16,-4 2 3 0,-1 2 9 0,-1-4 11 15,2 2 2-15,-6 0 4 0,-3 3-10 16,-3-3-6-16,2 4-8 0,1-1-4 16,-7 3 7-16,1-4-8 0,-6 3-5 15,2-1-3-15,-4-1 0 0,0-1-4 16,-3 1 2-16,-3 1 4 0,0-4-12 15,3 3 0-15,-3-3 6 0,1-2 2 0,-1 0 2 16,4 2-7-16,1-2 7 0,1-2 0 16,2 0 2-16,0 2-3 0,0-3 2 15,-2 1-3-15,2 2-8 0,-4-2 0 16,-2-2 0-16,3 4-4 0,-3-2-7 16,2 2-54-16,-1 2-133 0,1 6-112 15,-2 3-146-15,2 4-85 0,-3 2 202 0</inkml:trace>
  <inkml:trace contextRef="#ctx0" brushRef="#br0" timeOffset="-186385.57">15302 14782 1031 0,'-7'2'84'0,"-1"-2"75"0,-1-2 35 0,1 2 20 15,1 0-4-15,7 0-34 0,-6-2-32 16,6 2-42-16,0 0-48 0,0 0-25 16,0 0-20-16,0 0-9 0,0 0-6 15,0 0-23-15,0 0-43 0,0 0-20 16,0 0 4-16,0 0 16 0,-2-5 16 0,2 5 13 15,0 0 14-15,0 0 12 0,0-2 7 16,0 2 10-16,0 0 18 0,0 0 29 16,0 0 21-16,-2 2 2 0,0 0-10 15,-1 1-11-15,3-3-11 0,-2 4-18 16,2 7-3-16,-2 4-6 0,2-4-10 16,0 2 0-16,0-3-1 0,2 1 1 0,0-7-1 15,1 1-3-15,1-3-1 0,-2-2-3 16,-2 0 2-16,6 0 3 0,-1-2 1 15,-5 2 10-15,2-2 5 0,2-3 39 16,0 3 56-16,-2-4 30 0,-2-1 6 16,-2-2 17-16,-4-3 1 0,-1 1 29 15,-1-2 26-15,-3 4 21 0,1 1-18 0,1 1-22 16,-4 3-27-16,5 2-44 0,4 2-34 16,4 0-38-16,0 0-37 0,0 0-88 15,0 0-120-15,0 0-156 0,-4 2-115 16,4 4 12-16,6-1-91 0,4-1-47 15,-1 4-58-15,8-1 24 0,0-3 258 0</inkml:trace>
  <inkml:trace contextRef="#ctx0" brushRef="#br0" timeOffset="-186192.69">15331 15100 1959 0,'-12'8'101'16,"5"-6"20"-16,-1 0-15 0,3-2-18 15,5 0-48-15,0 0-136 0,0 0-141 16,-4-2-160-16,4 2-168 0,0 0 51 16,2-6 204-16</inkml:trace>
</inkml:ink>
</file>

<file path=ppt/ink/ink5.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1:08:27.361"/>
    </inkml:context>
    <inkml:brush xml:id="br0">
      <inkml:brushProperty name="width" value="0.05292" units="cm"/>
      <inkml:brushProperty name="height" value="0.05292" units="cm"/>
      <inkml:brushProperty name="color" value="#FF0000"/>
    </inkml:brush>
  </inkml:definitions>
  <inkml:trace contextRef="#ctx0" brushRef="#br0">15229 4926 243 0,'-14'6'-37'15,"5"-4"-47"-15,9-2 28 0</inkml:trace>
  <inkml:trace contextRef="#ctx0" brushRef="#br0" timeOffset="211.86">15208 4828 1188 0,'-2'-12'13'16,"-2"5"16"-16,0 0 8 0,3 3-5 15,1 4-5-15,0 0-11 0,0 0-2 16,0 0-5-16,0 0-9 0,0 0 7 0,0 0 4 16,0 0-1-16,0 0 0 0,0 0-7 15,-2-4-6-15,-2 8 3 0,2-2 1 16,2 3-30-16,0 3-70 0,2 1-53 16,-2 0-77-16,0 4-135 0,0 2 114 15,-2 0 101-15</inkml:trace>
  <inkml:trace contextRef="#ctx0" brushRef="#br0" timeOffset="364.28">15187 5162 3328 0,'-7'4'4'0,"1"0"5"0,6-4-34 15,0 0-139-15,-4-4-203 0,0 0-235 16,4 4-267-16,0 0 252 0,-2-11 249 0</inkml:trace>
  <inkml:trace contextRef="#ctx0" brushRef="#br0" timeOffset="1551.56">16062 4601 961 0,'-6'-6'40'0,"1"-1"60"16,3 3 69-16,-2 0 58 0,-2 2 33 16,6 2 9-16,0 0-18 0,0 0-35 15,0 0-56-15,0 0-56 0,-1 0-48 16,-3 8-24-16,2 5-15 0,-4 9-8 0,4 8-11 15,-1 7 1-15,-1 4 4 0,2 6-3 16,0-1-6-16,-2-1 1 0,2-1-1 16,-1-5-6-16,-1-1-15 0,4-9-14 15,-2-6-9-15,0-5-2 0,2-10 11 16,0-8 12-16,0 0 20 0,0 0 51 0,-8-4-52 16,3-11-48-16,-3-3-58 0,1-9-30 15,-3 1 12-15,1-1 30 0,-1-1 14 16,1 3 28-16,1 5 55 0,1 5 71 15,-1 4 66-15,6 3 40 0,2 8-15 16,0 0-44-16,0 0-28 0,2-5-26 16,6 5-27-16,3 0-20 0,10 2-11 0,0 1-4 15,7-1 1-15,2 0 0 0,2-2-16 16,0-2-26-16,1-3-10 0,1-3-13 16,-4-3-11-16,-2-4-33 0,4-3-6 15,-1-5-22-15,-7 1-2 0,-3 0 3 16,2-2 24-16,-12-4 28 0,2 3-37 15,-5 3 101-15,-6 2 17 0,-4 3 57 0,0 4 62 16,-4 0 83-16,-1 5 74 0,-1 5 49 16,0-1 62-16,5 8-12 0,-3-4-59 15,-2 7-69-15,-1 2-70 0,-2 6-57 16,-3 8-23-16,-1 5-35 0,4-2-15 16,2 7-12-16,-3-1 0 0,7 3-12 15,-1 0 1-15,-2-3-6 0,8 3-11 0,0-5 0 16,0-4-1-16,0-3-1 0,2-3-6 15,-2-3-60-15,8-2-38 0,-3-4-29 16,-3-2-39-16,6-3-21 0,1 1-10 16,6-7 9-16,1 0 12 0,2-5 16 15,3-3 26-15,0-1-2 0,4-6 14 0,-3 0 26 16,3-4 25-16,-6 1 25 0,2-3 18 16,-4 5 17-16,-4 1 46 0,-2 4 71 15,-5 1 83-15,-6 10 80 0,0 0 67 16,0 0 14-16,0 0-23 0,0 0-28 15,-2 2-51-15,0 4-72 0,-6 3-65 16,-1 4-94-16,1 4 23 0,1 1-13 16,1-3-53-16,4-4-69 0,2 2-26 0,6-3-1 15,-2-3 5-15,3-3-6 0,7-2 20 16,-5-8 26-16,2-1 25 0,4-4 29 16,1-10 11-16,-5-1 4 0,2-6 13 15,-9 4 7-15,2-1-4 0,-8 3 5 16,-2 4 42-16,0 6 33 0,-2 1 5 15,3 4 3-15,-3 5-30 0,2 2-72 16,-1 6-87-16,-1 3-71 0,4 8-80 0,-4 3-103 16,6 4-117-16,0 4-23 0,6-4-57 15,2 2-97-15,7-1 241 0,-2-3 179 16</inkml:trace>
  <inkml:trace contextRef="#ctx0" brushRef="#br0" timeOffset="2061.75">16918 4744 1369 0,'-2'-17'63'0,"2"8"85"16,-2-2 68-16,-1 3 49 0,3 8 27 15,0 0 15-15,0 0-12 0,0 0-49 16,-2 0-62-16,0 4-68 0,0 5-31 16,-2 4 30-16,2 11 48 0,-3 12 17 15,1 3-18-15,2 6-20 0,-4 3-28 16,1 4-22-16,3 0-17 0,2 0-32 0,0-3-18 15,2 1-8-15,3-7-10 0,1-4 4 16,-4-4-10-16,0-9 6 0,-2-4-10 16,2-3-4-16,1-8-5 0,-1-3-1 15,-2-8-1-15,0 0 7 0,-2 0 35 16,2-8-63-16,-5-7-38 0,1-9-18 0,-2-8-33 16,-3-9-12-16,1-7-19 0,1-10-7 15,1-1 15-15,2-2 7 0,1 1 34 16,6 4 29-16,-1 10 25 0,4 7 9 15,1 9 6-15,-3 8 12 0,6 3 8 16,1 10 3-16,0 3 7 0,4 4 1 16,4 2 3-16,-2 4 7 0,6 7-8 0,-4-2-1 15,2 6 3-15,-2 4 3 0,0-4 0 16,-2 1 1-16,1-1-2 0,-4 0-7 16,1 0 14-16,-6-6-6 0,1 3 5 15,-5-9 0-15,1 5 16 0,-6-8 44 16,0 0 69-16,-4 5 60 0,0-3 5 15,-5 6-33-15,-4-3-29 0,-2 3-33 0,-4-1-38 16,-6 2-37-16,-1-1-26 0,-3-1-62 16,-1-1-84-16,-2-1-100 0,2-3-128 15,1 0-104-15,1-2-161 0,2 4-111 16,3-2-47-16,2 0 316 0</inkml:trace>
  <inkml:trace contextRef="#ctx0" brushRef="#br0" timeOffset="2237.65">16546 5261 3670 0,'-11'2'44'16,"1"2"54"-16,3-8 9 0,7 4-21 16,0 0-22-16,0 0-99 0,-4-4-139 15,4 0-205-15,4 1-153 0,-1-3-101 16,3-1-70-16,2 1-41 0,-1-1 298 0</inkml:trace>
  <inkml:trace contextRef="#ctx0" brushRef="#br0" timeOffset="4949">17398 4924 720 0,'-5'2'30'0,"-1"0"14"0,6-2 1 15,0 0-5-15,0 0-8 0,0 0-8 16,0 0-5-16,2-2-2 0,3-3 25 16,5-3 29-16,9-3 31 0,5-8 14 15,14-3 2-15,2-4-8 0,3-2 4 16,6-7 24-16,4-1-16 0,2-1-18 0,4 0-12 15,-1 0-15-15,5 0-23 0,-8 3-15 16,3-1-12-16,-1 3-14 0,-2-1-4 16,-10 7-4-16,0 3-8 0,-7 1-3 15,-6 2 5-15,-1 5 3 0,-9 2 0 16,-3 5 0-16,-8 4-4 0,1 1 0 0,-12 3-6 16,0 0 1-16,0 0-4 0,0 0-22 15,0 0-11-15,-6 7-44 0,-5 6-15 16,-8 4-17-16,-6 3-1 0,-1 8-2 15,-8-4-7-15,-8 1 9 0,1 3 13 16,-1-1 27-16,-1-2 17 0,-3-1 12 16,3-2 18-16,1-1 11 0,1 1 15 0,-1-2 3 15,2 3 5-15,1-6 13 0,1-1 11 16,0 5 3-16,2-5 15 0,4-1 22 16,-2 2 20-16,2-6 27 0,7 0 41 15,3-1 19-15,3-3 7 0,9-5-10 16,3 2-22-16,7-4-23 0,0 0-20 0,0 0-30 15,2 0-28-15,5-6-17 0,5 1-11 16,10-7 0-16,3-2 0 0,7-11 1 16,4 3-6-16,5-4 7 0,5-4-14 15,3 0 4-15,0 3-7 0,0-3 2 16,-2 2-7-16,3 2 4 0,-1-2-3 16,0 0-1-16,-2 4 2 0,-3 0-1 15,-5 1 1-15,-5 3-4 0,-4 5 5 0,-9 0 0 16,0 6 1-16,-10 1 3 0,-1 5 0 15,-4 1 0-15,-6 2 8 0,0 0 48 16,0 0 49-16,0 0 39 0,0 0-4 16,0 0-14-16,0 0-26 0,0 0-22 15,-2 0-38-15,-4 0-161 0,-2 5-149 16,1-1-197-16,-5 4-173 0,-3 3 161 0,0-4-238 16,-2 1 279-16</inkml:trace>
  <inkml:trace contextRef="#ctx0" brushRef="#br0" timeOffset="5752.02">17402 4911 419 0,'-6'2'0'0,"3"2"30"0,-3-4 28 16,4 2 30-16,2-2 29 0,0 0 30 16,0 0 19-16,0 0 22 0,0 0 17 15,0 0 15-15,0 0 3 0,0 0 2 16,0 0-26-16,0 0-30 0,0 0-47 0,2 0-43 15,-2 0-24-15,6 0-27 0,-1-2-21 16,7 2-4-16,5 0 1 0,1 0 6 16,9 2 5-16,5 0 3 0,0 5-8 15,8-1 3-15,-4 3-12 0,3 4 3 16,3 2-7-16,0 2 3 0,5 1 0 16,-2-1 0-16,2 5-4 0,3 1 1 0,-3-7 10 15,-2 5-1-15,-1-4-6 0,1 1 0 16,-3-3 0-16,-6-4 0 0,-4 2-4 15,-2-5 8-15,-6 1 0 0,-7-3-2 16,0-1 3-16,-5-1-7 0,-3-4 5 16,3 5-6-16,-9-5 0 0,3 2 10 15,-6-2-7-15,4 0 6 0,-4 0-5 0,0 0 3 16,0 0 8-16,0 0-1 0,0 0 3 16,0 0-4-16,0 0-1 0,0 0 2 15,0 0-2-15,0 0-4 0,0 0-9 16,0 0-62-16,0 0-114 0,4-3-151 15,-1-5-252-15,1-7-182 0,-4-5 282 0</inkml:trace>
  <inkml:trace contextRef="#ctx0" brushRef="#br0" timeOffset="6464.58">17487 4976 215 0,'-11'0'6'0,"-1"2"2"0,3-2 5 0,1 0 10 15,3 0 11-15,-1 0 16 0,0 0 15 16,3 0 16-16,3 0 15 0,-6-2 6 16,6 2-3-16,-2-3 11 0,-4 1 3 15,6 2 7-15,0 0 13 0,0 0 6 16,0 0 4-16,0 0-7 0,0 0-13 0,0 0-21 16,0 0-19-16,0 0-12 0,0 0-22 15,0 0-14-15,0 0-8 0,0 0-12 16,0 0-2-16,0 0-9 0,6-2-2 15,-2-4-2-15,9 5 3 0,-4-3-4 16,7 2 3-16,1 0 1 0,2 2-9 0,5 2 8 16,1 4 4-16,3 1-3 0,0 0 0 15,4 5 2-15,2 2-1 0,6 5 28 16,2 0 3-16,3 1-4 0,2 2-5 16,4 1-8-16,2-3-1 0,-2-1-5 15,0-1-5-15,4-1-9 0,-11 0 4 16,-1-2-2-16,-3-4 1 0,-6 0 1 0,-4-3-2 15,-3 3 1-15,-5-4 3 0,-5-3-4 16,-4 2 0-16,-1-5 3 0,-5 3-4 16,-5 0 11-16,-2-4 41 0,0 0 28 15,0 0 7-15,0 0-2 0,0 0-11 16,0 0-10-16,0 0-19 0,0 0-63 16,0-2-137-16,-2 0-153 0,-5-5-342 0,-1-1-120 15,-5-5 284-15</inkml:trace>
  <inkml:trace contextRef="#ctx0" brushRef="#br0" timeOffset="20881.83">17487 4956 450 0,'-7'0'12'0,"3"-6"18"15,-2 5 19-15,0-5 11 0,3 4-1 0,-3 0 4 16,6 2 0-16,-2-5-6 0,-4 3-5 16,6 2 4-16,-2-6 2 0,2 6 6 15,0 0 6-15,0 0-1 0,0 0-2 16,0 0-10-16,0 0-13 0,0 0-21 16,0 0-4-16,0 0-15 0,0 0-8 0,0 0-3 15,0 0-3-15,0 0 0 0,2 2-2 16,-2 2 6-16,4-2 2 0,4 0 4 15,1 3-2-15,3 3 4 0,3-3-3 16,4-1 1-16,3 3 0 0,3 1 2 16,-1-1-3-16,1-1 0 0,1 1-3 15,-1-1 1-15,1-3 5 0,3 3-2 0,-3 0 0 16,1-3 4-16,-1 3-1 0,2 0-4 16,-1-5 4-16,-4 1-7 0,1 2 3 15,1-2 0-15,-1 0 3 0,1 1-3 16,-4 1 0-16,3 0 1 0,1 0 0 15,-3 1 0-15,5 1-4 0,-2-4 4 0,-1-1 0 16,-1 3-2-16,-2-2-25 0,1 0 35 16,-5 2-4-16,0-3-1 0,-2 1 1 15,-3 4-1-15,-1-4 1 0,-2 3 2 16,-1-3 0-16,-6 2-7 0,5-2 0 16,-5 0 0-16,4 1-11 0,-2-1 12 15,2-2 1-15,-5 2 0 0,5-2 0 0,-4 0 1 16,-2 0 1-16,6 4-16 0,-3-2 19 15,3-2-5-15,-4 2 1 0,4 1-1 16,-4-1-1-16,-1-2 4 0,-1 0-3 16,6 2 3-16,-6-2-2 0,0 0-3 15,2 0 3-15,-2 0 0 0,0 0 2 0,0 0 2 16,0 0 14-16,0 0 11 0,0 0 7 16,0 0 5-16,0 0-4 0,0 0-5 15,0 0-10-15,0 0-7 0,0 0-8 16,0 0-3-16,0 0-54 0,0 0-88 15,0 0-122-15,-2-2-148 0,2 2 43 0,-2-5 141 16</inkml:trace>
  <inkml:trace contextRef="#ctx0" brushRef="#br0" timeOffset="21367.03">18222 5157 710 0,'-7'0'22'16,"-1"-2"28"-16,8 2 2 0,0 0 2 15,0 0-7-15,0 0-13 0,0 0-2 16,0 0-14-16,0 0-11 0,4 2-5 16,-2 0 1-16,5 3 0 0,3 3 14 0,1-1 12 15,2 1-1-15,-1 1 10 0,3-2 2 16,-2 5 2-16,0-9-3 0,1 8 1 15,1-7-4-15,-2 4-9 0,0-3-3 16,-2 1-7-16,3-3-2 0,-7 1-6 0,3-2 1 16,-5 0 0-16,-1 2-1 0,-4-4 6 15,0 0 32-15,0 0 41 0,0 0 27 16,0 0 24-16,0 0 6 0,0 0-3 16,0 0-22-16,0 0-28 0,0 0-28 15,0 0-29-15,0 0-49 0,0 0-144 16,2-4-167-16,-4 0-234 0,2 4-60 15,-2-7 231-15</inkml:trace>
  <inkml:trace contextRef="#ctx0" brushRef="#br0" timeOffset="22885.11">17508 4742 221 0,'-11'0'11'16,"3"2"12"-16,4-2 14 0,-3 4 9 15,1-3-2-15,2 1-8 0,-2 2-3 16,5-2-28-16,-5-2 18 0,6 0 3 16,-2 2 8-16,0 1 4 0,2-3-1 15,0 0-8-15,0 0 1 0,0 0-6 0,0 0-3 16,0 0-6-16,0 0-4 0,0 0 5 15,0 0-2-15,2 0 0 0,-2 0 0 16,6 0 26-16,-1-3 19 0,7 3 16 16,-1-4 13-16,12-3-2 0,3-5-14 15,-1-2-11-15,7 2-17 0,0-6-13 16,2-1-12-16,2-1-10 0,4-1-5 0,-1 3-1 16,1-1-5-16,-2 0 7 0,2 1-5 15,-6 1 6-15,0 2-4 0,-4 0 0 16,-4 2 6-16,-1 2-5 0,-6 4 3 15,0-1-5-15,-10 3 2 0,1 3 6 16,-5-2 42-16,-5 4 45 0,0 0 42 16,4-2 25-16,-4 2 26 0,0 0 12 0,0 0-5 15,0 0-17-15,0 0-25 0,0 0-34 16,0 0-16-16,0 0-16 0,0 0-25 16,0 0-21-16,0 0-9 0,0 0-5 15,0 0-15-15,0 0-4 0,0 0-6 16,0 0-6-16,0 0-47 0,0 0-98 0,0 0-139 15,0 0-190-15,2-5-145 0,-2 5-140 16,6-2 291-16</inkml:trace>
  <inkml:trace contextRef="#ctx0" brushRef="#br0" timeOffset="28849.99">18736 4007 356 0,'4'-15'42'16,"-4"4"41"-16,2-4 39 0,-2 2 46 15,-2 4 55-15,2-2 52 0,-4 1 51 0,2 3 46 16,2 1 13-16,0 6-7 0,0-3-33 16,0 3-44-16,0 0-51 0,0 0-62 15,0 0-63-15,0 0-52 0,-2 2-31 16,-1 3-27-16,3 3-19 0,0 7 8 16,0 9-9-16,0 5 0 0,0 7 8 15,0 3-6-15,-2 4 8 0,2-2-2 0,0 3-5 16,2-1 6-16,-2 2-3 0,3-6 2 15,-1 4-3-15,0-6 2 0,-2-2-7 16,6-5-3-16,-4-6 10 0,4-2-6 16,-5-7 8-16,5-2-93 0,-2-5 1 15,-4-8 13-15,0 0 0 0,0 0 13 0,0 0-4 16,0-4-134-16,-2-5-104 0,2-12-63 16,-6-5-64-16,4-11-41 0,-3-4-30 15,-1-4-29-15,-2 1 136 0,3-3 175 16</inkml:trace>
  <inkml:trace contextRef="#ctx0" brushRef="#br0" timeOffset="29092.84">18668 3953 800 0,'-2'-13'73'16,"-3"4"68"-16,5 3 45 0,0 6 0 15,0 0-29-15,0 0-37 0,2-2-32 16,3 1-29-16,5 1-31 0,3 1-24 16,4 1-8-16,2 4 0 0,5 0 3 0,1 1 4 15,0 2-6-15,-1 6 9 0,1-2-7 16,-3-2 0-16,-3 2 6 0,0 0 1 15,-2-1-2-15,-4-5-7 0,-3 0 0 16,-3-1 59-16,-1 0-56 0,-6-6 10 16,-4 1 40-16,2 1 43 0,-5 4-11 15,-10-4-12-15,-2 3-14 0,-11-3-16 0,-4 4-27 16,-4-4-37-16,4 3-38 0,0-5-66 16,2 0-76-16,3 0-100 0,3 0-100 15,1 0-122-15,5 2 201 0</inkml:trace>
  <inkml:trace contextRef="#ctx0" brushRef="#br0" timeOffset="30455.02">19042 4132 1423 0,'-9'-8'77'0,"0"7"66"0,1-5 38 16,8 6-15-16,-6-2-24 0,3 4-32 15,3-2-28-15,0 0-38 0,-2 6-27 16,2 3-19-16,0 8-5 0,0 5 4 15,0 4 15-15,2 4 4 0,-1-1-7 16,1 1 1-16,4-4-4 0,-4 4-1 0,4-2-3 16,-1-6 0-16,-3-1-2 0,0-5-5 15,0-1 6-15,2-5-1 0,-4-3 1 16,0-7-1-16,0 0 13 0,0 0 9 16,0 0 91-16,0-2 115 0,0-5-2 15,0-10-37-15,0-9-49 0,0-6-28 0,2-3-33 16,-1-4-34-16,5 2-40 0,4 1-8 15,-3 5 0-15,3 1 3 0,3 8-3 16,-2 1 4-16,2 6-4 0,1 4 6 16,-1 4-4-16,2-1-8 0,-6 5-2 15,3-1-42-15,-1 4-115 0,-1 0-97 16,-1 0-103-16,-1 4-100 0,-1 1-57 16,3 1-159-16,-1-3 181 0,-1 1 214 0</inkml:trace>
  <inkml:trace contextRef="#ctx0" brushRef="#br0" timeOffset="30901.25">19364 4171 1007 0,'2'-4'52'16,"-4"-3"45"-16,2 7 41 0,0 0 16 0,0 0 15 16,0 0 6-16,-2 0-17 0,2 0-34 15,-6 2-46-15,4 3-24 0,-5 6-20 16,-1 8-15-16,-1 0-10 0,-1 8-6 15,1 1 2-15,-3-5 0 0,7 1-5 16,-3-2 0-16,3-5-5 0,3-4 5 16,-2-6 3-16,8-1 4 0,-4-6-2 0,0 0 8 15,2 0 11-15,-1-4 28 0,3-3 19 16,4-4-9-16,-3-10-6 0,3-1-12 16,0-6-10-16,-3 4-7 0,-1 0-13 15,2 1-1-15,-6 3-5 0,0 5-1 16,0 0 2-16,2 8-6 0,-4-1 3 15,2 8-31-15,0 0-124 0,0 0-194 0,0 0-221 16,0 2 121-16,-2 11 124 0,-2 2-103 16,4 2 175-16</inkml:trace>
  <inkml:trace contextRef="#ctx0" brushRef="#br0" timeOffset="32516.76">19679 3799 221 0,'0'-9'24'0,"0"1"21"16,0 3 20-16,0 5 24 0,0-8 22 16,0 4 8-16,0 4 5 0,0 0 4 15,0 0 3-15,-2-3-5 0,2 3-1 0,0 0-9 16,0 0-15-16,0 0-17 0,0 0-14 15,0 0-21-15,0 0-16 0,0 0-12 16,0 0-11-16,0 0-7 0,0 0-4 16,0 0-1-16,0 0 7 0,0 0-7 15,0 0-1-15,-1 3-2 0,1-3 1 0,0 0-3 16,0 0 1-16,0 0-3 0,-2 0 9 16,2 4-5-16,0 2 0 0,0 1-2 15,0-1 2-15,0-3-10 0,0-3-4 16,0 0 3-16,0 0 4 0,0 0 1 15,0 0 4-15,0 0 5 0,0 0-1 0,0 0 2 16,2 4 7-16,-1-2-4 0,-1-2 3 16,0 0-5-16,0 0-2 0,0 0 5 15,0 0-6-15,0 0 0 0,0 0 3 16,0 0-3-16,0 0 4 0,0 0-14 16,0 0-20-16,0 0-7 0,0 0-7 15,0 0-6-15,0 0 5 0,0 0-6 0,0 0-8 16,0 0-15-16,0 0-25 0,0 0-10 15,0 0-26-15,0 0-21 0,0 0-28 16,0 0-52-16,-3 6 93 0</inkml:trace>
  <inkml:trace contextRef="#ctx0" brushRef="#br0" timeOffset="33782">19626 3739 226 0,'-1'-7'25'0,"1"-1"20"0,-4 5 13 16,4 3 18-16,0 0 23 0,0 0 19 16,0 0 22-16,4-6 10 0,-4 6 46 15,0 0-59-15,0 0-18 0,0 0-13 0,0 0-20 16,0 0-21-16,0 0-14 0,0 0-11 15,0 0-13-15,0 0 3 0,0 0-13 16,0 0-3-16,0 0-7 0,-4 2-1 16,8 4-3-16,-4 3 0 0,1 6 1 15,1 5 10-15,4 3-1 0,-4 6 9 0,0 1-1 16,5 7 0-16,-3 0 0 0,0 6-5 16,-2 2 4-16,3 0-9 0,-3-5-3 15,2 5-3-15,-2-4-3 0,0-2 4 16,-2-7-6-16,6-2 2 0,-6-3-3 15,3-10 4-15,-3-2-2 0,4 0 2 16,-2-8-6-16,-2-7 8 0,0 0 8 0,0 0 44 16,0 0 74-16,0 0 67 0,2-3-8 15,-2-5-25-15,4-10-34 0,-2-5-31 16,-2 1-31-16,1-4-58 0,-1-2-39 16,0 0-39-16,-1 2 0 0,-5 4 8 15,-2 3 8-15,3 4 19 0,-3 6 19 16,1 2 27-16,-3 5 42 0,3-2 9 0,-5 10-11 15,3 1-5-15,-1 2-15 0,-1 10 9 16,0-2 28-16,1-1-120 0,3 7 144 16,-1-3 12-16,6 1-9 0,0 1-16 15,4-5-9-15,0-2-18 0,4-1-15 16,-1 1-10-16,5-5-22 0,-1-3-12 0,6 1 1 16,2-5 0-16,-1-1-34 0,1-2-34 15,1-5-51-15,-1-3-33 0,4 1-42 16,-2-3-12-16,-2-3-8 0,0-2-10 15,-2-1 24-15,0-1 16 0,-3-4 43 16,3 5 40-16,-6 1 30 0,-1 2 62 16,-1 0 83-16,-5 9 80 0,-2 4 73 15,0 0 124-15,0 0-43 0,0 0-10 0,0 0-50 16,0 0-63-16,0 0-59 0,0 0-56 16,0 0-44-16,-2 8-18 0,2 3-11 15,0 7 4-15,0-1-3 0,2 3 12 16,0-3-11-16,6-2 1 0,-1-2 2 15,3-4-6-15,3-1-3 0,-4-3-25 16,5-3-10-16,-3-4-21 0,2-1-24 0,0-7-16 16,3 1-39-16,-1-9-26 0,0-5-23 15,-6 5-2-15,-1-5 36 0,-4 1 40 16,-1 7 50-16,-1 0 93 0,-2 8 100 16,0 7 79-16,0 0 44 0,0 0-17 15,0 0-45-15,0 0-41 0,-2-4-47 0,2 11-36 16,2 5-34-16,-2 3-13 0,8 3-9 15,-1 3 4-15,5-1-5 0,1 2 3 16,4-5-4-16,0-2 3 0,0-2-7 16,2-2-29-16,2-5-31 0,-2-4-39 15,-1-2-17-15,7-2-33 0,-4-8-34 16,3-1-44-16,1-5-11 0,-4-5-9 0,1-1 14 16,-5-4 16-16,0-2 30 0,-1 4 45 15,-7-2 48-15,-1 3 82 0,-3 8 90 16,-1 4 106-16,-4 4 105 0,0 7 74 15,0 0 19-15,-2-4-13 0,2 4-39 16,-6 0-68-16,5 4-76 0,-5 3-46 16,-4 8-34-16,1 4-99 0,-2 3 173 15,-1 4 4-15,1-2 30 0,3 4-11 0,1-2-19 16,1 2-37-16,6-6-35 0,0-1-34 16,4-2-42-16,0-5-4 0,3 1-20 15,3-4-10-15,3-1-21 0,-2-5-43 16,6-3-52-16,-2-4-71 0,2-3-117 15,4-8-104-15,0-2-105 0,2-4-68 16,-1-9-25-16,-1 0 4 0,0-3 1 0,-2-5 20 16,5 3 134-16,-1-8 198 0</inkml:trace>
  <inkml:trace contextRef="#ctx0" brushRef="#br0" timeOffset="34169.76">20840 3730 917 0,'5'-22'69'0,"-1"1"69"16,-4 6 87-16,0 4 88 0,-4 6 87 15,4 5 47-15,0 0 6 0,-3-6-33 16,3 6-68-16,-2 0-87 0,-4 0-89 16,6 0-73-16,-2 7-43 0,-4 14-21 15,-1 9 68-15,-1 12 97 0,-3 5-7 0,-4 7-18 16,0 5-29-16,3 7-19 0,-1 1-33 16,4 0-34-16,-1-1-26 0,8-6-48 15,2-2-7-15,0-6 2 0,8-11-13 16,-2-4 52-16,1-9-114 0,5-4-35 0,-7-5-37 15,3-10-53-15,-1-4-13 0,-1-3 31 16,-2-2 48-16,0-9-25 0,-3-6 17 16,5-13 12-16,-6-2 28 0,-4-5 23 15,-3-4 34-15,-5-4 16 0,-6-1 19 16,-3 3 25-16,-2 0 41 0,0 4 37 16,1 5 76-16,-1 4 63 0,6 9 59 15,2 1 50-15,7 9 11 0,3 1-34 0,5 8-92 16,0 0-65-16,2-5-56 0,7 3-40 15,10 2-32-15,9 0-32 0,6 2-3 16,2 3-35-16,4-3-167 0,0 4-183 16,-3-1-191-16,1-1-199 0,2 0-187 15,-2-3-227-15,-1 1 466 0</inkml:trace>
  <inkml:trace contextRef="#ctx0" brushRef="#br0" timeOffset="34952.79">21684 4167 996 0,'2'-4'7'16,"0"-3"12"-16,2 0 35 0,-4-3 39 16,0 3 16-16,0 1 16 0,0 6 40 15,0 0 51-15,-6-3 14 0,4-1-2 16,-3 4-32-16,-3 4-37 0,1 3-44 15,-5 4-41-15,-3 10-25 0,-2 7-7 0,-2 3 12 16,2 4 3-16,0 5 2 0,2-5-3 16,2-2-11-16,5 1-4 0,7-10 4 15,1-3-13-15,5-7-6 0,-1-2-6 16,7-7-1-16,1-3 0 0,1-6 9 0,6-11-6 16,3-7-4-16,3-6-9 0,-2-3 2 15,-1-5-4-15,-1 1-7 0,-9-2 3 16,-5 3-12-16,-5 4-3 0,-2 2 3 15,-4 6 5-15,-7 2-4 0,1 3 7 16,1 8 1-16,-2 1-3 0,-3 4-9 16,3 8-55-16,-2 4-77 0,1 1-76 15,5 6-72-15,-1 5-71 0,3-1-28 0,5 3 14 16,7-1-6-16,3-5 32 0,7-3-7 16,5-3 132-16,9-3 104 0</inkml:trace>
  <inkml:trace contextRef="#ctx0" brushRef="#br0" timeOffset="35576.92">21960 4124 779 0,'-3'-7'39'0,"-7"1"36"15,3 3 33-15,-5-1 31 0,9 2 10 16,3 2 0-16,0 0-11 0,-6 0-22 0,6 0-26 16,0 0-36-16,0 0-15 0,0 0-22 15,0 0-7-15,0 0-8 0,4 0-3 16,-2 6 2-16,-1-4-4 0,1-1 5 15,4 3-4-15,-6-4 4 0,6 2-1 16,-6-2 2-16,0 0 1 0,0 0 0 16,3 2 0-16,-3-2 6 0,0 4-6 0,4-1 7 15,-2 3 12-15,0-1 26 0,0 5 18 16,2 3 41-16,-2 2 35 0,5 3 29 16,-1 5 14-16,-2 4-6 0,3 1-1 15,-1 2-38-15,-1 2-26 0,3-2-35 16,-2-1-38-16,3-1-20 0,-1-4-2 15,1-1-10-15,-1-7-10 0,1-1 8 0,-1-2-5 16,-3-5 4-16,3-3 4 0,-6-3 7 16,3-4 17-16,-5 2 18 0,0 0 77 15,2-5 33-15,0-10-21 0,4-7-31 16,-2-10-17-16,-1-3-24 0,1-4-29 16,2-2-46-16,-2 2-10 0,1 3-2 15,3 3-3-15,-4 5 10 0,3 5 6 0,-1 3 4 16,2 5 4-16,-1 8-1 0,1-1-5 15,-1 6-4-15,3 2-1 0,-3 6 5 16,3 1-4-16,-1 8 1 0,2 4 6 16,1 3 1-16,-3 6 1 0,-1 2-6 15,-1 2 1-15,-3 1 4 0,4-3-4 16,-3 0-1-16,-1-1-5 0,0-5-4 16,-2-3 2-16,0-6 7 0,-2-6 1 0,0-9 7 15,2 6-2-15,-2-6 2 0,0 0 10 16,0 0 15-16,3 0 26 0,1-15-24 15,2-4 5-15,-1-7-13 0,1-4-6 16,5-5-12-16,-1-4-15 0,-1-2-35 0,7 0-29 16,-1 0-25-16,-2 4-52 0,2 5-31 15,0 3-30-15,-4 4-84 0,3 7-101 16,-3 3-137-16,-3 6-128 0,1 3 188 16,-1 6-148-16,-3 4 252 0</inkml:trace>
  <inkml:trace contextRef="#ctx0" brushRef="#br0" timeOffset="35847.26">22622 4219 130 0,'0'0'-17'15,"0"0"-23"-15,0 0 7 0,0 0 13 0</inkml:trace>
  <inkml:trace contextRef="#ctx0" brushRef="#br0" timeOffset="36433.42">22423 4387 832 0,'0'5'37'0,"0"1"26"0,0-6 16 16,0 0 1-16,6 2 15 0,0 0 15 15,-2 1 5-15,3-3-2 0,3 0-16 16,-1-3-13-16,6 1-3 0,-2-4-5 0,1 2-8 16,6-7-19-16,-3 2-10 0,2-4-11 15,2 2 0-15,-4-4-9 0,0-6-8 16,0 1 4-16,-6 1-8 0,1-7-1 16,-7 4-2-16,-1 0-2 0,-2 3 7 15,-4 4 20-15,-2 4 46 0,1 2 52 16,1 3 40-16,-4 2 37 0,0 4-14 0,3 0-26 15,3 0-44-15,-4 4-40 0,-2 4-32 16,-1 10-17-16,-1 1 16 0,1 3 38 16,1 4 19-16,-2-2 20 0,5 1 29 15,3-3-9-15,-2 0-26 0,4-3-29 16,-1-1-25-16,5-3-21 0,2 0-9 0,1 0-15 16,1-2-11-16,-1-6-11 0,6 1 3 15,0-2 0-15,2-5-22 0,0-2-62 16,2-5-56-16,4-2-71 0,-4 1-48 15,2-2-43-15,-3-2-44 0,5-4-13 16,-4 4 12-16,-2-4 10 0,-2 0-1 16,0 2 21-16,-3-4 8 0,1-2 25 0,-6 3 28 15,3-5 33-15,-3 4 92 16,-5-3 49-16,2 5 43 0</inkml:trace>
  <inkml:trace contextRef="#ctx0" brushRef="#br0" timeOffset="37024.56">22945 4182 435 0,'-2'-11'32'0,"-2"3"38"0,-1 5 34 15,-1-1 34-15,4 0 15 0,2 4 7 16,0 0 7-16,0 0-8 0,0 0-27 0,0 0-40 15,0 0-29-15,0 0-23 0,0 0-12 16,0 0-13-16,-2 2 12 0,4 0 5 16,-2 4 4-16,2-1 13 0,-2-3 3 15,4 4 7-15,-2-5 3 0,-2-1-7 16,0 6-7-16,2-4 1 0,-2-2-4 16,0 0 8-16,0 6 15 0,0-3 54 0,0 3 35 15,0-1 27-15,0 3 12 0,-2 1 25 16,0 0 5-16,-2 4-4 0,0 0-5 15,2 2 6-15,-3 2-10 0,-1 4-30 16,2-3-26-16,0 8-17 0,3-3-20 16,-3 3-33-16,0 0-8 0,2-2-26 15,0-2-14-15,2-1-8 0,0-5-5 16,0-3-7-16,0-3-1 0,0-1-4 0,0-9-11 16,0 0-1-16,0 0 0 0,0 0 2 15,0 0 13-15,0 0 20 0,0 0 18 16,0 0 42-16,0 0 49 0,0 0 70 15,0-4-47-15,0-7-91 0,-4 0-28 16,3-4-25-16,-1-4-36 0,-2 1-36 0,4-4-42 16,4 3-86-16,-2 0 5 0,-1 1-108 15,7 1 126-15,0 2-26 0,-1 0-29 16,3 2-17-16,3-2-25 0,-4 4-1 16,3-2-10-16,1 0-9 0,-2 4-7 15,2-1-32-15,-3 3 147 0,1 1 44 16,-3 1 40-16,3 1 25 0,-1-1 27 0,-1 3 15 15,-1-4 17-15,1 4 2 0,-1-3-3 16,-5 3-5-16,9-4 4 0,-5 1 9 16,-3 1 22-16,5-3 12 0,3 1 6 15,-3 0-3-15,1 3-5 0,1-3-4 16,-3 0 1-16,-1 5-6 0,-1-1-14 16,1-2-13-16,1 2-5 0,-8 2 3 0,0 0-4 15,0 0-6-15,0 0-2 0,0 0 1 16,4 0-2-16,-2 0-14 0,-2 0-68 15,5 0-59-15,-5 0-80 0,0 0-125 16,0 0-103-16,0 0-120 0,0 0-4 16,0 0 229-16</inkml:trace>
  <inkml:trace contextRef="#ctx0" brushRef="#br0" timeOffset="38357.25">23223 4288 564 0,'-10'-2'34'0,"3"-3"22"15,-1-3 28-15,3 3 16 0,1-3 12 16,2 1 33-16,-2 3 35 0,2-3 37 16,2 7 28-16,0 0 11 0,0 0-8 15,0 0-11-15,2-6-33 0,-2 6-47 16,0 0-50-16,4 0-26 0,2 0-5 0,1 0-3 15,1 2-2-15,-1 3-5 0,1 5-4 16,-1 1-11-16,1 0 1 0,-6 8-4 16,4-1-4-16,-5 5-1 0,1 3 10 15,-4 0-7-15,1 0-8 0,-3-2 1 16,2-2-5-16,-6-1-2 0,5-6 14 16,-3-1 32-16,-2-4 8 0,6-5 8 0,2-1 0 15,0-4 3-15,0 0-9 0,0 0-8 16,0 0 6-16,0 0 7 0,-3 0 46 15,1-4 27-15,4-1-20 0,-2-3-34 16,3-5-44-16,-3-5-54 0,2-3-29 16,4-3-52-16,3-6-38 0,3 2-33 15,5-3-4-15,2-3 2 0,1 5 23 0,5-1-46 16,5 0 3-16,-1 4 32 0,-1 4 31 16,-5 7 21-16,-1 2 18 0,-5 5 7 15,0 6 18-15,-3 4 14 0,-3 6 12 16,-2 1 9-16,3 6 1 0,-5 5 10 15,-1 5 25-15,0 2 11 0,-1 3 14 16,-3 2 0-16,0 5-7 0,-2-2-6 16,0-3 0-16,0-2-13 0,0-4-12 0,-2-2-4 15,2-7-1-15,0-4 0 0,0-4 1 16,0-9-11-16,0 0 3 0,2 4 2 16,4-4 2-16,1-4-8 0,5-5-89 15,3-8-173-15,4-13-252 0,3-11-353 16,5 0-317-16,-3-11 430 0</inkml:trace>
  <inkml:trace contextRef="#ctx0" brushRef="#br0" timeOffset="40759.79">22546 4243 427 0,'-7'-5'0'0,"3"1"3"0,-2-3 2 16,6 1-3-16,-2 1-2 0,2-3-10 15,2 4-9-15,0-1-4 0,4-3-3 16,-1 3-2-16,1 3-5 0,2 0-12 15,-1-4-13-15,-1 6-13 0,2-1 13 16,-8 1 24-16</inkml:trace>
  <inkml:trace contextRef="#ctx0" brushRef="#br0" timeOffset="41623.76">22512 4243 122 0,'-5'-1'12'15,"5"1"12"-15,0 0 11 0,-2-6 7 16,2 0 14-16,0 3 14 0,0-3 26 15,0 6 31-15,0-5 20 0,0 1 4 16,2-2 17-16,-2 6 8 0,0 0 21 0,0 0 19 16,0 0 24-16,0 0 16 0,0 0 12 15,3-2 10-15,-3 2-13 0,0 0-17 16,0 0-33-16,0 0-43 0,0 0-44 16,0 0-34-16,0 0-33 0,0 0-29 0,0 0-21 15,0 2 92-15,4 6-92 0,4 5 37 16,1 3 25-16,2 7 11 0,-5 1 8 15,7 4-1-15,-3 0-23 0,-1 5-11 16,-1 1-2-16,1-4-19 0,-1 1-13 16,-2-1-4-16,-3-6-12 0,1 2 9 15,-2-7-11-15,0-1 9 0,-2-6-12 16,4-5 3-16,-8-1 5 0,4-6-3 0,0 0 16 16,0 0 80-16,0 0 94 0,0 0 72 15,6 0 75-15,-6-2 47 0,0-4-139 16,0-3-81-16,-2-6-52 0,2-7-47 15,-4-8-58-15,4-7-53 0,-2-4-52 16,0-4-15-16,4 0 1 0,4 4 14 0,1 4 14 16,-1 0-6-16,5 4 9 0,1 7 25 15,1 3 15-15,0 5 7 0,8 6 9 16,-2 5-215-16,3 3 228 0,5 4 5 16,-3 8 11-16,7 5 4 0,-5 2 5 15,1 1 1-15,-1 7-4 0,-3-1 7 16,-1 4-22-16,-3-2-1 0,-4 4 1 0,1-2 6 15,-7 2 12-15,-5 2 40 0,1-2 30 16,-3 2 31-16,-2-8-155 0,-2 2 184 16,2-2-63-16,-5-5-12 0,5-2-12 15,-2-2-15-15,2-6-16 0,0 1-9 16,2-3-3-16,-2-5-17 0,4 0 2 0,-1 0 3 16,7-3 1-16,3-1 2 0,2-9-2 15,4-7-39-15,4-5-102 0,1-12-126 16,1-6-548-16,1-3-284 0,-3-4-284 15,-4-4 47-15,-2-4 528 0</inkml:trace>
  <inkml:trace contextRef="#ctx0" brushRef="#br0" timeOffset="43026.92">23200 4495 1188 0,'-2'3'47'0,"2"1"51"0,0-4 45 16,0 0 34-16,0 0 19 0,2 0 10 0,-2 0-12 15,4 0-31-15,-2 0-40 0,2-4-100 16,3 4 155-16,5-2 35 0,-1-3 4 16,4 1-24-16,4-1-21 0,2-5-23 15,3-1-36-15,1 2-32 0,3-4-46 16,2-2-13-16,1 0-10 0,-1 0-4 0,2 0 1 15,0-1-2-15,-4-1-1 0,1-2-1 16,-5-3-2-16,-3 3-1 0,0-1 9 16,-10-1-1-16,-1 3-2 0,-5-3-2 15,-1 5-6-15,-4 1 3 0,-4 0 1 16,-1 4 4-16,-3-1 37 0,-1 5 17 16,-3 1-9-16,-1 1 35 0,2 3-61 15,-4 2-15-15,0 2-12 0,-1 2-7 0,-1 3-15 16,4 0 11-16,-6 3-6 0,2 3 5 15,4-2 7-15,-2 2 9 0,0-4-8 16,-2 4 9-16,2 0-11 0,0 2 4 16,1-6 2-16,-1 4 3 0,0-3-3 15,0 3-1-15,4-4-1 0,-3 4 2 16,1-2 0-16,2 2-12 0,-2 2 12 0,1-2 2 16,1 2 0-16,2 0 4 0,3 2-1 15,-2-1 2-15,5 3-2 0,-3-2 3 16,6 0 14-16,0-3 3 0,0-1 32 15,6 2 19-15,-3-2 17 0,7 2 30 16,3-4 6-16,-2 4 3 0,3-2-20 0,4-3-21 16,3 3-13-16,0-6-22 0,2 1-1 15,1-1-23-15,5-5 0 0,1-2 4 16,2 0-1-16,0-2-27 0,2-4 9 16,0-1-6-16,0 0 10 0,0-3-12 15,-2 1-3-15,0-2 9 0,2 0 6 16,-1-2 8-16,-3 0-6 0,-4 1 15 15,-3 1-9-15,-4 2 9 0,-2 0 16 0,-6 1 26 16,-3 1 38-16,-1 1 37 0,-7 6-62 16,6-5-11-16,-6 5-5 0,0 0-4 15,0 0-15-15,0 0-9 0,0 0-12 16,0 0-12-16,0 0-5 0,0 0-9 16,0 0-5-16,0 0-4 0,0 0-4 0,0 0 3 15,0 0 2-15,0 0-3 0,4-2-1 16,-4 2-2-16,0 0 3 0,0 0-3 15,4-6 4-15,-4 6-4 0,0 0 1 16,0 0 4-16,0 0-4 0,0 0 7 0,0 0-4 16,0 0-6-16,-4 4 7 0,4-4 0 15,0 0-1-15,0 0-4 0,0 0 5 16,0 0-2-16,0 0-2 0,0 0 4 0,0 0-1 16,0 0 0-16,0 0-7 0,0 0 4 15,0 0 4-15,0 0-4 0,0 0 1 16,0 0 0-16,0 0-6 0,0 0-28 15,0 0-55-15,-2-6-73 0,2 6-149 16,0 0-410-16,0-5-256 0,-2 3-318 0,2 2-81 16,-6-13 542-16</inkml:trace>
  <inkml:trace contextRef="#ctx0" brushRef="#br0" timeOffset="43913.88">24017 4271 1 0,'-16'-5'0'0,"5"-3"5"0,2 3 12 16,1 3 22-16,-3-4 22 0,7-1 17 15,-4 3 21-15,3-3 38 0,1-1 32 16,-2-3 30-16,4 4 14 0,1-1 12 15,1-1 18-15,0 0 11 0,0-3 14 16,0 9 9-16,0-3 5 0,0 6 4 0,0 0-1 16,0 0-23-16,0 0-29 0,0 0-33 15,0 0-34-15,0 0-36 0,-4 0-23 16,2 0-32-16,0 6-26 0,-2-4-27 16,2 11 0-16,4 2 34 0,-2 9 54 15,0 4 11-15,0 1-17 0,0 5-12 16,4 7-11-16,-4-4-25 0,2-4-15 15,-2 5-22-15,2-5-21 0,2-3 4 0,-3-4 3 16,1-6-7-16,2-3-5 0,-2-4 2 16,0-5 5-16,0-1 1 0,-2-7 1 15,0 0 22-15,0 0 1 0,0 0 34 16,0 0 63-16,0 0 66 0,0 0 60 16,4-2 66-16,-4-3-125 0,0-5-74 0,0-5-26 15,0-3-23-15,-4-4-20 0,2-5-23 16,-2 0-16-16,0-3-5 0,2 0 2 15,2 2-3-15,2 4-1 0,2 2 3 16,6 1-4-16,1-1 1 0,6 5-4 0,6 0 0 16,3-1 1-16,4 3 0 0,4 4 1 15,0 0-2-15,2 3 3 0,2 4-5 16,-4 1-2-16,-2 3 7 0,0 0-2 16,-3 3 3-16,-7-3 1 0,-3 2 0 15,-2-2 0-15,-2 2-3 0,-5-2 4 0,-5 0-1 16,1 0 0-16,-6 0-1 0,0 0 0 15,0 0 4-15,0 0-10 0,0 0-3 16,0 0-53-16,-6-2-58 0,1 0-361 16,-1-3-533-16,-5-1-522 0,-1 4 29 15,-3-3 584-15</inkml:trace>
  <inkml:trace contextRef="#ctx0" brushRef="#br0" timeOffset="45829.23">21528 4798 489 0,'-6'0'31'0,"2"0"33"0,-3 0 30 16,7 0 25-16,0 0 17 0,0 0 11 16,0 0 10-16,0 0 3 0,0 0-8 15,0 0-8-15,0 0-9 0,0 0-4 16,0 0-3-16,0 0 4 0,0 0 1 15,0 0-9-15,0 0-2 0,0 0-12 0,0 0-2 16,0 0-11-16,0 0-23 0,2 0-21 16,-1 0-22-16,3 0-11 0,0 2-10 15,5 0-2-15,5-2-4 0,1 3-2 16,9-1 12-16,3-2 9 0,5 2 1 16,4 2-3-16,5-4-4 0,1-4-6 0,3 4 8 15,4-2 0-15,1-3 3 0,-5 1 32 16,4-2 18-16,0 1-6 0,0 1-1 15,1-3-3-15,-1 1-10 0,-6 0-5 16,4 1-5-16,-5 1 5 0,0-2 16 16,-3 1 9-16,-3 3-20 0,-2-4 2 15,4 5-2-15,-4 1-23 0,-2-2-3 16,-2 2-17-16,1 0 1 0,-1 0-12 0,-2 0 7 16,2 0 6-16,-3 0-11 0,-1 0 7 15,1 0-2-15,1 0-2 0,-3 0-6 16,-1 0 6-16,-3 0-1 0,4 0 3 15,-3 0-10-15,3 0 6 0,-2-4-1 16,1 4 7-16,-3-2-2 0,3 2-2 16,1-2 1-16,1-1-1 0,7 1 4 0,-3 2-6 15,-2-2-1-15,2-2-1 0,1 4 1 16,-5 4 5-16,1-4-7 0,-1 0 5 16,2 2-4-16,-3-2-1 0,-2 2 2 15,5-2-7-15,-7 3 6 0,3-3 6 16,-1 0-5-16,0 0 3 0,-3 0-3 15,3 2 10-15,-4-4-12 0,4 2 6 0,-4-3-3 16,3 3 6-16,-3 0-2 0,4 0-5 16,-2 0 0-16,-1-2-12 0,5 2 2 15,-4 0 10-15,-2 0-8 0,0 0 0 16,-2 0 18-16,0 0-5 0,0-2 0 16,-2 4-2-16,2-2 0 0,-2 0-1 15,0 0 1-15,0 0-3 0,-4 0 0 16,3 0 0-16,-1 0 0 0,0 0 0 0,-3 0 0 15,-1-2 5-15,1 2-6 0,-3 0 6 16,1 0 0-16,-3-4-9 0,-5 4-107 16,4 0 128-16,-4 0-1 0,0 0-4 15,0 0-7-15,0 0-25 0,0 0-119 16,0 0-147-16,0 0-174 0,-2-2-203 16,0 0-210-16,-5 2 69 0,-6-3 319 0</inkml:trace>
  <inkml:trace contextRef="#ctx0" brushRef="#br0" timeOffset="46641.24">21622 4831 864 0,'0'0'35'15,"-4"0"19"-15,4 0-3 0,0 0-15 0,0 0-15 16,0 0-2-16,0 0-8 0,0 0-6 16,2 0 7-16,6-2 26 0,1 2 25 15,6-1 26-15,4-3 16 0,6 2 8 16,5 2 18-16,4-2 18 0,8-3 0 0,5-1-12 16,6 2-18-16,4-1-19 0,3-3-23 15,4 3-14-15,4 1-21 0,2-2-12 16,-2 5-19-16,4-3-2 0,2 4 0 15,-2 0-11-15,1 0 4 0,1 0 5 16,0 0 1-16,-1 0-11 0,3-2 2 16,-2 2 2-16,5-2 2 0,-3-2-2 15,-6 2 3-15,0-1-8 0,-8 3 0 0,-4-2 6 16,-5 2-5-16,-7-2 4 0,-1 2-1 16,-9 0 2-16,-2 0-5 0,-4 0 1 15,-1 0 4-15,-5 0-4 0,-1 0 8 16,-6 0-1-16,0 2-1 0,0-2 5 15,0 2 39-15,-2-2 35 0,0 0-1 16,-4 0 1-16,3 0-6 0,1 3 12 16,-4-3 0-16,2 0-10 0,-1 0-13 0,3 0-23 15,-4-3-4-15,4 3-19 0,-1-2 3 16,-3 2-4-16,2-2-11 0,-3 2-8 16,-1 0-2-16,0-4 1 0,-1 8-1 15,1-8 1-15,-3 4-2 0,2 0-3 16,-5 0 1-16,5 0-4 0,-8 0-87 15,0 0-130-15,6 0-140 0,-6 0-153 0,0 0-178 16,0 0 17-16,-8-3 269 0</inkml:trace>
  <inkml:trace contextRef="#ctx0" brushRef="#br0" timeOffset="50644.28">21172 4171 1409 0,'0'0'27'0,"0"0"29"16,0 0 31-16,0 0 13 0,0 0-4 16,0 0-11-16,0 0-13 0,0 0-18 15,0 0-18-15,0 0-17 0,0 0-9 16,0 0-7-16,0 0-5 0,0 0-37 15,0 0-123-15,0 0-154 0,4 0-57 0,0 0 96 16,3 0-125-16,-7 0 157 0</inkml:trace>
  <inkml:trace contextRef="#ctx0" brushRef="#br0" timeOffset="50800.19">21189 4474 3307 0,'-5'6'9'16,"1"-4"4"-16,4-2-7 0,0 0-43 16,-6 0-150-16,2 0-187 0,4 0-240 15,0 0-280-15,2-2 309 0,0-6 240 16</inkml:trace>
  <inkml:trace contextRef="#ctx0" brushRef="#br0" timeOffset="56130.96">21225 4145 582 0,'-5'2'25'0,"5"-2"22"0,0 0 9 16,0 0-1-16,0 0-5 0,0 0-8 16,0 0-4-16,0 0 8 0,-4-2-6 0,0-2 2 15,0 0 14-15,2 1 12 0,-3-1 10 16,3-2 2-16,-2 5 3 0,0-5 15 16,4 6 14-16,-2-6 14 0,-3 5 14 15,5 1 9-15,0 0-1 0,-4-2-12 16,4 2-17-16,-4-4-14 0,4 4-26 15,0 0-16-15,0 0-25 0,0 0-11 0,0 0-10 16,0 0-6-16,0 0-5 0,0 0 13 16,0 0 7-16,0 0 20 0,0 0 13 15,0 0 7-15,0 0 3 0,0 0 7 16,-2-2-1-16,2 2-17 0,-2-6-23 16,2 6-13-16,0-3-4 0,0 3-14 15,0 0-4-15,0 0-6 0,0 0-42 0,0 0-108 16,0 0-115-16,-2-4-136 0,2 4-158 15,0 0-85-15,2-2 73 0,6 0 236 16</inkml:trace>
  <inkml:trace contextRef="#ctx0" brushRef="#br0" timeOffset="56366.81">21146 4431 1065 0,'-11'4'67'0,"1"-4"47"15,3-4 48-15,7 4 21 0,-4 4-12 16,4-4-18-16,0 0-23 0,0 0-38 16,0 0-31-16,0 0-29 0,0 0-23 15,0 0-25-15,0 0-97 0,0-6-141 16,0 6-156-16,0 0-92 0,0 0 66 0,0 0 173 15</inkml:trace>
  <inkml:trace contextRef="#ctx0" brushRef="#br0" timeOffset="113703.81">25933 3425 1536 0,'-6'2'28'0,"6"-2"16"15,0 0 21-15,0 0-4 0,0 0-10 16,0 0-10-16,0 0-9 0,0 0-15 16,0 0-5-16,0 0 13 0,0 0 5 15,0 0 8-15,2 3-3 0,2-6 2 16,-2 1 0-16,5-7-7 0,5-4-8 0,1-8-8 15,2-1-13-15,2-2-28 0,-2-4-18 16,-3 2-1-16,1-4-4 0,-8 0 6 16,3 0 4-16,0 2 5 0,-3 6 8 15,-3 5 45-15,0 4 48 0,2 6 37 16,-4 7 31-16,0 0-4 0,0 0-27 16,0 0-20-16,0 0-27 0,0 0-22 15,0 6 1-15,0 3 47 0,0 8 25 16,0 5 17-16,0-2-3 0,0 3-6 15,0-1-21-15,0 0-22 0,-4 1-20 16,4-3-27-16,0-1-3 0,-2-1-19 16,4-3 2-16,-4 2-8 0,2-2-8 15,0 0-47-15,0 0-98 0,0-1-108 16,-2 3-113-16,-2 2-63 0,1-2-88 0,-3-1-152 16,4 3 234-16,-5-4 193 0</inkml:trace>
  <inkml:trace contextRef="#ctx0" brushRef="#br0" timeOffset="114021.61">25854 3656 3826 0,'-10'-2'115'0,"3"2"70"16,3-6 59-16,4 6-25 0,0 0-50 15,0 0-86-15,0 0-78 0,0 0-58 16,2 0-36-16,5-5 10 0,3 5 10 15,7-4 12-15,5 0 21 0,3 0 18 16,1 1 4-16,1 1 7 0,-1 0 4 16,5-2-2-16,-5 2 1 0,2 1 3 0,-1 1-6 15,-5 0 0-15,-1-4 9 0,0 8 0 16,-4-4-1-16,-4 0 1 0,-1-4 5 16,-7 4-7-16,-5 0 0 0,6 0 0 15,-6 0 5-15,0 0 0 0,0 0-3 16,0 0-9-16,0 0-7 0,0 0-33 0,0 0-85 15,0 0-99-15,0-2-154 0,0 0-174 16,-2-3-208-16,2 5-237 0,-6-6 379 16</inkml:trace>
  <inkml:trace contextRef="#ctx0" brushRef="#br0" timeOffset="114695.2">25854 3633 27 0,'-4'6'17'16,"-2"-4"23"-16,2 3 24 0,-1-3 28 16,5-2 35-16,-6 2 37 0,4 2 41 15,0-2 53-15,2-2 46 0,0 0 39 0,0 0 29 16,0 0 23-16,0 0 17 0,0 0-4 16,0 0-72-16,0 0-72 0,0 0-64 15,0 0-58-15,2 0-61 0,0 0-32 16,6 0-28-16,7-2-2 0,4 2 11 15,5 0-13-15,6-4 3 0,4 4-15 16,0 0 6-16,-1 0-6 0,2 4 3 0,-2-2-8 16,-3-2-7-16,-2 1 7 0,1-1-5 15,-5 6 7-15,-3-6-2 0,-4 2-3 16,2-2 9-16,-6 4-1 0,-4-4-3 16,-1 0 3-16,-8 0-5 0,8 0 4 15,-8 0-1-15,0 0 6 0,0 0 1 0,0 0 38 16,0 0 27-16,0 0 33 0,0 0 31 15,0 0 13-15,-2 1-8 0,2-1-8 16,-2 0-30-16,2 0-29 0,0 0-26 16,0 0-21-16,0 0-43 0,0 0-132 15,0 0-155-15,0 0-185 0,-4-1-207 16,2-3-275-16,2 4 254 0,-2-4-299 0,-3-7 404 16</inkml:trace>
  <inkml:trace contextRef="#ctx0" brushRef="#br0" timeOffset="116165.3">25364 4102 939 0,'-7'-7'40'0,"3"-3"26"0,-4 5 43 15,3-1 58-15,-1 2 36 0,6 4 19 16,-2-3 3-16,2 3-3 0,0 0-15 0,0 0-25 16,0 0-40-16,0 0-47 0,0 0-35 15,0 0-27-15,-2 0-26 0,0 5-10 16,2 5-1-16,2 3-6 0,0 9 6 15,4 10 7-15,-4 5 19 0,3 11 7 0,-5 4 13 16,2 8-6-16,0-1-5 16,2 3-11-16,-2 3 11 0,0-4-12 0,3-1 6 15,-3-1 0-15,0-3 12 0,2-4-11 16,0-5-4-16,-1-5-4 0,1-2-2 16,-2-5-10-16,4-5 2 0,-4-1-3 15,3-6-4-15,-3-7 2 0,0-2-6 16,-2-5 9-16,0-9 0 0,0 0-1 0,0 0 2 15,0 0-9-15,0 0 10 0,0 0-2 16,0 0-30-16,4 0-39 0,-8-8-269 16,2-8-87-16,0-12-209 0,0-8-198 15,2-8 307-15</inkml:trace>
  <inkml:trace contextRef="#ctx0" brushRef="#br0" timeOffset="117190.67">25408 4104 1592 0,'-10'0'74'15,"1"0"47"-15,1 0 41 0,8 0-4 16,-7-2-25-16,7 2-29 0,0 0-17 15,0 0-19-15,0 0-38 0,0 0-51 0,5 0 5 16,5 0 18-16,9-2 51 0,11-2 40 16,6-3 21-16,17-2 1 0,7-1-11 15,8-3-17-15,6 0-14 0,5-1-31 16,-1 2-12-16,3 5-12 0,-4-4-20 16,3 7 5-16,1 0-7 0,-7 2 4 15,-2 4-5-15,-1 2 2 0,-3-2 5 0,-1 3-1 16,-3 3 1-16,-6-4-5 0,1 1-4 15,-2 1 1-15,1-4-9 0,-3 0-25 16,-2-4 2-16,-4 0-3 0,0-4 7 16,-7 1 7-16,-4 1 8 0,-10-2 13 15,-3 1-2-15,-8 3 3 0,-4 0 4 16,-6 2 4-16,-7 0 0 0,0 0 51 16,0 0 35-16,0 0 20 0,0 0 39 0,0 0 36 15,0 0 27-15,0 2 23 0,-3-2 5 16,3 0-10-16,0 0-20 0,-2 2-40 15,2-2-29-15,0 0-41 0,0 0-31 16,0 0-31-16,0 0-26 0,0 0-15 16,0 0-3-16,0 0-14 0,0 0-2 15,0 0-21-15,0 7 7 0,-6 6 21 0,4 8-2 16,0 3 16-16,0 6 9 0,-3 5 176 16,3 4-177-16,-2 4-8 0,0 1 7 15,0 9-12-15,3-1 9 0,-3 2-6 16,0 0-5-16,0 1 7 0,0 1 24 15,4 0-9-15,0-2 0 0,0-2-6 16,4 0 1-16,0-2-6 0,0-3-4 0,0-2 0 16,-3-1 6-16,5-1 5 0,0 0 0 15,-2-4 4-15,-1-2-7 0,3-2-8 16,0-3 11-16,1-2-13 0,1-2-1 16,-4-4-1-16,3-4-5 0,1-1-4 15,-3-4-1-15,3-4 1 0,-6-2-4 16,4-1 6-16,-6-8-3 0,3 2-2 0,-1 1-3 15,-2-3 10-15,0 0 17 0,0 0 3 16,0 0-3-16,0 0 5 0,0 0 0 16,0 0 20-16,0 0 8 0,0 0 3 15,-2 2-1-15,0-4-5 0,-5-1-16 16,-1 1-10-16,-1 0-1 0,-4-2-11 16,-1 0-9-16,-3 1 7 0,-2 3-7 15,-1-2 4-15,-5 2 3 0,1 0 0 0,-3-2 6 16,-1 2 2-16,-1 0-6 0,-3-4-6 15,-2 4-5-15,-4 0 2 0,3-2-10 16,-5 2 14-16,0-1-4 0,-3 1 3 16,-6-4-3-16,-1 2 2 0,-2 0 3 15,-7-2 3-15,-7 4 5 0,-8-2 1 16,0 1-1-16,1 1 24 0,1 0 86 0,6-4 47 16,7 4-7-16,6-2-32 0,6 4-22 15,4-2-23-15,5 4-21 0,2-3-24 16,2 5-22-16,-2-4-8 0,6 0-8 15,-1 2 16-15,3-4-14 0,-2 0-12 16,3-4-36-16,3 2-17 0,-1 0 4 16,1-4-31-16,-3 1-16 0,3-3-37 0,-1 1-132 15,2-2-179-15,-1 1-222 0,1-1-280 16,2 2-405-16,1-6 512 0</inkml:trace>
  <inkml:trace contextRef="#ctx0" brushRef="#br0" timeOffset="118127.09">25570 4554 1521 0,'-2'-5'66'0,"-2"-1"56"0,4 6 47 15,0 0 11-15,0 0-27 0,0 0-29 16,0 0-57-16,0 0-38 0,-1 4-34 0,1-2-11 15,1 7 48-15,3 9 99 0,-2 7 26 16,0 3 8-16,-2 3-15 0,4 5-23 16,-2-3-26-16,-2 2-29 0,2-1-32 15,-1-1-29-15,3-5-4 0,-4-4-4 16,2-3-6-16,0-6 0 0,2-2 0 16,-2-4-9-16,-2-3-20 0,2-3-81 0,-2-3-59 15,0 0-42-15,0 0-18 0,1-1-15 16,-1-9-116-16,4-10-108 0,-4-10-82 15,2-5 91-15,0-10 189 0</inkml:trace>
  <inkml:trace contextRef="#ctx0" brushRef="#br0" timeOffset="118376.94">25595 4496 1478 0,'-8'-5'104'16,"2"3"67"-16,6 2 44 0,-3-2 9 16,3 2-25-16,0 0-33 0,0 0-38 15,0 0-44-15,0 0-38 0,0 0-35 0,0 0-9 16,0 2-7-16,7 5 4 0,1 1 5 15,3 5-2-15,4 2 7 0,2 2 3 16,2-1-3-16,4 5-1 0,-1 3 3 16,-3-2-6-16,0 6-4 0,-4 0 4 15,1-2 8-15,-7 4-6 0,-1 2 11 16,-7-3 1-16,-1 1-2 0,-3 0-4 16,-5-4-7-16,-5 2-32 0,-6-4-79 15,-6-2-56-15,3-1-57 0,-5-6-41 0,1 0-44 16,-6-8-83-16,0-5-46 0,-2-4-28 15,0-5 149-15,1-7 136 0</inkml:trace>
  <inkml:trace contextRef="#ctx0" brushRef="#br0" timeOffset="118527.85">25264 4822 1991 0,'-2'-7'131'0,"2"7"22"0,0 0-32 16,2-2-23-16,2-4-13 0,11 4-25 15,8-3-11-15,5-1-27 0,8 4-16 16,2-3-9-16,3 5-5 0,4-2-41 0,-3 2-89 15,2 0-67-15,3-2-80 0,-4-2-61 16,-3 2-60-16,-6-3-117 0,0 1 157 16,-8-7 158-16</inkml:trace>
  <inkml:trace contextRef="#ctx0" brushRef="#br0" timeOffset="119010.55">25918 4820 1536 0,'-8'-5'3'16,"4"-1"-4"-16,-1-1 7 0,-1-1-7 15,4 1 6-15,2 7-7 0,0 0 28 16,0 0 42-16,0 0 40 0,0 0 25 16,0 0-1-16,0 0 36 0,-2 0-87 15,-1 7-7-15,1 6 21 0,2 8 14 0,0 3-18 16,0 4-16-16,0 1-3 0,5 1-16 15,-1-4-4-15,2 2-12 0,1-7-18 16,3-5-13-16,-3-3-4 0,1-5-3 16,1-6-16-16,-1-2-6 0,0-6 2 0,-1-5-11 15,1-4-42-15,-6-7-52 0,-1-4-36 16,-1 0-11-16,-3-4 2 0,-5 4 21 16,1 4 30-16,-3 3 46 0,3 4 72 15,-5 4 42-15,6 3 31 0,-1 5 28 16,7 3-11-16,0 0-23 0,0 0-23 15,0 0-41-15,0 2-13 0,2 3-10 16,5 3 3-16,5 3-109 0,5 0 131 0,4 0 13 16,-1 0 4-16,9 0 4 0,-5 2-8 15,1 0 0-15,-4-3-2 0,1 3-3 16,-3-4-14-16,-4 0 0 0,-1 4-1 16,-5 2 5-16,-5-2 7 0,1-3 9 15,-5 5 2-15,2-2-7 0,-4-2-2 16,2 0-12-16,-1-2-67 0,-3 0-84 0,4-3-91 15,0-6-83-15,0 0-106 0,-2-2-77 16,0-5 195-16</inkml:trace>
  <inkml:trace contextRef="#ctx0" brushRef="#br0" timeOffset="119176.45">26018 4718 2845 0,'-17'7'-10'16,"0"-5"-6"-16,8 0-70 0,-5 4-139 16,7-1-131-16,1 4-68 0,-1-1-62 15,1-3-48-15,-4 1 181 0,3-4 154 16</inkml:trace>
  <inkml:trace contextRef="#ctx0" brushRef="#br0" timeOffset="119312.36">25801 4655 1383 0,'-8'-12'97'0,"2"1"98"15,5 4 58-15,1 7-12 0,-2-4-42 0,2-1-42 16,3 3-43-16,5-2-37 0,7 4-48 16,2 4-69-16,2-2-91 0,2 5-90 15,0 2-74-15,3 6-51 0,-1 6-63 16,-4 3-170-16,2 6 223 0</inkml:trace>
  <inkml:trace contextRef="#ctx0" brushRef="#br0" timeOffset="119449.28">25888 5335 5291 0,'-2'8'17'0,"2"-8"-13"15,0 0-54-15,-2 0-179 0,4-8-403 16,5-1-291-16,6-11-208 0,6-3 57 16,4-1 422-16</inkml:trace>
  <inkml:trace contextRef="#ctx0" brushRef="#br0" timeOffset="120096.88">26436 4889 1464 0,'-12'-6'19'0,"3"3"45"0,-1-5 50 16,3 1 43-16,3 1 41 0,4 6 56 16,-6-2 61-16,6 2 60 0,0 0 9 0,0 0-17 15,0 0-66-15,0 0-113 0,0 0-83 16,0 0-62-16,0 2-33 0,2 11-23 16,-2 4-14-16,4 3 7 0,-4 7 10 15,2 0 12-15,0 1 9 0,-2 2-7 16,2-4 9-16,-2-4-6 0,0-3-7 15,0-8 0-15,0 2-4 0,0-5 8 0,0-8-8 16,0 0-4-16,0 0 1 0,0 0-9 16,0 0 14-16,-2-2 32 0,0-9-229 15,-4-6-92-15,4-4-20 0,-3-3 50 16,5 0 46-16,-2-4 46 0,4 4 42 16,2 2-71-16,-1 1 175 0,5 6 10 0,1 0-1 15,1 6 1-15,-3 2 5 0,5 1-7 16,-7 4-3-16,7 2 15 0,-3 2 23 15,1 6 41-15,-1-1 3 0,-1 2 6 16,1 6 5-16,0-2 3 0,-1 4 1 16,3 3-18-16,-5 1-13 0,2-4-11 15,-1 3-15-15,-1-5-2 0,-2-6-9 0,1 4-3 16,-3-11-6-16,2 4 1 0,-4-6-1 16,0 0 2-16,0-4 65 0,-4-5 16 15,2-6-60-15,-3-6-84 0,1-3-85 16,-4-4-10-16,1-1 23 0,5 2 15 15,-4 0 20-15,4 6 45 0,2 6 36 16,0 4 19-16,0 4-1 0,0 7-31 16,0 0-26-16,4 0-1 0,2 1-24 0,1 5-34 15,3 3-10-15,-1 1 10 0,4 3-14 16,-1-4-31-16,1 4-22 0,0-6-30 16,0 3-20-16,3-5-15 0,-5-3-31 15,2-2 29-15,-2-2 98 0,3 0 70 16</inkml:trace>
  <inkml:trace contextRef="#ctx0" brushRef="#br0" timeOffset="120786.46">26712 4872 710 0,'-2'-5'66'16,"-4"3"53"-16,2-2 46 0,-1 4 15 16,-3 4-3-16,2 0-3 0,-3 3 3 15,-2 0-21-15,1 6-34 0,-1 0-37 16,1-1-30-16,7 3-19 0,-3-2-13 0,4 0-11 16,2-4-47-16,0 0 36 0,0-3-5 15,0-6-24-15,0 0-19 0,0 0-21 16,2 0 5-16,4-6 7 0,1-3 2 15,-3-4-32-15,5-2-1 0,-1-2 7 16,-1 2 13-16,1 6 19 0,0-2 31 16,-5 7 39-16,3 0 27 0,-6 4 17 0,2 4 15 15,4-2 36-15,-5 7 18 0,5 4 46 16,-4 4 51-16,4 5 5 0,-3 8-2 16,1 6-31-16,-2 3-45 0,-2 2-41 15,0 5-36-15,0-1-35 0,0-3-26 16,0-1-17-16,-2-5-4 0,-2-7-3 15,3-4 0-15,-5-7 2 0,4-7-1 16,-2-3 10-16,4-8 43 0,-5 4 72 0,-1-10-39 16,-4-1-13-16,1-8-24 0,-2-8-11 15,-1 1-19-15,3-6-12 0,1-2-10 16,5 1-4-16,3-1-1 0,1 0 2 16,5 4-6-16,4-4-5 0,-1 1-10 15,6 1-21-15,4 3-36 0,-2-1-55 16,6 2-61-16,-4 4-41 0,1 3-28 0,-1 2-10 15,-2 0 16-15,0 6 20 0,-3 3 29 16,-5 1 40-16,-5 5 48 0,1 0 58 16,-3 5 61-16,-2-3 57 0,0 6 79 15,-2 3 76-15,2 0 67 0,0 8 44 16,0-3 10-16,-1 8-29 0,1 3-59 16,0-1-52-16,1 0-54 0,1-2-49 0,-2-4-31 15,4-3-14-15,-2-8-20 0,0 2-5 16,-2-11 1-16,0 0-9 0,0 0 10 15,2 0 1-15,-2-3 23 0,4-7-86 16,-4-6-69-16,3-10-57 0,1-4-60 16,-2-4-54-16,2 1-9 0,1 3 51 0,3 4 55 15,-2 4 91-15,-1 9 87 0,-1 3 58 16,0 5 53-16,-4 5 17 0,0 2 50 16,7 3 48-16,1 3 2 0,-2 5-8 15,1-2-29-15,3 8-33 0,1-1-33 16,-2 4-32-16,5 1-32 0,-7 3-22 15,3-2-12-15,-3-3-13 0,-3-7-86 0,2-2-121 16,-1-5-123-16,-5-7-110 0,0 0-105 16,0 0-57-16,2-7-118 0,-2-8 283 15</inkml:trace>
  <inkml:trace contextRef="#ctx0" brushRef="#br0" timeOffset="121112.26">26829 4653 3122 0,'-17'2'131'16,"0"-2"162"-16,5-2 102 0,-1 2-3 15,4-2-39-15,1-2-57 0,8 4-66 16,-6-2-74-16,6-3-93 0,0-3-119 16,4 1-115-16,0-4-76 0,4-2-5 15,1 0 12-15,4 1 35 0,2 5 31 0,-3 0 32 16,3 3 40-16,0 8 28 0,-4-3 27 15,3 9 16-15,-3 1 8 0,2 0 6 16,-3 4 6-16,-1-2 5 0,-1 2 3 16,-1-6-3-16,1 2 4 0,-5-7 2 15,3 2 7-15,-6-6-3 0,0 0 5 0,2 0 24 16,4 0 24-16,-3-10-11 0,3-3-24 16,-4-7-60-16,4-6-111 0,-3-2-150 15,-3 0-151-15,0-2-142 0,-1 4-93 16,1-2-42-16,-2 8 289 0</inkml:trace>
  <inkml:trace contextRef="#ctx0" brushRef="#br0" timeOffset="122411.46">25292 5203 1078 0,'0'-7'34'0,"-2"3"30"16,2 4 44-16,0-5 31 0,0 5 16 16,0 0-12-16,0 0-23 0,0 0-21 0,0 0-23 15,0 0-33-15,0 0-22 0,0 0-12 16,0 0-7-16,2 5-2 0,2-1 0 16,0 7-4-16,2 0-1 0,3 4 6 15,-1 4 0-15,1-2 1 0,0-1-1 16,3-1-5-16,-7 0 5 0,3-2 2 0,-2-4-3 15,-1-1-3-15,-1-1 0 0,-4-7 1 16,0 0-1-16,0 0 2 0,2 4 3 16,-2-4-3-16,0 0 0 0,0 0 1 15,0 0-1-15,0 0 4 0,0 0 1 16,0 0-2-16,0 0-1 0,0 0 2 16,0 0-9-16,0 0-109 0,0 0 131 0,0 0-1 15,0 0 1-15,0 0-5 0,0 0 12 16,0 0-4-16,0 0 11 0,0 0 15 15,0 0 8-15,4 2 28 0,-4-2 20 16,0 0 13-16,0 0-4 0,0 0-13 16,0 0-8-16,2-2-18 0,-2 2-20 15,0 0-14-15,0 0-14 0,0 0-17 0,0 0 4 16,0 0-9-16,0 0-5 0,0 0 3 16,0 0-4-16,0 0-3 0,5 0 5 15,-5 0 1-15,2 0 0 0,6 2-2 16,-1-2 0-16,1 2 5 0,-2 1-8 15,5-3-68-15,-2 2-51 0,-1-2-53 0,1 2-45 16,3 2-53-16,-1-2-73 0,-2 0-57 16,1 3-140-16,1 3 180 0,-3-3 155 15</inkml:trace>
  <inkml:trace contextRef="#ctx0" brushRef="#br0" timeOffset="125252.71">26190 5417 355 0,'2'-5'25'16,"2"1"22"-16,-4 4 15 0,0 0 19 0,0 0 11 16,0 0 6-16,0 0-2 15,0-6-2-15,0 6-3 0,0 0 2 0,0 0 2 16,0 0-1-16,0 0 5 0,0 0-4 16,0 0-4-16,0 0-2 0,0 0-14 15,-4 0-15-15,0 2-18 0,0 2-8 16,2-2-12-16,1 3-4 0,-5 3-11 0,-4 7-7 15,-5 3-2-15,-2 10 3 0,-2 10 0 16,-5 4 0-16,-5 7-1 0,1 6 0 16,-2-1 4-16,0 4-2 0,-6-4-2 15,5 0-2-15,-4-4 2 0,1 0 0 16,-2-3 3-16,-10-2-3 0,1-3 9 16,0-1 11-16,-1 2 26 0,3 0 31 15,-4-4 28-15,5-2 21 0,0-5 6 0,5 1-9 16,3-3-2-16,5-6-19 0,1 0-27 15,7-3-22-15,0-1-20 0,8-1-13 16,0 0-10-16,3-8-5 0,3 0-3 16,-1-7-8-16,8-4 7 0,0 0 4 15,0 0-1-15,0 0 4 0,0 0 5 16,0 0-9-16,0 0 6 0,0 0 1 0,0 0 3 16,0 0 1-16,0 0-11 0,0 0 6 15,0 0-10-15,0 0-37 0,0 0-46 16,0 0-88-16,-2-8-169 0,4-1-144 15,4-8-146-15,1-1 7 0,5-1 244 16</inkml:trace>
  <inkml:trace contextRef="#ctx0" brushRef="#br0" timeOffset="126141.17">26129 5475 290 0,'-5'-6'14'0,"-1"1"19"0,2 1 8 16,1 0 8-16,-1 3 23 0,-2-1 12 0,6 2 23 15,0 0 10-15,0 0 15 0,0 0 25 16,0 0 16-16,0 0-72 0,0 0 83 16,0 0-17-16,0 0-29 0,0 0-31 15,0 0-44-15,0 0-20 0,0 0-21 16,0 0-9-16,0 0-22 0,0 0 0 16,0 2 2-16,6 3 7 0,1 3 23 0,3 1 13 15,5 6 5-15,2 2 8 0,2 3 3 16,5 2 7-16,7 2-6 0,-3 4-10 15,6 4-10-15,2 3-11 0,0-3-3 16,-2 5-6-16,4-1-5 0,-2-1-8 16,-1 2 2-16,3-3 1 0,2 1 11 15,2 0 14-15,-5 2 3 0,3-3 2 0,0 1 3 16,-1 1-7-16,-5-5 2 0,2 5-7 16,-2-5-8-16,2 1-1 0,-2 1-5 15,-5 1 3-15,-3-1-9 0,2-1 2 16,-7 0 0-16,2-3 2 0,-6-1-7 15,0-4 1-15,-2 2-1 0,-2-7-1 16,-1 0 0-16,-5-3-1 0,1-3 9 0,-5-5-5 16,1-1-1-16,-2-5 1 0,-2-2 2 15,0 0 0-15,0 0-1 0,0 0 3 16,0 0 2-16,0 0 5 0,0 0 1 16,0 0-3-16,0 0-6 0,0 0 2 15,0 0-2-15,0 0-2 0,0 0-1 0,0 0-7 16,0 0-3-16,0 0-48 0,0 0-145 15,0 0-108-15,0 0-154 0,2 6-187 16,-2-6 65-16,-4-4 231 0</inkml:trace>
  <inkml:trace contextRef="#ctx0" brushRef="#br0" timeOffset="127216.5">26222 5425 489 0,'-6'-6'23'0,"5"4"25"15,1 2 23-15,0 0 14 0,0 0 5 16,0 0 5-16,-2-5-2 0,2 5-2 15,0 0-9-15,0 0-10 0,0 0-12 16,0 0 88-16,0 0-122 0,0 0-11 16,0 0-10-16,-4 3-7 0,2-1-5 15,2 4-3-15,6 1 11 0,-3 3 13 0,5 3 12 16,5 3 3-16,-1 5-1 0,5 3 0 16,0 0-5-16,5 4 5 0,3 2-13 15,-1-2-3-15,3 2-4 0,-1-1 0 16,3-3-2-16,-1 2 1 0,4-3-2 0,0 1-5 15,0-4 1-15,1 0-1 0,1 1 7 16,-2-5-2-16,2 4-1 0,-2 1-1 16,-4-1 0-16,2 0 0 0,-3 1-1 15,-1-1-2-15,-1 0 0 0,-2 1 0 16,-3-1 0-16,3 0 0 0,-4 1 1 16,2-1 2-16,-2 0-4 0,-4-1 4 15,0-1-90-15,0-1 104 0,-2 1 1 0,0-3-7 16,3-2 4-16,-5 4-3 0,-2-1 5 15,5 1 2-15,-5-2 2 0,2-3-13 16,3 1-2-16,-5 0 9 0,0 0 13 16,1 0 1-16,-3-6-4 0,5 2 2 15,-7-1 9-15,1-3 3 0,2 1 17 16,-3-3-5-16,1 3 2 0,0-5-11 0,-1 3-4 16,-1 1-6-16,4-1-10 0,-3 1-8 15,3-3-5-15,-4 2-4 0,1-1-3 16,-1 3 0-16,2-1-1 0,0 1-1 15,-3-1 3-15,5-3-4 0,-2 3 1 16,-3 1 8-16,3-3-6 0,-4-3-1 0,0 4 4 16,-2-6 0-16,0 0-1 0,0 0-2 15,0 0 1-15,0 0-3 0,0 0 1 16,0 0-5-16,0 0-14 0,0 0-71 16,0 0-96-16,-2-6-114 0,-4-3-349 15,2-4 140-15,-9-4 198 0</inkml:trace>
  <inkml:trace contextRef="#ctx0" brushRef="#br0" timeOffset="128042">26184 5501 852 0,'6'4'17'16,"-6"-4"-1"-16,0 0 2 0,0 0 1 16,0 2 0-16,0-2 1 0,0 0 4 0,0 0 12 15,0 5 12-15,0-3 19 0,0 4 19 16,-2-4 18-16,-4-1 2 0,6-1 6 16,-1 6-1-16,-7 1 6 0,-1 8 76 15,-7 6-115-15,-1 5-24 0,-5 4-15 0,-1 5-12 16,-3 0-17-16,1 2 2 0,-1 1 5 15,-1-1 10-15,-1 0 25 0,1 2-1 16,-1 4-3-16,-2-4-15 0,3 0 1 16,-3 2-14-16,-2-2-8 0,-2-2 3 15,2 0-10-15,-4-1 2 0,2-5 3 16,0 5 1-16,0-5 7 0,-2-1 22 16,6-2 11-16,-1-4 9 0,5-1 2 15,1-7-1-15,1-1 6 0,3-2 15 0,4-3 2 16,6-3-3-16,-3 0 1 0,7-1 1 15,3-4-12-15,4-2-20 0,0 0-12 16,0 0-8-16,0 0-10 0,0 0-9 16,0 0 0-16,0 0-4 0,0 0-2 15,0 0-1-15,0 0-7 0,0 0 1 0,0 0 2 16,0 0 1-16,0 0-1 0,0 0-4 16,0 0 5-16,0 0-1 0,0 0-4 15,0 0 5-15,0 0-5 0,0 0 0 16,0 0 6-16,0 0-6 0,0 0-14 15,0 0 3-15,0 0-35 0,0 0-56 16,0 0-53-16,0 0-58 0,0 0-67 0,-2-2-82 16,2 0-135-16,-4-3-129 0,8-3 67 15,0-5 228-15</inkml:trace>
  <inkml:trace contextRef="#ctx0" brushRef="#br0" timeOffset="130017.78">25925 5218 221 0,'-5'-2'1'15,"1"1"1"-15,-2-5 0 0,4 0 0 16,-3 3 0-16,3-3-1 0,0 1 0 15,-2 1-1-15,4 4 4 0,0-6 10 0,0 6 17 16,0 0 18-16,0 0 20 0,0 0 14 16,0 0 3-16,0 0-5 0,0 0-14 15,0 0-18-15,0 0-16 0,0 0-16 16,0 0-9-16,0 0-5 0,0 0-3 16,0 0-2-16,0 0 4 0,0 0-2 15,0 0 6-15,0 0 9 0,0 0 7 0,0 0 9 16,0 0 14-16,0 0 0 0,0 0-1 15,0 0-1-15,0 0 3 0,0 0 0 16,4-2 4-16,-4 2-9 0,0 0 0 16,0 0 9-16,0 0 5 0,0 0 15 15,0 0 19-15,0 0 30 0,0 0 24 0,0 0 9 16,0 0-12-16,0 0 3 0,0 0-4 16,0 0-2-16,-4 0-12 0,2 2-14 15,2-2-27-15,0 0-16 0,0 0-14 16,0 0-19-16,0 0-13 0,0 0-14 15,0 0-6-15,0 0-2 0,0 0-2 0,0 0-13 16,0 0-12-16,0 0 1 0,0 0-1 16,0 0 5-16,2 0 4 0,-2 0 6 15,0 0 2-15,0 0 6 0,0 0-5 16,0 0 0-16,0 0-6 0,0 0 6 16,0 0-2-16,0 0 2 0,-2 2-6 15,0 4 11-15,-1 1-2 0,1 2 2 0,0-1 6 16,2 3-5-16,0-4 1 0,0 1-3 15,2-1-8-15,0-3-7 0,1 0-10 16,1-2-24-16,0-2-17 0,0 0 0 16,1 0 10-16,-3-2 16 0,-2 2 23 15,0 0 26-15,2-6-14 0,-2-1 3 16,0-3 7-16,0-1-4 0,-2 0 1 0,0 4 35 16,-3-1 46-16,3 3 16 0,-4 5 10 15,6 0 3-15,-7-2-5 0,3 4-19 16,4-2-21-16,0 0-27 0,0 0-16 15,0 0-15-15,0 0-6 0,0 0-6 16,0 0-5-16,0 0 3 0,0 0-8 16,0 0-5-16,0 0-13 0,0 0-7 0,0 0 2 15,0 0-1-15,0 0 10 0,2 0 7 16,-2 0 8-16,0 0 10 0,0-2 73 16,0 2-78-16,0 0 5 0,0 0 2 15,0 0-6-15,0 0 0 0,0 0 0 16,0 0-7-16,0 0-9 0,0 0-46 0,0 0-144 15,0 2-120-15,2 5-34 0,-2 1-115 16,0-3-82-16,0-5 221 0</inkml:trace>
  <inkml:trace contextRef="#ctx0" brushRef="#br0" timeOffset="132926">24984 6573 322 0,'0'0'2'15,"0"0"-1"-15,0 0-2 0,0 0-4 16,0 0-4-16,0 0 0 0,0 0-5 16,0 0-5-16,0 0 3 0,0 0 2 0,0 0 3 15,0 0 4-15,0 0 9 0,0 0 9 16,0 0 9-16,0 0 11 0,2 0 2 15,2 0 0-15,-2 0-3 0,0-2-6 16,-2 2-6-16,5-2-5 0,-5 2-9 16,0 0-17-16,0 0-24 0,0 0-44 15,0 0 18-15,0 0-44 0,4-4 39 0</inkml:trace>
  <inkml:trace contextRef="#ctx0" brushRef="#br0" timeOffset="135072.21">24997 6556 608 0,'0'0'41'16,"0"0"29"-16,0 0 8 0,0 0-9 16,0 0-15-16,0 0-13 0,0 0-12 15,0 0-17-15,0 0-12 0,0 0-7 16,2 0 2-16,2-2 3 0,7-2 21 0,3 2 16 16,8-3 7-16,9 1 5 0,-1-3 8 15,8-4 2-15,3 1-2 0,1 3-11 16,1-3-12-16,5 3-7 0,-5 1-5 15,2 1-8-15,-1 3-7 0,-5 0 1 16,-3-3-10-16,-2 5 4 0,-1-2 0 16,-3-2-1-16,-6 2 1 0,-5 2-1 0,-2 0 1 15,-4 0 0-15,-3 0-3 0,-10 0 7 16,0 0-1-16,0 0 0 0,0 0-1 16,0 0 0-16,0 0 6 0,0 0-8 15,-2 0 15-15,2 0 1 0,-4 0-5 16,4 0-5-16,-4 2-9 0,4-2-9 0,-3 0-10 15,3 0-3-15,0 0 3 0,0 0-2 16,0 0-5-16,0 0 9 0,0 0 4 16,0 0 2-16,0 0 1 0,0 0 0 15,0 0 10-15,0 0-1 0,0 0 4 16,0 0 4-16,0 0-1 0,0 0-2 0,0 0 6 16,0 0-2-16,0 0-1 0,0 0-1 15,0 0-1-15,0 0 0 0,0 0-1 16,0 0 0-16,3 0-5 0,-3 0 2 15,0 0 9-15,0 0-4 0,0 0-7 16,0 0 7-16,0 0-6 0,0 0 6 0,0 0 0 16,0 0-4-16,0 0 2 0,0 0-2 15,0 0-6-15,0 0-28 0,0 0-60 16,-5-2-92-16,-1 4-75 0,2 4-60 16,-3-1 120-16</inkml:trace>
  <inkml:trace contextRef="#ctx0" brushRef="#br0" timeOffset="136182.51">25612 6550 950 0,'0'-7'45'0,"-2"3"35"0,-2-1 41 0,2-1 30 15,2 6 17-15,0 0-15 0,0 0-25 16,0 0-24-16,0 0-40 0,0 0-22 15,0 0-28-15,0 0-19 0,0 0-5 16,-2 4 5-16,4 3 1 0,0 8 2 0,6 4 0 16,-1 7 1-16,3 5 4 0,1 5-6 15,-5 3 11-15,5 0-6 0,0 4-4 16,2 1 0-16,-7 1 1 0,9-2 3 16,-1-4 4-16,-3-2-1 0,-2-5-9 15,3-5 8-15,-3 1 1 0,-1-9-5 16,-1 0-5-16,-3-3 8 0,2-6-1 0,-4-3-3 15,-2 0 3-15,0-7-4 0,1 6 4 16,-1-6 1-16,0 0-1 0,0 0 2 16,0 0 4-16,0 0 6 0,0 0-2 15,0 0 2-15,0 0 8 0,0 0 7 16,0 0 22-16,0 0 27 0,0-2 19 0,-1-2-15 16,-5 1-14-16,2-5-14 0,-2 3-15 15,3-1-14-15,-5 4-16 0,1-3 4 16,-1 3-1-16,-1 0 33 0,-1-2 1 15,-3 2 7-15,1 1-7 0,-3 1-11 16,2 0-2-16,-4 0-10 0,0 1-9 16,-2 1-7-16,-2 4-7 0,-1 1 3 0,-7 1-6 15,1 1 5-15,-4 2-1 0,-6-1-1 16,-3-1 1-16,-1 2 1 0,-3-2-1 16,-1 1-5-16,1 1 5 0,0-4-1 15,-1 2 2-15,1-3-2 0,7 2 0 16,0-5 5-16,10 3 18 0,0-1 31 15,3-3 38-15,12-2 30 0,0 2 2 0,5-2-8 16,0 0-22-16,8 0-28 0,0 0-21 16,0 0-19-16,0 0-31 0,0 0-24 15,4-2 1-15,-2 2 2 0,-2 0 1 16,0 0 5-16,2-2 11 0,2 2 3 16,-4 0 6-16,0 0 6 0,2-3 3 15,-2 3 1-15,0 0 13 0,0 0 15 0,0 0 9 16,0 0 23-16,2-4 20 0,-1 0 15 15,-1 4 28-15,4-3 13 0,-4-5-34 16,2-7-24-16,0-3-23 0,2-5-12 16,-2-3-29-16,3-2-17 0,-3-1-12 15,0-7 15-15,4-3-10 0,-4-4-1 16,0-1-1-16,1-1-5 0,-1 0 2 0,-2 1 7 16,0-1-13-16,-2 6 8 0,2 4 6 15,-3 9 1-15,1 3-1 0,0 5 11 16,-2 7-7-16,2 3 3 0,2 8-4 15,-2-5-5-15,2 5-16 0,0 0-60 16,0 0-64-16,0 0-82 0,-5-2-109 16,5 2-112-16,0 0-101 0,0 2-1 0,0 3 18 15,0 3 36-15,0 3 154 0,5 0-120 16,-5-2 193-16</inkml:trace>
  <inkml:trace contextRef="#ctx0" brushRef="#br0" timeOffset="137569.69">26753 6593 852 0,'-11'-9'36'0,"-1"1"52"16,3-3 36-16,1 7 32 0,1-1 6 15,3-1-5-15,4 6-23 0,0 0-30 16,-6 0-38-16,6 0-27 0,0 6-25 16,-1 1-2-16,1 3-11 0,1 10 9 15,3 8 12-15,0 9 14 0,2 4 9 0,1 7-3 16,-3 5-4-16,4 2-7 0,-1 3-7 15,3-6-9-15,-1 0-1 0,2-7-7 16,-1-8-7-16,1-2 0 0,-3-9-1 16,1-5-1-16,-1-6 1 0,-1-6-2 15,-5-3 1-15,4-4 11 0,-6-2 16 16,2-4-5-16,-2-7-30 0,-2-6-58 0,0-7-27 16,-2-10-31-16,0-3-38 0,-3-4-25 15,-3-7-54-15,1-1-29 0,-4-3-12 16,-2 0-2-16,5 0 34 0,-1 4 103 15,-2 3 94-15,-3 6 66 0,5 7 27 16,-4 3 25-16,0 3 31 0,-2 7 46 16,6 4 62-16,-3 4 36 0,7 4 0 0,-1 3-25 15,8 4-36-15,0 0-39 0,0 0-44 16,0 0-44-16,-2-6-40 0,4 4-15 16,6 2-3-16,7 0 0 0,8 2 1 15,9-2 7-15,5 0-5 0,9-2 11 16,3-1-3-16,6 1 4 0,0-4-6 0,1 2 0 15,-3-3 2-15,2 0 4 0,-6-1-2 16,2-3 117-16,-2 2-130 0,-5-1 2 16,3 3-7-16,-7-4 5 0,-2 3-5 15,-3 1-4-15,-6-1 6 0,-5 5 0 16,-7-1 6-16,-2 4 9 0,-5-2-4 16,-10 2 26-16,0 0 47 0,0 0 13 0,0 0-4 15,0 0-8-15,0 2 3 0,0 2-11 16,0-4-14-16,0 3-14 0,-8 3-16 15,5 3 1-15,-9 3-7 0,7-1-11 16,-3 2-1-16,0-4-2 0,3 2-4 16,3-2 3-16,0 1-5 0,2 3 4 15,0 0 2-15,0 2 4 0,0 0-6 0,0 1 0 16,0 7 1-16,0-1 3 0,0 0 4 16,2 2-11-16,-2 4 10 0,4 2-6 15,-1 2 0-15,1 3-1 0,2 0 4 16,1-1 4-16,-3 3-2 0,8-1 3 15,-5-1 2-15,3-4-8 0,-3-1 10 0,3-6-11 16,-1-1 0-16,0-5 2 0,-1-3-6 16,-2-5 1-16,-3-3 0 0,1-1 7 15,-2-3-5-15,-2-3-2 0,0 0 8 16,0 0-2-16,0 0 4 0,-2 4 18 16,2-4 33-16,-5 4 7 0,-9-1-11 15,-3 1-9-15,-2 0-10 0,-3-2-6 16,-5 0-6-16,-5-2-10 0,-2 0-6 0,-7-2-5 15,-7 0 0-15,-3-4-1 0,-5 1 2 16,1-3-1-16,-2 5-4 0,-7-3-1 16,5 0 4-16,1 3-5 0,-1-1 1 15,4 8-10-15,6-4-106 0,0 3-105 16,6 3-112-16,3 1-172 0,0-1-262 0,10-4 284 16</inkml:trace>
  <inkml:trace contextRef="#ctx0" brushRef="#br0" timeOffset="139915.78">27942 4162 284 0,'-2'-2'11'0,"-2"-4"4"0,4 6 8 16,0 0 9-16,0 0 4 0,-4 0-1 15,4 0-1-15,0 0-4 0,-3-5-5 0,3 5-14 16,-2-2-3-16,2 2-3 0,0 0-6 15,0 0-1-15,-2-6-2 0,2 6 1 16,0 0 1-16,0-4 0 0,0 4 2 16,0 0 0-16,0 0 1 0,2-5 0 15,0 3 3-15,-2-4 4 0,0 6 13 16,0 0 19-16,0 0 8 0,-2-5 8 0,2 1 3 16,0 0 12-16,0 4 8 0,-2-3 6 15,2 3 5-15,-4-6-4 0,2 0-2 16,2 6 1-16,-2-3-6 0,0-3-9 15,2 6-10-15,0 0 9 0,0 0 5 16,0-5 6-16,0 5 2 0,0 0 8 0,0 0 5 16,0 0 5-16,0 0 5 0,-3-2-9 15,3 2-14-15,0 0-14 0,0 0-17 16,0 0-12-16,0 0-21 0,0 0-1 16,0 0-15-16,0 0-4 0,0 0-8 15,-2 2 3-15,0 3 2 0,-2 3 1 16,4 5-2-16,-2 3 1 0,2 5 1 0,-2 3 1 15,2 4 6-15,0 4 3 0,-3-3-4 16,3 7-1-16,0-3-4 0,0 4 1 16,0 4-1-16,3-3 4 0,-3-5 1 15,2 2-1-15,-2 1 108 0,0-5-125 16,2 1 8-16,-2-2-8 0,4 3 7 16,-4-3-4-16,0 0 0 0,0-1 4 0,0 1-6 15,2 0 15-15,-2 0-1 0,0-2 5 16,0 1-1-16,0-2-2 0,0-1 1 15,0 0 0-15,0 0-1 0,0-2 0 16,0 0 1-16,0 2-8 0,0-7 8 16,2 1-2-16,-2-3-4 0,0 1 5 15,0-6-3-15,3 1-1 0,-3 0 0 0,2-4 2 16,0 0 0-16,-2 2 3 0,2-1-2 16,2-1-1-16,-4 2 0 0,2-1 1 15,-2-1 4-15,0 2 7 0,0-4-5 16,0 3-2-16,0-1-1 0,0-2-3 15,0 5-2-15,0-5-3 0,0 1 2 0,0-1 6 16,0 0-6-16,0 1 3 0,0-1-1 16,0-3 1-16,0 3 0 0,0-7 4 15,0 4-4-15,0-4-2 0,0 0 1 16,0 0 5-16,0 0 4 0,0 0-2 16,0 0 4-16,0 0 1 0,0 0 8 15,0 0-3-15,0 0-8 0,0 0 2 16,0 0-2-16,0 0-12 0,0 0 4 0,0 0-1 15,0 0-4-15,0 0-5 0,0 0-39 16,0 4-38-16,-2 1-55 0,2 1-105 16,-4-2-117-16,4 3-132 0,4 1-88 15,-2-1 223-15</inkml:trace>
  <inkml:trace contextRef="#ctx0" brushRef="#br0" timeOffset="142409.76">27944 4065 78 0,'-2'-2'24'0,"-4"-4"5"0,2 5 3 15,4 1 6-15,-3-6 5 0,1 4 2 16,-4-2 0-16,6 4 0 0,0 0-7 16,0 0 2-16,-2-1 2 0,-2-1 7 0,4 2 9 15,-3-4 2-15,-1 2-1 0,4 2 5 16,0 0 6-16,0 0 0 0,0 0 7 15,-6 0 3-15,6 0-4 0,0 0 3 16,0 0 6-16,0 0 1 0,0 0-8 16,0 0-8-16,0 0-10 0,0 0-15 15,0 0-6-15,0 0-13 0,0 0-9 0,0 0-3 16,0 0-1-16,0 0-3 0,0 0-4 16,0 0-1-16,0 0-2 0,0 0-1 15,0 0-1-15,2-2 0 0,4 2 2 16,3 0 7-16,6 0 1 0,2-3 0 15,6 3-2-15,2-2-3 0,5 0 3 16,6-4-3-16,2 1 2 0,3 3-5 0,1-4-2 16,3 4-5-16,-1 0 6 0,-1-3 2 15,4 5-1-15,0-2-4 0,3-2 3 16,1 2 2-16,2 1-2 0,1-5-1 16,-1 4 0-16,8-3 4 0,-6 3-5 15,1-4 0-15,-7 1 3 0,2 3-4 16,-3 0 3-16,-5-4-3 0,-1 4 3 0,-3 2-1 15,-1 0-2-15,-8-3 2 0,1 3 2 16,-5 0-6-16,-1 0 1 0,-3 0 0 16,-5 3 1-16,-1-3-1 0,-3 2 2 15,0 0 2-15,-4 2 0 0,-1-4 1 16,0 2-4-16,-1-2-1 0,1 2 1 0,-5 1 0 16,3-3 6-16,2 2-7 0,-6 0 4 15,5-2-4-15,-5 0 1 0,4 0 0 16,-3 4 0-16,5-4 3 0,-2 2-1 15,1-1-2-15,-3 3 3 0,4-2-3 16,-1 0 0-16,3 2-1 0,-3-3 4 16,3 1 0-16,1 2-4 0,-4-4 1 0,3 2 3 15,-1-2-3-15,-1 2 3 0,1-2-4 16,-1 3 1-16,0-3 3 0,1 2 0 16,-1-2-1-16,-1 0-3 0,1 0 1 15,-3 0 2-15,3 0 1 0,-1 2 3 16,-1-4-8-16,-2 2 0 0,2 0 1 15,-1 0 4-15,-5 0-1 0,0 0 1 0,0 0-2 16,4 0 1-16,-4 0 0 0,0 0 0 16,0 0 0-16,0 0-5 0,0 0 1 15,0 0 0-15,0 0 1 0,0 0-3 16,0 0 0-16,0 0 1 0,0 0 6 16,0 0-8-16,0 0 0 0,0 0 3 0,0 0 0 15,0 0-3-15,0 0-1 0,0 0-14 16,0 0-7-16,0 0-9 0,0 0 6 15,0 0 2-15,0 0 10 0,0 0 3 16,0 0 7-16,0 0 12 0,-2-2-2 16,2 2-4-16,0 0-10 0,0 0 8 0,0 0 3 15,0 0 6-15,0 0 10 0,-2 0 7 16,2 0 4-16,0 0 1 0,0 0-4 16,0 0-5-16,0 0 2 0,0 0-10 15,0 0-2-15,0 0-7 0,0 0 2 16,0 0-4-16,0 0 0 0,0 0 0 15,0 0-7-15,0 2 5 0,-4 4 35 0,3-2-38 16,1 3 4-16,0 4 2 0,-6-3-2 16,6 1 2-16,0 4 2 0,-2-2 23 15,0 8 18-15,4-4 7 0,-2 3 8 16,0 5 3-16,0 3-1 0,0-2-14 16,0 6-5-16,0-1-11 0,2 1-11 15,-2 0-6-15,4 2-10 0,-2 1 3 0,-1-1-4 16,-1-1 0-16,4 3 1 0,-4-3-2 15,2 1 5-15,-2-2-2 0,0 0 1 16,2-1-2-16,2-1-4 0,-4 0 8 16,2-2-1-16,-4 2-9 0,2 0 8 15,0-4-2-15,0 4-2 0,-4-4-1 16,4 2 0-16,0-2 3 0,0-1 1 0,4-1-1 16,-4 0-1-16,0-1 1 0,2-3-5 15,-2 9 4-15,2-5 1 0,-2 0-1 16,1-3-1-16,-1 3 3 0,4 0 2 15,-4 1-2-15,4-1-3 0,-4-1 1 16,4 1-2-16,-2-2 2 0,0-1 1 16,-1 0-2-16,-2-5 2 0,2 1-5 0,-1-4 4 15,4 2-7-15,-2 1 8 0,-2-5-5 16,0-2 2-16,2 1-2 0,2-1 3 16,-2 1-1-16,0-3-2 0,1-1 3 15,-1 3-4-15,0-1-2 0,0-1 7 16,2-1 1-16,-2 0 0 0,3 0-4 15,-3-1 5-15,0 1-6 0,2 0-1 16,-4-4-1-16,0 4 0 0,2-1-2 0,-2-3 4 16,0 0-3-16,0 0 6 0,0 0-4 15,0 0 2-15,0 0 3 0,0 0 2 16,0 0-6-16,0 0 6 0,0 0-1 16,0 0-1-16,0 0-3 0,0 0-1 0,0 0 5 15,0 0 0-15,0 0 3 0,0 0 3 16,0 0 3-16,-2 2 6 0,2-2-2 15,-4 0-6-15,0 0 4 0,-3 0-2 16,-1-2-3-16,-1-1-7 0,1 1-1 16,-1 0-1-16,-4 2 4 0,1-4-4 15,-1 4-1-15,2 0-3 0,-10-2 4 16,4 2 1-16,-2 0 0 0,-4 2 0 0,-5-2 0 16,-2 4 5-16,1-4 6 0,-3 2-9 15,2-4 4-15,2 2-2 0,-4-4 0 16,-1 2-2-16,1 0 0 0,2-1 1 15,2-1 1-15,-4 0 0 0,5 0-2 16,-3 1 5-16,1 1 9 0,1 2 14 16,0-6 4-16,1 6-1 0,-1-2-10 0,2 1-5 15,-5 2-3-15,3-1-11 0,-6 2-1 16,4 2 3-16,-4-2-6 0,2 0-2 16,-1 1 2-16,3 1 0 0,-2 0 4 15,2-2 0-15,1 0-1 0,-1 1 3 16,4-1-1-16,-4 0 4 0,-3 2 2 0,5-2-1 15,-4 0-3-15,0 1 7 0,0-3 27 16,0 0 23-16,-2 2 8 0,-2-2-1 16,2 0-9-16,-2 0-10 0,2 0-10 15,0-2-13-15,0 2-7 0,2 0 5 16,3-3 12-16,-1 1 18 0,3 2-6 16,3 0-5-16,-3-2-9 0,3-2-14 15,1 4 4-15,4-2-16 0,-3 0-1 0,5-1-4 16,-4 1-1-16,8-4-8 0,-4 4-3 15,3 0-5-15,3-3-60 0,-2-3-68 16,3 1-65-16,-3 0-88 0,4-6-172 16,-5-2-313-16,3-2 102 0,2-7 267 15</inkml:trace>
  <inkml:trace contextRef="#ctx0" brushRef="#br0" timeOffset="145029.2">28709 3285 984 0,'-21'-1'54'0,"1"-1"29"16,-3-6 53-16,0 1 21 0,4-1 1 16,2 3-16-16,0-3 10 0,0 1-1 15,4 1-4-15,2-1-3 0,-1-1 2 0,7 1-13 16,-1 0-14-16,0-5-25 0,6 1-32 16,4 0-25-16,4-4-20 0,3-3-21 15,8 3-3-15,2 4 0 0,3 3-14 16,-3 2-3-16,4 6 8 0,-1 8 5 15,-1 5 1-15,-4 4 9 16,-4 5-5-16,-2 0 4 0,-3 6 2 0,-3 2 0 16,-11 0-4-16,-1 3-2 0,-7 3 4 15,-6-1 3-15,-1-2 0 0,-6-3-3 16,0 0 7-16,-3-4 6 0,2-4 2 16,-3-3 2-16,-1-4 11 0,6 0 44 15,-1-2 26-15,2-6 36 0,6 1 18 0,6-3 17 16,1-3 25-16,5 0 16 0,5-2 31 15,0 0-22-15,0 0-38 0,0-2-38 16,2 2-71-16,9-6-19 0,6 5-7 16,4-5-20-16,9 2-21 0,6-1 10 15,4-3 8-15,-3 3-18 0,1 1 12 16,-4-2-12-16,2 1-6 0,-6 3-1 0,-5 0 4 16,0 2 7-16,-3-4-14 0,-5 3 14 15,-2 1-12-15,0-2-6 0,-5 2-8 16,-1-4 1-16,-3 2-35 0,-2 2-77 15,-4 0-62-15,0 0-78 0,0 0-94 16,4-5-176-16,-4 1-271 0,-4-2-279 16,2-1 411-16</inkml:trace>
  <inkml:trace contextRef="#ctx0" brushRef="#br0" timeOffset="145894.67">28337 3715 730 0,'-8'-2'53'16,"3"-1"52"-16,5 3 63 0,-2-2 56 0,2 2 34 16,-6-2 9-16,6 2-9 0,0 0-17 15,0 0-39-15,0 0-51 0,0 0-58 16,2-4-35-16,9 2-25 0,3 0-12 16,6-3-10-16,9 3-2 0,7-4-9 15,-1-1 1-15,7 1-1 0,0 3 1 0,1-3-5 16,-1 0-5-16,-1 3 6 0,-1-3 4 15,0 4-6-15,-6-3 3 0,-2-1 5 16,-4 4 1-16,-5 0-4 0,-6-1 4 16,-4 1-6-16,-3 2 4 0,-10 0-3 15,0 0 12-15,0 0 3 0,0 0-16 16,-10 0-33-16,-5 2-18 0,-8 1-5 0,-3-1 11 16,-6 0 94-16,-2 2-92 0,0-2 13 15,0 0 7-15,0 3 6 0,1-3 6 16,1-2 2-16,6 4-1 0,-2-2 4 15,7-2 12-15,0 0 31 0,8 0 35 16,1 0 23-16,12 0 16 0,0 0 1 16,0 0-9-16,0 0-35 0,0 0-21 0,4-2-21 15,6 2-12-15,9-4-10 0,5 4-10 16,3-2 4-16,8 2 2 0,-4 0 2 16,1-2-4-16,0 4-5 0,-6 0 12 15,-1 2-6-15,-4-4-2 0,-8 2-33 16,0-1-44-16,-5 3-27 0,-8-4 3 0,0 0 19 15,-6 2-28-15,-5 0 8 0,-10 2 21 16,-7-1 24-16,-4 3 19 0,-8-4 16 16,2 1 8-16,-2-1 16 0,3-2 35 15,3-2 44-15,7 2 53 0,4 0 44 16,6-3 31-16,8 3 12 0,9 0-14 16,0 0-36-16,0 0-54 0,0 0-44 15,6-2-29-15,3 2-25 0,10 0-17 0,7-2 0 16,5 2-16-16,3 0-105 0,3-4-116 15,-3 4-132-15,-5 0-129 0,1 0-88 16,-3 0-196-16,-5-2 237 0,-5-3 232 16</inkml:trace>
  <inkml:trace contextRef="#ctx0" brushRef="#br0" timeOffset="150089.13">28384 4896 626 0,'0'0'2'0,"0"0"-3"0,0 0-19 16,0 0-45-16,0 0-51 0,8 0-65 15,-1 0 65-15</inkml:trace>
  <inkml:trace contextRef="#ctx0" brushRef="#br0" timeOffset="152014.47">28726 5536 103 0,'0'-5'9'0,"0"-3"6"16,-4 5 7-16,3-3 7 0,-5 1 15 16,4 1 22-16,0-2 10 0,0 1 13 15,-3 1 12-15,3 0 10 0,-2 0-3 0,2-1-4 16,0-1 6-16,0 3 11 0,2-3 23 16,-4 4 23-16,4 2 22 0,-1-5 8 15,1 5 31-15,0 0 31 0,-2-6 9 16,2 6-15-16,0 0-15 0,0 0-24 15,0 0-31-15,-6 0-38 0,6 0-48 16,0 0-33-16,0 0-26 0,0 4-21 16,0-4-12-16,0 0-15 0,0 0-12 0,-2 3 2 15,2 10 11-15,2 8-1 0,-2 1 6 16,0 4 0-16,2 8 3 0,-2 3 1 16,0 2 1-16,0 0 1 0,4 4-2 15,-4 0 0-15,0-4 0 0,0 0 5 16,0 2-7-16,2-2 7 0,-1-2 0 15,-1-2-7-15,4-3 5 0,-2-2-1 0,0-6 1 16,-2 2-3-16,2-7 1 0,-2-1 1 16,0-7-2-16,0 1 1 0,0-5-7 15,4-3 8-15,-4-4-2 0,0 0 0 16,0 0 15-16,0 5-16 0,0-5 1 16,0 0-2-16,0 0 1 0,0 0-1 0,0 0 1 15,0 0-7-15,0 0-33 0,0 0-70 16,0 0-85-16,0 0-86 0,0-2-99 15,0-3-93-15,0 3-84 0,0-4-47 16,3 5 79-16,3-7 221 0</inkml:trace>
  <inkml:trace contextRef="#ctx0" brushRef="#br0" timeOffset="152871.45">28407 6509 1409 0,'-4'-7'77'0,"-4"1"89"15,3 4 84-15,-1-3 71 0,6 5 18 16,0 0-15-16,0 0-44 0,0 0 96 16,-4 2-255-16,4-2-70 0,0 3-42 0,-2 9-18 15,2 8-4-15,0 4 9 0,0 6-4 16,0 4 5-16,0-3 9 0,0 5 14 15,0-5-14-15,0 4 7 0,2-8-5 16,-2 0-12-16,2-2 11 0,-2-5 2 16,2-3-4-16,-2-2-4 0,0-4 1 0,0-2-2 15,4-1 1-15,-4-8-5 0,0 0-12 16,0 0-40-16,0 0-36 0,0 0-35 16,0 0 1-16,0-2-8 0,0-6-125 15,2-7-118-15,-2-11-75 0,2-5-25 16,1-5 20-16,-3-3 36 0,0 0 49 15,-3-2 161-15</inkml:trace>
  <inkml:trace contextRef="#ctx0" brushRef="#br0" timeOffset="153555.53">28356 6498 939 0,'-6'-4'83'15,"-1"-1"64"-15,3 3 67 0,-2 2 39 16,6 0 0-16,0 0-18 0,0 0-45 16,0 0-53-16,0 0-66 0,0 0-37 0,0 0-30 15,0 0-7-15,0 0-7 0,0 0 5 16,0 0 2-16,4 0 7 0,0 2 4 15,3 0 3-15,6-2 5 0,1 5-5 16,1-7 8-16,2 2-1 0,4 0-8 16,-3-3 6-16,1 1-3 0,4-4 0 0,0 4-6 15,-2 1-7-15,1-3 3 0,-3 4-6 16,2 0 4-16,-2 0-9 0,0 0 10 16,1 0 0-16,-1 4 0 0,2-4-9 15,-2 1 6-15,-2-1-1 0,2 0 6 16,-2 2-1-16,-2-2 4 0,2 0-6 15,0 4-4-15,-4-8 10 0,-1 8-11 16,-5-4 4-16,1 0 0 0,1 0 0 0,-9 0 4 16,6 0 5-16,-6 0-1 0,0 0-2 15,0 0 7-15,0 0-1 0,0 0-4 16,0 0 8-16,0 0 4 0,0 0 14 16,0 0 16-16,0 0 41 0,0 0 33 15,0 0 31-15,0 0 26 0,0 0-2 0,0 0-14 16,0 0-31-16,0 0-33 0,0 0-38 15,-2 2-24-15,2-2-21 0,-4 2-21 16,2 1-5-16,0 7 3 0,-1 5 8 16,-1 7 10-16,-2 0-1 0,4 6 4 15,-3 2 4-15,3 0 1 0,2 0-3 16,0 1 1-16,-2 1-11 0,4-2 2 0,-2-1 10 16,0-1-12-16,5 0-1 0,-3-4-7 15,0-1-7-15,0-1 6 0,2-5-1 16,0 3-5-16,-1-3 1 0,-1-4 1 15,-2-4 6-15,2 2-2 0,2-3-3 16,-4-8 3-16,2 4-1 0,-2-4 7 0,0 0 0 16,0 0-8-16,0 0 1 0,0 0 0 15,0 0 1-15,0 0 1 0,0 0 3 16,0 0-5-16,0 0 1 0,-2 5 11 16,-6-5-17-16,-3 2 5 0,-2-4 1 15,-2 2 6-15,-4 0-2 0,-4 0 0 16,-1-2 4-16,-1-1 0 0,1 1 6 0,-3 0-5 15,-3-4-1-15,3 6 10 0,1-2-16 16,-2-1-4-16,3-1 3 0,4-2-15 16,0 5-83-16,3-7-132 0,2 2-139 15,1-1-158-15,-2-2-406 0,8-2-22 16,-3-1 365-16</inkml:trace>
  <inkml:trace contextRef="#ctx0" brushRef="#br0" timeOffset="155674.25">25665 6532 66 0,'0'0'12'0,"0"0"5"16,0 0 0-16,0 0 2 0,0 0-2 16,0 0-3-16,0 0 1 0,0 0 3 0,0-6 7 15,0 6 8-15,0 0 13 0,0 0 15 16,0 0 16-16,0 0 13 0,0 0 14 16,0-2-1-16,0 2-3 0,0 0-16 15,0 0-22-15,0-5-19 0,0 5-15 16,-2-6-14-16,4 4-9 0,-2-3-5 0,0 5-17 15,0 0-3-15,0-4-12 0,0 4-4 16,0 0-4-16,0 0 6 0,0 0 1 16,0-6 10-16,0 6 10 0,0 0 7 15,0 0 4-15,0 0 5 0,0 0 1 16,0 0 6-16,0 0 8 0,0 0 12 0,0 0 9 16,0 0 0-16,0 0 2 0,0 0 6 15,-2-2 3-15,2 2 8 0,0 0 5 16,0 0 6-16,0-5 1 0,0 5 1 15,0 0 0-15,0 0-5 0,0 0-18 16,0 0-10-16,0 0-11 0,0 0-11 16,0 0-9-16,0 0-5 0,0 0-10 0,0 0-16 15,0 0-12-15,0 0-12 0,0 0 5 16,0 0-4-16,0 0 9 0,0 0 8 16,0 0 10-16,0 0 4 0,0 0 3 15,0 0 5-15,0 0 3 0,0 0-2 16,0 0 11-16,0 0 8 0,0 0 6 0,0 0 13 15,0 0 5-15,0 0 11 0,0 0 9 16,0 0 0-16,0 0 8 0,0 0 2 16,0 0 8-16,0 0 9 0,0 0 10 15,0 0 9-15,0 0-4 0,0 0 3 16,0 0-8-16,0 0-9 0,0 0-16 0,0 0-14 16,0 0-16-16,0 0-13 0,0 0-9 15,0 0-12-15,0 5-4 0,0 3 3 16,2 1 7-16,3 6-6 0,1 6 4 15,1 3 3-15,-3 4-2 0,6-2-1 16,-3 7 3-16,3-1-4 0,-3-2-6 16,1-1-1-16,-1 3 4 0,-1-4 3 0,-2-4-6 15,2 2-4-15,1-4 9 0,-3-3-2 16,0 3-4-16,-1-1 0 0,3-4-2 16,-2 3 6-16,2-5 3 0,-5 2-4 15,3-2 1-15,-2-2 1 0,0 1-5 16,-2-1 4-16,2-3-1 0,2 5-2 0,-4-6 5 15,3 4-6-15,-3-4 0 0,0 4 4 16,4-3 4-16,-4 1-9 0,0-2 2 16,0 0-4-16,2-1 5 0,0-1-1 15,-2 1-4-15,0-3 0 0,0-5 1 16,0 6 9-16,0-6-6 0,0 0 6 16,0 0-3-16,0 0 1 0,0 0 7 15,0 0 28-15,0 0 53 0,0 0 53 0,0 0 44 16,0 0 22-16,0 0 14 0,0 0-1 15,-2 0-11-15,2 0-28 0,-6 0-52 16,3 0-43-16,-5 0-14 0,-1-4-65 16,-1 2-142-16,-3 0-208 0,-2-1-315 15,-2 3-407-15,0-2-54 0,0-4 422 0</inkml:trace>
  <inkml:trace contextRef="#ctx0" brushRef="#br0" timeOffset="157221.29">29263 6623 832 0,'0'-9'47'15,"-4"1"42"-15,0 3 42 0,4 5 36 16,0 0 26-16,0 0 11 0,0 0 12 0,0 0 6 16,0 0-14-16,0 0-13 0,0 0-21 15,0 0-14-15,0 0-34 0,-3 0-29 16,1 5-25-16,0 4 13 0,0 6 34 15,-2 9-5-15,0 10-2 0,-3 3-22 16,1 2-6-16,4 4-26 0,0 2-12 16,-1-1-19-16,3-3-15 0,5 0-4 0,-3-2-5 15,6-7-6-15,-3-4-6 0,3-4-9 16,-2-4-53-16,-1-3-43 0,-3-4-36 16,4-5-22-16,-4-3-1 0,-2-5 26 15,0 0 41-15,0 0 53 0,2-4 58 16,-2 1-36-16,-4-8-69 0,2-8-65 15,-2-7-72-15,2-6-50 0,-3-10-30 16,3-3-2-16,-2 0 44 0,-2-1 65 0,1 1 66 16,1 6 51-16,-4-2 39 0,3 4 28 15,1 5 51-15,-2 4 40 0,0 4 30 16,3 4 21-16,-3 5 18 0,2 4 22 16,0 0 11-16,1 3 12 0,3 4 5 15,0 4-3-15,0 0-17 0,0 0-40 0,0 0-44 16,0 0-32-16,0 0-18 0,2 0-17 15,7 0-6-15,6 4 21 0,4 4 9 16,6-1 0-16,7 4-8 0,2-2-6 16,4 1-1-16,3 3-12 0,-5-4 1 15,2 2-11-15,-4-3-2 0,-6 1 1 16,-3-3 0-16,-3-3-4 0,-5 1 3 0,-1-2 8 16,-9-2-12-16,1 0 10 0,-5 2 1 15,-3-2 7-15,0 0 43 0,0 0 79 16,0 0 67-16,0 0 45 0,-1-2-25 15,-1 2-36-15,-6 0-32 0,2 0-41 16,6 0-40-16,-3 0-46 0,-1 2-21 16,4-2-15-16,-4 5-16 0,0 3 6 0,2 5 2 15,2 2 2-15,-1 3 11 0,2 3-3 16,-1 3 3-16,2 2 9 0,2 0-1 16,0 2 5-16,2 3-11 0,-1 5 9 15,-3-5-4-15,2 3 2 0,0-4-4 16,-2-1-1-16,-2-2-6 0,0 0 3 15,-2-4 4-15,-4-3 0 0,2-3-5 16,-1-2 2-16,-3-2-1 0,0-4 12 0,-1-1 5 16,-6-3-6-16,4-5 2 0,-6 0 14 15,0-4 2-15,-6-3 1 0,-2-4-5 16,1-8-9-16,-1 3-56 0,-1-1-91 16,3-6-125-16,0-3-162 0,3 0-275 15,4-3-341-15,1-5 350 0,0-5 284 16</inkml:trace>
  <inkml:trace contextRef="#ctx0" brushRef="#br0" timeOffset="157927.38">28739 5566 309 0,'-5'-13'15'0,"-3"4"25"15,3 1 30-15,-1-1 28 0,4 2 21 16,0-1 12-16,2 8 12 0,-2-5 12 16,2 5 12-16,0-6 8 0,0 6 3 0,0 0-6 15,0 0-26-15,0 0-33 0,0 0-30 16,0 0-33-16,0 0-20 0,2 0-20 15,-2 0-15-15,0 6 2 0,4 3 11 16,3 6 37-16,5 5 4 0,-3 8-2 16,6 4 1-16,-1 11-9 0,8-2 0 15,1 7-11-15,1 0 0 0,1 8-11 0,3-2 0 16,3 0-4-16,1-2-4 0,-2 4-3 16,6-4 2-16,-2 0-1 0,0-4-3 15,-2 3-1-15,0-7-1 0,-5-5-1 16,-1-1 0-16,-3-3 5 0,-6-5-8 15,2-2-2-15,-4-4 0 0,-6 0 1 0,1-4 8 16,-3-3-1-16,-1 2 0 0,-4-2 0 16,0-4-42-16,-2-4-163 0,-2 0-164 15,0-1-280-15,2-8 31 0,-10-2 235 16</inkml:trace>
  <inkml:trace contextRef="#ctx0" brushRef="#br0" timeOffset="159182.62">30629 4139 221 0,'-5'0'7'0,"1"-2"-1"16,4 2 5-16,-6-3 6 0,2 1 5 15,-1 0 6-15,-1-2 9 0,2 1 9 16,-1-1 5-16,1 0 8 0,0-1 7 0,2-3 10 16,-4 6 5-16,5-3 2 0,-1-1-1 15,0 4 1-15,2 2-4 0,0 0-3 16,-6-5-2-16,6 5 10 0,0 0 8 15,-2-2 13-15,-3 0 7 0,5 2 14 16,0 0 12-16,0 0 13 0,0 0 2 0,0 0-3 16,0 0 1-16,0 0-3 0,0 0-10 15,0 0-9-15,0 0-23 0,0 0-22 16,0 0-24-16,0 0-23 0,0 0-24 16,0 0-10-16,0 0-6 0,0 2-3 15,-2 0-5-15,2 1-6 0,0 5 8 16,2 1 11-16,3 12-4 0,-1 3-2 0,4 7 0 15,-3 12 1-15,3 7 1 0,-1 10 1 16,-3 7 4-16,2 2-5 0,-4 5 1 16,3 1-1-16,-1-3 7 0,2-1-1 15,-4-1 3-15,5-4-1 0,-5-3-2 16,6-7 0-16,-3-4-8 0,-3-8 7 16,4-3-2-16,-2-5 2 0,0-7-7 0,-3-1 5 15,1-5 2-15,0-1-6 0,2-5 15 16,-4-1-8-16,2-3-1 0,-2 1 1 15,0-5-1-15,0-4-6 0,0-5 1 16,0 0-1-16,0 0-2 0,0 4-9 16,0-4-63-16,0 0-111 0,0 0-124 0,2-2-125 15,-2 0-132-15,4-5-76 0,-3-4 194 16,3-12 193-16</inkml:trace>
  <inkml:trace contextRef="#ctx0" brushRef="#br0" timeOffset="160589.75">30620 4065 95 0,'4'0'13'15,"-4"0"13"-15,0 0 8 0,3-2 8 16,-3 2-4-16,0 0-2 0,0-6 1 16,0 6-5-16,0-1-9 0,-3-3-7 0,-1 2-7 15,-4 0-2-15,1 2-4 0,-1 0 0 16,-1 0-3-16,-1 0 7 0,1 2 2 15,1-2 8-15,-5 2 8 0,5-2 7 16,-1 0 10-16,1 0 9 0,5 0 6 16,-5 0 4-16,8 0 1 0,0 0-2 15,0 0-6-15,0 0-3 0,0 0-1 0,0 0 0 16,0 0-1-16,0 0-4 0,0 0-2 16,0 0-1-16,0 0 3 0,0 0-12 15,0 0 2-15,0 0-1 0,0 0 8 16,0 0 10-16,0 0 8 0,0 0 13 15,0 0 9-15,0 0 5 0,0 0 10 0,0 0-8 16,0 0-10-16,0 0-10 0,0 0 0 16,0 0-7-16,2 0 0 0,0 4 4 15,-2-4 2-15,0 0 2 0,0 0 9 16,4-4-13-16,-1 4-2 0,11 0 62 16,-1-4 54-16,11-1-1 0,7-1-17 15,5 2-26-15,9-3-34 0,6-1-22 16,10 1-24-16,8-1-2 0,9 1-5 15,13 0-16-15,9 1-7 0,6 4 6 16,1 2-8-16,7 2-2 0,-3 0-6 16,1 3-6-16,-10 1-9 0,-4-4 1 15,-5 3-8-15,-10-5-1 0,-6 2-4 16,-11-2 1-16,-7 0 7 0,-10-2-3 16,-7 2 12-16,-8-3-11 0,-10 3 13 15,-9-2-6-15,-3 2-2 0,-5 0 11 16,-7 0 4-16,0 0 38 0,0 0 28 15,0 0 7-15,0 0-15 0,0 0-13 16,0 0-1-16,0 0-16 0,0 0-25 16,0 0-1-16,0 0-20 0,0 0-28 15,0 0-82-15,0 0-88 0,0 0-127 16,0 0-111-16,0 0-110 0,0 0-91 16,0 0 45-16,-2 0-98 0,-3 0 247 15,-7 0 200-15</inkml:trace>
  <inkml:trace contextRef="#ctx0" brushRef="#br0" timeOffset="161966.91">32338 4048 663 0,'0'0'48'16,"2"0"35"-16,-2 0 15 0,0 0 6 15,2 2-10-15,-2-2-11 0,0 0-12 16,0 6-17-16,0-6-22 0,1 1-12 16,3 5-4-16,-2 3 7 0,0 4 19 15,2 4 13-15,0 4 1 0,3 3 0 16,-1 7-5-16,1 5-6 0,-1 3 2 15,2 5-7-15,-3 5 2 0,3 3 29 16,-4 0 20-16,1 0 15 0,3 0-6 16,-1 2-4-16,1 0-7 0,-1-2-15 15,-1 4-6-15,2-2-11 0,3-4-11 16,-2 0-10-16,1 4-1 0,-1-2 13 16,5-5 2-16,-3 1-1 0,-2-1-11 15,5-3-7-15,-5-1-8 0,1-2-8 16,-1 0-5-16,0-4-6 0,5-3 2 15,-5 1-8-15,1-5 11 0,-3-2 2 16,1-4-10-16,-3-2 5 0,-1-5-8 16,2-2 7-16,-6-2-3 0,2-6 0 15,-2-7-2-15,0 6 1 0,0-6-1 16,0 0 2-16,0 0 7 0,0 0 3 0,0 0-1 16,0 0-3-16,0 0-5 0,0 0 3 15,0 0 4-15,0 0-9 0,0 0-5 16,0 0 9-16,0 0-5 0,0 0-4 15,0 0 4-15,0 0-8 0,0 0 9 0,0 0 5 16,0 0-5-16,0 0-1 0,0 0 2 16,0 0 3-16,0 0-1 0,0 0 19 15,0 0 36-15,0 0 37 0,0 0 26 16,0 0 22-16,0 0 12 0,2-4 24 16,-2 4 1-16,0 0-6 0,0 0-3 15,0-2-10-15,0 2-10 0,-4-5-46 16,-2 1-23-16,-3-2-22 0,5 1-31 15,-9-3-10-15,1 1-11 0,-7 3 0 16,2-1-10-16,-3-1 1 0,-3 2 5 16,-2-1-12-16,-3-1 7 0,-4 3-35 15,0-3 39-15,-2 4 0 0,0-2 5 16,-4 3-6-16,-2 1-5 0,-3 0 2 16,-1 1 0-16,-5 3 6 0,-7 0-12 15,-3 1 21-15,0 1-10 0,-5-2 8 16,0-1-2-16,-2 1-8 0,-2 4 5 15,3-3-5-15,3 1 1 0,-4-3-2 16,0 5-17-16,3-3 6 0,3 3 2 16,1-2 7-16,3 1 5 0,5-3 6 15,-2 3 0-15,7-1 0 0,1-1-2 16,3 3 4-16,5-5-4 0,-1 3 2 16,4 1-195-16,4-1 209 0,-1 1 5 15,-1-5 6-15,6 4-3 0,1-2-2 16,1-4 184-16,3 5-204 0,4-5 5 15,2-2-29-15,3 2-7 0,-1-5-2 16,4 3 5-16,-3-6-7 0,3 3 6 0,-4-4 20 16,1 1 7-16,1-3 4 0,0 2-13 15,1 1 3-15,3 1 8 0,-1 5-3 16,0-4-3-16,3 1 18 0,-1 1 17 16,2-2 33-16,2 1-5 0,-3 3 2 15,1 0-4-15,4 2 3 0,-2-5-11 16,2 5-15-16,0 0-3 0,0 0-10 15,0 0-9-15,0 0-11 0,0 0 199 0,0 0-235 16,0 0 6-16,0 0 4 0,0 0-13 16,0 0 5-16,0 0 0 0,0 0 1 15,0 0-1-15,0 0 18 0,0 0 1 16,0 0 6-16,0 0 201 0,0 0-218 16,0 0-2-16,0 0 6 0,0 0 28 0,0 0 28 15,0 0 24-15,0 0-16 0,0 0 16 16,0-2 11-16,0-6-17 0,2 1-21 15,-2-4-10-15,4 0-14 0,-4-2-10 16,4-2-5-16,-3-2-10 0,1-4 0 0,2 1 5 16,-2 1-2-16,0-7 5 0,0 2-10 15,2-4-4-15,-4-3-4 0,1-5-51 16,1-1-54-16,2-2-148 0,0-11-316 16,2-4-174-16,-3-6-122 0,9-5-449 15,-3-4 205-15,-5-11 458 0</inkml:trace>
  <inkml:trace contextRef="#ctx0" brushRef="#br0" timeOffset="162795.4">30491 4214 398 0,'-2'-8'17'0,"1"1"20"16,-3 1 17-16,0-1 26 0,2 5 17 16,-2-4 9-16,4 6 19 0,-3 0 18 0,3 0 1 15,0 0-11-15,0 0-26 0,0 0-26 16,0 0-23-16,0 0-34 0,0 0-18 15,0 8-7-15,0-1-6 0,1 8 1 16,5 11 2-16,-2-2 5 0,3 8-2 16,-1 9 11-16,-2 4-1 0,3 3 5 15,1 2-3-15,-2 4 3 0,-3 2 5 0,5 3 12 16,-2 3 7-16,-3-3 0 0,1 1 4 16,2-2 7-16,-2-1-2 0,3-1 12 15,-5-6 3-15,0-3-3 0,2-4-8 16,-2-6-3-16,-2 0-11 0,2-5 4 15,-2 3 7-15,0-3-1 0,0-5-6 0,1 3-5 16,-1-2-3-16,0-6-7 0,0 1-12 16,4-6-6-16,-4-3 3 0,0-1-8 15,0-3-1-15,2-5-4 0,-2-5-2 16,0 0 5-16,0 0 6 0,0 0-4 16,0 4 5-16,0-4-4 0,0 0 2 15,0 0 0-15,0 0-2 0,0 0-2 0,0 0 5 16,0 0-7-16,0 0 0 0,0 0-4 15,0 0 4-15,0 0-4 0,0 0 8 16,0 0-4-16,-2 6-36 0,4-4-124 16,0 3-94-16,-2-3-128 0,0-2-151 15,0 0-14-15,0 0 212 0</inkml:trace>
  <inkml:trace contextRef="#ctx0" brushRef="#br0" timeOffset="163478.98">30527 5293 635 0,'-7'-8'54'0,"-1"5"48"16,4-3 17-16,4 6 4 0,0 0-9 15,0 0-19-15,0 0-20 0,0 0-25 16,0 0-23-16,-2 2-14 0,4 5 6 0,2 1 41 16,0 5 9-16,3 2-10 0,1 5-2 15,0-1-3-15,-3 3-2 0,1 0-8 16,1 1-8-16,-1 3-5 0,0-4-8 16,-2-3-5-16,1 1-2 0,-1 1-1 15,0-7-4-15,0 1-3 0,1 0-4 0,-3-4-1 16,0 2 3-16,2 0-1 0,0-1-2 15,-1-5-1-15,-1 0 4 0,-2 1-1 16,0-3-10-16,0 1 10 0,0-6-3 16,-2 2 4-16,2-2 10 0,0 0 30 15,0 0 37-15,0 0 8 0,0 0-6 16,0 0-1-16,0 0-12 0,0 0-8 0,0-2-7 16,-3-2-54-16,1-3-168 0,2-2-140 15,-2-1-169-15,-2-5 112 0,4 1-224 16,0-5 224-16</inkml:trace>
  <inkml:trace contextRef="#ctx0" brushRef="#br0" timeOffset="164202.53">30412 4160 272 0,'-6'-6'16'15,"1"1"14"-15,3 1 17 0,0-2 15 16,2 6 18-16,0 0 22 0,0 0 15 16,-2-2 8-16,2 2 8 0,0 0 8 15,0 0 5-15,0 0 12 0,-6-5 9 0,6 5-8 16,0 0-7-16,0 0-16 0,0 0-22 15,0 0-32-15,0 0-34 0,0 0-31 16,0 0-29-16,0 0-9 0,0 0-9 16,-2 7 6-16,2 3 5 0,2 10 2 15,-2 8 5-15,2 5 10 0,2 10-2 16,-4 11 2-16,2 4 1 0,0 1-2 0,0 6 10 16,-2 4-1-16,3-2 7 0,-1 0 10 15,0-2 7-15,2-5-3 0,0-2-5 16,1 1 14-16,-1-7 1 0,2-3-10 15,-4-5-1-15,3-3-10 0,-3-4-5 16,0-7 2-16,2 0-9 0,-2-8 0 0,0 1-9 16,2-5 1-16,-4 1-1 0,1-3-2 15,1-2-4-15,2 0-72 0,-4-4-80 16,0 3-70-16,2-4-102 0,-2 0-88 16,2 2-107-16,-2-1 203 0</inkml:trace>
  <inkml:trace contextRef="#ctx0" brushRef="#br0" timeOffset="167449.54">30952 3202 66 0,'-1'-2'9'0,"-5"-4"2"0,6 6 1 15,-4-2 6-15,4 2 8 0,-4-5 6 16,4 5 8-16,0 0 14 0,-2-2 10 16,2 2 18-16,-5-4 18 0,5 4 9 15,-2-2 0-15,2 2 3 0,-2-2-3 16,2 2-8-16,0 0-4 0,-2-5-14 16,-2-1-9-16,2 3-10 0,2 3-9 15,0-6-2-15,-1 4-8 16,-3-2 2-16,4 4 1 0,0 0 10 15,0 0 3-15,-2-3 8 0,2 3 2 16,0 0-3-16,-6 0 0 0,6 0 19 16,0 0-32-16,0 0 1 0,0 0-6 15,0 0-10-15,0 0-14 16,0 0-2-16,0 0-11 0,0 0-6 16,0 0-2-16,0 0-6 0,0 0 1 15,0 0 1-15,0 0-4 0,0 0-1 16,0 0 1-16,0 0-7 15,0 0-40-15,0 0-40 0,0 0-27 16,0 0-27-16,0 0-28 0,0 0-12 16,0 0-14-16,-2-6-3 0,2 6-10 15,0 0 2-15,0 0 10 16,0 0 19-16,-2-2 3 0,2 2 62 16,0 0 53-16</inkml:trace>
  <inkml:trace contextRef="#ctx0" brushRef="#br0" timeOffset="168333.52">30901 3140 322 0,'-5'0'24'0,"3"0"6"15,-6-3 13-15,3 3 32 0,1 0 26 16,-2 0 21-16,2 0 22 16,-1 0 22-16,1-2 6 0,0 0 13 15,4 2 2-15,0 0-7 0,-4-4-13 16,-1 4-19-16,5 0-23 0,0 0-18 16,0 0-28-16,0 0-29 0,0 0-23 15,0-4-12-15,5-1-14 16,-1-1-7-16,4-1-2 0,-1 5 0 15,3 0 2-15,-1-2 2 0,3 4 2 16,-3 4-3-16,2-2-3 16,-1 4 2-16,1-3 4 0,-5 5-3 15,5 3 10-15,-3-2-5 0,-5 4 0 16,3 2-3-16,-2 0 8 0,0 2-5 16,-8 3 4-16,2-3 0 0,-4 3 6 15,1 3-4-15,-9-5 1 0,3 1 1 16,-6-1 1-16,-2 1 6 0,2-4 18 15,0 0 19-15,0-6 14 0,0-1 23 16,0-1 4-16,0-5 11 0,2 2 9 16,-2-4 9-16,6 0 17 0,-1-4-3 15,9 2 6-15,3 2-10 0,0 0-18 16,0 0-20-16,0 0-27 16,-2-2-26-16,4-2-17 0,1 1-18 15,9-1-6-15,1 0-9 0,6 1 5 16,-2 3-9-16,2-2 12 0,0 4-2 0,1 3-5 15,-1 1 1-15,0-3 155 16,0 5-171-16,-2-1-5 0,-4 4 7 16,2-1-5-16,-1-1 8 0,-5 2-4 15,1-1-1-15,-3-1-4 0,1 2 32 16,-6-4-7-16,0 3 0 0,1-1 7 16,-6 4-2-16,1-5 7 0,-2 1 8 15,-4 4-4-15,1 0 9 0,-3-4 32 16,-3 0 14-16,2 3 9 0,-3-3 4 15,-1 0 0-15,4-1 2 0,-4-3-12 16,4 1-7-16,-3-4-18 0,-1 3-3 16,4-3-18-16,1 0 2 0,-1-2-8 15,2 0-6-15,1 0 2 0,1 4-5 16,1-4 10-16,0 0-2 0,6 0 12 16,-5 0 14-16,1 0 5 0,4 0-1 15,0 0 2-15,0 0-11 0,0 0-4 16,0 0-4-16,0 0-14 0,0 0-14 15,0 0 3-15,0 0 8 16,0 0-4-16,0 0 11 0,0 0 0 0,0 0 10 16,0 0 7-16,0 0 18 0,0-6-131 15,0 6 174-15,0 0-15 16,0 0-1-16,0 0-15 0,-2-2-13 16,2 2-6-16,0 0-3 0,0 0-18 15,-4-3-3-15,4 3-6 0,0 0-11 16,0 0 11-16,0 0-4 0,0 0-12 15,0-4 0-15,0 4 4 0,0 0-10 16,0 0 0-16,0 0 8 0,0 0-4 16,0 0-4-16,0 0 0 0,0 0-8 15,0 0-108-15,0 0-101 0,0 0-115 16,0 0-138-16,-2-6-181 0,0 1-234 16,2-5-427-16,0-3 378 0,-4-2 388 15</inkml:trace>
  <inkml:trace contextRef="#ctx0" brushRef="#br0" timeOffset="169035.09">30786 3127 692 0,'-7'0'47'16,"-1"-2"34"-16,4 4 32 0,-1-4 26 16,5 2 31-16,0 0 28 0,0 0-3 15,0 0-23-15,0 0-35 0,0 0-30 16,0 0-33-16,0 0-25 15,0 0-25-15,0 0-11 0,0 0-11 16,0-5 2-16,0 5-2 0,0 0-2 16,0 0 1-16,0 0-3 0,0 0 0 15,0 0 3-15,0 0-7 16,1-2 8-16,5-2-4 0,-4 4-3 16,4-2 0-16,-3 2 3 0,3-1-2 15,0 1 2-15,-4 1 1 0,-2-1-4 16,0 0-3-16,0 0 2 15,0 0-4-15,0 0-86 0,2 2-53 16,0 2-97-16,3-2-111 0,3 0-196 16,3-4 190-16,0-4 149 0</inkml:trace>
  <inkml:trace contextRef="#ctx0" brushRef="#br0" timeOffset="170307.82">31453 2910 635 0,'0'-8'43'0,"-3"1"47"0,1-1 40 16,2 3 28-16,0 5 28 0,0 0 16 15,2-6 10-15,-2 6-5 16,0 0-31-16,0 0-36 0,0 0-43 16,0 4-20-16,3 3 22 0,-1 8 20 15,0 7 8-15,0 5 13 0,2 10-14 16,-4 7 5-16,0 8-18 16,0 4-34-16,0-2-25 0,2 0-14 15,-2-2-21-15,0-3-10 0,2-8 0 16,1-4-10-16,1-7 1 0,0-4 3 15,-2-10-9-15,2-6 4 0,-1-3-8 16,-3-7-26-16,0 0-48 0,0 0-9 16,2-4-88-16,-4-9-123 0,2-9-84 15,0-8-90-15,-3-7-66 0,1-6-48 16,0-1 236-16</inkml:trace>
  <inkml:trace contextRef="#ctx0" brushRef="#br0" timeOffset="170519.69">31387 2943 1054 0,'-7'-4'104'0,"7"4"70"16,-6-3 15-16,6 3-17 0,0 0-16 16,6-2-21-16,5 2 12 0,10-2 4 15,7-2-22-15,6 2-16 16,6 2-23-16,3-2-14 0,3-3-13 16,-3-1-24-16,-3 3-19 0,-4-1-14 15,-2 0-4-15,-6 4-13 0,-3-4-109 16,-8 4-77-16,-6 0-99 0,-4 0-91 15,-7 0-84-15,2 6-12 16,-4 1 72-16,-7 1 174 0</inkml:trace>
  <inkml:trace contextRef="#ctx0" brushRef="#br0" timeOffset="170729.56">31453 3298 2310 0,'0'8'51'0,"0"-8"36"15,0 0-11-15,4 0-9 0,6-2-15 16,5-5-5-16,7-1-11 0,3-3-13 16,7 2-14-16,-2-1-9 0,2-1-5 15,1 2 4-15,-3 3-30 16,-2 3-63-16,-5 3-43 0,-1 0-55 0,-8 0-59 16,-3 3-54-16,-5 3-31 0,-1 1 26 15,-5 3-124-15,-7 4 116 16,-5 5 135-16</inkml:trace>
  <inkml:trace contextRef="#ctx0" brushRef="#br0" timeOffset="170924.45">31429 3579 2328 0,'-8'4'102'0,"8"-4"46"0,0 0 18 16,0 0-23-16,2 4-17 0,8-8-28 15,7 0-14-15,3-3-19 16,9-4-30-16,5 1-16 0,0 1-7 15,5 2-6-15,-1-4-73 0,-4 3-85 16,-2 1-77-16,2 3-66 0,-5-2-71 16,-1 1-62-16,-3 1-52 0,1-3 140 15,-1-5-113-15,-5 1 187 0</inkml:trace>
  <inkml:trace contextRef="#ctx0" brushRef="#br0" timeOffset="171206.78">31928 3328 1895 0,'-10'-2'93'16,"1"-1"93"-16,9 3 15 0,0 0-29 15,-6-2-34-15,6-4-31 0,6 2-38 16,3-1-35-16,1 5-38 0,7 0-15 16,-2 2 7-16,2 3 2 0,0 5 13 15,-4 3 10-15,-4 1 9 0,-1 3-121 16,0 6 140-16,-7-3-129 0,-1 0 146 15,-5-1 0-15,-5 3-1 0,1-3-15 16,-4-2 6-16,-1-2-1 0,-1-2-22 16,2-4-4-16,6-3-14 0,3-5-7 15,4-1-54-15,0 0-132 0,0 0-130 16,0-1-71-16,11-12-57 0,4-2-80 16,2-8-27-16,6-5 222 0</inkml:trace>
  <inkml:trace contextRef="#ctx0" brushRef="#br0" timeOffset="171394.66">32185 3259 1621 0,'0'0'111'0,"0"-3"124"0,-4 1 77 16,-4 4 13-16,-1 3-24 0,-4 3-9 15,-2 7-27-15,3 1-43 0,-3 5-53 16,4-1-23-16,-1 3-21 0,5 1-19 16,3-2-20-16,2-2-7 0,4-1-14 15,2 0-21-15,7-4-13 0,1-4-60 16,3-4-109-16,4-1-131 0,5-6-140 15,1-2-160-15,1-9-147 16,4 0-206-16,1-8 216 0,-5-3 295 16</inkml:trace>
  <inkml:trace contextRef="#ctx0" brushRef="#br0" timeOffset="172051.26">32364 3408 29 0,'0'-11'5'0,"0"-4"7"16,0 0 8-16,4-3 15 0,2-3 20 15,-1 1 28-15,1-4 25 0,0 3 46 16,-1 4 51-16,-1 1 57 0,0 3 47 16,0 7 25-16,-4 6 3 0,0 0-33 15,0 0-59-15,0 0-68 0,0 11 2 16,0 4 26-16,0 7 68 0,0 12 63 15,-2 7 46-15,0 3 12 0,-4 3-26 16,4 5-63-16,-3 0-78 0,-1 0-71 16,4-2-63-16,-2 2-45 0,-1-5-32 15,3-4-28-15,-2-10-15 16,2-5 10-16,2-11-40 0,-2-2-15 16,2-15-24-16,0 0-54 0,0 0 3 15,2-2-95-15,-2-15-29 0,2-13-36 16,2-10-8-16,0-9-29 0,-1-9 24 15,1-1 23-15,-2-8 59 0,4-6 34 16,-4 6 46-16,1 4 55 0,1 7 66 16,-4 12 93-16,6 10 47 0,-4 14 3 15,0 5-11-15,5 13 8 0,6 9-15 16,-1 3-8-16,5 7-1 16,3 5-4-16,-1 6 7 0,-2 0-19 0,4 1-8 15,-8 3-6-15,-1-2-8 16,-7 0-7-16,-1-6-12 0,-4-2 4 15,-7-1-8-15,-3-7 0 0,-3-4-3 16,2 1-11-16,-4-9-34 0,-1-2-104 16,5-6-113-16,-4-1-179 0,2-10-219 15,5 0 165-15,4-9-197 0,4 4 266 16</inkml:trace>
  <inkml:trace contextRef="#ctx0" brushRef="#br0" timeOffset="172755.83">32657 3453 2598 0,'-2'4'53'0,"-3"-1"88"0,5-3 63 15,0 0-19-15,0 0-25 0,0 0-24 0,0 0-46 16,0 0-39-16,3 0-45 0,5-3-21 16,-1-1-2-16,3-4-2 0,1 1 6 15,3-4 2-15,-1 0-24 0,6-2-34 16,-6-2-47-16,2-2-54 0,0-4-43 15,-4 1-27-15,3 3-18 0,-5 1 23 16,-3-5 42-16,-4 6 55 0,0 6 32 0,-6-2 45 16,0 3 67-16,-4 6 50 0,-1 1 48 15,-2 1 47-15,1 3 33 0,-5 5 37 16,2-1 24-16,0 6 12 0,-2 4 3 16,-1 2 1-16,5 3-20 0,3 0 17 15,-3 2-29-15,7 1-42 0,2-3-40 16,2-2-37-16,0 1-35 0,4-4-21 15,6-3-22-15,1 1-23 0,0-5-50 0,1-3-25 16,7-3-58-16,-2-2-45 0,2-4-27 16,-1-6-24-16,5-5-34 0,0-3-31 15,-2-5-41-15,-1-1-34 0,1-8-18 16,-2-2-9-16,-2 3 40 0,-4-1 87 16,2 4 80-16,-5 2 101 0,-3 7 104 0,-1 6 120 15,-4 3 125-15,-2 8 114 0,0 0 87 16,0 0 17-16,0 0-38 0,0 0-79 15,-2 6-90-15,2 1-46 0,-6 8-5 16,5 2-8-16,-5 5 10 0,2 4-17 16,-2 0-21-16,3 2-30 0,-3 2-35 15,4-2-40-15,-2-2-35 0,2 0-23 0,2-4-23 16,-1-3 4-16,1-4-8 0,1-2-10 16,-1-4 6-16,0-9 2 0,0 0-2 15,0 0-6-15,0 0-49 0,0-2-39 16,2-7-85-16,-4-10-66 0,2-5-51 15,-1-6-34-15,1-1 38 0,1-5 55 16,1 5 55-16,4 1 150 0,3 4-58 0,-1 9 35 16,1 2 35-16,5 2 18 0,-1 6 21 15,8 3-2-15,-2 0-4 0,-2 4-1 16,3 6 2-16,-1-4-9 0,0 4-5 16,-4 1-13-16,0-1-43 0,-3 1-61 15,-1 2-50-15,-3-3-50 0,-5-2-71 16,3 1-70-16,-6-5-52 0,0 0-21 0,4-2-20 15,0-5-98-15,-2-1 185 0,-1-10 160 16</inkml:trace>
  <inkml:trace contextRef="#ctx0" brushRef="#br0" timeOffset="173187.56">33372 2757 1927 0,'7'-2'74'16,"-7"2"82"-16,6-2 74 0,-2 4-8 15,-4-2-28-15,0 0-33 0,0 2-30 16,0 4-18-16,0 3 4 0,0 4 38 16,-4 4 41-16,2 11 55 0,-2 7 38 15,-7 10 30-15,1 7 15 0,-5 7-32 16,2 10-47-16,-2-2-66 0,-2 2-50 16,2-2-44-16,-2-2-40 0,3-4-30 15,5-5-13-15,0-4 4 0,3-7-22 16,4-8-2-16,2-11 2 0,0 0-7 0,0-9-3 15,0-10-4-15,2-1-11 0,-2-6 2 16,4 2-20-16,-2-4 20 0,-1-9-17 16,3-6-33-16,-2-5-30 0,0-8-56 15,2-2-59-15,-4-10-5 0,-4-3-2 16,-4-2-44-16,1-3 2 0,-3 0 42 16,-1 2 49-16,-2-3 51 0,2 9 93 0,-5 8 110 15,7 6 98-15,0 4 82 16,-3 9 45-16,8 2 12 0,3 7-30 15,1 3-53-15,0 3-54 0,3-4-64 16,11 4-51-16,6 0-23 0,11 4-21 16,8-2-26-16,3-1-181 0,-1 5-247 15,3-4-239-15,-3 2-226 0,-3-3-247 16,-9-1 156-16,-11 0 403 0</inkml:trace>
  <inkml:trace contextRef="#ctx0" brushRef="#br0" timeOffset="175295.27">30457 4212 654 0,'-7'-6'-23'0,"-1"1"105"16,-1 3 20-16,1 0 23 0,4-2-3 15,4 4-15-15,0 0-19 0,0 0-26 16,0 0-25-16,-3 4-30 0,1 0-8 15,2 11-6-15,0 7 2 0,2 11 4 16,3 8-2-16,1 15 1 0,2 4 5 16,-3 7-7-16,8 7-75 0,-1 2-113 0,5 6-251 15,-2 0 155-15</inkml:trace>
  <inkml:trace contextRef="#ctx0" brushRef="#br0" timeOffset="177401.97">30677 5683 522 0,'-23'0'28'0,"0"0"38"0,6-3 22 16,0 1 15-16,2 2 18 0,4-2 18 16,3 2 7-16,1 0 8 0,7 0-5 15,0 0-11-15,0 0-22 0,0 0-28 16,0 0-20-16,0 0-28 0,5-4-15 15,5 4 9-15,7 0 18 0,7-2 29 0,10 0 31 16,10-3 16-16,3-3 7 0,8-1-5 16,5-2-8-16,5 2-10 15,4-6-25-15,7 6-21 0,9-5-17 0,0 5-15 16,4-4-2-16,-2 4-6 16,4-4-5-16,-3 5 1 0,-4 1-4 15,-1 0-7-15,-6 5-1 0,-3-2 1 16,-4 2-8-16,-12 0-2 0,-1 2-1 15,-11 0 4-15,-5 0-1 0,-7 0 6 16,-6 0-7-16,-9 2-1 0,-4-4-1 16,-3 4 10-16,-6-2-2 0,-1 0-1 15,-5 0 26-15,0 0 29 0,0 0 6 16,0 0 4-16,0 0-6 0,0 0-13 16,0 0-4-16,0 0-16 0,0 0-9 15,0 0-10-15,0 0-123 0,0 0 127 16,0 0 10-16,0 0-7 0,0 0-12 15,0 0-79-15,0 0-105 0,4-2-152 16,-4 2-194-16,6 0-215 0,1 0-128 16,-3 0 329-16</inkml:trace>
  <inkml:trace contextRef="#ctx0" brushRef="#br0" timeOffset="178256.45">31366 5895 138 0,'0'0'-15'15,"0"0"-34"-15,0 0 16 0,0 0 12 16</inkml:trace>
  <inkml:trace contextRef="#ctx0" brushRef="#br0" timeOffset="181179.65">31415 5551 530 0,'0'-9'45'0,"0"-2"38"0,-1 2 27 16,-5 3 43-16,6 2 50 0,0 4 28 15,0 0 7-15,0 0-15 0,0 0-35 16,0 0-44-16,0 0-49 0,0 0-29 16,-2 0-34-16,0 4-16 0,2 7 7 15,2 0 3-15,0 10 8 0,4 3 14 16,-5 11 15-16,5 4 3 0,-2 6-9 15,0 0-10-15,-2 5-12 0,-2 2-11 16,0 0-9-16,2-2-9 0,-2-3 1 16,0-8-3-16,1-2 0 0,-1-7-1 15,0-4 4-15,-1-9-11 0,2-4 1 16,-1-6 4-16,0-7 3 0,0 0 6 16,0 0 36-16,0 0 47 0,0 0 8 15,0 0 7-15,0 0-2 0,0 0-10 16,0 0-20-16,-1-6-35 0,1-1-62 15,1 0-62-15,-1-1-71 0,-1 1-69 16,1-1-64-16,-2 3-56 0,2 5-51 16,-6-4-18-16,4-2 14 0,0 1 4 15,-2 1 53-15,1 0 110 0,-5 1 107 16</inkml:trace>
  <inkml:trace contextRef="#ctx0" brushRef="#br0" timeOffset="181528.44">31281 6048 505 0,'-17'-11'29'0,"0"2"48"0,2-4 40 15,2 5 28-15,2-1 46 0,3 1 34 16,2 1 16-16,6 7-7 0,-3-2-26 16,3 2-46-16,0 0-42 0,0 0-40 15,0 0-31-15,0 0-29 16,3-4-8-16,1 4-6 0,0 4 1 16,7-2 19-16,-1 5 37 0,-1 1 21 0,1 1 27 15,3 4 9-15,-4 0-8 16,3 4-9-16,-3 5-17 0,2 1-14 15,-1 4-18-15,1-2-13 0,-1 3-10 16,5-2-14-16,-2 0-5 0,-2-2 3 16,4-7-3-16,1 1-9 0,-1-7 4 15,2-5 7-15,-4-4-2 0,4-10 7 16,-2-3 7-16,2-11-10 0,4-6-4 16,-4-4 3-16,-2-9-9 0,-2 0-12 15,-3-3-6-15,-3 1-28 0,-1 0-5 16,-4 6 12-16,2 7 2 0,-4 6 6 15,0 4 1-15,0 5-60 0,-4 7-132 16,2 5-211-16,-4-1-194 0,2 8-227 16,-3-1 314-16</inkml:trace>
  <inkml:trace contextRef="#ctx0" brushRef="#br0" timeOffset="183047.5">31051 6524 590 0,'-15'-15'38'0,"0"0"42"16,3 2 19-16,-1-1 22 0,2-1 24 16,1 5 31-16,4-1 40 0,3 4 54 15,3 7 4-15,0 0-34 0,0 0-44 16,0 0-48-16,0 0-44 0,-4 4-36 16,4 5-24-16,6 8-10 0,-3 10-6 15,3 9 0-15,2 8-3 0,-3 9 0 16,-1 1-6-16,2 3-5 0,-4-3-5 15,3-2-4-15,-3-2-2 0,0-5-1 16,2-8-2-16,-2-7 0 0,-2-8-5 16,2-7 7-16,0-5-16 0,-2-10-28 15,0 0-10-15,0 0 7 0,3-6-27 16,-1-9-13-16,4-11-65 0,0-15-75 16,1-4-55-16,1-8-51 0,-3-7-11 15,-3 2 45-15,-2 4 60 0,-2 2 67 16,-3 8 63-16,-3 5 66 0,1 9 64 15,-3 2 55-15,1 7 40 0,1 7 62 16,0 2 68-16,1 5 50 0,3 1 32 16,4 6-20-16,0 0-58 15,0 0-54-15,0-5-63 0,10-3-43 16,9-1-44-16,13-8-34 0,13-3-7 16,10-2-5-16,15-3-6 0,3 3 1 15,-1 0 0-15,6 1 0 0,-5 4 6 16,-1 4 0-16,-6 0-6 0,1 6-2 15,-11 3 5-15,1 4-2 0,-6 0-2 16,-4 2-1-16,-7 6 2 0,-4-3-4 16,-10-1 6-16,-1 3 0 0,-8-1 1 15,-2-1-4-15,-6-1 5 0,-3 0-5 16,0-2 5-16,-6-2 2 0,0 0 2 16,0 0 33-16,0 0 50 0,0 0 28 15,0 0 26-15,0 0 17 0,0 0 15 16,0 0-6-16,0 0-19 0,0 0-29 15,0 0-41-15,0 0-26 0,0 5-27 16,0 5-12-16,-6 10-1 0,-1 6-12 16,3 8-1-16,-4 3 5 0,3 8-5 15,5-1 0-15,-2 5 0 0,2 3 5 16,3 0-1-16,1-2-32 0,4 0 34 16,-3-1 1-16,7-1-7 0,-3-7 6 15,-1 2-1-15,1-4-1 0,1-6-4 16,-3-9 4-16,1-1-2 0,-4-7-5 15,1-3-7-15,-3-3 13 16,4-5 1-16,-6-5-3 0,0 0 2 16,0 0 4-16,0 0 5 0,0 0-1 15,0 0 2-15,0 0-3 0,-8 2 5 16,-1 2-10-16,-6-2-6 0,0 0-1 16,-6-2 4-16,-4 0-7 0,-11 0 1 15,-7-2 11-15,-3 0-5 0,-8-4-6 16,-5-1 13-16,-7-1-3 0,-6 3-6 15,2-3 5-15,-7-1 10 0,5 2 2 16,-2-3-2-16,4 3 3 0,8 0-14 16,7-1-119-16,6 2-278 0,11-1-307 15,6 0-607-15,9-3 464 0</inkml:trace>
  <inkml:trace contextRef="#ctx0" brushRef="#br0" timeOffset="191083.56">21849 7769 69 0,'53'-6'0'0,"-4"4"1"0,-6 1-1 16,1-3-12-16,-3 2-12 0,-5 4 8 0</inkml:trace>
  <inkml:trace contextRef="#ctx0" brushRef="#br0" timeOffset="192540.67">8176 7650 284 0,'-6'-13'10'0,"4"3"-2"16,-2 1 1-16,2-4 16 0,1 6 22 16,1-1 21-16,-6 3 10 0,4-3 6 15,-4 1-4-15,6-1 9 0,-2 5 6 0,0-3-3 16,-1 0-23-16,1-1-21 0,2 0-14 15,-2-1-16-15,2 1-9 0,0-1-2 16,2 1-8-16,-2 3 2 0,2-2 0 16,-4 1 1-16,0 1-3 0,2-1 0 15,0 3 1-15,2-2-2 0,-2 4 4 0,-2-4-1 16,2 4 12-16,0 0 20 0,0 0 100 16,0-3-33-16,0 3 45 0,-2-4 24 15,2 4 6-15,0 0-15 0,0 0-9 16,-4-6-15-16,0 4-26 0,-1-1-15 15,3-1-18-15,-6 0 4 0,3 2 3 16,-3 1-7-16,4-5-2 0,1 4-1 0,-1-2-9 16,-2 3-11-16,6 1-5 0,-4-2-14 15,4 2-7-15,0 0-16 0,0 0-12 16,0 0-3-16,0 0-6 0,0 0 0 16,0 0 6-16,0 0-8 0,0 0 2 15,0 0 2-15,0 0-2 0,0 0-11 0,0 0-54 16,0 0-44-16,-3 2-52 0,3-2-58 15,0 0-65-15,0 0-56 0,0 0-30 16,0 0 64-16,0 0 22 0,0 0-6 16,0 0-13-16,0 0 120 0,0 0 89 15</inkml:trace>
  <inkml:trace contextRef="#ctx0" brushRef="#br0" timeOffset="193523.07">7611 7590 790 0,'-4'-5'34'15,"-2"3"27"-15,6-4 32 0,-2-1 19 16,2 7 13-16,0 0 1 0,0-4-3 16,0 4-1-16,0 0-13 0,0 0-9 15,0 0-10-15,0 0 8 0,0 0 9 0,0 0 4 16,-5 0 16-16,3 0 10 0,-4 2-4 16,4 0-13-16,-2 1-14 0,1-1-25 15,-7 6-23-15,3-1-16 0,-3 1-20 16,3 1-8-16,-3 2-10 0,3-2 6 15,-3-1-8-15,4 1 5 0,4 4-2 16,1-3-2-16,1 3 2 0,1 0 2 16,1-2 3-16,6 0 1 0,1 0 5 0,1 2 14 15,3-4-5-15,-2 4 1 0,5-3-8 16,-1 3-7-16,2 0-3 0,0 2 2 16,0-4 0-16,0 2-9 0,0 2-4 15,0 1 11-15,2 3-7 0,-2-2-1 16,-4 0 0-16,0 3-1 0,-3 0 5 15,-1-1 0-15,0 7 1 0,-3-4 1 0,0 3 10 16,-2-1-3-16,-1-2-1 0,-3 4 1 16,0-4 2-16,-3 3-3 0,-1-1 2 15,-2 4 6-15,0-4-4 0,1 2-7 16,-3-7-4-16,1 1 8 0,-3-5 2 16,3-2-12-16,-5-4 2 0,3-1-1 0,-3-3-1 15,-1-3-1-15,2 4-5 0,-2-6-11 16,1 0-31-16,-3-6-22 0,6 4-18 15,-1-3 10-15,3-1 13 0,5 2 14 16,-2-3 9-16,4 7 4 0,0-6-2 16,4-1 4-16,0-1-1 0,5 1 9 15,2 0 2-15,3 1 1 0,1 2 10 0,4 1-3 16,1 3 4-16,5 3 12 0,-4 1-3 16,3 3 0-16,-3 6 6 0,-4 2-1 15,0 0 1-15,-2 6 7 0,-5-3 4 16,-3 8 4-16,-3 0 3 0,0 4-4 15,-2 6 5-15,-4-1-1 0,-4 4 1 16,-1-2 7-16,-1-2-1 0,1 3-1 16,-3-5-11-16,3 1-4 0,-3-5-5 0,3-3 6 15,3 2-8-15,-2-3-3 0,2-5-6 16,1 1 0-16,3-10 10 0,3 2-15 16,-1-4-4-16,2-2 5 0,4-1 3 15,1-4 0-15,2 2 2 0,3-3-5 16,4-2 7-16,1 1 14 0,4-6-9 15,-2 0-2-15,3-1-1 0,3-4 0 0,-3 0 8 16,5 0-6-16,-5-3-1 0,-3 1-7 16,4 4 6-16,-5 2 0 0,-1-1-1 15,-2 3 3-15,-3-3 1 0,-5 6-5 16,1 1 3-16,-3-3-3 0,-3 2 2 16,-4 2 4-16,0 0 18 0,0 0 19 0,0 0 8 15,0 0 7-15,0 0-3 0,0 0-6 16,0 0-12-16,0 0-10 0,4-2-43 15,-4 2-74-15,0-5-109 0,0 5-167 16,0 0-227-16,0-6 139 0,-6-2-318 16,-3-1 294-16</inkml:trace>
  <inkml:trace contextRef="#ctx0" brushRef="#br0" timeOffset="-145384.95">15975 11627 25 0,'-4'2'4'0,"1"0"3"16,3-2 0-16,0 0 0 0,0 0-2 15,0 0 14-15,0 0 1 0,0 0 0 16,0 0-1-16,0 0-9 0,0 0 1 0,0 0 3 16,0 0 1-16,0 0 0 0,0 0 0 15,0 0-20-15,0 0 25 0,0 4-2 16,0-4-2-16,0 0-5 0,0 0-1 16,0 0-5-16,0 0-2 0,0 0-2 15,0 0-6-15,3 1 2 0,1-1 1 0,0 2 0 16,0-2 0-16,3 4 2 0,1-4 0 15,-2 2 1-15,3-2-1 0,-5 2-32 16,5-2 36-16,-1 4 0 0,3-4 2 16,-5 1-1-16,1-1 1 0,7 0 1 15,-5 2 4-15,2-2 3 0,4 0-4 16,1 4-2-16,-1-4-1 0,2 0-2 0,-2 0 2 16,-2 0-3-16,6 2-1 0,-6-2-1 15,8 2 0-15,-4-2-1 0,4 3 0 16,-4-3 1-16,4 2 1 0,-4-2-2 15,0 0-1-15,-2 2-1 0,-4-2 3 16,4 4-1-16,-2-4-1 0,-1 2 1 0,-1-2 1 16,2 2 1-16,-1-4 1 0,-1 4 1 15,0-2 0-15,-1 3 3 0,3-3 2 16,-2 0 1-16,-1 0-2 0,3 0 2 16,2 0-4-16,-4 2 2 0,3-4-4 15,-1 4 1-15,2-2-1 0,2 0 2 16,-2 0-2-16,0 0 0 0,2 0 0 0,-2 0-1 15,1 2-1-15,1-2 0 0,-4 4-1 16,4-4 2-16,2 2 7 0,-6-2 15 16,4-2 8-16,0 2 0 0,2-4-4 15,-2 4-2-15,0-2-6 0,4 0-2 16,-4 2-7-16,5-3 0 0,-5 3 0 0,4-2-3 16,-4 2 1-16,0-2-3 0,0 2-1 15,0-4-1-15,-2 4-4 0,-1 0 4 16,1 0-4-16,0 4 0 0,0-4 3 15,-4 0 0-15,4 2 1 0,-3-2-1 16,3 0 1-16,-2 2-1 0,-2-4-1 16,3 4 1-16,-5-2-1 0,2 0-1 0,1 0-4 15,-3 3 3-15,1-3 2 0,-1 2-4 16,1 0 3-16,-1 2-3 0,2-2 2 16,1-1 0-16,1-1 0 0,0 0 1 15,2 4-3-15,2-4 3 0,0 0 1 16,-2 0 0-16,2 2-1 0,-2-2 1 15,2 0 2-15,2-2 2 0,2 2 4 0,-2-4 1 16,-2 4 1-16,6-1 8 0,-4-1-1 16,3 2 1-16,-3-4-2 0,2 2 1 15,-2 2 1-15,0-2-5 0,2-1-2 16,-4 3-4-16,0-2 2 0,0 0 0 16,0 2-1-16,0-4 1 0,0 2-1 15,0 2-2-15,0-2 1 0,3 2-4 0,-4-3 2 16,1 3-5-16,-4-2 0 0,4 2-3 15,-2 0-1-15,0 0 0 0,2-2-7 16,0 2 7-16,-2-4 0 0,4 4 4 16,-4 0-2-16,2 0 1 0,-2 0-3 15,0 0 0-15,-1 0-1 0,1 4 0 16,-2-4 0-16,-2 2 0 0,-1 0 1 16,3-2 2-16,-3 0 0 0,-1 0-2 0,4 0 2 15,2 3-3-15,2-3 0 0,-3 0 3 16,3 0-4-16,-2 0 4 0,2 2-4 15,-2-2 4-15,2 0-4 0,-2 0 1 16,2 0 3-16,2 0 0 0,-2 0-4 16,4 0 6-16,1-2-3 0,-3-1 3 15,4 3-1-15,-4-2-4 0,-2 2 4 0,0 0-1 16,0-2 0-16,4 2 1 0,-4-4 3 16,2 4-1-16,-1-2-7 0,3 2 4 15,0-1 2-15,0-3-2 0,-4 2 12 16,2-4 9-16,-2 6 15 0,3-2 3 15,-1-3-2-15,-3 3-3 0,2 0-6 0,3 2-3 16,-2-4-11-16,-2 4-4 0,2-1-5 16,-4 1 1-16,4 0-3 0,-4 0-7 15,2 0 5-15,0 0-3 0,4 0 0 16,-2 0 2-16,-2 1 0 0,6-1-1 16,-6 0 4-16,5 0 3 0,-1 0 4 15,2 0 5-15,-4 0 4 0,3 0-1 0,1 0 1 16,-2 4-1-16,1-4-4 0,1 2-9 15,-4 0 1-15,4-2 1 0,-4 5-4 16,-1-3-1-16,7 2-4 0,-4-2 3 16,-2 0 2-16,3 2-7 0,1-3 0 15,0 1-2-15,-1 2-1 0,3-4 7 16,1 0 0-16,-1 0 0 0,3 0 1 0,-1-4 2 16,-3 4-1-16,3-2 0 0,-3 1-4 15,-1-3-2-15,-2 4 4 0,0-2 1 16,-4 0 66-16,2 2-71 0,-2-4 5 15,0 2-3-15,-2 1 0 0,0-3-4 16,-6 2-3-16,5 2-2 0,-5 0 4 16,-1 0 6-16,-5 0-4 0,3 0 5 0,-6 0-1 15,0 0 0-15,0 0 0 0,4 2 0 16,-4-2-7-16,0 0 0 0,0 0 2 16,0 0-1-16,0 0-5 0,0 0-46 15,0 0-40-15,-2-2-60 0,0 0-83 16,-6-2-138-16,-5 4-3 0,-8-1 147 0</inkml:trace>
  <inkml:trace contextRef="#ctx0" brushRef="#br0" timeOffset="-143218.77">16083 11635 450 0,'-10'-6'1'0,"-1"0"10"0,0 5-3 16,1-5-1-16,1 4 1 0,3 2-1 15,2 0-2-15,-1 0-3 0,5 0 0 0,0 0 7 16,0 0 9-16,0 0 10 0,0 0 4 15,0 0-1-15,0 0-5 0,0 0 0 16,0 0-7-16,0 0-3 0,0 0-8 16,0 0-7-16,4 0-3 0,-3 0-1 15,7 0 1-15,0 2 4 0,3 2 12 0,10-2 8 16,-2-1 2-16,3 3 2 0,3-2-4 16,3 4-7-16,2-3-2 0,4 3-4 15,0 1 9-15,6-1 11 0,-4-2 1 16,4 1-5-16,1 3-2 0,3-3-1 15,-3 3-3-15,5-1 0 0,-1 2-1 16,2-1 3-16,2-3 12 0,1 3 15 0,1-4 6 16,2 1-2-16,7 1-3 0,-5-4-1 15,7 0 16-15,2-2 3 0,-1 0-11 16,3-2-111-16,4 0 100 0,-4-4-6 16,2 1-8-16,0 1-3 0,-2-2-11 15,-2 4-3-15,-3-3 3 0,-2 3 0 0,-5 2-15 16,-3-4-1-16,-1 4-3 0,-1 0 1 15,-2 4 2-15,-4-2 3 0,1 5-3 16,3 1-1-16,-5-1 1 0,-1 3 2 16,-1 1-3-16,-6-4 0 0,2 2-1 15,-2-1 0-15,2-3 4 0,-2 3-4 0,2-6 0 16,1 3 0-16,-1-3 4 0,4-2 1 16,-4 0 4-16,2 0 10 0,0-2-6 15,-1-1 5-15,3-1 0 0,-4 4 4 16,-2-4-11-16,0 0 1 0,2 4-5 15,0-5 2-15,-2 3-6 0,0 2 2 16,0-4-4-16,2 4 3 0,-2 0-1 16,0-2 0-16,2 2-1 0,2-1 0 15,-4-3 0-15,0 4-4 0,3 0 4 0,-3-2-4 16,2 2 1-16,-2-2-4 0,0 2 8 16,-2-4 0-16,1 4 1 0,-1 0-6 15,0 0 2-15,-6 0 5 0,1 0-3 16,1 0-2-16,-3 4 2 0,1-4 0 15,-1 2 0-15,-5 0 1 0,1 3-2 16,-2-5 1-16,2 2 3 0,-2 2-4 0,0-2 0 16,2 0 3-16,-4-2 2 0,0 0 1 15,0 0-2-15,0 0 0 0,0 3-1 16,0-6 3-16,0 3 1 0,7-2 3 16,-3 2-2-16,0-2-2 0,-4 2 7 15,4-4 22-15,-4 2 10 0,0-3 0 0,-2 3 7 16,-2 0 11-16,0-2-3 0,2 1-8 15,-2-1-5-15,-1 0-16 0,-1 4-6 16,-1-3-64-16,-3 1 77 0,1 2 14 16,-3-2 23-16,-5 2 14 0,4 0 10 15,-4 0 7-15,0 0 17 0,0 0 16 16,0 0 4-16,0 0 27 0,0 0 12 16,0 0-2-16,0 0-5 0,0 0-15 0,0 0-25 15,0 0-32-15,0 0-28 0,0 0-26 16,0 0-15-16,0 0-26 0,0 0-16 15,0 0-79-15,0 0-110 0,0-6-134 16,0 6-133-16,-2-2-136 0,2 2-167 16,-7-7-147-16,-5-1 354 0</inkml:trace>
  <inkml:trace contextRef="#ctx0" brushRef="#br0" timeOffset="-133879.43">26511 13140 1 0,'78'-10'0'15,"-3"3"0"-15,3-4 0 0,-3 3 0 16,-5 1 0-16,2-1 0 0,-6 5 0 15</inkml:trace>
  <inkml:trace contextRef="#ctx0" brushRef="#br0" timeOffset="-131986.06">23862 14055 14 0,'-38'-2'4'0,"-4"-3"6"0,6-1 8 16,0 2 2-16,4-1 1 0,0-1-6 15,4 2-16-15,-1-3-21 0,3 1-10 16,5 1 10-16</inkml:trace>
  <inkml:trace contextRef="#ctx0" brushRef="#br0" timeOffset="-130442.99">22246 13975 497 0,'-6'4'11'15,"-1"-2"8"-15,5-2 1 0,2 0-3 16,0 0 2-16,0 0-2 0,0 0-1 0,0 0-5 16,0 0-8-16,0 0 0 0,0 0 5 15,0 0 10-15,0 0 11 0,0 0 4 16,0 0 0-16,0 0-3 0,0 0-2 15,0 0-10-15,0 0-11 0,0 0 5 16,0 0 3-16,5 1 9 0,5 3 2 0,-1-2 5 16,6 0 2-16,2 2 3 0,2-3-4 15,6 1-8-15,1 4-4 0,5-6-5 16,1 2-3-16,2-2-4 0,5 0 0 16,-1 3-11-16,2-1 11 0,0-2-23 15,-1 0 14-15,-1 0 1 0,4 0 5 16,-3 0 2-16,3-2-5 0,3 2 4 0,-3-3-2 15,1 1 2-15,1 0-3 0,-3 2 0 16,1-4-2-16,3 4-3 0,-7-2 7 16,2 2-5-16,-1-1 0 0,-5 1 0 15,0 0 0-15,0 1 0 0,-1-1-2 16,-1 0-1-16,0 0 3 0,-4 2 1 0,1 2 0 16,-1-2 0-16,2 0-4 0,-3 1 5 15,5-1-1-15,-4 4 0 0,2-6-4 16,2 2 4-16,2-2-4 0,0 2 4 15,4-2 1-15,-2 3-2 0,-2-1 1 16,4 0-3-16,-4 2 6 0,0-2-1 16,0-1-3-16,0 3 2 0,0-2 3 0,4 0-1 15,-4 2 3-15,2-2-2 0,-4 3-2 16,6-3 1-16,-4-2-2 0,2 2-1 16,1-2 3-16,5 0-1 0,-2 0 7 15,1 4-6-15,-3-8 2 0,2 4 13 16,1-4 8-16,1 4 11 0,-2-4 12 15,-1 3 2-15,3-1 0 0,-1-4-11 0,-3 6-7 16,6-2-8-16,-3-2-1 0,1 4-12 16,3-1-5-16,-3-1 1 0,3 4-3 15,-3-2 1-15,-1-2-1 0,1 4-2 16,-1-4-2-16,3 4-2 0,-1-1 6 16,3-1-5-16,-3 0-1 0,4 0 0 15,-1 0 3-15,9 0-3 0,-6 0 6 0,0-1-1 16,0 1-1-16,2-2 4 0,0-2-6 15,0 2 6-15,2 0-8 0,-2-1 0 16,2 1 5-16,0-4 0 0,-2 4-2 16,-2 2 3-16,4-2-4 0,2 2 10 15,-4-3 5-15,0 3 3 0,0 3-3 0,2-6 4 16,-4 6-4-16,2-3 0 0,-2 2-5 16,2-2-3-16,-2 2-3 0,2 2 1 15,4-2 2-15,-4 0-2 0,0-2-3 16,0 3 1-16,0-1 5 0,4-2 15 15,-4-2 26-15,4 2 15 0,-4 0 5 16,-2 0 1-16,2 0-4 0,-2 0-3 0,6 0-11 16,-4 0-3-16,0 2-15 0,-2-2-10 15,0 2 3-15,0-2-10 0,-3 0-7 16,1 0-7-16,2 0 4 0,-2 0-3 16,-1 0 0-16,1 0-6 0,-3 0 2 15,1 0 5-15,-2 4-10 0,-3-4 4 16,2 0 5-16,-5 2 1 0,3-2 30 0,-2 0 19 15,-2 0 10-15,2 0-2 0,-4-2 0 16,0-2-13-16,0 4-8 0,0-2 6 16,0 2-14-16,0-2-3 0,-2-1-3 15,-2 1-6-15,2 2-6 0,0-2-6 16,-1 2 2-16,-1 0-10 0,-2-4-4 0,-3 4 5 16,-1-2 0-16,-1 4-9 0,-4-2 5 15,0-2-6-15,-2 2 2 0,-4 0-1 16,2 0 2-16,-2 0 6 0,-5-2-6 15,1 2 6-15,-1-3 0 0,-1 3 0 16,-1 0-9-16,-2-2-28 0,0 0-53 16,-4 2-63-16,0 0-63 0,3-6-91 0,-1 1-137 15,-2-4-162-15,0 9-4 0,-2-10 239 16</inkml:trace>
  <inkml:trace contextRef="#ctx0" brushRef="#br0" timeOffset="-123888.96">25833 14723 473 0,'2'7'5'0,"-2"-7"9"15,0 0 23-15,0 6 24 0,0-6 17 16,0 0 22-16,0 0 28 0,0 0 21 15,0 0 27-15,0 0 13 0,0 0 10 16,0 0 6-16,0 0 11 0,0 0 3 16,0 0-7-16,0 0-31 0,0 0-35 0,0 0-29 15,0 0-35-15,0 0-24 0,0 0-17 16,0 0-4-16,0 0-2 0,0 0-5 16,0 0 13-16,0 0 16 0,0 0 13 15,0 0 20-15,0 0 15 0,0 0 10 16,-2 2-6-16,-2-2-15 0,0 0-10 0,0 0-10 15,1 0-14-15,3 0-21 0,0 0-8 16,0 0-15-16,0 0-3 0,0 0-10 16,-6-2 2-16,6 2-4 0,0 0-4 15,0 0 2-15,0 0-9 0,0 0 6 16,0 0-26-16,0 0-43 0,0 0-51 16,0 0-67-16,-2-6-76 0,2 6-95 0,0-5-120 15,0 5-131-15,0-4-119 0,0-2 92 16,2-1 261-16</inkml:trace>
  <inkml:trace contextRef="#ctx0" brushRef="#br0" timeOffset="-123458.72">25837 14382 1264 0,'-10'-9'34'16,"3"2"23"-16,3-1 9 0,-2 3-6 0,6 5-5 16,0 0-9-16,-6-2-6 0,6 2-13 15,-3-2-16-15,3 2-9 0,0 0-6 16,0 0-9-16,0 0-6 0,0 0-9 16,0 0-8-16,2-4 13 0,-2 4 5 15,1 0 2-15,-1 0 7 0,6-2 4 16,-6 2 1-16,0 0 4 0,0 0-1 0,0 0 21 15,0 2 7-15,0-2 12 0,0 0-5 16,0 0-5-16,0 0 1 0,2 4-10 16,-2-2-6-16,0 3-4 0,4-1 0 15,-4 2 2-15,0-1-4 0,0-5 1 16,0 0 2-16,0 0 25 0,0 0 47 16,0 0 29-16,0 0 19 0,2-4-7 0,0 1-16 15,-1-8-25-15,5 1-22 0,-4-3-23 16,4 4-16-16,-4 0-10 0,1 1-12 15,-3 8-15-15,0 0-9 0,0 0-69 16,0 0-64-16,0 0-12 0,2 10-37 16,-4 3-82-16,2 1-98 0,-3 11-155 0,3 3 206 15</inkml:trace>
  <inkml:trace contextRef="#ctx0" brushRef="#br0" timeOffset="-123082.95">25820 14710 1251 0,'-12'11'14'0,"5"-4"1"0,-1 1 7 0,1-4-2 16,1 3-7-16,4-3 2 0,2-4-6 15,2 3 0-15,2 1 0 0,-4-4-6 16,0 0 0-16,3 0 1 0,5-4-4 16,0 3 3-16,1-5 5 0,-1 2-91 15,-1-3 99-15,-1 1 0 0,-2 1 4 0,-4 5-1 16,0 0 18-16,0 0 22 0,0 0 36 16,0 0 37-16,0 0-9 0,0 0-15 15,0 0-19-15,0 0-28 0,0 0-23 16,3 3-27-16,-6 1-35 0,3 0-29 15,0 0-24-15,0-4-25 0,0 0-23 16,0 0-43-16,0 0-30 0,0 0-12 0,3-2-42 16,1-4-93-16,4-3 70 0,-1-6 113 15</inkml:trace>
  <inkml:trace contextRef="#ctx0" brushRef="#br0" timeOffset="-122672.7">25816 14315 1975 0,'-13'-7'72'0,"3"3"44"0,3-1 11 16,-1 3-12-16,8 2-19 0,0 0-23 16,0 0-28-16,0 0-28 0,0 0-18 15,-2 2-20-15,2 5 8 0,2 2-43 0,6 3-38 16,-1-1-16-16,1 0-18 0,3-2-2 15,-2-1 12-15,3-3 23 0,-5-3 21 16,3 0 19-16,-6-2 24 0,1 0 23 16,-5 0 21-16,0 0 33 0,2-2 1 15,-2-5-11-15,-2-1-6 0,-3-1-16 0,1-2 66 16,-2 1 29-16,-1 3-3 0,3 0 5 16,-4 1 5-16,3 4-13 0,5 2-15 15,-2 0-25-15,2 0-33 0,0 0-15 16,0 0-11-16,0 0-11 0,0 0-6 15,-2 2 5-15,2 2-3 0,0-1 0 16,4 1-3-16,-3 0-38 0,3 0-39 0,-4-4-23 16,4 0 4-16,2 0 5 0,-6 0-3 15,2 0-26-15,-2 0-39 0,0 0-60 16,0 0-64-16,3-4-71 0,-3 4-24 16,0 0 154-16</inkml:trace>
  <inkml:trace contextRef="#ctx0" brushRef="#br0" timeOffset="-122178">25774 14715 1264 0,'-7'2'37'0,"-1"4"17"0,8-6 6 0,0 0-18 16,-6 2-4-16,6 1-11 0,0-3-5 15,2 2-12-15,2 0-6 0,0 2-5 16,2-4-5-16,-1 2 2 0,-1-2 1 16,4 0 3-16,-3 0-3 0,-1-2 5 15,2 2 5-15,-3-4 0 0,-3 4-1 16,0 0 28-16,0 0 19 0,0 0 28 0,0 0 33 15,0 0 37-15,0 4 17 0,0-4-8 16,0 0-24-16,0 0-40 0,0 2-25 16,0-2-29-16,0 0-30 0,0 0-8 15,4 2-12-15,-4-2-12 0,0 0 11 16,0 0 8-16,2 0 3 0,4-4 16 0,-2-2 1 16,1 1-5-16,3-3-2 0,-4-3 1 15,1 0-4-15,-1 0 2 0,-4 0-4 16,4 1-2-16,-8 3 11 0,4 7 37 15,-2-6 31-15,0 3-2 0,2 3-7 16,0 0-19-16,0 0-30 0,-2-4-64 16,-3 8-85-16,3-1-76 0,-2 5-47 0,4 3-45 15,0-2-28-15,0-1-20 0,0 1-26 16,4-4-18-16,-2-3-10 0,3 4 162 16</inkml:trace>
  <inkml:trace contextRef="#ctx0" brushRef="#br0" timeOffset="-121978.12">25842 14286 2452 0,'-9'-2'133'0,"1"2"55"15,1 0-17-15,7 0-36 0,-8 0-33 16,8 0-52-16,0 0-103 0,0 0-81 0,2 2-124 15,-2 3-121-15,6 3-111 0,1 1-168 16,-3 4 75-16,7-4 235 0</inkml:trace>
  <inkml:trace contextRef="#ctx0" brushRef="#br0" timeOffset="-112293.52">25804 14743 376 0,'0'0'22'0,"-3"2"18"15,3-2 16-15,-4 0 15 0,0-2 13 16,-2-1 4-16,6 3-5 0,0 0-13 15,0 0-11-15,0 0-10 0,0 0-11 0,0 0-10 16,0 0-7-16,0 0-5 0,-1-2-12 16,1 2-4-16,0 0 3 0,0 0-10 15,0 0 4-15,0 0-5 0,0 0-2 16,0 0-1-16,0 0-3 0,0 0 6 16,0 0-2-16,0 0 22 0,0 0 17 15,0 0 28-15,0 0 2 0,-2 2 7 0,2-2-1 16,0 0-11-16,0 0-13 0,0 0-13 15,0 0-15-15,0 0-10 0,0 0-4 16,0 0-8-16,0 0 3 0,0 3 2 16,2-3 0-16,3 2 5 0,-3 0-9 0,2 2 2 15,0-2 1-15,-4-2 4 0,3 0-3 16,-3 0 4-16,0 0 31 0,0 0 25 16,0 5 23-16,0-5 9 0,0 0-1 15,4 2-11-15,-4-2-1 0,0 0-11 16,0 0-16-16,0 0-11 0,0 0-16 15,-4 2-4-15,4-2 21 0,0 0 7 0,0 0 2 16,0 0 2-16,0 0-9 0,0 0-5 16,0 0-10-16,0 0-7 0,0 0-6 15,0 0-15-15,0 0-28 0,0 0-94 16,0 0-139-16,0 0-120 0,0 0-192 16,0 0 104-16,0 0 188 0</inkml:trace>
</inkml:ink>
</file>

<file path=ppt/ink/ink6.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1:15:29.123"/>
    </inkml:context>
    <inkml:brush xml:id="br0">
      <inkml:brushProperty name="width" value="0.05292" units="cm"/>
      <inkml:brushProperty name="height" value="0.05292" units="cm"/>
      <inkml:brushProperty name="color" value="#FF0000"/>
    </inkml:brush>
  </inkml:definitions>
  <inkml:trace contextRef="#ctx0" brushRef="#br0">4029 8617 47 0,'6'-9'5'0,"1"-2"5"16,-3 3 3-16,2-1 10 0,-4 0 13 15,0-3 10-15,1 3 6 0,-3-4 7 16,2 2 3-16,-2-4 9 0,2 4 11 16,-2 0 16-16,-2 0 1 0,0 1-4 0,-1 3 8 15,3-1 0-15,-4 3 7 0,0 1 8 16,4 4 0-16,-2-4 15 0,2 4 15 16,-4-1 2-16,-1 1-14 0,-1 1-30 15,-1 3-18-15,1-2-25 0,0 4-30 16,-1-3-11-16,-1 5-14 0,1-1-9 15,-1 4 2-15,2-1-4 0,-1 3-5 16,1 2 7-16,-1-4 4 0,-1 2-5 0,4 0 5 16,-3-2-4-16,1 2 1 0,2 0-2 15,-1-2 6-15,3 2-5 0,-2 2 0 16,4-2-4-16,-2 2-4 0,4-4 7 16,2 4 3-16,-2 0 0 0,-2-2 1 0,5 2 4 15,-1 0-5-15,2-2 9 0,1 2 4 16,1-1-1-16,-3 5-3 0,7 0 2 15,-5 3-2-15,-1 0-3 0,5 2 2 16,-1 1-3-16,-3 3-1 0,1 1 6 16,-2 7-1-16,-3-3-8 0,1 8 9 15,-4 0-7-15,-2 4 7 0,0 3-6 16,-5-3-1-16,-3-4 1 0,1 0 0 0,-10-2 8 16,6-2 0-16,-4-2 26 0,0-3 39 15,-2-4 19-15,2-4 13 0,4-4-1 16,-3-5 22-16,1-2 38 0,6-5 14 15,-1-5-31-15,-1 1-23 0,2-8-21 16,1 4-17-16,4-3-17 0,-1-1-29 16,1-3-14-16,0-1-17 0,0 1-16 0,4-1-7 15,2-1-1-15,-2-4-11 0,6 2-3 16,-2-2 12-16,5 5-4 0,4 1-6 16,-1 1 10-16,3 6 0 0,2 2-9 15,4 6 12-15,-3 6-1 0,5 7-1 16,-2 5 8-16,2 6 8 0,-1 3-7 0,-5 4 2 15,0 6 0-15,-2-1 5 0,-3 6-10 16,-5-1 10-16,1 1 3 0,-6 0 5 16,-2-1 4-16,0 3 11 0,-2 0 12 15,-4-2 8-15,2 0 8 0,-3-1 17 16,-3-1 6-16,3 0 3 0,-4 1 0 16,1-10-8-16,3 4 1 0,1-4-12 0,-2-2-27 15,3 2-7-15,-1-2-11 0,2 4-1 16,2-9-7-16,-1 3-4 0,3-9-3 15,0 0 1-15,3-2-3 0,-1 1 6 16,0-3-7-16,0-2 0 0,4 1-1 16,-4-4 1-16,3-1 5 0,1 3-12 15,-4-8 17-15,0 2-11 0,0-4-1 16,1 3 0-16,-1-3 0 0,0-2 13 0,-2 3-15 16,4-3 15-16,-4 0-16 0,2-1 3 15,-2 0 4-15,0-3-1 0,0 3-4 16,2-4 5-16,-2 3-1 0,2-3-6 15,-2 6 3-15,3-5-1 0,-1 1 1 16,-2 2 6-16,2-1-8 0,-2-1 2 16,0 3 8-16,0-1-8 0,4 0 0 15,-2 1 0-15,-2 1 8 0,0-5-10 0,0-3 4 16,2 6 4-16,-2-1-6 0,3-1 0 16,-3 2 6-16,2-1-6 0,-2-5 0 15,0 0-10-15,-2 2 1 0,2-2-32 16,2 6-91-16,-2-4-116 0,2 3-133 15,-2 3-151-15,2 1-104 0,-4 0-185 16,4 10-15-16,-2-2 334 0</inkml:trace>
  <inkml:trace contextRef="#ctx0" brushRef="#br0" timeOffset="8670.25">8947 4949 1066 0,'-2'5'53'0,"2"-5"19"16,0 0 2-16,0 0-2 0,0 0-65 15,0 0 54-15,0 0-16 0,0 0-13 16,0 0-14-16,0 0-6 0,0 0 3 0,2-5-5 15,5-3 3-15,3-9-6 0,-1-3-1 16,8-4-1-16,0-4-4 0,4-2 2 16,0 0-1-16,1 0-1 0,-3 1-3 15,-2-1-4-15,2 4 11 0,-6 2-7 16,1 1 4-16,-5 3-4 0,-1 3 3 16,-5 8 10-16,3 1 41 0,0 3 35 0,-6 5 39 15,0 0 23-15,0 0 2 0,0 0-4 16,0 0-3-16,-4 0-19 0,4 2-28 15,-2 1-31-15,0 1-23 0,2 4-16 16,-5 5-1-16,1 9-7 0,-2 8-6 16,-1 5 1-16,-1 2-3 0,0 0-3 15,-1 1-1-15,1-1 1 0,1-5-1 0,3-3-7 16,-2-1-5-16,3-5 5 0,-3-1-6 16,0 0 2-16,4-1 8 0,-1-5-4 15,-1 1 6-15,2 2-1 0,0-8-1 16,-2 0-1-16,4-3 0 0,-2-1-1 15,2-3-6-15,-1 1 6 0,1-5-6 16,0 0-17-16,0 0-58 0,0 0-68 0,0 0-89 16,0 0-55-16,1 0-47 0,5-5-1 15,-4 1-26-15,7-7-119 0,5-6 180 16,-3-5 134-16</inkml:trace>
  <inkml:trace contextRef="#ctx0" brushRef="#br0" timeOffset="9273.87">9289 4532 950 0,'-4'-13'35'0,"-5"0"17"0,1 2 23 16,0-2-74-16,-1 0 83 0,1 1-10 15,1-2 11-15,-6 2 23 0,1 1 26 0,3 0 3 16,-6 4 10-16,0-1-3 0,-2 1-20 15,0 5-22-15,-2 0-28 0,-2 4-20 16,0 3-17-16,-2 5-9 0,-1 6-12 16,-3-1-2-16,-1 8 0 0,2-1-6 15,-3 6 1-15,1 2-7 0,0 1 3 16,-3 3-5-16,3 3-1 0,-2 0 4 0,3 2-1 16,3-2-1-16,5 4 6 0,0-2 2 15,2 1 14-15,6 0 68 0,1 0-11 16,3 2-8-16,5-4-11 0,-2-1-13 15,8 0-8-15,1-4-8 0,7 1-10 16,-1-2-15-16,6-3-2 0,4-1 11 16,3-2 3-16,5 0 5 0,-3-7 10 0,6 1 16 15,6-3-3-15,-2-4 10 0,6-4 4 16,1-3-6-16,4-6 6 0,2-2-13 16,2-5-12-16,0-6-7 0,4-4-1 15,-4-4-12-15,0-1 7 0,-3 0-16 16,-5-8 5-16,-1 0 3 0,-5-7 2 0,-3 0-3 15,-3-8 20-15,-3 1 7 0,-5-3 6 16,-4-3-6-16,-6-2-5 0,-4-6-12 16,-5 6-8-16,-4 0 0 0,-4 0 13 15,-5 2 36-15,-8 5 56 0,-4 0 28 16,-4 4-21-16,-1 6 11 0,-4 3-19 16,-6 3 13-16,-6 6-33 0,1 3 23 15,1 5-20-15,-2 8-16 0,-3 7-19 0,-2 1-30 16,-2 12-9-16,0 8-12 0,-2 9-2 15,0 1-67-15,-2 8-124 0,2 4-140 16,1 7-169-16,1 2-186 0,4 2-123 16,0 8-264-16,3-1 187 0,-1-5 359 15</inkml:trace>
  <inkml:trace contextRef="#ctx0" brushRef="#br0" timeOffset="11218.2">14310 4805 1090 0,'0'0'7'0,"0"0"8"0,0 0 15 15,4 2 1-15,-4-2-5 0,0 0-4 16,0 0 2-16,0 0 2 0,0 0-4 16,-8 0-3-16,5 0 22 0,-5-2 14 15,-1-3 15-15,-7 3 18 0,3-4-1 0,2-1 16 16,0 1 10-16,-5-3-6 0,3-2-1 15,2 1 11-15,1-3 7 0,3 4-21 16,3 0-31-16,2-2-25 0,4 1-23 16,2 3-26-16,3 0-2 0,5 5-11 15,-3-4 3-15,6 6 5 0,2 6 7 16,0 1 5-16,0 4 5 0,-1 10 8 0,1 1 2 16,-2 6 13-16,-6 7-1 0,-3 4 2 15,-4 0-2-15,-4 6-7 0,-10 0-2 16,1-1 8-16,-4-3 26 0,-2-7 20 15,-2-1 20-15,-2-7-7 0,2-3 1 16,-3-5 22-16,1-7 14 0,0-3 2 0,2-3-7 16,2-6-22-16,0-3-23 0,0-5-18 15,2-4-15-15,2-4-22 0,7 0 4 16,0 2-10-16,5-3-4 0,4 3 2 16,5-2-7-16,7 2-9 0,2 2 1 15,0 6 9-15,6 3-8 0,1 0-5 16,1 8 5-16,-1 3 0 0,-3 3 1 15,2-1 1-15,0 6 5 0,-6-2-3 0,0 0-5 16,0-2 11-16,0 2-7 0,-2-4-2 16,2-1 1-16,-2-1 3 0,-2-1 0 15,0-4 10-15,-1 1-14 0,-1-3 9 16,0-3 0-16,1-5 8 0,-1-1-13 16,0 0-54-16,-1-12-107 0,-3-3-146 15,1-4-169-15,-8-2-178 0,0-1-191 0,-2 1 55 16,-4-4 314-16</inkml:trace>
  <inkml:trace contextRef="#ctx0" brushRef="#br0" timeOffset="11883.8">14450 4621 237 0,'9'-11'20'16,"-5"2"20"-16,4-4 20 0,-3 3 24 16,-3 3 22-16,-2-2 29 0,0 1 6 15,0 1 6-15,-2-4 6 0,-3 1 19 0,1 3 17 16,-7-3 17-16,1 3-12 0,-3 0-26 15,-6 1-12-15,2-1-33 0,0 1-31 16,-4 2-26-16,-3 4-30 0,-1 2-16 16,-3 4-13-16,-1-3-6 0,-1 5 0 15,-2 3 5-15,-2 0-3 0,0 4 1 0,0 4 4 16,-2-3-5-16,0 7 3 0,-2 1-10 16,-1 4 0-16,-1 0 4 0,4-2 0 15,2 2 4-15,2 0 46 0,2-4-7 16,9 4 8-16,2 0 5 0,8 1 46 15,-1 3 7-15,7 3-11 0,7-1-13 16,3 7-22-16,7-4-15 0,5 0-1 0,7 0-14 16,1-3-7-16,5-1-2 0,2-1 0 15,0-2-4-15,2-2-5 0,2-4 4 16,4-2 1-16,-4-1 5 0,-2-5-5 16,4-1 5-16,1-2 5 0,-3-5-10 15,2-1 0-15,0-5 0 0,0-2-1 16,-2-6 1-16,3 3-4 0,-3-10-1 0,0 0 2 15,-2-2-2-15,-2-4-4 0,-2-3 1 16,3-4 2-16,-3 0 2 0,-2-8 8 16,0 1 25-16,-3-4 49 0,-4-6 17 15,-4 0 16-15,-4-3-23 0,-3-1-8 16,-5-3-11-16,-5 0-8 0,-5 1-16 16,-7-1-23-16,-3 2 42 0,-2 7 52 0,-8 0-8 15,-3 7 35-15,-2 6 11 0,-2 6 11 16,-6 2-29-16,-4 8-45 0,-3 7-80 15,-2 7-187-15,-10 11-319 0,-1 9-339 16,-3 10-277-16,-9 10-381 0,-4 9 550 16</inkml:trace>
  <inkml:trace contextRef="#ctx0" brushRef="#br0" timeOffset="20428.61">7051 13186 465 0,'-6'-2'18'0,"1"2"6"16,-3-2 23-16,4 2 12 0,-3 0 8 15,7 0 0-15,0 0 11 0,0 0-2 0,0 0 9 16,0 0 4-16,0 0 2 0,0 0-7 16,0 0-4-16,0 0-11 0,0 0-15 15,0 0-5-15,0 0-15 0,0 0-11 16,0 0-12-16,0 0-1 0,0 0-11 15,0 0-1-15,0 0-4 0,0 0-1 0,0 0-1 16,0 0 2-16,0 0-3 0,2 0 6 16,2 0 1-16,-1 2-3 0,5 0 5 15,5 2-3-15,-2-4 5 0,5 4-1 16,-1-1-3-16,-2 1 3 0,8 0-3 16,-2-1 4-16,-2 1-1 0,7 0 0 15,-1 0-3-15,1-2 6 0,-3-1-3 0,4-1-1 16,3 4 1-16,-1-8 2 0,1 3-3 15,0 1 2-15,1-6 7 0,3 2-5 16,2-1-36-16,0-1 46 0,2-3-3 16,-2-1 3-16,0 3-2 0,2-4 1 15,1 0 4-15,-2 0 6 0,0 1-11 16,3 3-3-16,-4-1 2 0,0 1-4 0,-2 1-1 16,1 4-1-16,-1 1 0 0,2 1-1 15,0 0 2-15,0 1 0 0,0 1-2 16,0 2-1-16,2 0-6 0,-2-1 2 15,-2 1 0-15,-4 0 3 0,2 0-1 16,-3 1 1-16,1-3-1 0,1 4-2 0,-5-6 3 16,3 2-4-16,-3-2 3 0,3 0 9 15,-1 3 14-15,2-3 6 0,1 0-3 16,-1 2-6-16,0 0-3 0,3-2-4 16,-1 0-6-16,6-2 4 0,-2 2-9 15,2-2 4-15,-2-1-3 0,2 3 1 16,-6-2-3-16,2 2 0 0,0 0 0 0,-2 0-5 15,-1 0 4-15,1 0-1 0,-4 0 0 16,5 0 1-16,-3-2-1 0,-2 2 1 16,5-4-4-16,-7 4 4 0,1 4-1 15,-1-4 0-15,1 2 1 0,0 0-4 16,-1 1 4-16,1-1-4 0,-1 6 5 16,1-3-5-16,-4-1 4 0,3 3 1 0,1-1-1 15,-4 1-3-15,-1 1 3 0,3-3-7 16,2 3 4-16,-3-5 1 0,-1 3 3 15,2 0-3-15,-1-3 3 0,-1 1 1 16,2 0 0-16,-4 0-5 0,3-4 4 16,-3 1-1-16,2-1 0 0,-2 2 0 15,-2-2 3-15,4 0-4 0,-2 0 7 0,0 0-8 16,-2 0 3-16,0 0-4 0,0 0 1 16,2 4-1-16,-2-4 1 0,0 0-1 15,1 0 0-15,1 2 6 0,2-2-2 16,-6 2-2-16,2-2 2 0,2 0 4 15,-2 0-5-15,-2 0-3 0,0 3 6 16,-3-3 3-16,1-3 13 0,-2 3 12 16,-1 0 6-16,-1 0 3 0,3-2-8 0,-3 2 2 15,-1 0-12-15,1 0-8 0,-1 0-1 16,1 0-10-16,-3 0 1 0,3-2 2 16,-1 2-8-16,-4-4-2 0,3 4 4 15,1 0 5-15,-1 0-6 0,-1-2-3 16,-2 2 0-16,-4 0 12 0,0 0-6 0,5 0 8 15,-5 0 2-15,0 0 5 0,0 0 30 16,0 0 28-16,0 0 9 0,0 0-14 16,0 0-10-16,0 0-16 0,0-5-60 15,0 1-73-15,-5-1-93 0,5-1-130 0,-4 4-256 16,-4-4-76-16,1 5 243 16</inkml:trace>
  <inkml:trace contextRef="#ctx0" brushRef="#br0" timeOffset="25445.08">14888 13287 151 0,'-7'1'23'0,"7"-1"11"0,0 0 5 0,0 0 5 16,0 0 4-16,0 0 2 0,0 0-4 15,0 0-3-15,0 0-11 0,0 0-1 16,0 0-9-16,0 0-64 0,0 0 70 15,0 0-3-15,0 0-8 0,0 0-3 16,0 0-1-16,2 0-3 0,-2 0 5 16,5-1 10-16,3-3-8 0,1 4-4 0,1-2 2 15,5 2-2-15,-2 0 1 0,2 0-1 16,2-2-6-16,4 2 0 0,4 0-1 16,-1-4 7-16,1 3 1 0,1-1 7 15,1-6 2-15,3 5 0 0,-2-5 7 16,3 6-1-16,3-5 2 0,-2 1-3 0,0 4-7 15,-2 1-1-15,2-5-5 0,0 4 51 16,1-2-55-16,-3 3-3 0,0-1-5 16,0-2 0-16,-3 4-5 0,3-4 1 15,-4 4-4-15,5 0 0 0,-7-4 7 16,1 4-1-16,1-1 0 0,-3 1 5 16,-2 0 0-16,1-2 1 0,1 2-4 0,-2 0 0 15,2 2-4-15,-1-2-1 0,-1 0 4 16,2 0-2-16,-1 0 3 0,-3 0 2 15,0 0 3-15,4 0 2 0,0 0 9 16,-5 0 20-16,5 0 6 0,-2 0-3 16,2 1-8-16,-5-1-7 0,5 4-3 15,-6-2-14-15,2 0-3 0,2-2-1 0,-2 4-6 16,3-2-4-16,3-1 4 0,0-1 31 16,-5 6-35-16,5-4 0 0,-2-2 3 15,1 4-3-15,-1-3 3 0,-2-1-3 16,1 2-1-16,3-2 4 0,-1 0 0 15,1-2 0-15,1 1 2 0,-1 1 11 0,5-4 25 16,-1 2 6-16,1 2-6 0,2-6-4 16,-4 5-1-16,4-1-12 0,2-2-6 15,-1 4-4-15,4-2-8 0,-1 2 1 16,-4-2 1-16,4 2-7 0,-2-4 9 16,-2 4-5-16,3 0-3 0,0-1 2 15,-4 1-2-15,1 0-1 0,0 0 0 0,0 0 5 16,0 0-4-16,2 0 1 0,-2-2 3 15,0 2-3-15,1 2 4 0,-3-4-5 16,8 4 4-16,-2-2-3 0,1 0 3 16,-3 0 4-16,2 0-9 0,0 0 4 15,-2 1 3-15,0-1 10 0,-2 4 4 16,0-2 22-16,-1-2 1 0,1 2-7 0,0-2-2 16,0 0-3-16,0 0-7 0,0 4-11 15,-3-4 2-15,1 0-6 0,-2 0-1 16,6-4-3-16,-3 2 4 0,1 2 1 15,2-2 7-15,0-2 8 0,-2 1 6 16,-2-1 8-16,-2 2 5 0,3 0 1 16,-5 2-5-16,1-3 3 0,-1 3-5 0,2-2-5 15,1 2-4-15,1 0-9 0,-2-2-4 16,1-2-4-16,-1 4-4 0,-2-2-7 16,5 0 2-16,-5 2 4 0,4-3 0 15,2 3-1-15,1-2-2 0,-5 0 1 16,2-2-1-16,-1 2-1 0,-3 1 4 0,4 1-2 15,-3 0-3-15,3 0-1 0,-2-4-1 16,1 4 5-16,3-2 3 0,-4 2-8 16,2 0 4-16,-1 2 3 0,3-2-4 15,-2 0-1-15,-2 4 4 0,3-3 0 16,-3-1-3-16,2 2 2 0,4 4-1 16,-2-6-2-16,1 2 1 0,-1 3 4 15,-2-5-6-15,2 2-3 0,0 2 8 0,0-2 0 16,0 0-5-16,1-2 7 0,-1 3 36 15,-2-3 12-15,2 0 8 0,0 2 1 16,2-2 0-16,-2-2-7 0,2-1-7 16,-2 3-13-16,1 0-10 0,1-2-3 15,0 0 1-15,0 2-11 0,2-4 5 16,-6 2-8-16,2 2-3 0,0-2 7 0,-2-1-12 16,-1-1 3-16,-3 4-8 0,4-4 6 15,-3 2 0-15,1 1 3 0,-1 1-2 16,-3-4 0-16,1 4 4 0,-1-2 4 15,1 2 6-15,-6-2 2 0,3 2 0 16,-3 0 1-16,4 0 2 0,-2 0-10 0,1 0-4 16,1 2 1-16,-2 0-8 0,4-2 3 15,-1 4-1-15,4-4-2 0,-3 1 0 16,1-1 4-16,1-1-6 0,3 2-4 16,-3-2 5-16,1 1-1 0,0 0 0 15,1 1 0-15,3-2 0 0,-2 2 0 16,-2-1 0-16,4 2-4 0,1-2 5 0,-1 4-1 15,0-4 0-15,-2-4 2 0,0 8 2 16,2-4-4-16,1 0 0 0,-1 0 0 16,-2 2 5-16,0-2-7 0,2 2 2 15,-3-2-1-15,3-2-1 0,0 4 7 16,0-4-3-16,-2 2 6 0,1 0-7 16,1-2 6-16,-2-2 12 0,2 2 38 15,0 1 17-15,-3 1 4 0,3-4-3 16,-4 4-10-16,2-2-15 0,0 0-10 0,1 2-11 15,-3-4-15-15,0 4 2 0,1-1-10 16,-1-1 8-16,-1 2-12 0,-3 0 2 16,1 0 6-16,3-4-4 0,-7 4-6 15,3 0 5-15,1-2-2 0,-2 4 0 16,1-4 0-16,-3 2-3 0,4 0 11 16,-1 0-6-16,-1 2-7 0,0-4 6 0,-3 2 8 15,3 0-12-15,-4 0 0 0,2 0 0 16,-2 0 3-16,1 0 7 0,-1 0-7 15,-2 0 3-15,0 0-1 0,2 0-5 16,-2-2 0-16,2 4-1 0,-6-2-3 16,2 0 8-16,-1 0 3 0,-5 0-3 0,2 0-8 15,-1 0-3-15,-3 2-6 0,1-2-52 16,-2 0-137-16,-3 0-138 0,3 0-171 16,0-2-189-16,-6 2-193 0,0-7 337 15</inkml:trace>
  <inkml:trace contextRef="#ctx0" brushRef="#br0" timeOffset="27012.13">11243 13214 450 0,'0'0'6'0,"0"0"9"0,2 2 2 16,-2-2-5-16,2 0-7 0,5 0-3 16,3-2-2-16,-1 0 3 0,6 2-1 15,0-4-2-15,4 4 1 0,2 0 5 16,0 0 5-16,3 0 8 0,5 6 3 15,-3-4-3-15,6 4-2 0,2-1-1 0,2-3 2 16,4 4 2-16,0-3-4 0,1 3-1 16,1-1 1-16,5-1 11 0,-2 4 0 15,3-1-4-15,-3-1 1 0,0-1 4 16,1-1-6-16,-1 1-2 0,-1 1-8 16,-1-2 0-16,4 1-1 0,-3 3-2 15,1-1-3-15,0-1 0 0,-3 1-3 0,3-3 1 16,-1 2-1-16,-1-1 1 0,3-3 0 15,-9 0 4-15,7 2 13 0,-1-3 15 16,-3-1 5-16,2 0-7 0,1 0 2 16,-1-1-10-16,-1 1-3 0,3-4-4 15,-3 2-2-15,1 0-8 0,1 2-1 0,-1-4-1 16,0 3-5-16,-1 1 2 0,-3 0-4 16,2 0 4-16,-6 1 0 0,0-1 0 15,2 6-3-15,-2-4 5 0,-2 3 4 16,2-3 6-16,0 2 17 0,0-4 18 15,5 2 5-15,1 0-1 0,-2-2 0 16,2-2-8-16,3 2-4 0,2-8-5 0,-3 7 9 16,1-7-5-16,-1 1 2 0,-2-1 5 15,-1 1 5-15,3 1-3 0,-6 1-4 16,4 1-3-16,-1-3 0 0,-3 3-9 16,0 2-3-16,0 2 4 0,2-2-5 15,-4 2-8-15,6 0 2 0,-3 2-2 0,1-2-1 16,4 2-2-16,-3-2-5 0,1 4-4 15,0-4 2-15,-2 0-5 0,-1 0-1 16,3-4 4-16,-4 2-1 0,0-4 5 16,2 4 9-16,-6-3 29 0,2 1 35 15,-6-1 15-15,4-1 3 0,-3 2 14 16,-5-1 1-16,3 3-1 0,-3-4-8 0,1 4-17 16,-6-1-25-16,-2-1-15 0,3 0-17 15,-3 2-12-15,-3 1-13 0,1-3-5 16,0 2 0-16,0 0-7 0,-4 2 4 15,5-4-11-15,-5 3-76 0,4 1-181 16,2 0-200-16,-2-2-277 0,4-4-152 16,-4-1 332-16</inkml:trace>
  <inkml:trace contextRef="#ctx0" brushRef="#br0" timeOffset="30537.99">10789 13182 210 0,'-7'-5'12'0,"-1"-1"6"16,-1-1 6-16,3-1 0 0,-1 5-3 16,-1-5 0-16,2 3 0 0,1-1-4 15,-1 2-1-15,4-1 7 0,-5 3 7 16,5-2 8-16,-4 0 10 0,4 1 12 15,0-1 15-15,2 4 4 0,0 0 5 0,-5-4-4 16,5 4-11-16,0 0 3 0,0 0-9 16,-2-2-5-16,2 2-9 0,0 0-12 15,0 0-10-15,0 0-9 0,0 0-3 16,0 0-1-16,0 0-1 0,0 0-3 16,-6 0-3-16,6 0 3 0,0 0-4 15,0 0 0-15,0 0 0 0,0 0-2 0,0 0 3 16,0 0 4-16,0 0 2 0,0 0 3 15,0 0-5-15,0 2 1 0,0-2-4 16,0 0-1-16,0 0-3 0,0 0-2 16,6 4-4-16,-3-2 3 0,9 0 0 15,1 3 6-15,4-3-5 0,6 4 4 0,3-1 2 16,4-3-8-16,1 4 3 0,3-2 2 16,0-1-4-16,-2 1-4 0,2 2 3 15,-2-1 0-15,0-1-3 0,-2 1 7 16,2-3-4-16,-1 4-3 0,-3-4 4 15,-3 1-4-15,5-3 1 0,-6 2 6 16,1-2 0-16,-4 0-1 0,-2 2 73 0,-6 2-85 16,2-4-1-16,-6 0 0 0,-1 0 0 15,0 2-1-15,-3-2-2 0,3 0 0 16,-4 0 4-16,-4 0 10 0,0 0 0 16,5 2 0-16,-5-2 0 0,0 0 2 15,2 0 1-15,-2 0-4 0,2 0 2 0,-2 0 3 16,0 0 9-16,0 0-12 0,0 0 0 15,0 0 5-15,0 0 2 0,0 0-1 16,0 0-3-16,0 0-4 0,0 0-7 16,0 0-66-16,0 0-106 0,0 0-99 15,0 0-114-15,-2 5 91 0,-5 1 121 0</inkml:trace>
  <inkml:trace contextRef="#ctx0" brushRef="#br0" timeOffset="31081.17">10731 13175 895 0,'-10'0'26'16,"5"2"26"-16,5-2 6 0,-6 0-1 16,6 0-9-16,0 0-15 0,0 0-19 15,0 0-6-15,0 0-10 0,0 0-8 16,0 0 0-16,4 0 5 0,3 0 7 0,3 0 5 15,3 0 3-15,6 0 6 0,2 0 2 16,3-2 3-16,3-2 12 0,3 4-22 16,0 0-1-16,0-2-3 0,3 1-3 15,1-3-2-15,3 4-5 0,-3 0-1 16,-2-2 4-16,3 0-2 0,-1 2 5 16,0-4-2-16,0 4-3 0,-2-1 3 15,-2-1 0-15,-6-2 3 0,1 4-1 0,-6-2-6 16,-4 2 2-16,-4 0 1 0,-3 0 0 15,-2 0 0-15,-3 0 6 0,-3 0 16 16,0 0 36-16,0 0 28 0,0 0 22 16,0 0 10-16,0 0-5 0,0 0-7 15,0 0-20-15,0 0-16 0,0 0-23 0,0 0-16 16,0 0-17-16,0 0-50 0,0 0-95 16,0 0-133-16,0 0-119 0,0 0-117 15,0 0 100-15,0 0 162 0</inkml:trace>
  <inkml:trace contextRef="#ctx0" brushRef="#br0" timeOffset="34918.33">23729 12351 254 0,'-7'2'1'0,"3"-2"0"16,4 0 0-16,-2-2-7 0,-4 0-19 15,6 2-3-15,0 0-4 0,0-6 1 16,0 1 3-16,0 1 8 0,0 4 10 16,0-5 11-16,0-1 15 0,0 6 10 0,0-4 11 15,0 4 7-15,0 0 9 0,0 0 9 16,0 0 5-16,0 0-2 0,0 0-5 16,0 0 2-16,0 0 0 0,0 0 5 15,0 0-1-15,0 0-2 0,0 0-6 16,0 0-10-16,0 0-8 0,0 0-15 15,0 0-6-15,0 0-8 0,0 0-5 0,0 0-3 16,0 0 1-16,0 0 2 0,0 0 6 16,0 0 7-16,0 0 5 0,0 0 7 15,0 0 2-15,0 0-2 0,0 0 4 16,0 0-7-16,0 0-3 0,0 0-2 16,0 0-7-16,0 0-4 0,0 0-1 0,0 0-7 15,0 0 1-15,0 0-7 0,0 0-1 16,0 0-2-16,0 0-4 0,0 0-1 15,0 0-4-15,0 0-1 0,0 0 1 16,0 0-1-16,0 0 0 0,0 0-18 16,0 0-22-16,0 0-39 0,0 0-43 0,0 0-47 15,0 0-51-15,0 0-2 0,0 0 94 16</inkml:trace>
  <inkml:trace contextRef="#ctx0" brushRef="#br0" timeOffset="35751.33">23115 12766 2398 0,'0'0'128'0,"0"0"32"15,0 0 18-15,0 0-11 0,0 0-30 16,0 0-32-16,0 0-39 0,2 2-37 16,-2-2-47-16,0 0-16 0,0 0-10 15,0 0-1-15,0 0-31 0,0 0-45 16,0 0-68-16,0 0-99 0,0 0-95 0,0 5-30 15,4-3-19-15,-2 0-64 0,0 5 96 16,-1-1 171-16</inkml:trace>
  <inkml:trace contextRef="#ctx0" brushRef="#br0" timeOffset="35899.24">23132 13021 5426 0,'-2'7'209'15,"2"-7"-253"-15,0 0-42 0,0 0-113 0,0 0-198 16,0 0-164-16,0 0-137 0,2 0-40 16,6 0-70-16,3-2-151 0,2-3 383 15</inkml:trace>
  <inkml:trace contextRef="#ctx0" brushRef="#br0" timeOffset="36398.44">23098 12792 2488 0,'0'0'28'0,"-2"5"-19"0,2-5-14 16,0 0-41-16,0 0-65 0,0 0-38 15,0 0-22-15,2 0 12 0,0 0 35 16,6-2 26-16,-7-1 9 0,7 1 9 15,-2-4 16-15,-3 4 12 0,5-5 17 0,-4 1 12 16,-4 6 13-16,0 0 12 0,2-3 24 16,-2 3 29-16,0 0 32 0,0 0 28 15,-6-4 38-15,4 4 9 0,-4 0 8 16,3 0 4-16,-3 0-21 0,2 4-15 16,4-4-38-16,0 0-35 0,0 0-37 0,-4 3-32 15,4 3-21-15,0-4-24 0,6-2-12 16,-4 4-39-16,-2-4-13 0,4 0-3 15,1-4 3-15,3 2-27 0,-2 0-36 16,1-3-50-16,1-1-65 0,-4 2-55 16,1 1-67-16,-1-1 137 0,-4 4 119 15</inkml:trace>
  <inkml:trace contextRef="#ctx0" brushRef="#br0" timeOffset="37435.31">23761 12457 939 0,'-3'-9'35'0,"-5"1"58"16,2 1 53-16,-1 1 52 0,5 2 45 15,-4-1 26-15,6 5 20 0,0 0 10 16,0 0-2-16,0 0-6 0,0 0-17 15,0 0-25-15,0 0-48 0,-3 2-56 0,3 1-43 16,-4-1-48-16,4 8-26 0,0 10-18 16,0 4-7-16,0 12-3 0,0 3 0 15,0 5 0-15,0 1 2 0,0 5-1 16,-2 0 1-16,2-3 0 0,0-2-9 16,0-3 2-16,0-4 2 0,0-5 5 15,0-5-11-15,0-6 8 0,0-7-1 0,0-2-5 16,0-5 14-16,0-8-7 0,0 0 10 15,0 0 5-15,0 0 3 0,0 0 60 16,0 0 53-16,2 0 28 0,-2-4-1 16,0-4-13-16,4 1-40 0,-3-4-20 15,1 0-67-15,2-4 18 0,-4 6-12 0,2-1-2 16,4-1 4-16,-3 7-2 0,3-3-4 16,-2 3 4-16,2 2-11 0,3 0-13 15,4 2 4-15,0 0-3 0,4 2 5 16,1 0-8-16,2 4 2 0,3-1 6 15,-4-3-1-15,0 0-7 0,3 4 1 16,-3-1-3-16,-2-5 2 0,4 2 8 0,-2-2-3 16,-2 0-12-16,-2 0-28 0,2 0-144 15,-4-2-154-15,-1 2-156 0,-5-4-156 16,1 3-153-16,-4-5-144 0,-1 2 85 16,-3-3 352-16</inkml:trace>
  <inkml:trace contextRef="#ctx0" brushRef="#br0" timeOffset="38365.76">24270 12812 863 0,'-4'-5'69'0,"4"5"31"0,-2-2 39 15,2 2 55-15,-5-2 32 0,3 2-13 16,-6 0-25-16,1 2-41 0,-3-2-45 16,1 5-36-16,-5 5-29 0,1-1-11 15,-8 4 7-15,4 4 39 0,2 1 6 16,-2-1 1-16,4 0-7 0,2-2-6 0,3-2-18 15,2 0-20-15,3-6-13 0,3 1-5 16,0-5-9-16,5 3-2 0,3-4-2 16,1-2 0-16,3-2 7 0,7-5-5 15,-2-3-17-15,1-3-33 0,5-4-30 16,-4-3-20-16,0 0-9 0,-4 3 0 16,0 0 26-16,-3 4 19 0,-5 4 13 15,1 1 30-15,-3 5 39 0,-5 3 45 16,0 0 43-16,0 0 35 0,-2 3-7 0,2-1-19 15,-5 6-20-15,3 1-18 0,-4 4-25 16,1 2-21-16,1 0-11 0,4 0-14 16,-2-2 1-16,2-4-1 0,2-2-2 15,0-1-4-15,3-4 2 0,-3-2 1 16,4 0-1-16,-2 0 5 0,3-6 3 0,3-1-1 16,-1-3 7-16,4-3-11 0,2-1-9 15,1-1-5-15,-3 0-10 0,0 4-1 16,-2-1-3-16,4 9-4 0,-1-1 5 15,-3 8 6-15,-1-1 5 0,-1 5 8 16,2 5-2-16,-5 0 3 0,5 4 2 16,-3-2-5-16,3 1 2 0,-1-3 0 0,-1 0 6 15,2-3-1-15,-1-3-4 0,-1-1 5 16,-1-4 0-16,-1-2 9 0,1 0 7 16,-2-6-3-16,1-2 6 0,1-3-1 15,-1-7-6-15,1-1-7 0,-1-1 5 16,1-3-2-16,-4 3-9 0,0 3 4 15,-1 4 20-15,1 4 43 0,-4 9 31 0,0 0 30 16,0 0-37-16,0 0-21 0,2 0-12 16,0 13 32-16,0 4 25 0,2 10-15 15,-4 5-16-15,1 11-17 0,-1 5-11 16,0 4-16-16,2 4-22 0,-2-2-6 16,0-2-21-16,4-2 0 0,-4-5-3 15,-4-8 6-15,2-5 0 0,-3-10 13 0,1-7 10 16,-4-6 20-16,1-3 27 0,-1-8 91 15,-1-5 53-15,-2-6-6 0,-1-10-26 16,-1-5-33-16,0-1-12 0,1-3 48 16,1 2 48-16,5 2 19 0,1 2-13 0,3 4-126 15,2 2-18-15,4 3-18 16,1-2-25-16,3 2-17 0,3 3-17 0,6-3-6 16,4 2-7-16,4 0 0 0,1-4-5 15,6 8-5-15,0-4-94 0,2 1-103 16,-2 1-376-16,-3-1-266 0,1 3-191 15,-4-4-169-15,1-3 35 0,-4-1 477 0</inkml:trace>
  <inkml:trace contextRef="#ctx0" brushRef="#br0" timeOffset="39372.64">24249 12507 1078 0,'-4'6'40'0,"-1"-4"31"0,-1-1 36 16,2 3 24-16,4-4 15 0,0 0 2 15,0 0 14-15,0 0 7 0,0 0 5 16,0 0-4-16,0 0 9 0,0 0 10 0,0 0 0 16,0 0 3-16,0-4-3 0,0 4-6 15,0-3-16-15,0-5-42 0,2-3-39 16,0 0-26-16,6-4-24 0,-3 2-20 16,-1 0-14-16,2 6-7 0,-4-1-13 15,3 6 0-15,-5 2-3 0,6 0 5 16,-2 6-3-16,5 1 10 0,-1 8 9 0,5 2-5 15,-2 5 3-15,4 2 5 0,0 2 7 16,1-1-12-16,-3-1 10 0,4-2-6 16,0-3 3-16,-2-8 1 0,2 0 7 15,0-7 14-15,-2 0 12 0,0-10 24 16,0-1 29-16,-1-6 1 0,-1-10-15 16,2-1-21-16,-6-4-16 0,3-4-12 15,-5 1-19-15,1 1-30 0,-3 2-51 0,-3 4-43 16,0 4-68-16,2 3-78 0,-4 4-127 15,0 5-211-15,0 8-280 0,0 0-5 16,0 0 345-16</inkml:trace>
  <inkml:trace contextRef="#ctx0" brushRef="#br0" timeOffset="40842.26">25391 12708 1833 0,'0'-9'150'16,"-2"1"97"-16,0 3 67 0,2 5 13 15,0 0-36-15,0 0-53 0,-4 2-52 16,4 3-71-16,-2 8-51 0,2 6-7 16,0 11 20-16,-2 10 33 0,-3 7 26 0,3 5 4 15,-4 6-18-15,-2 3-16 0,5 1-16 16,-5 3-28-16,1 0-15 0,-1-2-20 15,0-5-6-15,1-4-5 0,3-6-6 16,-3-7-5-16,1-6 6 0,2-7-4 16,0-9-2-16,0-6 6 0,4-6 3 15,0-7 20-15,-1-2-5 0,-3-11-22 16,4-11-43-16,-2-17-58 0,8-13-65 0,-3-13-49 16,3-9-13-16,4-10-7 0,-1 1 33 15,6-1 40-15,0 8 50 0,2 8 30 16,2 14 36-16,0 7 18 0,0 16 14 15,0 7 3-15,-2 11-10 0,2 11 4 16,-4 6 10-16,0 7 0 0,0 10-3 16,-5 5 9-16,-3 6-9 0,-5 5 10 15,-2 4-4-15,-6-1 8 0,-3-1 2 0,-1 0 8 16,-7-5 24-16,0-3 22 0,-5-3 26 16,3-9 15-16,-4-2 3 0,4-2 7 15,-3-9-19-15,3-4-6 0,-2-4-14 16,4-7-22-16,0-4 0 0,4-2 8 15,1 1-7-15,8-5-3 0,1 1-18 0,8 3-4 16,3 0-7-16,3 2-9 0,8 2-19 16,2 4 2-16,4 3-1 0,5 4-6 15,-2-1-5-15,6 3 7 0,4 0-4 16,-2 3 7-16,2-3-3 0,-2-3-33 16,3 1-32-16,-5-6 5 0,-2-1-9 15,1-6-9-15,-7 0 4 0,-1-5-8 0,-3-1-2 16,-3-5 7-16,-2-3 0 0,-4-5-2 15,-3-3 8-15,-6-2 20 0,-1 4 10 16,-3-3 12-16,-3 9 27 0,-1 6 81 16,-2 6 92-16,2 3 49 0,-3 6-9 15,-1 3-21-15,1 3-37 0,-1 7-38 16,2 5-40-16,-3 6-30 0,0 10-24 0,-1 13-13 16,-3 4 15-16,2 4-9 0,-3 5-2 15,5 2 12-15,-1 2-15 0,-1-8-3 16,4 0 1-16,3-3-4 0,-6-6 1 15,6-4-1-15,-1-5 0 0,5-8 2 16,-2-7-12-16,4-7 3 0,-2-8-33 16,5 2-6-16,3-8 3 0,2-9-31 15,3-9-51-15,2-6-58 0,6-5 0 0,-1 1 32 16,3-3 34-16,-4 4 29 0,4 7 20 16,-4 3 27-16,1 8 20 0,-3 4 11 15,-2 9 9-15,-3 4 32 0,-3 6 29 16,1 5 24-16,-3 4-2 0,-3 5 10 15,-2 4-16-15,0-2-21 0,-2 0-20 16,4-1-4-16,-8-1-14 0,8-3-7 0,-4-5-8 16,2-4-2-16,-1-5-6 0,1-3-13 15,4-4-8-15,3-5-17 0,1-8-44 16,3-6-49-16,2-6-56 0,-2-5-30 16,1 2-13-16,1 0 24 0,-4 6 43 15,-1 4 40-15,1 5 53 0,-7 7 55 16,-4 8 52-16,0 0 46 0,5 0 70 0,-5 10 46 15,0 5 20-15,-3 7 8 0,3 4-35 16,-2-2-39-16,0 4-45 0,2-6-29 16,2 1-27-16,0-7-26 0,3-1-16 15,3-2 106-15,-1-5-183 0,1-4-70 16,1-4-40-16,1-2-38 0,-1-6-67 16,5-5-70-16,-3 2-55 0,2-8-64 0,-3 3-26 15,-1-5 30-15,0 6 61 0,-1 4 163 16,0 0 119-16</inkml:trace>
  <inkml:trace contextRef="#ctx0" brushRef="#br0" timeOffset="41019.15">26400 12394 2417 0,'-17'0'-9'0,"0"3"-37"16,0 3-147-16,2 3-159 0,9 2-155 0,-2 4-71 16,5-4 217-16</inkml:trace>
  <inkml:trace contextRef="#ctx0" brushRef="#br0" timeOffset="41171.57">26653 12063 4504 0,'6'-23'175'0,"-4"6"116"16,-4 4 81-16,2 13-39 0,-4-1-81 16,-4 2-157-16,-1 14-203 0,-8 8-290 15,-2 12-381-15,-4 4-280 0,-1 6-300 0,-1 5 266 16,-1 2 449-16</inkml:trace>
  <inkml:trace contextRef="#ctx0" brushRef="#br0" timeOffset="42312.37">26912 12546 547 0,'-4'-30'42'15,"-2"-1"25"-15,-1 1 29 0,3 0 38 0,-2 1 53 16,1 8 49-16,1 4 48 0,-2 4 34 15,3 10 5-15,3 3-36 0,-4 0-52 16,2 1-64-16,-2 7-57 0,0 12-27 16,1 12 51-16,-9 13 34 0,7 5 12 15,-7 11-9-15,3 6-10 0,-3-2-24 0,5 2-34 16,-3-3-39-16,5-5-26 0,-1-1-26 16,6-8-5-16,0-9-6 0,4-4-4 15,0-7 1-15,1-10-5 0,3-3-1 16,1-6-4-16,3-9-6 0,7-7-7 15,5-7-23-15,-1-14-68 0,9-7-53 16,0-10-63-16,2-7-38 0,-2-2 1 0,-2-8 28 16,-1-3 42-16,1-4 61 0,-4 2 35 15,1 3 37-15,-4 5 23 0,-1 10 65 16,-7 6 64-16,-3 12 76 0,-5 10 80 16,-3 6 67-16,-4 13 33 0,0 0-4 15,-2-6-52-15,-5 12-65 0,-5 7-66 16,-5 9-58-16,0 4-39 0,-5 10-32 15,-1 3-8-15,2 9-8 0,0-1-2 0,1 3 13 16,-1-4 9-16,2 5 17 0,2-5-9 16,4 1-1-16,1-5-10 0,5-3 1 15,1-3-10-15,4-5-8 0,2-3-6 16,2-5 3-16,4-7-21 0,-1-1-39 16,-1-4-77-16,4-7-32 0,1-6-15 15,4-5-2-15,1-8-25 0,5-5-15 0,-1-6-5 16,1-10-1-16,-2-1 7 0,4-6 11 15,-2 2 37-15,0 0 31 0,2 2 39 16,-4 8 44-16,-2 3 52 0,-4 7 48 16,2 10 19-16,-9 6 15 0,4 5 32 15,-3 7 53-15,-3 8 32 0,-2 7-10 16,0 6-25-16,-2 2-33 0,-1 7-39 0,1 0-27 16,-2 0-24-16,0-3-26 0,4 1-13 15,0-5-2-15,4-6 3 0,0-3-6 16,1-5-29-16,-1-4-49 0,4-5-18 15,1-7-5-15,4-6-7 0,4-7-38 16,2-3-58-16,2-7-56 0,-2-6-67 16,4-7-33-16,-2 5 34 0,-1-5 68 0,-1 10 85 15,-4 0 107-15,-5 11 104 0,-3 6 102 16,-1 3 93-16,-6 6 57 0,0 0 4 16,-4 12-21-16,-3 4-5 0,-3 7-18 15,1 1-40-15,-1 6-58 0,1-2-55 16,1-1-29-16,1-1-26 0,5-3-12 0,-2-3-13 15,4-5-11-15,4-6-4 0,-4-3-4 16,4 0 2-16,-2-6 9 0,3-6-1 16,3-3 0-16,1-6-37 0,4-7-56 15,-1-6-86-15,-3-2-67 0,6 0-33 16,-5-2 15-16,3 6 47 0,-2 4 43 16,-1 5 36-16,1 8 28 0,-1 2 32 15,-1 7 18-15,-1 1 28 0,-1 7 27 0,1 7 48 16,-1 2 45-16,-1 5 35 0,1 4 27 15,-3 0 22-15,0 2 17 0,2 2-4 16,-4-1-19-16,0-1-31 0,-2-4-32 16,3 1-31-16,-3-7-138 0,0-3 100 15,0 0-48-15,0-8-109 0,0-7-118 16,0 0-84-16,-3 2-143 0,-5-7-309 0,6-3 24 16,-6-7 284-16</inkml:trace>
  <inkml:trace contextRef="#ctx0" brushRef="#br0" timeOffset="42464.28">27762 12729 4313 0,'-3'3'-7'0,"-5"3"-1"0,0-1-49 0,-5-3-208 16,2 6-177-16,-4-1-108 0,0 2-71 15,1-1-118-15,-4 3-13 0,4-2 303 16</inkml:trace>
  <inkml:trace contextRef="#ctx0" brushRef="#br0" timeOffset="42685.14">27605 12477 2864 0,'16'-13'30'0,"-1"6"14"15,0 3 7-15,-2 4-11 0,4 2-17 16,-4 5-4-16,2 1-39 0,-3 5-46 15,-5 2-47-15,-1 2-25 0,-4 3 9 16,-2-1-5-16,-6 3-1 0,-1 0-26 0,-5 6-5 16,-3 0-6-16,-2-6-31 0,-2-5-51 15,-3-2-36-15,-3-7 8 0,2-7 22 16,3-8 34-16,-1-8 64 0,8-7 72 16,-1-4 46-16</inkml:trace>
  <inkml:trace contextRef="#ctx0" brushRef="#br0" timeOffset="42761.1">27520 12567 810 0,'10'-25'47'0,"9"-1"21"16,3 8 25-16,9-3-1 0,3 5-12 0,5-3-13 15,3 4-19-15,0 6-69 0,-5 0-94 16,5 1-149-16,-4 3-121 0,-2-1 138 16</inkml:trace>
  <inkml:trace contextRef="#ctx0" brushRef="#br0" timeOffset="42947.98">26515 12760 5426 0,'-8'-5'-109'0,"12"1"-139"16,13-4-74-16,10-3-185 0,12 0-274 16,11-2-200-16,8 6-132 0,8-3 432 15</inkml:trace>
  <inkml:trace contextRef="#ctx0" brushRef="#br0" timeOffset="44427.09">28172 13075 3477 0,'-3'7'-11'0,"3"-7"-2"0,0 0-17 0,0 0-84 16,0 0-94-16,0 0 1 0,5-2 37 16,3-5 31-16,3-3-8 0,2-8-16 15,3 1 17-15,-3-3 38 0,0 1 32 16,-3-1 19-16,-5-3 15 0,-1 3 16 15,0 1 5-15,-8 1 21 0,0 6 14 16,-7 1-5-16,-6 4-5 0,0 5 3 0,-4 4 16 16,-4 5 35-16,-3 6 40 0,2 0 38 15,-1 6 25-15,3 1 32 0,-1 4 26 16,2-1 1-16,6-1-18 0,6 0-45 16,2-1-42-16,5-4-37 0,4-2-23 15,5-2-30-15,3-6-9 0,3-1-10 16,6-6-8-16,4-6-19 0,6-3-31 15,-1-6-45-15,4-4-38 0,2-3-35 0,-3-2-7 16,1 0 9-16,-5-4 8 0,-1 0 22 16,-7 4 34-16,-2 3 30 0,-5 4 79 15,-3 8 106-15,-5 2 95 0,-2 7 68 16,0 0-4-16,0 0-22 0,-2 3-49 16,-3 10-38-16,-3 10-33 0,1 6-25 0,-3 9 11 15,1 4 21-15,-5 7-4 0,1 7-12 16,-4-1-17-16,-2 5-29 0,6-2-21 15,-8-1-22-15,4-3-14 0,0-4-13 16,0-5 3-16,2-4-152 0,-2-4 98 16,0-9 29-16,2-6 7 0,2-5 15 15,-2-9 65-15,1-3 19 0,5-10 22 0,-1-5-15 16,3-6-18-16,1-7-20 0,6-6-20 16,4-5-5-16,0-3-25 0,9-2-8 15,4-4 6-15,6 4 3 0,3-4 0 16,3 4 4-16,8 4-5 0,3 1 1 15,2 1-11-15,-5 1 1 0,3 2-8 16,0 2 0-16,-1 4-15 0,-3-4-83 0,-4 6-55 16,1 3-54-16,-7-3 7 0,-3 2 12 15,-4 7 40-15,-6-2 40 0,-4 7 41 16,-5 5 52-16,-4 3 72 0,0 0 28 16,0 1 3-16,-4 5-2 0,-3 3-21 15,-3 6-6-15,-5 8 20 0,2 1 16 16,0 4-15-16,0 3-8 0,1 3-16 0,5-5-6 15,-1 1-15-15,2-6-17 0,6-1-12 16,6-1-5-16,-2-7-9 0,7-6-36 16,1-1-30-16,3-5-18 0,4-8-40 15,3-4-11-15,5-6-12 0,3-4-1 16,-2-3 2-16,4-2 8 0,1-8 13 16,-3 2 11-16,0-5 33 0,0-1 28 15,-3 5 13-15,-5 1 49 0,-3 2 68 0,-4 6 84 16,-7 7 89-16,-2 4 72 0,-6 3-10 15,-6 5-31-15,-7 6-51 0,-6 5-43 16,2 3-26-16,-6 8-18 0,-3-1 10 16,1 10 17-16,-1 0 5 0,3-2-15 15,2 0-27-15,2-2-19 0,6 0-35 16,2-3-16-16,7-6-27 0,2 0-5 0,2-6-14 16,2 2-6-16,5-7-36 0,3-4-31 15,5-4-1-15,4-3-35 0,0-6-64 16,4-4-62-16,1-4-67 0,-1-3-44 15,3-5-25-15,-1 1 27 0,-6 0 69 16,1 4 67-16,-4 3 86 0,-5 10 122 0,-3 3 117 16,-8 8 105-16,0 0 36 0,1 0 10 15,-2 10 5-15,-7 5-11 0,2 1-22 16,2 7-54-16,-3-1-56 0,1 0-38 16,4-1-29-16,2-1-20 0,6-5-21 15,-2-4-17-15,1 2-4 0,3-5-14 16,-4-3-27-16,9-5-11 0,-3-5-5 15,5-1-12-15,0-5-27 0,4-4-44 0,0-3-44 16,1-5-61-16,-1-1-49 0,-2-4-35 16,2 4 26-16,0 0 56 0,-6 3 59 15,-1 6 71-15,-3 6 94 0,-9 9 103 16,2 0 100-16,0 8 83 0,-6 6 46 16,-3 9 8-16,-3 1-129 0,2 8 77 15,-5-3-57-15,2 5-59 0,1-4-38 0,3-6-42 16,-1-2-26-16,3-5-13 0,3-4-4 15,2-13-12-15,2 5 8 0,-2-5 32 16,5-3-13-16,5-5-8 0,1-7-6 16,10-7-6-16,2-4-11 0,-1-7-42 15,7-5-56-15,-1 1-69 0,2-2-26 16,-1 7 24-16,1-1 32 0,-6 9 27 0,1 7 34 16,-8 6 42-16,0 7 79 0,-4 6 68 15,-3 11 41-15,-8 4-2 0,-2 5 11 16,-2 8-14-16,-2 1-21 0,0 3-41 15,-3-1-32-15,5 1-25 0,-6-2-26 16,4-3-13-16,2-4-49 0,2-5-58 16,-1-5-86-16,1-6-91 0,0-9-93 0,0 0-53 15,0 0-55-15,0-4-39 0,1-3-315 16,1-8-107-16,-2-3 368 0</inkml:trace>
  <inkml:trace contextRef="#ctx0" brushRef="#br0" timeOffset="44577.99">28516 12730 5834 0,'-45'6'204'0,"7"-4"-60"16,12 0-75-16,7-2-98 0,9 0-389 16,10 0-552-16,2 0-339 0,8-2-245 15,5-6 578-15</inkml:trace>
  <inkml:trace contextRef="#ctx0" brushRef="#br0" timeOffset="53981.79">7244 14243 284 0,'-8'0'6'0,"1"0"4"0,-1 0 7 15,1 0-3-15,3 0-1 0,-2 0-4 0,6 0-1 16,0 0-2-16,-4 0-7 0,4 0 3 16,0 0-1-16,-5 0 7 0,3 0 21 15,2 0 13-15,0 0 13 0,0 0 18 16,0 0 10-16,0 0 5 0,0 0-9 15,0 0-17-15,0 0-17 0,0 0-22 0,0 0-16 16,0 0-13-16,0 0-1 0,0 0-6 16,0 0 0-16,0 0 0 0,0 0 1 15,4 0 6-15,-1 0 4 0,1 0-4 16,2 0 3-16,-2 0 0 0,3 0-1 16,1 4 5-16,-3-4-1 0,3 1-2 15,1 1 4-15,1-2 1 0,-1 0-2 0,5 0 1 16,-5 0-4-16,2 4 4 0,3-4 1 15,-3 0-6-15,4-4 6 0,-2 4-3 16,1-2 3-16,-1 2 1 0,2-1 2 16,-2 1-1-16,2 0 2 0,2-4-1 15,4 2 0-15,-2 0 0 0,4-2 1 0,-6 3-5 16,2-1 0-16,-1-2-2 0,1 2 3 16,-2 0-3-16,0-1 0 0,0 3-1 15,0-2 0-15,-2 0 1 0,2-2-1 16,0 2 1-16,2 0-3 0,-2-3 2 15,4 3 1-15,-4 2 3 0,2-4-2 16,-2 4 1-16,0-2 3 0,0 0-1 16,4-1-3-16,-8 1 0 0,2 0 4 0,2-2-3 15,0 2-4-15,-3 2 3 0,1-1 0 16,-4 1 2-16,4 0-5 0,-4 1 3 16,3-1-5-16,1 0 5 0,-2 0 0 15,2 2-1-15,0-2 3 0,2 0-3 16,-2 4 3-16,6-4-1 0,-2 0 0 15,0 0 0-15,-2-4 1 0,2 2-3 0,-2 2 3 16,-2-1 1-16,2 1 0 0,0-4 2 16,-2 2 1-16,0 2 2 0,0-2-4 15,-1-2-2-15,-1 4 0 0,2-1-3 16,-2 1 1-16,0 0 5 0,-1-2-5 16,3 4 0-16,-2-4-2 0,0 4 2 0,1-1-2 15,1 3-1-15,0-2 0 0,-2 0 1 16,4 2 0-16,0-3 3 0,2 1 3 15,-2 2-7-15,-4-2 1 0,4 0 0 16,-2-2 3-16,-1 0-4 0,-1 3 1 16,0-3 2-16,4 0-2 0,-2 0 3 15,0 0 0-15,-2 0-1 0,3 0 0 16,1 2 0-16,0-2 0 0,0 2-1 0,0 2-3 16,2-2 7-16,-6 3-2 0,4-3-4 15,0 0 2-15,2 2 0 0,0-2 2 16,-1 0-3-16,5 1 1 0,-4-1-1 15,4 0 1-15,-1 2 0 0,3-2 0 16,-4-2 2-16,3 1 0 0,-1 3-2 0,0-2-1 16,-3-2 3-16,1 0-1 0,0 0-2 15,-4-2 0-15,4 2-6 0,0-4 7 16,-4 3 3-16,3-1-7 0,-1-2 10 16,-2 0-4-16,6-1 0 0,0 3 0 15,-3-2 2-15,3 0-3 0,-4 1 1 16,2 3-2-16,0 0-1 0,-1 0 1 0,-1 0-1 15,0 0 0-15,2 3 3 0,-2-1-2 16,4-2 1-16,-5 2-4 0,3 2 3 16,-2 0-1-16,4-1 1 0,-2-3 5 15,1 2-6-15,1 0 0 0,2-2 3 16,-5 0 3-16,5 0-4 0,-2 0 2 16,-1 0 2-16,-1 0 8 0,2 0 11 0,-1 0 5 15,3-2-2-15,-4 2-2 0,7 0-4 16,-5-2 0-16,1 4 2 0,5-2-13 15,-3 0-5-15,-1 0 2 0,1 0-4 16,-1 0 0-16,1 0-4 0,3 2-1 16,-3-4 3-16,0 2 4 0,1 0-4 0,1-2-64 15,-1 2 74-15,-1 0-3 0,1-3 3 16,1 1 10-16,-2 0-1 0,1-2 15 16,-2 2 6-16,-1-3 4 0,3 3-17 15,3 0-3-15,0-2-5 0,-2 2-3 16,3 2-6-16,-5 0-5 0,1-2-2 15,-3 2-5-15,3-3 3 0,-5 3-1 0,5 0 0 16,-3 0-7-16,1 0 7 0,3 3 0 16,-1-3 0-16,-1 2 0 0,1-2 7 15,3-2-5-15,-2-1 3 0,2 3-7 16,-3 0 8-16,3-2-4 0,-3 0 6 16,3 2 1-16,-2-4 2 0,-1 2 4 15,1 1-6-15,-2-3 4 0,1 2-1 0,3 0-5 16,-9 2-5-16,3 0 1 0,1 0 3 15,0-4-6-15,-3 4 0 0,3 0-5 16,-3 0 12-16,3-1-8 0,0 1-1 16,1-2 7-16,-1 2-5 0,1 0-2 15,-1 0-4-15,1 0 1 0,-1 0 9 16,-1 0-6-16,-1 0 3 0,2 0 2 0,1-4 7 16,0 4 0-16,5 0 5 0,-7 0-4 15,3 0-2-15,-3 0-2 0,-1 4-2 16,-2-2-6-16,1-1 2 0,1 3-1 15,-2-2-1-15,2 4-2 0,1-5 2 16,-1 5-2-16,1-2 3 0,-3-1-4 16,4-1 5-16,-3-2 0 0,1 2-1 0,-2-2-3 15,2 4 3-15,-5-4-3 0,7 0 3 16,-4 2 0-16,-2-2 3 0,3 2 3 16,-1-2 0-16,0 0-5 0,-2 3 2 15,5-3 0-15,-1 2-1 0,2-2-1 16,-5 2 1-16,3 4 1 0,0-4-5 15,-2 3-2-15,-2 1 5 0,-1-3 1 0,1 1-8 16,-2 0 8-16,4 1-4 0,-2-3 3 16,0 2 0-16,2-2 1 0,-2 0-6 15,1 1 9-15,-3-1-5 0,2-2 0 16,-2 0 2-16,-2 2 4 0,2-2 2 16,-1 0 2-16,1 0 2 0,-6 0-3 15,4 0 6-15,2 4-3 0,-2-4-3 16,2 0 0-16,0 0-3 0,0 0-1 0,6 0-2 15,-4 2-5-15,2 0 7 0,-1-2-5 16,3 0-1-16,0 0 0 0,-3 0 3 16,1 3 1-16,-2-6-5 0,0 3 3 15,-2 0 0-15,4-2-4 0,-6 2-3 16,4 0 8-16,-2-2-6 0,0 2 6 0,-2 0-5 16,2 0-2-16,0 0 3 0,-2 0 4 15,2 0-3-15,-2 2 2 0,2-2-3 16,2 0 5-16,0 2-2 0,2 3 0 15,0-3-4-15,1 2 0 0,1-2 4 16,-4 3 2-16,4-3 1 0,-5-2-5 16,3 4 0-16,-2-2 0 0,-2-2 0 0,0 0-1 15,0 0 4-15,0 0-4 0,0-2 7 16,0 2 0-16,-2-4-4 16,0 4-2-16,1 0 4 0,-1 0-8 0,-4 0 7 15,4 0 0-15,0 0-2 0,-3-2 2 16,1 2-1-16,4 0-1 0,0 0 4 15,0 0-5-15,2 0 0 0,0 2-2 0,1-2 2 16,3 4 0-16,-2-2-1 0,2-2-2 16,-4 2 3-16,1 1 0 0,-1-1-3 15,-4-2 0-15,0 2 4 0,-1-2 1 16,-1 0-1-16,-4 4 4 0,-1-4-5 16,-1 0 1-16,1 0 6 0,-4 0-3 15,0 0 0-15,-1 2 9 0,3-2-8 16,-6 0 0-16,4 0 3 0,-4 0 1 0,5 0-1 15,-3-2 1-15,4 2-5 0,-4 0 1 16,4 0 1-16,-3 0-2 0,3 0-5 16,-2 0 2-16,2 0 0 0,-1 0 0 15,3 0 0-15,-3 0-4 0,-1 0 4 16,4 0-3-16,-3 0 6 0,3 0-4 0,5 0-2 16,-1 0-2-16,-1 0-5 0,-2 0-2 15,3-4-48-15,-7 2-66 0,7 0-107 16,-12 2-34-16,0 0-92 0,0 0-83 15,0 0 170-15</inkml:trace>
  <inkml:trace contextRef="#ctx0" brushRef="#br0" timeOffset="55512.35">13826 14304 617 0,'-7'-3'39'0,"3"-1"40"0,4 4 27 15,-6-4 7-15,6 4-12 0,0 0-17 16,0 0-18-16,0 0-19 0,0 0-16 16,0 0-19-16,0 0-8 0,0 0-2 0,0 0-1 15,0 0 0-15,0 0-1 0,0 0 0 16,0 0 0-16,0 0 8 0,4 4-3 15,-2-2 8-15,6 0 4 0,1 3 12 16,0-3-1-16,5 4-4 0,3-1 1 16,0-3-3-16,2 0-1 0,3 2 3 0,5-1-2 15,-1 1-6-15,4-2 0 0,3 0-4 16,-5-2-4-16,4 3 2 0,0-1-7 16,-2 0-2-16,-3 2-1 0,-3-4 0 15,-3 2 0-15,2-2-1 0,-4 2 1 16,2-2 0-16,-6 0 3 0,-2 3 4 15,2-3 14-15,-5 0 14 0,3 0 10 0,-4 0-8 16,3 2 1-16,-5-4-3 0,4 2-9 16,-5 0-93-16,2 2 95 0,-3-2-5 15,1 0-1-15,-6 0 2 0,4 0 1 16,-4 0 3-16,0 0 19 0,0 0 17 16,0 0-4-16,0 0 8 0,0 0 2 0,0 0-13 15,0 0-6-15,0 0-12 0,0 0-5 16,0 0-6-16,0 0-21 0,0 0-2 15,0 0-14-15,0 0-106 0,0-2-186 16,-2-1-153-16,2 3-205 0,0 0 218 16,-6-8 181-16</inkml:trace>
  <inkml:trace contextRef="#ctx0" brushRef="#br0" timeOffset="56421.81">6991 14321 590 0,'-10'-2'-2'15,"3"-2"46"-15,-1 1 32 0,2-1 7 16,6 4-7-16,0 0-18 0,0 0-14 16,0 0-7-16,2-4-21 0,6 1-11 0,1 1-8 15,8-4 3-15,6 4 0 0,2 0-1 16,5-7 5-16,2 5-3 0,6-1 3 15,-2-1-4-15,5-1 3 0,-1-1-1 16,1 5 0-16,1-5-1 0,2 3-1 16,1-3-1-16,0 3 1 0,3 3 1 0,-1 0-22 15,-2 4-103-15,0 5 22 0,-3 1-227 16,-12-3 115-16</inkml:trace>
  <inkml:trace contextRef="#ctx0" brushRef="#br0" timeOffset="60571.79">3217 14038 730 0,'0'0'13'0,"0"0"-10"16,1 2-17-16,-1-2 3 0,0 0 0 15,2 2 3-15,4-2 0 0,-4-2 4 16,5 0 10-16,-1-3 8 0,2-3 12 16,-3 1 15-16,7-1 4 0,-7-5-1 0,7-3-2 15,-5 1 0-15,5-2-1 0,-3-4-10 16,-1 5-20-16,1 1 23 0,-3-4 4 16,-2 4 9-16,1-1 9 0,-7 3 3 15,-1-2 2-15,1 4 14 0,-6-2 10 16,1 3 13-16,-3-1 1 0,1 4-8 0,-6-1 11 15,-1 4-7-15,-1 4-6 0,4-3-13 16,-4 6-4-16,-4 5-27 0,4 1-4 16,-5 0-21-16,-3 6-8 0,-1 4-8 15,1 0 5-15,0 7-4 0,1-2-1 16,3 7 1-16,0 3-7 0,4-1 10 16,0 8-7-16,2-2 12 0,4 0 2 15,3 4 17-15,1-4 20 16,5 4 0-16,2-4 26 0,4 0 20 15,3-7-1-15,3-4-10 0,1-4-9 16,2-4-19-16,6-8-13 0,-2-1 1 16,2-8-7-16,6 1 6 0,7-9 1 15,-4-3-5-15,4-5-13 0,2-5-2 16,-2-9-64-16,6 1-132 0,0-7-152 0,0-2-157 16,-2-4-145-16,-2-1-141 0,2-2 292 15</inkml:trace>
  <inkml:trace contextRef="#ctx0" brushRef="#br0" timeOffset="61392.79">3468 14098 1681 0,'0'7'9'16,"0"-7"-4"-16,0 0-13 0,0 0-14 15,0 0-3-15,2 0 4 0,3-4 6 16,5-3 3-16,-1-2 3 0,5-6 7 15,3 0 0-15,-2-7 5 0,4-3 3 16,-2-4 2-16,0-7 5 0,3 5 3 0,-1-6-1 16,-4-1-2-16,2-3 0 0,-5 2-6 15,3 4 2-15,-6 1-1 0,-3 1-12 16,-4 3 3-16,-4 12 3 0,2-1 14 16,-2 8 57-16,-4 3 41 0,1 3 20 15,-1 3 10-15,0 2-9 0,-1 4-23 0,-1 7-32 16,-1 4-21-16,-1 7-25 0,1 4-13 15,-2 8-5-15,5 7 37 0,-2 1 15 16,1 5-5-16,-1 3-12 0,3 0-3 16,1-1-7-16,-2-1-9 0,-1-1-17 15,3-3-5-15,-4-5 0 0,1 2-7 16,1-7 0-16,2-5-3 0,1-3 0 0,-1-7 0 16,0-2 0-16,2-8 4 0,2-3-10 15,0-6 6-15,0 0-4 0,2 0-4 16,2-4-18-16,-2-3-17 0,3-8-28 15,5-8-37-15,1-5-35 0,4-3-19 16,0-1 22-16,2-1 27 0,0 7 29 16,0 0 18-16,0 9 22 0,0 4 18 15,-7 5 13-15,3 8 9 0,-3 0 1 0,3 8 12 16,-8 5 24-16,3 4 37 0,0 3 7 16,-3 8 1-16,-1-2-13 0,0 2-12 15,-2-4-13-15,3 2-6 0,3-7-13 16,-4-1-13-16,1-5-2 0,5-5-1 0,-1-4 10 15,1-1 2-15,5-6-3 0,2-5-3 16,2-5-2-16,1-2-6 0,5-3-21 16,0-3-20-16,-5-1-16 0,3 1 2 15,0-1 12-15,-6 3 3 0,-2 1 4 16,-4 3 11-16,-1 4 12 0,-5-2 13 16,-3 5-4-16,-4-1-1 0,-3 3 6 15,-3 5-5-15,-3-3 5 0,-2 4-6 0,-4 4 0 16,-2-1 1-16,0 8 30 0,-4 1 5 15,4 2 22-15,-4 5 40 0,6-2 22 16,2 5 15-16,0-1-3 0,4 1-1 16,3 0-15-16,3 1-12 0,3-1 29 15,7-2-11-15,-1-1-21 0,4 1-9 16,5-5-19-16,-2 0-16 0,6-2-14 16,0-2-16-16,6-3-7 0,2-3-12 0,-1-3-8 15,1-2-42-15,1-2-72 0,1-5-85 16,3-2-96-16,-4-6-55 0,1-4-29 15,1 2-29-15,-1 1 4 0,-1-3 22 16,-3 2 44-16,3-3 29 0,-1 3 33 16,-1-3 118-16,1 3 77 0</inkml:trace>
  <inkml:trace contextRef="#ctx0" brushRef="#br0" timeOffset="61673.62">4441 14116 582 0,'8'-11'69'0,"-4"4"51"16,1-1 55-16,-3 1 40 0,2 1 37 15,-8 1 11-15,4 1-10 0,0 4-18 16,-2-6-22-16,-3 5-20 0,1-3-33 0,-2 4-21 15,-1 4-17-15,-3-4-22 0,-1 3-30 16,-6 5-14-16,-2-1-1 0,2 6 4 16,0 0 15-16,0 4 13 0,0-2 17 15,5 2 15-15,-1 1-15 0,4-3-22 16,1 2-4-16,4 0-1 0,1-3 32 16,3 5 29-16,3-8-3 0,-1 4-8 0,2-2-34 15,4 0-14-15,1 0-12 16,-1-4-23-16,5 1-30 0,-2 1-10 0,4-7-1 15,-1 3-22-15,-1-3-33 0,2-2-65 16,2-2-54-16,-2-2-48 0,0-4-42 16,0-1-57-16,2-6-53 0,-3-2-50 15,1-4-81-15,0-7-74 0,2-4-104 0,-2-5 129 16,0-2 230-16</inkml:trace>
  <inkml:trace contextRef="#ctx0" brushRef="#br0" timeOffset="61951.96">4780 13685 701 0,'3'-11'4'0,"1"-2"4"0,-4 3 3 16,-4 5 6-16,4-3 4 0,0 8-1 15,-2-2-4-15,1-3 6 0,1 5 33 16,-6 0 47-16,6 0 53 0,-4 2 47 0,4-2 24 16,-4 3-5-16,2 1-38 0,0 4-29 15,-3 6-14-15,-3 12 9 0,1 4 33 16,-1 7 6-16,-1 4 2 0,5 10-18 15,-4 3-24-15,3 3-21 0,3 1-46 16,0-2-22-16,2 3-30 0,-4-3-20 16,4-8-8-16,-2-5-1 0,2-2-7 0,0-11-10 15,0-8-87-15,0-5-112 0,0-8-92 16,0-9-44-16,0-2-17 0,6-11-75 16,-2-9-35-16,5-11-49 0,6-8 151 15,0-10 166-15</inkml:trace>
  <inkml:trace contextRef="#ctx0" brushRef="#br0" timeOffset="62196.8">4914 13845 1329 0,'5'-6'65'0,"-5"6"21"16,0 0 4-16,0 0-13 0,-3 6-12 15,-5 5-14-15,-1 8-13 0,-3 12-16 16,-3 1 79-16,-2 3-107 0,-2 8 11 16,-2-4 5-16,3 0 5 0,-3-2 5 0,7-3 21 15,1-5 29-15,4-2 6 0,1-5 28 16,6-4 33-16,2-1 33 0,2-4-3 15,0-3-20-15,6 1-22 0,1-2-22 16,4-3-29-16,3 1-23 0,1-3-11 16,0 1-13-16,1 1-5 0,-1-4-6 0,4 0-4 15,-6 1-14-15,-1-3-51 0,1 0-109 16,-2 0-151-16,-4 0-127 0,1 0-125 16,1-3-209-16,4 1 269 0,-7-6 214 15</inkml:trace>
  <inkml:trace contextRef="#ctx0" brushRef="#br0" timeOffset="62980.32">5156 13729 1369 0,'0'0'39'0,"0"0"13"15,0 0-7-15,0 0-11 0,0 0-10 16,0 6-4-16,3 7 10 0,-3 6 13 16,0 10 7-16,-3 9 10 0,1 6-5 15,0 6-9-15,-4 3-6 0,4-1-10 0,0 0-14 16,-1-2-13-16,1-5 0 0,0-4 1 15,-2-8-5-15,4-7 3 0,-2-7 0 16,0-6 5-16,2-6-3 0,0-7 16 16,0 0 50-16,0 0 51 0,0 0 42 15,0 0 12-15,0 0 9 0,2 0 10 16,-2-5-21-16,0 5-26 0,0 0-37 16,0 0-24-16,6-2-23 0,-6 2-21 0,0 0-16 15,0 0-7-15,0 0-14 0,0 0-7 16,2 0 1-16,3 2 9 0,-1-1 1 15,6 5 5-15,1 1 4 0,0 1 0 16,4-1-1-16,-3-1-7 0,5-2 5 16,-2 1-9-16,0-3 2 0,2 2-2 15,0-4 4-15,0 0-7 0,0-4-75 0,-2 4 93 16,2 0-4-16,0-2-5 0,-2 0-75 16,0-1-106-16,1-1-120 0,-5 0-206 15,0 0 96-15,-3-1-14 0,3-3 11 16,-5 1 18-16,1-2 12 0,-1-4 34 15,2-6 147-15</inkml:trace>
  <inkml:trace contextRef="#ctx0" brushRef="#br0" timeOffset="63477.53">5518 14077 790 0,'0'-9'112'16,"0"-2"-25"-16,0 3 38 0,-1 7 24 0,1 1 12 16,0 0-1-16,0 0-8 0,0 0-36 15,-2 0-33-15,2 0-25 0,0 0-15 16,-4 5 0-16,2-1 9 0,0 3 50 15,2 4 66-15,-6 4 67 0,5 4 31 16,-1 3-13-16,-4 4-24 0,4-2-36 0,-4 1-39 16,6 1-60-16,-1-8-36 0,-1 3-22 15,2-3-17-15,0-3-3 0,2-5-16 16,-1-3-13-16,5-1-33 0,-4-5-29 16,4 1-45-16,-1-2-34 0,7-3-11 15,-3-9-25-15,8-2-35 0,2-7-33 16,2-1-3-16,3-2 34 0,-3-1 51 15,2-1 49-15,-4 4 38 0,-4 3 43 0,-2 1 68 16,-7 8 74-16,-1 1 71 0,1 4 62 16,-6 5 55-16,0 0 40 0,0 0-18 15,-4 0-12-15,2 1-38 0,-3 3-53 16,1 4-53-16,-5 1-63 0,-5 4-31 16,5 2-29-16,1 2-25 0,1-1 1 15,3 5-15-15,4-1-4 0,2 3 14 16,0-5-10-16,5 3 14 0,1-3-5 0,1 1 13 15,5-1 3-15,-3-1 4 0,2-2-12 16,-2 0-2-16,3 0 4 0,-5-2-7 16,-1-2-2-16,-5-4 5 0,1 1 4 15,-4-8 20-15,2 5 57 0,-4-3 60 16,-3 2 4-16,-3-2-27 0,-3-2-28 0,-4-2-84 16,-6-4-93-16,0-1-118 0,-2-6-133 15,-1-2-152-15,3 0-96 0,-2-7-102 16,6-2-115-16,4-4-11 0,9-2 328 15</inkml:trace>
  <inkml:trace contextRef="#ctx0" brushRef="#br0" timeOffset="63907.26">5823 13741 2824 0,'0'-12'86'0,"0"12"71"0,0 0 42 16,0 0-15-16,0-1-38 0,0 1-22 15,-6 0-44-15,6 5-87 0,-2 6-18 16,-2 12 33-16,1 6 79 0,1 12 63 16,0 11 12-16,2 0-19 0,0 4-15 0,0 4-25 15,2 3-22-15,-2-2-30 0,2-1-21 16,1-4-22-16,-1-4-9 0,0-6-6 16,0-3 0-16,4-6-13 0,-4-11-1 15,1-3-69-15,-1-5-67 0,-2-10-59 16,0-8-35-16,0 0-3 0,2 0 16 15,-2-8-123-15,-2-10-92 0,0-6-20 0,-3-6 7 16,-3-6 2-16,-1-1 6 0,-1 0 116 16,-3 5 195-16,5 3 154 0,-1 3 95 15,1 7 91-15,5 4 104 0,-3 4 104 16,2 7 65-16,4 4-37 0,0 0-96 16,0 0-121-16,0 0-85 0,2-3-57 15,2 3-44-15,7 0-7 0,2 0 8 0,8 0 18 16,4 3-4-16,1-3-4 0,5 0-7 15,-3-3-13-15,2 3-10 0,-3 0-88 16,-3-2-107-16,-5 2-90 0,-2-2-74 16,-4-2-48-16,-1 0-71 0,-7-1-117 15,-3-5 186-15,-4-1 175 0</inkml:trace>
  <inkml:trace contextRef="#ctx0" brushRef="#br0" timeOffset="64088.66">5481 13919 4384 0,'-6'0'32'0,"-2"-4"-5"16,8 4-7-16,-1-1-32 0,1 1-121 0,0 0-134 16,0 0-191-16,0 0-215 0,0 0-65 15,0 0-164-15,0 1 276 0,0-1 269 16</inkml:trace>
  <inkml:trace contextRef="#ctx0" brushRef="#br0" timeOffset="65220.47">2667 14728 617 0,'5'-3'-12'0,"-1"3"2"15,7-4-2-15,-1-2 4 16,7 1 2-16,6 1 16 0,3-2 1 0,2 5 0 15,8 1-2-15,0 0-2 0,6 1 7 16,-1 1 17-16,8 4 3 16,1-4 1-16,-1 5 18 0,2-3 21 0,-2 0 14 15,0-1 11-15,0-1 9 0,0 0-5 16,0 2-12-16,2-4-17 0,0 4 13 16,1-1-14-16,4-1-9 0,3 0-2 15,-1 2-9-15,3-1-15 0,-3 1-2 16,3 4-4-16,-2-7-15 0,3 7-1 15,-2-3 9-15,1-3 1 0,1 4-4 0,2-2 3 16,-1-1 9-16,-5-1 42 0,1 0 4 16,-2-2-5-16,-1 0-18 0,-5 4-8 15,2-4-7-15,-5 2-14 0,-1-2-2 16,0 0 8-16,-5 2 42 0,-1-2 10 16,3 0-2-16,-5 0-2 0,3 0-6 0,-6 3-16 15,2-3-21-15,-2 0-10 0,-2 0-11 16,2 2-9-16,-2 0-1 0,0 2-8 15,-2-2-4-15,2-1 8 0,-2 5 0 16,2-4-5-16,-2 3 4 0,0-3 0 16,-2 4 8-16,6-4 12 0,-2 1 20 15,2-3 16-15,-2 0-4 0,-2 0 2 0,-1 0-7 16,-3-3 13-16,-4-1 24 0,3 0-6 16,-3 1-9-16,1-3-8 0,0 4-21 15,-3-3-5-15,3 3-8 0,-2-2-16 16,-3 2-4-16,3 0-7 0,-4 2 2 15,-2 0-2-15,6 0 0 0,-6 0-11 16,0 2 0-16,-2-2 7 0,0 2 6 16,-4 2-2-16,2-4-5 0,-1 2 1 0,-3-1 1 15,-1 3 9-15,3-4-15 0,-7 0 4 16,3 2-6-16,-1-2 3 0,-2 0 5 16,2 0-14-16,-3 0-77 0,-3 0-130 15,0 0-152-15,4 0-144 0,0-2-154 16,0-3-203-16,-2-5 331 0</inkml:trace>
  <inkml:trace contextRef="#ctx0" brushRef="#br0" timeOffset="66240.85">2935 13236 800 0,'-8'-13'73'0,"1"6"63"15,-3-1 67-15,3 5 22 0,-1-1-7 16,1 4-24-16,7 0-44 0,-6 6-45 16,-1 3-42-16,-3 10-37 0,-1 10-17 15,-3 9-7-15,5 2 1 0,-2 9-3 16,-3-1 4-16,3 8 8 0,0 4 1 16,1 1 10-16,1 6 0 0,-1 5 4 15,3-1 8-15,-1 4 17 0,-1-3 11 16,1 1-11-16,1-3 2 0,-1 1-2 15,1-2-17-15,1-6-9 0,0-7-4 16,1-4-9-16,3-9-10 0,-4-6 2 16,4-7 2-16,0-10 2 0,0-5 8 15,2-6 6-15,0-9 13 0,0 0 8 16,0 0 7-16,0 0-6 0,0 0-9 16,0 0-2-16,0 0-16 0,0 0-5 15,0 0-38-15,0 0-74 0,0 0-91 16,0-1-123-16,0-11-152 0,4 1-110 15,4-4-51-15,1-7 244 16</inkml:trace>
  <inkml:trace contextRef="#ctx0" brushRef="#br0" timeOffset="67504.09">3062 13060 672 0,'-17'7'12'0,"-2"-3"25"16,4 0 7-16,-1-1-3 0,5 1-8 15,-2 2-9-15,5 1-8 0,6-1-7 16,1-5-11-16,1 5-1 0,1-2 2 15,7 1 4-15,1-3 13 0,10 2 24 16,6-4 41-16,15 0 33 0,3-6 6 16,10 1-5-16,2-5-13 0,7 3-21 15,4 0-23-15,2-1-46 0,4-1 6 16,2 1-3-16,5 3-12 0,1-1 4 16,-3 4 4-16,2 2-6 0,3 2 4 0,-5 2 2 15,3 0-8-15,5 3 2 0,-2 1 4 16,2 3-7-16,2 0 3 0,-2 2 7 15,0 2-84-15,2 0 86 0,2 0 5 16,-4-1-5-16,-2 1-1 0,-6-2 6 16,1-2-5-16,-3 4 1 0,-5-3 4 15,0-1-9-15,-4 0 26 0,1-2 6 0,-1-1-3 16,0-1-6-16,-4-1-7 0,-1-3-10 16,-3 3-3-16,-1 0-8 0,-6-3-5 15,-6 1-2-15,1-2-1 0,-9 0 6 16,-1 1 0-16,-7 1-5 0,-5-4 4 15,-1 4-3-15,-8 3 0 0,-2-5-4 16,1 0 4-16,-5 2 0 0,-3-2 4 16,-3-2-4-16,3 5-2 0,-6-5 6 0,0 0-6 15,0 0 4-15,0 0-1 0,4 2 3 16,0 4-4-16,3-5-2 0,-1-1 4 16,5 6-2-16,-1-4-2 0,1 0 0 15,4 1 1-15,-2-1 3 0,-3 0-7 0,-1 2 2 16,-1-2-3-16,-1 3-7 0,-3-3 0 15,0 0-7-15,-2 2 9 0,-2-4-6 16,2 2 13-16,-2-2-7 0,0 0 8 16,2 2 2-16,-2-2 1 0,3 3-6 15,-3-3-3-15,4 2-4 0,-4-2-3 16,8 0-3-16,-4 2-1 0,-1-4 5 0,3 2 6 16,-6 0 5-16,0 0 2 0,0 0-3 15,0 0 11-15,0 0-7 0,0 0 12 16,0 2 11-16,-4 4 6 0,2-5 0 15,2 7-1-15,-3 3 13 0,-5 4-3 16,0 2 8-16,-1 5 0 0,1 0 6 16,1 8 13-16,-3 0 9 0,5 1 13 0,-5 5-4 15,8 1-15-15,-3 0-6 0,3 2-12 16,-2 2-4-16,2-2-3 0,-3 0-9 16,5 6 9-16,-4-4 7 0,-2 0 3 15,4-4-9-15,-4 4-1 0,5-8 5 16,-1 3-16-16,0-5-3 0,-2-1-9 15,2 0-6-15,0-4 14 0,-2-4-1 0,3 1 3 16,-1-3 0-16,2-1 4 0,-4-4-10 16,4 3 0-16,0-7-4 0,4 4 1 15,-2-2-4-15,-2 2-1 0,1-2-16 16,3-2 2-16,0 2 0 0,0 2 7 16,0-2-10-16,3 2 6 0,1 0 3 0,-1 2-5 15,3 0 1-15,-3 1 3 0,1-1-6 16,-1 0 1-16,-3-2 3 0,2-1 0 15,-4-1 0-15,0-3 4 0,1 1-7 16,-1-2 10-16,-4-1-1 0,2-3-3 16,-3 3 4-16,3-5 8 0,-2 3 1 15,2 1-7-15,-4-1 2 0,0 1-5 0,0-3-2 16,-1 4-1-16,3-3 50 0,-2 3-62 16,2-1 0-16,-2-1 0 0,-1-3 0 15,-1 5 4-15,4-1-5 0,0-1-1 16,-3-1-4-16,5-1 3 0,-2 2 11 15,2-6 4-15,-2 5-11 0,-2-3 11 16,4-2-9-16,0 0 5 0,0 0-5 0,0 0 4 16,0 0 1-16,0 2 2 0,0-2-2 15,0 0-4-15,0 0 8 0,0 0-1 16,0 0 17-16,0 0 20 0,0 0 30 16,-4 4-2-16,-3-4 1 0,-3 0-3 15,-3 0-19-15,-2 0-13 0,-2 0-17 0,4 0-1 16,-8-4-18-16,-4 4-28 0,-1 0-93 15,-6 4-131-15,-4-2-162 0,-6 5-212 16,-5 0-430-16,-4 3 383 0</inkml:trace>
  <inkml:trace contextRef="#ctx0" brushRef="#br0" timeOffset="68409.03">2871 13772 939 0,'-2'-9'42'16,"-2"-2"54"-16,0 3 52 0,1 5-14 15,3 3-23-15,-4 0-27 0,0 0-45 16,4 3-23-16,-2 12-18 0,2 6-13 16,-2 7-6-16,-4 9 9 0,3 7 4 15,-3 5 5-15,-2 3 3 0,1 6 0 16,-1 1 1-16,-1 1-1 0,-1-3 4 16,1-3-2-16,0 2 1 15,-1-8-4-15,-1 1 2 0,1-8 1 16,1 0-1-16,1-2 6 0,3-8 2 15,1-1 2-15,-2-2-8 0,6-4 6 16,-2-3-5-16,4-5-2 0,2-3-1 16,-2-5-1-16,0-3-7 0,3-1 1 15,-5-4-2-15,2 4 1 0,-2-4 2 16,6 0 4-16,-4 2-6 0,4-2 5 16,-5 2 2-16,-1-2-4 0,0 0 4 15,4 0 1-15,0 3-7 0,-2-1 1 16,0 0 4-16,-2-2-3 0,0 0 1 15,5 4 1-15,-3-2 0 0,4-1-3 16,-4 3 8-16,0-2-6 0,3 0 3 16,-3 2 0-16,4-3 16 0,-2 1 17 15,7 4 7-15,-3-4 3 0,1 3 11 16,1-3 8-16,5 2-4 0,-2-4 6 16,8 2 5-16,1-4 2 0,-1-2-10 15,6 2-9-15,-3 0-9 0,1-3-8 16,3-1-7-16,-3 3-13 0,-1-3-2 15,-3 0-6-15,0 3-1 0,-2-1 1 16,-4 2-5-16,2-3-10 0,-6 3-72 16,2 2-143-16,-1 0-116 0,-3 5-273 15,-1-3 131-15,-12 4 189 0</inkml:trace>
  <inkml:trace contextRef="#ctx0" brushRef="#br0" timeOffset="72451.58">2977 13019 473 0,'-17'2'0'16,"1"-2"0"-16,7-2-2 0,-2 2 1 15,11 0-28-15,0 0-28 0,0 0-15 16,0 0-4-16,0 0 6 0,0 0 20 16,0 0 10-16,0 0 23 0,-2-6 22 15,0 4 12-15,4-3 8 0,-2-1 2 16,0-1-1-16,2 3-5 16,3-7-9-16,-3 3-35 0,-2-1-45 15,6 2 22-15</inkml:trace>
  <inkml:trace contextRef="#ctx0" brushRef="#br0" timeOffset="72754.89">2969 12948 143 0,'4'4'23'16,"-4"-1"14"-16,0-3 10 0,4 4 3 15,-4-4 3-15,0 0 4 0,0 0 11 0,0 0 9 16,0 0-1-16,0 0 0 16,0 0-4-16,0 0-1 0,1 2-3 15,-1-2-3-15,0 0 0 0,0 0 0 16,-1 6 9-16,1-6 13 0,0 0 4 15,0 0 9-15,0 0 8 0,0 0 0 16,0 0-8-16,0 0-11 0,0 0-14 16,0 0-16-16,-4 0-22 0,0 0 3 15,4 0 9-15,0 0 22 0,-4 0 9 16,0 0 12-16,-1-4 15 0,1 4 11 16,4 0 10-16,0 0-4 0,0 0-18 15,-4 4-25-15,2-2-26 0,0 3-22 16,-1 6-16-16,1 17-6 0,-2 17-6 15,-2 9-37-15,1 24-245 0,-1 11-321 16,-7 17-350-16,-4 8 337 0</inkml:trace>
  <inkml:trace contextRef="#ctx0" brushRef="#br0" timeOffset="73653.86">2918 13086 489 0,'-8'3'11'0,"1"1"4"0,1-2 13 16,6-2 15-16,0 0 9 0,0 0 5 16,0 0 5-16,0 0 18 0,0 0 11 15,0 0 12-15,0 0 1 0,0 0-7 16,0 0-7-16,0 0-9 0,0 0-20 15,0 0-19-15,0 0-11 0,0 0-16 16,0 0-6-16,0 0-6 0,0 0-2 16,0 0 2-16,0 0-4 0,0 0 3 15,0 0-3-15,2 0-3 0,-2 0 4 16,0 0-4-16,4 0 4 0,0 0 0 16,3 2 1-16,3-2 2 0,3 4-5 15,-2-4 2-15,6 0 1 0,2 1 2 16,-2-1-32-16,4 0 33 0,2 0 2 15,1-1 3-15,1 1-1 0,-1 0-3 16,-3 0-4-16,2 1 3 0,-1 1-10 16,-1 2-109-16,2 0-121 0,-2 7-269 15,-4 0 177-15</inkml:trace>
  <inkml:trace contextRef="#ctx0" brushRef="#br0" timeOffset="82404.53">21076 14271 821 0,'-9'-8'19'0,"-1"1"20"0,1-1 17 0,-1 3 13 16,4 1-3-16,-1-1-19 0,3 3-8 15,4 2-10-15,-6-4-17 0,6 4-12 16,0 0-7-16,0 0-1 0,0 0 1 15,0 0-1-15,0 0 4 0,0 0 0 16,0 0 3-16,0 0-1 0,0 0 3 0,2 0 3 16,4 0 4-16,-2 4 6 0,3-2 6 15,7-1 3-15,-3 5-1 0,4 0 5 16,2-5-3-16,0 5-1 0,6-4-4 16,-1 0-1-16,1 3-11 0,5-5 0 15,-1 6 1-15,5-4-6 0,2 0 1 16,0 1 0-16,0-1-4 0,4-2 3 0,-2 0 3 15,-2 2-4-15,4-4 14 0,1 2 4 16,-3-2 8-16,4-1-1 0,-6 1-5 16,6 0 3-16,-6-2-3 0,2 2-2 15,-2 0-2-15,3-1-5 0,-1 1 7 16,2 2 2-16,-2-2 0 0,2-2-1 16,-2 4-5-16,0 0 106 0,3-2-126 0,1 2-3 15,0 0 5-15,1-1-4 0,3 1 2 16,-1-4 3-16,4 4-4 0,-3-2 4 15,3 0 11-15,4-2 1 0,-4 3 7 16,1-1 0-16,-3-4 2 0,2 1-5 16,-1 3-5-16,1 0 0 0,0-2 4 15,-2 2-3-15,3 0 1 0,-5 2-3 16,3-3 2-16,-3 3 6 0,4-2 1 0,-3 2 3 16,-1 0 11-16,3 0 6 0,-3 0-3 15,0 0-2-15,-1 0 0 0,3 0-2 16,-3 0 0-16,1-2-1 0,-1 2-3 15,1-4-5-15,-1 4-5 0,3-2-5 16,1 2-4-16,1-2-3 0,0 2 6 0,-3-3-6 16,-1 3-2-16,3 0 1 0,-3 0 2 15,0 0-2-15,-1 0 1 0,0 0-2 16,-3 3 3-16,1-3 0 0,0 2-1 16,-4 0-4-16,-2 2-2 0,3-2 13 15,-1 0-2-15,2 1 2 0,-2-3-1 16,0 2 5-16,4-2 6 0,-6 2-7 0,3-2 9 15,-3 4 2-15,2-4 13 0,0 0 23 16,-2 0-4-16,2 0 6 0,-4 2-10 16,2-2-4-16,0 0-8 0,-3 0-8 15,1 0-10-15,-4 0-5 0,2 0 0 16,2-2-10-16,-3 2 6 0,1 0-3 16,-2-4 2-16,3 4-3 0,-5 0-2 0,1 0-2 15,1 0-3-15,-2 0-1 0,3 4 0 16,-1-4 3-16,-1 2-2 0,3-2-3 15,-4 2 3-15,1-2 0 0,-3 0-2 16,1 0 2-16,-1 3-3 0,-1-3 2 16,-2 0-2-16,-4 0 1 0,0 0-7 15,-2 2 12-15,-2-4-10 0,-3 2 9 0,-3 0 0 16,1 0-1-16,-6 0 3 0,-2 0 0 16,5 0-1-16,-5 0 11 0,0 0-6 15,0 0 5-15,0 0-6 0,0 0 1 16,0 0 8-16,0 0-9 0,0 0 2 15,0 0-4-15,0 0-5 0,0 0-7 0,0 0-5 16,0 0-81-16,0 0-120 0,0 0-160 16,0 0-125-16,0 2-206 0,0-2 89 15,-3-2 242-15</inkml:trace>
  <inkml:trace contextRef="#ctx0" brushRef="#br0" timeOffset="87702.83">7104 14931 130 0,'-6'-2'10'0,"1"-3"9"0,-1-1 8 15,0 4 10-15,3-3 12 0,-3 3 6 16,4-4 2-16,-4 4 3 0,3 1-20 15,3 1 19-15,-6-4 3 0,2 0-1 16,0 0 4-16,1 3 6 0,3 1 6 16,-4-2 9-16,0-4-2 0,4 6-2 0,0 0 7 15,0 0-7-15,0 0-14 0,0 0-14 16,0 0-12-16,0 0-16 0,0 0-9 16,0 0-8-16,0 0-6 0,2 0 4 15,7 2-5-15,5 2 6 0,3-2-1 16,2 3 2-16,7-3-2 0,4 4 9 15,0-6-7-15,4 1-5 0,0-1 2 0,-1 0 4 16,3-1-8-16,-2 1 6 0,3-4 1 16,1 4 1-16,2-2-2 0,-1 0-4 15,-3-2 6-15,4 3-6 0,-2 1-1 16,-2 0-2-16,0 0 2 0,0 0 0 16,0 0-4-16,-2 1 4 0,0 3 0 15,1-4-6-15,-1 4 6 0,-1 0-10 0,-5-1 6 16,4 3 3-16,-4-1 0 0,1-1 3 15,3 0 0-15,-6 0-8 0,1-4 1 16,-3 3 3-16,-1-3 0 0,-2 2 2 16,-4-2 0-16,4 0-4 0,-4-2 1 15,0 4 3-15,0-4-1 0,0 4-7 0,0-2 4 16,0 2 0-16,0-2 0 0,4 6 1 16,-3-5-1-16,1 3-2 0,2 0 6 15,-2 0-2-15,2-2-1 0,0 3 0 16,-1-3 0-16,-1 0 0 0,0 2 0 15,2-3 0-15,-2-1 0 0,-2 2 3 16,0-2-1-16,-2 0 4 0,0 0-5 16,-4 4 1-16,5-4-2 0,-3 0 5 0,-2 0-2 15,-1 0-2-15,-3 0-2 0,6 0 6 16,-3 0-4-16,1-4 3 0,-1 4 3 16,3 0-82-16,-2 0 90 0,2 0 6 15,-1 0-3-15,1-2-2 0,-2 2 4 16,1-1-11-16,-1 1 4 0,-2-4-1 15,1 4-11-15,1 0-1 0,-1-2 0 16,-3 2 0-16,3 0 0 0,-1 0 4 0,-1 0-5 16,1 0 1-16,-1 0-1 0,-1 0-2 15,1 0 3-15,-4 0 0 0,1 0 0 16,1 2 0-16,-2-2 3 0,-2 0-3 16,3 4 0-16,-5-4 0 0,0 0 0 15,2 0 6-15,4 0-7 0,-6 0 0 0,2 1 3 16,-2-1 4-16,5 0-8 0,-5 0-1 15,2 0 5-15,4 2-5 0,-2-2 8 16,0 0-4-16,-1 4 0 0,-3-4 5 16,6 0 2-16,-4 0 1 0,4 0-2 15,-3 0-1-15,3 0-2 0,-2 0 3 16,1 0-2-16,1 0 2 0,2-4-9 0,-3 2-88 16,7 2-164-16,-7-1-233 0,7-3 39 15,-9-4 169-15</inkml:trace>
  <inkml:trace contextRef="#ctx0" brushRef="#br0" timeOffset="89007.05">9011 14963 497 0,'-6'4'16'0,"1"-4"17"15,5 0 17-15,0 0 16 0,0 0 9 16,0 0 3-16,0 0 1 0,0 0-2 0,0 0-18 16,0 0-11-16,0 0-8 0,0 0-13 15,0 0-6-15,0 0-2 0,0 0-2 16,0 0-6-16,0 0-2 0,0 0-2 16,0 0-6-16,0 1-3 0,3-1 2 15,5 2-2-15,0 2 93 0,3-2-103 0,4 0 0 16,0 1 3-16,4 1 1 0,-2 0-2 15,2-4 4-15,2 0-5 0,-2 0 1 16,-2 2 16-16,3-2-1 0,-6 0-1 16,-1 0-1-16,-2-2-1 0,-1 2-3 15,-3 0 6-15,-1 0-4 0,-6 0 1 16,2 2 7-16,-2-2 45 0,0 0 33 16,0 0 22-16,0 0 15 0,0 0 14 0,0 0-13 15,0 0-21-15,0 0-20 0,0 0-29 16,0 0-21-16,0 0-15 0,0 0-20 15,0 0-74-15,0 0-109 0,0-2-175 16,0 2-103-16,4-6-41 0,-3-1 192 16</inkml:trace>
  <inkml:trace contextRef="#ctx0" brushRef="#br0" timeOffset="90963.85">8675 15020 232 0,'-6'-5'22'0,"2"-3"10"15,4 8 5-15,-2-1 7 0,-2-5-2 0,1 2 1 16,3 4-3-16,0 0 5 0,0 0 9 16,0-5 17-16,0 5 10 0,0 0 13 15,0 0 22-15,0 0 17 0,0 0 17 16,0 0-4-16,0 0 1 0,0 0-20 0,0 0-19 15,0 0-22-15,0 0-27 0,0 0-21 16,0 0-19-16,0 0-9 0,0 0-14 16,2-2 4-16,5-2-4 0,1 4 1 15,3-2 1-15,4 2-1 0,2-2 2 16,6 2-7-16,-2 0 6 0,1 0 3 16,3 2 0-16,-1-2-6 0,3 0 3 15,-3 0-3-15,3 0 5 0,1-2 5 0,1 2-5 16,-1 0-2-16,-2 0 6 0,-1 0-4 15,-4 0 0-15,3 0-5 0,-3 0 2 16,-4 2 0-16,0-2-1 0,-2 0 2 16,-3 0 8-16,1 0-8 0,-4 2 4 15,-1-2 0-15,-1 4 3 0,-3-2 0 16,2-2-8-16,-2 2 6 0,1-2 0 0,-5 0 0 16,2 0-5-16,-2 0 0 0,0 0 0 15,0 0 4-15,0 0 0 0,0 0 1 16,0 0-2-16,0 0 0 0,0 0-7 15,0 0 12-15,0 0-6 0,0 0 1 16,0 0-1-16,0 0 5 0,0 0-2 0,0 0 4 16,0 0-5-16,0 0 3 0,0 0 6 15,0 0 5-15,0 0 1 0,0 0 1 16,0 0-1-16,0 0-2 0,0 0-6 16,0 0-30-16,0 0-110 0,0 0-130 15,0 0-134-15,0 0 97 0,4-8-141 16,-2-7 170-16</inkml:trace>
  <inkml:trace contextRef="#ctx0" brushRef="#br0" timeOffset="91451.06">9631 14505 458 0,'-6'-7'28'0,"0"-1"36"0,3-3 31 0,1 4 21 16,-4 3 24-16,4-2 26 0,-3 1 28 15,5 5 24-15,0 0 15 0,0 0 10 16,-2-2-13-16,2 2-22 0,0 0-38 16,-6 0-33-16,4 2-44 0,2-2-32 15,-2 4-25-15,2-3-27 0,-4 5-7 0,4 1-1 16,-1 8-6-16,-1 2 1 0,-2 11 4 16,2 2-3-16,-4 1 8 0,4 5-2 15,-1-5-2-15,-3 5 5 0,0-5-1 16,4 1 0-16,-1 1-3 0,-1-7 0 15,0 2 3-15,0 0 1 0,1-5-6 16,-1-5-2-16,2 1 1 0,2-4 4 16,-2-6-5-16,0 0 5 0,2-3-4 0,0-6-10 15,-4 5-55-15,4-5-53 0,0 0-53 16,0 0-58-16,4-3-44 0,-4 3-57 16,-4-4-28-16,4-3-120 0,0-12 64 15,6-5 170-15</inkml:trace>
  <inkml:trace contextRef="#ctx0" brushRef="#br0" timeOffset="92365.01">9691 14381 1535 0,'-2'-6'53'0,"-3"4"48"15,1 0 30-15,-2-2-4 0,1 4-12 16,5 0-15-16,-4 4-19 0,-2-4-22 0,2 2-30 15,-3 0-16-15,1 2-10 0,-1-1 2 16,-1 1 6-16,-1-2 17 0,1 4 28 16,-1-5 23-16,-1 1 5 0,1 2 0 15,-5-4-2-15,5 0 2 0,-2 0-16 16,-8-4-14-16,2 4-14 0,0-3-7 16,-4-5-7-16,-9 3-19 0,1-1 1 15,-7 2-5-15,2-1-1 0,0-1 3 0,-5 4-10 16,-3 0 0-16,1-1 10 0,-3 3 0 15,1 0-2-15,-5 0 1 0,1 0-5 16,4 0 8-16,1 3-10 0,-1-1 5 16,-3-2 3-16,5 0-5 0,-1 0 9 15,2 0-6-15,6-2 18 0,2-1 47 16,4 1 15-16,2-4 6 0,3 4-2 0,0-3-16 16,4 3-1-16,2-4-11 0,2 4-14 15,0 1 8-15,6-5 8 0,-1 4 9 16,3-2-9-16,-1 3 0 0,4-1-9 15,-1-2-6-15,5 4-16 0,0 0-9 16,0 0-6-16,0 0-12 0,0 0-8 16,0 0 5-16,0 0-1 0,0 0-1 0,0 0-3 15,0 0 0-15,0 0 0 0,0 0-8 16,0 0 8-16,0 0 5 0,0 0 0 16,0 0 2-16,0 0-5 0,0 0 6 15,0 0-6-15,0 0 6 0,0 0-11 16,0 0-6-16,0 0 8 0,-6 4-4 0,6-4-3 15,0 2-13-15,-2 5 5 0,0 2-2 16,2 10 10-16,0 3 3 0,0 4 2 16,0 4 5-16,2 0-4 0,0 5 9 15,-2 0 5-15,4 3-12 0,-2-5-5 16,-2 3 2-16,1-1 0 0,-1-2 3 16,0-3 10-16,0 0 1 0,0-2-7 0,-1 0-3 15,1-4 6-15,0-2-10 0,-2-5 10 16,-2 3-6-16,2-7-5 0,2-1 7 15,-2 1-4-15,2-6-2 0,-4 1 9 16,4-3 12-16,-2-1-13 0,2-4 7 16,0 0-12-16,0 0 5 0,0 0-3 15,0 0 3-15,0 0 0 0,0 0 4 0,0 0 1 16,0 0 0-16,0 0-7 0,2 0 12 16,-2 0-8-16,0 0 4 0,0 0-11 15,0 0 0-15,0 0 1 0,0 0-11 16,4 0 4-16,0 0 0 0,2-2 12 15,-1 4-2-15,-1-2 4 0,4 0-3 16,-1 4-5-16,1-4 7 0,1 3-2 16,2-3 0-16,3 6-10 0,1-4 5 0,0 1 12 15,4 1 1-15,0 0-7 0,2-2-1 16,3 3 0-16,-3-3 2 0,7 0-7 16,-5 4 15-16,5-5-12 0,1 3 7 15,1 0-11-15,-6-4-6 0,3 4-93 16,-3-8-117-16,1 2-197 0,-2 0-183 15,-4-3-169-15,5-3-49 0,-5-5 321 0</inkml:trace>
  <inkml:trace contextRef="#ctx0" brushRef="#br0" timeOffset="93308.94">9020 14993 608 0,'-9'0'22'0,"-2"0"27"15,5-2 18-15,-2 2 8 0,8 0 2 0,0 0 7 16,-5-2 2-16,5 2 4 0,0 0-6 15,0 0-14-15,0 0-13 0,0 0-14 16,0 0-17-16,0 0-6 0,0 0-9 16,0 0-2-16,5 2-17 0,3 0 12 15,3 5 3-15,4-1 0 0,2 3-5 0,2 2 6 16,2-2 2-16,0 1-2 0,2 1 12 16,-1-2 11-16,3-1 5 0,1-1-5 15,-3-1-5-15,0-3-6 0,1 3 1 16,1-4-5-16,-1 1-7 0,-3-1-4 15,0 0 3-15,0-2 0 0,-4 0 3 16,-2 4 4-16,-2-4-6 0,-2 2 5 16,-5 0-2-16,0-2-4 0,-1 3 2 0,-1-6 1 15,-4 3-2-15,6 0-4 0,-4 3 0 16,-2-3 5-16,0 0 8 0,0 0 30 16,0 0 36-16,0 0 24 0,0 0 27 15,0 0 24-15,0 0 19 0,0 0 3 0,0 0 6 16,0 0-6-16,0 0-16 0,0 0-24 15,0-3-26-15,0 3-26 0,2-8-27 16,-2-1-22-16,3 0-21 0,-1-4-5 16,-2 3-7-16,0-3-9 0,2 4-11 15,2-2-77-15,-4 1-137 0,2 3-169 16,-2-2-256-16,2-2 153 0,-2 1-349 16,-4-10 323-16</inkml:trace>
  <inkml:trace contextRef="#ctx0" brushRef="#br0" timeOffset="94426.76">9933 14658 1342 0,'-11'3'50'16,"3"-3"95"-16,3 0 60 0,5 0 6 0,0 0-25 15,0 0-37-15,0 0-31 0,0 0-45 16,0 0-40-16,0 0-29 0,3 0-16 16,1 2-8-16,6 0-71 0,3 2-59 15,2-4-95-15,4 4-121 0,0-1-103 16,5-1-53-16,-3-2 201 0</inkml:trace>
  <inkml:trace contextRef="#ctx0" brushRef="#br0" timeOffset="99349.77">20180 4822 1113 0,'-13'-2'0'0,"2"2"3"0,1 0 18 16,1-4 28-16,-3 3-14 0,5 1-8 0,1-2 18 16,-1 2 25-16,7 0 23 0,-6-4 28 15,0 2 22-15,6 2 24 0,-4-2 19 16,4 2 7-16,0-5 10 0,0 5-20 16,0 0-40-16,0 0-33 0,0-2-38 15,0 2-39-15,2-4-23 0,4 4-18 16,-2-2 115-16,7 0-149 0,-1-1 9 0,5 3 5 15,-4 0-1-15,0 3 9 0,3-1-6 16,-3 0-2-16,0 4 12 0,-1 1 7 16,-7 1 1-16,3 1-1 0,-4 2 0 15,2 0 11-15,-4 4-2 0,-4 0 2 16,-4 4 3-16,3-3 7 0,-7 1 3 16,1 2 2-16,-4-4 2 0,0 1 4 15,4-3 32-15,-5-2 1 0,1 1-1 0,0-5-10 16,2-3-5-16,0 0-4 0,3-3 4 15,3-1 17-15,7 0-4 0,0 0-5 16,0 0-13-16,0-1-17 0,5 1-12 16,3-4-15-16,1 4-9 0,3 0 0 0,5-2 1 15,4 4 5-15,-3-2 5 0,5 5-4 16,-6 1 5-16,0 1 6 0,0 3-7 16,-2-1-1-16,-3 4 2 0,-5-4-3 15,1 3 7-15,-3-1 0 0,-3 0 1 16,-2-4 1-16,-2 3 19 0,-3 3-3 15,-5-2 23-15,-3 0 3 0,0 0-1 16,-2 0-3-16,-8-1 41 0,4-3 22 0,-2-1 32 16,2-3 42-16,-5 1 17 0,1-4-2 15,-1 0-17-15,5-6-9 0,2 5-29 16,-2-5-29-16,4 0-22 0,5 3-33 16,-1-3-26-16,5 1-74 0,1 1-120 15,-1-4-96-15,6 1-227 0,0-4-233 16,7-4-219-16,3-2-181 0,9-5 430 0</inkml:trace>
  <inkml:trace contextRef="#ctx0" brushRef="#br0" timeOffset="99993.89">20292 4749 780 0,'3'-7'29'15,"-3"0"45"-15,0 1 27 0,0-1 15 16,0 3-5-16,0-2 9 0,-3-1 2 0,1 1 4 15,0 3 17-15,-4-5 17 0,-1 1 24 16,1 1-19-16,-5 0-21 0,-1 3-29 16,-3-1-29-16,4 4-28 0,-6 0-24 15,-2 4-18-15,-2-1-16 0,-5 3-2 0,-5 3 0 16,-1 3-5-16,-2 2 10 0,0 1-1 16,2 2 5-16,0 0-8 0,4 3 11 15,-3 3 17-15,7-1 4 0,5 0-5 16,-2 4-4-16,8-2-6 0,-2 4-2 15,5-3-1-15,3 2 0 0,1 7 3 16,4-1 6-16,2-3 1 0,4 2 1 16,4-4-3-16,1-2-6 0,4 0-4 0,2-2 0 15,-3-2-2-15,5 1-1 0,0-3-1 16,0-1-1-16,0 1 3 0,4-3-2 16,1-2-1-16,-1 0 3 0,4-2-4 15,-1-4 1-15,3-2 7 0,1-3-2 16,-2-2-8-16,1-4 5 0,3-5 7 15,-3-4-4-15,3-4-1 0,-2-8-3 16,2 1-3-16,-1-4 24 0,1-4 40 0,-2-7 33 16,1 2 14-16,-5-8 0 0,-3-4 3 15,-4 1-15-15,-4-3 13 0,-5 3 23 16,-8-1 21-16,-4 5-14 0,-5 4 19 16,-6 7 59-16,-3-3 14 0,-2 10-30 15,-5 2-56-15,-7 7-36 0,0 2-44 16,-2 7-155-16,-6 10-253 0,-3 7-313 0,-6 12-213 15,-6 12-430-15,2 6 221 0,-10 3 428 16</inkml:trace>
  <inkml:trace contextRef="#ctx0" brushRef="#br0" timeOffset="104171.85">22344 6677 2598 0,'0'0'-9'16,"0"0"-2"-16,0 0-11 0,0 0-126 15,0 0-198-15,0 0-225 0,0 0-82 16,0 0 244-16</inkml:trace>
  <inkml:trace contextRef="#ctx0" brushRef="#br0" timeOffset="107195.03">14469 9441 99 0,'-6'-3'12'16,"6"3"1"-16,-4 0-4 0,-1-2-11 16,-3 2-33-16,-1 2-5 0,-3 1 14 0</inkml:trace>
  <inkml:trace contextRef="#ctx0" brushRef="#br0" timeOffset="108509.72">14042 9538 278 0,'-6'0'3'16,"0"-2"13"-16,6 2 5 0,-5-4 1 16,1 4 4-16,-2-1 0 0,3-1 3 0,3 2-1 15,-4 0 5-15,0 0 3 0,0 2 19 16,4-2 23-16,-4 0 15 0,4 0 10 16,0 0-1-16,0-2-13 0,0 2-10 15,0 0-14-15,0 0-18 0,0 0-19 16,0-4-26-16,4 2-14 0,0 2-1 0,-2 0 0 15,5 0 1-15,3 2 2 0,-3-2 3 16,5 0 4-16,1 4 2 0,2-2 1 16,-2-1 0-16,6 5 0 0,-2 0 2 15,0-3-2-15,2 3 0 0,4-4-1 16,1 3 3-16,1-5 1 0,0 2-2 16,3 2 1-16,-2-2-2 0,5-2 1 0,1-2 0 15,2 2 0-15,0-4 4 0,-2 2 0 16,2 0-1-16,-2-3 3 0,2 3 3 15,0-4 6-15,-2 5 2 0,2-5-3 16,-4 4 5-16,3-2 1 0,1 1-6 16,-2-3 4-16,2 1 40 0,0-1-55 15,2 2-2-15,0-1-3 0,1 3-2 0,-3-2 2 16,4 8-2-16,-4-8 0 0,-2 2 2 16,1 2 2-16,1-2 0 0,0-1 6 15,-2 1-2-15,0-4 0 0,0 2 0 16,-2 1 7-16,6 1 10 0,-2 0 10 15,0-4 7-15,-2 5 1 0,0-5 2 16,2 4 0-16,0-3-10 0,0 3-6 0,0-2-10 16,0 2-3-16,4 0-3 0,-6-1-5 15,2 3-1-15,-1 0-3 0,1-2-3 16,0 2 3-16,-2-2 0 0,0 2 0 16,0 0-1-16,-2 2 0 0,6-2 1 15,-8 2-1-15,5-2 1 0,-1 3-1 16,-4-3-4-16,8 2 5 0,-6 0-1 0,2-2 1 15,-1 0-1-15,-5 4 3 0,6-2 1 16,-5-2-2-16,3 0 11 0,-4-2 5 16,5-2 5-16,-5 4-9 0,0 0-2 15,5-2-3-15,-7 2 2 0,3-2-1 16,-3 2-7-16,1 0-1 0,1 2-1 0,-1-4 0 16,1 2 3-16,3 0-1 0,-1 0-4 15,-2 0 3-15,3 0 0 0,-3-3-4 16,1 3 4-16,-1-4 3 0,3 0-1 15,-3 0 0-15,2-1 6 0,-3 3 9 16,0-4 11-16,-3 5 8 0,1-5 8 16,-2 4 8-16,1-4-9 0,-3 5-10 0,-2 1-5 15,2-4-12-15,-6 4-3 0,1 0-15 16,1 0 1-16,-6 0-1 0,1 4 4 16,-3-3-2-16,1-1-3 0,-1 0 0 15,-3 0 4-15,4 2 0 0,-6-2-4 16,3 4-5-16,-5-4-4 0,6 0-32 15,-6 0-84-15,0 0-81 0,0 0-89 0,0 0-52 16,2-4-62-16,-2 4 26 0,0 0 156 16</inkml:trace>
  <inkml:trace contextRef="#ctx0" brushRef="#br0" timeOffset="109395.69">14038 9560 2 0,'-21'0'-1'0,"8"2"1"16,-2-2 0-16,0 4 0 0,5-8 0 15,3 4 1-15,-1-2 7 0,1 0 18 16,7 2 13-16,0 0 21 0,-2-5 14 15,2 5 5-15,-2-2 14 0,2 2 0 0,0 0-4 16,0-6-20-16,0 6-15 0,0 0-17 16,4 0-10-16,3-5-10 0,6 3-9 15,1 0-5-15,6 2-3 0,1 0 3 16,8 0 2-16,-1 2 3 0,6-2 2 16,6 0-2-16,1 6 1 0,8-6 0 15,1 3-2-15,4 1 2 0,-1 0-3 0,2-1-2 16,4-3-1-16,-1 4 2 0,1-4-2 15,1 0 3-15,3 4 3 0,-1-4 0 16,2 0 1-16,1-4-6 0,-1 4 3 16,-2-2 3-16,2 2 14 0,1-2 5 15,-3-1 1-15,2-1 1 0,2 4 0 16,1-6-6-16,1 1-6 0,-2 1-1 0,4-3 0 16,-4 1-5-16,0 1-1 0,0 3 3 15,0-4 0-15,-3 1 2 0,3 1 0 16,-2 0 4-16,0 2-6 0,-3 0 0 15,1 2 4-15,-7 0-1 0,5 0 6 16,-5 0-3-16,2 0-4 0,-2-3 9 0,1 3 4 16,-1-2 0-16,0 0-2 0,2 2-3 15,-6-4-9-15,2 2-2 0,-4 0-7 16,0 2-4-16,-2-3 1 0,-3 1 2 16,1 2-2-16,-2-2 6 0,-1-2 8 15,0 4 2-15,-3 0-4 0,1 0 0 16,-2 0-3-16,1 0 0 0,1 0 3 0,0 0 20 15,-4 4 3-15,0-4 2 0,-4 0 0 16,0 0-4-16,-2 0 4 0,-1-4 15 16,-3 4-4-16,-1 0-49 0,-3-2 37 15,-3 2-9-15,2 0-7 0,-6 0-2 16,-2 0-4-16,0 0-5 0,-5 0-2 0,0 0 2 16,-5 0-6-16,-3 0-2 0,6 0-5 15,-6 0-1-15,0 0 4 0,0 0-1 16,0 0-4-16,0 0 6 0,0 0-6 15,0 0 8-15,0 0-1 0,0 0-10 16,0 0-6-16,2-1-142 0,-2 1-179 16,0 0-146-16,0 0-79 0,0-6 209 0</inkml:trace>
  <inkml:trace contextRef="#ctx0" brushRef="#br0" timeOffset="111175.1">18321 9538 362 0,'-6'0'16'0,"6"0"10"0,0 0 5 0,0 0 1 16,0 0-1-16,0 0 4 0,0 0 0 15,0 0-2-15,0 0 1 0,-4 0 7 16,4 0 4-16,0 0-3 0,0 0-2 0,0 0 9 15,0 0 6-15,0 0 1 0,0 0-7 16,0 0-11-16,0 0-6 0,0 0-13 16,0 0-3-16,2 0-9 0,0 0-7 15,4-2 3-15,1 2 0 0,3 0-4 16,1-4 2-16,4 3 5 0,0-1-6 16,2 2 4-16,2-4 2 0,2 2-4 0,1 2 2 15,1-4 2-15,0 4-2 16,3-1 3-16,3 2-1 0,-3 3-2 0,2-8 5 15,1 8-7-15,-1-4 1 0,4 2-3 16,0-2 4-16,2 4 0 0,-1-4 2 16,1 2 5-16,-2-4 9 0,0 2 9 0,0 2 4 15,0-1 8-15,2-1 1 0,0 0 0 16,0 0-7-16,-2 4-3 0,2-4-10 16,2 2-3-16,2-2-3 0,-4 0-3 15,6 2 7-15,-4-2-5 0,3 0 0 16,3 4-1-16,-2-3-5 0,-1-1 5 15,-1 2-1-15,4 2-3 0,-3-4 1 0,3 0 5 16,-1 2-1-16,1-2 15 0,0 0 2 16,3-2 1-16,-2 2 4 0,1-4-6 15,1 4 0-15,-1-2-3 0,-1 1-5 16,3-3-9-16,-5 2-2 0,3 0-3 16,-3-2 1-16,1 3-4 0,-1 1-6 0,1 0 5 15,-2 0-3-15,3-2 1 0,-1 4-6 16,3-2 4-16,-2 0 130 0,1 0-139 15,3 1-9-15,-3-1 8 0,-1-1-5 16,2 2 3-16,-3-2 0 0,1 1 1 16,-1-2 0-16,0 2 25 0,-1 0 2 15,1 0 4-15,-1-4 5 0,1 4-1 0,-2 0-1 16,-1-2 2-16,1-2-5 0,2 3 2 16,-5-1-9-16,5 2 0 0,-4 0-1 15,1 0-7-15,-1 0 2 0,2 0-2 16,-2 2-3-16,0-4 0 0,1 4-1 15,-1-4 3-15,0 2-1 0,2 0 3 16,-5 2-5-16,3-2 4 0,-2 0-3 0,4 0 5 16,0 0 2-16,-1 0-3 0,-5 1 5 15,0-1-9-15,2 0 5 0,-2 0 2 16,-2 0-3-16,2 4-2 0,-2-4-1 16,1 0-1-16,-1 0-1 0,-2 2-1 15,-2 2 1-15,-1-2-2 0,1-2 3 16,0 0 4-16,-1 1 8 0,1-1 26 0,1-1 31 15,3 1 15-15,0 0 6 0,0 0-11 16,-4-6-12-16,4 6-7 0,-1-2-7 16,-5-2-18-16,4 3-9 0,-3 1-11 15,1-2-5-15,1 2-4 0,-3-4-8 16,0 8 3-16,1-4-2 0,-3-4 3 16,5 4 0-16,-8 0-7 0,7 4 7 15,-7-8-3-15,3 4 1 0,-1 0 0 0,-4 0-3 16,4 0 2-16,-6 0-2 0,5 0-5 15,-3 0 2-15,4 0-1 0,-4 0 7 16,-2 0-2-16,0 0-3 0,-2 0 7 16,0 0-2-16,-4-2-6 0,1 2 5 15,-3-2-1-15,1 2-1 0,-3 0 4 0,-3 0-133 16,3 0 145-16,-1 0 5 0,-4 0-6 16,4 2 4-16,-3-4-3 0,3 2-2 15,0 0 0-15,-2 0 2 0,1-3-13 16,3 3-5-16,-3 0 1 0,3 0 10 15,0 0-7-15,-1-2 6 0,1 0-8 16,5 2-3-16,-7-4 3 0,7 4-5 0,-4-2 1 16,1 0 1-16,3 2-10 0,-4 0-105 15,1 0-136-15,-3 0-167 0,1-3-167 16,1 6-188-16,-9-3 289 0</inkml:trace>
  <inkml:trace contextRef="#ctx0" brushRef="#br0" timeOffset="112337.89">13819 10273 435 0,'-6'-6'3'15,"0"-1"11"-15,1-1 19 0,1 3 26 16,-4-3 14-16,3 5 8 0,3-3 9 0,0 0 7 16,-2 3 1-16,4 3-1 0,0 0-2 15,-2-4 0-15,-1 2 0 0,3 2-11 16,0 0-9-16,0 0-15 0,0 0-16 15,0 0-7-15,0 0-5 0,0 0-15 16,0 0-2-16,9 0 1 0,2 0 41 16,10-2 10-16,6 2-3 0,5 0 1 0,4-5-5 15,5 3-11-15,6-2-13 0,3 4-5 16,1 0-16-16,0-2-2 0,5 2-4 16,1 0-1-16,2 0 3 0,-1-2-2 15,-1-1 5-15,-6 1-3 0,-4 0-1 16,-5-2 1-16,-4 2 6 0,-6 2 7 0,-2 0 12 15,-7 0 10-15,-4-1 10 0,-8 1-3 16,2 0-8-16,-5 0-2 0,-5 0-10 16,-3 0-6-16,0 0-14 0,0 0-1 15,0 0 0-15,0 0-2 0,0 0-4 16,0 0-7-16,0 0 5 0,0 0-5 16,0 0-18-16,0 0-130 0,0 0-150 0,6 1-120 15,-4 1-87-15,2 4-88 0,-4-6 227 16</inkml:trace>
  <inkml:trace contextRef="#ctx0" brushRef="#br0" timeOffset="116720.74">15516 10224 309 0,'-8'0'17'0,"3"0"18"0,5 0 7 0,0 0 4 16,0 0-1-16,0 0-6 0,0 0-11 16,0 0-9-16,0 0-10 0,0 0-5 15,0 0-2-15,0 0 1 0,0 0 5 16,0 4 11-16,5-4 21 0,-1 0 11 15,9 0 4-15,2 0 7 0,4 0 4 0,6-4 4 16,9 3-11-16,6-5-6 0,-3 4-20 16,9-3-35-16,-1 3 26 0,4-4-8 15,0 2-3-15,1-1-4 0,4 3-1 16,-1-4-2-16,4 5 0 0,3-5 5 16,3 0-9-16,-3 6-3 0,3-3 6 0,-3-3-74 15,-1 1 82-15,-1 3-2 0,-1 0 2 16,0-4 11-16,-1 1 27 0,1 1 12 15,2-2 3-15,-3 4 0 0,-1-3-6 16,2 3-4-16,0-4-11 0,-1 5-4 16,-3-3-17-16,4 0-9 0,0 4-1 15,-4-4-1-15,7 3-9 0,2-1 5 0,-3 2-9 16,3 0 0-16,-3 0-1 0,-1-6 4 16,1 6 0-16,0-2-2 0,-1-1 3 15,3 1-7-15,-1-4 8 0,1 4-2 16,3-3 4-16,-4 3-2 0,1 0 2 15,-1-2 3-15,-1 2 5 0,0 1 5 16,-1 1 12-16,1 0 8 0,1-4-1 0,-1 2-2 16,3 2-9-16,-3 0-1 0,1 0-9 15,-1 0-5-15,-3 2-6 0,3-2 3 16,-4 0-5-16,0 0 2 0,1 4 2 16,-3-4-2-16,2 0 3 0,-2 0-6 15,4 0 3-15,-2-4 1 0,-3 8 3 0,3-8 8 16,-4 8 4-16,0-4 55 0,-2 0-45 15,1 1 5-15,-1-1-4 0,-2 2 0 16,-2 2-9-16,3-4-12 0,-5 2 2 16,6-2-12-16,-5 0 2 0,-3-2 2 15,3 4-2-15,-8-2-3 0,3 0 1 16,-3 0-6-16,-2 0 6 0,-2 2 2 16,0 1-1-16,1-3 0 0,-5 0-2 0,2 2-3 15,2-2 0-15,-3 0 3 0,1 2 5 16,0-2-4-16,-2 0 6 0,5-2-2 15,-5 2 7-15,4 0 6 0,-2 0 10 16,-3 0 6-16,-3-2-2 0,1 2-5 16,-6 0-6-16,2 0-2 0,-4 0-10 0,-2-3 3 15,-2 3-4-15,0 0-13 0,-1 0 0 16,1 0 1-16,-4 3-1 0,1-3 6 16,-1 2-6-16,2-2-25 0,1 2-124 15,-3-2-148-15,6 4-176 0,-1-4 111 16,3-4-260-16,-4-3 236 0</inkml:trace>
  <inkml:trace contextRef="#ctx0" brushRef="#br0" timeOffset="118551.13">14055 10857 450 0,'-13'0'17'0,"1"0"16"0,3 0 10 16,1-2 7-16,-1 2-3 0,9 0 0 16,-6 0-1-16,6 0 0 0,0 0-7 15,0 0 1-15,0 0-8 0,0 0-10 16,0 0-2-16,0 0 5 0,2 0 10 15,4 2 16-15,5 2 13 0,10-8 31 0,4 4 7 16,9-2-8-16,5 2-17 0,7-2-14 16,10-1-19-16,7 3-13 0,3 0-12 15,2 0-10-15,6 5-6 0,1-3 0 16,3 2-1-16,-1-1-1 0,1 5 0 0,1-1 2 16,-7-1-1-16,0-1 1 0,-8-3 2 15,-4-2-4-15,-5 0 3 0,-4 0 4 16,-11-2 0-16,-4-3 2 0,-10 3 2 15,-3-2 5-15,-8 2 20 0,-5 1 37 16,-10 1 39-16,0 0 41 0,0 0 14 16,0 0-15-16,0 0-23 0,0 0-28 15,0 0-56-15,0 0-149 0,0-4-220 0,-6 8-275 16,-2 3-129-16,-5-3 266 0</inkml:trace>
  <inkml:trace contextRef="#ctx0" brushRef="#br0" timeOffset="120894.2">26579 4658 984 0,'2'-5'38'0,"-2"5"41"15,0 0 40-15,0 0 26 0,0 0 9 0,0 0 6 16,0 0 0-16,0 0 0 0,0 0-12 15,0 0-10-15,0 0-25 0,0 0-32 16,0 0-13-16,0 2-22 0,0-2-25 16,-4 7-10-16,-1 8-10 0,-7 5 1 15,-3 12-5-15,-2 1-4 0,-4 3 6 0,3-5-18 16,-5 1 1-16,2-2-1 0,-2-4 2 16,5-4 11-16,-3-5-1 0,0-2 6 15,0-2 2-15,8-6 11 0,-2 1 27 16,5-6 35-16,3-1 22 0,7-1 10 15,0 0 9-15,0 0-7 0,0 0-30 16,2-1-30-16,5-1-28 0,5-2-6 0,5 2-8 16,7 0-6-16,6-3 2 0,4-1-1 15,6 2-2-15,4-1 5 0,-1-3-4 16,2 3 3-16,1 3-2 0,-5-4 7 16,3 3-13-16,-8-1 7 0,-4 0-7 15,-4 1-2-15,-3-1-9 0,-4-2-57 16,-4 4-31-16,-8-3-22 0,-1 5-13 15,-8 0-1-15,0 0-10 0,1-6-127 0,-2 2-68 16,-7-1-25-16,0-1-2 0,-1 3-45 16,-6-1 71-16,4 4 146 0</inkml:trace>
  <inkml:trace contextRef="#ctx0" brushRef="#br0" timeOffset="121198.52">26647 4802 1303 0,'-7'-12'73'0,"3"1"75"0,-2 2 74 16,3 1 42-16,-3 1 17 0,6 7-1 16,0 0-6-16,0 0-20 0,0 0-58 15,0 0-47-15,0 0-48 0,0 0-40 16,0 0-28-16,-2 0-22 0,-2 4-11 16,4 5-6-16,0 6 0 0,4 2 10 15,-4 7 1-15,2 2 1 0,0 0-6 16,-2 4 11-16,0 0-3 0,0-1-7 0,4 5 1 15,-4-4-2-15,0-1 3 0,0-5-3 16,1 4 3-16,-1-3-98 0,0-5 110 16,0-3-1-16,0-4-5 0,0-2-4 15,2-4-50-15,-4-1-76 0,2-6-89 0,0 0-93 16,0 0-71-16,0 0-44 0,0 0-54 16,0-2-78-16,0-5 20 0,-1-8 219 15</inkml:trace>
  <inkml:trace contextRef="#ctx0" brushRef="#br0" timeOffset="121732.19">26755 4588 1369 0,'0'-8'14'0,"-2"4"30"0,0-3 7 16,-2 3-7-16,3 1 0 0,-1-3-9 15,2 0-4-15,-2 3-16 0,-2-1-1 16,2-3 16-16,-4 3 19 0,1-2 26 16,-3-3 29-16,-5 3 16 0,-2-3 16 0,-2 2 12 15,-2 1-9-15,-4 0-19 0,-1 3-29 16,-3 3-27-16,1 2-25 0,-6 5-18 16,0 2-11-16,-2 4-4 0,-4 4-7 15,0 4 7-15,-2 1 8 0,4 2 20 16,0 4 28-16,2 2-1 0,6-2-9 15,4 1-5-15,3 3-14 0,2 2-2 0,4-1 1 16,3 2-8-16,5 3-2 0,1-1 19 16,6 2 11-16,4 2 1 0,2-4-3 15,7 0-7-15,4-3-13 0,2-1 0 16,9-7-4-16,2 2 2 0,10-4-4 16,2-3 1-16,3-5-1 0,0-2 6 15,4-5-1-15,2-4-2 0,2-3-1 0,0-4-1 16,2-3-6-16,-4-4 0 0,-2-6-5 15,2-2-2-15,-7-4-6 0,1-3 3 16,-9-2-2-16,-2-5-3 0,-4-5 6 16,-5-3 1-16,-6-5-1 0,-10-3-2 15,-1-1 3-15,-10-4 3 0,-6 3 33 16,-7-1 15-16,-11 2-5 0,-5 3 15 0,-4 6 1 16,-7 4-15-16,0 8-12 0,-5 1-31 15,-2 10-45-15,4 6-121 0,-4 7-212 16,-1 10-214-16,-4 12-209 0,1 10-294 15,-4 5 404-15</inkml:trace>
  <inkml:trace contextRef="#ctx0" brushRef="#br0" timeOffset="125287.54">25045 6279 237 0,'-6'-4'9'0,"0"0"9"0,1 1 12 0,5 3 9 15,-4-2 10-15,-2 0 0 0,6 2 2 16,0 0 8-16,0 0 13 0,-2-4 7 16,2 4-6-16,-2-4-6 0,2 4-11 15,0 0-11-15,0 0-5 0,0 0-10 16,0 0-11-16,0 0-11 0,2-3-7 0,0 3-2 15,2 3-4-15,2-3 6 0,9 2-1 16,2 0 0-16,5 2 2 0,3-4 2 16,2 2 2-16,-1-2 1 0,4 2 0 15,2-2 2-15,4 3 8 0,2-3 20 16,0 2 2-16,5-2-7 0,3-2 0 16,1-1-9-16,4 1 0 0,-4 2-4 15,4-2-6-15,-2-2-6 0,-3 2-2 0,1 0-19 16,-4-1 36-16,3 1 9 0,-5 0 1 15,1 2-4-15,0-4 1 0,-1 4-4 16,-1-2-2-16,1 2-10 0,-3 0-4 16,0 0 0-16,-2 0 1 0,4 0 0 15,-5 0-1-15,3-2 1 0,-4 2 7 0,0 0 7 16,0 0 6-16,2 0 2 0,0 0 0 16,-2 0 1-16,4-3-6 0,-4 3 0 15,0 0-14-15,-2 0-1 0,0 0-1 16,-2 0-3-16,3 0 2 0,-3 3 7 15,2-3 3-15,0 2 1 0,2-2-4 16,-6 0 0-16,5 0 3 0,-3 2-7 0,-2-2 3 16,2 0 3-16,-1 0-4 0,-1 0 0 15,0 4-3-15,3-4 1 0,-5 0-4 16,4 2-5-16,-3-2 5 0,-1 0 12 16,1 0 38-16,1 2 11 0,-1-2 3 15,1 0-8-15,-4 0-12 0,7 3-11 16,-5-3-9-16,4 2-9 0,-1 0-18 0,3 2-4 15,0-2-4-15,-2 0 1 0,-1 3 0 16,1-3 7-16,-4 2-5 0,3-2 1 16,-1-1 4-16,-2 3-6 0,-1-2 5 15,0-2-5-15,-3 0 7 0,-3 0 3 16,0-2 15-16,4 2 29 0,-4-5-3 0,3 3-3 16,-5-2-12-16,2 0-5 0,0 1 2 15,-6 1-20-15,2 0-2 0,-1-2-11 16,-5 2 4-16,3 2-5 0,-5 0 4 15,-1-2-6-15,-2 4 0 0,-4-2-2 16,0 0-1-16,0 0-15 0,0 0-79 16,3 0-94-16,-3 6-94 0,0-2-99 0,-5 3-35 15,-5 6-208-15,-7-6 239 0</inkml:trace>
  <inkml:trace contextRef="#ctx0" brushRef="#br0" timeOffset="126295.43">25033 6928 750 0,'0'0'37'0,"0"0"13"0,0 0 2 15,0 0-6-15,0 0-4 0,0 0-5 16,0 0-11-16,6 0-16 0,3-6-8 15,8 3 2-15,2-3 4 0,6 0-2 16,1 3 2-16,3-5-5 0,3 5 4 0,2-1 6 16,2 0 16-16,4 0 16 0,-1 1 9 15,5 1 0-15,-1 0 95 0,4-4-115 16,3 5-11-16,1-5-2 0,0 0 2 16,3 3 9-16,-1-1 13 0,2 0 17 15,4-1 11-15,-1-1 30 0,1 2-18 16,-1-1-13-16,1-1-18 0,-2 2-13 0,5 1-15 15,-5 1-2-15,1-4 17 0,1 4 32 16,-2 1-9-16,-4 1-10 0,1-4-9 16,-4 2-11-16,-3 2-5 0,0 0-15 15,0 0-1-15,-1 0-10 0,-1 0-1 16,-2 0 3-16,5 2-8 0,-5-4 8 16,-1 2-3-16,-3-2-2 0,-1-2 3 0,2 4-2 15,-2-1 2-15,-2 1-6 0,-2 0 6 16,0 0-3-16,2 0 10 0,-6 0-6 15,2 0 2-15,0 0 9 0,-2 1 9 16,-1 3 10-16,-1-2-5 0,0 0 1 16,3 2 5-16,-3-3 5 0,2 1-1 0,-2-2-2 15,1 4-2-15,-3-4-6 0,-1 0-3 16,-1 0-2-16,1 0 1 0,0-4 4 16,-5 2 6-16,3 2-2 0,-4-1-2 15,2 1-1-15,-4-4-12 0,-2 4 1 16,-4-2-8-16,-1 2 7 0,-1-2-11 15,-3 2 2-15,-1 0-6 0,-5 0 4 16,0 0-3-16,0 0 130 0,0 0-301 16,0 0 171-16,0 0-8 0,0 0-65 0,0 0-148 15,0 0-229-15,-3 0-105 0,1 4-281 16,-8 0 314-16</inkml:trace>
</inkml:ink>
</file>

<file path=ppt/ink/ink7.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1:18:00.818"/>
    </inkml:context>
    <inkml:brush xml:id="br0">
      <inkml:brushProperty name="width" value="0.05292" units="cm"/>
      <inkml:brushProperty name="height" value="0.05292" units="cm"/>
      <inkml:brushProperty name="color" value="#FF0000"/>
    </inkml:brush>
  </inkml:definitions>
  <inkml:trace contextRef="#ctx0" brushRef="#br0">11296 2776 7 0,'-4'-4'7'15,"-4"2"11"-15,1 0 7 0,3 2 6 16,-2 0 1-16,-1-4-2 0,1 4-2 15,-1-1-9-15,-1 2-10 0,4-1-7 16,-3 0 0-16,1 0-3 0,2 4 2 16,-3-2-1-16,1-2 10 0,6 0 12 15,-4 2 13-15,4-2 13 0,0 0 13 16,0 0 6-16,0 0 11 0,0 0 7 16,0 0-15-16,0 0-17 0,0 0-18 15,0 0-17-15,0 0-15 0,0 0-10 16,0 0-2-16,0 0-10 15,0 0-19-15,0 0-3 0,-3 4 12 0,3-1 2 16,0 1 5-16,0 0-10 0,0 1 4 16,0-3 5-16,0-2 6 15,3 6 1-15,-3-6 4 0,0 0 4 16,0 2 3-16,0-2 2 0,0 0 4 16,0 0-2-16,0 0 1 0,0 0-2 15,0 0 0-15,0 0 4 0,0 0 0 16,0 0-4-16,0 0 3 0,0 0 1 15,0 0 1-15,0 0 7 0,0 0 9 16,0 0 9-16,0 0 3 0,0 0 14 16,0 0 4-16,0 0-2 0,0 0-2 15,0 0 3-15,2 3-1 0,0-3-2 16,-2 0-7-16,0 0 3 0,0 0-4 16,0 0 0-16,0 0-1 0,0 0 0 15,0 0 0-15,0 0-7 0,6 2-5 16,-6-2-6-16,0 0 1 0,0 0-9 15,0 0 1-15,0 0-4 0,0 0-4 16,0 0 0-16,0 0-5 0,0 0 3 16,0 0 0-16,0 0 2 0,0 0-1 15,0 0-3-15,0 0-8 0,0 0-43 16,0-5-77-16,0 5-92 0,-4-2-108 16,8-4 84-16,-4 6 98 0</inkml:trace>
  <inkml:trace contextRef="#ctx0" brushRef="#br0" timeOffset="1078.83">11179 2830 237 0,'-6'0'14'0,"2"0"9"16,4 0 6-16,0 0 3 0,0 0 4 15,0 0-49-15,0 0 41 16,0 0-9-16,0 0-4 0,0 0 5 0,0 0-5 16,0 0-2-16,0 0 0 0,0 0-2 15,2 0-4-15,4-2-1 16,-2-2 4-16,5 4-6 0,2-2 2 16,1 2 2-16,3-2-3 0,2-1 5 15,2 1-7-15,3 0 0 0,1-2 2 16,-2 2-3-16,3 0 0 0,1-1 0 15,1 1 0-15,5 0 0 0,-1-4 3 16,-2 1-2-16,4 3 0 0,1-4-1 16,-5 5 0-16,2-5 2 0,2-2 5 15,-3 5 12-15,1-3 4 0,0-1 4 16,-2 1-6-16,3 2-3 0,-3-3-5 16,-2 1-3-16,5 1-4 0,-7-3-1 15,1 7-4-15,-3-5 5 0,-1 2 1 16,2 1 2-16,-4-1 1 0,2 0 2 15,-2 0 1-15,3 1 5 0,-1 1 2 16,2 0-5-16,-1 2-5 0,-1 2-1 16,0-2-4-16,-2 0-2 0,4 2-4 15,-3 1 0-15,3-1 2 0,0 0 0 16,-3 2 44-16,3-2-23 0,2 0 7 16,-3-2-8-16,-1 0 1 0,4 3-5 15,-1-3-6-15,1 0-4 0,-2 0-4 16,-1 2 2-16,-1-2-4 0,2 0 1 15,1 2 2-15,-1-2 2 16,-4 4-5-16,0-4 5 0,3 2-4 16,1-1-2-16,-2 3 3 0,3-4-4 15,-1 2-4-15,0-2 3 0,-2 0 3 16,1 0-1-16,1 0 1 0,2 0-2 16,-5 0 0-16,9 0 1 0,-3 0-1 15,1 0 2-15,-1 0 2 0,2 0 3 16,-1 0-5-16,1 0 3 0,1 0 1 15,-1 2-1-15,2 2 1 0,-3-3 5 16,3 1 3-16,-2 2-6 0,-3-4-1 16,-1 2 4-16,3 0-2 0,-3 1-10 15,1-1 6-15,-1 0-2 0,-1 2 0 16,2-2 7-16,-1 0 7 0,3-2 3 16,-5 0 2-16,3 3-3 0,0-1 0 15,-1-2-9-15,-3 2 1 0,2-2-5 16,1 4-4-16,-5-2 0 0,4-2-2 15,-4 5 0-15,9-3-1 0,-7 0-3 16,7 2 4-16,-3-2-1 0,-5-1 1 16,5 3 2-16,-2-2-6 0,-4 0 7 15,5 2-4-15,-3-4 3 0,0 1-7 16,3-1 4-16,-3 0-4 0,2 0 7 16,0 0 1-16,-1 0-5 15,-1 0-3-15,2 0 7 0,-1-1-3 16,3 1 0-16,-1-4-1 0,-3 4 4 15,4 0-7-15,3 4 7 0,-1-8-10 16,-1 8-20-16,1-3-83 0,1 1-79 16,-4 4-118-16,-3-1-56 0,-4-1 136 15</inkml:trace>
  <inkml:trace contextRef="#ctx0" brushRef="#br0" timeOffset="3007.17">11054 2772 143 0,'-6'0'20'16,"6"0"10"-16,0 0 6 0,0 0 2 15,0 0 7-15,0 0 5 0,0 0 4 16,0 0-5-16,0 0-3 0,0 0-1 16,0 0-1-16,0 0-6 0,0 0-4 15,0 0-6-15,0 0 0 0,0 0-4 16,0 0-4-16,0 0-4 0,0 0-2 15,0 0-3-15,4 4-3 0,0-4-3 16,5-4 0-16,4 4 1 0,3 0 6 16,1-2 12-16,2 2 1 0,5-2 6 15,1 2 73-15,1 0-86 0,6-4-9 16,-2 4-4-16,1 0-7 0,1 0-1 16,0 0-2-16,2 0 0 0,0 0 12 15,4-1 18-15,-2-1-3 0,2-4 2 16,-3 4-4-16,3-1-5 0,-2 1-3 15,2-4 0-15,-2 4-1 0,-2 0 0 16,4-1-2-16,-2 3-2 0,1-2-8 16,-3 2 3-16,2 2 1 0,-2-4-3 15,0 2 1-15,-2 0 4 0,6 0-2 16,-6-2-2-16,2 2 6 0,-1 0-2 16,1 0-1-16,-6 2-1 0,4-2 2 15,-2 2 2-15,-1 1-1 16,-3-1-2-16,-1 4 3 0,5-4 1 15,-4 3-2-15,5-3-1 0,-3 4-2 16,0-4 3-16,2-1 1 0,3 3-1 16,-3-2-1-16,-2 0-3 0,2 2 4 15,1-4-1-15,-1 2 7 0,-2-2 1 16,1 0 4-16,-1 0-5 0,-5 0 9 16,1 1 2-16,-1-1-1 0,-4 0 3 15,3 4 3-15,-1-4-5 0,-4 2-2 16,0 0-5-16,-4 2-5 0,3-3-7 15,-3 1-2-15,-2 2-2 0,4-4-1 16,0 2 3-16,1-2-4 0,2 0 8 16,-1 0-1-16,6 2-4 0,-4-2-1 15,4 3 4-15,-4-3 3 0,-1 0 1 16,3 0 11-16,-2 0-2 0,-2 0-2 16,0 0-3-16,-2 2 4 0,4 0-8 15,0 2-1-15,-2-2-4 0,0 0-2 16,2 1 0-16,0-1-1 15,2-2 0-15,0 6 0 0,3-4 0 16,1-1 3-16,-1 3 0 0,6-4 0 0,-3 2-1 16,3-2 0-16,-2 0-1 15,5 0 0-15,1 0 0 0,0 0 2 16,-2-2-4-16,0 2 1 0,0 0 6 16,-2 0 47-16,-3 0-54 0,1 0-1 15,-3 0 2-15,3 0 2 0,-2 2 4 16,1 0-1-16,-1 2-1 0,3-3-3 15,-3 1 6-15,1 4 1 0,-1-4-58 16,2 2 54-16,1-1 2 0,1 1 1 16,-2 0-4-16,5-1 0 0,-1 1 5 15,0 0 0-15,-4-4-1 0,0 2-9 16,1 0 3-16,1-2 0 0,-5 3-3 16,-1-1 3-16,1 0 7 0,-1 2-5 15,1-2-6-15,-4-1 6 0,1 3-1 16,1-2-3-16,-4 0 0 0,4 2-1 15,-3-1 7-15,3 1 1 0,-4-2-5 16,4 3-1-16,1-3 1 0,-1 4-1 16,-4-4-3-16,5 0 3 0,-1 1 0 15,4-1 0-15,-3-2 3 0,4 2 4 16,1-2 3-16,-5 0 5 0,5 0 26 16,-1 0 12-16,-1-2 4 15,-3 2 2-15,4-2-13 0,1-1-12 16,-3 3-9-16,3-2-4 0,1 2-3 15,2-2-5-15,0-2-1 0,-2 2 5 16,6 0-6-16,-2-3 3 0,0 3-4 16,0-4-4-16,6 5 6 0,-4-3-2 15,4 2-3-15,-1 0-2 0,3-3 8 16,-2 3 0-16,-3-4-1 0,3 1 9 16,2 1-5-16,-1 0 2 0,1 0 12 15,-1 1 3-15,1 1 7 0,3-4 0 16,-3 4-2-16,-1-3-5 0,3 1-7 15,-1 0-3-15,-1 1-11 0,-1-3 0 16,-1 0-6-16,2 5-2 0,-3-1-1 16,3-2 2-16,-2 2-9 0,-3 0 10 15,3-1-6-15,-2 3 4 0,-2-2-6 16,-4 0 5-16,0 2-8 0,0 0-1 16,-5 0 6-16,-1 0 4 0,1 0-1 15,-3 0 1-15,1 0-5 16,-3 0 7-16,-3 0 1 0,-2-4-2 0,2 4 3 15,-2-2 3-15,-5 2 3 16,1 0 1-16,-2-2 2 0,-1 2-11 16,-1 0 0-16,2 0 4 0,-5-3-11 15,2 3 6-15,-1 0 1 0,-1 0-4 16,-2 0 5-16,-4 0-4 0,0 0 7 16,0 0 41-16,0 0 35 0,0 0 10 15,0 0 5-15,0 0 3 0,0 0 0 16,0 0-11-16,0 0-12 0,0 0-4 15,0 0-28-15,0 0-13 0,0 0-4 16,0 0-13-16,0 0-7 0,0 0-4 16,0 0-5-16,0 0-6 0,0 0 5 15,0 0-5-15,0 0 4 0,0 0-10 16,0 0-43-16,0 0-126 0,0 0-169 16,0 0-208-16,-6 0-214 0,-7 3-92 15,-4-3 329-15</inkml:trace>
  <inkml:trace contextRef="#ctx0" brushRef="#br0" timeOffset="4024.05">14529 2753 780 0,'0'4'2'16,"0"-4"-11"-16,0 0-4 0,0 4 2 15,0-2 2-15,0-2-1 0,0 0 3 16,0 0 3-16,0 0 4 0,0 0 7 16,0 0 1-16,6 5 10 0,0-3 16 15,-1 0 12-15,7 2 15 0,1-2 17 16,6-1 2-16,-2 3 12 0,4-4-7 16,3 0-3-16,1 2-18 0,1-2-8 15,5 0-9-15,-1 0-4 0,0 0-6 16,0 0 2-16,4 0 2 0,0 0-6 15,6 0-6-15,2 2-4 0,1 2-7 16,2-4 5-16,-1 3-11 0,-1-3-3 16,3 6-3-16,-3-4-3 0,1 1 7 15,3-1-3-15,0 4-1 0,-2-4 1 16,5-2 6-16,4 0-5 0,-1-2-3 16,6-2 8-16,-2 2-1 15,-1-3 37-15,3 1 32 0,-2-2 16 16,-1 1 14-16,1 1-6 0,-4-1-5 15,-2-1-17-15,4 2-21 0,-2 0-13 16,-4 3-13-16,0-1-14 0,-2 2-7 16,-3 0-1-16,-1-4-8 0,-3 8-4 15,-2-4 0-15,-3 0-2 0,-1 0 4 16,0 0-6-16,-1 0 6 0,-3 2-1 16,-2-1 0-16,1 3-1 0,-5-4 0 15,-3 2-1-15,0-2-1 0,-8 0 1 16,2 2-1-16,-2-2 0 0,-3 0-5 15,-1 4 6-15,-3-4-1 0,-2 0 0 16,-4 0 10-16,0 0-6 0,5 0-2 16,-5 0 9-16,0 0 8 0,0 0 37 15,0 0 29-15,0 0 7 0,0 0-2 16,0 0-19-16,0 0-9 0,0 0-22 16,0 0-37-16,-2 0-95 0,-1 0-125 15,-5 0-210-15,-3 0-189 0,-2 7-219 16,-5-3 310-16</inkml:trace>
  <inkml:trace contextRef="#ctx0" brushRef="#br0" timeOffset="13822.62">6358 3862 189 0,'0'-7'15'0,"-4"-5"11"16,0 5 16-16,-2-2 13 0,-1-1 19 15,3-1 21-15,-2 2 18 0,1 3 19 16,3 3 10-16,-2-3 17 0,4 6 2 0,-4-2 12 16,0 2 14-16,-1 4-19 0,5-4-27 15,-2 4-41-15,0-2-33 0,-2-1-30 16,2 7-20-16,0 3-8 0,-1 6-11 15,1 5-3-15,-6 8 1 0,4 5 7 0,-3 2 0 16,1 2-4-16,1 1 3 16,1 2-3-16,-2-3 4 0,4 2 103 0,2-2-118 15,0-1 0-15,0-1-1 0,0-6-2 16,0-1 3-16,0-4-5 0,0-3 9 16,0-7-8-16,-2-1 13 0,2-7 5 15,-4-1-5-15,4-7 9 0,0 0-1 16,0 0-2-16,0 0 8 0,6 2 2 0,-6-4 2 15,-2 0 16-15,4-5 18 0,-2-4-38 16,0-4-57-16,2-8-59 0,-2-6-47 16,4-5-30-16,-4-3-13 0,2-4 13 15,0 0 25-15,-2-2 42 0,0 4 32 16,-2 2 24-16,2 2-33 0,0 5 96 16,-2 6 30-16,-2 3 36 0,4 6 29 0,-2 6 22 15,2 2 3-15,0 7 0 0,0 0-4 16,0 0-23-16,0 0-20 0,0 0-19 15,0 0-23-15,0 0-10 0,0 0-12 16,0 0-7-16,-2 0-8 0,2 1-5 16,-4 7 0-16,3 7 5 0,-1 5 4 0,2 4 7 15,2 6 5-15,-2 6-4 0,0 3 0 16,1-2-6-16,3 6-1 0,-8-6 1 16,4 0-1-16,4-5 2 0,-2-3-4 15,-2-4-1-15,2-3-4 0,2-3 12 16,-4-8-8-16,2 0 2 0,0-7 1 15,-2-4 2-15,0 0 21 0,2 0 52 0,3 0 34 16,1-4 38-16,-4-4-5 0,-4-10-15 16,2-6-31-16,0-8 70 0,0-11-161 15,0-3-44-15,0-5-36 0,0-1-14 16,2 0 2-16,0 2 15 0,1 9 14 16,-1 4 12-16,0 7 30 0,0 8 6 0,2 7 10 15,-2 8 6-15,-2 7-4 0,0 0-5 16,0 0-5-16,0 0-5 0,0 0-10 15,0 7 2-15,2 8 14 0,1 9-2 16,-3 8 8-16,2 9-1 0,-4 3 2 16,-1 1 0-16,3 0-3 0,-2-5-1 15,0-2 2-15,2-5 0 0,-4-9 0 0,2-3 1 16,2-4-1-16,0-8-1 0,2-4 1 16,-2-5 8-16,0 0-2 0,0 0 3 15,0 0 2-15,4 0 14 0,0-9-4 16,1-9-3-16,1-7-5 0,0-10-22 15,5-6-39-15,-5-2-45 0,5-3-12 0,-2-4 2 16,1 7 12-16,-3-2 12 0,1 12-71 16,0-3 122-16,-1 8 18 0,-3 10 24 15,2 3 9-15,-6 15 3 0,0 0 6 16,0 0-2-16,0 0-7 0,-4 0-13 16,2 11-2-16,0 15 2 0,-6 8 2 15,-1 10 4-15,0 8-3 0,-3 0 2 0,7 0-4 16,-3-1 1-16,4-7-3 0,2-5 1 15,4-5-3-15,2-4-7 0,0-8 4 16,1 0-96-16,-1-3-180 0,4-6-192 16,-1-4-82-16,-7-9 201 0</inkml:trace>
  <inkml:trace contextRef="#ctx0" brushRef="#br0" timeOffset="17162.09">7541 5490 335 0,'-10'0'19'0,"3"0"23"0,-1-4 7 16,0 2 10-16,8 2 4 0,-7-2 5 15,7 2-7-15,0 0-1 0,-2-3-10 0,2 3-2 16,0 0-4-16,0 0 4 0,0 0-3 16,0 0-4-16,0 0-8 0,0 0-7 15,0 0-6-15,0-2-7 0,0 2-8 16,2-2-7-16,-2 2-1 0,0 0-3 16,2 2-1-16,2-2 5 0,5 5-4 15,-1-3 2-15,1 0 1 0,2 4-3 0,3-1 8 16,-3-1 0-16,4 2-4 0,0 1 4 15,2-1 0-15,0-4-2 0,0 3 0 16,6-3 0-16,-2 0 0 0,7-2-1 16,0 0 2-16,3 0 0 0,1 0 0 15,0 0 2-15,-2-2-2 0,2 0 2 16,0-2-1-16,2 3 0 0,-1-1 0 0,1-2-1 16,0 4-3-16,1-2 2 0,-4 2-2 15,1-2 3-15,0-1 2 0,0 3 0 16,2-2 3-16,0 2-7 0,0-2 6 15,4-2-4-15,-4 4-1 0,2-2 4 16,4 0-3-16,-6-1 1 0,3 1 0 0,-3 0-1 16,2 2-1-16,0 0-1 0,0-4 4 15,-2 4-3-15,0 0 0 0,0 0 5 16,-2 0 0-16,0 0-4 0,1 0 5 16,1 0 1-16,0 0-4 0,0 0 1 15,3 0 1-15,-1 0-1 0,2 0 2 16,2 0 1-16,-2 0-3 0,1 0-4 0,1 0 2 15,2 0-1-15,-1 0 2 0,-1 0-6 16,-2 4 6-16,-1-4 2 0,-1 2-5 16,2 0 2-16,-2 1-1 0,2-1 1 15,-4 0-2-15,0 4 1 0,0-1 1 16,2-3-2-16,0 4 0 0,-2-3 3 16,-2 3 1-16,2-4 1 0,0 3-4 0,2 1-1 15,-2-4 0-15,2 3-3 0,-2-1 3 16,-2 0-1-16,2-2 7 0,-2 0 8 15,-2 1 15-15,2-1 11 0,2 4 16 16,-1-4-1-16,-1-1-11 0,2 3-7 16,-4-2-10-16,2 0-9 0,-4 3-9 15,3-3-1-15,1 2-8 0,-4-2 6 0,4 0-1 16,2-2-4-16,0 5 3 0,2-5-4 16,-2 0 3-16,0 0-1 0,2 0-1 15,-2 0-3-15,4-1 3 0,-4-3 4 16,4 4-2-16,-2-2-3 0,0 2 0 15,1 0-1-15,-1 0 1 0,-2 0-1 16,2 0 4-16,-2 2-4 0,2-2 6 0,2 4 1 16,-4-3-2-16,0-1 7 0,0 2-3 15,0-2 5-15,-2 4 8 0,0-2 14 16,0 0 7-16,0 1-3 0,-3-1-3 16,1 0-1-16,-2 2 0 0,1-2-8 15,-3 0-9-15,-1-2-12 0,1 3 2 0,-3-1-3 16,-2 4-5-16,0-4-1 0,-3-1 3 15,3 3-1-15,-4-4 2 0,0 0-1 16,-4 0-2-16,6 0 4 0,-5 0-2 16,1 0 4-16,0 0 0 0,0 0 3 15,-6 2-6-15,1-2 3 0,-1 0-5 16,-1-2 7-16,-1 2-5 0,3 2-1 0,-3 0-2 16,3-2 1-16,-1 4-1 0,3-8 0 15,-1 8-3-15,2-3-34 0,0 5-129 16,3-4-134-16,1 3-169 0,0-3 8 15,0-2 176-15</inkml:trace>
  <inkml:trace contextRef="#ctx0" brushRef="#br0" timeOffset="18040.06">12674 5531 322 0,'-8'-4'14'0,"-1"-1"16"15,1-3 13-15,0 3 20 0,1 1 19 16,1 4 5-16,2-6 13 0,4 6-1 15,0 0-11-15,0 0-20 0,0 0-19 16,0 0-16-16,0 0-16 0,0 0-11 0,2 2-10 16,6 2 5-16,7 3-4 0,6-3 11 15,9 2 2-15,4-1 2 0,8 3-1 16,7-5 2-16,2 1-4 0,4-2 3 16,3-2 1-16,3 0 4 0,1-2 4 15,-2 2-3-15,3 0 8 0,-3-4 2 0,5 4 1 16,-5 0 1-16,4 0-6 0,2 0-3 15,4-2-6-15,4 2-1 0,-4-1-5 16,4 1-2-16,-6-4 0 0,0 2-2 16,-6-4 1-16,-1 5 3 0,-3-5 14 15,-1 4 15-15,-4-3 14 0,2 1 2 16,-6-2 2-16,-6 1 7 0,-1 1 16 0,-4-2 4 16,-4 4-8-16,-6-3-11 0,0 3 3 15,-3 2-10-15,-4-4-11 0,-4 4-9 16,0-2-12-16,-4 2 0 0,-6 0-7 15,1 0-2-15,-4 0-1 0,-4 0 5 16,5 2-4-16,-5-2 4 0,0 0 4 16,0 0 21-16,0 0-1 0,0 0 5 0,0 0 1 15,0 0-7-15,0 0 0 0,0 0-10 16,0 0-10-16,0 0-5 0,0 0-8 16,0 0-6-16,0 0-1 0,0 0-7 15,0 0-4-15,0 0-102 0,0 0-140 16,0 0-108-16,0 0-60 0,0 4-140 0,0 0 48 15,0-4 205-15</inkml:trace>
  <inkml:trace contextRef="#ctx0" brushRef="#br0" timeOffset="19125.9">16055 5628 260 0,'-17'-2'9'0,"-4"0"7"15,8-2 6-15,-3 4 7 0,3-2 10 0,4 0 2 16,1-1 11-16,1 3 13 0,7 0 12 15,0 0 6-15,0 0-2 0,0 0-6 16,0 0-8-16,0 0-14 0,0 0-14 16,0 0-16-16,0 0-13 0,0 0-5 15,5 0-4-15,3 0-2 0,7 0-3 0,4 3 2 16,7-1 2-16,6-2 0 0,8 2 0 16,5 2 3-16,8-2 3 0,2 0-1 15,6-2-4-15,1 0-3 0,2 0 5 16,4 0 0-16,2-4-2 0,0 0 11 15,6 2 20-15,5-3 20 0,-2 1 17 16,5 0 0-16,-1 1-8 0,0-1-9 0,2 2-10 16,-2 2-8-16,4-6-5 0,-2 6-4 15,0-2 1-15,2 1 5 0,-2-3 5 16,2 2-3-16,-2 0 3 0,0-2-7 16,2 3 0-16,-4-1-4 0,0-2-4 15,-1 2 2-15,-5 0-2 0,4-1-6 16,-3 1 12-16,1 0-6 0,-5-4-1 0,-4 4-1 15,0 2-1-15,-4-3-1 0,-4 1 0 16,-5 2-3-16,0 0-5 0,-8 0 5 16,0 2 1-16,-7 1 14 0,-7-3 14 15,-1 4 21-15,-3 0 28 0,-1-2 3 16,-4 3 2-16,-1-3-10 0,0-2-7 0,-7 2-18 16,-1-2-18-16,-3 4-12 0,-5-4-7 15,-5 0-9-15,3 0 7 0,-7 0 17 16,0 0 22-16,0 0 24 0,0 0 13 15,0 0 13-15,0 0 6 0,0 0-8 16,0 0 1-16,0 0-16 0,0 0-19 16,0 0-26-16,0 0-26 0,0 0-2 0,0 0-9 15,0 0-18-15,0 0-52 0,0 0-95 16,0 0-140-16,0 0-187 0,0 0-81 16,4 2-127-16,-4-2-56 0,0 0 295 15</inkml:trace>
  <inkml:trace contextRef="#ctx0" brushRef="#br0" timeOffset="21003.27">15607 5553 226 0,'-6'4'21'16,"6"-4"16"-16,0 0 11 0,0 0 11 15,0 0-4-15,0 0 1 0,0 0 11 0,0 0 13 16,0 0 10-16,0 0 11 0,0 0-6 16,0 0-9-16,0 0-17 0,2 0-17 15,2 2-17-15,-4-2-17 0,0 0-10 16,0 2-10-16,3-2-1 0,5 3-1 16,1-1 4-16,5 4-2 0,-1-4 0 0,2 3 2 15,2-3 1-15,0 4-2 0,6-3 1 16,-1 3 0-16,3-4-1 0,0 2 3 15,1-3 9-15,0-1 0 0,7 2 5 16,-1 2 10-16,2-2 9 0,2-2-2 16,3 5 4-16,3-5-7 0,-1 2-5 15,7 0-5-15,3-2-3 0,-2 4-7 0,6-4 0 16,-2 2 7-16,3 0 2 0,1-2 0 16,0 3 7-16,3-3 1 0,-3 2-2 15,1-4 32-15,7 2 21 0,-5 0-6 16,1-3-7-16,-1 3-10 0,1-2-12 15,-5 0-9-15,-3 2-11 0,-2-4-8 16,2 4-9-16,-4 0 11 0,-3-2-3 0,1 0-2 16,0 2 1-16,0 0-3 0,1 0-6 15,-5 0 5-15,2 0-4 0,-3 0 0 16,0 0-2-16,-3 0 9 0,-1 0 0 16,4 0 30-16,-3 0 23 0,5-3 9 15,-3-1-8-15,-1 0-3 0,5 2-9 0,-3 1-4 16,2-3-2-16,-3 2-6 0,1 0-3 15,-6-2-5-15,3 4-3 0,-5 0-7 16,-2-2-2-16,1 2-10 0,-7 0-1 16,4 2-4-16,-5-2-7 0,-1 4 3 15,-3-4 3-15,0 2-10 0,2 0 6 16,-4 2-1-16,3-3-9 0,-3 1 5 0,4 2 10 16,-2-4-2-16,-1 2-5 0,1-2 2 15,2 2 2-15,-4-2-4 0,5 0 0 16,1-2 4-16,-2 2-7 0,1 0 2 15,-1 0-1-15,1 0 1 0,-3 2 1 16,2-2-1-16,-1 3 5 0,-1 1-6 16,4 0 7-16,5 3-7 0,-3-5 1 15,3 4 5-15,-4-4-5 0,1 3 3 0,3-1 0 16,-4 0-4-16,-1-3 0 0,0 1 0 16,-5 2 5-16,3-2-2 0,-4-2 6 15,2 0-5-15,-4 0-1 0,0 0-1 16,0 2 1-16,2-2-1 0,0-2-1 15,1 2 1-15,1 0 8 0,-4 0-9 0,0 2 4 16,0-2 5-16,-2 0-7 16,-3 3 9-16,1-3-2 0,-4 2-5 0,3 0 2 15,-3-2-5-15,2 4 0 0,-5-2 7 16,5 0 0-16,-3-2-3 0,1 3-4 16,-1-1 6-16,1-2 1 0,1 2 0 15,-1-4-7-15,5 4 4 0,-3-2 3 0,2 0 8 16,-2 0 3-16,-1 0 6 0,3 0 9 15,-2 0 12-15,3 0-9 0,-5-2-5 16,1 2-6-16,-1 0-4 0,4 0-5 16,-5 0-1-16,1 0-9 0,-1 0 1 15,-1 2-11-15,-3-2 10 0,4 0-2 16,-1 0-7-16,1 0 2 0,-4 4 3 16,3-4-7-16,-1 0 12 0,0 0-4 0,-3 0 0 15,3 0-2-15,-4 0 5 0,4 0-4 16,-3 0-2-16,3 2 0 0,-2-4-2 15,1 2 2-15,1 0-1 0,-6 0 1 16,4 0 0-16,-2 2 0 0,3-4 0 16,3 2 4-16,-6 2-1 0,5-4-3 0,-1 2 3 15,-2 0 0-15,2 0 13 0,1 0 12 16,1-4 19-16,-8 4 22 0,3 0 5 16,1 0-2-16,0 0 6 0,2 0-9 15,-6 0-2-15,0 0-11 0,0 0 9 16,2-2-4-16,3 0 1 0,-5 2-12 15,0 0-7-15,0 0-12 0,0 0-13 0,0 0-1 16,0 0-9-16,0 0-4 0,0 0-1 16,0 0-3-16,2 0 2 0,4 0-7 15,-2 0-4-15,1 2-32 0,-1-2-106 16,2 2-101-16,-1 2-124 0,1 0-141 16,0 7-156-16,1-4-211 0,-5 2 233 0,-6-7 270 15</inkml:trace>
  <inkml:trace contextRef="#ctx0" brushRef="#br0" timeOffset="27091.09">23901 4355 663 0,'-5'-2'21'0,"1"-1"27"0,-2 1 23 15,6 2-2-15,0 0-10 0,0 0-7 16,0 0-7-16,0 0-55 0,0 0 61 0,0 0 1 15,0 0 4-15,0 0 8 0,0 0 17 16,0 0 16-16,0-2 14 0,0 2 15 16,0 0 5-16,0 0 28 0,0-6-1 15,4 1-20-15,-2 1-27 0,-2-2-3 16,2 1 1-16,-2 1-112 0,0 4 180 0,0 0 9 16,0 0-8-16,-4 0-18 0,-2 0-19 15,1 0-25-15,-5 7-29 0,-1 1-30 16,-6 7-40-16,-4 2-10 0,2 7 1 15,0 2 6-15,-3 4-3 0,5-4 8 16,0 0 3-16,3-2 11 0,5-2-14 16,3-1-5-16,4-5-11 0,2-1 3 15,6-2-7-15,3-2 9 0,3 2-13 16,7 0-6-16,1-5 14 0,7-4-20 0,9 1-112 16,0-5 75-16,0-5-51 0,3 1-39 15,1-4-10-15,-4-5 2 0,2 0 15 16,-6 2 16-16,-4-2 34 0,-3-2 15 15,-4 2 30-15,-4 2 18 0,-6 0 15 16,-4 4 69-16,-1 3 76 0,-6 4 84 0,-4-4 25 16,1 2 24-16,-3 2-2 0,-2 2-44 15,-1 2-64-15,-2 0-49 0,-5 3-47 16,1 0-36-16,0 6-25 0,-2-3-4 16,6 1-3-16,-2-2 2 0,5-1 1 15,4-3 2-15,-1-1-5 0,5-4-10 16,0 0-35-16,0 0-23 0,0 0-23 0,2 0-14 15,-2 0 13-15,3 0 26 0,-1-4 16 16,4-3 12-16,1-6 18 0,3-2 5 16,-3 2 11-16,-3 2 3 0,2 3-8 15,-2 3 6-15,-4 5-3 0,0 0 24 16,0 0-3-16,0 0-3 0,0 2-3 16,0 3-4-16,0 4 8 0,3 3 4 0,1-1-2 15,2 7 1-15,1-3-2 0,3 0 0 16,1 0 4-16,2-4-5 0,4 0 4 15,2-3 1-15,2-6-7 0,0-1-17 16,4-4-62-16,-1-5-89 0,4-3-89 16,-1 0-103-16,1-9-96 0,1-3-102 15,-5-1-148-15,-3-4 115 0,0-4 242 0</inkml:trace>
  <inkml:trace contextRef="#ctx0" brushRef="#br0" timeOffset="27248.99">24568 4041 3672 0,'0'0'98'0,"2"-6"75"0,-2 6 41 16,0 0 6-16,0 0-22 0,-2-2-34 15,-1 4-71-15,-7 4-91 0,-5 9-159 0,-4 7-219 16,-7 10-255-16,-6 5-157 0,-1 9-250 16,1-1 174-16,0 3 352 0</inkml:trace>
  <inkml:trace contextRef="#ctx0" brushRef="#br0" timeOffset="28928.98">24720 4526 1125 0,'-10'-2'49'0,"-3"2"75"0,4-5 66 0,-1 3 57 15,1-4 4-15,3 1-3 0,2 1 36 16,-2-2 10-16,1 5-20 0,5 1-6 16,0 0-9-16,-2-6-23 0,2 6-44 15,0 0-48-15,0 0-61 0,0 0-50 16,0 0-43-16,0 0-23 0,-2 2-20 15,4 5 10-15,-2 4 10 0,2 6 8 0,2 0 11 16,-1 5 4-16,1-1 13 0,-2-1-4 16,0-1 1-16,2-4 4 0,-2-2 5 15,0-4-13-15,-1-3 3 0,-1-6 2 16,0 0 3-16,4 1 2 0,-2-1-1 16,0-7-21-16,2-4-18 0,3-8-52 15,-1-5-34-15,2-6-10 0,1 2 2 16,2-1 20-16,-1 4 24 0,-3 5 23 15,1 3 22-15,-1 8 17 0,-3 3 17 0,2 5-3 16,1 1 6-16,-3 7 8 0,4 0 12 16,1 5-4-16,-1 2 5 0,-1 5 0 15,3-2-2-15,-3 0 2 0,3 1-10 16,-3-1-14-16,1-2 4 0,-1 0-1 16,1-2 5-16,-4-4 3 0,2-2-4 0,1-1 4 15,3-4-6-15,-1 0 1 0,0-2 4 16,7-4-5-16,-1-3-3 0,4-5-8 15,3 1-17-15,1-7-25 0,-2 1 106 16,3-7-186-16,1-4-51 0,-2-4-40 16,-5-3-16-16,3-8 5 0,-2 2-2 15,-2 0 23-15,-2 0 35 0,-3-2 53 0,-1 6 32 16,-4 0 52-16,-3 9 56 0,-2 4 51 16,2 7 72-16,-8 4 73 0,2 6 45 15,-2 1 2-15,-1 6-25 0,5 0-59 16,-2 4-56-16,-4 3-42 0,-1 4-42 15,-3 10-21-15,1 3-10 0,-6 6 11 16,0 5 0-16,5 1-1 0,-1 3-2 0,-1-2 9 16,9 6-9-16,-5-4-3 0,6 0 1 15,-2 2-8-15,3-10-2 0,1 5 2 16,1-7 0-16,3 1 0 0,0-7-5 16,-2-7-3-16,2 1 1 0,-1-6-9 15,1-3-28-15,-4-8-20 0,4 3-11 0,0-3-27 16,0-1 52-16,1-9-14 0,-1-5-25 15,4-7-81-15,1-6-8 0,4 0 16 16,2-2 33-16,-3 6 27 0,1 4 30 16,0 3 40-16,0 4 33 0,-1 6 27 15,1 5 8-15,-4 2 2 0,5 5-1 16,-3 5-3-16,2-1-2 0,0 6-16 0,3 3-2 16,-1-1-10-16,4-2 6 0,-2 2-3 15,5-2-7-15,-3 0 0 0,4-2 0 16,-4-4-15-16,3-4-23 0,1 1-16 15,-2-6-13-15,2-6-32 0,-5-1-32 16,3-2-40-16,-2-2-7 0,-2-4 4 16,-4 3 15-16,-3-2 35 0,-6 1 40 0,1 0 67 15,-7 5 58-15,-1 1 68 0,-1 5 42 16,-4-4 47-16,-1 10-2 0,-6-2-7 16,0 3-10-16,-2 5-8 0,-2 3-9 15,-4 2 8-15,0-1 6 0,4 3-18 16,0-2-28-16,6-2-28 0,2 2-31 15,3-6-22-15,3 1-25 0,5-5-18 0,3 1-9 16,-1-3-6-16,2-3-25 0,2 4 5 16,3-8-4-16,4 1-16 0,3-5-33 15,1-5-41-15,0-2-41 0,0-1-21 16,-2 1 12-16,-2 0 33 0,0 0 26 16,-5 8 47-16,-4 1 61 0,1 4 53 15,-5 2 68-15,0 0 41 0,0 0 6 0,-2 4-21 16,2 1-24-16,-3 3 16 0,1 5-28 15,2 2-31-15,2-4-17 0,1 8-18 16,1-8-8-16,4 4-7 0,-1-4 0 16,3-2-1-16,-1-1 14 0,4-3-2 15,2-3-2-15,2-2-6 0,1-2-11 16,-1-5 1-16,0-1-30 0,1-3-33 0,-1-4-32 16,-1-2-32-16,1 3-44 0,-4-7-21 15,0 6 25-15,-2 0 20 0,-1 6 26 16,-3 2 43-16,-3 1 45 0,-4 6 35 15,0 0 12-15,0 4 28 0,0 3 49 16,4 2 22-16,-4 4-4 0,0 2-10 0,0 2-23 16,0 0-22-16,0-2-16 0,0 0-24 15,0-2-13-15,0-4-10 0,0 2-3 16,0-11-3-16,0 0 0 0,0 0 12 16,0 0 21-16,0 0 40 0,0 0 31 15,2 0 18-15,0-5-25 0,5-5-23 16,3-8-43-16,-1-5-116 0,4-1-127 0,4-4-26 15,2 4 33-15,-2 2 34 0,6 7 40 16,-4 2 44-16,0 5 62 0,-2 6 45 16,-4 4 34-16,0 4 34 0,-1-1 44 15,1 5 11-15,-6 5 3 0,1 0-8 16,-1 1-11-16,-3 3-13 0,-2 3-35 16,2-3-27-16,-4 1-20 0,0-3-10 15,0 2-4-15,0-4-18 0,0-6-2 0,0-4-66 16,0-5-95-16,0 0-104 0,0 0-76 15,0-3-82-15,-4-5-322 0,2-3 7 16,0-9 288-16</inkml:trace>
  <inkml:trace contextRef="#ctx0" brushRef="#br0" timeOffset="29231.79">25460 4256 3348 0,'0'0'37'0,"0"0"-8"16,0 0 10-16,0 0-2 0,0 0-2 15,0-3-20-15,4-5 3 0,6-3-15 16,7-4-6-16,2 2-10 0,0-2-6 0,-1 2 0 15,-1 4 2-15,0 2-5 0,-1 1 8 16,-1 2-5-16,-4 4-5 0,0 0-42 16,1 2-45-16,-3 4-146 0,1 1 30 15,1 1-105-15,0 3-85 0,-1 2-97 16,-3 4-150-16,3 1 259 0</inkml:trace>
  <inkml:trace contextRef="#ctx0" brushRef="#br0" timeOffset="30987.73">23984 4312 35 0,'0'0'13'0,"2"4"12"16,-2-4 14-16,4 2 12 0,-4-2 8 16,0 0 12-16,0 0 10 0,0 0 3 0,0 0-3 15,0 0 3-15,0 0-2 0,0 0-2 16,0 0 5-16,0 0 2 0,0 0 1 15,0 0 10-15,0 0 5 0,0 0 0 16,0 0 6-16,0 0 0 0,0 0 8 16,0 0-3-16,0 0 2 0,0 0-4 15,0-2 7-15,-6 2-5 0,5-6-1 0,-1 1-18 16,-2 1-17-16,0 0-13 0,-2 3-8 16,5-5-15-16,1 6-7 0,-6-2-13 15,2 2-7-15,0-5 0 0,1 5-4 16,-3-2-9-16,2 2 8 0,-2-2-7 0,1 2 2 15,1 2 0-15,-4-2-6 0,3 0-4 16,-5 2 1-16,5 1 0 0,-1-1-2 16,-2 4 3-16,1-4-3 0,-3 3 4 15,5-1-2-15,-3 0 6 0,1-1-1 16,-3 1-5-16,3 0 11 0,-1-1-7 16,0-1 1-16,5 0-9 0,-5 2 9 0,2-4-8 15,5 4 10-15,-1-1-6 0,-4 1 1 16,2 4 2-16,0-1-2 0,1 0 2 15,-3 5-4-15,4-1 4 0,-4 2-4 16,5 2 2-16,-5-2 3 0,4 3-4 16,2-3-3-16,-6 2-4 0,4-4-31 15,1 2-53-15,-1 2-70 0,-2-2-78 16,0-3-101-16,-2-3-148 0,6-7-121 0,0 0 233 16</inkml:trace>
  <inkml:trace contextRef="#ctx0" brushRef="#br0" timeOffset="67942.78">27768 5598 200 0,'-9'0'4'16,"1"-2"4"-16,0 2 1 0,1-2 1 15,1 2 10-15,2-4 9 0,-1 2 14 16,5 2 10-16,0 0 1 0,-4-1 8 15,0-3 11-15,4 4 9 0,0-4-4 16,-4 0-4-16,4 4-5 0,0 0-6 16,0 0-9-16,0 0-4 0,0-3-3 0,0 3-6 15,0 0-11-15,0 0-13 0,0 0-5 16,0 0-6-16,0 0-6 0,0 0-5 16,0 0-2-16,0 0 0 0,0 0 0 15,0 0 0-15,0 0 1 0,0 0 2 16,0 0 1-16,0 0-2 0,0 0 4 0,0 0 1 15,0 0 0-15,2-4 6 0,4 4-1 16,0 0-1-16,5 4 6 0,-2-2-2 16,7-1 0-16,-3-1-3 0,2 4 3 15,6-4 2-15,-2 2 6 0,0-2 9 0,5 2 1 16,1 2-4-16,-1-1 9 0,6-3-4 16,-1 4 0-16,1-2-5 0,2 4-4 15,2-5-5-15,0 1 4 0,8-2-5 16,-6 6-2-16,3-6 9 0,3 2 5 15,3 3 15-15,1-5 6 0,-1 0 3 16,2 2-7-16,-1-2-5 0,-1 4-6 16,-5-4-7-16,1 2-9 0,-3 0-2 0,-2-2-5 15,-2 3 4-15,0-3-4 0,-2 0 0 16,0 2-4-16,0 0 2 0,-1-2-5 16,-3 4 3-16,2-2 3 0,-3-1-5 15,-3-1 0-15,1 4-1 0,-1-4 3 16,-3 0 1-16,2 0-2 0,-2 0 7 15,-2 0-2-15,-2 0-3 0,-2 0-34 0,0 0 46 16,-2 0 8-16,2 0 4 0,-2-4 4 16,-3 4 2-16,1-1-1 0,-1 1-6 15,1-2 2-15,-5-2-6 0,1 2-4 16,1 2 0-16,-3-2 2 0,-1-1-4 16,4 1 0-16,-3 0-4 0,3 2-7 0,-4-4-3 15,3 2-1-15,1 0-6 0,-1 2 4 16,1-5-8-16,1 5 1 0,-1-2-41 15,0 2-62-15,1 0-59 0,-3 0-99 16,1 0-94-16,3 2 92 0,-10-2-164 16,0-6 171-16</inkml:trace>
  <inkml:trace contextRef="#ctx0" brushRef="#br0" timeOffset="70154.45">7335 6424 384 0,'-6'0'18'16,"6"0"9"-16,-4 4 1 0,4-4-2 15,0 0-6-15,0 0-10 0,0 0-5 16,0 0-5-16,0 0-6 0,0 0-1 15,0 0-4-15,0 0 4 0,0 0-1 0,0-4 5 16,0 4 1-16,0 0 1 0,2 0 0 16,0 0-1-16,4 0 3 0,1 0 0 15,3 0 1-15,1 0 1 0,2 4 2 16,4-4-1-16,2 1 0 0,4-1-1 16,3 2-1-16,3 2 1 0,-1 0-1 15,4-1-2-15,-2-1 1 0,-1-2 1 0,3 2-2 16,-4-2 1-16,4 0 3 0,2-2 1 15,2 2 2-15,-4-5 4 0,2 5 6 16,0-4-1-16,0 0 0 0,-1 2-1 16,-5-3-4-16,4 3 1 0,-6 0-7 15,5-2-2-15,-5 4 0 0,4 0 2 16,-3 0-5-16,-3 0 3 0,3 4 1 0,-3-2-5 16,5 0 3-16,-3 2-1 0,1-4-1 15,3 1 1-15,0 1-3 0,2 2 6 16,0-2-6-16,2-2 4 0,0 0-2 15,2 2 2-15,-2-2 8 0,-1 0 15 16,1 3 8-16,-2-6 0 0,2 3 0 0,0 0-3 16,-2 0 7-16,0 0 5 0,0 3-4 15,-5-3-6-15,1 0-9 0,0 0-2 16,1 2-3-16,-5 0-5 0,3-2-5 16,-3 6-4-16,5-4-2 0,-5 1 3 15,3-3-2-15,1 2 2 0,2-2-1 16,-2 2 2-16,3-2 4 0,-1 0 2 0,0 0-3 15,2-2 4-15,6 0 0 0,-4-1-6 16,0 1 2-16,0 0-3 0,-2-2 1 16,-1 0-2-16,-3-1-1 0,4 3-2 15,0-4 0-15,-4 1-4 0,3 3 3 16,-1 2 0-16,-2-2 0 0,3-2 2 0,-3 2-3 16,4 2 0-16,0-1 3 0,0-3-4 15,2 8 4-15,6-8-1 0,-4 4-4 16,4-2 0-16,-5 0 13 0,3-2 5 15,0 3 10-15,-2-5-2 0,0 4-3 16,-2 2 0-16,0-5-1 0,2 5-12 16,-6-2 2-16,2 2 1 0,2-2-5 0,-2-2-4 15,2 2 3-15,-1 0-2 0,1-1 5 16,3 1-7-16,-1 0-1 0,2-2 0 16,-2 1 2-16,2-1 1 0,0 2-5 15,-3-4 1-15,3 5 5 0,0-5-5 16,-2 2 5-16,2 0-1 0,-2 1 0 15,3-1 0-15,1 0-1 0,-4-1 3 0,0 3-1 16,2-4 4-16,1 4 14 0,-3-3 17 16,4 3-3-16,-4-2 1 0,-2 2-9 15,2 1-11-15,-2-5-4 0,-2 4 0 16,-4-2-8-16,4 3 0 0,1 1-9 16,-5 0 4-16,4 0 4 0,-2 0-1 0,2 0 3 15,-3 0-8-15,1 1 0 0,-4-1 1 16,5 4 0-16,-5-2-1 0,2-2 4 15,1 0-1-15,-3 2-2 0,1-2 3 16,-1 4 0-16,-1-4-4 0,-3 1 1 16,1-1 2-16,-4 2 0 0,4 2 1 15,-4-4-4-15,-1 2 0 0,3-2 3 0,-2 2 4 16,2 1-49-16,-2-3 53 0,0 2-7 16,3-2 4-16,1 0-3 0,-2 2 7 15,7-2-2-15,1-2 0 0,-3 4 3 16,4-4-9-16,-3 2 0 0,-1-2-1 15,3 2-1-15,-9 0 0 0,5-3-1 0,-2 3 7 16,-1-2-4-16,-5 2 0 0,0 0 3 16,-5 0-1-16,1 0-1 0,-2-2 7 15,1 2-6-15,-7 0 2 0,3-4-4 16,-3 4 3-16,-5 0-2 0,0 0 0 16,2-2-2-16,-2 2 0 0,0 0-3 15,0 0-41-15,0 0-92 0,0 0-109 0,0 0-97 16,0 0-73-16,0 0 154 0</inkml:trace>
  <inkml:trace contextRef="#ctx0" brushRef="#br0" timeOffset="71488.14">7293 6325 376 0,'-13'0'11'15,"3"-2"10"-15,1-1-1 0,1 3 5 16,8 0-8-16,-3 3-2 0,3-3-7 15,0 0-4-15,0 0-12 0,0 0-1 16,0 0 0-16,0 0 0 0,0-3 0 0,3 3 12 16,5 0 28-16,1 3 23 0,5-6 5 15,3 3 1-15,7-4 7 0,1-2 5 16,7 4-5-16,2-5-8 0,4 1-10 16,1 1-10-16,3 1-7 0,0-1-1 15,-1-3-4-15,1 1-10 0,5 1-2 16,-4-1-1-16,5 3-8 0,-1 0 1 0,0 0-2 15,2-1-3-15,0 3 4 0,4-4 0 16,-2 6-77-16,-2-1 92 0,-3-5 0 16,1 4 5-16,0-2 17 0,2 3 23 15,-5-5 0-15,5 4-1 0,0-3-3 16,2 3-15-16,-2 0-7 0,1-2-9 16,2 2-10-16,1 0-11 0,-2 2 1 0,0 0-1 15,0 0-8-15,-1 0-1 0,1 0-1 16,-2 2-1-16,0 0 1 0,0-2 0 15,0 6-1-15,2-4 1 0,4 1 3 16,-4-3-1-16,0 2 4 0,-2 0-1 16,2 2-1-16,-4-4 0 0,3 0-6 0,-3 2 5 15,-2-2 2-15,1 1-5 0,-3 3 0 16,4-8 6-16,-1 8 0 0,1-4 0 16,2 2-2-16,-4-2 1 0,3 2 0 15,-5 3 0-15,2-3-2 0,-1 4-5 16,-4-1 4-16,1 3-4 0,1-1 6 15,-3 1-7-15,-1-1 4 0,4 3-3 0,-3-1 3 16,1 2 0-16,0-4 3 0,1 3 0 16,-5-1-8-16,4-2 5 0,-6 1-1 15,0-1 3-15,0-1-1 0,0 1 8 16,2-1-6-16,-6-2 6 0,8 1 6 16,-6 1 8-16,4-2 3 0,2-1 1 0,-4 1-4 15,2 0 2-15,-2-1-2 0,4 1-2 16,-2-4-3-16,3 2-8 0,1-2-1 15,-2 2 2-15,1-2-3 0,1 4 4 16,0-4 5-16,-4 1-3 0,3-1 4 16,-3 0-7-16,4 0 1 0,-4 0 0 15,4 2-2-15,-1-2-1 0,-3-2 2 0,4 1-30 16,1-3 44-16,1 4 8 0,3-4-7 16,-7 0-3-16,0 3 0 0,-2-1-2 15,-4 2-7-15,0-4-5 0,0 4-8 16,-3-2-4-16,3 2 3 0,-2-2-5 15,2 4-61-15,-2-2 74 0,2 0 0 16,1 0 0-16,-3 2 4 0,2-2 0 0,-2 4-9 16,2-8 1-16,0 8-2 0,2-4 2 15,-1 0-6-15,-3 0 6 0,-2 0-2 16,2-4-4-16,-3 8 5 0,-1-4 0 16,3 0-2-16,-5 0 3 0,3-4-5 15,-3 4 0-15,-3 0 0 0,2-2 0 0,-4 2-5 16,0-2 9-16,-2 2-1 0,-4 0-4 15,0 0 5-15,-2 0-5 0,1 0 1 16,-3 0-2-16,-5 0 1 0,2 0 4 16,-1 0 3-16,-5 0-7 0,0 0-6 15,0 0-48-15,0 0-94 0,-4 0-88 16,3-3-86-16,-5 1-282 0,-7 2 158 16,-8-2 180-16</inkml:trace>
  <inkml:trace contextRef="#ctx0" brushRef="#br0" timeOffset="72786.86">7310 6502 170 0,'15'-8'10'0,"-2"3"11"15,1-3 5-15,3 1 3 0,2 0 2 16,1 1-3-16,-1-1-4 0,4-1-4 16,3 4-3-16,-1-1-1 0,0-1 3 15,-1 3 15-15,3-1 7 0,-1 2 0 0,2-4 4 16,4 3-5-16,-1-3-3 0,1 0-8 16,6-1-5-16,-2 5-9 0,5-3-1 15,-1 1-2-15,1 0-5 0,-1 2 2 16,2 0-5-16,-3 2-3 0,5 0-1 15,-3-3 6-15,-1 3-1 0,-2 0-3 16,0 0 4-16,-4 0 0 0,2 0 12 0,-1 3 21 16,-4-1 9-16,7-2 5 0,-4 0 4 15,1 0 6-15,3 0 11 0,-2 0-6 16,2 0 0-16,4 0-9 0,-1 0-1 16,1 2 111-16,-1-2-129 0,1 0-13 15,-1 4-8-15,1-2-10 0,-2 3-4 16,1-3-9-16,-5 0-2 0,4 2-8 0,1-1 17 15,-1 1 4-15,4-2 0 0,-3 0 3 16,5-2-5-16,1 0 6 0,0 4-6 16,2-8 2-16,0 8-1 0,-1-8 1 15,-3 2-5-15,2 0-1 0,-5 2 7 16,-1-4-6-16,-5 4-3 0,4-1 6 16,-6 1-4-16,4 5-1 0,-10-3-3 0,4 0 4 15,0 2 2-15,-1-1 0 0,-1 3 0 16,0 1 0-16,2-1-1 0,-3-2 0 15,3 1-1-15,-6 1 6 0,4-4-8 16,1 0 3-16,-3-2 1 0,4 0 5 16,-2 0 0-16,1 0 0 0,1-2 1 0,2 0-4 15,2-2 7-15,-1 0 1 0,-2 1 0 16,1 1-2-16,-2-4-5 0,0 4 0 16,0 1 6-16,-4-3-8 0,-3 0 0 15,-1 0 3-15,-1 4-6 0,-4 0-4 16,0 0 8-16,0 0-1 0,-8 4-5 15,4-4 5-15,-3 0-2 0,1 2-4 16,-2-2 0-16,2 0 1 0,-3 0-1 0,1 0 4 16,1 2 1-16,-1-2-9 0,2 0 9 15,-1-2 0-15,3 2-1 0,2-2 7 16,-2-2-5-16,-2 2-2 0,2 1-6 16,2-3 7-16,-2 2-1 0,2 0 0 15,-2-2-1-15,2 4 2 0,0-1-2 16,0 1-1-16,0 0 5 0,0 0-7 0,4-2-2 15,0 2 3-15,2 0 1 0,-1 0-8 16,5 0 9-16,-3-4 0 0,1 4 0 16,3-2 4-16,1 0-7 0,-1-1 6 15,-2 1-1-15,5 0 1 0,3-2-2 16,0 0 0-16,0-1-1 0,2 3 1 0,0-2-1 16,3 1-6-16,1 3 6 0,-4 0-7 15,4 0-8-15,5 1-86 0,-4 5-69 16,5-2-80-16,-3-1-82 0,-1 1-131 15,-1 0 174-15</inkml:trace>
  <inkml:trace contextRef="#ctx0" brushRef="#br0" timeOffset="73471.95">11218 6409 530 0,'-20'4'17'0,"6"-3"17"0,3-1-2 16,7 0-5-16,4 0-11 0,0 0-18 15,0 0-7-15,0 0-4 0,0 0-6 16,0 2 4-16,2 2 3 0,4-2 16 0,5 4 20 16,4-3 7-16,4 1 19 0,11-2 32 15,4 0 12-15,8-2-1 0,5 0-8 16,8-2-11-16,5 2-10 0,7-2-14 15,1-2-17-15,2 2-13 0,9 2-2 16,-3 0-9-16,-1 0 0 0,-1 2-6 16,-2-2 3-16,-4 0 33 0,0 0 10 0,-2 0 5 15,0 4 3-15,0-8-7 0,-2 4-9 16,-1 0-7-16,-10 0-7 0,-2 0-14 16,-4 0-3-16,-5 0 6 0,-7 0 0 15,-2 0 17-15,-9 0 14 0,-1-2-2 16,-4 2 1-16,-4 0-9 0,-2 0-7 15,-3 0-10-15,-3 0-6 0,-7 0-4 16,0 0 0-16,0 0 15 0,0 0 18 0,0 0 24 16,0 0 11-16,0 0 0 0,0 0-5 15,0 0-19-15,0 0-4 0,0 0-25 16,0 0-3-16,0 0-17 0,0 0-1 16,0 0-7-16,0 0 5 0,0 0-6 15,0 0 1-15,0 0-3 0,0 0 5 0,0 0 1 16,0 0 2-16,0 0-2 0,0 0 4 15,4 0-5-15,-2 2-7 0,-2-2-41 16,5 0-71-16,-3 4-40 0,4-4-53 16,0 2-52-16,-3-2-29 0,5 0-5 15,1 0-3-15,-1 2 93 0,0 1-83 16,1-1 121-16</inkml:trace>
  <inkml:trace contextRef="#ctx0" brushRef="#br0" timeOffset="73826.73">12660 6452 1342 0,'4'5'-24'16,"-4"-5"-17"-16,0 0-36 0,4 4 10 15,5 0 15-15,3-2 11 0,-1-1 7 16,6 3 13-16,0-4 11 0,0 2 6 0,0-4 2 15,0 2-7-15,0 0-17 0,2-4-17 16,-2 3-27-16,0-1-38 0,0-4-57 16,2 1-74-16,0 1 90 0</inkml:trace>
  <inkml:trace contextRef="#ctx0" brushRef="#br0" timeOffset="74447.85">12989 6489 1113 0,'0'0'17'0,"2"5"-1"16,-2-5 0-16,4 4-2 0,-4-4-7 15,0 0 1-15,0 0-2 0,0 0-4 16,0 0 1-16,0 0 2 0,0 0 2 0,0 0 6 15,0 0 3-15,0 0-3 0,0 0 10 16,0 0 7-16,0 0 11 0,0 0 1 16,0 0 12-16,0 0 3 0,0 0 2 15,-4 4-3-15,4-2-1 0,-2 0-7 16,2-2-10-16,-2 3-6 0,2-3-7 0,0 0 0 16,0 0-3-16,0 0-6 0,0-3 3 15,0 3 2-15,0-2-14 0,2-6-18 16,-2-1-16-16,0 2 0 0,0-6 8 15,2 5-3-15,-2 1-17 0,-2 1-27 16,2 6-51-16,0-4-79 0,0 4-137 16,0 0-130-16,0 0 172 0</inkml:trace>
  <inkml:trace contextRef="#ctx0" brushRef="#br0" timeOffset="75301.84">12972 6524 175 0,'0'0'14'0,"0"0"15"15,2 2 41-15,-2-2-13 0,0 0 11 16,0 0 16-16,0 0 15 0,2 2 8 16,-2-2 4-16,0 0 7 0,6 0 5 15,-6 0-9-15,0 0-19 0,1-4-26 16,3-1-19-16,-2-5-22 0,6-1-12 0,-5 4-11 16,3-3-6-16,0 5 14 0,-6 5 54 15,0 0 39-15,0 0 11 0,0 0-4 16,0 0-6-16,0 0-6 0,-4 0 1 15,2 4-4-15,2-4-18 0,-6 1-15 16,6-1-15-16,0 0-12 0,0 0-13 16,0 0-4-16,0 0-4 0,0 0-8 0,0 0 1 15,4 0-5-15,-4 0-2 0,2-1-1 16,0-5 3-16,4 0-6 0,-1-1 1 16,-1 0-5-16,4-1 0 0,-3 1 1 15,-1 5-4-15,-4 2 7 0,0 0-30 16,0 0-62-16,0 0-110 0,0 2-95 0,0 9-58 15,-2 4 82-15,-3 1-298 0,-9-3 216 16</inkml:trace>
  <inkml:trace contextRef="#ctx0" brushRef="#br0" timeOffset="98375.82">6393 7153 75 0,'0'0'20'16,"0"0"-1"-16,0 0 0 0,-5 0 1 0,3-2 2 15,-2 0-1-15,0-5-5 0,4 1-1 16,-2-3-8-16,2-2 6 0,0 2-4 16,0-1 4-16,0-1 12 0,0 2-2 15,0-1-3-15,-1-3-7 0,2 4 37 16,-1-2-41-16,0-4 10 0,0 6 11 0,0 1 12 15,2 1 22-15,-2 7 10 0,0 0-3 16,0 0-15-16,0 0-12 0,-2 2-19 16,1 3-10-16,1 8-4 0,-4 6 8 15,2 14 0-15,0 12 7 0,-4 9 15 16,-1 13 5-16,3 9-86 0,-5 14 93 16,-3 4-6-16,3 5-9 0,-3 3-4 15,-1 8-8-15,2-4-5 0,-4 4-6 0,2-10-6 16,1-3-10-16,1-4 1 0,-1-11 0 15,3-11-7-15,5-12 7 0,-1-7-4 16,3-9 3-16,2-8 0 0,-4-8 3 16,4-5 1-16,4-7-2 0,-2-4-4 0,-2-11-12 15,0 0-3-15,0 0-9 0,1-4-9 16,5-11 6-16,2-14-38 0,1-12-101 16,1-17-108-16,3-7 25 0,-7-6 97 15</inkml:trace>
  <inkml:trace contextRef="#ctx0" brushRef="#br0" timeOffset="98757.1">6395 7337 180 0,'6'-24'-2'16,"-4"2"1"-16,2-1-1 0,-2 3 4 15,-1 3-2-15,5-3 2 0,-4 3-1 16,4-2 1-16,-3 4 0 0,1 4 3 15,-2-2 9-15,0 4 7 0,-2-4 4 0,2 4-2 16,-2-4 2-16,4 0 8 0,-2 1-10 16,-1-2-5-16,5-5-9 0,2-3-6 15,-4-1-2-15,1 5 0 0,1 3 8 16,-2 2 4-16,1 5 16 0,-3 1 8 16,-2 7-3-16,0 0-7 0,0 0-6 0,2 2-7 15,4 9 13-15,-1 4 29 0,-1 9 33 16,2 11 35-16,1 10 15 0,-5 15 15 15,2 7-8-15,2 9-23 0,-4 11-21 16,-2 6-28-16,0 0-30 0,3-3-19 16,-3-7-10-16,0-6-10 0,2-12 2 15,0-8-7-15,2-10 2 0,-2-4-6 0,0-12 7 16,3-1-8-16,-3-8-67 0,0-1-82 16,4-6-54-16,0-6-80 0,-6-9-136 15,3-2 159-15</inkml:trace>
  <inkml:trace contextRef="#ctx0" brushRef="#br0" timeOffset="99825.95">6479 7196 383 0,'-2'-21'27'0,"0"5"31"0,-4-1 30 16,4 4 20-16,-3 4 12 0,3 1 7 15,0 3 0-15,2 5-25 0,0 0-29 16,0 0-24-16,0 0-26 0,0 0-12 16,-4 0-14-16,2 0-10 0,0 5-5 15,2-1 6-15,0 9-3 0,2 4 8 16,-2 5 6-16,0 11 2 0,0 5-3 0,-2 6 5 15,0 8 0-15,-5 4-1 0,-1 9 2 16,1 2 3-16,-1 0-8 0,0 0 1 16,1 0 4-16,-3 0-3 0,3-5 0 15,-1-3 0-15,5-3-1 0,-1-8 3 16,2 2-3-16,0-5-4 0,4-6 1 0,-2 2 6 16,2-7 0-16,-2-5-3 0,0-1 3 15,4-7-4-15,-4-5 0 0,1-6 3 16,-1-3-2-16,0-7 1 0,0 0 0 15,0 0 1-15,0 0-13 0,0 0-9 16,0 0-12-16,0-2-28 0,0-5-104 16,0-6-123-16,0-9-15 0,2-3 113 0</inkml:trace>
  <inkml:trace contextRef="#ctx0" brushRef="#br0" timeOffset="100007.84">6443 7322 939 0,'-6'-13'-3'16,"2"4"2"-16,-2 3-13 0,3 5-28 16,-3 1-91-16,-2 9-62 0,-1 13-45 15,-4 12 89-15</inkml:trace>
  <inkml:trace contextRef="#ctx0" brushRef="#br0" timeOffset="101455.96">6577 6986 481 0,'4'-19'67'0,"-4"10"41"16,0 1 22-16,0 8 4 0,0 0-18 0,0 0-21 15,0 0-29-15,0 0-43 0,-4 0-50 16,4 10 2-16,-2 10 5 0,0 8 2 15,-4 11 9-15,-1 8 10 0,-1 10 6 16,-1 12 5-16,-3 9-1 0,-1 6 6 16,-2 5-7-16,4-1 1 0,1-3-3 15,1-3-2-15,-2-4 0 0,1-9-1 16,6-4 1-16,0-5 5 0,3-8 1 0,-1-6 0 16,2-3-2-16,0-6-1 0,0-3-3 15,2-6 1-15,-1-6-4 0,5-5-3 16,-4-4 4-16,0-4-2 0,2-3-1 15,-4-6-2-15,4 1-4 0,-4-1-11 16,0 0-106-16,0-1 86 0,5-1-17 0,1-9-27 16,0-4-102-16,7-9-158 0,2-4 124 15</inkml:trace>
  <inkml:trace contextRef="#ctx0" brushRef="#br0" timeOffset="101838.72">6403 8312 398 0,'-17'2'21'15,"2"2"10"-15,3-3 3 0,-1-1 13 16,8 2 6-16,5-2-6 0,0 0-12 15,0 0-16-15,0 0-6 0,0 0-5 16,0 0-7-16,0 0-2 0,0 0-4 16,0 0 2-16,1 0 17 0,7 4 20 0,1-4 18 15,7 0 9-15,1 0 4 0,1 0-4 16,5 0-6-16,-2 0-4 0,7-4-11 16,1 2 1-16,-1-3-11 0,0 1-3 15,-1-1-6-15,1-1-5 0,-1-1-8 16,-5 3-1-16,-1-2-6 0,-4-1 2 15,0 1-2-15,-4 3 2 0,-1-3 1 0,-1-1-1 16,-5 1 2-16,-1-2-9 0,1 5-27 16,-4-1-71-16,0 0-78 0,-2 4-123 15,5-5 0-15,-3-3 115 0</inkml:trace>
  <inkml:trace contextRef="#ctx0" brushRef="#br0" timeOffset="102600.76">6350 8407 996 0,'-15'-6'88'15,"2"-1"45"-15,3-1 45 0,6 1 3 16,1 1-26-16,1-1-33 0,4-2-29 0,5-4-32 16,6-4-44-16,-1-4-40 0,3 5-19 15,0-7-2-15,-4 1 4 0,4 0 10 16,-1 1-5-16,-3-1 2 0,-2 3 2 15,5-1 6-15,-5-1 6 0,-1 5 2 16,1-5 0-16,1 3 11 0,-3-3 1 16,-1-1 8-16,-2 1-5 0,1-1 7 0,-1 0-1 15,0-4 0-15,-2-2 3 16,-2-4-5-16,-2-1 2 0,-4-1-1 0,-1-3 0 16,-5 0-4-16,-1-4-1 0,-2 0 1 15,2-2 42-15,-2 6 9 0,-1 2 5 16,1 3-5-16,6 2-8 0,-1 2 14 15,1 6-5-15,3 3-16 0,4 1-10 0,2 1-9 16,0 0-7-16,2-1 4 0,4 1-14 16,-2-4-4-16,3 7 0 0,1-3 2 15,-1-4-1-15,3 5-2 0,-3-1 5 16,1-2 0-16,0 3 2 0,-1-1-1 16,1-2 0-16,-1 1 1 0,-1-1-4 15,0 0 4-15,1 1-1 0,1 1 5 0,-4 2-2 16,1 2 1-16,-3 4-9 0,2 0 4 15,-4 9-3-15,0 0-4 0,0 0 5 16,0 0-11-16,0 0-30 0,0 1-8 16,2 5 12-16,0 5 7 0,1 10 4 15,-1 8 10-15,2 9 7 0,0 12 3 16,-2 6 13-16,0 3 0 0,1 6-1 0,1 2 4 16,2-2-1-16,-2-5-13 0,1-4 1 15,3-6 9-15,-6-7-6 0,3-4 1 16,-3-2-3-16,0-7 0 0,-2-2 2 15,-2-2-1-15,0-4-39 0,-1 0-21 16,-1-3-9-16,2-2-14 0,-4-4-15 0,4-2-18 16,-3 0-6-16,3-2-7 0,-2-1-21 15,2-3-21-15,2-5-50 0,0 0-17 16,2-5 97-16</inkml:trace>
  <inkml:trace contextRef="#ctx0" brushRef="#br0" timeOffset="102911.57">6658 7213 530 0,'-15'-8'9'15,"2"6"19"-15,-1-3 8 0,5 3-7 16,0 4-7-16,1 1-16 0,0 9-5 16,1 6-7-16,-3 8-3 0,3 11-3 0,-3 8 10 15,5 7 4-15,-3 15 3 0,6 4-1 16,0 3-2-16,-1 4 0 0,1 4 0 16,2 4 0-16,-2-8-3 0,2-4-1 15,2-10-14-15,-2-9-23 0,2-6-14 16,1-10-26-16,-3-9-62 0,-3-6-2 15,1-6 55-15</inkml:trace>
  <inkml:trace contextRef="#ctx0" brushRef="#br0" timeOffset="107122.02">6771 7159 205 0,'0'-6'17'0,"0"2"8"15,-3-3 9-15,1-1 14 0,0 1 11 16,0 0-1-16,-4 1-2 0,1 0-13 15,-3 3-10-15,4-3 12 0,-3 1 10 16,-1 3-7-16,1 0-6 0,-1-2 5 0,1 2 8 16,1 0 2-16,0 2-4 0,6 0-10 15,0 0-13-15,0 0-8 0,0 0-10 16,-2 2-6-16,2 4-8 0,-3 1 1 16,1 4 1-16,2 8-1 0,0 3 0 0,0 4-2 15,0 8 4-15,0 3 3 0,0 2-2 16,0 4-2-16,0 2 3 0,0-1 1 15,0 3-5-15,0-1-1 0,0 3 6 16,0-3-1-16,0-3-3 0,0-2 0 16,0 0 3-16,0-4 3 0,0 2 10 15,0 0 24-15,0-2-3 0,0-1-7 16,0-1 1-16,0-2-10 0,2 3-7 0,1-6-1 16,1 1-4-16,0-5-9 0,-2-3 5 15,0-1-7-15,3-3-1 0,-3-6 5 16,-2 0-2-16,0-6 4 0,2-3-4 15,-2-4 3-15,0 0 2 0,0 0 4 0,0 0 15 16,0 0 43-16,0 0 20 0,0 0 21 16,0 0 11-16,0 0 2 0,0 0-17 15,0 0-18-15,0 0-24 0,0 0-23 16,0 0-15-16,0 0-7 0,0 0-9 16,0 0-8-16,0 0 0 0,0 0 6 15,0 0-7-15,0 0 2 0,0 0 0 0,0 0 4 16,0 0 4-16,-2 3 9 0,-3-1-21 15,-5-4 0-15,1-1-1 0,-3 1 4 16,-1-4-5-16,-2 4 2 0,2-3 6 16,-2 1-3-16,-1-1-2 0,1 3 1 15,4-2-2-15,-2 0-3 0,1 1-58 16,3 1-63-16,-2 2-97 0,-1 0-121 0,-1 5-149 16,0 5 51-16,-2-5 173 0</inkml:trace>
  <inkml:trace contextRef="#ctx0" brushRef="#br0" timeOffset="107523.78">6605 7097 243 0,'-7'-13'21'0,"-1"6"30"0,2 1 28 15,3 4 10-15,3 2-21 0,0 0-20 16,0 0-22-16,-4 2-15 0,2 9-14 0,2 4-6 16,0 11-4-16,0 15 2 0,-2 6 2 15,-2 14-34-15,2 12-127 0,0 14 6 16,-3-5 61-16</inkml:trace>
  <inkml:trace contextRef="#ctx0" brushRef="#br0" timeOffset="109125.8">7684 7060 505 0,'-11'-4'13'0,"-2"4"13"16,5-2 15-16,8 2-7 0,0 0-15 16,0 0-17-16,0 0-19 0,0 0-8 15,0 0-3-15,0 0 2 0,0-1 4 16,6 1 7-16,5 0 7 0,4-4 6 0,8 4 12 16,3 0 5-16,5 0-1 0,-3 0-4 15,4 4 3-15,6-3 2 0,-2 5 2 16,2-2 1-16,-1 1-1 0,5 3 0 15,5-1-4-15,-3 1 2 0,3-1 0 16,0 2 15-16,4-3 7 0,2 0 1 16,4 1 0-16,1-5 0 0,5 3-7 0,-3-5-6 15,6 2-8-15,1-2-4 0,1-2-5 16,-2 2 0-16,0-3-3 0,0-1-4 16,-2 0-1-16,4 1 5 0,-2-3 2 15,1 4-4-15,3-3-1 0,-2 3 20 16,0-2-3-16,-2 2 3 0,6 0-4 0,-4-1-4 15,0 1-5-15,2 0-1 0,-2-2-3 16,5 2-1-16,1 2 2 0,-6-2-4 16,4 2 0-16,-4 0 5 0,4 0-1 15,-4 0-7-15,0 0 2 0,-2 0-1 16,6 0 4-16,-4 0-2 0,-4 0-2 16,0 2-4-16,-3 0 4 0,-3 2-3 0,-1-2 3 15,0 0 3-15,-2 3-4 0,-1 1 7 16,3-4-4-16,0 5-2 0,-2-1 2 15,1 1-1-15,3 0 0 0,-1 1 1 16,-1-1-2-16,2 3 0 0,-3-1 3 16,3-2-1-16,0 1 3 0,1-1-4 15,-1 1-1-15,-1-1 0 0,1-3 4 0,1-2-1 16,-1 3-5-16,1-3 1 0,-5 0 0 16,4 2 3-16,-3-1 3 0,3 1-4 15,2 0 2-15,-3 1-5 0,1-3 3 16,-1 4-1-16,-1 1 0 0,2 1 0 15,-3-1-1-15,3 3 3 0,-1 1 1 0,1-4 0 16,1 2 1-16,5-1-2 0,1-1-1 16,-2 1 1-16,2-3-2 0,0-1-1 15,1 2 1-15,-1-4 2 0,2 1-4 16,0-3 5-16,9 0 1 0,-7 0 14 16,2 2 18-16,-2-2 3 0,2 0-1 15,0 2-1-15,-2-2 0 0,1 0-6 16,3 0-10-16,4 4-6 0,1-4-2 0,0 2-4 15,3-2-6-15,1 1 1 0,4 3-1 16,0-2-4-16,7-2 3 0,-3 2-1 16,1-2-3-16,3 0 0 0,3 0 3 15,2-4 0-15,0 0 1 0,4 1-1 16,-2-5 0-16,1 5-1 0,-1-5 1 16,0 4-4-16,2-1 13 0,-2 3 40 0,2-2 7 15,-4 0 0-15,6-1-9 0,-4-1-9 16,7 4-2-16,1 1-16 0,-2-3-10 15,-1 2-5-15,5 0-7 0,-1-2-3 16,3 4 6-16,-3 0 0 0,4-1-3 16,-5 1 3-16,3 0 0 0,-1 0-3 15,1 0-1-15,-5 0 4 0,0 1-7 0,0 3 4 16,-5-2 3-16,5 4-3 0,-6-3 0 16,2 3 4-16,-4-1 0 0,-1-1-2 15,-3 2 2-15,2-1-6 0,2-1 6 16,-3 0-6-16,-1 0 1 0,1-4 3 15,-1 3-3-15,-3-1 0 0,3-2 7 16,-2 0-6-16,-3-2 7 0,0-1-5 0,-4 1 0 16,0 0-1-16,-4-4 0 0,4 4 0 15,-4-1 3-15,0-1 14 0,0 0 12 16,-5 0 3-16,1 1 3 0,-1-1-6 16,-5 0-2-16,3 4-7 0,1-2-1 15,-3 1-6-15,2-3-10 0,-3 4 2 16,1-2-5-16,-2 2-5 0,2-2 4 0,-1 2-4 15,3-4 5-15,1 4 7 0,-5-1-3 16,2 1-5-16,0-2 4 0,-1-2-1 16,1 2 1-16,-2-3 1 0,-2 3 0 15,4 0-1-15,-3-4-4 0,-1 4 4 16,4-3-1-16,-2 3 3 0,-2-2 6 16,2 1-5-16,-1-1 2 0,1 2-8 0,0 0 7 15,0 2-1-15,-6-4 1 0,0 2-2 16,0 2 0-16,-3-1-5 0,-1-5 7 15,-2 4-8-15,-1-3-1 0,0-1-1 16,3 2 8-16,-2-1-4 0,-1-3-3 16,0 3-4-16,-3-3 0 0,-1 5-25 15,-6-3-57-15,0 0-34 0,-3 3-28 0,1-5-26 16,-3 3-41-16,-3-1-24 0,1 2-36 16,-5-1-53-16,-3 3 80 0,-1-2 105 15</inkml:trace>
  <inkml:trace contextRef="#ctx0" brushRef="#br0" timeOffset="111522.85">7743 8074 296 0,'7'0'-12'0,"-1"0"-4"0,4 0 3 15,-1-2 13-15,4-2 9 0,4 1 1 16,0 3 3-16,6-4-3 0,-2 4 3 16,5 0-3-16,2 4 0 0,1-3-1 15,1 1-3-15,2 2-2 0,2-2 2 16,6 4-2-16,-4-5-16 0,5 5 35 0,1-4 2 15,1 0 2-15,5-2 2 0,1 3 4 16,0-3-1-16,2 0 1 0,0-3-2 16,4 3-1-16,-2-2 3 0,3 0-4 15,1-4-4-15,-2 6-6 0,0-5 2 16,1 3-5-16,1 0-4 0,0-2 4 16,0 2 10-16,1 1-4 0,1-3-2 0,5 0-7 15,-2-1-2-15,3-3-5 0,1 3-1 16,0 1 1-16,0-2-5 0,0-1 0 15,0 1 1-15,2 3-1 0,2-3-1 16,0 0-2-16,0 3 2 0,-4-3 2 16,2 0-2-16,-2 5-2 0,1-5 5 0,-3 4-1 15,2 0-5-15,0 2 3 0,2-3 0 16,-2 3-3-16,2 0 2 0,-1 0 1 16,1 0 0-16,-2 0 4 0,-2 3-4 15,0-3-2-15,0 0 5 0,-1 0-1 16,1 0 1-16,0 0 3 0,-3 0-1 15,-1 0 0-15,3 0 2 0,-3 0-5 16,2 0 3-16,-3 2-5 0,2-2 3 0,1 2-5 16,-2-2 4-16,1 0-1 0,-1 4 0 15,-1-1 0-15,0 1 0 0,-1-2-3 16,1 4 2-16,-4-3 1 0,-1 3 0 16,3 0-1-16,0-3-3 0,-1 3 4 15,1-1 0-15,-4-1 2 0,2 2-3 16,-4-1 2-16,0-1-2 0,-2 2 2 0,2-5-3 15,-2 3 0-15,2-2 1 0,-2 0 1 16,0-2 1-16,1 4 4 0,1-3 7 16,-2 1 6-16,-2 2 5 0,0-4-3 15,2 2-2-15,-3-2-6 0,-1 2-1 16,-1 2-4-16,-1-4-3 0,2 1-3 0,-3 1-1 16,1-2-3-16,-1 4-3 0,0-2-45 15,1 3-47-15,2-5-70 0,-3 4-156 16,0 0 115-16</inkml:trace>
  <inkml:trace contextRef="#ctx0" brushRef="#br0" timeOffset="112896.52">8091 7257 75 0,'5'4'-4'0,"3"-2"4"15,7-2 9-15,2-2 4 0,2-2 3 16,7 1 5-16,6-3 4 0,6-2-2 16,6 1 1-16,5 0-4 0,8-1-2 0,3 1-3 15,4-1 0-15,4 3-6 0,8 1 1 16,-2-2-2-16,5 5 1 0,-2 1-1 16,5 0-3-16,1 0 5 0,0 0 0 15,6 1 7-15,0-1 5 0,1-1 1 16,-1 1 1-16,6-4 0 0,-1 2 20 15,1 0-4-15,-1-3-6 0,-3-1-7 0,2-2-5 16,-3 5 3-16,-1-5 4 0,-4 1 1 16,-2-1-7-16,4 1 0 0,-4-4 3 15,0 3 3-15,-1 5 7 0,-1-8-6 16,-2 3-9-16,3 4-5 0,-1-3-2 16,-4-1-4-16,3 3-2 0,-5 3-5 15,-1-2 0-15,-2 2-1 0,-6 2 0 0,0 0 0 16,-5 0-1-16,-1 0 0 0,-1 2-1 15,1-2 0-15,-5 4 0 0,0-2 0 16,-2 0-3-16,-4 1 4 0,-2 1-3 16,0 0 2-16,-5 0 4 0,-4-1 1 15,1 1-3-15,1 0 0 0,0-2-4 0,-4 0 2 16,3 1-2-16,-3-1 0 0,4-2 1 16,0 2 0-16,-4-2 0 0,1 4 1 15,1-4 0-15,0 2 0 0,-2-1 0 16,2 5 0-16,-1-4 0 0,3 2 0 15,0-1 0-15,1 1 0 0,1 0 0 16,0-1 0-16,1-1 0 0,4 4 3 16,1-2-2-16,-5-1-1 0,0-1-3 0,3 0 5 15,-3-2 0-15,1 4 0 0,-3-8-6 16,5 4 3-16,-5 0 0 0,3 0 1 16,-3-2-18-16,1 0-39 0,-4 2-38 15,0-3-30-15,-3 3-49 0,-1 0-40 16,-1 0 81-16</inkml:trace>
  <inkml:trace contextRef="#ctx0" brushRef="#br0" timeOffset="122224.35">7535 8312 99 0,'25'2'5'16,"5"3"1"-16,2-5 2 0,4 2 6 0,0-2 7 15,5 0 13-15,7 0-4 0,1 0 0 16,5-2-6-16,-1 2-7 0,12 0-4 16,-1 0-5-16,-2 0-4 0,10 0-3 15,-2 0 1-15,4 0 1 0,7-1 0 16,0-3-1-16,8 2-2 0,-4 0 0 15,6-2 1-15,0-3 2 0,-1 3-3 16,3-3 0-16,3-4 0 0,-1 1 3 0,1-3-1 16,-1 4 0-16,1 2 3 0,-3-3-1 15,-1 5-35-15,5-1-62 0,-5 4-1 16,-3 0 33-16</inkml:trace>
  <inkml:trace contextRef="#ctx0" brushRef="#br0" timeOffset="126608.19">6371 9678 398 0,'-4'0'11'0,"4"0"17"16,0 0 22-16,0-6 20 0,0 6-5 15,0 0-8-15,0 0-15 0,0 0-13 0,0 0-7 16,0 0-11-16,0 0-9 0,0-2-4 15,0 2 1-15,0 0 0 0,0 0-1 16,2-4 2-16,4 4 2 0,1 0-3 16,3 0 3-16,-1 0 3 0,6 0-4 15,0 0-2-15,2 0 2 0,2 0 2 16,0 0-1-16,4-1 0 0,-1 1 2 16,3 0-1-16,0 0 2 0,1 0 4 0,0 0-4 15,5-2-3-15,1 2 1 0,-2 0 1 16,6 0 2-16,0 2 4 0,0-2 2 15,3 1 6-15,1-1 11 0,-4 0 1 16,4 0 1-16,-1 0-9 0,-3 4-2 0,4-8 10 16,0 3 7-16,1 1 3 0,1-2-6 15,-1-2-2-15,1 2-4 0,0 0-6 16,-3 2-6-16,5 0-8 0,-8 0-7 16,3 0 2-16,1 2-1 0,-4 0-1 15,0-2-1-15,-2 4 0 0,2-2 1 16,-2 3-4-16,0-3 4 0,4 0-1 15,-2 3 1-15,1-3-1 0,-1 2 0 0,4-2 1 16,0-2-1-16,-3 2 1 0,9-2 1 16,-5 0-2-16,3-2 2 0,-3 2 0 15,-1 0 0-15,0 0 2 0,-2 0-74 16,1-2 79-16,1 2 0 0,-4-4 0 16,4 4 3-16,-1 0-1 0,3 0 5 15,-2 0-3-15,1-2 2 0,3 2-7 0,-1-1-5 16,2 1 3-16,-1 0-2 0,-3 0-2 15,1-4 0-15,0 4 0 0,-1 0 2 16,1 0-4-16,-1 0-3 0,5 0 6 16,-5 0-4-16,3 4 4 0,-1-4-1 15,-1 1-1-15,5-1 1 0,-4 2 3 0,3 2-1 16,-5-2 4-16,1 0 2 0,1 1-1 16,-1-1-2-16,1 4 2 0,-1-2-2 15,3 1 0-15,-3 3 3 0,1-3 0 16,-1 3-3-16,3-1 0 0,-1 1-5 15,-1-1 8-15,3-3-8 0,-5 3 2 16,1 1 4-16,1-3 44 0,1 1 25 0,1-3 3 16,-1 1-9-16,3 0-11 0,-2 0-11 15,2-3-15-15,-1 1-12 0,3 4-4 16,0-4-19-16,0 3 2 0,0 1-1 16,1-4 0-16,-3 3-39 0,2-1 48 15,0 0-9-15,-4 0 7 0,3-1 2 16,1 1-2-16,0 2 1 0,0-5-3 0,-4 3 6 15,8 0-14-15,-5 1 8 0,1 1-2 16,0-4 21-16,4 3 18 0,-6-3-1 16,2 0-9-16,4 2 1 0,-2-2-11 15,2 0-2-15,0 1-7 0,2-1-7 16,5 0 1-16,-5-2-2 0,4 0 7 16,-3 0 1-16,1 0 14 0,2-2 3 0,-3 2 8 15,1-2-3-15,0 2-7 0,-4-3-2 16,1 3-7-16,1 0-1 0,-2 0-7 15,0 0 0-15,-2-2-7 0,2 2-1 16,-8 0-2-16,4 0 4 0,-1-2-1 16,-1 2-3-16,-2 0 2 0,3 0-6 15,-3 2 6-15,2-2-2 0,2 0 0 0,0 0-1 16,-5 0 5-16,1 0-5 0,-3 0 4 16,-1 2-4-16,-3-2 3 0,2 3-5 15,0-1 5-15,-5 0-6 0,5 4 2 16,0-4 4-16,-4 1-6 0,2-1 2 15,-3 0-2-15,-1 4 7 0,6-1-5 16,0-1 3-16,0 1-3 0,-5 1 0 0,5-4 0 16,-4 3-1-16,2-1 6 0,-2 2-1 15,0-1-1-15,0-3-4 0,-2 4 4 16,-2-4 1-16,2 3-6 0,0-3 1 16,0 0-1-16,-2 2 4 0,0-2-2 15,-5-1 8-15,-1-1-2 0,-1 4 0 16,-3-4 4-16,1 0 10 0,-4 0 17 15,-2 0 4-15,-4 2 2 0,-2-2-7 0,-3-2 1 16,-4 2-8-16,-4 0-7 0,5-4 1 16,-5 4-3-16,0 0-9 0,0 0-3 15,0 0-27-15,-2 0-102 0,-7-3-250 16,-6-1-341-16,-10 2 6 0,-7-4 264 0</inkml:trace>
  <inkml:trace contextRef="#ctx0" brushRef="#br0" timeOffset="127833.95">6386 9733 939 0,'0'0'-10'0,"6"6"-1"16,3-4-1-16,0-2 2 0,8 0 0 16,6 4 2-16,4-1 1 0,5 1 3 15,2 3 2-15,5-3 4 0,3 2 1 16,2 1-2-16,5-1 3 0,2-3 16 0,5 1 4 16,1-2 3-16,2-2 4 0,3 0 6 15,0-2 3-15,3-2 0 0,3 1-6 16,3-3-3-16,3 1 4 0,4 1-2 15,1-2-5-15,-1 1 2 0,1 3-5 16,0 0-4-16,6-2-1 0,-2 4-6 0,4 0 0 16,2 0-1-16,0 0-95 0,-2 4 109 15,4-4 1-15,-1 2 6 0,5-2 14 16,1-2 5-16,-1 2-4 0,-1-4 6 16,3 2-3-16,-3 1-13 0,3-3 3 15,-3 2-4-15,1 0-2 0,-3 2-1 16,-1 0 13-16,-2 0-2 0,-2 0-1 15,3 2-4-15,1 0-7 0,-2 2-6 0,2-3-7 16,-3 5 0-16,5-4 73 0,0 3-5 16,-1-3-14-16,7 0-12 0,-7 2-12 15,3 0-9-15,-5-1-17 0,3 1-12 16,-2 0-13-16,1-2 0 0,5-1-6 16,-5-1 6-16,-1 4 4 0,2-4 0 15,-3 0 0-15,1 0-1 0,0 0 3 0,-1 0 5 16,-1 0 25-16,2 0 21 0,-6 0 0 15,4-4 1-15,-2 4 3 0,3-1 1 16,5-1-7-16,-8-2-11 0,4 2-17 16,-3 0-4-16,-3-1-9 0,4 1-8 15,-4 0-1-15,4 2 3 0,-4-4 6 0,2 2-7 16,-6 2 0-16,3-2-3 0,-1 2 1 16,-6 0-2-16,-1 0-2 0,5 2-5 15,-5-2 4-15,-3 2-9 0,-3 2 11 16,-2 0-1-16,-2-1 0 0,-5-1-2 15,-2 4 2-15,-3-3 2 0,1 3-1 16,-2 0-1-16,-4-5-1 0,0 5 2 0,-4-6-2 16,-5 2 5-16,1 0 108 0,-3 1-61 15,-6-1 17-15,2 4 0 0,-4-4 7 16,0 0-26-16,-2 1-9 0,-5-1-10 16,-1 4-20-16,-3-4 0 0,0 0-7 15,-8 1-2-15,4-1-4 0,-2 0 2 16,-2 2 0-16,-3-2 5 0,-1-2-2 0,-3 1 2 15,2-1-2-15,-5 0-11 0,-3 0-9 16,0 0-118-16,0 0-149 0,0 0-197 16,0 0-123-16,0 6-230 0,-9-6 198 15,-6-2 261-15</inkml:trace>
  <inkml:trace contextRef="#ctx0" brushRef="#br0" timeOffset="130666.24">7333 10764 266 0,'0'0'11'0,"2"-4"12"16,-2 4 9-16,0 0 1 0,2-2 2 0,-1-3-1 15,-1 5 0-15,0 0 3 0,0 0 12 16,0 0-2-16,0 0 6 0,0 0 8 16,0 0-1-16,0 0 2 0,0 0 0 15,0 0-1-15,0 0-9 0,0 0-6 16,0 0-7-16,0 0-7 0,0 0-6 0,0 0-6 16,0 0-6-16,0 0 2 0,0 0 6 15,0 0 7-15,0 0 10 0,0 0 9 16,0 0 10-16,0 0 3 0,0 0-6 15,0 0-12-15,0 0-9 0,0 0-3 0,4 0-10 16,0 0-10-16,0 0-2 0,0-2-7 16,1 2 2-16,-1 0 0 0,4-2-3 15,-1 2 0-15,1-4 110 0,-1 4-124 16,1 0-1-16,1 0 1 0,-1 0 0 16,-1-1-1-16,-5 1 0 0,6 0 0 15,-6 0 1-15,3-2 13 0,1 2 3 0,-6 0-4 16,4 0 7-16,-2 0-4 0,5 0 4 15,-3 0-2-15,0 0 5 0,1 0 3 16,-1 0-3-16,0-4-3 0,0 4-4 16,1 0 1-16,3 0 4 0,-4-2-1 15,1 2-5-15,-5 0-1 0,2 2 1 0,-2-2 2 16,6 0 0-16,-2-2 3 16,-4 2-5-16,6 0 6 0,-6 0 7 0,0 0 0 15,1 0 9-15,-1 0-3 0,0 0 5 16,0 0-3-16,6 2-2 0,-6-2 3 15,0 0-8-15,2 0-3 0,-2 0 2 16,0 0-9-16,0 0 3 0,0 0-3 0,0 0 3 16,0 0-3-16,0-2 3 0,0 2 3 15,0 0-7-15,0 0 3 0,0 0 6 16,0 0-3-16,0 0 10 0,0 0 18 16,0 0 17-16,0 0 11 0,0 0 7 15,0 0-2-15,0 0-5 0,0 0-9 16,0 0-6-16,0 0-15 0,0 0-11 0,0 0-15 15,0 0 5-15,0 0-10 0,0 0-3 16,0 0 0-16,0 0 2 0,0 0-4 16,-4 0-6-16,4 0 6 0,0 0 0 15,0 0-5-15,0 0 1 0,0 0-2 16,0 0-1-16,0 0-22 0,-4-2-49 16,4 2-45-16,0 0-37 0,0 0-49 0,0-3-35 15,0 3-29-15,0 0-26 0,0-4 33 16,6 0 24-16,-2 0 11 0,3 1 80 15,1 1-8-15,5 0 70 0</inkml:trace>
  <inkml:trace contextRef="#ctx0" brushRef="#br0" timeOffset="132276.26">7359 10753 555 0,'-7'-4'23'0,"-1"0"34"15,1 1 15-15,3-1 12 0,-2 2 1 0,6 2-14 16,0 0-11-16,0 0-16 0,0 0-17 16,0 0-15-16,0 0-1 0,0 0-1 15,0 0 5-15,0 0 7 0,0 0 1 16,0 0 1-16,0 0-3 0,2-2 2 15,4-1 1-15,1 6 11 0,5-6 2 0,1 3 2 16,4 0-3-16,0-2-11 0,2 0-5 16,1 2-8-16,5-4 3 0,0 2-7 15,-1 2-2-15,3-2 0 0,-1-1 0 16,1 1 2-16,3 2 1 0,-2-2 2 16,4-2 10-16,0 2 3 0,1 0 2 15,1-1 10-15,5 1-3 0,-3-4 0 16,2 4-3-16,2 1-5 0,-4-3 1 15,3 2 5-15,-1 2-4 0,0-2-7 0,-2 2-11 16,-2-4 6-16,-2 4-9 0,0 0-1 16,0 4 30-16,0-4 56 0,2 0-4 15,0 2-15-15,0-2-11 0,4 2-9 16,-2-2-6-16,4 4-21 0,-1-4-15 16,-1 0-5-16,2-4 3 0,1 4 2 0,5-2-2 15,-5 2-1-15,1-2-2 0,-4 2 0 16,0-4 1-16,-4 3-9 0,-2-1 3 15,2 2 0-15,-4 0 4 0,0-4 4 16,0 4-2-16,-3 0-5 0,-1 0 1 16,3 0-5-16,-3 0 3 0,1 4 8 15,1-4-13-15,-2-4 7 0,1 8 2 0,5-8 2 16,2 4-3-16,-2 0-2 0,2-2 3 16,0 2 0-16,4-2 3 0,-4 2-45 15,2-3 48-15,-2 3-1 0,4-2-5 16,-2 2 1-16,1 0-2 0,1 0 4 15,-2-2 1-15,2 2 0 0,2 0-7 16,-3-4 0-16,5 4 0 0,0 0 1 0,1-2-1 16,-1 2-1-16,1 0 0 0,-1 0-5 15,3 0 6-15,-2 0-5 0,1 0 6 16,1 0-2-16,-1 0 1 0,3 2 0 16,-4-2 0-16,5 0 1 0,-3 0-6 15,2 0 5-15,2 0-1 0,-3 0 5 0,-1 0-1 16,1 0-1-16,1 4-3 0,-4-4 2 15,5 2-3-15,-1 0-2 0,-2-2 6 16,4 3-6-16,-2-3 1 0,5 2 4 16,-1-2 1-16,1 0 3 0,-1 2-1 15,1-2-7-15,-3 0 6 0,2 4-4 16,0-4 0-16,2 0-2 0,-6 0 1 0,6 2-4 16,-4-2 5-16,0 1 1 0,2-1-6 15,0 4 10-15,0-4-7 0,-4 0 7 16,4 0-1-16,-3 0 0 0,1 0-10 15,0 2 10-15,0 0-1 0,2-2-4 16,0 0 3-16,2 0 3 0,4 0 0 16,1-2-5-16,3 0 6 0,-6-2 0 15,3 1-3-15,5-3 2 0,-7 4 0 0,3-3-6 16,-2-1 3-16,-3 4-3 0,1 0-2 16,2-3 2-16,0 3 4 0,-5-2-2 15,3 2 2-15,-2 2-1 0,2-2 7 16,-2-1-4-16,2 1 3 0,-4 2-7 15,5-6 5-15,-3 6-2 0,2-2 3 0,4 1-5 16,-3 1-2-16,-3-4 1 0,4 2-1 16,0 0 0-16,-4 2 3 0,1 0 1 15,-1 0-2-15,4-4 1 0,-6 4-6 16,4-1 6-16,0 1-2 0,-4 0-5 16,2-2 5-16,-2 2 1 0,-2 0-5 15,0 2 1-15,-4-2-1 0,1 1 6 0,-1-1-6 16,-3 4 2-16,1-2 3 0,-1 0-3 15,-1-2 4-15,1 4-1 0,-1-3 1 16,1 1-6-16,0 2 4 0,-3-4 6 16,3 2-3-16,-6-2 1 0,3 2-10 15,-1-2 9-15,-2 3-5 0,2-1-1 16,-2-2 5-16,0 0 0 0,0 0-2 16,-6 2-4-16,6 2 2 0,-6-4 4 0,2 2-6 15,2-2 6-15,-2 0-2 0,2 2 0 16,2-2-3-16,-6 0 4 0,3 0-1 15,-1 0 1-15,-2 0 3 0,-2 3 3 16,3-3-9-16,-3 0 5 0,2 0-2 16,-3 2-1-16,3-2 5 0,-6 0-10 15,3 0 4-15,-1 2 4 0,3-2-4 0,-3 4 4 16,2-2-2-16,-3 0 5 0,5 1-2 16,-3-3-3-16,5 0 6 0,-2 2-6 15,-3-2 5-15,1 0-6 0,0 0 3 16,-3 0-1-16,-1 0 0 0,-1-2 7 15,0 2 0-15,-1 0-12 0,1 0 5 0,-2-3 2 16,3 3 1-16,-1 0 2 0,-2-2-3 16,3 2-4-16,-1-2 3 0,0-2 0 15,-2 2 4-15,1 0-8 0,3-1 2 16,-2 3 2-16,-3-2-94 0,3 2 97 16,0 0-10-16,1 0-5 0,-3 2-155 15,2 1-125-15,3 1-154 0,-3 2-158 0,0 1 51 16,-3-5 213-16</inkml:trace>
  <inkml:trace contextRef="#ctx0" brushRef="#br0" timeOffset="135217.49">16338 10864 200 0,'2'-1'9'0,"-2"1"11"0,4-6 14 15,-4 6 8-15,0 0 8 0,0 0 8 16,0 0 8-16,0 0 10 0,0 0 0 15,0 0-5-15,0 0-3 0,0 0-2 0,0 0-4 16,0 0-3-16,0 0-7 0,0 0 4 16,0 0-4-16,0-4-3 0,0 4-9 15,0 0-8-15,0 0-5 0,7-3-7 16,-3 3 7-16,5-2 10 0,7 0-3 16,4-2-5-16,3 2 7 0,9 0 5 0,0-3-1 15,6-1-6-15,4 4-5 0,1 1-9 16,4-5-3-16,3 4 0 0,-1-2-8 15,4 3-1-15,3-1-2 0,1-4 2 16,-2 6 3-16,7-2 10 0,-1-2 10 16,3 1 39-16,0-3-6 0,-1 1-8 15,3 3-12-15,0 0-5 0,0-2-8 0,0 0 20 16,0 1 12-16,0 1-11 0,1 0-7 16,-1 2 2-16,4-4-15 0,-4 2-1 15,7 1 2-15,1-3-10 0,2 4-3 16,-3 0-99-16,3-2 107 0,0 2-1 15,-1-2-3-15,5 2-8 0,-1-4 11 16,2 3-8-16,-1-5 3 0,-1 2 2 0,0 1-3 16,3-1 1-16,-5-2 9 0,3 1 3 15,-5 3 7-15,3-4 1 0,-5 4 8 16,-1 0 9-16,-4-1 19 0,0 1 17 16,2 2-16-16,-8-2-8 0,5 4-19 15,-5-2-4-15,4 0-20 0,-2 2-6 0,-3-2-16 16,-3 5 1-16,5-3-3 0,-5 4-5 15,1-4 2-15,0 3 7 0,-1-3-2 16,1 4-2-16,-1-4 1 0,1 3-2 16,0-3 0-16,1 4-2 0,-5-6 1 15,0 5 2-15,-2-3 3 0,1 0 2 16,-1 2 2-16,2-3-2 0,-4 1-2 0,6 2 10 16,1-2-5-16,1 0 1 0,3 3-1 15,-1-3-3-15,-1-2 2 0,5 4-7 16,-3-2-1-16,0 0-3 0,1-2 0 15,-1 3 0-15,2-1-6 0,-1 0 15 16,-3 2-9-16,-3-2 8 0,1 3-5 16,-1-5 0-16,-2 2 3 0,2-2 0 15,1 2-3-15,-1-2 0 0,1 4 0 0,5-2 8 16,-7-2-11-16,3 1 3 0,-6 3-5 16,-2-2 5-16,2-2 5 0,-4 2-11 15,0 2 3-15,-5-3 1 0,-1-1-5 16,-1 2 1-16,-3 2 4 0,-5-2-4 15,-1 0 9-15,-3 1-9 0,-2-1 5 0,-1 0-5 16,-5 2 6-16,-3-4-6 0,2 2 4 16,-6-2-4-16,-4 2 0 0,-1-2 2 15,-3 0 4-15,-1 0 0 0,-6 0-6 16,4 0 12-16,-4 0-3 0,0 0 0 16,0 0 5-16,0 0-4 0,0 0-1 15,0 0 4-15,0 0-3 0,0 0 4 0,0 0-8 16,0 0 9-16,0 0-7 0,0 0-2 15,0 0 0-15,0 0-1 0,0 0-2 16,0 0 0-16,0 0-5 0,0 0 10 16,0 0-5-16,0 0 20 0,0 0 51 15,4 0 27-15,-4 0 21 0,0 0-30 0,0 0 76 16,0 0 33-16,0 0 44 0,0 0 32 16,0 0 44-16,0-2 43 0,0-6-10 15,2-1-115-15,-2-11-133 0,1-5-23 16,5-4-27-16,-4-7-21 0,0-1-14 15,-2-2-16-15,4-4-6 0,-4 0 0 0,-4-1-3 16,4-1 0-16,-4-1 5 0,4 1-3 16,-6 0 2-16,5 2 1 0,-5-1 7 15,2-1-7-15,-2 6-5 0,5 2 0 16,-5 7 1-16,4 2 1 0,0 6 8 16,-2 5-7-16,2 2 4 0,2 6-2 0,0 2-2 15,0 1 0-15,0 6 0 0,0 0 1 16,0 0-3-16,0 0-18 0,0 0-8 15,0 0-5-15,0 0-1 0,0 0-3 16,0 0 2-16,0 0-2 0,0 0-38 0,0 0 13 16,0 0-9-16,0 0-1 0,0 0-21 15,0 0-11-15,0 0-14 0,0 0-34 16,0 0-6-16,0 0 3 0,0 0 22 16,-5-2 34-16,3 2 22 0,-6 0 10 15,-9 2 5-15,-2 0 9 0,-7-2 11 0,-4 4 18 16,-2-4 6-16,-4 0 7 0,-6 0 0 15,-3 0 1-15,-6 0-38 0,-6 0-18 16,-3-4 0-16,-8 2-6 0,-12-4 11 16,-5 5-8-16,-4-7 10 0,-3 1 23 15,-7-1 10-15,-1-1 3 0,-4-2 15 16,-3 1 15-16,-3-3-3 0,0 6-3 0,-1-2 1 16,-4-1-4-16,3 3-5 0,-3-4 6 15,1 1-9-15,1 1-3 0,1-2-11 16,-3 2-6-16,-2-1 12 0,-4-3-11 15,4 4 12-15,0-4-1 0,-4 4 7 16,2-4-5-16,-4-2 11 0,6 6-21 16,-2-5-24-16,-2 5-15 0,-2-2-13 0,0 2-2 15,2-1 4-15,4 3 10 0,5 0 20 16,-7-1 10-16,4 3 15 0,5-1 10 16,3 4 7-16,-3 2 4 0,2 0 2 15,1 2-2-15,-1 4-10 0,2 1-9 16,0-1-16-16,6 1 12 0,2 0 4 15,-2 1 4-15,1-1-2 0,5-3 5 0,-1 2 1 16,8-1 6-16,0-1 1 0,4 0-2 16,2-1 2-16,2 1 3 0,1-2 5 15,8 0-3-15,0 2 1 0,8-3 0 16,-2 1 1-16,7 4 1 0,4-1 3 16,2-1-3-16,2 2-2 0,0-1-3 15,2-1 9-15,3 2-4 0,3-5 0 0,8 5 8 16,1-4 3-16,10-2-5 0,1 4-6 15,4-3 8-15,5-1 3 0,3 2 6 16,1-2 24-16,5 0 5 0,-3 0 7 16,6 0 13-16,0 0 8 0,0 0-5 15,0 0-4-15,0 0-15 0,0 0-15 16,0 0-10-16,0 0-5 0,0 0-17 16,-6 0 0-16,4-2-1 0,-1 2-2 0,3 0-5 15,-6 0 5-15,0 0 2 0,3 0-7 16,-3 0 7-16,2 0-1 0,-2 0 1 15,1 0-1-15,1 0 9 0,-2 0 49 16,3-1 24-16,-3 1 16 0,0-4 21 16,2 2-5-16,-3 0 7 0,1-2 17 15,2 3-8-15,-1-1-22 0,1-2-13 0,-2 2-26 16,6 2-14-16,-7-2-6 0,7 2-16 16,-4-3-11-16,4 3-4 0,-4-2-7 15,4 2-1-15,-4 0-4 0,4 0-9 16,0 0 0-16,0 0-1 0,0 0-1 15,0 0 2-15,0 0-12 0,0 0 4 0,0 0 1 16,-3 0-18-16,1 5 8 0,2 3 1 16,0 7 1-16,0 1 9 0,0 12-3 15,2 2 4-15,3 7 2 0,1 8 4 16,-2 9 4-16,1 7 0 0,-1 2 1 16,2 1-8-16,0 1 3 0,-3 0 4 15,3-2-11-15,-4-3 1 0,4-1 5 0,-5-3 2 16,1-8 0-16,0-3 0 0,2-4 2 15,-2-4-2-15,-2-7 12 0,0-4-12 16,0-5 3-16,0-1-5 0,2-5 1 16,-2-6-1-16,0 4 0 0,0-5-1 15,0-1 1-15,0-7 2 0,4 4-2 16,-4 1 2-16,0-5 0 0,0 0-5 0,0 0 5 16,0 0 2-16,0 0-7 0,0 0 7 15,0 0-1-15,1 0-6 0,-1 0 9 16,0 0-3-16,0 0 6 0,0 0-2 15,0 0 7-15,0 0-15 0,0 0 6 16,0 0-4-16,0 0 7 0,0 0-4 0,0 0-2 16,0 0-7-16,0 0 9 0,0 0 0 15,0 0-2-15,0 0 0 0,0 0 0 16,0 0 1-16,0 0 32 0,0 0-36 16,0 0-6-16,0 0-1 0,0 0 13 15,0 0-11-15,0 0 9 0,0 0-9 16,0 0 1-16,0 0 3 0,0 0-4 0,0 2 6 15,6 2 0-15,-4 0 1 0,6-1-4 16,-5 1 5-16,5 2-4 0,-1-1 6 16,3-1 0-16,3 0-1 0,-2-2 6 15,5-2 5-15,-1 0 4 0,4-2 2 16,3-2-2-16,3 0-4 0,1-3-3 16,5 1 5-16,-3-3-18 0,2 1 6 0,-2-3-7 15,1 4 6-15,-3-2-1 0,-1 3 0 16,-1-1 2-16,-3 3 0 0,2 0-2 15,0 2 2-15,-5 0-2 0,3 2 0 16,-8-3 0-16,4 1 1 0,-1 4-8 16,1-4-8-16,0 2-214 0,-2 0-293 15,2 0-327-15,-2 2-426 0,-6-4 462 0</inkml:trace>
  <inkml:trace contextRef="#ctx0" brushRef="#br0" timeOffset="140140.51">15123 10165 2 0,'-4'4'1'0,"-2"-4"9"0,1 0 16 16,5 0 13-16,-4-6 5 0,-2 4 2 15,4-1 6-15,-3 1 3 0,3-4 1 16,0 2-4-16,-4-1-13 0,4-1 2 15,-5 2 14-15,1-1 17 0,-1-1 5 0,3 3 2 16,-4-1 7-16,3 0 7 0,-3 0 13 16,4 3-1-16,4 1-3 0,0 0-17 15,0 0-9-15,-2-6-13 0,2 6-16 16,0-2-17-16,0 2-11 0,4-7-9 16,9-3-7-16,6-10 3 0,8-8-8 15,12-5-1-15,9-8 4 0,12-6 3 0,6-3-1 16,10-2-3-16,13 0 0 0,3-4 0 15,8-7-3-15,14-1 6 0,5-1-7 16,13 0 0-16,6 4 2 0,2 1 0 16,7 1 0-16,10 3 1 0,-4 2-3 15,0 4-2-15,6 1 4 0,0 1-3 0,-2 0 1 16,-2-3 1-16,2 5 4 0,-1-3-7 16,-4 9 6-16,3-3 2 0,-6 4-2 15,2 1-1-15,-5 3 4 0,-3 0-1 16,1 5-3-16,-8 4 4 0,4-2-5 15,-6 6 4-15,-5 5-1 0,-3-2 0 0,-3 5 3 16,2 4 0-16,-8 3-4 0,2-1-1 16,-11 6 1-16,1 2 2 0,-7 2-3 15,2 0 3-15,-9 6-3 0,-1-1 3 16,-1 1-1-16,-1 3 1 0,1 0-4 16,2 0 3-16,-1 0 0 0,1 2 0 15,-1 2 0-15,4-2-1 0,-5-2 1 16,0 2-1-16,1-3-3 0,-3 3-2 0,-4-4 9 15,-4 2-6-15,-2-3 0 0,-2 1 0 16,-5-2 1-16,-4 1 3 0,-4 1 1 16,0 2-2-16,-1-3 1 0,-5 1-1 15,-3 0 3-15,0 2 0 0,-6-1-4 16,-2-1 5-16,-2 4 0 0,-2 0-1 16,1-4 5-16,-1 6-1 0,-3-2-8 0,-3-3 3 15,1-1-1-15,0-2-2 0,-4 4 1 16,-1-3 2-16,-2-1 4 0,-1 3-2 15,-2-3-4-15,-5-1 0 0,-1 1 6 16,-5-3-8-16,0 0 3 0,-6-3-4 16,2 1 3-16,-7 2 4 0,1-4-1 15,-5 0-1-15,2 0-4 0,-6 0 4 0,0 0-1 16,0 0-1-16,0 0 1 0,0 0-2 16,0 0-13-16,0-6-78 0,0 1-137 15,-2 1-279-15,-4-9 140 0,-1 0 142 16</inkml:trace>
  <inkml:trace contextRef="#ctx0" brushRef="#br0" timeOffset="141961.4">23676 8796 272 0,'2'5'15'0,"-2"-5"11"16,0 0 5-16,0 0 2 0,0 0 3 15,0 0-2-15,2 2-1 0,-2-2 16 0,8 0 19 16,-3-2 11-16,3-3 14 0,0-1 9 16,-1 2 10-16,-1-3 1 0,1 0 3 15,-1-1 3-15,2-3 3 0,-5 4-5 16,3-3-2-16,-4 3 0 0,4-3 4 16,-5-1-9-16,-2 4-14 0,1-2-4 15,-2-1-4-15,-4 3 20 0,-2-1-9 0,1 1-14 16,-1 1-2-16,-1 4-15 0,-2-1-24 15,-3 6-20-15,-1 1-3 0,-2 4-19 16,-2 3 10-16,0 4-12 0,2 1 2 16,-2 1 1-16,6 4 7 0,-2 3 10 15,2-2-1-15,3 6 7 0,3 0-1 16,3-4 10-16,-2-2-7 0,6-1-6 0,2-4-1 16,4-1-6-16,0-3 0 0,3 0-1 15,1-3-7-15,5-3-2 0,-4-1-2 16,10-4-2-16,-2-2-5 0,0-6-9 15,3-1-30-15,1-3-21 0,-2 1-25 16,1-6 2-16,-5 0 11 0,-1 2 15 0,-5-2 16 16,0 2 14-16,-5 6 18 0,-6 7 15 15,0 0 39-15,0 0 52 0,4 0 5 16,-4 0-13-16,0 4-15 0,0-3-14 16,-4 5-25-16,4 2-4 0,-2 3-18 15,0 2-9-15,4 0 1 0,-2 2 2 16,2-4 4-16,4 2-5 0,-1-6-5 0,5 3-2 15,-1-5-6-15,3-3-13 0,1 2-6 16,-2-8-17-16,8 0-24 0,-6-3-14 16,4-6-27-16,-2-2-4 0,2-6-9 15,-3 5 18-15,-3-5 24 0,-2 4 15 16,-1 3 25-16,-2 4 26 0,-6 10 28 0,0 0-27 16,0 0 47-16,0 0-6 0,1 2-4 15,1 4 8-15,2 3 5 0,-2 4-7 16,6 2-1-16,-1 0-8 0,3 0-6 15,-1 0-6-15,1-6-2 0,3 0-3 16,-6-1-2-16,5-5-13 0,-3 1 3 16,2-4-1-16,-1-2-8 0,-3-3 4 0,1 1 3 15,1-9-7-15,1 0-6 0,-1-2-4 16,-1-2-3-16,1 1-5 0,-1 1 4 16,-1 0 7-16,1 7 6 0,0-3 0 15,-5 4 1-15,9 5 3 0,-3 0 12 16,2 2-5-16,-1 0 2 0,3-4 2 15,-1 4 2-15,1 0 1 0,-4 4 6 0,-1-4 2 16,-1-6 4-16,-3 5 14 0,2-3 41 16,-1 0 25-16,-3-3 16 0,-2 7 29 15,-2-6 25-15,2 6 30 0,0 0 5 16,0 0-45-16,0 0-45 0,0 2-40 16,-3 4-25-16,3 8-30 0,-2 9-9 15,4 5-4-15,-2 1-7 0,5 9 1 16,-3 1 13-16,4 5-9 0,-2 7 2 0,1-3-33 15,-3 4-54-15,2-2-21 0,-4-3 7 16,-4-4-113-16,4-12 20 0,-2-3 47 16,-3-11 103-16,3-4 115 0,-4-8 79 15,0-1 18-15,-7-8-5 0,-2-1 6 16,-2-8-20-16,-2-4-19 0,-4 0 0 16,3-9-15-16,-1 2 58 0,4-4 52 0,2 4 31 15,3 0 17-15,5 3-3 0,5-1-21 16,2 2-57-16,8 3-58 0,3 0-57 15,8-3-41-15,5-1-41 0,12 4-34 16,0 3-175-16,6-1-148 0,1 2-146 16,4 1-141-16,-5-1-124 0,0 4-165 15,-3-4 69-15,-5 0 355 0</inkml:trace>
  <inkml:trace contextRef="#ctx0" brushRef="#br0" timeOffset="142587.51">23867 8344 2241 0,'-9'-4'50'16,"9"4"-6"-16,0 0-14 0,0 0-9 15,0 2-4-15,2 3-5 0,5 7-10 16,5 1-1-16,5 3-7 0,2 7-19 0,1 3-127 16,5 0-138-16,-1 0-140 0,1-2-221 15,0 0 238-15</inkml:trace>
  <inkml:trace contextRef="#ctx0" brushRef="#br0" timeOffset="144679.76">24810 8437 1101 0,'-2'-15'54'0,"-1"2"54"0,1 3 84 16,0-1 58-16,0 4 47 0,-2-1 30 15,4 8 24-15,0 0-16 0,0 0-43 0,0 0-77 16,0 0-65-16,0 0-57 0,0 0-39 16,-2 0-37-16,2 6-19 0,-2 7-6 15,2 6 1-15,-3 14 5 0,1 8 2 16,0 9 0-16,-4 4 8 0,4 9-7 15,0-1 1-15,-1-1 4 0,3-1-12 16,3-8 11-16,-1-4-2 0,0-9 0 0,4-1 0 16,-2-9 5-16,1-5-1 0,-3-3-19 15,4-8 14-15,-2-2-7 0,-1-3-4 16,-3-8 1-16,0 0 0 0,0 0 3 16,0 0 5-16,2 0 3 0,0 0-6 15,2-4-3-15,-2-4-85 0,4-6-82 0,-1-5-78 16,3 0-67-16,-3-3-66 0,-1 0-75 15,0-4-46-15,0 3-36 0,0 1 32 16,-3-2 211-16</inkml:trace>
  <inkml:trace contextRef="#ctx0" brushRef="#br0" timeOffset="145277.39">24619 8818 617 0,'-9'-2'30'0,"1"-2"40"15,1 1 48-15,1-1 65 0,2 2 48 16,-1 2 41-16,5 0 9 0,0 0-20 16,0 0-43-16,0 0-61 0,0-2-51 0,9 2-36 15,4 2-19-15,10-2 1 0,0 0-15 16,9-2-5-16,2 2-10 0,4 0-4 16,-2 0-12-16,0 0-46 0,-2-5-124 15,-2 5-127-15,-2 0-131 0,0-2-128 16,-1 2-63-16,-1 0 237 0</inkml:trace>
  <inkml:trace contextRef="#ctx0" brushRef="#br0" timeOffset="145651.67">25094 8928 1848 0,'-4'-4'10'0,"-4"2"3"0,3-3 5 16,5 1 1-16,-2-3-4 0,0 1-1 15,-4-3-5-15,4 3 9 0,1 0 34 0,-3 3 44 16,4 3 34-16,0 0 24 0,0 0 6 16,-2 0-2-16,0 0-46 0,-2 3-40 15,2 9-18-15,-3 3-19 0,1 1 9 16,-2 7 14-16,2-1-8 0,1 0-13 0,1 1 2 16,4-1-10-16,3-2-8 0,1-3-13 15,3-2-6-15,3-6-5 0,3 2 0 16,0-9-3-16,0 0 5 0,-2-4 5 15,4-3 1-15,-1-5-1 0,-3-4-1 16,-2-3-5-16,-1-6-3 0,-3-3 3 16,-3 0-5-16,-4 0 16 0,-4 0 12 0,0 4 7 15,-3 1 17-15,-3 5-4 0,-3 1 1 16,2 4-10-16,-2 7-22 0,-3 0-38 16,-1 10-105-16,0 3-97 0,2 6-105 15,4 4-111-15,-2-3-95 0,7 1-183 16,2-2 217-16,8-4 214 0</inkml:trace>
  <inkml:trace contextRef="#ctx0" brushRef="#br0" timeOffset="145874.53">25011 8716 4147 0,'-25'-8'200'0,"6"1"202"0,8 3 63 15,0-1-54-15,3-1-65 0,8 6-125 0,0 0-137 16,0-2-72-16,4 0-106 0,3-1-113 16,5-1-18-16,3 0 25 0,4-3-73 15,1 5-89-15,5 0-88 0,1-2-68 16,-1 4-47-16,-6 0-57 0,4 4-34 16,-4-2 6-16,-2 0-34 0,-2 3 283 15</inkml:trace>
  <inkml:trace contextRef="#ctx0" brushRef="#br0" timeOffset="146099.39">25258 8416 2398 0,'-4'-20'132'0,"-1"1"95"16,1 1 67-16,-2 6-17 0,6-2-30 15,2 2-52-15,4 3-42 0,3 2-50 0,6-1-57 16,4 1-36-16,4 1-17 0,2 4-9 15,-1 4-55-15,-3 4-54 0,0 3-46 16,-2 10-62-16,-6-1-74 0,-4 8-21 16,-9 6-15-16,-7 5-35 0,-6 6-20 15,-6-2-49-15,-8 2-70 0,-3-1 156 16,-4-4 157-16</inkml:trace>
  <inkml:trace contextRef="#ctx0" brushRef="#br0" timeOffset="147383.63">25570 9047 1251 0,'0'0'11'0,"-6"4"2"16,6-4-19-16,0 0-3 0,0 0-10 16,0 3 2-16,6-3 10 0,0-3 19 15,-1 1 15-15,3-6 8 0,0 1 1 16,-1-1 2-16,1 1-7 0,-1-2-1 0,-3-2 11 16,0 3 27-16,-4 1 36 0,-4 3-3 15,-2-2 12-15,-1 1-2 0,-6 3-2 16,-3 4 22-16,-1-2 11 0,0 5 14 15,-1 3 12-15,1 1 7 0,-1 2-25 16,1 0-34-16,4 2-36 0,4 0-37 16,1 2-25-16,6-4-26 0,2 3-2 0,2-5-10 15,4 2 11-15,1-4-1 0,5 1 4 16,3-8 6-16,4 0 3 0,4-8-19 16,3-3-42-16,4-5-27 0,4-5-25 15,0-3-6-15,0-8-14 0,-2-5-18 16,1-8-41-16,-5-3-36 0,-4-4-28 15,-3-4 11-15,-2 0 45 0,-6 2 68 0,-3 8 69 16,-3 1 98-16,-3 10 101 0,0 7 90 16,-8 6 71-16,0 7 69 0,-1 5 30 15,-1 5-23-15,2 3-30 0,4 2-115 16,-5-2-83-16,3 6-70 0,-4 3-46 16,0 12-26-16,-1 3-8 0,-1 8 10 15,1 3 20-15,1 10-4 0,2-4 13 16,0 6 7-16,4 3-10 0,0-3 8 0,4 0 3 15,-2-4-7-15,0 0-13 0,2-8-2 16,0 0-1-16,1-6 0 0,-1-1-12 16,2-4-10-16,1-4 0 0,-3-3-14 15,2-7-54-15,-1-1-25 0,1-1-11 16,0-4-39-16,-1-6-15 0,-1-2 17 16,4-7-75-16,1-3-59 0,-1-9-30 0,1-1 33 15,-1 0 66-15,-1-2-28 0,1 6 148 16,-2 2 89-16,-3 5 94 0,1 5 81 15,-4 10 27-15,0 0-10 0,0 0-33 16,0 0-32-16,2 6-42 0,-2 5 51 16,2 4 11-16,-2 4-32 0,6-3-13 0,-5 7-24 15,7-3-17-15,0-1-14 0,-1-4-19 16,1 0-15-16,-3-2-18 0,3-6 4 16,-1 1-5-16,1-3-5 0,0-5 0 15,-1 0-3-15,1-4-10 0,1-3-25 16,2-4-50-16,1-8-64 0,-3 1-56 15,3-5-3-15,-1 3-81 0,-5 3 164 0,1-2 46 16,1 10 65-16,-5 2 64 0,-3 7 56 16,0 0 26-16,0 0-3 0,0 0-18 15,2 2-32-15,0 3-10 0,-2 8-4 16,2-2-12-16,2 4-9 0,-2 0-10 16,5 0 2-16,-3 0-12 0,4-2-3 15,-1 0-1-15,1-6-9 0,1 1 0 0,-1-6 3 16,1-1-5-16,3-1 1 0,-1-7-9 15,2 0-28-15,0-8-34 0,3 0-45 16,-1-4-50-16,-4-3-48 0,4-6-55 16,-2 0 55-16,-3 10 60 0,-1-1 89 15,-3 10 92-15,-4 1 65 0,-2 8 49 16,0 0 12-16,0 0-15 0,2 0-28 0,-2 6-30 16,2 5-22-16,1 2-21 0,1 4-10 15,0 1-13-15,4-1 6 0,-3 3-12 16,3-1-1-16,3-4-8 0,-1 0 4 15,1-2-12-15,2-4-6 0,-2-1-33 0,5-5-22 16,1-6-19-16,1 1-27 0,3-6-13 16,-4-1-2-16,0-6 7 0,0-5-8 15,-2-1-10-15,1-3-25 0,-5-4 32 16,0-2 40-16,-3 6 74 0,-1 4 79 16,-1 5 120-16,-4 6 117 0,-2 1 93 15,0 8 33-15,0 0-13 0,0 0-59 16,-2 0-75-16,0 2-87 0,-2 9-76 0,2 4-59 15,1 7-27-15,1 2-17 0,0 4-6 16,-4 2 4-16,8 0 0 0,-1 0 0 16,3-4-6-16,3 0-6 0,-1-8-36 15,1-3-46-15,-1 0-69 0,0-4-74 16,-1-7-67-16,-3 2-39 0,2-6-5 16,-5-6-4-16,3-5-101 0,-8-8-154 0,1-3 20 15,-9-4 233-15</inkml:trace>
  <inkml:trace contextRef="#ctx0" brushRef="#br0" timeOffset="147551.51">26362 8662 2276 0,'-23'-21'156'0,"6"6"122"0,4 6 59 0,7 2-2 15,-1 1-42-15,7 6-62 0,0 0-81 16,0 0-72-16,0 4-75 0,2-2-27 16,3 5-11-16,1 6 6 0,2 2 3 15,3 4-67-15,-9 3-87 0,0 8-119 16,-4-2-108-16,-6 0-74 0,-5-2-52 0,0-4-60 15,-4 0 180-15,-4-7-74 0,4-7 207 16</inkml:trace>
  <inkml:trace contextRef="#ctx0" brushRef="#br0" timeOffset="147696.43">26585 8221 3371 0,'25'-4'-11'0,"-12"2"8"0,-6 2-1 15,-3 2-40-15,-4 9-122 0,-6 4-89 0,-7 4-127 16,-9 11-174-16,-14 7 138 0,-8 4-268 16,-9-2 267-16</inkml:trace>
  <inkml:trace contextRef="#ctx0" brushRef="#br0" timeOffset="148320.54">27279 8969 23 0,'-8'7'4'0,"-3"1"6"0,5-1 5 16,-2 1 3-16,3-3-1 0,-1 1-2 0,4-3-4 15,0 3-3-15,2-6-4 0,2 2-6 16,-2-2-24-16,2 4-15 0,4-4 15 16,3 0 10-16</inkml:trace>
  <inkml:trace contextRef="#ctx0" brushRef="#br0" timeOffset="149096.57">27602 8303 996 0,'3'-19'38'16,"5"-3"41"-16,1-2 66 0,-1 1 45 0,2-5 14 15,1 4-8-15,-2 2-8 0,1 1 19 16,-3 5 2-16,-3 6-9 0,2 3-24 16,-6 7-37-16,0 0-34 0,0 0-14 15,0 0-23-15,0 0-34 0,-2 0-24 16,2 4-20-16,-6 11 4 0,-3 11 20 0,-1 15 16 15,-10 9 14-15,-9 17 5 0,-3 9-10 16,-4 10-3-16,-4 5-2 0,1 0-16 16,-3 4-3-16,2-8 1 0,5-5-7 15,1-6-3-15,0-7 14 0,1-6 15 16,3-10 30-16,2-9 21 0,3-5 32 16,3-7 7-16,3-4 7 0,-2-6-12 0,6-5-5 15,-2-4 11-15,9-6-8 0,-1 1 0 16,1-6 3-16,8-2 19 0,0 0 9 15,0 0 0-15,0-2-18 0,0 0-6 16,0-4-35-16,4-1-134 0,-4-6-146 16,2-2-186-16,4-2-186 0,-1-5-168 15,3-2-189-15,5-2-242 0,2-4 352 0,2 0 346 16</inkml:trace>
  <inkml:trace contextRef="#ctx0" brushRef="#br0" timeOffset="149502.32">27897 8649 740 0,'-6'-10'22'0,"0"1"45"16,-1-4 29-16,3 4 31 0,0-4 49 15,2 4 33-15,2-3 48 0,-2 3 57 16,2 2 45-16,0 1 26 0,0 6 5 16,0 0-10-16,0 0-52 0,0 0-80 15,0 0-76-15,0 0-67 0,0 0-42 16,-3 6-38-16,3 8-25 0,0 11 41 16,3 8 42-16,-3 8 14 0,2 15-7 0,-2-2-11 15,0 5-7-15,0-1-17 0,-2-4-15 16,2 0-20-16,0-4-4 0,-3-7-7 15,3-6-9-15,-2-7 0 0,2-6-1 16,0-7-1-16,0-4 0 0,0-8-11 16,0-5-3-16,0 0-17 0,2 0 6 15,-2-11-168-15,-4-5-157 0,4-12-134 0,0-10-87 16,-4-6-44-16,2-3-34 0,-5-12 25 16,-3-6 35-16,-1-2 152 0,-3 3 198 15</inkml:trace>
  <inkml:trace contextRef="#ctx0" brushRef="#br0" timeOffset="149664.74">27745 8587 1018 0,'-19'-31'119'0,"4"8"110"15,0 5 137-15,4 9 137 0,1 1 70 0,5 3 19 16,5 5-238-16,0 0 102 0,0 0-148 16,0-2-115-16,2 0-84 0,5 2-61 15,6 0-25-15,4 2-5 0,8-2 0 16,3 0-22-16,4 0 9 0,8-2 3 16,-4-4-8-16,4 1-63 0,-4 1-98 15,1-4-144-15,-3 1-135 0,-1 0-134 0,-7-1-93 16,1 1-87-16,-3 1-113 15,-3 1 316-15,-6 5 244 0</inkml:trace>
  <inkml:trace contextRef="#ctx0" brushRef="#br0" timeOffset="150955.45">27921 8961 1342 0,'-4'15'23'0,"2"-4"35"0,2-7 43 16,2 0 57-16,6-2 28 0,-1-2 36 0,5 0 61 15,1-6 4-15,6-1-37 0,4-5-52 16,3-8-53-16,2-4-42 0,5-10-33 16,1 1-36-16,-2-4-26 0,-2-4-10 15,-2-4 5-15,-5 0-10 0,-8 1-16 16,-4 3-5-16,-3 0 4 0,-4 9 13 16,-4 3 10-16,0 6 10 0,-6 6 9 0,4 6 15 15,-3 8-3-15,5 3-5 0,0 0-14 16,-2 0-16-16,-4 7-1 0,-4 8-7 15,1 7 5-15,-4 10 5 0,3 5 21 16,1 6 14-16,-1-2 1 0,3 7 7 16,5-3 13-16,-2-1 0 0,4-3 0 15,4 0 3-15,-2-7-16 0,-2-1 3 0,4-7-8 16,1-3-16-16,-3-5-1 0,4-3-2 16,0-6-10-16,-5-1-19 0,7-1 13 15,-6-5-8-15,4 2-9 0,-6-4-6 16,1 0-9-16,-1 0-23 0,6-6-16 15,-2-3-70-15,3-10-59 0,3-3-33 16,3-4 9-16,-1-2 38 0,1 0 40 16,-4 6 47-16,-1 5 78 0,-1 2 63 0,-3 10 46 15,-4 5 23-15,0 0 27 0,0 0-12 16,0 0-18-16,0 0-28 0,2 3-14 16,2 7 0-16,0 6-6 0,1 3-9 15,3 3-15-15,-1 1-3 0,3-1-12 0,1-3-1 16,2-1-8-16,2-1-12 0,2-4-6 15,0-4-33-15,0-3-18 0,0-4-46 16,2-2-34-16,2-8-13 0,-2-1-55 16,0-11-26-16,0-3-60 0,-6-1-54 15,2-6-32-15,-5 1 83 0,-3 1 109 16,1 5 115-16,-3 7 115 0,-3 4 123 16,-2 12 108-16,0 0 42 0,0 0 14 0,0 0-30 15,0 0-73-15,0 0-69 0,0 4-57 16,-2 5-47-16,2 8-20 0,0 4-6 15,2 1 3-15,4-2-10 0,-4-1-4 16,7 1-5-16,1-5-4 0,-1-2-3 16,4-1-14-16,-3-5-9 0,3-3-36 0,-1-2-36 15,-1-2-23-15,4-2-38 0,0-6-56 16,-2-5-68-16,1-4-86 0,-1-5-89 16,-2-4-10-16,-1 2 91 0,1 2 151 15,-4 7 152-15,-3 2 125 0,-4 13 114 16,0 0 110-16,0 0 101 0,0 0 64 15,0 0-10-15,0 0-68 0,0 0-109 0,2 0-83 16,-2 7-6-16,4 6-13 0,-4 4-34 16,4 3-13-16,3 1-16 0,1-4-17 15,1 3-19-15,4-5-21 0,-1-4-19 16,3 2-22-16,0-5-8 0,0-3-11 16,2-3-21-16,0-2-37 0,0 0-43 0,2-7-32 15,-2-1-45-15,0-1-35 0,0-4 7 16,-2 3 65-16,0-3 17 0,-5 6 36 15,-3 0 34-15,1 1 46 0,-2 2 36 16,-4 1 15-16,-2 3 14 0,3-2-7 16,1 0 3-16,-2-4-8 0,4 6-3 0,-4-5-17 15,1 1 1-15,3-2-1 0,0-1-6 16,1-2 0-16,-3 1 0 0,4-3 0 16,-1 2-9-16,-1-1 3 0,-2 3-1 15,3 0 5-15,-5 1 6 0,4 4-1 16,-6 2 9-16,0 0 27 0,0 0 21 15,0 0 12-15,0 0 19 0,0 0-8 16,0 0-7-16,0 0-12 0,0 0-11 16,0 0-14-16,0 0-16 0,0 0-6 0,0 0-7 15,0 0-2-15,0 0-6 0,0 0-3 16,0 0 2-16,0 0-3 0,0 0-1 16,0 0 4-16,0 0 1 0,0 0 5 15,0 0-2-15,0 0-5 0,0 0 5 16,0 0-5-16,0 0 3 0,0 0-5 0,0 0 4 15,0 0 1-15,0 0-2 0,0 0 0 16,0 0 1-16,0 0-1 0,0 0-1 16,0 0-4-16,0 0 0 0,0 0-4 15,0 0 10-15,0 0 1 0,0 2 0 16,0-2-2-16,0 0 2 0,0 0-2 0,0 0-3 16,0 0 4-16,0 0-6 0,0 0 6 15,0 0-2-15,0 2 1 0,0-2-4 16,0 0 5-16,0 0-1 0,0 0 0 15,0 0-14-15,0 0-92 0,0 0-78 16,0 0-67-16,0 4-80 0,0-1-50 16,-2 3-62-16,-4-4-110 0,0 3 104 0,3 1 188 15</inkml:trace>
  <inkml:trace contextRef="#ctx0" brushRef="#br0" timeOffset="151494.12">29199 8915 530 0,'0'0'40'16,"0"0"30"-16,0 0 18 0,0 0 11 16,0 0 5-16,0 0 3 0,0 0 0 0,0 0-2 15,0 0-5-15,2-6-1 0,-1 4-10 16,-1 1-7-16,0-5-9 0,0 0-6 16,0 3-17-16,0 3-15 0,0 0-2 15,0 0-13-15,0 0-8 0,0-8 4 16,0 3-10-16,0-1 2 0,0 6-1 0,4-4-3 15,-4-1 7-15,0 5 8 0,0-6 15 16,0 6 20-16,0-4 16 0,0 4 24 16,0 0 18-16,-4-3-15 0,1-1-5 15,1-2-25-15,-4 1-9 0,0 5-15 16,3-2-15-16,-5 0-8 0,2-2-2 16,-1 3-2-16,1 1 9 0,-5 0 15 0,3-2 9 15,3 4 9-15,-7-2 10 0,3 1 10 16,1 3 14-16,1-2 11 0,1 4-6 15,0-3 4-15,1 5 3 0,-3 3 14 16,4 0 4-16,-3 2-2 0,5 2-7 16,-4-2-13-16,2 2 3 0,1-4 2 15,1 4 11-15,2 0 10 0,0-2-8 0,2 0-17 16,1-2-28-16,1 2-14 0,4-4-8 16,1 2-4-16,1-1-5 0,5-3 0 15,0-1-4-15,4 1 7 0,-2-5-5 16,4 0-1-16,-1-2-5 0,3-2-25 15,0 0-1-15,1-3-3 0,-5-1-10 16,-2 2-1-16,-2-3-5 0,-3 3-23 0,-1 0-7 16,-5-1-20-16,-2-1-10 0,-4 6-9 15,0 0-32-15,0-3-75 0,-4-1-172 16,0 0-299-16,-2-3-186 0,3 1-196 16,-11 4 168-16,-1-3 354 0</inkml:trace>
  <inkml:trace contextRef="#ctx0" brushRef="#br0" timeOffset="152380.07">28983 8744 2024 0,'2'7'36'16,"-2"-7"33"-16,0 0-7 0,2 6-14 16,2-6-8-16,0-6-10 0,5 4 0 15,4-5-16-15,-1-6-31 0,6-2-37 0,-4-2-30 16,1-1-25-16,-2-1 1 0,-2-2 20 16,-1-1 11-16,-3 0 17 0,-1 1 26 15,-4 5 18-15,4-1 40 0,-6 4 50 16,0 5 51-16,0 8 29 0,0 0 26 15,0 0 2-15,0 0-10 0,0 0-39 16,0 0-34-16,2 0-39 0,-2 2-17 0,3 9 13 16,3 1-4-16,2 6-3 0,1 1-9 15,0 1-3-15,7 3-11 0,-1 1-2 16,0-2-14-16,-4 0-17 0,2-3-172 16,-1-2-222-16,1-8-185 0,-4 4-304 15,1-4 325-15</inkml:trace>
  <inkml:trace contextRef="#ctx0" brushRef="#br0" timeOffset="155383.76">30004 8894 290 0,'-6'4'1'0,"6"-4"0"0,-6 0 2 0,5-4-1 15,1 4-3-15,0 0-3 0,0 0-4 16,0 0-2-16,0-2 1 0,0 2 0 16,0 0 0-16,0 0 9 0,0 0 15 15,0-1 12-15,1-3 9 0,-1 4 6 16,2 0 11-16,-2 0 11 0,4-2 4 0,-2-4 5 15,0 5-10-15,0-5-6 0,2 2-8 16,-4 4-7-16,0 0-2 0,0 0-3 16,0 0-10-16,0 0 1 0,0 0-4 15,0 0 2-15,0 0 1 0,0 0 16 16,-4 0 11-16,4 0 25 0,-2 2 5 16,2-2 7-16,-4-2-18 0,-3-1-11 0,-5 3-20 15,3 0-15-15,-3 3-5 0,-5-3-1 16,2 2 24-16,-4 6 29 0,-1-1 22 15,-3 2 28-15,2 3 31 0,-2-3 9 16,5 4-8-16,-3 2-33 0,8 0-36 0,-3 1-18 16,1 1-17-16,6 4-12 0,1-1-10 15,3-1-1-15,3-1-7 0,4-1-3 16,3-2 5-16,5-2-3 0,-1-4-14 16,4-1 1-16,4-1-2 0,0-5-8 15,2-2 15-15,4 0-22 0,0-4 5 16,-3-7 0-16,9 2 3 0,-5-4-16 15,3-2 9-15,1-2 1 0,2 0-3 0,1 2 3 16,-3-5 0-16,2 3-5 0,-3-3-8 16,-1-4-17-16,1-4-28 0,-3-2-32 15,1 0-23-15,-3-1 6 0,-3-3-1 16,-2 2-17-16,2 1 10 0,-9-5 30 16,-1 1 32-16,-3 2 14 0,-4-1 14 15,-8 4 26-15,2 6 44 0,-3 2 43 0,-3 5 33 16,-3 4 43-16,2 4-2 0,-1 1 15 15,1 5-4-15,2 1-15 0,-1 2-34 16,-1 2-31-16,3 5-29 0,3 4-12 16,-3 6 16-16,-1 5 21 0,3 6 4 15,-2 2 0-15,6 7 23 0,-1 0 122 16,-1 1-96-16,4 1-20 0,0 3-30 0,0-1-18 16,2-3-22-16,3-1-9 0,-3-2-14 15,0-5-12-15,2-6 4 0,-2 2-4 16,4-7-1-16,-5-4-11 0,1-1 5 15,0-2-13-15,-2-5 13 0,4 1-13 16,-4-8 4-16,0 0-6 0,0 0-7 0,0 0-9 16,2-4-42-16,4 0-17 0,-3-9-30 15,5-7-42-15,1-3-36 0,5-1-31 16,-5 0 33-16,2-2 29 0,3 2 42 16,-3 7 33-16,0 2 28 0,-5 2 20 15,0 7 18-15,-6 6 26 0,5 0 18 16,-3 8 29-16,0-1 40 0,2 8 35 0,0 0 14 15,-3 6 5-15,5 1-23 0,0 2-26 16,-1-2-17-16,3 1-24 0,0 3-26 16,1-8-15-16,4-3-4 0,-3-2-2 15,3-3-14-15,-2-5 10 0,4-3-6 16,1-4-33-16,1-3-33 0,0-5-121 16,0-3 71-16,0-3-28 0,-2-1 6 15,-4-6-14-15,-2 3 18 0,3 0 36 0,-7 3 23 16,1 4 30-16,-4 3 60 0,2 3 72 15,-4 7 64-15,0 0 20 0,0 0 1 16,0 0 3-16,-6 2-21 0,6 2-37 16,-6-1-30-16,5 8-38 0,1-1-10 15,-2-1-8-15,2 2-11 0,2-1-11 0,-1-1-3 16,7 2-10-16,0-7-12 0,-1 1-35 16,3 1-40-16,3-10-23 0,2 2-13 15,-2-3 1-15,4-3-14 0,-4 1-19 16,-1-4 2-16,5-4 13 0,-6 0 5 15,-3 2 30-15,-5 0 43 0,-3 5 84 16,0 1 121-16,-1 5 66 0,-5 2 47 16,2 2-13-16,4-2-32 0,-4 4-40 0,2 3-44 15,1 2-31-15,1 4-23 0,0-1-21 16,3 3-21-16,5-2-11 0,1 0-4 16,5-4-7-16,1-2-50 0,2-1-46 15,0-6-35-15,0-4-28 0,2 0 1 16,-2-3-6-16,-2-4 12 0,0-4 35 15,-4 4 46-15,1-4 12 16,-9-4 15-16,3 4 23 0,-6 1 29 16,0 2 67-16,-4-1 124 0,2 8 9 15,-1 1 22-15,3 4-7 0,0 0-27 16,0 0-48-16,-4 0-44 0,4 0-53 16,0 0-49-16,0 0-22 0,0 0-9 15,0 0 1-15,0 0 8 0,0 0 0 16,4 0 12-16,-4 2 2 0,0-2 16 15,0 0 9-15,0 0 8 0,0 0 0 16,0 0-4-16,0 0-1 0,0 0-4 16,1 2-5-16,-1 5-5 0,2 1 58 15,-2 5 74-15,0 7 48 0,0 4 43 16,0 8-9-16,-2 5-36 0,1 6-32 16,-3 2-41-16,4-1-29 0,4 3-35 15,-8-3-30-15,4-1-13 0,0-4-12 16,-2-3 20-16,0-5-7 0,-2-1 1 15,-3-4-2-15,1-9 9 0,-2-4-2 16,-1-6 5-16,-2-5 13 0,1-7 13 16,-5-3 5-16,2-7-2 0,0-3-9 15,-3-8-3-15,7 0 3 0,1-4-22 16,5-6-8-16,3 1-4 16,3-2-4-16,7 3-16 0,9 1 2 15,2 3 2-15,9 0-6 0,2 1-2 16,2 4 2-16,2 3 4 0,4-2-27 15,-4 2-67-15,1 1-41 0,-3 1-12 16,-2 1-9-16,-7 0 20 0,-4 3 30 16,-8 1 42-16,-4 2 22 0,-1 5 36 15,-8 8 20-15,0-7 34 0,-6-1 18 16,-3 7-7-16,-1 1 3 0,-5 1 6 16,-2 7 26-16,0 3 15 0,0 4 10 15,2 2 11-15,2 3-11 0,0-1-6 16,5 1-23-16,4 1-21 0,4-3-20 15,2 3-9-15,6-6-16 0,-1 0-8 16,5-8-4-16,3 0-26 0,0-5-39 16,2-2-42-16,2-2-46 0,0-5-12 15,2-8-17-15,-3 0-25 0,0-5-31 16,-1-3-31-16,-2 1 36 0,-2 3 56 16,-4 5 40-16,-1 1 48 0,-4 5 84 15,-4 8-36-15,0 0 172 0,0 0 0 16,5 0-15-16,-5 6 35 15,4 5 23-15,-4 7-15 0,4 5-29 16,-2 1-29-16,0-2-37 0,5-1-19 16,-1-3-21-16,1-3-4 0,-5-4-11 0,4-3-3 15,-2-4 3-15,-4-4 11 16,7 0 4-16,-1-2 2 0,-2-6 6 16,1-5-17-16,7-9-10 0,-1-2-49 15,0 0-63-15,-1-4 3 0,3 3 9 16,-1 5 17-16,1 5 10 0,-4 6 18 15,-1 3 31-15,-1 1 7 0,1 8 26 16,-2 1 12-16,1 4 13 0,1-1-10 16,-1 8-5-16,-1 3-6 0,-2-3-5 15,1 2-72-15,-5 0-147 0,0 3-130 16,-2-5-145-16,-3-2-55 0,-3-5-46 16,1-5-128-16,-8-3-99 0,-2-1 226 15,0-7 253-15</inkml:trace>
  <inkml:trace contextRef="#ctx0" brushRef="#br0" timeOffset="155573.64">30996 8738 4241 0,'-28'-19'282'0,"5"1"233"15,12 3 141-15,1 6-126 0,4 1-290 16,6 8-56-16,2-5-53 0,8 1-50 16,7-4-36-16,5 1-62 0,3 0-74 15,5-1-58-15,-1 3-61 0,-1-1-62 16,-2 2-345-16,-1 4-96 0,-4-3-10 15,1 6 12-15,-5 1 39 0,0 7 57 16,-1-2 52-16,-5 4 16 0,4 4 64 16,0 4 209-16</inkml:trace>
  <inkml:trace contextRef="#ctx0" brushRef="#br0" timeOffset="156657.99">31945 8997 1303 0,'0'0'8'16,"2"2"0"-16,-2-2-2 0,5 5-3 15,-3 1-1-15,4-3-1 0,-1 1-1 16,-5-4 0-16,2 2 7 0,-2-2 39 15,0 0 47-15,0 0 42 0,0-2 19 16,-2-2-17-16,-1-3-17 0,-1 3-9 16,-4-7-26-16,1 4-24 0,-3-1-1 15,-3 6 5-15,4 0 5 0,-5 4 22 16,3 4 34-16,-4 1 28 0,4 3-10 16,-3 3-26-16,5-2-36 0,-1 4-23 15,3 0-27-15,1-2-26 0,4 2-16 16,2-6-29-16,6-2-18 0,-4-3-48 15,5-2-1-15,1-2 29 16,3-8 20-16,3-1 10 0,3-6 15 0,0-3 14 16,-2-1 4-16,-2-1 14 0,2 3 2 15,-2-2 23-15,-3 8 61 16,-3 4 69-16,-5 1 52 0,-2 6 30 16,0 0-22-16,0 0-42 0,2 2-32 15,-2 11-17-15,4 4-4 0,-4 5-11 16,2 11-8-16,-4 1-7 0,4 7-6 15,-4 0-5-15,-2 3-22 0,2 1-17 16,0 0-15-16,0-2-6 0,-5-4-4 16,-1-2-6-16,1-4 3 0,-6-1-5 15,1-8-13-15,-1-3-7 0,0-8-5 16,-2-6-4-16,-2-9-28 0,3-2 86 16,-3-9-64-16,2-1 2 0,4-5 13 15,1-3 18-15,3-4-16 0,5 3 2 16,4-7-6-16,7-1-1 0,8-4-4 15,8-3-10-15,9 1-2 0,6 0 5 16,1 0-1-16,1 3-39 0,-1 1-59 16,1 3-48-16,-4-2-26 0,-4 8 12 15,-8 2 35-15,-1 1 30 0,-8 8 36 16,-8 6 30-16,-1 3 44 0,-8 4 33 16,0 0 18-16,0 2 14 0,-4 7 29 15,-7 10 48-15,1-2 30 16,-5 5 7-16,4 2-9 0,-2 2-20 15,3-2-24-15,6-1-32 0,1-1-29 16,1-1-28-16,4-7-5 0,1-2-16 16,1-5-10-16,4-1-6 0,5-5-33 15,0-2-39-15,8-9-43 0,-2-5-23 16,5-3-29-16,-1-5-19 0,2-1-11 16,-1-5 20-16,1-3 32 0,-6 2 33 15,-2 2 49-15,-2 6 75 0,-6 7 129 16,-1 8 112-16,-8 7 66 0,0 0 0 15,0 0-32-15,0 0-42 0,-2 1-45 16,-6 11-53-16,-1 6-23 0,-4 3-22 16,1 3-29-16,-1 4-17 0,6-4-11 15,-1-2-10-15,4-3-9 0,0-4-9 16,4-4-5-16,0-6-16 0,4 1-15 16,-2-4-21-16,4-2-4 0,-2-6-5 15,5-3-7-15,2-6-32 16,-1-5-71-16,1-3-69 0,2-1-17 15,-3 2 49-15,1 1 48 0,-5 10 94 16,1 0 80-16,-7 11 78 0,0 0 18 16,0 0-3-16,2 0 13 0,4 6-9 15,-2 7-19-15,3 3-34 0,1 5-23 16,1 1-15-16,3 2-13 0,-3-3-6 16,1-3-66-16,-1 1-133 0,0-10-137 15,-1-1-138-15,-8-8-105 0,6-2-80 16,-3-5-160-16,3-5-9 0,-4-4 334 15</inkml:trace>
  <inkml:trace contextRef="#ctx0" brushRef="#br0" timeOffset="156783.91">32313 8753 5239 0,'-13'-4'76'0,"13"4"14"0,-4-5-33 15,-1 7-168-15,6 3-315 0,5 4-479 16,4 4-599-16,-1-3 353 0,-1-5 448 15</inkml:trace>
  <inkml:trace contextRef="#ctx0" brushRef="#br0" timeOffset="159825.57">15883 10662 161 0,'1'2'16'0,"-1"3"22"15,0-5 15-15,0 0 13 0,0 0 17 16,0 0 5-16,4 2-7 0,-4-2-16 16,0 0-22-16,4 0-12 0,5 0-13 15,7 0-8-15,1-2-6 0,3-3-1 16,1 3-3-16,4-6 2 0,-3 1 1 16,1 1 1-16,-4-1-1 0,-2-1-1 0,-6 6 13 15,-3-3 27-15,-8 5 25 0,0 0 31 16,0 0 5-16,0 0-7 0,0 0-11 15,0 4-17-15,0-4-20 0,-4 3-21 16,-5 5-18-16,-5 3-1 0,-1 0-8 0,2 0-1 16,0-1-3-16,2-1 4 0,-1-2-4 15,8-1 2-15,-1-1 0 0,5-5 1 16,0 0 2-16,0 0 1 0,0 0 0 16,0 0 3-16,0 0-4 0,5-3-3 15,-1-1 5-15,8-2-6 0,1-1 3 16,4-2 0-16,2 1 0 0,-2 1-3 0,-4-1 1 15,-2 3 0-15,-5 5-2 0,0 0 3 16,-6 2 3-16,0-2 9 0,-6 3 3 16,2-1 13-16,-2 4 3 0,-5 1-4 15,-4 8 1-15,-4 4 20 0,-4 1 12 16,1 3 3-16,1-1 9 0,4-2 2 16,-4-5 8-16,6 0-8 0,2-6 8 0,1-1 3 15,3-3 10-15,5-1-4 0,-1 0-5 16,5-4-19-16,0 0-12 0,0 0-15 15,0 0-16-15,0-4-21 0,1 2-33 16,5 0-42-16,2-5 11 0,3-6 14 16,6-4-15-16,6-3-14 0,1-1 1 15,-1-1 7-15,2 3 6 0,-7 1 12 16,-2 8 4-16,-7 3 16 0,-9 7 17 0,0 0 41 16,0 0 14-16,0 0 15 0,0 0 3 15,-2 2-6-15,-11 9-12 0,-4 4-12 16,-2 2-11-16,-2-1-5 0,0 7-9 15,-1-3-4-15,3-3-17 0,2-2-77 16,0 0-92-16,5-4-99 0,3-2-82 0,1-1-170 16,8-8 159-16,0 0 156 0</inkml:trace>
  <inkml:trace contextRef="#ctx0" brushRef="#br0" timeOffset="160868.93">15718 9836 20 0,'0'0'6'0,"0"5"9"0,0-5 9 16,0 0 8-16,0 0 5 0,0 2 4 15,0-2 3-15,0 0 0 0,0 0-4 16,0 0-6-16,2 0-3 0,2 0-2 15,-4 0-8-15,0 0-5 0,7-2 0 0,3-3 28 16,-1-1 23-16,3-1-6 0,1 3-5 16,-2-4-13-16,4 1-7 0,-1 0-11 15,-3-1-7-15,2 1-11 0,-2 1-4 16,3-1 2-16,-3-1 0 0,2-1 1 16,-1-2-3-16,-5 1-1 0,3 1 5 15,-1-2-2-15,-1 4 1 0,-3 3-2 0,-3-2 2 16,4 4 1-16,-6 2 6 0,0 0 3 15,0 0-1-15,0 2-3 0,0-2-2 16,-4 2-7-16,4 2-2 0,0 3 3 16,-2 3 2-16,0-1 5 0,2 6 6 15,-2 3 1-15,-3-1-3 0,3 4 0 0,-6-5 3 16,1-1-8-16,1-2 8 0,2-3 6 16,-1-3 14-16,-1-5 9 0,2 2 16 15,4-4 11-15,0 0 6 0,0 0 19 16,0 0 11-16,0 0 17 0,0 0 6 15,0 0-5-15,2-4-23 0,4 2-147 16,-3-5 82-16,9-3-47 0,5-5-29 0,2-3-8 16,5 1 2-16,3 0 5 0,-1-1 16 15,-1 7 7-15,-4-3 2 0,-4 7 0 16,-6 5 5-16,-4-2 0 0,-7 4-11 16,0 0 4-16,0 0-1 0,0 4 3 15,-1 0 5-15,-9 3 7 0,-7 8 0 16,-6 4 3-16,-3-1 4 0,-4 3-2 0,1-1 0 15,1-3 4-15,3-2 7 0,1-2-4 16,5-4-1-16,2-1-4 0,2-3 3 16,4-1-6-16,3 2-9 0,2-6-28 15,6 0-68-15,0 0-71 0,0 0-60 16,-2-6-43-16,2 2 12 0,2-3 12 0,4-6-9 16,2-4 110-16</inkml:trace>
  <inkml:trace contextRef="#ctx0" brushRef="#br0" timeOffset="161098.79">15828 9657 917 0,'-12'-9'49'0,"1"1"53"0,-2-3 28 0,3 4 27 16,3-1 30-16,-1 6 1 0,8 2-10 15,0 0-33-15,0 0-36 0,0 0-36 16,0 0-26-16,0 0-28 0,0 0-17 16,0 0-14-16,0 0-5 0,2 0 1 0,6 6 4 15,1 3 2-15,12 1 4 0,0 5 1 16,3 3 4-16,7-1 5 0,-1 3-2 15,-2-3 2-15,-1 0-5 0,1 1 10 16,-7-1-16-16,1-2-14 0,-3 0-65 16,-4 0-28-16,1 0-70 0,-5-2-88 15,-4 2-39-15,-1-4-16 0,-4 4-89 16,-6-4 163-16</inkml:trace>
  <inkml:trace contextRef="#ctx0" brushRef="#br0" timeOffset="162223.6">15913 10840 1031 0,'-6'-9'30'15,"0"-6"65"-15,5 2 41 0,-1 0 26 16,2 6-6-16,0 3-21 0,2-2-32 16,5 4-28-16,8-1-30 0,4 3-118 15,11 3-181-15,3 1-180 0,4 7-91 0,-6-1 195 16</inkml:trace>
  <inkml:trace contextRef="#ctx0" brushRef="#br0" timeOffset="166106.26">7739 11785 165 0,'-7'-2'14'16,"-3"-3"1"-16,4-1 0 0,-1 3 2 15,3-3-2-15,0 4-5 0,0-3-1 16,1 3-5-16,1-4 0 0,2 6-6 16,-4-2-10-16,-2-1-12 0,1 1-16 15,1 0-23-15,-4-2 6 0,1 2 21 16,1 0 16-16,-3 2 11 0</inkml:trace>
  <inkml:trace contextRef="#ctx0" brushRef="#br0" timeOffset="167922.16">7474 11739 122 0,'-13'0'21'0,"0"2"10"0,0-2 14 16,1 0 12-16,-1 0 11 0,2-2 15 16,0 2 14-16,5-4 6 0,-5 4-3 15,3-2-9-15,2 0-5 0,1 2-5 16,5 0-2-16,-6-3-9 0,6 3-6 16,0 0-13-16,0 0-17 0,0 0-17 15,0 0-5-15,0 0-12 0,0-2-7 0,0 2-7 16,0-2 2-16,8-2 2 0,-3 2 6 15,5 2-2-15,5 0 3 0,2 0 3 16,2 0 1-16,3 2 104 0,7-2-117 16,1 0 0-16,2-2 0 0,2 2-1 15,0-2-2-15,0 2 3 0,4-3 0 16,2 1 0-16,-3-4 12 0,3 4 0 0,0 1 4 16,-1-3-4-16,-1 2 5 0,2 0-3 15,-4-2 2-15,4 4 0 0,-1-1-4 16,3 1 0-16,-6 1-1 0,3-1 3 15,-5 4 0-15,0-2-7 0,-1 0 4 16,-1 2 3-16,-2-3-6 0,-2 1 7 16,3 2 3-16,1-2 4 0,0 0 7 0,-2 1 2 15,8-3-6-15,-4 0 2 0,2 0-2 16,2 0 2-16,1 2 3 0,-1-2 8 16,2 0 4-16,-1 2 3 0,-3-2-4 15,4 0-5-15,0 4-3 0,-6-4-8 16,2 0-6-16,1 2-3 0,3 0 0 15,-4 1-5-15,4-1 4 0,-4 0-4 0,1 2 3 16,1-2-4-16,0 3 4 0,2-3 0 16,-3 0-4-16,3 2 3 0,-4-2 1 15,0-1-1-15,-2-1 3 0,-6 4 0 16,4-4 6-16,1 0 7 0,-3 0 12 16,-4 0 6-16,1 2-2 0,-1-2 0 15,-3 0-5-15,1 0-11 0,1 0-2 0,0 0-3 16,-3 2-3-16,3 2-8 0,-1-3-3 15,1 1 2-15,-4 2 3 0,9 0-4 16,-2-1 4-16,4-1 3 0,1 0 3 16,-1 2-6-16,2-2 1 0,0-2 2 15,-2 0-2-15,4-2 0 0,0-4 1 16,-2 4-4-16,0-1 4 0,0 3 16 0,0-4 18 16,0 0 6-16,-2 2 4 0,-2-3-2 15,-1 3-4-15,1 0-2 0,-2-2-9 16,8 3-13-16,-8 1-3 0,4-2-3 15,1-2-7-15,-5 4 2 0,4-2-11 16,-2 2 3-16,2 0 0 0,-3 0 4 0,3 0-5 16,2-2 4-16,-2 2 0 0,2-3 3 15,0 3-4-15,2-2-2 0,-2 2 1 16,-2-2-4-16,-2-2 3 0,3 4-4 16,1-2 0-16,-2 0 2 0,-2 2 0 15,-2 0 0-15,3 0 5 0,-5 0 0 16,0 0 0-16,3 2-1 0,-3-2 0 15,1 2-1-15,-1-2-4 0,2 4 5 0,1-2-2 16,3-2 1-16,-2 2-1 0,2-2 0 16,-3 3 5-16,1-3-5 0,2 0 0 15,-4 0-2-15,3 0 2 0,3 0 0 16,-2 0 3-16,2 0-3 0,-2 0-1 16,-2-3-1-16,0 6 2 0,-3-6 4 15,3 6-5-15,-3-3 0 0,-1 0-1 0,2 0-1 16,-3 0 6-16,3 0-6 0,3 0 6 15,-3 2 5-15,4-2-6 0,2 0-84 16,0 0 95-16,2 0 3 0,-2 0-7 16,0-2 2-16,6-1 3 0,-4 3-1 15,-1-2 4-15,5 0-4 0,-2 2-17 16,0-4 5-16,0 2 0 0,-3 2 1 0,3-2-2 16,-2 2 0-16,2 0 0 0,-2 0 3 15,-2-3 1-15,4 3-5 0,-2 0 1 16,-2 0-2-16,5 0 1 0,-3 0 4 15,4 0-1-15,-2-2-3 0,-2 2 3 16,1 0-3-16,-3 2 7 0,0-2-1 16,0 3 0-16,0-3-10 0,4 2 2 0,-2 0 3 15,-2 2 0-15,4-4-4 0,-2 2 4 16,2 0 100-16,-2 1-117 0,0 1 4 16,5-4-2-16,-1 6 5 0,-2-5 0 15,-3 3 0-15,0-2-2 0,2 0 1 16,-3 2 13-16,0-4 3 0,0 1-2 0,0 1 1 15,4-2-10-15,-2 0 6 0,2 0-1 16,0 0-4-16,1 0 5 0,1 0 2 16,4 4 2-16,1-4-1 0,-2 0 0 15,1 0-4-15,1 2-1 0,-1-2 5 16,-1 0-2-16,2 2 0 0,1-2 1 16,1 3-1-16,2-3-1 0,-3 2 1 15,3 0 0-15,0-2-6 0,2 4 10 0,-2-4-5 16,0 0 4-16,0 0 15 0,0 0 74 15,1 0 4-15,1 0 3 0,-2 0-22 16,0-4-19-16,0 4-4 0,-2 0-22 16,4 0-15-16,-2 0-6 0,2-2-12 15,0 0-1-15,-1 2-1 0,-1-3 1 16,0 3 4-16,0-2 4 0,0 2-6 0,0-2 0 16,-1-2-3-16,-1 4 7 0,2-2 5 15,0 1-7-15,0-3-1 0,0 2-131 16,0 2 147-16,-1 0 4 0,-3-2 3 15,0 2 2-15,1 0-6 0,-1 0 9 16,0-4-3-16,1 4-5 0,-3 0-11 16,5 0-6-16,-5 0-3 0,-1 0 0 15,-1 0 8-15,3 0-6 0,-3 0-7 0,-1 0 12 16,0 0-9-16,-1 0 5 0,-3 0 1 16,0 4-8-16,2-4 5 0,-2 0 0 15,2 2 4-15,-4-2-7 0,2 2 2 16,-1-2 6-16,-1 0-5 0,-1 0 0 15,-3 0 8-15,6 0 2 0,-2 0-2 16,0-2 2-16,-2 0-1 0,-4 2 5 0,2-4 22 16,-5 3 25-16,0-1 8 0,-5-2-1 15,1 4-17-15,-2-2-6 0,-2 2-13 16,0 0-10-16,-4 0-7 0,-1 0-9 16,1 0-12-16,-4 0 8 0,-1 2-7 15,-1-2 7-15,-3 0-13 0,2 0 13 0,-6 0-2 16,2 0 0-16,-2 0 0 0,0 0-2 15,0 0 1-15,5 0 0 0,-5 0 8 16,0 0-7-16,0 0 11 0,0 0 16 16,0 0 60-16,0 0 35 0,0 0 39 15,0 0-1-15,0 0-1 0,0 0-7 16,0 0-14-16,0 0-22 0,0 0-27 0,0 0-34 16,0 0-10-16,0 0-21 0,0 0-8 15,0 0-23-15,0 0-25 0,0 0-136 16,0 0-156-16,-1-2-197 0,-3 2-223 15,0-2-284-15,-7 2 7 0,-3-5 399 16</inkml:trace>
  <inkml:trace contextRef="#ctx0" brushRef="#br0" timeOffset="168611.24">18067 11330 1276 0,'-4'1'56'0,"-1"-2"50"0,1 1 32 0,-2-4 14 16,6 4-19-16,0 0-26 0,0 0-23 15,0 0-26-15,0 0-26 0,0 0-27 16,0 0-5-16,0 0-8 0,0 0-12 15,0 0 3-15,0 0-4 0,0 0 10 16,0 0 0-16,-2-2 10 0,4-4 9 0,-2 6 22 16,-2-3-4-16,2-3-5 0,0 0 16 15,0 3 53-15,0-3 67 0,0 6 50 16,0 0 25-16,-3-2 21 0,-1 2-3 16,4 0-30-16,0 0-50 0,-2-3-61 15,2 3-42-15,-6 3-31 0,6-3-31 16,0 0-14-16,0 0-27 0,0 0-29 0,0 0-4 15,2 2-8-15,-2 0-40 0,4 4-36 16,-2-5-28-16,2 3-27 0,-1-2-16 16,1 0 1-16,2 2-20 0,-2-1-30 15,1 3-34-15,-3-4-17 0,4 3 7 16,0 3-96-16,-3 1 66 0,-5 4 144 0</inkml:trace>
  <inkml:trace contextRef="#ctx0" brushRef="#br0" timeOffset="168950.03">17982 11702 4360 0,'-5'1'0'0,"5"-1"-17"0,0 0-23 0,0 0-109 15,0 0-107-15,0 0-79 0,0 0-17 16,0 0 12-16,0 0-5 0,0 0 21 15,0 0 64-15,0 0 81 0,0 0 58 16,0 0 66-16,0-1 70 0,0-5 47 0,3 0 60 16,-3 6 67-16,0 0 69 0,0 0 31 15,-5-1 39-15,3 1 13 0,2 0-7 16,0 0-50-16,-2 0-52 0,2 0-63 16,0 0-68-16,0 0-35 0,0 0-48 15,0 0-26-15,0 0-48 0,0 0-82 16,0 0-88-16,0 0-66 0,0 0-51 0,0 0-37 15,0-2-32-15,2-2-37 0,-2 4-11 16,4-2 87-16,1 0 21 0,5-5 115 16,-1-1-79-16,2-5 135 0</inkml:trace>
  <inkml:trace contextRef="#ctx0" brushRef="#br0" timeOffset="169139.92">18009 11302 3182 0,'-12'1'64'15,"5"-1"-3"-15,1 0-17 0,6 0-8 16,0 0-58-16,0 0-113 0,0 0-122 0,0 4-105 16,0-2-18-16,4 6-39 0,0 1-41 15,1 4-151-15,-1 0 243 0</inkml:trace>
  <inkml:trace contextRef="#ctx0" brushRef="#br0" timeOffset="170469.12">17893 11681 832 0,'4'6'6'0,"-4"-6"-14"0,2 2-12 15,4-2 2-15,-1 0 3 0,1 0-7 16,4-2-7-16,-1-2 4 0,2 2 3 0,-1 2 9 16,-3-2 3-16,-3 2 12 0,-4 0 41 15,0 0 47-15,0 0 54 0,0 0 51 16,0 0 61-16,0 0 44 0,0 0 37 16,0 0 5-16,0 0-29 0,0 0-56 15,0 0-71-15,0 2-60 0,-2-2-53 0,2 0-39 16,0 0-19-16,0 0-21 0,0 0-4 15,0 0-18-15,0 0-41 0,0 0-39 16,0 0-63-16,0 0-60 0,0 0-67 16,0 0-66-16,0 0-55 0,2-2-62 15,-2-1 146-15,6-5-66 0,1 1 169 16</inkml:trace>
  <inkml:trace contextRef="#ctx0" brushRef="#br0" timeOffset="170854.39">17956 11354 555 0,'0'0'35'15,"0"0"25"-15,0 0 16 0,0 0 10 0,0 0 13 16,-4 5 12-16,4-5 5 0,0 0-3 16,0 0-12-16,0 0-11 0,0 0-4 15,0 0-3-15,0 0 5 0,0 0-6 16,0 0-8-16,-2 4-17 0,2-4-13 15,0 0-14-15,0 0-9 0,0 0-3 0,0 0-19 16,0 0 2-16,0 0-4 0,0 0-5 16,0 0-38-16,0 0-64 0,0 0-69 15,0 0-77-15,-2-2-93 0,2 2-101 16,4 0 148-16,2 0 127 0</inkml:trace>
  <inkml:trace contextRef="#ctx0" brushRef="#br0" timeOffset="174424.22">17971 11689 329 0,'0'0'10'0,"-6"1"8"16,6-1 8-16,0 0 2 0,0 0-2 15,0 0 12-15,0 0 16 0,0 0 28 16,0 0 19-16,0 0 18 0,0 0 5 16,0 0 6-16,0 0-1 0,0 0 3 15,0 0-10-15,0 0-22 0,0 0-30 16,0 0-16-16,0 0-18 0,-2 4-16 0,2-4-14 16,0 0-6-16,0 0-8 0,0 0-8 15,0 0-5-15,0 0-6 0,2 2 4 16,0-2 5-16,4 0 1 0,-4 2 11 15,3-2-2-15,-1-2 5 0,0 2 5 16,-4 0 8-16,0 0 28 0,4-2 45 0,-4 2 32 16,0-5 29-16,2-1 38 0,-2 6 47 15,0 0 33-15,0 0-10 0,-2-2-24 16,0 0-45-16,2 2-32 0,-6 0-30 16,6 0-44-16,-4 0-35 0,4 0-22 15,0 0-13-15,-5 2-14 0,3 0-92 16,0 2 68-16,2-1-56 0,0 3-52 15,2-4-40-15,-2-2-20 0,2 4 9 0,3-4 20 16,-1-4 22-16,0 4 30 0,0-2 35 16,3-5 34-16,-1-1 29 0,1-5 16 15,-5 4 7-15,2-6 38 0,0 6 27 16,-4-3 23-16,0 5 21 0,-4 3 20 16,4 4-12-16,-4-3-31 0,2 3-22 0,-3 0-57 15,5 0-83-15,-2 3-111 0,-4 5-77 16,1 3-91-16,1 4-57 0,2 0-160 15,2 3 52-15,0-8 210 0</inkml:trace>
  <inkml:trace contextRef="#ctx0" brushRef="#br0" timeOffset="174738.53">18054 11406 1188 0,'-8'0'25'16,"1"-2"42"-16,1 2 38 0,2-6 34 15,1 5 5-15,3 1-9 0,0 0-18 0,-2-6-30 16,2 6-35-16,0 0-24 0,-2-6-36 15,2 3-26-15,0 3 5 0,0 0 2 16,0 0 3-16,0 0 4 0,0 0 2 16,0 0-2-16,0 0-12 0,0 0-51 15,0 0-47-15,0 0-72 0,-4 1-25 0,4 7-12 16,-2 5-95-16,2 2 27 0,0 2 125 16</inkml:trace>
  <inkml:trace contextRef="#ctx0" brushRef="#br0" timeOffset="179338.74">27539 9352 458 0,'-9'-4'26'0,"-1"1"45"15,3-1 33-15,1 2 14 0,6 2 10 16,0 0-6-16,0 0-25 0,0 0-22 0,0 0-24 16,0 0-19-16,0 0-16 0,0 0-7 15,0 0-6-15,4 0 17 0,5 0 24 16,8 0 21-16,12 0 21 0,9 0 0 16,9 0-5-16,6-2-4 0,7 2-7 15,10-4-15-15,6 4-5 0,-1 0-2 16,9 0-1-16,4 0-6 0,5 0 5 0,-2 0-4 15,5 4-4-15,-1-2-7 0,3 0-9 16,0 2 0-16,0-3-1 0,-3 1-7 16,1 4-2-16,3-4 2 0,-5 1-3 15,2-1-1-15,-3 0-11 0,3 4 6 16,-1-4 0-16,1 1-6 0,-3-1 7 16,-1 0-1-16,3 2 0 0,-8-1 3 15,2 1-1-15,-6 0-7 0,-4 1 5 0,-3 1 6 16,-2-2-2-16,-5 3 2 0,1-1 18 15,-2 1 17-15,-1 1 14 0,1-1 11 16,0 1 14-16,2-3-1 0,-4 3-11 16,0-5-2-16,-4 1-5 0,4-2-4 15,1 3-9-15,-3-3-12 16,0 0 0-16,0 4-11 0,-1-6 7 16,-1 2-1-16,-3 1 6 0,-3-6-17 0,-1 3-3 15,-2-2-5-15,-2 0-10 16,0-2-4-16,-4 2 3 0,-5 0 6 15,-6-1-7-15,-2 1 4 0,-4 0-11 16,-7-2-4-16,-4 2-4 0,-8 2-109 16,-3-1-137-16,-8 1-166 0,-2-4-161 15,-8 8-314-15,-14-3 332 0</inkml:trace>
  <inkml:trace contextRef="#ctx0" brushRef="#br0" timeOffset="183575.18">5838 12487 284 0,'2'-4'23'0,"-4"-2"26"15,0 1 30-15,2 1 21 0,0 4 19 16,0 0 19-16,0 0 15 0,-6-4 6 0,6 4-13 16,-5 0-20-16,5 0-28 0,-4-2-23 15,4 2-20-15,-6 0-20 0,2 2-17 16,-3-2-8-16,-1 4-4 0,-1-2-2 16,-3 4-3-16,1-3 0 0,-2 5 0 15,0-1-1-15,-2 1-3 0,-2-1 7 0,1 0-4 16,-1 5 0-16,0-5 3 0,2 0 6 15,4-3 3-15,-2 7-2 0,3-3 5 16,3-4-3-16,-1 3-1 0,4 4 3 16,1-3-3-16,3 1-3 0,3-2-12 15,-1 3 9-15,0 1 3 0,4-2 1 16,3 0-4-16,1-1 0 0,3 3 2 0,-2-4 4 16,4 1-2-16,-3-4-2 0,3 1 2 15,0 1 5-15,0-6-3 0,-2 0 2 16,6-4-3-16,-7 0-2 0,3-1-6 15,0-3 6-15,-2 1 1 0,0-6 6 16,-1-2 4-16,1-2 4 0,-4-3 12 0,-1 1 4 16,-1-3 21-16,-3 1 9 0,0-1 14 15,-4 5 10-15,-4 2 45 0,0 1 32 16,-1 6 25-16,1 1-9 0,-7 1-26 16,7 0-18-16,-6 6-36 0,-1 0-37 15,2 6-33-15,-1 3-19 0,1 6-17 16,1 6-6-16,-1-1-5 0,3-1 1 15,2 1-36-15,0 3-54 0,4-3-104 0,6 2-152 16,2 1-105-16,-1-1-80 0,5-3-220 16,3-1 236-16,-6-7 221 0</inkml:trace>
  <inkml:trace contextRef="#ctx0" brushRef="#br0" timeOffset="186136.13">6762 12849 315 0,'-6'2'10'0,"6"-2"4"16,0 0 1-16,0 0-1 0,0 0-2 15,0 0-5-15,0 0-4 0,0 0-3 16,0 0 2-16,0 0 3 0,0 0 4 15,0 0 5-15,0 0 2 0,0 0-3 0,0 0 2 16,0 0-3-16,0 0-5 0,0 0-6 16,0 0-2-16,0 0-5 0,0 0 1 15,0 0 0-15,2 0 3 0,4 4-1 16,-2-4 3-16,7 0 2 0,0 2 0 16,3 0-1-16,-1 1-1 0,2-3 1 0,6 4 1 15,-4 0-1-15,2 0 0 0,0-1 1 16,3-1-1-16,-3 4-1 0,4-4 0 15,-1 3 3-15,-3-1-2 0,6 0 0 16,-2-1-1-16,1 3 0 0,1 0 1 16,-1-3-1-16,1 3 0 0,-1-4 0 15,-1 3 2-15,5 1-3 0,-3-2 1 0,1 1 2 16,1-3 8-16,-1 4 26 0,5-5 1 16,-1 3-4-16,0-4-4 0,2 2 1 15,0 0 9-15,2 2 2 0,0-4-9 16,2 0-9-16,-5 0-5 0,6 0 1 15,-3 0-6-15,0 0-2 0,4-4-2 16,-2 4 6-16,4 0-1 0,-1-2 0 0,-1 2-1 16,2 2 2-16,0-2-2 0,1 4-1 15,3-4-3-15,-3 2-2 0,1-2 1 16,-2 1-4-16,1-1 5 0,1 4-3 16,-1-2-1-16,1-2 1 0,1 2 5 15,5-2 0-15,-1 4 1 0,-4-4 2 0,6-4-57 16,1 4 62-16,1-2-3 0,0-4 3 15,-2 5-2-15,0-5-6 0,0 4 1 16,0-4 2-16,2 5 12 0,2-5 0 16,-2 2 0-16,0 1-2 0,6-1-3 15,0 0-2-15,-3 0-8 0,1-1-7 16,-2-1-1-16,0 4-2 0,0-3 3 0,2 3-2 16,1-4 3-16,-1 3 0 0,2-5-1 15,0 3-2-15,1-1 1 0,5 2 1 16,-5-1 0-16,-3-1-11 0,2 2 7 15,-3-1 3-15,-1-1 0 0,2-1-1 16,-4 3 2-16,0 0 1 0,-2 1 1 16,2-1-3-16,2 2 2 0,-2 0-5 15,-2-1 3-15,1 1-1 0,-5 0-1 0,2 2 0 16,0-4 0-16,-3 2 0 0,3 2-1 16,-1 0-3-16,1-2 7 0,0 2-1 15,0 0 0-15,1 0 39 0,3-3-49 16,1 3 4-16,-1-2 0 0,-1 4-1 15,-1-4 0-15,0 2-4 0,2-2 4 0,0 2-3 16,0 0 9-16,-2 0 4 0,0 2 0 16,0-2 1-16,2 5 4 0,0-5-5 15,2 4 1-15,-4 0 2 0,1-4-2 16,-3 2-4-16,6 0 1 0,-2 3-5 16,0-3 0-16,0 2 6 0,4-2-4 15,-4-1-1-15,7 3 1 0,-3-2-1 16,2-2 1-16,-4 2-1 0,2 2 0 0,-3-4 6 15,5 1 3-15,0 1-3 0,1-2 7 16,1 4 10-16,0-4 0 0,1 0 2 16,2 2-8-16,-1-2-4 0,1 2 0 15,-3-2-7-15,1 3 0 0,3-3 0 16,-3 2-1-16,4-2-2 0,3 2 5 0,1 2-6 16,0-4 2-16,3 2-4 0,1-2 0 15,-2 2-1-15,2-2 1 0,2 5 2 16,-1-3-3-16,-1 2 6 0,6-2-6 15,-3 0 3-15,-1 1 3 0,0-1-5 16,1-2-2-16,-1 2 5 0,0-2 14 16,1 4 53-16,-1-2 3 0,0-2-6 0,-2 0-7 15,1 0-3-15,3 0-6 0,-2 1-13 16,3-1-14-16,-7 0-13 0,9 0 1 16,-1 4-4-16,-3-4-5 0,-1 2 0 15,0 0 0-15,-2 2-2 0,1-4 1 16,-3 1-5-16,2 1 0 0,4 2 4 15,-4-4 1-15,-4 2 2 0,0-2-3 0,-2 0 3 16,0 0-4-16,-2 0 0 0,-3-2 0 16,1-2-5-16,-3 4 4 0,-1-2 5 15,-1 2 10-15,-6 0 14 0,0-1 31 16,-4-3 8-16,-3 4-1 0,-1 0-13 16,2 0-8-16,-3 0-14 0,-2 0-9 15,-2 4-6-15,-1-8-9 0,-1 4-7 0,2 0 3 16,-4-2 3-16,-2 2-8 0,2-2-1 15,0 2 1-15,-2-4-93 0,0 4 104 16,1-1 1-16,-5 1 0 0,2-2 0 16,-1 2 2-16,-3 0-1 0,2 0 10 15,-3 0-7-15,-1 2-15 0,1-2-4 0,0 0 7 16,-5 0-3-16,-3 1 4 0,4-1-6 16,-2 4 6-16,-2-4-1 0,0 2 8 15,0 0 3-15,-2-2 28 0,-2 4 6 16,-1-3-3-16,-3 1-2 0,-1-2-4 15,-1 4 0-15,1-4-10 0,-4 0-5 16,1 2-6-16,-5-2 2 0,6 0-8 0,-6 0-3 16,4 0 1-16,1 0-6 0,-5 0-2 15,0 0-1-15,2 0 4 0,4 0-1 16,2 0-10-16,-5 0-29 0,5 0-161 16,-2 0-138-16,1 2-139 0,-1 3-132 15,5-3 13-15,-11-2 234 0</inkml:trace>
  <inkml:trace contextRef="#ctx0" brushRef="#br0" timeOffset="187424.35">19759 13021 391 0,'-6'0'20'0,"6"0"16"0,0 0 6 16,0 0-5-16,0 0-12 0,0 0-9 0,0 0-12 15,0 0-12-15,0-2-1 0,6-2-2 16,-3 4 2-16,9 0 2 0,-1 4 13 15,6-4 12-15,4 2 14 0,4-2 13 16,-1 1 9-16,3 3-7 0,5 0-1 16,-2 1-5-16,10 1 0 0,1-2 3 15,-1 1-3-15,3-3-5 0,6 4 3 16,1-4-5-16,1 3-1 0,3-3-4 0,3 2-1 16,4-2 17-16,5-2 3 0,2 0 1 15,4 0-10-15,1 2-7 0,3-4 0 16,0 4-13-16,3-4-4 0,-2 2-5 15,5 0-6-15,-1-2-2 0,2 2 2 0,-2 0 9 16,1 0 25-16,-3-4 2 0,0 4 0 16,-1 0 3-16,-3-2 8 0,7 4 6 15,-3-2 6-15,-3 0 18 0,1 0-1 16,1 0-8-16,-1 0-6 0,-3 0-18 16,0 4-10-16,3-4-4 0,-3 0-13 15,-1 0 0-15,-1 2 2 0,-2-2-2 0,4 0-3 16,0 2-1-16,1-4 0 0,-1 2 4 15,0 0-7-15,1 0-1 0,-1-2-3 16,-2 2-8-16,-4-4-1 0,0 2-1 16,2 2 8-16,-8-2-7 0,8 2 4 15,-4-3 0-15,0 3 3 0,-5 0-2 16,3 0 0-16,-5 0-2 0,1 0-82 16,-3-2 95-16,1 2 5 0,-3 0 6 0,-2 0 6 15,6 0 0-15,-3 0 5 0,1 0 2 16,2-2 3-16,-3 2-12 0,-3-4 1 15,2 4-4-15,-2 0-2 0,2 0-3 16,-6-2 3-16,2 2-6 0,-2 0 8 16,2-1-2-16,2 1-10 0,-6 0 3 15,1 1-7-15,-1-1-1 0,-4 0 0 0,1 0 0 16,-3 0-7-16,-1 0 5 0,0 0-2 16,-4 0-2-16,1 2-2 0,-1-2-1 15,-2 0-2-15,2 0 1 0,0 0 3 16,4-2-2-16,-4 2 5 0,1-1-2 15,-1-3 0-15,2 2 3 0,-8 0-2 16,3-2 3-16,-1 1 3 0,-8-1-3 16,3 2 20-16,-5 2 10 0,1-2 1 0,-4-2 0 15,0 3-14-15,-2 1 4 0,2-2-16 16,-2-2-4-16,-4 4-3 0,0-2-1 16,-3 0-2-16,-1 2-1 0,1-3-5 15,1 3-1-15,-4-2-4 0,-3 2-9 16,4-2-95-16,-8 2-113 0,2-4-136 0,-2 4-177 15,4-2-202-15,-4-5 113 0,-8-2 251 16</inkml:trace>
  <inkml:trace contextRef="#ctx0" brushRef="#br0" timeOffset="188467.71">19248 13095 599 0,'0'0'21'0,"-1"6"24"16,-1-3 3-16,-4 1-1 0,6-4-5 15,0 0-10-15,0 0-2 0,0 0-8 16,0 0-9-16,2 2 4 0,-2-2 1 0,0 0 4 16,4 0 6-16,-1 0 23 0,7 0 23 15,1 2 22-15,-1-4 15 0,5 2 24 16,2-2 6-16,0 2-3 0,4-4-9 16,1 2-17-16,3 1-11 0,1-3 3 15,-1 2-5-15,3 0-4 0,-1-2-17 16,-1 3-14-16,1 1-11 0,5 0-16 0,-2 0-8 15,2 0-11-15,-2 0-7 0,6 0-6 16,-2 0 3-16,2 1-3 0,2-2 3 16,0 1-1-16,0 0-2 0,1 0 5 15,3-2-4-15,-4-4 8 0,1 4 31 16,-3-1 6-16,4 3 7 0,-2-2-10 16,-1 0-4-16,-1-2-6 0,0 4-9 0,0 0-9 15,4 4-10-15,-2-4-4 0,-2 2 5 16,3-2-10-16,3 2 2 0,-1-2 4 15,7 0-4-15,-3 0 7 0,2 0-7 16,2-4 4-16,2 0-10 0,0 0-4 16,4-1-103-16,2-3-198 0,-2 1-195 15,3-1-242-15,5-1 86 0,-10-6 259 16</inkml:trace>
  <inkml:trace contextRef="#ctx0" brushRef="#br0" timeOffset="194125.28">18228 12952 143 0,'0'0'-7'0,"-4"0"2"0,4 0 1 16,-4-4 2-16,1 2 1 0,-1 0-1 15,4 2 3-15,-2-3-1 0,-2-1 4 16,0-2 6-16,1 1 5 0,1 1 14 15,-4-2 6-15,6 5 12 0,-2-5 7 0,-2 0 10 16,1 5 8-16,1-5 5 0,-4 2 1 16,2 1-4-16,2 1-5 0,-3 0-1 15,5 2-10-15,-6 0-10 0,6 0-10 16,-4 0-9-16,4 0-11 0,0 0-4 16,0 0-8-16,0 0-7 0,0 0-1 15,0 0 3-15,0 0-1 0,0 0 3 0,0 0 4 16,0 0 16-16,0 0 16 0,0 0 16 15,2-4 19-15,-2 4 5 0,2 0-7 16,4 0-10-16,-1-2-8 0,5 2 1 16,-1-2 15-16,6 2-3 0,4-3-11 15,0 1-8-15,6 2-10 0,-1 0-9 0,5 0-9 16,-3 2-10-16,1-2-6 16,3 3-3-16,-2-1 4 0,0 0-3 0,3-2 1 15,-1 0 0-15,-2 0 4 0,4 0 8 16,-1-2 33-16,-3 2 30 0,2-2 17 15,-3-1-9-15,-3 1 17 0,-1-4 1 16,-4 4-3-16,2-3-18 0,-4 3-12 16,-6 0-13-16,-2-2-3 0,3 4-10 0,-8 0-10 15,-4 0-10-15,0 0 3 0,0 0 22 16,0 0 14-16,0 0 3 0,0 0 6 16,0 0-3-16,0 0-4 0,0 0-15 15,0 0-7-15,0 0-11 0,0 0-6 0,0 0-9 16,0 0-66-16,0 0 67 0,0 0-5 15,0 0 5-15,0 0-1 0,0 0 2 16,0 0 6-16,0 0 9 0,0 0-1 16,0 0 3-16,0 0-11 0,0 0 4 15,0 0-7-15,0 0-1 0,0 0-1 16,0 0-5-16,0 0-10 16,0 0 7-16,0 0 2 0,0 0-2 0,0 0-8 0,0 0-4 15,0 0 6-15,0 0-12 0,0 0 14 16,0 0 4-16,0 0-8 0,0 0 1 15,0 0-7-15,0 0 15 0,0 0-12 16,0 0 3-16,0 0-7 0,0 0-4 0,0 0-1 16,0 0 7-16,0 0-5 0,0 0-25 15,0 0-60-15,0 0-55 0,0 0-58 16,0-2-62-16,-2 1-120 0,2 1-43 16,0-6-232-16,0 6-99 0,-8-6 294 15</inkml:trace>
  <inkml:trace contextRef="#ctx0" brushRef="#br0" timeOffset="195990.65">6605 12929 266 0,'-7'0'15'16,"-1"0"10"-16,2 0 16 0,-1 2 3 16,3-2-4-16,4 0-1 0,0 0-1 0,0 0 6 15,0 0-3-15,0 0 0 0,0 0 0 16,0 0 5-16,0 0 0 0,0 0-3 15,0 0 2-15,0 0-1 0,-4-2-5 16,4 2-11-16,4-3-9 0,-4 3-7 16,2-4-4-16,0-2-5 0,5 5-2 0,3-5-5 15,3 0 1-15,2 3 1 0,-4-1 0 16,5 2 1-16,1 2 1 0,0 0-1 16,2 2 1-16,1 2 5 0,1-2-6 15,4 3 0-15,-1-1 1 0,5 0-1 16,3-1 5-16,-2 3 0 0,6-6-3 15,-2 2 5-15,2 1 32 0,3-6 1 0,1 6-1 16,-2-3-10-16,4-3-6 0,-1 3-2 16,-1-2-6-16,1 2 3 0,-1-2-11 15,0 2 5-15,-4 0 0 0,5-4-1 16,-1 4-1-16,-6 0-3 0,0-2-2 16,-2 2 1-16,0 2 2 0,-3-2 4 0,-1 4 9 15,-2-8 7-15,1 8 2 0,-1-4 8 16,3 0-1-16,-5-4-3 0,3 4 6 15,-1 0-9-15,4-2-1 0,-1 1-5 16,1-3-8-16,-2 4-3 0,4-2 0 16,-1 0-10-16,-3-2-3 0,4 8 2 15,-2-4 2-15,-1 0 0 0,-1 2-4 16,-3 0 0-16,-1 2-1 0,-3-3-2 0,2 1 3 16,-1-2 3-16,-5 4-1 0,2-4-3 15,-2 2 1-15,0-2-1 0,-2 2 1 16,2-2 6-16,0 3 3 0,0-6 14 15,-1 3 12-15,1 0-89 0,0-2 99 16,-4 0 1-16,0-2-3 0,4 2-12 16,-4 1 2-16,2-3-6 0,-1 2-10 0,-1 0-1 15,4-2-19-15,0 1-33 0,0-3-100 16,6 1-108-16,-1 1-143 0,8-4-108 16,1-3 183-16</inkml:trace>
  <inkml:trace contextRef="#ctx0" brushRef="#br0" timeOffset="197895.5">8739 12902 200 0,'-6'-2'8'0,"-1"-4"11"0,7 6 11 16,-2-5 7-16,2 5 5 0,0 0-3 0,0 0-9 16,0 0-10-16,0 0-9 0,0 0-8 15,0 0-7-15,0 0-4 0,0 0-1 16,0 0 4-16,2 3-1 0,5-3 2 15,3 2 10-15,7 0 11 0,0 2 9 16,2-2 8-16,1-1 1 0,7 3 2 16,-3-2 1-16,7-2-7 0,-1 0-6 0,4 0-5 15,0 0-8-15,2 2-2 0,2-4-1 16,-3 4 5-16,5-4 0 0,-4 2 6 16,4 0-1-16,1 0 2 0,1 0 1 15,3-2-8-15,-1-2-3 0,-1 3-1 16,3 1-4-16,-3-2-2 0,0 2-1 0,5 0 0 15,-5 0 0-15,3 0-80 0,-3 0 91 16,0 2-4-16,3-4 3 0,-5 4-3 16,5-2-1-16,-1 0 3 0,-1 1 2 15,-3-1 2-15,1 4-12 0,-1-4 5 16,-1 0 4-16,-2 2 0 0,0-2 0 16,1 2 0-16,-3-2 6 0,2 4 0 0,-2-3 4 15,0 1-1-15,0 2 7 0,-2-2-2 16,2-2-1-16,3 2-1 0,1-2-8 15,-4 3 0-15,2-1-6 0,-4-2 0 16,0 2-74-16,-2 2 81 0,2-4-3 16,-2 0 2-16,2 0 7 0,0 0 3 15,0 0 0-15,0 0-1 0,0 0 1 0,2 0-17 16,-2 0-2-16,-2 0-4 0,2 2-1 16,2-2-3-16,-2 2 3 0,0 1-3 15,2-1-1-15,-6 0 0 0,1 2 8 16,1-2-7-16,-4-1 5 0,0 3-1 15,-1-2 2-15,3 4-1 0,-7-4 0 0,5-2 6 16,-1 1 32-16,-3-1 11 0,3 0-1 16,1 0-8-16,-5 0-9 0,1 0-4 15,1 0-11-15,-3 0-4 0,3 0-15 16,-2-1 4-16,-3 1-1 0,5-2-2 16,3 2 2-16,-7-4-3 0,4 2 1 15,-3 2-3-15,-3-2 5 0,2 2 0 0,-4 0-7 16,0 0 6-16,-2-4-3 0,2 4-1 15,-4-1 3-15,4 1-3 0,2 0-4 16,-2 0 7-16,0-2 0 0,0-2 0 16,0 4-6-16,0-2 6 0,2 2-1 15,-2 0 3-15,4-2-1 0,-4 2-5 16,2 0 1-16,2 0 0 0,-2 0-1 16,0-3 0-16,1 3 1 0,-1-2-4 0,0 2 4 15,4-2 3-15,-4 2 0 0,0 0-6 16,0-4 6-16,-1 8-4 0,3-4 4 15,-2 0-4-15,-2 0-3 0,0 0 9 16,4 0-6-16,-8 0 1 0,4 2 2 16,0-2-4-16,2 2 1 0,-2-2 1 0,2 0 2 15,0 0 0-15,-2 0-1 0,4 3 2 16,-2-3-2-16,-2 0-3 0,0 0 67 16,0 0-74-16,-2 0 1 0,2 0 0 15,-2 0 1-15,2 0 0 0,-2 0 3 16,2 0 76-16,-2 2-88 0,2-4 7 15,-2 2 1-15,-2 2 0 0,4-2 0 0,-1 0-1 16,-1 0 0-16,2 0 1 0,-2 0 8 16,0 0 7-16,-2 0-8 0,2 0 3 15,0 0-3-15,2 0 3 0,-3 0 1 16,-3 0-2-16,4-2 0 0,-5 4-1 16,1-4 4-16,0 4-4 0,-1-4 3 15,-3 4 1-15,3-2-2 0,-1 0-4 16,1 0 1-16,-5 2-2 0,5-2 1 0,-3 0 1 15,1 0 0-15,-1 0-3 0,3 0 4 16,-1 0-4-16,5 0 6 0,-3 0-1 16,2 0 3-16,-2-2-4 0,5 2 8 15,-5 0-5-15,2-2-93 0,-2 2 104 16,5 0 1-16,-1-3 0 0,-4 3 2 16,4-2 3-16,-2 2-1 0,1-2 12 0,-1 2-2 15,-2-4-9-15,4 2 1 0,0 2-1 16,-3-2-3-16,3 2-9 0,-2 0 4 15,0 0-6-15,1 0-4 0,1 0 4 16,-4 0-6-16,4 0-2 0,-3 0 6 16,5-3-5-16,3 3 3 0,-1-2 0 0,4 2 0 15,0-2 0-15,-1-2-1 0,1 4-7 16,0-3 4-16,-3 3 3 0,3-4-7 16,-2 2-59-16,-2 2-84 0,3-2-86 15,-1 2-104-15,2 2 83 0,0-2-161 16,-3 0 162-16</inkml:trace>
  <inkml:trace contextRef="#ctx0" brushRef="#br0" timeOffset="205464.91">19388 13134 254 0,'-3'0'17'16,"-3"4"12"-16,6-4 12 0,0 0 9 0,0 0 10 15,0 0 9-15,0 0 1 0,0 0-6 16,0 0-9-16,0 0-11 0,-6 2-15 16,6-2-12-16,0 0-10 0,0 0-5 15,0 0-3-15,0 0-3 0,0 0 2 16,0 0 0-16,0 0 4 0,4 0 0 16,-4 0-3-16,0 0 6 0,0 0-1 0,2 2 3 15,-2-2 2-15,2 0-2 0,5 0 18 16,3 0 18-16,5 0 10 0,2 0 0 15,6-2-1-15,-1 0-4 0,1-2-3 16,1 2-7-16,7 0-1 0,1-1-7 0,0 1-3 16,4 0-2-16,2-2-4 0,-2 2-3 15,3 2-9-15,3-2 3 0,1 2-9 16,-1 0-2-16,5 0 1 0,-2-3-3 16,3 3-1-16,-1 0 4 0,-2-2 0 15,4 0-1-15,-1-2 0 0,1 2 1 16,0 1-79-16,0-5 90 0,0 4 11 15,0-2 11-15,-1 1 14 0,5 3 5 0,-2-4 4 16,0 0-9-16,0 1-4 0,2 3-15 16,-4-2-13-16,2 0-7 0,-2 2-1 15,0-4-1-15,0 2-3 0,-2 2-4 16,3-2 7-16,-3 2-2 0,9 0-1 16,-5-3-1-16,1 3-4 0,0-2 2 15,-4 2 2-15,5 0 0 0,-2 0 3 0,0 0 5 16,-2 0 6-16,2 0 10 0,-2 0-3 15,2 0 1-15,2 2 3 0,-2-2-3 16,0 3 3-16,0-3-5 0,-2 0 17 16,2 0-22-16,-2 2-6 0,4-2-4 15,-4 0-4-15,2 0 2 0,-1 0 0 16,-1 0-6-16,2 2-4 0,0-2 9 0,0 4-5 16,2-4-1-16,-2 2 3 0,-2-2-4 15,2 0 8-15,0 0-4 0,-2 0 2 16,2 0 2-16,-2 0 0 0,0 0-1 15,2 2-1-15,2-2-3 0,-2 0 4 16,0 3-1-16,-2-3 2 0,-1 2-2 16,-3 0 3-16,4-2-5 0,-2 4 0 15,-3-2 6-15,-1-1-2 0,-1-1-1 0,3 0 10 16,-3 0 20-16,-1 4 14 0,1-4 13 16,1-4 2-16,3 4-2 0,-3 0-13 15,-1 0-3-15,-2 0-12 0,1 0-12 16,-5-1-9-16,4 2-6 0,-4-1-4 15,1 0-2-15,-3-1 0 0,0 2 2 16,1-1-6-16,-1 0 6 0,1 0-5 0,1-1 0 16,0 1 1-16,2 0 6 0,2 0-3 15,-6-2-2-15,-2-2 4 0,2 4-5 16,-2 0 6-16,0-2-2 0,-4 2 6 16,5 0 8-16,-5-2-2 0,4 2-4 15,0 0-2-15,-2 0-3 0,-1 0 2 0,1 0-10 16,2 0 10-16,-3-3-9 0,3 3 3 15,0-2 0-15,2 4 3 0,0-4-6 16,-2 2-2-16,0-2 2 0,0 2 4 16,0-4-8-16,-3 2 13 0,1 2-6 15,-2-2 4-15,3 2 3 0,-3 0 4 16,-4 0 1-16,5 0-3 0,-3 0 3 0,1 2 0 16,-3-2-2-16,1 2-9 0,1-2-1 15,-1 4-2-15,-1-2 3 0,1 0 0 16,3 1-7-16,-3-1 2 0,1 0-2 15,1 2 7-15,-3-2-1 0,1-1 0 16,1 3-7-16,-3-2 11 0,2 0-6 16,-3-2 0-16,1 4 5 0,0-3 19 0,-3-1 11 15,1 2 5-15,2 2-3 0,-4-2-3 16,4 0-1-16,-6 1 24 0,5-1-44 16,-3-2-2-16,0 2-2 0,-2 2 1 15,4-4-3-15,-2 2-7 0,2-2-2 16,-4 2-2-16,0 1 9 0,0-3-3 15,1 0-5-15,-1 0-1 0,-1 2 6 0,-3-2-4 16,0 0-1-16,0 0 5 0,-1 2-1 16,1-2 0-16,-6 0 0 0,1-2 1 15,-2 2 3-15,-1 0 8 0,1 0 17 16,-2 0 22-16,-4 0 8 0,0 0 1 16,2 0-11-16,-2 0-10 0,0 0-1 15,0 0-6-15,0 0-22 0,0 0-1 0,0 0-5 16,0 0-7-16,0 0 8 0,0 0-5 15,0 0-2-15,0 0 5 0,0 0 1 16,0 0 6-16,0 0 10 0,0 0 6 16,0 0 11-16,0 0-1 0,0 0 3 15,0 0-12-15,0 0 8 0,0 0-10 0,0 0-1 16,0 0-3-16,0 0-10 0,0 0-5 16,0 0 6-16,0 0-5 0,0 0-1 15,0 0 0-15,0 0-8 0,0 0-7 16,0 0 14-16,0 0-4 0,0 0-6 0,0 0 11 15,0 0-11-15,0 0 6 16,0 0 5-16,0 0-1 0,0 0 1 0,0 0-10 16,0 0 1-16,0 0 4 0,0 0-2 15,0 0 6-15,0 0-7 0,0 0-5 16,0 0 7-16,0 0-2 0,0 0 1 16,0 0-1-16,0 0 10 0,0 0-11 0,0 0 6 15,0 0-2-15,0 0 0 0,0 0-1 16,0 0-1-16,0 0 4 0,0 0 0 15,0 0-5-15,0 0-1 0,0 0-1 16,0 0 0-16,0 0-4 0,0 0 11 16,0 0 5-16,0 0 3 0,0 0-12 15,5 0 1-15,-5 0-7 0,0 0 0 16,0 0 7-16,0 0-4 0,0 0 2 0,0 0 5 16,0 0 2-16,0 0-2 0,0 0-5 15,0 0 3-15,0 0 0 0,0 0-1 16,0 0-1-16,0 0-10 0,0 0 5 15,0 0 6-15,0 0-9 0,0 0 4 16,0 0-8-16,0 0-57 0,0 0-100 0,0 0-117 16,-2-5-139-16,2 5-150 0,0-4-168 15,4-2-111-15,-4 1 331 0</inkml:trace>
  <inkml:trace contextRef="#ctx0" brushRef="#br0" timeOffset="214381.02">26685 12879 412 0,'-6'6'20'0,"6"-6"11"15,0 0 12-15,0 0 3 0,0 0-1 0,0 0-11 16,0 0-9-16,0 0-6 0,0 0-9 16,0 0-3-16,0 0 13 0,2 0 12 15,2 0 14-15,-4 0 14 0,0 0 14 16,0 0 11-16,4 0 13 0,0 0 12 15,-1-4 7-15,3 4 9 0,-2-4 4 0,-4 4-2 16,4-3-6-16,-1-1-4 0,5-2-4 16,0-1-11-16,1-2-6 0,6-3-16 15,0-2 2-15,4-1 11 0,4-2 29 16,5-7 35-16,10-6 22 0,4-5 21 16,1-3 28-16,8-4 13 0,10-5 4 15,-3-3-28-15,8-4-22 0,2-4-44 16,4-1-30-16,2-1-42 0,-4 1-24 0,-4-1-12 15,-2 4-15-15,-7 1-12 0,-4 8 6 16,-10 4 11-16,-3 10 0 0,-6 3 0 16,-2 2-7-16,-2 4-13 0,-5 2-3 15,-1 1 2-15,-5 6-6 0,-2 2-3 16,-3 2 8-16,-5 0 1 0,-5 7 31 0,1-1 29 16,-5 5 8-16,2-6 6 0,-2 6-16 15,6 0-14-15,-6 0-8 0,0 0-15 16,0 0-13-16,0 0-12 0,0 0 3 15,0 0-5-15,0 0-7 0,0 0-5 16,0 0 3-16,0 0-12 0,0 0 11 16,0 0-20-16,0 0 9 0,0 0-74 0,0 0-58 15,0 0-58-15,-2-2-96 0,2 2-115 16,-6 0-118-16,6 0-119 0,-5 6-22 16,-1 1-22-16,-7 2-72 0,-2 8 243 15,-4 2 233-15</inkml:trace>
  <inkml:trace contextRef="#ctx0" brushRef="#br0" timeOffset="-214364.66">26780 12894 329 0,'-8'0'25'0,"2"-2"26"16,1-1 19-16,-1 1 19 0,6 2 24 0,0 0 12 16,-4 0 12-16,4 0-1 0,0 0 10 15,-5-2 11-15,3 2 26 0,2 0 31 16,0 0 20-16,0 0 16 0,0 0 16 16,0 0-3-16,0 0-8 0,0 0-30 15,0 0-42-15,0 0-47 0,0 0-37 16,0 0-39-16,0 0-25 0,0 0-27 0,0 0-2 15,2 0-3-15,7 4 8 0,8 3 33 16,11 4 31-16,6-2 10 0,12 4 0 16,9-1-10-16,3 1-10 0,6 2-10 15,4-1-22-15,0 1-12 0,2 6-8 16,-2-5-10-16,4 5-6 0,-4 1 8 0,-2 1-7 16,-1-1-4-16,-5 0 6 0,-1 1 0 15,-4-5 5-15,-4 3 0 0,-2 1 0 16,-8-5-7-16,1 1 107 0,-6-1-113 15,-2-2-9-15,-2 0 7 0,-2-2-2 16,-3 2 0-16,-3-6 2 0,-1 0-7 16,-4-1 0-16,3-5 13 0,-6 1 1 15,-5 0-9-15,-2-4-58 0,1 2-31 16,-10-2-47-16,0 0-36 0,0 0-91 0,0 0-95 16,4-2-226-16,-10-6-165 0,-2 1-69 15,-1 0 323-15</inkml:trace>
  <inkml:trace contextRef="#ctx0" brushRef="#br0" timeOffset="-213748.04">26727 12918 1409 0,'-21'0'54'0,"2"-3"47"16,2-1 30-16,2 4 27 0,5-2 11 15,3 2-15-15,7 0-20 0,0 0-34 16,0 0-36-16,0 0-26 0,2 7 11 0,9 3 63 16,0 8 38-16,12 1 42 0,4 3 26 15,3 4-3-15,8 4 4 0,7 0-31 16,6 0-31-16,0 1-48 0,6-1-30 15,1 5-33-15,3-1-16 0,1 7-16 16,2-4-6-16,-1 2 4 0,3 0-6 16,4 6-1-16,-4 3 0 0,-4-1-6 0,3 5 9 15,-5 0 0-15,1 2 3 0,-3 3 2 16,-5-3-6-16,2 4 10 0,-4-4-11 16,-2-2 1-16,-4-2 7 0,1-5-7 15,-5 1 1-15,-5-3-10 0,-4 0 9 16,-1-6-2-16,-5 0 11 0,-1-1-10 15,-3-5-6-15,-3-1 0 0,0 0 6 0,-2-6-3 16,-2-2 5-16,0-1-13 0,-5-6 0 16,-1 0 2-16,3-6 142 0,-7-3-170 15,-1 1-38-15,0-5-35 0,-4-2-53 16,0 0-88-16,4-2-111 0,-4-4-180 16,0 5-308-16,0-9-153 0,-6-8 378 0</inkml:trace>
  <inkml:trace contextRef="#ctx0" brushRef="#br0" timeOffset="-211887.65">28496 11488 2123 0,'-8'-8'93'0,"1"1"53"15,-1 1 53-15,4 4 24 0,4 2-6 16,0 0-32-16,0 0-30 0,0 0-34 16,0 0-55-16,0 0-39 0,0 0-24 15,0 0-19-15,-4 8 8 0,8-1 0 16,-2 8 17-16,0 6 23 0,4 1 19 0,-4 4 9 16,3 4 1-16,-3-1-10 0,0 5-11 15,4-4-6-15,-4-1-10 0,-1-4-16 16,3-1 0-16,-2-4-3 0,4 1-3 15,-6-6 1-15,2 0-8 0,-2-4 2 16,2 0-5-16,-2-4 6 0,0-7 1 16,1 4-1-16,-1-4 16 0,0 0 4 0,0 0 9 15,0 0 0-15,0 0 17 0,0 0 49 16,0-2 71-16,-1 0 26 0,1-9-33 16,-2 0-38-16,-4-9-28 0,2-3-43 15,0-5-17-15,1-3-35 0,1-1-17 16,2-3-11-16,2-3 10 0,0 3 8 15,3 4-2-15,3 1 4 0,-3 2-6 0,3 9-3 16,3 1-10-16,-1 3-18 0,-1 7 7 16,-1 1 12-16,3 3-3 0,2 4-3 15,-1 2 9-15,3 4 3 0,0 3 5 16,0 4 12-16,-2 4 2 0,0 3-2 16,-1-1 7-16,-1 3-3 0,-1 0-6 15,-8 1-2-15,-2-3-17 0,-2 1-15 16,-4-5-1-16,-2 1 9 0,-7-4 7 0,-2-4-1 15,0 3 16-15,-2-9 5 0,-3-3 4 16,1-3 4-16,-4-3 5 0,1-3-5 16,1-4 7-16,-1 0-4 0,5-2 12 15,2 4 2-15,1-2 13 0,7 3 33 16,1 3 12-16,5-1-6 0,3 8-28 16,0 0-42-16,0 0-11 0,3 0-5 15,1 0-14-15,8 2 10 0,1 4-1 0,4 3 2 16,6 0 7-16,-1 6 6 0,-1-2-3 15,0 4 1-15,-4-2 4 0,2 0-5 16,1 3 12-16,-3-1-14 0,0 0 7 16,-3 2 7-16,5-3-12 0,-6 1 3 15,2-2 7-15,0-2-68 0,0 0-59 0,-3-4-42 16,3-1-22-16,-4-1-20 0,2-5 0 16,-3-2 12-16,3 0 24 0,-4-7 27 15,3-1-4-15,-3-7-4 0,2 0 1 16,1-3 4-16,-5-5 39 0,3 1 28 15,-5 4 45-15,-1 1 61 0,0 7 70 16,-4 3 79-16,0 7 79 0,0 0 74 0,0 0 2 16,0 0-44-16,-4-6-51 0,4 6-80 15,0 0-59-15,0 2-39 0,0 9-40 16,4 1-18-16,-2 1 0 0,4 3-1 16,-3 3-6-16,5-2 17 0,0-2-2 15,1-2 1-15,-1-4-22 0,1-2-27 16,0-1-24-16,-1-4-24 0,1 0-15 0,-1-4-11 15,1-4-15-15,3-3-24 0,-3-8-46 16,1-3-33-16,-1-3-18 0,-1-1 36 16,-1 2 55-16,-1 1 72 0,-4 7 91 15,0 6 84-15,-2 8 87 0,0 0 64 16,0 0 30-16,0 0-30 0,0-2-39 16,0 6-53-16,0 3 5 0,-2 8 24 0,2 6-13 15,2-1-26-15,3-1-33 0,-3 3-9 16,6 1-21-16,-1-3-11 0,1-5-24 15,1 2-16-15,3-4 2 0,1-4-13 16,-2 2 1-16,3-3 4 0,-5-7-13 16,0 1-30-16,5-2-17 0,-3-2-24 0,-2-5-48 15,3-2-61-15,-1-3-49 0,2 3-35 16,-3-4 18-16,1 2 44 0,-3 4 41 16,1-5 38-16,-3 9 25 0,1-3 29 15,-3 1 13-15,2 3 0 0,-4-4 19 16,3 4 8-16,-5 2 11 0,2-5 12 15,-2 1 12-15,2-4-1 0,-2 1 4 16,4 0 6-16,-4-5 4 0,-4 5 5 0,4-2-2 16,0-1 5-16,0-1 11 0,-2 7 27 15,0-1 35-15,2 5 28 0,0 0 24 16,0 0 14-16,0 0 10 0,0 0-17 16,0 0-40-16,0 0-51 0,0 5-20 15,0 3 46-15,-2 7 37 0,2 3 6 16,0 5-7-16,0 3-13 0,2-2-13 0,0 0-15 15,0-2-25-15,2 1-27 0,0-3-11 16,1-3-10-16,1-2-6 0,0-2-9 16,-1-4-45-16,1-3-134 0,-2-1-152 15,-4-5-134-15,2-3-81 0,5-1-126 16,-1-9-235-16,3-8 218 0,-1-5 290 16</inkml:trace>
  <inkml:trace contextRef="#ctx0" brushRef="#br0" timeOffset="-211746.75">29382 11415 6214 0,'-8'-9'56'0,"1"1"39"16,-1 3 5-16,5 1-18 0,1-2-62 15,2 6-97-15,0 0-86 0,0 0-179 16,0 0-451-16,0 0-219 0,0-5-137 16,3 3-109-16,5 2 386 0,-2-2 380 0</inkml:trace>
  <inkml:trace contextRef="#ctx0" brushRef="#br0" timeOffset="-211238.06">28979 11296 2107 0,'-5'0'40'16,"1"-2"26"-16,4 2 31 0,0 0 19 0,-4-2 9 16,0-1 26-16,4 3 37 0,-1-4 30 15,1 4 6-15,0 0 13 0,0 0 9 16,-2-4 29-16,0 0 5 0,2 4-28 15,0 0-40-15,0 0-40 0,0 0-47 16,2-5-50-16,-2 5-43 0,2-6-93 16,3-3-21-16,5-4 2 0,-1-2 4 0,1 4 15 15,-1 0 4-15,2 1 1 0,-1 5 16 16,-1 1 10-16,-1 0-5 0,1 3 4 16,-1 2 5-16,-1 3 7 0,1 0 0 15,-1 1 6-15,1 1 3 0,-2 3 10 16,1-1-3-16,1 1 4 0,1-1 3 15,-1-1-2-15,1 0 1 0,-1-1-6 0,3-4 4 16,-5 2 6-16,5-4-2 0,-3-4 6 16,1-4 9-16,1-1-2 0,1-8-65 15,2-1-74-15,-1-5-86 0,-1 1 12 16,0 0-185-16,-3-2-58 0,-4 1-72 16,1 7-52-16,1 1-59 0,-4 3-2 15,3 5 176-15,-5 7 196 0</inkml:trace>
  <inkml:trace contextRef="#ctx0" brushRef="#br0" timeOffset="-210215.18">29620 11623 1018 0,'-6'-7'84'16,"5"0"89"-16,-1-1 92 0,-2 4 78 16,4 4 44-16,0 0 13 0,0 0-23 0,0 0-46 15,0 0-79-15,0 0-79 0,0 0-56 16,0 2-54-16,0 0-16 0,4 9 8 15,-1 0 4-15,3 10 3 0,-2 7 2 16,2 2-11-16,1 3-13 0,-1 8-8 16,-2-2-11-16,1-2-6 0,-3-1-17 0,4-5 9 15,-2-3-7-15,-3-5-7 0,3-9 12 16,-2-4-5-16,0-3 0 0,-2-7-1 16,0 0 23-16,4 0 88 0,-2-5 93 15,0-5 4-15,1-12-33 0,1-10-35 16,4-9-31-16,1-3-25 0,1-3-38 15,1 3-17-15,-2 4 5 0,3 3 13 16,1 8-6-16,-2 1 0 0,3 11-7 0,-5-2-15 16,2 10-11-16,3 0-12 0,-3 3-11 15,0 6-5-15,2 2-22 0,3 4-22 16,1 3-28-16,0 2-43 0,3 4-51 16,-3 2-45-16,2 3 7 0,0-3 4 15,4 0 29-15,-6-3 26 0,0-1 32 16,0 0 37-16,-2-5 16 0,-2-4 27 0,-1 1 18 15,-3-3 14-15,-3-2 13 0,-3 0 25 16,3-2 49-16,-6 2 61 0,-2-7-3 16,-3-1 16-16,1 1 50 0,-2-1 54 15,-3 3 186-15,-1-3-215 0,-1 7-44 16,0-1-41-16,1 4-31 0,-3 3-48 16,-2 3-48-16,2 6 185 0,-4 5-264 0,1 7 27 15,1-2-1-15,6 4 1 0,-1-2 16 16,5 2-1-16,3-4-1 0,6-3 4 15,1-4 26-15,3 1-4 0,3-9-3 16,2 1 0-16,-1-5 3 0,3-3 3 16,0-2 1-16,2-7 8 0,2-8 8 15,4-2-1-15,-5-5-1 0,-1-8-1 0,-1-5-1 16,-3 3-10-16,-9-3 8 0,-1 5 3 16,-3 0 5-16,-5 8 11 0,-3 5-94 15,-1 4-155-15,-6 4-285 0,-4 7-471 16,-2 9-447-16,-4 3 340 0,1 5 434 15</inkml:trace>
  <inkml:trace contextRef="#ctx0" brushRef="#br0" timeOffset="-208401.77">30482 11802 3002 0,'-2'4'0'0,"-4"-2"-40"16,3-2-85-16,3 0-124 0,0 0-188 15,0 0-185-15,1-2-59 0,5-2 260 16</inkml:trace>
  <inkml:trace contextRef="#ctx0" brushRef="#br0" timeOffset="-207334.42">28951 12851 2864 0,'0'0'64'0,"-2"0"7"15,-2 4-13-15,3 5-6 0,-1 6-9 16,-4 8-1-16,2 6 3 0,0 9 0 16,4-1-10-16,4 6-1 0,-2-4-12 15,6 0-6-15,-5 2-8 0,9-8-1 0,-7 2-8 16,7 1 2-16,-3-6-5 0,-1-4-14 16,-1-6-21-16,-1-3-76 0,2-6-78 15,-3-2-75-15,1-3-64 0,-2-4-35 16,-2-8-60-16,3-1-59 0,-7-8-45 15,2-9 214-15</inkml:trace>
  <inkml:trace contextRef="#ctx0" brushRef="#br0" timeOffset="-207162.52">28813 12859 3061 0,'-17'-15'172'0,"0"4"133"16,8 3 72-16,-1 1-24 0,10 7-67 0,0 0-96 15,2-6-68-15,11 4-52 0,6 2-53 16,6 0-29-16,9 2-15 0,5-2 7 15,1 2-90-15,4 2-101 0,-3-4-99 16,3 4-95-16,-5-1-94 0,-3-1-94 16,2 0-69-16,-4 2-116 0,0-4 146 0,-4 0 267 15</inkml:trace>
  <inkml:trace contextRef="#ctx0" brushRef="#br0" timeOffset="-206587.87">29289 13194 2007 0,'0'7'7'0,"2"-1"17"0,4-6 17 0,3 1-3 15,3-2-6-15,3-5-31 0,2 2-34 16,6-7-38-16,-5 0-36 0,3-4-27 16,-2 0-3-16,-2-3 22 0,-2 3 26 15,-7 0 26-15,-8 0 17 0,-4 6 33 16,-5 1 29-16,-5 6 29 0,-6 2 31 0,-3 4 46 15,-4 9 46-15,-1 4 59 16,-4 5 32-16,0 4 17 0,0-2-3 0,3 4-25 16,1-2-44-16,7 0-49 0,6-1-59 15,6-1-40-15,3-4-16 0,6-3-19 16,2-6-6-16,9-2-10 0,2-7-3 16,4-5-10-16,6-10-14 0,4-4-16 15,3-9-6-15,-4-4-7 0,5 0 9 16,-3-1 7-16,-4-1 10 0,-3-1 9 0,-2 6 10 15,-4 5 19-15,-3 4 72 0,-7 8 54 16,-5 10 43-16,0 0 0 0,4 2 46 16,-4 11 41-16,4 11 76 0,-8 10 6 15,2 7-50-15,0 11-55 0,0 5-60 16,-3 9-52-16,-1-3-48 0,4 8-48 0,0-3-36 16,-3 1-6-16,1-4-4 0,0-5 6 15,2-2-4-15,-4-12 2 0,-1-3-6 16,1-10 8-16,1-7 2 0,-1-9 14 15,2-8 8-15,-2-5 19 0,3-11 12 16,-3-12-8-16,-2-11-7 0,5-3-12 16,-3-10-3-16,4-2-8 0,-2-5 3 0,10-2-8 15,2 4 23-15,3-1 11 0,12 5-9 16,1 3-3-16,6 4-10 0,4 1-9 16,0 5-18-16,0 1-69 0,2 0-93 15,0 2-173-15,-2 4-445 0,-2 2-168 0,-3 3-204 16,1 8 327-16,-2-2-235 0,-3 5 439 15</inkml:trace>
  <inkml:trace contextRef="#ctx0" brushRef="#br0" timeOffset="-206053.2">30066 13467 5056 0,'0'6'70'16,"0"-6"1"-16,0 0 10 0,2 3 5 15,4 9-9-15,-3 2-19 0,3 3-10 16,-4 4-46-16,6 1-185 0,-1 2-219 15,-7 4-229-15,-6 2-130 0,3 0-61 16,-7 1-37-16,-7 1 53 0,-2 1 254 16,-1-3 252-16</inkml:trace>
  <inkml:trace contextRef="#ctx0" brushRef="#br0" timeOffset="-205063.8">30397 13197 1251 0,'-10'10'66'0,"-1"-5"51"0,5-3 46 15,6-2 10-15,0 0 1 0,0 0-13 16,0-2-26-16,2-3-26 0,6-5-43 16,3-3-24-16,4-3-23 0,0-7-8 15,4 3-4-15,-4-3-3 0,-5-1 2 16,-1 2-1-16,-1 0 4 0,-6 3 2 0,-2 4 35 15,0 4 48-15,-4 4 26 0,-2 3-7 16,-5 4-17-16,-2 7-15 0,-4 6 14 16,-4 8 41-16,-2 9 8 0,1 3 29 15,1 8 15-15,0-2-22 0,4 6-16 16,6-1-38-16,-1-1-35 0,9-6-23 16,4-3-24-16,1-8-10 0,10-8-15 0,-1-3 4 15,6-7-4-15,8-8 10 0,1-4-13 16,6-9-28-16,8-11-34 0,0-6-46 15,-1-7-36-15,3-4-9 0,-4-4-9 16,1-7-26-16,-5-4-65 0,-2-1-38 16,-5-5-8-16,-4 5 59 0,-6 3 66 15,-8 5 89-15,-1 10 118 0,-8 11 140 16,-2 6 121-16,-4 11 40 0,-3 3-15 16,-3 5-44-16,-3 8-35 0,-6 8-45 15,1 6-8-15,-1 7-21 0,2 6-29 16,0 5-16-16,-2 6-8 0,4 3-12 15,6 6-9-15,1-2-21 0,3 2-23 0,1 1-15 16,6-1 201-16,-2-6-230 0,4-1-19 16,4-6-3-16,-2-4-14 0,3-5-7 15,6-8-18-15,-3-1-36 0,1-10-56 16,2 0-20-16,-3-7-14 0,1 0 18 16,4-10 4-16,0-7-51 0,4-6-78 15,4-9-57-15,-4-9-64 0,-2-6-4 16,2 3 54-16,-6-1 88 0,2 7 90 15,-5 8 101-15,-3 11 93 0,-1 4 68 16,-6 11 48-16,2 0 83 0,3 9 63 16,-3 6 9-16,0 8-20 0,2 4-50 15,0 5-54-15,1 0-47 0,-1-3 62 16,4-1-151-16,1-3-26 0,4-5-8 16,-3-5-13-16,3-8-30 0,-2 1-13 15,1-8-11-15,1 0-10 0,4-8-30 16,-2-5-53-16,2-5-32 0,0-5-43 15,0-6-16-15,-2-7-7 0,-3 5 58 16,-1 3 75-16,-5 5 115 0,1 9 113 16,-3 6 111-16,-4 8 80 0,0 0 38 15,2 2 1-15,-2 11 4 16,0 7-32-16,2 5-73 0,-2 3-67 16,5 1-54-16,-1 1-56 0,4-4-77 15,1-4-82-15,3-3-99 0,-3-4-52 16,0-8-32-16,1-3-32 0,3-4-62 15,-3-7-69-15,-1-5-60 0,4-6-72 16,-1-6 96-16,-3-12 207 0</inkml:trace>
  <inkml:trace contextRef="#ctx0" brushRef="#br0" timeOffset="-204961.86">31223 12916 3498 0,'-6'-7'33'0,"2"5"-9"15,4 2-47-15,-4 4-138 0,4 7-115 16,0 4-386-16,8 3-368 0,0 1 368 15</inkml:trace>
  <inkml:trace contextRef="#ctx0" brushRef="#br0" timeOffset="-203687.63">31347 13249 1464 0,'2'-14'85'15,"-2"1"89"-15,0-1 85 16,2 11 42-16,-2 3 1 0,0 0-30 0,0 0-43 16,4 0-37-16,-2 7 26 0,4 10 78 15,-1 11 33-15,1 9 41 0,-4 8 37 16,2 3-8-16,-1 10-52 0,-3 1-71 15,-2 6-80-15,4-1-120 0,-2 1-40 16,-2-4-17-16,2-1-15 0,0-1-8 16,2-7-10-16,-2-7-40 0,0-10 9 15,-3-7-29-15,-1-5 20 0,4-12 19 16,-2-4 31-16,2-7 81 0,-2-2 21 16,-2-11-86-16,-1-17-52 15,-1-10-97-15,0-11-65 0,6-8-47 16,0-10-52-16,4-9-12 0,0-4 35 15,3 4 58-15,3 5 56 0,3 6 54 16,-2 10 87-16,3 12 50 0,-5 13 27 16,1 12-12-16,-1 9-36 0,-1 5 1 15,-1 8-5-15,-1 4 3 0,1 7 20 16,1 11 26-16,-6 4 27 0,2 3 0 16,-4 5-11-16,-2 1-11 0,-2 2-16 15,-2-4-7-15,-7-1-19 0,2-4-11 16,-4-4 10-16,5-8 6 0,-5-3 9 15,4-4 20-15,-3-7 19 0,3-4 14 16,2-4-13-16,-5-9-19 0,7-4-23 16,-1-5-17-16,4-4 4 0,6 4-8 15,4-4-10-15,5 0 8 0,4 3-3 16,4 5 8-16,10-5-12 0,-1 1 0 16,6 2-12-16,0-3 7 0,4 1 1 15,-2 0 8-15,3-1-5 0,-3-1 1 16,0 2-8-16,-5-4-7 0,-1 2-11 15,-6-1-14-15,-5-8-4 0,-2 1-6 16,-4-3 13-16,-5-2 8 0,-6 0-1 16,-4-1 205-16,-6 7-186 0,1 7 48 15,-4 3 14-15,-8 6 9 16,5 8 9-16,-3 1-2 0,0 12-4 16,-3 7-15-16,3 9 47 0,-2 8 26 15,2 11 11-15,2 9-1 0,-1 2-16 16,7 6-11-16,1 3-23 0,3-1-15 15,3-3-21-15,0-5-29 0,4-5-3 16,0-4-3-16,2-6-2 0,-1-5-5 16,3-8-3-16,-2-4-13 0,3-5-55 15,-1-6-47-15,4-3 5 0,-1-8 3 16,4-9-16-16,4-6-75 0,0-13-78 16,6-1-51-16,-4-6 4 0,3-4 67 15,-5 7 52-15,0 1 50 0,-5 10 49 16,-3 9 73-16,-3 4 64 0,1 12 79 15,-5 4 124-15,2 7 76 0,-4 9 18 16,2 4-29-16,0 4-51 0,0 0-51 16,2 5-61-16,-1-3-55 0,3-5-47 15,2 1-31-15,-1-5-8 0,1-8-2 16,-3-1 3-16,3-6-11 0,3-4 3 16,-1-4 4-16,-3-8 3 0,7-3-23 15,-1-8-31-15,2-7-61 16,-2-7-70-16,2-4-2 0,-2-2 18 15,-1 7 39-15,-3 2 61 0,-1 8 113 0,-3 7 73 16,-1 8 47-16,0-1 26 16,-4 12 4-16,2 3 59 0,4 12 2 15,-4-2-43-15,-1 7-45 0,7 2-97 16,0 0-24-16,-1 2-23 0,4 0-32 16,1-2-57-16,-1-4-137 0,4-3-61 15,-5-4-229-15,-1-6 161 0,-1-4-47 16,1-5-36-16,1-7-78 0,1-8-68 15,-4-7-68-15,3-8-67 0,-6-5 223 16,1-8-60-16,1-11 232 0</inkml:trace>
  <inkml:trace contextRef="#ctx0" brushRef="#br0" timeOffset="-203581.69">32256 12842 3122 0,'-3'-15'103'0,"3"6"14"0,-2 3-30 15,2 6-117-15,0 0-155 0,2-2-154 16,3 4-190-16,1 4-216 0,3-4 15 15,3 3 286-15</inkml:trace>
  <inkml:trace contextRef="#ctx0" brushRef="#br0" timeOffset="-203425.79">32587 12397 6028 0,'0'0'121'16,"0"0"-34"-16,0 0-18 0,0 6-8 15,-4 14-12-15,-7 10-27 0,-8 9-142 16,-5 8-457-16,-8 12-732 0,-3 6-588 16,-6-3 688-16</inkml:trace>
  <inkml:trace contextRef="#ctx0" brushRef="#br0" timeOffset="-201584.42">28420 14500 617 0,'-8'-2'53'16,"1"-2"46"-16,-1 2 43 0,1 0 41 0,1-1 48 16,6 3 45-16,0 0 32 0,0 0 3 15,0 0-22-15,0 0-26 0,0 0-53 16,0 0-60-16,0 0-41 0,0 3-15 16,4 1 61-16,5 9 58 0,3 2-15 15,3 2-16-15,6 9-24 0,3-4-34 0,1 2-32 16,1 0-34-16,1 4-33 0,3-4-16 15,-2 4-6-15,4-5-1 0,-1 1-2 16,-5-4-7-16,1 1 14 0,-3-4-7 16,-1-3 0-16,-6 1 0 0,-6-2-5 15,-1-5 5-15,1 1 2 0,-4-3-7 16,-1-4 5-16,-6-2-4 0,6 1 11 0,-1 3 0 16,-5-4 10-16,0 0 14 0,0 0 13 15,0 0 10-15,0 0 2 0,0 0-5 16,0 0 2-16,0 0-12 0,0 0-5 15,0 0-11-15,0 0-1 0,0 0-14 16,0 0 1-16,0 0 2 0,0 0-2 16,0 0-2-16,0 0-4 0,0 0 4 0,0 0 6 15,0 0-4-15,0 0-8 0,0 0 5 16,0 0-8-16,0 0 3 0,0 0-4 16,0 0 4-16,0 0-1 0,0 0-11 15,0 0 7-15,0 0-7 0,0 0 4 16,0 0-1-16,0 0 1 0,0 0-4 0,0 0 7 15,0 0-4-15,0 0 1 0,0 0 1 16,-3 0 1-16,3 0-5 0,0 0 3 16,0 0 0-16,0 0-1 0,0 0 4 15,0 0 1-15,0 0-1 0,0 0-6 16,0 0 5-16,0 0-8 0,5 2-14 16,-5-2-25-16,0 0 12 0,0 0 1 0,0 0 9 15,0 0-6-15,0 0-3 0,0 0-7 16,0 0 4-16,0 0-2 0,0 0 10 15,0 0-1-15,0 0 14 0,0 0 7 16,0 0 10-16,0 0-1 0,0 0 3 16,0 0-7-16,0 0 9 0,0 0-2 0,0 0 0 15,-5 0-11-15,5 0 13 0,0 6 0 16,-2-3-11-16,2 3 1 0,2 1 1 16,3-1-15-16,-1-2-33 0,2-1-14 15,-1-3 11-15,-1 0 0 0,2 0 16 16,-2-3 11-16,1-1 15 0,-3-4 14 15,4 1 17-15,0-4-5 0,-3-4 5 0,-1 4-7 16,-2-2 0-16,0 3-5 0,0 3 2 16,-2 0 20-16,2 7 22 0,0 0 29 15,-7 0 12-15,3 0-16 0,-2 1-31 16,-3 5-5-16,3 5-12 0,2 2-22 16,1 0-4-16,1-2-19 0,2 2-10 0,5-3-10 15,-1-3-24-15,2 1 5 0,1-3-1 16,-3-3 18-16,2 2 16 0,0-8 14 15,-6 4 13-15,3-2 21 0,3-3 11 16,-6 1 18-16,2-4-1 0,-2-3-15 16,0 0 3-16,-2 0-8 0,-2 2 12 15,2 1 63-15,-1 3 32 0,3 5 65 16,-4-2 8-16,-4 0-31 0,8 2-41 0,-7 2-36 16,1 0-67-16,2 5-141 0,2-1-164 15,4 1-170-15,-2 1-115 0,8-7-115 16,1 3-117-16,-1-8-119 0,7-3 30 15,-4-4 360-15</inkml:trace>
  <inkml:trace contextRef="#ctx0" brushRef="#br0" timeOffset="-200862.35">28258 13251 427 0,'0'8'22'15,"0"-1"24"-15,-2 1 38 0,-2-3 27 16,2 4 27-16,2-1 13 0,0-1 7 15,-2 1-3-15,2-3-23 0,0-5-21 0,0 8-18 16,2-4-4-16,4-1-10 0,-3-6-12 16,1 1-7-16,4 0-6 0,-3-6-13 15,3 1 0-15,-2-4-5 0,1 0 17 16,1-2 11-16,-4-2 33 0,-1 2 36 16,-3 2 47-16,0-1 48 0,-3 5 40 0,-1 3 31 15,-2-1-30-15,2 3-46 0,-3 4-49 16,-5-1-87-16,3 13-7 0,-2 2-32 15,-5 7-23-15,1 4-3 0,4 1-10 16,2-2 8-16,1 2-13 0,2-5-2 16,4-3-4-16,2-3-2 0,4-4 11 15,8-4-3-15,-7-3 4 0,3-2 5 0,3-4 4 16,-1-2 7-16,1-4 18 0,-2-3 7 16,3-4-7-16,-1-4-4 0,-1-3-9 15,-1-5 3-15,-1-4-19 0,-1-1-2 16,-5 0-7-16,2 0 9 0,-4 6 63 15,-4 4 63-15,2 3 71 0,0 4 30 16,-3 7-7-16,1 3-34 0,-2 3-36 16,2 1-64-16,-1 5-66 0,-1 3-20 0,2 4-8 15,-3 6-9-15,1 0-40 0,4-1-117 16,0 3-176-16,2-5-146 0,0 5-162 16,2-4-125-16,4-3-84 0,-2-1-78 15,3 0-12-15,-5-9 386 0</inkml:trace>
  <inkml:trace contextRef="#ctx0" brushRef="#br0" timeOffset="-199046.95">28993 14931 950 0,'-8'2'45'0,"-1"-2"30"0,1 0 30 15,1-2 15-15,7 2 9 0,-4-5 17 16,-2 3-7-16,4-4-24 0,-2 2-28 16,8-3-30-16,-4 0-19 0,2-1-13 15,0 1 21-15,-2 7 41 0,0 0 34 0,0-6 27 16,0 6 23-16,0 0 22 0,0 0 19 16,0 0-7-16,-2 0-38 0,0 2-31 15,-3 5-43-15,-3 6-36 0,-1 0-18 16,1 2-19-16,-1 0-18 0,1-4-4 15,0 1-1-15,5-5 0 0,-1-3-10 16,4-4 23-16,0 0-85 0,0 0-22 0,0 0 14 16,0 0 5-16,4 0 28 0,-1-8 13 15,5-1 21-15,-2-4 10 0,-1 2 3 16,3 0 9-16,-4 1-2 0,-2 5 4 16,-2 5 11-16,0 0 14 0,0 0 30 15,0 0 19-15,0 0-5 0,0 0-14 16,0 0-17-16,0 0-18 0,1 3-6 0,-1 1-20 15,0 2-43-15,4-1-65 0,0-1-7 16,2 0 7-16,1-4 16 0,1-4 33 16,-3 0 16-16,3-3 19 0,0-6 19 15,-1 0 10-15,-1 2 21 0,-2-4 15 16,-1 0 15-16,-3 0 42 0,0 2 25 16,-3 4 58-16,-1 1 50 0,-2 5 19 0,-1 1-42 15,-1 2-41-15,0 5-37 0,3 3-41 16,-8 7-39-16,5-1-35 0,4 1-49 15,-1 2-131-15,5-2-126 0,0 2-138 16,5-4-136-16,1 0-81 0,5-10-79 16,2 3-183-16,3-8 356 0</inkml:trace>
  <inkml:trace contextRef="#ctx0" brushRef="#br0" timeOffset="-197563.34">29420 14289 2381 0,'-4'-11'192'16,"2"4"77"-16,2 7-9 0,-2-6-31 15,2 6-46-15,0 6-30 0,-4 9-33 16,4 13-14-16,4 9-37 0,-2 7-22 16,0 7-10-16,2 4-3 0,-2 3-6 15,0 2-9-15,-2-1-14 0,-2 1 7 16,0-1-6-16,-2 1 1 0,0-3 3 0,-3-1-7 15,1-6-1-15,-2 1 4 0,1-12-6 16,3-4-6-16,2-5-1 0,-3-12 2 16,3-4-5-16,2-7-3 0,0-7-29 15,0 0 11-15,2 0 11 0,3-6 15 16,1-3 2-16,7-8 13 0,-2-3-4 0,6-2-2 16,2-1 20-16,-2 6 32 0,-3-1 28 15,3 3 12-15,-2 4 14 0,-2 3 4 16,0 1-3-16,0 1-22 0,-1 5-11 15,1 1-12-15,2 0-22 0,-2 0-11 16,8 1-14-16,-2 1-8 0,4 2 2 16,-1 0 3-16,-1-1-5 0,4-1-9 0,-1-2-6 15,1-2-1-15,-2-1 7 0,1 1-8 16,-3-4-26-16,3 4-67 0,-3-3-72 16,-4 1-82-16,2-2-73 0,-4 1-65 15,-3 3-48-15,1-4-25 0,-4 3-6 16,5-1 14-16,-7 2 65 0,-1 0 69 15,1-1 83-15,-1 1 78 0,-4-4 60 0,-2 4 58 16,0 2 60-16,2-5 56 0,-4 1 51 16,0-3 50-16,-4 1 45 0,3-1 44 15,-5-1 40-15,0 2 17 0,3 3 5 16,-3-3-16-16,3 4-29 0,-1-1-36 16,-2 3-37-16,3 0-52 0,1 3-52 15,-4 1-42-15,1 3-24 0,-3 5-20 0,-3 3-6 16,4-4-12-16,-1 7-3 0,1-3-2 15,3 0 4-15,2-4 2 0,4 0-9 16,0-3-65-16,0-4-23 0,4-1-16 16,4-3 10-16,5-3-24 0,0-7 30 15,8-6-15-15,-2-5 3 0,3-1 1 16,1-2 27-16,-2-4 19 0,0 3 12 16,-8 5 25-16,-2 5 39 0,-1 6 57 0,-7 3 44 15,-3 6 12-15,0 0 4 0,0 0 1 16,-1 8-8-16,1 5-1 0,-6 3-9 15,2 7-27-15,-2 1 103 0,5-2-164 16,1 1-10-16,1-1-11 0,5-2-15 16,2-5-6-16,1-5-16 0,1 1-16 15,3-8-3-15,-2-3 1 0,4-3-3 0,0-5-25 16,2-5-23-16,0-3-11 0,2-5 3 16,-2-1 6-16,4-1 3 0,-4 1-2 15,-4 2 14-15,2 3 15 0,-5 2 12 16,1 8 11-16,-7-1 20 0,-4 8 10 15,6 0 20-15,-3 2 38 0,1 5 12 16,0 6-5-16,2 2-3 0,-3 0-12 0,9 2-3 16,-1 2-18-16,2-5-10 0,1 1-1 15,-1-4-22-15,2 1-8 0,-2-9 2 16,2 3 1-16,0-6 10 0,-3-2 10 16,3-5 6-16,-2-1 0 0,-2-3 13 15,-1-4 3-15,1 0-2 0,-1 0-1 16,-7-1-2-16,5 3 36 0,-2 3 68 0,-6 1 77 15,0 9 72-15,0 0 37 0,0 0 7 16,0 2-41-16,-6 11-48 0,2 9-58 16,-3 8-37-16,-3 7-37 0,5 8-39 15,-1 3-33-15,4 10-3 0,4-4-25 16,2-2-86-16,-1 0-47 0,7-2-9 16,-4-7 11-16,1-4 23 0,-3-4 29 0,2-10 19 15,-6-3 37-15,0-7 18 0,0-6 16 16,0-9 28-16,0 0 49 0,-2 0 25 15,-2-7-15-15,-2-8-6 0,-1-8-27 16,-1-3-12-16,1-7-13 0,-1 3 4 16,0-1 35-16,5 3 30 0,-5-2 42 0,2 6 22 15,5 1 6-15,-3 3-2 0,2 3-32 16,4 2-37-16,2 0-31 0,-1 2-36 16,5 2-18-16,7-4-22 0,0 4-19 15,2 0-29-15,2-2-102 0,2 4-131 16,3-2-121-16,-3 1-111 0,4 1-83 15,-1-6-73-15,3 0-53 0,-6-3-9 16,-3 3 113-16,-1-4 271 0</inkml:trace>
  <inkml:trace contextRef="#ctx0" brushRef="#br0" timeOffset="-197223.54">30161 14487 3939 0,'-50'11'123'0,"7"-8"58"0,9 3-10 0,11-6-24 16,6 0-36-16,17 0-92 0,0 0-55 15,-3-6-25-15,10-1-22 0,6-4-43 16,10-4-26-16,3-6 2 0,5 1 26 16,-3 1 26-16,0 5 15 0,-1 1 25 15,-4 5 21-15,-5 6 26 0,1 6 29 0,-4 7 23 16,2 4 1-16,-1 4-4 0,-1 1-8 15,-2 2-7-15,2 1-2 0,-2-3-13 16,0-5-10-16,1 0 9 0,3-6 2 16,-4-3-1-16,0-4 8 0,4-4 10 15,0-6-10-15,4-3 2 0,0-4-9 16,1-3 3-16,1-3-56 0,-2-3-61 16,0-6-94-16,-2 2-102 0,-2-1-89 0,-2 1-81 15,-6 5-84-15,1 5-52 0,-5 5-14 16,-3 2 253-16</inkml:trace>
  <inkml:trace contextRef="#ctx0" brushRef="#br0" timeOffset="-195738.95">31115 15019 1276 0,'2'-19'67'0,"-4"2"57"0,2-3 34 16,-4-3 13-16,2-3 0 0,2-1-2 16,0 2 5-16,0 3 15 0,2 3 5 15,-2 5-3-15,0 4-3 0,0 5-7 16,0 5-13-16,0 0-14 0,0 11 11 16,0 13 118-16,-2 13 54 0,0 10 188 15,-5 10-231-15,1 3-55 0,-1 12-45 16,3-3-73-16,-2 0-50 0,2-2-57 15,1-2-24-15,3-5-13 0,-2-3 15 16,2-8 0-16,0-6 6 0,0-8-1 16,-2-5 3-16,-2-8 9 0,2-11-7 15,0 0-2-15,2-11 2 0,0 0 12 16,0-3-28-16,-2-12-71 0,-1-9-87 16,6-16-46-16,-1-10-66 0,2-9-30 15,2-10-25-15,3-13 8 0,6-4 48 16,0 3 64-16,4 6 58 0,2 11 59 15,-2 10 54-15,0 11 26 16,2 15 24-16,-2 12 17 0,5 10 14 16,-1 5 9-16,1 8 4 0,-3 8-2 15,2 4 3-15,-6 5-2 0,-6 6-14 16,1 2-8-16,-11 1-3 0,-6 5-2 0,-3-6-10 16,-5-4 172-16,-4 0-131 15,-4-8 11-15,0-3-17 0,-1-4-6 16,-3-3-7-16,3-6-6 0,-3-4-12 15,6-9-4-15,2 1 11 0,2-6-17 16,4-5 4-16,3-1-12 0,4-1-1 16,4 1-6-16,4 2-3 0,7 3 8 15,4 2 2-15,2 6-9 0,8 1 18 16,2 3-7-16,5 5 5 0,5 0-4 16,-1 0 6-16,0 0-1 0,2-2-1 15,-2-2-39-15,-4 0-27 0,-2-1-5 16,-3-4-4-16,-3-3 8 0,-1-3 3 15,-4-3 14-15,-2-3 14 0,-4-3 9 16,-3-4 16-16,-3-1 4 0,-5-1 3 16,0-6-2-16,-4-1 2 15,-6 4 5-15,3-3 37 0,-5 9 58 16,1 2 49-16,-1 9 26 0,1 3 43 16,0 5 3-16,-3 8-38 0,1 9-32 15,1 10-36-15,-3 7-27 0,2 8 5 16,1 5-11-16,-1 7-21 0,2 4-8 15,1 2-4-15,1 6-6 0,3-6-21 16,-2-3-5-16,2-1-12 0,4-9 2 16,-3-4-2-16,3-3-11 0,-2-8-17 15,4-3-68-15,-2-6-25 0,5-6-33 16,1-4 1-16,0-10 7 0,5-6-34 16,6-8-63-16,2-7-46 0,3-4-36 15,5-5 2-15,-1 0 55 0,-1 3 62 16,-2 4 50-16,-1 9 83 0,-8 5 76 15,-1 6 76-15,-4 8 85 0,-3 9 76 16,-4 6 54-16,-2 6-8 0,-6 3-34 16,4 0-55-16,0 6-53 0,2-2-59 15,0-4-45-15,0-2-67 0,2-3-49 16,4-2-18-16,-2-4-28 0,1-10-15 16,3 3 20-16,-1-8 26 15,5-3 7-15,-1-5 21 0,0-5-15 16,3-5-32-16,-1-2-41 0,2-3-48 0,-2-4-21 15,2-1 36-15,1 4 38 16,-7 7 96-16,-1 6 121 0,-3 6 109 16,-5 7 94-16,0 0 46 0,2 2 20 15,-2 11 16-15,-2 1-41 0,-2 9-52 16,3-1-68-16,-1 0-64 0,2 3-53 16,2-3-27-16,-1-2-30 0,7-3-21 15,1-2-24-15,3-8-34 0,-3-1-15 16,1 0 12-16,-1-6 4 0,6-6 11 15,-2-1 0-15,-1-6 13 0,3 1 15 16,0-6 4-16,-2 1 10 0,-1 2-3 16,-1 2-1-16,-4 6-2 0,-3 3 8 15,-4 4-7-15,0 0-14 0,0 0-79 16,6 0-161-16,-4 2-157 0,-2 0-165 16,0 3-143-16,0-5-92 0,4 6 29 15,-4-6 322-15</inkml:trace>
  <inkml:trace contextRef="#ctx0" brushRef="#br0" timeOffset="-195564.55">32077 14669 3454 0,'-9'-13'178'0,"-1"5"75"0,2 3 4 15,1 3-54-15,7 2-105 0,-6 0-130 16,6 6-168-16,0 1-210 0,6-3-216 15,-4 3-179-15,3 4-179 0,3-3 310 16,-6-5 288-16</inkml:trace>
  <inkml:trace contextRef="#ctx0" brushRef="#br0" timeOffset="-195377.67">32417 14049 4704 0,'8'-9'137'0,"-8"9"55"0,0 0-28 16,0 0-19-16,-2 6-33 0,-6 9-19 15,-7 3-88-15,-4 10-249 0,-7 4-327 16,-3 9-300-16,-5 0-249 0,-2 9-112 16,2 0 474-16</inkml:trace>
  <inkml:trace contextRef="#ctx0" brushRef="#br0" timeOffset="-194286.83">31962 14818 376 0,'0'0'33'16,"3"-4"11"-16,-1 2 13 15,0-3 7-15,-2 5 6 0,2-2-1 16,-2 2-74-16,4-8 72 0,-2 3-4 16,3 1-7-16,-3-2 84 0,2 1-89 15,2-3 18-15,-6 5 31 0,2-3 42 16,-2 6 20-16,0 0 33 0,0 0 24 16,0 0 14-16,0-6-2 0,-4 5-29 15,0 1-41-15,-2 0-45 0,-1 1-39 16,-1 3-21-16,1-2-27 0,1 4-20 15,2-3-10-15,-1 3-5 0,3-1 6 16,2-5-18-16,2 2-30 0,0 0-5 16,3 2-1-16,3-4 10 0,3-4 9 15,4-3 12-15,-2-1 12 0,1-1 8 16,-1 0 14-16,-4-4 10 0,-1 3 39 16,-1-1 28-16,-3 4 37 0,-4 7 46 15,0-8 40-15,-2 6 7 0,0 1-6 16,-3 1-24-16,-3 1-35 0,3 5-44 15,-7 3-42-15,3-1-24 0,-1 1-31 16,3 4 5-16,1-5-14 0,2 1-1 16,4-4-7-16,2 1-4 0,0-2-4 15,2-4-10-15,-4 0 5 0,2-2 1 16,5-4 15-16,1-1 7 0,-1-2 2 16,-3-1 0-16,4-3 1 15,-1 0-6-15,-1 2 8 0,-4 0-6 16,0 3 1-16,-2 8-5 0,0-3-12 0,0 3-180 15,-4-4 185-15,0 4-21 16,-1 6-120-16,-3 3-135 0,0 4-167 16,1-4-184-16,-1 6-173 0,6 0-48 15,2-2 327-15</inkml:trace>
  <inkml:trace contextRef="#ctx0" brushRef="#br0" timeOffset="-193860.58">32085 14721 928 0,'-8'-6'12'0,"0"6"4"16,5-1-2-16,-5 1-3 0,2-4-8 16,3 4-16-16,3 0 2 0,-6-2 2 15,6 2 0-15,0 0 5 0,0 0-2 16,0 0 9-16,0 0 7 0,-6 0 14 15,6 0 10-15,-4-2 20 0,-1 4 17 16,1-2-2-16,-4 2 0 0,1 3-18 16,-6 1-15-16,1 1-11 0,-3 1-12 15,4 3-4-15,-2 2-8 0,5-4-24 16,4 4-23-16,-1-3-30 0,5-3-44 16,5-1-61-16,-1-1-128 0,11-3 18 15,2-4 112-15</inkml:trace>
</inkml:ink>
</file>

<file path=ppt/ink/ink8.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1:22:39.215"/>
    </inkml:context>
    <inkml:brush xml:id="br0">
      <inkml:brushProperty name="width" value="0.05292" units="cm"/>
      <inkml:brushProperty name="height" value="0.05292" units="cm"/>
      <inkml:brushProperty name="color" value="#FF0000"/>
    </inkml:brush>
  </inkml:definitions>
  <inkml:trace contextRef="#ctx0" brushRef="#br0">26247 3739 1369 0,'0'0'3'0,"0"0"29"15,0 0 24-15,0 6 1 0,0-6-9 16,0 0-11-16,0 0-8 0,0 0-5 16,0 0-3-16,0 0-12 0,0 0-3 0,0 0-4 15,0 0 0-15,2 0 0 0,-1-2 2 16,3-2-8-16,-4 4 60 0,2-3-74 16,-2-3-42-16,0 6-68 0,0 0-107 15,0 0-83-15,2-6 80 0,-2 6-106 16,0 0 135-16</inkml:trace>
  <inkml:trace contextRef="#ctx0" brushRef="#br0" timeOffset="277.82">26273 4005 2056 0,'-9'2'33'16,"1"-4"33"-16,2 2 4 0,6 0-9 15,0 0-18-15,0 0-30 0,0 0-62 16,0 0-67-16,0 0-87 0,0 0-83 15,4 2-54-15,0-2-123 0,5 4 52 0,-1-8 167 16</inkml:trace>
  <inkml:trace contextRef="#ctx0" brushRef="#br0" timeOffset="768.03">26290 3695 750 0,'-7'-2'8'16,"-1"-4"9"-16,4 4 11 0,-1-3-55 15,1 3 61-15,4 2-5 0,-4-6-4 16,2 3-4-16,2 3 3 0,0 0 17 16,-2 0 21-16,-2 0 20 0,1 0 13 15,3 0 14-15,0 0 0 0,0 0-11 16,0 0-21-16,0 0-25 0,0 0-16 0,0 0-14 16,0 0-17-16,0 0-11 0,0 0-3 15,2 0-14-15,-2 0-15 0,1 1-17 16,3 1-3-16,-4-2 1 0,0 0 14 15,0 0 11-15,2 0 12 0,-2 0 8 16,6 4 10-16,-6-4 3 0,0 0 26 0,0 0 19 16,0 0 12-16,0 0 24 0,0 0 27 15,0 0 24-15,0 0 18 0,0 0 3 16,0 0-14-16,-4 0-23 0,4 0-26 16,-2 4-31-16,2-4-22 0,0 0-18 0,0 0-36 15,0 0-111-15,0 0-132 0,0 0-50 16,0 5-43-16,-2 3-129 0,4-1 9 15,-2 6 189-15</inkml:trace>
  <inkml:trace contextRef="#ctx0" brushRef="#br0" timeOffset="1169.78">26262 4000 1741 0,'-12'0'0'0,"9"0"-4"15,-5-2-6-15,8 2-48 0,0 0-94 16,0 0-78-16,0 0 11 0,0 0 21 16,0 0 34-16,2 0-12 0,0 0 97 15,5 0 30-15,-3 2 21 0,4-2 15 16,-6 3 8-16,-2-3 8 0,0 0 14 0,0 0 13 15,0 0 10-15,3 2 16 0,-3 0 9 16,0-2 4-16,0 0-5 0,0 0-13 16,0 4-10-16,0 0-14 0,4-1-7 15,-4 1-11-15,0 0-3 0,0 0-2 16,2-1 0-16,0-1-3 0,-2-2-3 16,0 0 5-16,4 2 2 0,-4-2-1 0,4 0 9 15,-4 0 10-15,0 0 17 0,0 0 18 16,0-2 6-16,0-5-10 0,1-3-24 15,-1-1-30-15,-1 0-47 0,-1-2-73 16,2 0-61-16,0 2-61 0,0 0-14 16,0 1 100-16</inkml:trace>
  <inkml:trace contextRef="#ctx0" brushRef="#br0" timeOffset="1383.65">26305 3717 2786 0,'-7'-2'56'0,"1"0"76"0,2-1 39 16,-1-1-21-16,5 4-27 0,0 0-33 16,0 0-56-16,0 0-89 0,0 0-132 15,0 0-163-15,0-4-126 0,1-3-78 0,5 5-127 16,2 2 97-16,1-2 241 0</inkml:trace>
  <inkml:trace contextRef="#ctx0" brushRef="#br0" timeOffset="100478.03">17081 6297 1213 0,'0'0'2'0,"-6"4"23"15,6-4-40-15,0 0 2 0,0 0 1 16,0 0-1-16,0 0 2 0,0 0 1 16,0 0 2-16,0 0 5 0,0 0 12 0,-2 0 3 15,2 0 9-15,0-4-5 0,-2 1-6 16,2-5-3-16,0 1 16 0,-3 1 38 16,3-1 40-16,0 7 33 0,0 0 22 15,-2-6 31-15,0 2 8 0,-4 1-6 16,6 3-9-16,0 0-22 0,0 0-31 15,0 0-34-15,0 0-21 0,-2-2-23 0,2 2-23 16,0 0-2-16,0 0-16 0,0 0-8 16,0 0-1-16,0 0-1 0,0 0 0 15,0 0-46-15,0 0-65 0,0 0-85 16,0-2-93-16,0 2-73 0,0 0-97 16,2 0 52-16,6 2-106 0,-1 3 207 0</inkml:trace>
  <inkml:trace contextRef="#ctx0" brushRef="#br0" timeOffset="100890.29">17064 6526 1213 0,'-10'-5'10'15,"-1"3"26"-15,1 0 42 0,3-2 12 16,7 4-9-16,-6-2-11 0,1 2-14 0,5 0-17 16,-6 0-13-16,6 0-18 0,0 0-12 15,0 0-6-15,0 0 2 0,4-2-2 16,-4 2-5-16,0 0-4 0,0 0-2 16,0 0 7-16,0 0-3 0,2-3 0 15,-2 3 7-15,0 0 4 0,0 0 2 16,0 0 2-16,0 0 4 0,0 0 13 0,-2 3 8 15,-2 1 5-15,4 2 8 0,-2 3 0 16,2-2-1-16,-2 1-12 0,2-1 2 16,0-1-12-16,0-6-4 0,0 5-4 15,0-5-1-15,2 0 1 0,-2 0 0 16,6 0 4-16,-3 0-3 0,3-5 11 0,-2-1-3 16,3-1-10-16,1-1-29 0,0-1-45 15,-3 0-32-15,-1-2-49 0,0 3-57 16,0 1-76-16,-4 3-81 0,5-3 57 15,-3 1 126-15</inkml:trace>
  <inkml:trace contextRef="#ctx0" brushRef="#br0" timeOffset="101286.04">17041 6279 1725 0,'-4'-6'27'0,"-3"1"31"16,1 3 27-16,6 2-9 0,-2-6-16 0,2 6-11 16,0 0-15-16,0 0-39 0,0 0-20 15,0 0-18-15,0 0 8 0,0 0 6 16,0-4 3-16,0 4 8 0,0 0 9 16,0 0 7-16,0 0-1 0,0 0 1 15,0 0 11-15,0 0 16 0,0 0 13 0,0 0 1 16,-2 2-2-16,2-2-7 0,-4 2-9 15,4-2-11-15,0 0-5 0,0 0-5 16,0 0-2-16,0 0-8 0,0 0 6 16,0 0-4-16,0 0 3 0,0 0 0 15,0 0 6-15,0 0 3 0,0 0 1 16,0 0-1-16,0 0 8 0,0 0 1 0,0 0-2 16,0 0 5-16,0 0 73 0,0 0-84 15,0 0-3-15,0 0 1 0,0 0-12 16,0 0-15-16,0 0-71 0,0 0-75 15,0 0-105-15,0 0-45 0,4 0-26 0,0 4-113 16,4 0 179-16</inkml:trace>
  <inkml:trace contextRef="#ctx0" brushRef="#br0" timeOffset="101627.34">16977 6569 1681 0,'-4'2'3'0,"-2"0"-4"0,6-2 4 16,0 0-1-16,0 0-3 0,0 0 0 0,0 0-4 15,0 0 8-15,0 0 8 0,0 0 4 16,0 0 7-16,0 0 1 0,0 0 7 15,0 0-2-15,0 0 8 0,0 0 7 16,0 0 16-16,0 0 20 0,0 0 13 0,0 0 12 16,0 0-1-16,0 0 0 0,0 0-1 15,0 0-17-15,0 0-14 0,0 0-20 16,0 0-11-16,0 0-22 0,0 0-47 16,0 0-81-16,0 0-95 0,0 0-101 15,0 0-115-15,0 0-5 0,0-2-68 16,4-4 104-16,0-1 166 0</inkml:trace>
  <inkml:trace contextRef="#ctx0" brushRef="#br0" timeOffset="102124.04">17047 6268 1329 0,'-6'3'6'0,"6"-3"-5"0,0 0-4 0,0 0-4 16,0 0-2-16,0 0 1 0,0 0 8 15,0 0-3-15,0 0 0 0,0 0 10 16,0 0 2-16,0 0 3 0,0 0 8 16,0-5-15-16,0-1-2 0,2 2 4 15,-2-3-4-15,0 1-2 0,4 1 14 0,-4 5 25 16,0 0 26-16,0 0 21 0,0 0-4 16,0 0-10-16,0 0-10 0,0 0-11 15,0 3-17-15,0-3-9 0,-4 2-13 16,4 0-8-16,0 4-4 0,0-1 7 15,0 5 5-15,6-5-3 0,-4-1-1 16,1 0-2-16,5-2-1 0,-4-1-2 0,1-1 7 16,3-3 0-16,-4-3 4 0,3-3 3 15,1 1 4-15,-1-5-4 0,1 0 1 16,-6 2-5-16,3 0-7 0,-3 2-4 16,-2 1-16-16,0 8-62 0,0-5-101 15,0 5-144-15,-5 0-157 0,1 7 1 0,-4 1 182 16</inkml:trace>
  <inkml:trace contextRef="#ctx0" brushRef="#br0" timeOffset="105575.94">7325 6703 356 0,'0'0'8'16,"0"0"9"-16,0 0 0 0,0 0 1 15,0 0-6-15,0 0-4 0,0 0-2 16,0 0-7-16,0 0-2 0,0 0-1 0,0 0 2 16,0 0 3-16,0 0 4 0,0 0 3 15,0 0 6-15,0 0 4 0,0 0-3 16,0 0-4-16,0 0 1 0,2 2-3 16,4 0 0-16,-4-2 0 0,5-2 0 15,-3 0-3-15,2 2 1 0,1-4-1 0,1 4-4 16,-4-2 3-16,3 2-3 0,3 0-1 15,-3 0 1-15,3 2 0 0,-3-2 1 16,6 0-1-16,-3 0-2 0,-1 0 2 16,1 0 1-16,1 0 0 0,0 0 4 15,-3-2 0-15,3 2 4 0,1 0 2 16,-3 0 0-16,1-2 0 0,-1 2-3 0,-1 0 0 16,-3 0-5-16,-1 0 0 0,0 0-1 15,0 0 0-15,-4 0-1 0,5 0-1 16,3 0 2-16,-4 2-1 0,1-2 0 15,3 2-1-15,-4 2-1 0,1-4 0 16,3 2-1-16,-4-2 3 0,1 2-4 16,1-2 3-16,0 0 0 0,-1 3-3 15,1-3 0-15,1 2 3 0,-1-2 1 0,2 0 0 16,-1 0 2-16,1 0 0 0,1 0 5 16,1 0 1-16,1 0 0 0,-2 2 2 15,1-2-2-15,1 0 2 0,1 0-5 16,-3 0 0-16,2 0-2 0,1 4-2 15,-1-4-1-15,-1 2-2 0,-1-2 2 0,4 1-3 16,-3 3 3-16,3-4-2 0,-2 2 1 16,-1 0 1-16,3-2 0 0,-2 0-3 15,-1 4 3-15,3-4-1 0,-2 1-1 16,3-1 2-16,-3 0 2 0,2 2-1 16,-2-2-1-16,5 0 6 0,-3 0 1 0,0 0 2 15,0 0 2-15,2-2 1 0,-1 2 4 16,1 0 2-16,0 0-1 0,2 0 3 15,0-1-2-15,0 1-4 0,0 0 1 16,0-4-8-16,0 4 1 0,4 0-5 16,-2 0-1-16,-2-2-2 0,3 2 1 15,-1 0-4-15,0-2 6 0,4-2-7 0,1 3 3 16,1-1 2-16,0 2-3 0,-1-6 2 16,1 4-1-16,1-1-3 0,1 1 3 15,1 0 0-15,-2-4 2 0,3 4-1 16,1-1 5-16,-2-1 2 0,3 0-5 15,-1 4 5-15,-2-2-5 0,2 1-7 16,-1 1 6-16,-1 0 0 0,-5-4 0 16,5 4 2-16,-3 0-2 0,1 0 1 0,-3 0 1 15,3 4-1-15,1-8-1 0,-3 8-5 16,1-4 0-16,1 1 0 0,-1-1 0 16,3 2 3-16,-1-2-4 0,-1 0 4 15,4 0 0-15,-3 4 3 0,-1-4-7 16,5 0 3-16,1 0 3 0,-2 0-7 0,0 0 3 15,2 0 3-15,-3 0-6 0,-1 0 3 16,-2 2-3-16,1 0 1 0,-3-2 0 16,3 3 0-16,-3-1 4 0,5 0 93 15,-5 2-101-15,3-2-8 0,-3 0 6 16,3 1-3-16,-3-1-1 0,3 0 0 16,1 2-2-16,1-2 2 0,-3-1 12 0,2-1-2 15,1 4 5-15,1-2 0 0,2-2-6 16,-4 2 3-16,-1-2-2 0,3 4 0 15,-3-4 3-15,-1 1 2 0,2-1-6 16,-3 2 3-16,1-2 5 0,-1 4-5 16,1-4 0-16,1 2 3 0,-2 0-3 15,3 1-1-15,-2-1 3 0,-1 0-6 16,1 2 4-16,1-2-4 0,1-2 4 0,-1 2-2 16,-1 1 3-16,1-3-1 0,3 2 0 15,2-2 5-15,0 0-5 0,-4 0 3 16,5 2-3-16,-3-2 0 0,-2 0 1 15,0 0 1-15,1 4-3 0,1-4-1 16,-2 0 10-16,3 0 18 0,-3 0 9 0,2 2 2 16,-1-2-4-16,-1 0 4 0,4 2-6 15,-6-2-6-15,3 3-6 0,1-3-7 16,-2 2-2-16,5 0 0 0,-1-2-2 16,2 0-3-16,-2 4-1 0,0-8-1 15,-2 8-1-15,0-4-1 0,1 0 0 16,-1 0-1-16,0 0 3 0,6 0-1 15,-6-6 1-15,2 6 2 0,2-2-4 0,-1 2 6 16,4-3-1-16,-3 3 2 0,-1 0 1 16,2 0-1-16,3 0 4 0,0-2 2 15,0 0 10-15,1 2 9 0,-3-4-4 16,0 4-3-16,2-2-8 0,2 0-2 16,-4-1-7-16,0 1 1 0,3-4-6 0,-1 4 8 15,0 0-6-15,2-1 3 0,-3 1-2 16,1-4 5-16,4 4-2 0,3 1-2 15,-3-3 2-15,-5 2-7 0,7 0 4 16,-6 2 0-16,0-4 3 0,-3 3-3 16,3 1 0-16,-2 0 89 0,2-2-100 15,-4 2 6-15,2-4 0 0,-2 4 1 0,0 0 5 16,4 0 8-16,-4-2-6 0,5 2 7 16,-3-2 10-16,-2-1-1 0,4 3-11 15,-4-2 0-15,0 2-5 0,0-2-3 16,0 2 1-16,2-4 0 0,-2 4-1 15,2-2-4-15,-2 0 2 0,4-1-5 0,0 1-5 16,-1 2 5-16,3-2 2 0,-2-2 1 16,2 1 0-16,3-1-5 0,1 2 4 15,-7 0 4-15,3-3 0 0,0 3 40 16,-4-2-45-16,3 2-5 0,-3 0 8 16,0 2-2-16,2-4 3 0,0 4-2 15,-2-1 1-15,1 1-1 0,-1-2 8 0,0 2-4 16,0-4 7-16,0 2-2 0,4 0 11 15,-4 2 9-15,1-3-1 0,1 3 3 16,-2-2-11-16,2 2-1 0,-2-2-6 16,-2 2 3-16,0 0-14 0,0 0 5 15,0 0-10-15,0 0 3 0,-2 2-1 16,2-2 2-16,0 0-12 0,-2 2 8 16,2 1 6-16,4-3-10 0,2 2 5 15,-6 0 4-15,0-2-5 0,0 4 0 0,0-2 0 16,0 3 4-16,-2-3-1 0,2 0-1 15,-2 2-3-15,0-1-2 0,0 1 6 16,1-2 3-16,-1 0-4 0,2 3-2 16,-2-3 5-16,2 2 2 0,-2 0 5 15,2-1 5-15,0 1-3 0,-2 0 3 16,2 0-4-16,-2-1 2 0,2 1-5 0,-2 0-2 16,-3-2 6-16,3-1-8 0,0 3 3 15,2-2-2-15,-2 0-2 0,0-2 7 16,2 0-1-16,0 4 1 0,0-4-7 15,0 0 15-15,2 1 15 0,-2-1 16 16,2 0 14-16,-2 0-2 0,4 0 3 0,-4 2-11 16,0-2-3-16,-4 0-15 0,2 0-17 15,-1 0 2-15,-1 0-13 0,0 4 1 16,-2-8-4-16,3 4 2 0,-5 0 4 16,2 0-6-16,3-2 7 0,-1 2-3 15,-4 0-1-15,1-1 3 0,3 1 1 16,-5 0-3-16,3-4 13 0,-3 4 5 0,1-2 14 15,2 0 7-15,-3-2 7 0,0 3-9 16,-5-1-10-16,3 2-5 0,-4-4-8 16,-2 4-9-16,-2-2-1 0,2 0-6 15,-2 2 3-15,-3-3-8 0,1 3 0 16,-2 0 8-16,0 0-6 0,-1-2-2 16,-3 2-2-16,-3 0 1 0,2 0-2 0,-2 0 1 15,-4 0 4-15,0 0-6 0,0 0 10 16,0 0 38-16,0 0 31 0,0 0 24 15,0 0 7-15,0 0 10 0,0 0-21 16,0 0-25-16,0 0-10 0,0 0-27 16,0 0-23-16,0 0-57 0,0 0-178 15,0 0-264-15,-2-2-345 0,-8-2-420 16,-5-5 453-16</inkml:trace>
  <inkml:trace contextRef="#ctx0" brushRef="#br0" timeOffset="149565.76">15682 6800 260 0,'-7'-4'6'16,"1"2"11"-16,6 2 10 0,-2-2 13 15,-4-2 8-15,6 4-1 0,0 0-8 16,0 0-7-16,-1-3-6 0,-1-1-1 16,2 4-1-16,0 0-9 0,-4-2-3 0,4 2-1 15,0 0-4-15,0 0-2 0,0 0-2 16,-4-5-4-16,4 5 5 0,0 0-2 16,0 0 1-16,0 0-2 0,0 0 2 15,0 0-1-15,0 0 0 0,0 0-1 0,0 0-4 16,0 0 3-16,0 0 1 0,-2-2-4 15,-2 0 2-15,4 2-4 0,-1-4 1 16,1 4 5-16,-6-2 2 0,4 0 5 16,2 2 9-16,-6 0 0 0,3 0 3 15,-3 0 5-15,2-3-2 0,4 3-11 0,-6 0 0 16,6 0 3-16,0 0 0 0,0 0 1 16,0 0-3-16,0 0-1 0,0 0-3 15,0 0-1-15,0 0-3 0,0 0-2 16,0 0 2-16,0 0-5 0,0 0 10 15,0 0 3-15,0 0 9 0,0 0 9 16,0 0 13-16,0 0 1 0,0 0-3 0,0 0 2 16,0 0-4-16,0 0 4 0,0 0-12 15,0 0-8-15,0 0-2 0,2 0-6 16,4 0-5-16,2 3-3 0,-1-1 2 16,3 0-3-16,5 2 3 0,2-2-6 15,-2 0-2-15,2 1 0 0,0-1-4 0,0 4 3 16,0-4-1-16,0-1 0 0,0 3 0 15,-2-2 0-15,0 0 1 0,2 2-1 16,0-4 1-16,0 1-1 0,0-1 3 16,2 0-4-16,-2 0 1 0,0 0 3 15,4 0-1-15,-2-1 0 0,2-3 3 16,-3 4-3-16,1-2 2 0,2 0-5 0,0-2 13 16,0 3-12-16,-1 1-6 0,1 0 6 15,-2-2-3-15,4 2 1 0,-2 0 2 16,1 0 1-16,1 0-4 0,-2 0 5 15,1 0-3-15,1 2 3 0,-2-2-1 16,0 1 0-16,-2-1 0 0,-2 0-3 16,0 0 3-16,0 0 0 0,-2 4 3 0,0-4-4 15,0 0 3-15,0 2 2 0,-2-2 6 16,2 0 1-16,-1-2 5 0,-1-2 0 16,0 4 10-16,-2-1 11 0,-1 1 16 15,3-2 1-15,-3-2-2 0,-1 4-14 16,4 0-5-16,-5 0-9 0,1 0-13 0,-1-2-2 15,1 2-7-15,-1 0 2 0,1-2-1 16,-1 2 0-16,1 0-5 0,1 2 0 16,-3-2 3-16,3 0 3 0,3 2-3 15,-4-2 4-15,5 0 1 0,-1 0 1 16,0 0 8-16,2 0 3 0,-3 0 1 16,1 0 2-16,-2 0 12 0,1 0-7 15,1 0 13-15,-2 0 8 0,-3-2 5 0,3 2 7 16,-5 0 7-16,-1-2-8 0,-5 2-1 15,0 0-8-15,6 0-14 0,-6 0-13 16,0 0-10-16,0 0-33 0,0 0-86 16,-4-3-103-16,0 1-169 0,-3 2-330 15,-10 0 210-15,-6-2 198 0</inkml:trace>
  <inkml:trace contextRef="#ctx0" brushRef="#br0" timeOffset="154334.87">13492 9017 832 0,'-17'-11'13'0,"2"2"21"0,0-1 13 16,-1-1 11-16,5 4 7 0,2-1-10 0,1 5-10 16,1-3-4-16,1 4-5 0,6 2-4 15,-4-5 4-15,-2-1 14 0,6 6 7 16,0 0 6-16,0 0-6 0,-1-2-12 16,1 2-11-16,0 0-9 0,0 0-14 0,0 0-6 15,0 0-8-15,0 0-5 0,0 0-5 16,0 2 4-16,0 2 0 0,3-2 1 15,3 3 6-15,2 3-2 0,1-1 4 16,0 2-2-16,7-1 1 0,-1-1 3 16,2 1 0-16,2 1-1 0,3-2 4 15,3 1-2-15,3-1 4 0,2-1-5 16,1-1 3-16,3-3-1 0,2 0 3 0,3-2-3 16,3 0-3-16,-1 0-1 0,1-2 0 15,0 0 2-15,-1-1-3 0,3-1 0 16,1 0 3-16,-2 4 3 0,1-2 0 15,1 1-1-15,-1 1 2 0,-1 0-3 0,3 1-2 16,-1-1 3-16,-3 2-4 0,-1 2 2 16,-1-2-3-16,-1 3 0 0,-3-3 0 15,0 4 3-15,-5-2 0 0,4-1-4 16,-4-1 4-16,1 0 0 0,0 2-1 16,-2-4-3-16,-1 0 7 0,1 0-1 15,-4 0-1-15,1 0 7 0,1 0-6 16,-1 2-3-16,-1-2 5 0,0 0 0 15,5 0-2-15,-5 0-2 0,1 0 7 0,1 0 5 16,-2-2-58-16,1-2 70 0,-3 2 11 16,1 0 9-16,1-3 6 0,3 3-9 15,-3-4 0-15,1-1-11 0,-3 5-6 16,-1-2-12-16,2 1-4 0,-5-3-6 16,1 0 0-16,0 5 1 0,-2-1-5 0,0-4 0 15,-2 4 0-15,2 2-3 0,-2-3 3 16,1 3 0-16,0-2 7 0,-5 0-5 15,8 2 2-15,-4 0-6 0,0 0 0 16,0 0 1-16,0 0 0 0,0 0 2 16,0 0-7-16,-2 0 5 0,0 0-2 15,-4 0-37-15,4 0-96 0,-3 0-119 0,-1 0-150 16,0 0-111-16,-1-6 192 0</inkml:trace>
  <inkml:trace contextRef="#ctx0" brushRef="#br0" timeOffset="155132.88">16701 9058 564 0,'-15'-2'25'0,"5"2"29"0,1 0 3 16,1 0 8-16,3 0 3 0,5 0-13 15,0 0-11-15,0 0-15 0,0 0-14 16,0 0-5-16,0 0-2 0,0 0-12 16,0 0-1-16,3 0 7 0,7 0 2 15,13 2 8-15,7-2 26 0,11 0-79 16,20 0 86-16,5 4-10 0,6-4 1 0,9 2-7 16,2-1-11-16,4-1-5 0,-2 4 1 15,0-2-1-15,-4 0-11 0,-5 2 0 16,-2-4 3-16,-4 2 27 0,-2-4 22 15,-2-2-1-15,-2 4-1 0,-3-2 4 16,-1-4 3-16,-1-1 7 0,-3 3 8 16,-3-3-3-16,-5-1 7 0,-3 1 6 0,-5 0-4 15,-4-5-10-15,-4 5-1 0,-4 0-16 16,0 3-12-16,-9-2-15 0,-2 1-10 16,-2 3-11-16,-3 0-9 0,-5-2-43 15,-7 4-138-15,6 4-137 0,-4-2-37 16,-4 3-197-16,-8 3 183 0,-7-4 156 0</inkml:trace>
  <inkml:trace contextRef="#ctx0" brushRef="#br0" timeOffset="155944.89">19693 9114 465 0,'-19'-4'18'0,"-4"0"15"0,2 1 15 0,4-1 22 16,0 0 11-16,6 2 18 0,1 1 15 15,3-3 14-15,-1 4 4 0,8 0-8 16,0 0-5-16,0 0-23 0,0 0-19 16,0 0-21-16,0 0-26 0,4-2-10 15,11 2-10-15,8-2-3 0,9-3 4 16,11 3-3-16,12-4-5 0,11 0 1 0,10 3 2 15,7-1-3-15,2 2-6 0,6 2 2 16,2 2 3-16,3 2-3 0,0-1 3 16,1 3-6-16,-1-4 3 0,2 4 1 15,-5-5 0-15,0 3 0 0,-3-4 2 16,-1 0 1-16,-4 0-1 0,-6-4-2 16,-5-3 1-16,-8 3 22 0,-1-3 38 0,-11-1 5 15,-4 1-4-15,-5-4-2 0,-7 3-3 16,-4 5-6-16,-4-5-8 0,-7 3-7 15,-6-1-17-15,-6 4-4 0,-2 0-2 16,-9 2 0-16,0 0-8 0,0 0-2 16,0 0-20-16,0 0-87 0,-1-3-97 15,-7 1-313-15,-7 2-112 0,-6 0 228 0</inkml:trace>
  <inkml:trace contextRef="#ctx0" brushRef="#br0" timeOffset="156776.38">22845 9069 564 0,'-10'-4'25'0,"1"4"36"0,0-3 18 16,-1-3 18-16,3 1 23 0,-3 1 10 0,4 0 10 15,-1 0 9-15,-1 1 10 0,5 1 11 16,3 2 5-16,0 0-12 0,0 0-14 15,0 0-21-15,0 0-24 0,0 0-29 16,0 0-25-16,0 0-17 0,0 0-16 16,0 0-13-16,1 0 0 0,9 2-3 15,9-2 3-15,11 3 8 0,13-3 19 0,14 2-1 16,15-2-2-16,13 0-9 0,6-2 2 16,7 2-7-16,8 0-2 0,2 0-10 15,1 0 6-15,1 0-5 0,1 0-4 16,-1 0 2-16,0-3-4 0,-3 3 1 15,5-2 3-15,-10-4-4 0,-2 4 10 16,-6 1-2-16,-9-3 1 0,-3 2-2 0,-9 0-4 16,-12-2 3-16,-4 3-2 0,-6-1 6 15,-10-2 1-15,-1 2 0 0,-12 2-1 16,-7 0 2-16,-4-2 3 0,-7 2 2 16,-10 0 19-16,0 0 17 0,0 0 1 15,0 0-7-15,0 0-15 0,0 0-15 0,0 0-63 16,0 0-100-16,-2-3-133 0,-8 3-173 15,-11 3-199-15,-3-1-19 0,-8-2 260 16</inkml:trace>
  <inkml:trace contextRef="#ctx0" brushRef="#br0" timeOffset="159207.41">25888 8900 335 0,'-6'0'16'0,"0"0"21"16,1 0 10-16,5 0 7 0,-4 0 8 0,4 0 7 16,0 0 4-16,0 0-1 0,-4 2-8 15,4-2-7-15,0 0-6 0,0 0-3 16,4 0-6-16,-4 0-11 0,0 0-4 15,2 0-7-15,7 4-1 0,4-4 41 16,4-4 18-16,4 4-4 0,8-8 6 16,3 6-10-16,-4-3-17 0,6 1-13 15,0 0-16-15,2 4-8 0,-2-1-8 0,-2 1-5 16,-2 0 2-16,-1 0 5 0,-3 0 20 16,-1-2 12-16,-3-2 1 0,-5 2 4 15,-3 0 8-15,-7 2 23 0,1-3 49 16,-8 3 46-16,0 0 9 0,0 0 4 15,0 0-12-15,0 0-10 0,0 0-18 0,0 3-39 16,0-3-35-16,-2 0-46 0,0 0-60 16,2 0-87-16,-6-3-89 0,6 3-109 15,0 0-125-15,0 0-108 0,-2-2-115 16,2 2 205-16,0-8 198 0</inkml:trace>
  <inkml:trace contextRef="#ctx0" brushRef="#br0" timeOffset="159693.62">26868 8848 1078 0,'-15'2'29'16,"0"-4"38"-16,4 0 35 0,3 2 26 16,3-4 1-16,5 4-16 0,0 0-20 15,0 0-12-15,0 0-16 0,0 0-19 16,0-2-13-16,3 2-16 0,5-1-1 15,1-3 5-15,8 2 5 0,0 0-4 16,8 2-8-16,0 0 0 0,-3 0-3 16,3 0-2-16,-4 0-12 0,-1 0 2 0,-6-4 3 15,3 4 1-15,-6 0-2 0,-2 0 1 16,1 0 6-16,-4 4 1 0,-6-4 5 16,0 0 5-16,3 0 5 0,-3 0 0 15,0 0 14-15,0 0 10 0,0 0 11 0,0 0-7 16,0 0-9-16,0 0-10 0,0 0-5 15,0 0-12-15,0 0-7 0,0 0-7 16,0 0-47-16,0 0-73 0,0 0-89 16,-2 0-96-16,2 0-127 0,-1 2-107 15,1-2 110-15,0 0 175 0</inkml:trace>
  <inkml:trace contextRef="#ctx0" brushRef="#br0" timeOffset="159920.98">27545 8879 2942 0,'4'0'-5'16,"-4"0"2"-16,0 0-5 0,7-1-3 16,1-1-7-16,7-4-2 0,-4 1-22 15,4 1-28-15,-1 0-46 0,-3 2-54 16,4 2-32-16,-3-2-22 0,1 4-27 15,-4 0-19-15,4 2-8 0,-3-2 4 0,-1 3 15 16,3-1-31-16,1 2 79 0,2-6 92 16</inkml:trace>
  <inkml:trace contextRef="#ctx0" brushRef="#br0" timeOffset="171559.93">17086 6584 497 0,'0'-6'7'0,"0"1"16"16,0 5 11-16,0 0 17 0,-3-2 3 16,3 2-7-16,0 0-8 0,0 0-12 0,0 0-10 15,0 0-14-15,0 0-7 0,0 0-5 16,0 0 0-16,0 0-1 0,0 0-2 16,0 0 3-16,0 0-1 0,0 0 4 15,0 0-3-15,0 0 5 0,0 0 0 16,0 0 0-16,-2-6 5 0,2 6 1 15,0 0 2-15,0 0 0 0,0 0 4 0,0 0-4 16,0 0 1-16,0 0 11 0,0 0 5 16,0 0 18-16,0 0 19 0,0 0 20 15,0 0 23-15,-2 0 1 0,2 0-10 16,-4 4-12-16,4-4-16 0,0 0-15 0,0 0-14 16,0 0-10-16,0 0-7 0,0 0-6 15,0 0 0-15,0 0-7 0,-2 2-1 16,2-2 1-16,0 0 2 0,0 0-2 15,0 0 2-15,0 0-1 0,0 0 1 16,0 0 3-16,0 0 15 0,0 0 21 16,0 0 8-16,0 0 2 0,0 0 8 0,0 0 18 15,0 0 25-15,0 0 9 0,0 0 1 16,0 0 2-16,0 0-15 0,0 0-18 16,0 0-13-16,0 0-27 0,0 0-16 15,0 0-10-15,0 0-12 0,0 0 0 16,0 0-8-16,0 0-6 0,0 0-12 15,0 0-36-15,0 0-70 0,0 0-75 0,0-2-37 16,2-4-32-16,6-1-19 0,1-2-58 16,2-6-61-16,1 0 27 0,3-4 156 15</inkml:trace>
  <inkml:trace contextRef="#ctx0" brushRef="#br0" timeOffset="171725.82">17139 6364 1101 0,'-9'-9'74'0,"-4"0"73"15,3-4 65-15,1 0 46 0,-1 3 24 0,3 1-58 16,1-2 39-16,2 3-28 0,-1 1-44 16,3 0-62-16,0 3-41 0,2 4-32 15,0 0-61-15,0 0-135 0,-4-6-163 16,4 6-162-16,0 0-157 0,0 0-32 16,0 0 139-16,0 0 216 0</inkml:trace>
  <inkml:trace contextRef="#ctx0" brushRef="#br0" timeOffset="174938.88">22860 9585 215 0,'0'0'4'15,"0"0"-1"-15,0 0 0 0,0 0-3 0,0 0 0 16,0 0 0-16,0 0 4 0,0 0 6 16,0 0 9-16,0 0 11 0,0 0 6 15,0 0 2-15,0 0 9 0,0 0 18 16,-2 3 15-16,-4-3 13 0,3 0 6 15,-5 0-5-15,2 0-7 0,-3-3-10 0,1 3-12 16,1 0-19-16,-1 0-7 0,-1-2-7 16,-1 2-4-16,3 0 5 0,-1 0 1 15,-1 0 14-15,1 0 6 0,3 0 14 16,1 2 0-16,4-2 1 0,0 0 3 16,0 0-8-16,0 0-11 0,0 0 4 0,0 0-4 15,0 0-7-15,0 0-13 0,0 0-9 16,0-2-12-16,4 2-1 0,7 0-1 15,2 0-1-15,8-2 0 0,4 2 4 16,1-4-6-16,4 4-2 0,-1 0-1 16,1 0 2-16,2 0-9 0,-6 0 3 15,1 4 0-15,-3-4-5 0,1 2 2 16,-6 0 7-16,2-2 1 0,-6 3-5 0,2-1 112 16,-4 0-127-16,0-2 1 0,-1 0-4 15,-5 0 4-15,1 0 0 0,-8 0 5 16,0 0-2-16,7 0 4 0,-7 0 18 15,0 0-3-15,0 0 3 0,0 0 0 0,0-2-8 16,0-3-99-16,-2 1-53 0,-1-4-20 16,-3-3-6-16,-2 2 1 0,1-4 37 15,-3 2 28-15,-3-2 32 0,-2 2 32 16,-2 1 33-16,-2 5 32 0,2 1 12 16,-4-2 31-16,2 4 32 0,2 2 17 15,0-3 16-15,2 1 9 0,0 4 17 16,6-2 11-16,1 0-1 0,8 0-14 0,0 0-30 15,0 0-20-15,0 0-21 0,0 0-20 16,0 0-20-16,0 0-20 0,4 3-9 16,2-1-2-16,9 4 6 0,2-2 10 15,7 1-1-15,5 1 1 0,-1 1 0 16,4-3-4-16,0 3-10 0,-3 3 1 0,1-7-12 16,-6 5-3-16,1-3 4 0,-8 3-4 15,0-3 0-15,-6-1 5 0,-3 0 4 16,-2 0-3-16,-6-4 3 0,0 0 17 15,1 3 27-15,-1-3 19 0,-1 4 0 16,-9 2-2-16,-7 7-25 0,-7-2-135 16,-14 2-194-16,-4 4-175 0,-7 1-299 0,-4-1 84 15,-11-2 262-15</inkml:trace>
  <inkml:trace contextRef="#ctx0" brushRef="#br0" timeOffset="176165.13">23249 9681 126 0,'-3'-3'15'0,"-1"-1"9"16,0 0 4-16,0-1 4 0,4 5 0 0,-2-6-6 15,0 2-2-15,2 4-3 0,0-5 0 16,2-1 5-16,0 2-3 0,2-1-2 16,-4-1 4-16,4 4-5 0,0-3 21 15,-4 5 10-15,1-2 15 0,1 0 8 16,-2 2 14-16,0 0 9 0,0 0 18 16,0 0 7-16,0 0 13 0,4-4 12 0,-4 4 9 15,0 0 1-15,0 0-3 0,0 0-8 16,0 0-12-16,0 0-5 0,0 0-14 15,0 0-22-15,0 0-15 0,0 0-22 16,-4-2-17-16,2 4-8 0,1 2-9 16,1-4-11-16,-4 2-6 0,-6 3-2 0,-1 3-2 15,-6 1-5-15,0 1 0 0,-6 1 14 16,2-2-12-16,3 0 2 0,-1 2 6 16,4-1-4-16,-2-1-2 0,3-2 3 15,3 1 4-15,-2-1-11 0,3-1 1 16,1 0 4-16,-1-5 1 0,3 1-1 15,7-2-5-15,-6 4 13 0,6-4 1 0,0 0 10 16,0 0 9-16,0 0 7 0,0 0 18 16,0 0-107-16,0 0 134 0,0 0-3 15,0 0-9-15,0 0-2 0,0 0-13 16,0 0-2-16,0 0-17 0,0 0-1 16,0 0-27-16,0 0-2 0,0 0-4 0,0 0 5 15,0 0-7-15,0 0-11 0,0 0 3 16,0 0-17-16,0 0-56 0,0 0-73 15,0 0-98-15,0 0-127 0,0 0-136 16,0 0-104-16,0 0 29 0,0 0 237 16</inkml:trace>
  <inkml:trace contextRef="#ctx0" brushRef="#br0" timeOffset="182427.33">21700 10321 412 0,'-6'4'15'0,"0"-2"8"0,6-2 3 16,0 0 4-16,0 0-6 0,0 0-1 0,0 0-5 16,0 0 1-16,0 0 14 0,0 0 16 15,0 0 7-15,0 0-2 0,0-2-5 16,0-2-2-16,0 1 4 0,4-1 12 16,-4 4 9-16,0 0 20 0,0 0 19 15,0 0 27-15,0 0 25 0,0 0 23 16,0 0 1-16,0 0-17 0,0 0-13 0,0 0-17 15,0 0-26-15,0 0-21 0,0 0-23 16,0 0-23-16,0 0-15 0,0 0-12 16,0 0-4-16,0 0-7 0,0 0-3 15,0 0 6-15,0 0-7 0,0 0 13 16,0 0 18-16,0 0-1 0,0 0 0 0,0 0 1 16,0 0-5-16,0 0-17 0,0 0-6 15,0 0-5-15,0 0 1 0,0 0-6 16,0 0-1-16,0 0-39 0,0 0-77 15,0 0-93-15,0 0-110 0,0 0-125 16,0 0 6-16,0 0-10 0,2 0 140 16,0 7-30-16,4-1 149 0</inkml:trace>
  <inkml:trace contextRef="#ctx0" brushRef="#br0" timeOffset="182806.1">21675 10565 2241 0,'-6'2'11'0,"1"2"3"15,1-4-6-15,4 0-5 0,0 0-35 16,0 0-36-16,0 0 0 0,-2-4 9 16,2 0 10-16,0 4 14 0,0 0 18 15,0-6-4-15,0 6 5 0,-4-5 4 16,4 5 30-16,0 0 45 0,-2-2 14 15,2 2 17-15,0 0-1 0,-2-2-9 16,-3 2-16-16,5 0-27 0,0 0-20 0,0 0-18 16,-2 2-3-16,2-2-7 0,-2 2 4 15,2 2-4-15,-4-1 10 0,4-3-6 16,4 4-4-16,-4-4 6 0,2 0 0 16,-2 0 72-16,0 0-81 0,0 0-3 0,2 0-5 15,-2 0 4-15,5-4 4 0,-3 2 4 16,-2-3 7-16,2-3-75 0,-2-1-27 15,4-4-27-15,-2 4 0 0,0 0-19 16,0-3-24-16,-2 9-35 0,0-5-67 16,0 3-75-16,0 5-38 0,3-2 150 15</inkml:trace>
  <inkml:trace contextRef="#ctx0" brushRef="#br0" timeOffset="183297.31">21686 10347 1213 0,'-9'0'22'16,"1"0"30"-16,3 0 26 0,5 0-1 0,0 0-9 16,0 0-15-16,0 0-13 0,0 0-9 15,0 0-9-15,0 0-18 0,0 0-6 16,0 0 0-16,0-3 1 0,3 1-8 15,1 0-4-15,2-2-4 0,0 2 1 0,-3-3 1 16,3 1 3-16,-2-2-1 0,-4-1 7 16,4-1 2-16,-8 3 0 0,2 1 10 15,2 4 120-15,-6-5-93 0,4 5 28 16,2 0 26-16,-3 0-1 0,-3 0-8 16,6 0-17-16,0 0-19 0,0 0-21 15,0 0 6-15,0 0-15 0,0 0-5 16,0 1-6-16,2 5-2 0,2-4 1 0,-3 3-1 15,1-3-6-15,4 2-5 0,-6-4-17 16,0 0-1-16,0 0 6 0,0 0 17 16,2-4 10-16,4 2 20 0,-4-5-22 15,-2 0-3-15,1-1 5 0,-2 1 10 0,1 1 45 16,0 6 37-16,0 0 24 0,-6-4-12 16,4 1-6-16,-4 3-23 0,6 0-24 15,0 0-24-15,0 0-26 0,-2 3-6 16,0 5-8-16,2-1 1 0,0 3-30 15,0 3-74-15,2-2-102 0,4 2-90 16,-2 0-78-16,2-2-58 0,1 0-121 0,3-3 218 16</inkml:trace>
  <inkml:trace contextRef="#ctx0" brushRef="#br0" timeOffset="187330.36">21671 10290 40 0,'0'0'15'0,"0"0"17"15,4 1 8-15,-4-1 7 0,0 0 1 16,0 0 2-16,0 0-5 0,0 0-6 0,0 0-10 16,0 0-11-16,0 0-6 0,0 0-9 15,0 0-3-15,0 0-4 0,0 0 0 16,0 0-2-16,4-1 3 0,-4 1 0 16,0 0 4-16,0 0-2 0,0 0 11 15,0 0 7-15,0 0 8 0,0 0 9 0,0 0 7 16,0 0 8-16,0 0 9 0,-2 1 8 15,2-1 4-15,0 0-3 0,0 0-8 16,0 0-9-16,0 0-10 0,-2 0-8 16,2 0-8-16,0 0-6 0,0 0-4 15,0 0-1-15,0 0 4 0,0 0 8 16,0 0 7-16,0 0 6 0,0 0 11 16,0 0 0-16,0 0 10 0,0 0 7 0,0 0 7 15,0 0 5-15,2 0 5 0,-2 0-2 16,0 0 2-16,0 0 13 0,0 0-1 15,0 0-11-15,0 0-17 0,0 0-13 16,0 0-21-16,0 0-10 0,0 0-10 0,0 0-30 16,0 0-80-16,0 0-82 0,0 0-106 15,0 0-132-15,0 0-101 0,0 0 149 16,0 0 153-16</inkml:trace>
  <inkml:trace contextRef="#ctx0" brushRef="#br0" timeOffset="187955.48">21647 10544 391 0,'0'0'27'16,"0"0"20"-16,0 0 13 0,3 4 13 15,-3-4 0-15,0 0-5 0,0 0-14 0,0 0-13 16,0 0-17-16,0 0-15 0,0 0-8 16,0 0-4-16,0 0-68 0,0 0 9 15,0 0-61-15,0 0-80 0,0 0 19 16,0 0 72-16</inkml:trace>
  <inkml:trace contextRef="#ctx0" brushRef="#br0" timeOffset="201110.99">6862 11093 210 0,'-4'2'3'0,"4"-2"10"15,0 0 5-15,-3 0 3 0,3 0-2 0,-2-2-3 16,2 2-1-16,0-5-7 0,-4 1-3 15,8-3-3-15,-2 1 3 0,-2-3 8 16,-2 1 15-16,4 3 10 0,-2-3 11 16,-2 1 17-16,2-1 18 0,-4 3 3 15,0 1-1-15,0-3 4 0,1 1 4 16,-3 4 8-16,2-3-6 0,-3 3-16 16,1-2-6-16,-4 2-11 0,1 2-19 0,0 0-11 15,-3 0-16-15,1 2-7 0,-2 4-9 16,-1-1-2-16,-1-1-2 0,0 3 0 15,0 1-2-15,4-1 0 0,-4 4 5 16,-1-1 4-16,1-1 0 0,4-2-1 16,-2 5 3-16,1-3-1 0,3 4-4 0,1-4-1 15,1 0 3-15,-1 3-4 0,5-1 0 16,-3 4 6-16,4 0-4 0,2 3 3 16,-4-1 7-16,8 3-3 0,-2-1 3 15,4 1 0-15,-3 1-1 0,5-4-3 16,-1 3-2-16,3-1-1 0,3-1 1 15,0-3 5-15,1 0 2 0,1-6 0 16,2-1 3-16,2-3 10 0,0-1 0 0,1-4-2 16,1 4-2-16,0-8-4 0,3-3-8 15,-5 3 4-15,4-7-4 0,3 0 0 16,-3-4 1-16,-4-4 2 0,-2 4 11 16,0-1 21-16,-4-1 19 0,-5-4 12 15,-1 1 12-15,-5-2-4 0,0 3-2 16,-2-3-14-16,-2 1-5 0,-3 1 3 0,1 3 32 15,-4 0 15-15,-1 2 10 0,-6 2-2 16,0 4-7-16,-2 2-19 0,-2-1-18 16,-2 4-24-16,2 3-23 0,-4 2-14 15,3 5-18-15,-5 3-26 0,0 2-49 16,1 6-56-16,-1 4-53 0,-3 1-88 0,7 4-100 16,-2 4-98-16,6 3-184 0,0-3 153 15,2 0 207-15</inkml:trace>
  <inkml:trace contextRef="#ctx0" brushRef="#br0" timeOffset="-208047.05">26396 11823 296 0,'0'0'3'0,"0"0"-2"16,0 0-4-16,0 0-21 0,0 0-23 15,4 1-22-15,1 5-1 0,1-6 26 16</inkml:trace>
  <inkml:trace contextRef="#ctx0" brushRef="#br0" timeOffset="-207098.12">26315 11903 465 0,'-17'1'28'15,"0"-1"18"-15,3 0 41 0,1 0 17 16,2 0 18-16,1 0 8 0,3 0 10 16,7 0-1-16,-4 0-6 0,4 0-3 15,-4-5-16-15,4 5-1 0,0 0-13 0,6-2-22 16,2-4-15-16,7-1 20 0,9-2 29 16,8-6-6-16,4 0-7 0,6-6-15 15,1 3-9-15,6-8-18 0,4 3-13 16,0-3-18-16,4 0-7 0,2-3 1 15,1-1 21-15,6 0 31 0,-2-3 7 16,1-1-1-16,-5 1 3 0,-1-3-10 0,-4-1-15 16,-4 2-7-16,-4 3 2 0,-4 0-12 15,-3 5-2-15,-6-1-20 0,-6 9 1 16,-3 0-10-16,-4 5-5 0,-10 4-2 16,-1 3-2-16,-3 1-2 0,-7 6-3 15,0 0-12-15,0 0-22 0,0 0-64 0,-2 0-91 16,0 4-127-16,-3 3-116 15,-10 5-127-15,-3 6-196 0,-2 4 288 0</inkml:trace>
  <inkml:trace contextRef="#ctx0" brushRef="#br0" timeOffset="-206423.03">26262 11895 917 0,'-8'-4'34'0,"8"4"22"16,-5 0 13-16,-3 4-3 0,8-4-13 15,0 0-13-15,0 0-10 0,0 0-12 0,0 0-10 16,0 0-4-16,0 0 0 0,0 0 0 15,2 2 23-15,5 4 45 0,1-3 48 16,9 3 33-16,8 3 22 0,5-1 8 16,6-3-9-16,5-3-30 0,8 2-28 15,14-4-35-15,7-4-31 0,9 2-16 16,12-3-23-16,1 1-1 0,9-2-7 0,3 4-3 16,-2 2-4-16,0 0 4 0,2 2-5 15,-6 4 6-15,-7-2-5 0,-12 3 2 16,-2-1-5-16,-10 1 6 0,-9 0-3 15,-5 1 0-15,-6-1 0 0,-5-1-3 16,-8-2-38-16,-4 1-36 0,-5-3-42 0,-8 4-52 16,0-6-60-16,-8 2-69 0,1-4-93 15,-10 2-141-15,2-6 190 0,-6-1 149 16</inkml:trace>
  <inkml:trace contextRef="#ctx0" brushRef="#br0" timeOffset="-204414.76">26332 11927 122 0,'-4'-2'18'0,"-4"-2"7"0,1 4 4 16,-1-2 4-16,8 2 2 0,-5 0 3 15,1-2 4-15,4 2 1 0,-6-3 1 16,0 3 1-16,3-2 1 0,3 2 9 16,0 0 4-16,0 0 11 0,0 0 6 15,0 0 6-15,0 0 8 0,0 0 5 0,-2-2 2 16,2 2 7-16,-6-4 9 0,6 4 6 15,0 0 10-15,0 0 7 0,0 0 2 16,0 0-1-16,0 0-2 0,0 0-9 16,0 0-9-16,0 0-16 0,0 0-16 15,0 0-20-15,0 0-17 0,0 0-16 16,0 0-13-16,0 0-7 0,0 0-7 0,0 0-4 16,2 0 1-16,4 6 2 0,3-1 2 15,6 5 15-15,8-1-4 0,3 6 6 16,3 4 0-16,5-5-8 0,9 5 2 15,1 3-6-15,7 1-8 0,4-1 2 16,-1 0-2-16,9 1-10 0,-3-1 4 0,6 0 6 16,0-1-4-16,-1 1 3 0,1-1 1 15,-6-3 0-15,3 3-2 0,-5-1 2 16,-1-1-7-16,-4-1 9 0,2 1-3 16,-4 1-2-16,-2-3 0 0,0 2 8 15,-6-3 0-15,-1 1-2 0,-2-4 4 16,-6 2 2-16,-2-6-6 0,-6 3 8 0,-1-5 0 15,-4 0-2-15,-4-5 2 0,-6 0 2 16,2 2 1-16,-3-4 0 0,-3 2-6 16,1-4-18-16,-2 2-54 0,-1-4-94 15,3 0-145-15,-6-3-219 0,3 0-335 16,-5-7 292-16,-3 0 229 0</inkml:trace>
  <inkml:trace contextRef="#ctx0" brushRef="#br0" timeOffset="-203313.42">26256 11956 221 0,'-7'0'17'0,"-1"-5"9"15,0 3 11-15,1-4 15 0,3 5 11 16,-3-1 14-16,7 2 19 0,-6-4 15 16,2 2 2-16,4 2 5 0,0 0 12 0,0 0 5 15,0 0 7-15,0 0-2 0,0 0-4 16,-4-2-3-16,4 2-13 0,0 0-22 16,0 0-18-16,0 0 82 0,0 0-128 15,0 0-20-15,0 0-10 0,0 2-9 16,4-2-4-16,0 6 24 0,5 1 46 15,6 4-2-15,1 8 23 0,6 0 1 0,3 3-10 16,1 4-15-16,3 4-13 0,1-1-20 16,4 1-3-16,-2 2-12 0,2 3-2 15,4 2-6-15,-2-3 3 0,3 3-1 16,-3 0-1-16,4 0-2 0,2 1 1 16,-3-1-1-16,1-2-1 0,-2-3 1 15,1 3-6-15,1-3 10 0,2-2-5 0,-3 3 8 16,-1-3 1-16,4-4-3 0,-3 4 0 15,3-4-2-15,-2-2 4 0,-1 0 2 16,-1 2-2-16,2-4-3 0,0-3-1 16,-5 3 5-16,3-1-7 0,-4-4-2 15,-2 3 0-15,1-3 10 0,1 1 1 16,-2-1 12-16,-4 0 5 0,-1-2 5 0,-3 0 0 16,1 0-3-16,-3-2 0 0,-5 0 6 15,0-2-1-15,0 2 13 0,0 0-10 16,-2-4 1-16,-1 0-4 0,-3 4-3 15,0-5-11-15,1-1-14 0,-3 1-2 16,1-3-1-16,-3-1-5 0,3 2 2 16,-3-5 5-16,-1 3 5 0,-2-2 7 0,1 0 3 15,-5-2 6-15,4 0 1 0,-4 0 8 16,0 0 4-16,6 0 130 0,-6 0-153 16,0 0-3-16,0 0-6 0,0 0-7 15,0 0-7-15,0 0-3 0,0 0-4 16,0 0 2-16,0 0 6 0,0 0 1 15,0 0-10-15,0 0-17 0,0 0-60 0,0 0-63 16,0 0-95-16,0 0-113 0,0-2-152 16,-6-4-239-16,6-1 41 0,-7-4 281 15</inkml:trace>
  <inkml:trace contextRef="#ctx0" brushRef="#br0" timeOffset="-202501.41">27188 11443 412 0,'-8'2'10'0,"1"2"17"16,1-4 15-16,2 0 9 0,-1 0 22 15,-1 0 23-15,6 0 18 0,0 0 16 16,0 0 18-16,0 0 11 0,0 0 19 0,0 0 10 16,0 0-25-16,4-8-35 0,-1-3-39 15,5-4-29-15,7-3-24 0,4-5-18 16,4-3-14-16,3 0-5 0,4-2 2 15,-1 0 5-15,1 2 1 0,2-2 2 16,-5 0-2-16,3-1 4 0,-2 3-4 16,-3-2 11-16,1 0 3 0,3 4 13 0,-3-1 17 15,-1 3 4-15,-7 2 9 0,3 3 12 16,-7 4 15-16,-3 0 8 0,-2 4 20 16,-5 3 15-16,2 2 6 0,-1-1 19 15,-5 5 15-15,0 0 4 0,0 0-4 16,0 0-15-16,0 0-27 0,0 0-23 0,0 0-34 15,0 0-32-15,0 0-23 0,0 0-8 16,0 0-9-16,0 0-13 0,0 0 0 16,0 0 0-16,0 0 5 0,0 0-7 15,0 0-6-15,0 0-19 0,0 0-50 16,0 0-28-16,0 0-37 0,0 0-73 0,0 0-87 16,0 0-82-16,0 0-105 0,-5-2-114 15,3 2-116-15,-6-4 205 0,-1 2 223 16</inkml:trace>
  <inkml:trace contextRef="#ctx0" brushRef="#br0" timeOffset="-201779.35">27713 10928 1175 0,'0'0'22'15,"0"3"-6"-15,0-3-4 0,0 0-8 16,0 0-4-16,0 0-13 0,0 6 6 16,4-4-5-16,-2 2-9 0,2-8 5 15,-1 4 14-15,-3 0 9 0,0 0 17 16,4-2 34-16,-4-4 35 0,4-1 9 0,-2-4 1 16,-4-2 11-16,-2-2 30 0,2 0 27 15,-3 6 18-15,1-2 36 0,-4 1 17 16,3 5-16-16,-5 3-25 0,6 0-40 15,-3 4-54-15,-3 3-47 0,-1 5-31 16,0 5-19-16,-6 7-11 0,0 6-4 16,-6 2 1-16,6-1-4 0,2-3-1 0,4 0 6 15,3-1-3-15,0-5 0 0,7-3 6 16,1-2-4-16,1-2 11 0,7-4-5 16,-6-3-1-16,5-3 1 0,3 1 4 15,3-8 3-15,4 1 3 0,2-12-2 16,4-6-1-16,-2-3-6 0,3-9-7 0,-1-5-10 15,-1-1-8-15,-5 0-8 0,-1-4 5 16,-5 8 4-16,-4 5 11 0,-5 8 35 16,2 7 52-16,-8 6 27 0,1 3-17 15,-5 4-101-15,0 12-191 0,-9 10-198 16,-7 10-180-16,-3 7-349 0,-8 10 243 16,-3-3 279-16</inkml:trace>
  <inkml:trace contextRef="#ctx0" brushRef="#br0" timeOffset="-201394.59">28029 12115 489 0,'0'0'0'0,"0"0"-12"16,0 0-27-16,4 0-27 0,-1-4-25 0,3-2-20 16,2 1 30-16,-5 1 33 0</inkml:trace>
  <inkml:trace contextRef="#ctx0" brushRef="#br0" timeOffset="-200983.33">28067 12083 390 0,'0'0'47'15,"0"0"37"-15,0 0 29 0,2-6 18 16,-2 3 19-16,0-5 13 0,0-3-4 0,-2 2-20 16,2-1-27-16,-2-3-6 0,2-1 23 15,-4 1 21-15,4 1 6 0,-2 1 6 16,-4 4-4-16,5-1 11 0,-3 5 14 16,-2-3 14-16,-2 4-1 0,3-2-35 15,-1 4-17-15,-1 0-35 0,-1 0-28 0,0 4-29 16,-1 0-27-16,-4 9-15 0,1 2-19 15,-3 2 0-15,4 3 0 0,-4 2 1 16,2-1-7-16,5-4 1 0,1-3 0 16,3-1-12-16,2-3-4 0,2-3-16 15,0-1 4-15,4-3 3 0,-2 1 3 16,3-2-5-16,3-2 4 0,1 0 11 0,6-2-3 16,0-5 11-16,-1-4 15 0,5-6-1 15,-6-4 7-15,4-5 1 0,0-3 7 16,-4-1-9-16,-3 2 1 0,-3-2 3 15,1 6 3-15,-8 5 3 0,2 8 62 16,-4 4 88-16,2 7 28 0,0 0 1 16,-2-6-17-16,-4 8-33 0,0 5-36 15,-3 7-39-15,-1 6-38 0,-1 2-18 0,-2 2-10 16,3 1-8-16,3 1-9 0,1-4-40 16,4-5-65-16,2 0-69 0,2-4-98 15,4-6-110-15,1 0-51 0,1-7-38 16,0-5-52-16,1-3-130 0,6-6 111 15,-3-9 234-15</inkml:trace>
  <inkml:trace contextRef="#ctx0" brushRef="#br0" timeOffset="-199695.61">27910 12498 1478 0,'-8'2'60'0,"3"-2"5"0,1-2 7 16,4 2-15-16,0 0-2 0,0 0-12 0,0 0-1 16,0 0 5-16,0 0-9 0,0 0-4 15,0 0-4-15,0 0-1 0,0 0 7 16,2-4 10-16,0 0 22 0,1-1 14 15,-1-1 24-15,0 3 12 0,2-3 64 16,-2 0-62-16,-2 6 6 0,0 0-2 16,0 0 4-16,0 0 2 0,0 0 14 0,0 0 12 15,-2 0-26-15,-4 0-27 0,-1 4-37 16,-3-2-18-16,1 5-23 0,-4 3-21 16,3 3-4-16,-1 0 7 0,-1-2-12 15,3 2-8-15,1 0-17 0,5-2-2 16,1 0 6-16,2-3-1 0,0 1-1 15,3-2 5-15,5 1-21 0,1-3 4 0,9-1-1 16,-1 0-7-16,5-8-1 0,3 0 1 16,-1-3 4-16,3-6-12 0,-1-2-2 15,-1 0-1-15,-3-2 12 0,-3-3 16 16,-3 0 12-16,-3 1 9 0,-9-3 4 16,-1-1 25-16,-3 5 54 0,-5 3 59 0,-3 0 47 15,-1 7 14-15,-6 5-26 0,-1-1-31 16,-1 4-35-16,0 6-43 0,-2 7-35 15,-1 3-51-15,1 7-106 0,2 5-162 16,0 3-194-16,4 5-275 0,3 1-341 16,6-4 398-16,4-3 294 0</inkml:trace>
  <inkml:trace contextRef="#ctx0" brushRef="#br0" timeOffset="-198911.58">27912 13153 1078 0,'-2'2'45'16,"-4"-2"37"-16,4 1 21 0,-3 3 12 15,5-4-2-15,-2 2-21 0,2-2-20 16,0 0-20-16,0 0-19 0,0 0-19 16,0 0-5-16,-2 6-6 0,2-6 12 0,0 0 22 15,0 0 26-15,0 0 4 0,0 3 9 16,0-3-3-16,0 4-11 0,0 0-6 16,0 3-7-16,0 1-7 0,2 5-12 15,3-4-10-15,-3 4 1 0,4-4-5 16,1 4-3-16,-3-3-2 0,4-3-6 15,-3 0 2-15,3-1 2 0,-2-4-7 16,-1 2 5-16,3-3-4 0,-4-1 13 0,3 0 2 16,-1 0 9-16,0-1 12 0,-1-5 18 15,1-1 19-15,0-6 12 0,-3 1 8 16,3-6-13-16,-2 1-13 0,0-3 7 16,-4 3 36-16,0 0 43 0,-4 2 37 15,2 2 28-15,-2 0 19 0,-2 6 8 0,-1-1 2 16,-1 6 3-16,-1 1-40 0,1 1-56 15,-1 0-52-15,-4 3-36 0,3 5-33 16,-5-1-38-16,4 6-71 0,1-3-55 16,-3 3-56-16,4-4-93 0,-1 2-149 15,5-2-165-15,1 1-169 0,0 1-171 16,4-4 4-16,6 1 369 0</inkml:trace>
  <inkml:trace contextRef="#ctx0" brushRef="#br0" timeOffset="-192180.17">9650 13194 42 0,'0'0'13'0,"0"0"6"0,0 0 2 16,0 0 0-16,0 0-1 0,0 0-1 15,0 0-2-15,0 0-1 0,0 0-1 16,0 0 1-16,0 0 0 0,0 0-3 0,0 0 1 16,0 0-1-16,0 0-3 0,0 0 2 15,0 3-1-15,2-1 1 0,-2-2 0 16,0 0-1-16,0 0 5 0,0 2-2 16,0-2-1-16,0 0-4 0,5 4-2 15,-3-2-1-15,4-2-1 0,1 0-4 0,-3 1 2 16,2 3 3-16,1-4 8 0,1 0 4 15,0 0 7-15,1 0 0 0,0 0 7 16,3 2 0-16,1-2-3 0,-2 0-4 16,3 2-5-16,-3-2-9 0,4 0 0 15,-2 0 0-15,0 0-3 0,3 4 0 16,1-4 2-16,-2 0 0 0,0 0 1 0,0-4 2 16,4 4 4-16,0-2-3 0,-2 0 2 15,4 2-4-15,-1-4-2 0,3 4-3 16,-4-1 0-16,-2 1-3 0,2-2 2 15,-2 2-5-15,-4 0 1 0,2 0 0 16,0 0 3-16,0 0-4 0,-3 0 0 0,1 0 0 16,-2 0-1-16,4 0-2 0,-3 0 2 15,1 0 3-15,-2 0-2 0,4 0 4 16,-1 0-1-16,-5 0-3 0,3 2 0 16,-1-2-1-16,0 0 2 0,-1 0-1 15,3 0 1-15,-6 0-1 0,3 1-1 16,-3-1 1-16,1-1 0 0,-4 1 4 0,1 0-1 15,-1 0 0-15,2 0-1 0,-2 0-1 16,-4 0-1-16,0 0-4 0,0 0-34 16,0 0-38-16,0 0-43 0,0 0-85 15,0 0 4-15,-4 1 75 0</inkml:trace>
  <inkml:trace contextRef="#ctx0" brushRef="#br0" timeOffset="-190903.94">9508 13182 497 0,'-15'-3'9'15,"0"1"25"-15,3 2 16 0,3-6 50 16,1 4-27-16,1 1-2 0,7 1-1 0,-4-4-5 16,4 4 3-16,0 0-9 0,0 0-12 15,0 0-12-15,0-4-3 0,0 4-13 16,0 0-3-16,0-4-9 0,6 4-5 15,-1 0-2-15,5-1-1 0,1 2 0 16,2-1 3-16,3 6 0 0,1-4-2 0,1 2 1 16,5 3 1-16,2-3-4 0,-1 3-1 15,5-1 5-15,1-1-2 0,4 3 5 16,0-5-1-16,4 1-4 0,3-2 9 16,3-2 37-16,3 0 6 0,0 0-4 15,6-2-5-15,-2-2-6 0,2 1-9 16,0-1-9-16,0 0-8 0,2 1-4 0,-4-1-6 15,0 0-1-15,-2-3-4 0,0 3 4 16,0-2 0-16,0 1 0 0,0 1 3 16,-3-1-3-16,-1 3 13 0,1-4-6 15,-1 1 3-15,-2 3-2 0,1-4-1 16,1 4-3-16,1 0 4 0,1-1-3 16,0 1 0-16,-2-4 110 0,6 2-111 15,2 1-3-15,-2-1 1 0,-3-2-7 0,-3 5-1 16,2-5 1-16,-3 4-7 0,-1-2 6 15,-1 3 8-15,1-1 2 0,-1 2-3 16,-1-4 2-16,1 2-3 0,-4 2 7 16,1-2-9-16,3 2 3 0,0 0 0 0,-3 2 0 15,1-2 0-15,-2 0 0 0,1 2-1 16,-1 2 6-16,-2-2-3 0,2-1 3 16,-2 3-5-16,0-4 3 0,3 2-1 15,-1 0 4-15,-2 2-3 0,4-4-1 16,-4 0 7-16,2 0-5 0,-1 1-1 15,1-1 5-15,-4 2 2 0,0-2-1 16,-2 4 0-16,2-4 2 0,-2 2 1 0,1-2-2 16,-1 0-2-16,0 0 0 0,-2 2-6 15,6-2-1-15,-2 3 6 0,0-3 2 16,0 2 1-16,2-2 0 0,0 2-4 16,-2 2 14-16,0-4 0 0,2 2 8 15,0-2-7-15,-6 2 3 0,2-2-1 16,0 3 7-16,-2-3-3 0,-1 2 0 15,3-2-1-15,-2 0-7 0,-2 2-1 0,5-2-8 16,1 4 4-16,-2-4-9 0,2 0 1 16,0 0-6-16,0 0 1 0,-2 0 5 15,6 0-5-15,-4-4 1 0,0 4-3 16,0 0-3-16,-2 0 5 0,2 4 2 16,-2-4 0-16,0 0 2 0,0 2-3 0,0-2-109 15,-3 0 133-15,3 0-3 0,0 0 3 16,-4 2-4-16,8-2-1 0,-7 0 1 15,5 0-4-15,-2 3-3 0,0-3-11 16,0 2-2-16,2-2 0 0,2 2-1 16,2-2 4-16,-4 0-2 0,0 0-4 15,-2 0 3-15,2 0-4 0,0 0 4 0,-2-2-6 16,0 4 2-16,0-2 2 0,2 0-2 16,0 4 3-16,-1-8 0 0,-1 8 0 15,2-4-4-15,-2 0 3 0,0 0 0 16,0 0 0-16,-2 2 4 0,2-2-5 15,2 0 4-15,-1-2-4 0,1 4 4 16,-2-2-3-16,0 0 2 0,0 0-6 0,0 1 8 16,0-1 0-16,0 4 23 0,-1-4-32 15,1 0 0-15,0 0 4 0,0 2 0 16,0-2-5-16,0 2 4 0,0 2 0 16,-1-4-6-16,-1 0 6 0,4 1-1 15,-2-1 4-15,0 2-1 0,0-2 2 16,0 4-2-16,-3-4-3 0,1 0 0 0,-2 0 4 15,-1 0-1-15,1 2 4 0,0-2 0 16,1 0-1-16,-3 0-5 0,1 0 4 16,-1 0 0-16,3-2-6 0,-5 2-3 15,1 0-35-15,1 0-116 0,-1 0-88 16,1 0-119-16,1 0-118 0,7 2-43 0,2-2 203 16</inkml:trace>
  <inkml:trace contextRef="#ctx0" brushRef="#br0" timeOffset="-189860.58">18578 13268 200 0,'1'6'27'0,"-1"-6"18"16,0 0 15-16,0 0 6 0,0 0-3 16,0 1-8-16,0-1-10 0,0 0-15 15,0 0-11-15,4 4-9 0,0-2-1 16,0 0 3-16,0-2 5 0,3 0 7 0,1 0 1 16,1 4 13-16,1-4 3 0,3 0 4 15,2-4 9-15,-2 4 3 0,4 0 3 16,4-2-2-16,0 2-3 0,3 0-7 15,1 0-6-15,5 0-7 0,2 0 6 16,-3-2 3-16,5-2 2 0,1 4 1 16,1 0-4-16,0-1-1 0,8 1 0 15,-3-6 5-15,1 4 0 0,3 0 14 0,1-3 1 16,1-1-4-16,6 2 3 0,-2-1-5 16,2 3-7-16,2-2-4 0,-1 2-15 15,-1-3-7-15,4 5-6 0,-4-4 0 16,4 0-9-16,-3 3-2 0,-1-1 1 15,-2 2-5-15,6-4 2 0,-2 2-4 0,-4 0 3 16,-2-2-6-16,2 4 9 0,-2-1 0 16,0-1 3-16,0-2 1 0,-1 4 10 15,1-4 17-15,-2 4 17 0,2-5 4 16,4 3-1-16,-4-4-3 0,-1 4 2 16,1-1-1-16,-2 1 1 0,-4 2-6 15,3-2-13-15,-5 2-9 0,1 0-2 0,-1 0-1 16,-5-4-6-16,2 8 3 0,-2-4-2 15,2 0-8-15,-4 2 6 0,0-2-12 16,0 2-95-16,2-2 110 0,2 3-12 16,-4-3 9-16,3 2-2 0,-3 0 0 15,-1-2-2-15,1 0 1 0,0 0 3 16,-2 0-18-16,2 4 6 0,0-4-4 0,0 2 1 16,-2-2 0-16,0 2 12 0,2 1 19 15,-2-1 23-15,2-2 14 0,0 2-10 16,6-2-6-16,-6 4-5 0,0-4-14 15,0 0-11-15,-2 2-10 0,0-2-12 16,0 0-4-16,-3 0 4 0,3 0 3 16,2 0-6-16,-2 0 5 0,2 0-5 0,-2 0 0 15,2-2 5-15,2 2-5 0,-6-4 7 16,2 2-1-16,1 2 9 0,1-2-1 16,0-1 2-16,-2 3 7 0,2-2-5 15,-4 0-9-15,-4 2 3 0,-1 0-5 16,0-4-1-16,-5 4 2 0,-3 0-7 0,-3-2 8 15,1 2-9-15,-6 0-1 0,-1 0-1 16,1 0 5-16,-3 0 3 0,0-2 1 16,-6 2-1-16,0 0-8 0,0 0 2 15,1 2 5-15,-1-2-7 0,0 0 4 16,0 0-1-16,0 0 2 0,0 0-6 16,0 0 0-16,0 0-14 0,0 0-68 0,0 0-96 15,0-2-107-15,-1-1-114 0,-5 1-134 16,-2 2-182-16,-3 0 103 0,-2 0 248 15</inkml:trace>
  <inkml:trace contextRef="#ctx0" brushRef="#br0" timeOffset="-188595.85">22762 12723 832 0,'0'0'23'0,"0"0"9"0,0 0 4 15,-2 6 3-15,2-6 4 0,0 0-12 16,0 0 0-16,0 0 5 0,0 0 8 16,0 0-8-16,0 0-8 0,0-4 0 0,-2 0 6 15,2 0 2-15,0 1 16 0,0 3 11 16,0 0 8-16,0 0 5 0,0 0-3 15,0 0-7-15,-6-6-12 0,6 6-10 16,0 0-11-16,0 0-4 0,0 0-6 16,-2 2-9-16,2-2-2 0,0 0-3 15,0 0 4-15,0 0-6 0,0 0 1 0,0 0 5 16,0 0 1-16,0 0-1 0,0 0 4 16,0 0-12-16,0 0 0 0,0 0 1 15,0 0-5-15,0 0-31 0,0 0-71 16,0 0-93-16,2 4-60 0,0-2-5 15,2 3-32-15,-2 4-113 0,4 1 157 0</inkml:trace>
  <inkml:trace contextRef="#ctx0" brushRef="#br0" timeOffset="-188242.56">22758 13073 3002 0,'-8'2'8'0,"8"-2"-9"0,-5-2 0 0,5 2-9 16,0 0-31-16,0 0-40 0,0 0-15 15,0 0-23-15,0 0-44 0,0 0-50 16,0-2-13-16,-2-4 12 0,4-1 37 16,0 1 46-16,3 3 30 0,-3-3 39 15,-2 6 53-15,0 0 47 0,0 0 58 0,0 0 43 16,0 0 2-16,0 0 0 0,0 0-21 15,0 0-29-15,0 0-28 0,0 2-37 16,0-2-21-16,0 4-14 0,-2-3 1 16,4 5 0-16,-2 1-5 0,4-3-39 15,-4 4-35-15,2-5-24 0,-2-3-16 16,6 2-6-16,-5 0 0 0,3-4-7 0,2 2 38 16,1-5 17-16,-1 1 1 0,4-7-22 15,-3 1-57-15,-1-6-58 0,5 1 62 16,-1-6-61-16,-3 1 87 0</inkml:trace>
  <inkml:trace contextRef="#ctx0" brushRef="#br0" timeOffset="-187801.32">22790 12729 2293 0,'-11'-4'122'0,"1"0"67"0,7 0 11 16,-5 1-29-16,8 3-30 0,0 0-40 0,0 0-28 16,0 0-66-16,0 0-103 0,0 0-61 15,0 0-60-15,0 0-26 0,0 0 30 16,2 0 30-16,-2 2 49 0,0-2 40 16,0 0 35-16,0 0 28 0,2-2 33 0,2 2 62 15,-4 0 63-15,0 0 53 0,0 0 19 16,0 0 3-16,0 0-1 0,0 0-6 15,0 0-25-15,-4 2-46 0,2-1-38 16,2-1-32-16,-2 4-29 0,-2 0-14 16,4 0-23-16,-2 3-5 0,0 2 2 15,2 1-12-15,-3 1-31 0,3-4-20 16,3 2-18-16,-1-3-15 0,4-2-5 0,-4-1 16 16,4-1 20-16,-6-2 8 0,3-2 186 15,-1-1-149-15,2-1 16 0,-2-3 9 16,0-5 8-16,-2 1-6 0,4 0-3 15,-4 0 3-15,-4 4-4 0,2-5 21 16,0 9-7-16,-2-3-10 0,0 4-24 0,4 2-79 16,-1 2-158-16,-7 0-141 0,2 9-122 15,-3 4-86-15,-1 2 237 0</inkml:trace>
  <inkml:trace contextRef="#ctx0" brushRef="#br0" timeOffset="-187372.58">22754 13089 2883 0,'-7'4'0'0,"7"-4"-14"0,0 0-27 0,0 0-75 16,-2-4-76-16,2 4-35 0,0 0 6 15,0 0 11-15,-4-1-5 0,4 1 4 16,0 0 49-16,0 0 62 0,0-6 50 16,0 2 38-16,0 4 47 0,2-5 65 0,-2 5 65 15,0 0 50-15,0 0 31 0,0 0 19 16,0 0-27-16,0 0-51 0,0 0-53 16,0 0-50-16,0 0-54 0,0 2-60 15,0 1-50-15,2-1-15 0,-2 0 11 16,2 2 13-16,-2-4 0 0,3 2 14 15,-3-2 16-15,0 0 23 0,0 0 25 16,2 0 58-16,0-2 58 0,-2 2 52 0,4-6-9 16,-4-3-29-16,2-4-27 0,-4-2-22 15,2 2-38-15,-4 2-17 0,0 0-10 16,1 1-17-16,1 5-4 0,2 5-47 16,-4-4-77-16,4 4-117 0,0 0-143 15,0 0-157-15,0 0-51 0,0 0-22 0,0 0 244 16</inkml:trace>
  <inkml:trace contextRef="#ctx0" brushRef="#br0" timeOffset="-187223.67">22767 12699 906 0,'-13'7'-144'15,"6"8"-168"-15,-3 0 107 0</inkml:trace>
  <inkml:trace contextRef="#ctx0" brushRef="#br0" timeOffset="-183769.26">6792 13424 442 0,'0'0'5'0,"0"0"6"0,0 0 6 15,0 0 7-15,0 0 4 0,0 0-3 0,0-2-2 16,4 1 2-16,-8-5 6 0,2 4 21 15,0-5 11-15,1 3 16 0,-7 0 17 16,2-1 28-16,-1-1-16 0,-1 4 6 0,-1 0 5 16,1-1-13-16,-1 3-14 0,-1-2-17 15,-3 2-17-15,4 2-18 0,-3 3-15 16,-3 1-16-16,0 1-5 0,0 4-8 16,-4 4 2-16,2 6 3 0,-4 1-3 15,4 0 4-15,0 6 2 0,6-2 1 16,1 4 0-16,-1 4 3 0,7-3-9 15,2 1 3-15,2 3-3 0,4-5-1 16,2 0 0-16,1 0-1 0,1-8 9 0,1 0-2 16,3-5-6-16,3 2 0 0,2-5 4 15,2-4 2-15,2 3 4 0,3-6 8 16,3-5-2-16,3 0 12 0,4-6 1 16,-2-3 1-16,6-6 2 0,1-2-3 15,-1-6 10-15,-2-5 7 0,-4-3 36 16,2-7 36-16,-3-3 56 0,-5-4 24 0,-1-3 1 15,-6 1 5-15,-6 1 0 0,-6-5-24 16,-7 5-29-16,-7-3-22 0,-8 0 14 16,-8 7-13-16,-4 6-18 0,-7 4-22 15,-5 8-27-15,-10 11-27 0,-4 11-94 16,-8 15-130-16,1 14-186 0,-6 16-227 0,-2 18-248 16,-2 8-117-16,2 16 370 0</inkml:trace>
  <inkml:trace contextRef="#ctx0" brushRef="#br0" timeOffset="-178626.89">7378 14129 95 0,'0'0'7'0,"0"-5"5"0,4 3 5 0,-4 2 2 15,0 0 0-15,0 0 3 0,0 0 4 16,0 0 5-16,0 0 2 0,0 0 8 16,0 0 6-16,0 0 9 0,0 0 5 15,0 0 12-15,0 0-1 0,0 0-3 16,0 0-13-16,0 0-12 0,0 0-10 0,0 0-7 16,0 0-18-16,0 0-4 0,4-2-4 15,-4 2-3-15,0 0-1 0,2 2 0 16,5 0 11-16,1-2 20 0,7 4 7 15,4-4 11-15,5 0 10 0,6-4 1 16,3 2-11-16,3-4-7 0,1 4-7 0,1-5-3 16,4 1 7-16,-1 3 2 0,1-3-5 15,3 1-2-15,-1-3-1 0,-1 4 0 16,4-1 0-16,-3-1-8 0,3 3-7 16,-3-3-1-16,-3 0-1 0,1 5-3 15,-3-1-9-15,-1 2 4 0,-2-4 1 16,-2 2 0-16,0 0 4 0,-4-2 9 0,3 4-4 15,-1-1 2-15,-4-1-4 0,2-2-2 16,-3 4 0-16,3 0-7 0,-4-2 1 16,-1 2 6-16,-4 0-7 0,3-2 6 15,1 2-4-15,-2 0 5 0,1-3-9 16,-1 3 3-16,-2 0-2 0,-1-2 42 16,-1 2-50-16,2 0-2 0,-2 0 5 0,-2 2-4 15,-2-2 1-15,0 3 0 0,-3-3-1 16,-1-3 1-16,4 3 8 0,-6 0-3 15,3 0-1-15,-3 0 1 0,1 0 3 16,-3 0-1-16,1 0-3 0,-6 0 0 16,3 0 3-16,-1 3 1 0,-4-3-2 0,0 0 1 15,0 0-2-15,0 0 1 0,6 0-3 16,-6 0-5-16,2 2 8 0,3 0-12 16,3 2-37-16,1-1-84 0,1 3-82 15,-1 3-86-15,5 3-144 0,3-9 163 16</inkml:trace>
  <inkml:trace contextRef="#ctx0" brushRef="#br0" timeOffset="-177338.16">10997 14031 750 0,'-15'-4'24'0,"4"0"30"0,-2 1 16 0,3 1 14 16,1 0 9-16,1-2-13 0,8 4-15 15,0 0-19-15,0 0-23 0,0 0-19 16,0 0-7-16,0 0-6 0,0 0-5 16,0 0 2-16,0 0-2 0,0-2 7 0,6 2 5 15,-1 2-1-15,9-2 1 0,3 4 1 16,0-4 4-16,5 2-1 0,-1 0 0 16,4 3 0-16,-3-3-1 0,3 2 0 15,1-2 0-15,-1-1 5 0,3 3-4 16,1 0-3-16,3 0 0 0,-4-1 0 15,4 1 5-15,-1-2 0 0,1 0 8 0,0-2 15 16,-2 4 9-16,6-4-11 0,-2 1 6 16,0-2-8-16,2 1-1 0,2-4 3 15,1 4-1-15,-3-2-3 0,4 0-1 16,2-3-1-16,1 3-4 0,0-2-1 16,3 2-7-16,-3-4-3 0,-1 5-2 15,-1-5-1-15,-1 4 2 0,2 0-4 16,-3-1 3-16,3-1 7 0,0 0-2 0,-3 2-4 15,3 0 0-15,-6-1-2 0,3-1 3 16,-3 0-4-16,-2 2 3 0,0 1-2 16,2-3 2-16,-6 4 2 0,1-2-1 15,1 0-1-15,-6-2 2 0,1 3-3 0,-3 1 2 16,1-2-1-16,-1 2-4 0,-1 0 3 16,2 2 0-16,-3-2-1 0,-1 0 4 15,4 0-2-15,-3-2 3 0,3 2-7 16,1 0 6-16,1 0-7 0,-3-4 3 15,5 4-1-15,-5 0 3 0,1 0-6 16,1 0 3-16,1-2 0 0,3 2 0 16,-3 0 0-16,-1 0-6 0,-1-2 7 0,-1 4-1 15,1-4-1-15,-3 4 2 0,-1 0-6 16,2 2 7-16,0-2-4 0,-5-1 5 16,5 3 2-16,-2-4-4 0,2 2-3 15,-1 0 3-15,-1-2 0 0,2 4-1 16,-1-4 1-16,-1 0-4 0,2 0 3 0,0 0-2 15,-3 1 3-15,1-1 0 0,-2 2 3 16,2-2-1-16,-2 4-3 0,0-4 4 16,5 2-5-16,-1-2 0 0,0 0 3 15,-3 0 1-15,5 0-6 0,-2 0 8 16,-1 0 3-16,-3 2-5 0,0-2 0 16,2-2 3-16,-2 2 15 0,0 0 23 0,-2 0 3 15,2 0 5-15,-2-2-22 0,-6 2 41 16,4 0-5-16,-4-4 1 0,3 4 0 15,-5 0-10-15,1-2-8 0,-1 2-8 16,-1 0-10-16,-3 0-18 0,3 0 44 16,-6 0-56-16,3 0-4 0,-5 0 0 0,4-1-1 15,-4 1 3-15,0 0-4 0,0 0 3 16,0 0 0-16,0 0 4 0,0 0-4 16,0 0 4-16,4 1-4 0,-4-1 3 15,0 0-31-15,0 0 31 0,2 0 1 16,-2 0-9-16,4 0-39 0,-1 0-114 15,-3 0-82-15,4 0-108 0,0 2-159 16,0 2 30-16,-4-4 188 0</inkml:trace>
  <inkml:trace contextRef="#ctx0" brushRef="#br0" timeOffset="-174419.42">15512 13975 138 0,'6'0'13'0,"-6"0"5"0,0 0-4 15,2 4-3-15,3-2-4 0,-5-2-4 16,2 1 10-16,6-1 6 0,-3 4 0 15,5-2-2-15,-1-2 6 0,3 2 13 16,5 2 11-16,2-3 4 0,1 5 2 16,3-2 1-16,2-1-7 0,-1 1 5 0,1 2-1 15,-1-1-9-15,1-1 2 0,1 3 5 16,1-1 3-16,3 0 14 0,4-3 9 16,0 1 12-16,2-2 5 0,2-2-7 15,3 0 0-15,-1-2-14 0,4-2-10 16,5 3-8-16,4-5 27 0,1 4 10 15,1-4-9-15,0 3-18 0,0-3-6 0,3 4-11 16,1-1-9-16,-2 1-4 0,1 0-18 16,-3-4 9-16,0 4 2 0,4-1-4 15,-5 1-1-15,-3 0 6 0,0-4 22 16,2 5 11-16,-4-5 6 0,2 6 0 16,-1-2-3-16,-1-3-10 0,2 3-10 15,-4 2-7-15,0-6-6 0,2 6-5 0,-1-2 22 16,1 2 7-16,-6 0 0 0,4-3 5 15,1 3-3-15,-5 0 11 0,6 3 0 16,0-6-6-16,-3 6-19 0,-1-1-11 16,1-2-9-16,-1 0-13 0,-2 0 4 15,1 2-12-15,-3-2 4 0,-1 4-5 0,0-4-2 16,-4 0-2-16,3 0 0 0,-3 2 4 16,2-2 4-16,-2 0-4 0,4 0 10 15,-1 0-11-15,3 0 9 0,0 1-9 16,1 3-2-16,4-4 10 0,0 0-7 15,-1-4-4-15,3 4 10 0,0 0-6 16,-2 0 0-16,-1-1 0 0,3-1 6 0,-2-2-4 16,2 0-3-16,-3-1 5 0,3 3 4 15,-2-4-7-15,0 4-5 0,2-3 5 16,-1-1 1-16,1 2-2 0,-2 1 0 16,-4 1 1-16,5-4 4 0,-1 4-5 15,-2-3 0-15,3 1-2 0,-1 0 6 16,-2 3 1-16,2 1-4 0,3-2 2 0,-5 2 3 15,4-4 0-15,0 4 9 0,0 0-9 16,0 0-5-16,-1-2-1 0,-3 2-1 16,2-2-1-16,2 2 11 0,-5-3-3 15,3 3-11-15,-3 0 7 0,-3-2-5 16,1 2 6-16,3-2 3 0,-3 2-6 0,-1-4-6 16,1 2 6-16,-4 2-3 0,1 0 0 15,-5 0 0-15,0 0 0 0,4 0 5 16,-4 2 1-16,0 2-1 0,4-2-3 15,-4 0-2-15,0 3 6 0,0-3 4 16,0 2-10-16,0-1 5 0,2 1-7 16,-2 0 3-16,2 0 4 0,2-3-4 15,-4 1-1-15,2 2 0 0,-2-2 1 0,-2-2-2 16,2 2 4-16,-2 1 9 0,0-3-11 16,0 0 7-16,2 2-7 0,0-2 11 15,0 0-2-15,2 0-7 0,-2 0 0 16,0 0 5-16,0-2-5 0,0 4-2 15,8-4 1-15,-4 2 4 0,-2 0 0 16,-1 2 4-16,3-2-5 0,-2 0-1 0,0 0 1 16,0 0-1-16,0 0-7 0,2 2 6 15,-2 2 0-15,1-8-4 0,3 8 1 16,-4-2 4-16,4-2 1 0,-3 2-1 16,3-2-4-16,0 3 6 0,0-3-1 15,-5 0-1-15,5 0 1 0,-6 4-7 0,6-4 7 16,-4 4-39-16,2-2 43 0,-3 0-5 15,3 1 5-15,-2-1 0 0,0 0-6 16,2 2 7-16,-4-4-1 0,0 2 0 16,-2-1-10-16,2 3 5 0,0-2 1 15,0 0-5-15,2 2 4 0,-6-3 5 16,2 1-6-16,-1 2 6 0,-3-4-2 0,2 0-10 16,-3 2 6-16,-3-2-1 0,3 2 1 15,-3-2 3-15,-1 3 0 0,0-1-5 16,-5-2 1-16,3 0 5 0,-2 2-1 15,-2-4 5-15,-2 2 11 0,0 0 13 16,-5 0 10-16,1 0-3 0,-1 0-6 16,-3-2-1-16,1 2-7 0,-1 0-4 0,-1 0-5 15,2 0-13-15,-5 2-2 0,5-4-1 16,-2 2-1-16,-3 0 1 0,3 0-2 16,-2 0 1-16,3 0 1 0,1 0 0 15,-1 0 0-15,1 2-11 0,0-2 12 16,-1 0-4-16,3 0 5 0,-3 0-1 0,1 0 1 15,-5 0-5-15,3 2 1 0,-2-2 5 16,0 0-6-16,-1 4-4 0,-3-4-10 16,6 2-106-16,-6-2-123 0,0 0-143 15,0 0-156-15,0 0-152 0,-2 0-33 16,-11 0 284-16</inkml:trace>
  <inkml:trace contextRef="#ctx0" brushRef="#br0" timeOffset="-173222.65">15871 14114 626 0,'-11'-5'22'0,"3"3"30"16,5 0 23-16,-5-3 11 0,8 5 1 15,0 0-11-15,0 0-19 0,0 0-20 16,0 0-17-16,0 0-7 0,0-2-13 15,0-4-1-15,8 1-6 0,-1 1 1 16,4-7 8-16,5 3-2 0,2-1-3 16,5 2 2-16,0-1-1 0,3-1-1 0,1 3 5 15,3 1-1-15,2-3-3 0,-2 4 1 16,1 1 0-16,3 1-1 0,-2 0 2 16,7-2 4-16,-3 4-2 0,4 0-4 15,0-2 4-15,-3 2 0 0,5 0-1 16,2-1-1-16,-1 1 4 0,0 0-2 15,3 1 3-15,-1 1-3 0,2-2-1 0,-1 4-3 16,3-4 3-16,0 0-1 0,0 2 0 16,-3-2-3-16,-3 0 0 0,-3 0 2 15,-2 2 2-15,-1-4-2 0,-3 2 0 16,-2-2 2-16,1 4-1 0,-5-2-4 16,-2 0 3-16,5 0 1 0,-5 0-3 0,4 0 4 15,-1 0-1-15,1-2-3 0,2 2-1 16,4-6-66-16,4 1-63 0,-1-3-94 15,5 1-74-15,-3-4 109 0</inkml:trace>
  <inkml:trace contextRef="#ctx0" brushRef="#br0" timeOffset="-155255.54">7461 14866 780 0,'-7'0'41'0,"3"-2"26"0,-2 0 21 15,6 2 0-15,0 0-14 0,-4 0-12 16,4 0-20-16,0 0-13 0,0 0-17 16,0 0-10-16,0 0-8 0,-5 0-1 15,5 0 1-15,0 0-5 0,0 0 2 16,0 0 1-16,0 0-5 0,0 0-7 0,0 0-40 16,0 0-27-16,0 0 9 0,0 4 15 15,2 2-9-15,3 1-6 0,-3 1-8 16,4-1 11-16,-2-1 15 0,1-3 9 15,1 1 11-15,-6-4 8 0,4 2 0 16,-2 0 5-16,3 1 13 0,-5-3 17 0,2 2 15 16,-2-2 20-16,0 0 18 0,0 0 13 15,0 0 11-15,6 0 6 0,-4 0-2 16,3 0-3-16,-1 0-2 0,8 2-9 16,-5-2-13-16,5 0-11 0,-3 4-16 15,4-4-4-15,0 0-9 0,3 0-7 16,1 2-5-16,-2-2-4 0,0 2 1 0,4 1-1 15,-2-1 1-15,3-2-2 0,-3 0 2 16,2 2 2-16,4-2-2 0,-4 0 3 16,4 0-1-16,1-2-1 0,-3 2 12 15,4-2 10-15,3-1 13 0,-4 1 2 16,3 0 13-16,-2-4 1 0,1 4 3 0,-1-3-11 16,1 3-9-16,4-4 7 0,-1 1 0 15,1 1-7-15,-4-1-11 0,6 3-5 16,-5-6 0-16,3 5-5 0,0-1-8 15,-1-2 0-15,-3 4-12 0,4 2 5 16,3-3 3-16,-5 1-5 0,4 2 3 16,0-2 0-16,-2 2-3 0,1-4 0 15,1 4-4-15,0-2 1 0,-2 0 0 0,2 2 2 16,-2 0 2-16,6 0-3 0,-5-3 6 16,5 3-1-16,-6 0 0 0,6-2 3 15,-6 2 0-15,6 0-2 0,0 0-4 16,0 0 0-16,1 0 0 0,3 0 3 15,-2-2 0-15,2 2-1 0,-1-4 0 16,1 4 0-16,-2 0 0 0,3-2 1 0,5 2 5 16,-3-1-1-16,-1-3-1 0,5 2 0 15,-4 0 1-15,1-2 3 0,3 3-1 16,-3-1 22-16,1-2-29 0,0 2-1 16,3 0 3-16,-5-1-2 0,4 1-4 15,2-4-2-15,1 4 2 0,-5 2-1 16,2-2 3-16,0-1 4 0,-1 3-4 0,1-2 3 15,0 0-3-15,-1 2 0 0,1 0-4 16,-2 0 9-16,2 0-5 0,-3 2 4 16,5 0-4-16,0 1 3 0,-3-1 0 15,-1 0 0-15,4 2 1 0,-2-2 4 16,2-2 5-16,1 0 3 0,-1-2-1 0,0 2-6 16,-2-4 1-16,2 2-2 0,4 0 2 15,-2-1 0-15,-2 1-1 0,0 0 1 16,3-2-2-16,-5 2 0 0,0 2-6 15,0-2 2-15,0 2 3 0,-1 0-1 16,-1 0-2-16,-1 0 0 0,-1 0-8 16,4 2 8-16,-3 0-8 0,3-2 7 0,-3 0-4 15,-3 4 4-15,1-4-3 0,-3 0 4 16,3 0 0-16,-4 0-1 0,0 0-1 16,-1 0 0-16,-3 0 4 0,2-4-2 15,-4 8-3-15,1-4-1 0,-1 0 3 16,0 2 1-16,-4-2 3 0,2 2-9 15,-1-2 3-15,3 3 1 0,0-1 1 16,-2 0-6-16,2 2 4 0,-3-2 5 0,1 3-5 16,-4-3 4-16,5 0-5 0,-3 2 5 15,4-4-1-15,-4 0 0 0,5 0-2 16,1 2 0-16,-2-2 4 0,0-2 106 16,2 2-114-16,-2-4 25 0,0 4 14 0,0-2 9 15,-3 2-5-15,3-2-6 0,0 2-6 16,-2 0-2-16,4 0-2 0,-6 2-13 15,3-2-2-15,-1 2 0 0,0-2-1 16,2 0-4-16,-1 0 0 0,1 4 1 16,2-8 5-16,-2 4-6 0,2-2 2 15,0 2-5-15,0-2 3 0,0-1 0 16,-2 1-5-16,0 2 2 0,0-2-7 0,2 2 8 16,-2 0 5-16,-3-4-6 0,1 8 4 15,-2-4-5-15,1 0 1 0,-5 2-4 16,3-2 3-16,-1 0-45 0,-1 2 50 15,1 1 4-15,3-1 1 0,-3-2-1 16,4 2-1-16,-7-2-4 0,7 0-1 16,-3 0 14-16,1 0 12 0,0 0 12 15,-1-2 8-15,1 2-6 0,1-2-5 0,-3 2-7 16,4-3-2-16,-3 3-12 0,1 0-6 16,-2 0-5-16,1 0 2 0,-1-2 1 15,-1 2-9-15,0 0 13 0,-1 2-8 16,1-2-1-16,1 0-1 0,-1 0 61 15,-1 0-67-15,5 0-4 0,-5 0-1 0,1 0 3 16,1-2 1-16,-1 2-5 0,1-2 13 16,1-2 15-16,-3 4 35 0,5-2 12 15,-3-3 17-15,-1 3 2 0,1 0 0 16,1-2-8-16,-3 2-17 0,-1 2-12 16,-1-2-12-16,-1 2-15 0,0 0-10 15,-2 0 0-15,0 0-8 0,-2 0-3 0,0 0 3 16,4 0 0-16,-4 0-5 0,0 0 5 15,0-3-6-15,0 3 6 0,0 0-6 16,-2 0 6-16,0 0-6 0,0-2 5 16,-2 2 1-16,1 0-2 0,1 0 1 15,-4 0 0-15,4 0-6 0,-4-2 4 16,3 4-3-16,-3-2 0 0,-2 0 5 0,5 0-1 16,-5 0 1-16,1 2-5 0,1-2 6 15,-2 3-2-15,1-3 6 0,-1 0-6 16,1 2-5-16,-3-2-1 0,1 2 6 15,-1-2 6-15,1 0-7 0,0 0 0 16,-5 0 0-16,3 0-5 0,0 0 7 16,-6 0 2-16,0 0-4 0,0 0 3 0,0 0 6 15,0 0-1-15,0 0 24 0,0 0 24 16,0 0 32-16,0 0 13 0,0 0 0 16,0 0-11-16,0 0-18 0,0 0-14 15,0 0-8-15,0 0-17 0,0 0-23 16,0 0-7-16,0 0-3 0,0 0 5 0,0 0-3 15,0 0 0-15,0 0-2 0,0 0 1 16,0 0 1-16,0 0 0 0,0 0 4 16,0 0-7-16,0 0 6 0,0 0-2 15,0 0 1-15,3-2-1 0,-3 2 4 16,0 0-7-16,0 0 0 0,0 0-5 16,0 0-37-16,0 0-172 0,-1 0-251 0,-1-5-376 15,-2-5-357-15,2-3 436 0</inkml:trace>
  <inkml:trace contextRef="#ctx0" brushRef="#br0" timeOffset="-154027.29">7189 14907 692 0,'-6'2'34'0,"1"-2"32"16,5 0 21-16,0 0 10 0,0 0-7 15,0 0 36-15,0 0-59 0,0 0-1 16,0 0-13-16,0 0 9 0,0 0 10 16,0 0 7-16,0 0 3 0,0 0-8 15,0 0-4-15,0 0-2 0,2-2-16 16,1-4 1-16,7 5-4 0,1-5-18 15,6 0 1-15,4 3-11 0,0-3-6 0,7 1-2 16,-3 1 0-16,1 0-13 0,-1 2-1 16,-1 0 5-16,3 2-7 0,-3-3 8 15,3 1 12-15,-3 2 8 0,1-2 0 16,-2-2-2-16,-6 4-1 0,-2-2-5 16,-4 2-3-16,-3 2-6 0,-1-2-3 15,-7 0-7-15,0 0 7 0,0 0 3 0,0 0 3 16,0 0 10-16,2 0 13 0,-2 0 2 15,0 0-4-15,0 0-7 0,0 0-2 16,0 0-1-16,0 0-10 0,0 0-2 16,0 0-9-16,0 0-4 0,0 0-4 15,0 0-49-15,0 0-76 0,0 0-82 0,0 0-102 16,0 0-19-16,6 0-90 0,-4-4-62 16,0-1 191-16</inkml:trace>
  <inkml:trace contextRef="#ctx0" brushRef="#br0" timeOffset="-153431.64">7329 14881 852 0,'-9'-2'43'16,"-1"2"48"-16,2-2 36 0,3 2 20 16,5 0-10-16,0 0-26 0,-4 0-18 15,4 0-25-15,0 0-27 0,0 0-25 16,0 0-8-16,0 0-10 0,0 0 0 0,0 0 4 15,0-3 1-15,4 6-6 0,1-3-2 16,9 2 7-16,-3 0 0 0,4-2 5 16,4 0-6-16,-2 4 6 0,4-4-7 15,0 2 7-15,1-1-2 0,1-1-4 16,2 4 2-16,-1-4-1 0,-3 2 1 16,2-2-2-16,-1 0 0 0,-5 2 0 0,0-4 6 15,0 4-5-15,-2-4 8 0,-1 2 15 16,1 0-4-16,-2-2 7 0,-2 2-3 15,-1-4-6-15,-3 3-2 0,1-1-2 16,-2-2-10-16,-6 4-3 0,3 0-27 16,-3 0-111-16,0 4-143 0,-1-2-109 15,-1 5-101-15,-14 6 182 0</inkml:trace>
  <inkml:trace contextRef="#ctx0" brushRef="#br0" timeOffset="-109815.1">3126 7754 2173 0,'-15'-2'56'0,"5"-2"49"15,3 4 27-15,1 0-16 0,-1 0-22 16,7 0-22-16,0 0-28 0,0 0-10 15,0 0-28-15,0 0-3 0,0 0-3 16,0 0 8-16,0 0 2 0,0 0-10 16,0 4 0-16,0-4 4 0,-2 2 3 15,2 7 28-15,0 10 71 0,0 3 12 16,0 2-8-16,2 8-12 0,-2 1-15 16,3 1-19-16,1 7-20 0,2-4-15 15,1 2-16-15,1 0 0 0,-1 6 5 16,-1 0 6-16,5 3 16 0,-5-2 40 15,7 1-8-15,-5 1-12 0,-1-1-6 16,3-1-12-16,-3 3-7 0,3-3 4 16,-3-1 10-16,3 1-10 0,-1-1 0 15,1 3-6-15,-3-7-8 0,5 4-6 16,-7 0-13-16,7-4 11 0,-7-2-5 0,3-2-2 16,0 0-9-16,-1-5 11 0,-1 1 3 15,-4-7-3-15,0 2-7 0,-2-4 8 16,-2-1 2-16,0-1-107 0,-6-4 169 15,1-1 33-15,-3-2 16 0,-3-2-12 16,2-2 1-16,-6 0 13 0,0-1 13 16,-4-5-9-16,-4 3-10 0,-3-6 4 0,-2-2-18 15,1-2 6-15,-1-6-31 16,-2-3-16-16,0 0-3 0,2-8 15 16,1 3 0-16,5-12-13 0,-1 2-31 15,6-10-18-15,2-1-7 0,4 0-4 16,3-8-11-16,7-1-50 0,-1-6-116 15,2 0-94-15,4-4-108 0,4 2-127 16,3-4-105-16,0 4-121 0,5-5-115 16,3-1-155-16,2-1 207 0,1-2 333 15</inkml:trace>
  <inkml:trace contextRef="#ctx0" brushRef="#br0" timeOffset="-109532.28">2844 7611 1942 0,'-22'-6'123'0,"6"1"52"16,5 5-14-16,11 0-26 0,0 0-25 15,0-2-26-15,10 7-17 0,12 3-22 16,9-1-19-16,8-3 5 15,10 0-3-15,8-8-5 0,2 2-3 0,-1 0-2 16,-1-3-4-16,0-3-10 0,-6 1 45 16,-4 1-56-16,-6-1 0 0,-5 3-4 15,-4-2-71-15,-5 4-121 0,-4 2-174 16,-6 0-181-16,-2 2-228 0,-6 4 293 16</inkml:trace>
  <inkml:trace contextRef="#ctx0" brushRef="#br0" timeOffset="-107950.23">3895 7726 1078 0,'-8'-15'53'0,"1"0"48"0,-3 4 73 15,3 0 57-15,-1 2 23 0,1-1 0 0,5 3-4 16,-4 1-9-16,6 6-13 0,0 0-21 15,0 0-37-15,-2 0-38 0,0 2-39 16,2-2-33-16,-3 6-32 0,3 9-18 16,0 7-1-16,0 15-13 0,3 13 10 15,1 12 161-15,2 10-181 0,1 10 9 16,1 4-1-16,-2 7-4 0,7-2-7 16,-4 0 3-16,5-2 4 0,-5-3-3 0,2-4 9 15,1-8 4-15,-7-7 0 0,7-7 4 16,-7-12 1-16,1-3-7 0,2-12 1 15,-3-9 4-15,-1-9 6 0,2-2-3 16,-4-9 19-16,-2-4 42 0,0 0 51 16,2-4 46-16,-2-14-21 0,0-14-25 0,0-18-39 15,0-13-86-15,0-17-78 0,0-10-68 16,-2-8-51-16,-4-12-36 0,2-3 14 16,-1-7 35-16,-3 5 46 0,4 9 40 15,0 7 40-15,3 18 34 0,1 8 55 16,0 19 43-16,0 13 22 0,1 15 17 15,-1 8-20-15,0 18-25 0,0 0-26 0,4 0-9 16,0 11-1-16,4 7 22 0,1 16 15 16,6 7-3-16,0 11 11 0,2 11-17 15,2 0-5-15,2 8-18 0,3-4-8 16,-3 0-4-16,8-4-2 0,-3-3-5 16,1-8 6-16,-1-8 11 0,4-3 8 15,0-7 16-15,-1-8 7 0,1-7-7 0,-2-5 14 16,1-6-5-16,-7-4-11 0,3-8-8 15,0-5-5-15,-5-12-23 0,-1-9-21 16,2-14-52-16,-2-12-59 0,-4-9-45 16,-4-10-4-16,-1-7 8 0,1 1 34 15,-5-1 29-15,1 2 24 0,-1 4 27 16,2 9 28-16,-1 13 58 0,-3 11 55 16,0 13 21-16,-2 13-2 0,0 6-18 0,-2 11-22 15,0 0-14-15,0 0-26 0,0 4-17 16,1 5 7-16,3 12 18 0,-2 10 8 15,4 12 27-15,-4 9-1 0,0 10-3 16,1 6-3-16,-1 10-5 0,2 4-16 16,0 0-10-16,0 2-5 0,1-2-2 15,3 0-7-15,-1-2 14 0,1-4 20 0,-2 0-8 16,5-3 1-16,-4-6-12 0,3-10-8 16,-1-5-15-16,1-5-2 0,-3-8-7 15,1-5-11-15,0-8-1 0,-1-8-1 16,-3-3-3-16,2-6-24 0,-5-3-85 15,-1-6-139-15,0 0-128 0,2-8-121 0,-2-5-318 16,0-14-396-16,0-7 417 0,-3-11 333 16</inkml:trace>
  <inkml:trace contextRef="#ctx0" brushRef="#br0" timeOffset="-107307.11">5152 7652 1383 0,'-10'-4'87'16,"3"-4"126"-16,-1 1 96 0,1 1 71 15,7 6 37-15,0 0 9 0,0 0-17 16,0 0-34-16,0 0-59 0,-6-5-94 0,6 5-10 16,0 0-52-16,0 0-36 0,-2 4-46 15,0-3-29-15,2 1-17 0,-4 2-27 16,3 0-31-16,2 9 3 0,-1 15 13 16,0 9 9-16,4 15 2 0,-4 9 3 15,0 14 5-15,2 5 2 0,0 5 11 0,2 3-11 16,0-5-3-16,-1 3 3 0,1-8-10 15,-2 0 1-15,2-3 4 0,0-12-8 16,1-3 0-16,-3-3 6 0,2-3 0 16,-4-5-6-16,2-3 0 0,-2-9-2 15,-2-7 2-15,-2-2 8 0,4-6-2 16,-2-7 3-16,0-6 13 0,2 1-3 16,-3-5-8-16,3-5 15 0,0 0 14 0,0 0 10 15,0 0 41-15,0 0 28 0,0 0 14 16,0-2 3-16,0 2-10 0,0 0-15 15,0 0-33-15,0 0-35 0,0 0-12 16,0 0-7-16,0 0-7 0,3 0-8 16,-1-5-1-16,8 3-5 0,3-2-2 0,6 2 0 15,5 1 6-15,9-3 0 0,2 2 5 16,11 0-4-16,-1-2 2 0,4 3-5 16,0-1 0-16,6-2 1 0,-4 0-1 15,0 1 2-15,-3 1-4 0,-5 0 3 0,-3 2-4 16,-4-4 0-16,-4 2 3 0,-6 0-4 15,-3 2-4-15,-6-3 4 0,-4 6 1 16,-7-3-4-16,-1 2-8 0,-5-2-56 16,0 0-213-16,-1 0-421 0,-5 0-375 15,-9 2-715-15,-6 2 649 0</inkml:trace>
  <inkml:trace contextRef="#ctx0" brushRef="#br0" timeOffset="-105381.27">4120 7778 626 0,'0'0'43'0,"0"0"26"16,2-4 12-16,-2 4 6 0,6-3-4 15,-6 3-16-15,0 0-15 0,1 0-18 16,-1 3-21-16,4 1-6 16,-2 2-6-16,2 3 5 0,3 4 2 0,1 2 10 15,5 5 2-15,-1 5 18 0,1 4 7 0,0 3 13 16,0 9 18-16,2 4-5 0,-1 1 0 15,1 1-8-15,2 8-11 0,-2-3-10 16,-2-5-12-16,0-1-12 0,2-1-7 16,-1-4-4-16,-3-7-1 0,4-1-1 15,-4-7 4-15,3-4 10 0,-5-1 7 16,1-4-7-16,-1-6 4 0,-1 0 2 16,-1-4 0-16,3-1-3 0,-3-4-2 0,-1 2-1 15,1-4-2-15,-3-4 2 0,4 2 0 16,-3-4 5-16,3-3 13 0,-1-6 6 15,-1-5-7-15,2-4 0 0,3-4 0 16,-5-2 1-16,-1-2 6 0,3-3 7 0,1-2-3 16,-1-1-136-16,1 1 142 0,1 4 0 15,3-4-9-15,-2-1-3 0,5 3-4 16,-1-2-1-16,2 1-5 0,-2 3-3 16,2-4-17-16,-2 3-11 0,-2 3 8 15,0-1-11-15,-3 2 3 0,-5 2 4 16,-1 0 0-16,-2 6 0 0,-4 5-1 15,2 1 11-15,-2 3 33 0,-3 0 19 0,3 9 0 16,0-4-1-16,2 8-16 0,0 0-6 16,0 0-12-16,0 0-11 0,0 0-14 15,0 0-2-15,0 0-7 0,0 0 10 16,0 0-11-16,0 0 1 0,0 0 0 16,0 0 0-16,0 0 2 0,0 0-1 15,0 0 1-15,0 0-5 0,0 0 8 0,0 0-2 16,0 0 1-16,0 0-5 0,0 0 5 15,0 0-1-15,0 0 2 0,0 0-1 16,0 0-1-16,0 0 2 0,0 0-2 16,0 0 5-16,0 0-6 0,0 0 1 15,0 0-2-15,0 0 2 0,0 0 0 0,0 0-5 16,0 0-4-16,0 0-39 0,0 0-90 16,-4-3-128-16,0 1-185 0,4 2-195 15,0 0-50-15,0 0 266 0</inkml:trace>
  <inkml:trace contextRef="#ctx0" brushRef="#br0" timeOffset="-104862.08">5101 7709 1150 0,'0'0'3'0,"0"0"-9"16,2 0 1-16,0 8-3 0,-1 7 2 15,5 13 1-15,-4 5-37 0,-2 17-92 0,0 10-230 16,-2 1 102-16,-5 2 100 0</inkml:trace>
  <inkml:trace contextRef="#ctx0" brushRef="#br0" timeOffset="-103615.83">2105 10163 1863 0,'-11'-15'113'0,"2"6"81"15,-5 3 42-15,11 1-11 0,-5 3-43 16,2 7-33-16,6 5-42 0,-2 5-40 16,2 13-38-16,0 3-19 0,-1 8-6 15,2 4 1-15,1 4 0 16,0 5 0-16,2 0 3 0,0 4 4 16,0-3 1-16,-1 1 3 0,3 2-3 15,-4-2-3-15,0-4 3 0,2-3 0 16,-4-2-5-16,0-8 1 0,-4-6 48 15,2-5 45-15,0-3 29 0,-4-8 34 16,3-6 6-16,-5 0 8 0,0-3-5 16,1-4-9-16,-3-2-24 0,1-2-31 15,-4-6-33-15,1-5-29 0,-3-1-31 16,-2-5-77-16,0-9-89 0,2-4-118 16,-4-10-122-16,4-5-115 0,-2-3-96 15,4-2-55-15,5-2-23 0,1-2 214 16,5 2-56-16,0 2 225 0</inkml:trace>
  <inkml:trace contextRef="#ctx0" brushRef="#br0" timeOffset="-103441.95">1886 10243 1710 0,'-6'0'115'16,"-1"-4"111"-16,7 4 70 0,-4 0 9 16,4 0-13-16,0 0-45 0,0 0-57 15,0 0-52-15,4-1-61 0,5-5-47 16,8-3-18-16,6 1-8 0,3-5-7 15,5 2-78-15,3-2-106 0,0 0-116 16,4 4-125-16,-4 7-115 0,1-6-51 16,-1 8-91-16,2 0 271 0</inkml:trace>
  <inkml:trace contextRef="#ctx0" brushRef="#br0" timeOffset="-102789.83">2374 10824 1042 0,'-4'3'-15'0,"4"3"-12"0,0-6-1 15,0 0-2-15,4 2-3 16,-4-2-7-16,2 0-4 0,-1-4 18 15,-1-2 20-15,0-1 11 0,4-8 2 16,-9 0 3-16,3-5 4 0,-4 1 15 16,2 1 22-16,-3 3 40 0,1 3 39 15,-3 1 49-15,1 8 21 0,-1 3 5 16,-1 0-24-16,3 7-48 0,-1 0-30 16,0 8-34-16,3 4 11 0,3 7-15 15,0-2 6-15,2 0-30 0,2-1-6 16,0-3-1-16,5-5-18 0,-1-2 0 15,-2-6-8-15,3 1-8 0,-1-6-10 16,2-2-21-16,-1-6-13 0,1-3-14 16,1-6-21-16,-1-9-42 0,1-10-19 15,-1-3-11-15,-1 4 11 0,-5-3 32 16,0 7 24-16,0 6 56 0,-2 8 81 16,-2 6 85-16,2 9 72 0,0 0 13 15,0 0-24-15,0 0-40 0,2 7-31 16,-2 5-37-16,4 6-30 0,3 1-26 15,1 3-13-15,-3 4-11 0,7-2-3 16,-1 1-1-16,4-5-25 0,0-3-81 16,-1-4-108-16,1-6-99 0,0-5-73 15,2-6-71-15,0-7-182 0,0-7 228 16,-2-5 174-16</inkml:trace>
  <inkml:trace contextRef="#ctx0" brushRef="#br0" timeOffset="-102026.79">2614 10571 2040 0,'-4'-6'103'0,"4"6"62"0,0 0-21 16,0 0-14-16,0 0-31 0,4 2-22 16,-4 2-19-16,3 3 2 0,5 4 3 15,0 8 7-15,-1-1-11 0,3 5-4 16,-1 5-4-16,4-4-10 0,-1 4-19 16,1-4-12-16,-4-2-2 0,1-3-6 15,-1-8 6-15,-1-4-7 0,-3-3 4 16,-5-4-1-16,0 0 0 0,4 0 26 15,0-11 20-15,-2-8-12 0,-2-10-11 16,0-9-57-16,-2-4-47 16,-4-3 6-16,4 6 10 0,-3 2 8 15,1 9 20-15,0 7 20 0,2 10 16 16,2 4-4-16,0 7-6 0,2-4-5 16,6 8-7-16,1 3-5 0,4 4-10 15,3 0-34-15,1 4 0 0,1 0-6 16,5-4-18-16,-2 4-28 0,4-7-13 15,-1-1 0-15,-1-3 15 0,1-4 23 16,-1-4 25-16,-6-3 12 0,4-3 9 16,-6 1 15-16,0-4 14 0,-2 0 18 15,-9 4 14-15,2 1 25 0,-6 3 81 16,-4 1 100-16,0 4 47 0,-2 0 17 16,-3 4-45-16,0 1-40 0,-1 5-46 15,-5 8-49-15,0-1-75 0,4 3 7 16,-5 3-20-16,7-1-8 0,1 0-4 15,1-5 4-15,1-4-9 0,4-4-20 16,4-1 3-16,-2-3 1 0,4-3-13 16,-2-4-2-16,2-3 7 0,7-3 0 15,-2-5-40-15,7-3-40 16,-3-5-48-16,2-5-41 0,0 0-18 16,0 2 18-16,-4 3 35 0,-3 10 39 15,0 0 60-15,-3 9 93 0,-5 2 85 16,2 0 24-16,-2 6 2 0,2 1 26 15,-2 8 39-15,0 4-14 0,2 3-38 16,2 4-36-16,0-2-40 0,3 1-23 16,3-5-26-16,8 0-18 0,-4-8-12 15,3-1-36-15,0-4-72 0,2-7-95 16,-1-7-137-16,5-4-165 0,-4-8-209 0,6-7-26 16,-3 0 287-16</inkml:trace>
  <inkml:trace contextRef="#ctx0" brushRef="#br0" timeOffset="-100651.64">3681 9975 2056 0,'-13'-4'55'15,"8"4"32"-15,-1 0-15 0,-2 6-34 16,8 3-4-16,0 12-13 0,0 14-4 16,2 12-2-16,4 5-3 0,0 7-3 0,-3 3 3 15,7 3 2-15,1-6-4 0,-1-5 3 16,-1-5-9-16,2-12 2 0,1-6-2 16,-7-8-5-16,1-8 7 0,0-8 28 15,-6-7 57-15,2 0 61 0,3-2 88 16,-5-9 12-16,-5-6-66 0,-1-12-91 15,-2-14-97-15,-1-9-74 0,0-8-92 16,-1-9-39-16,-5-5 5 0,0-2 29 0,2 1 34 16,-1 5 37-16,5 14 65 0,-1 11 97 15,3 12 66-15,1 14 22 0,4 8-2 16,2 11-30-16,0 0-27 0,2 0-30 16,4 13-17-16,1 7-19 0,5 10 0 0,5 11-7 15,0 7-7-15,4 6 6 0,3 4-5 16,1-6 3-16,-4-4 1 0,3-5-14 15,-1-6 4-15,-4-7-7 0,1-7 2 16,-3-9-1-16,-1-6-1 0,-7-3 6 16,0-5-6-16,1-3 12 0,-1-7-12 15,3-10 10-15,-3-10-51 0,-1-7-78 0,-3-15-89 16,3-8-61-16,-4-3-31 0,-4-4 25 16,0 4 53-16,2 7 54 0,-2 8 96 15,0 11 113-15,2 14 59 0,-2 8 34 16,0 15 10-16,0 0-18 0,0 0-10 15,5 11 5-15,-1 12 13 0,0 10 14 16,0 18-7-16,1 8-16 0,1 10-29 16,-4 5-11-16,2 4-29 0,3-1-24 0,1-5-13 15,5-10-15-15,-2-8 1 0,4-10-5 16,0-7 0-16,4-9-4 0,-2-5-13 16,0-10-38-16,-1-6-39 0,2-11-22 15,3-3 111-15,-4-10-177 0,2-7-59 16,-2-11-48-16,4-2-11 0,-8-6 54 15,4 2 50-15,-2 4 75 0,-2 3 92 0,-1 12 104 16,-5 5 86-16,-1 8 70 0,-2 3 68 16,-4 6 33-16,0 0-16 0,0 0-51 15,0 8-53-15,-2 5-36 0,2 9-6 16,0 8-42-16,0-1-34 0,2 3-29 16,4-2-10-16,-5-2-19 0,5-10-14 0,2-3-10 15,-1-4-2-15,-1-3-3 0,1-8 4 16,1 0 8-16,0-6 15 0,-1-3 4 15,1-11 1-15,-5-3-12 0,3-8-26 16,-6-5-48-16,-2-1-22 0,-3 2 2 16,-3 5 10-16,-3 4 15 0,1 7 12 15,-1 8 27-15,1 0 3 0,3 9-51 16,-1 2-172-16,5 6-255 0,-5 3-226 0,0 8-257 16,8 5 356-16</inkml:trace>
  <inkml:trace contextRef="#ctx0" brushRef="#br0" timeOffset="-98331.04">4823 10314 800 0,'0'0'41'0,"0"0"21"16,0 0 3-16,0 0-9 0,0 0-5 15,0-2-8-15,-2-6-22 0,2-1-12 16,0-4-11-16,0-2-1 0,0-1 11 16,-4-3 19-16,2 8 33 0,1-8 21 15,-5 8 8-15,2-2 18 0,-2 4 32 0,3 1 19 16,-5 1-4-16,2 3-23 0,-3 4-24 16,-1 8-36-16,-1-1-22 0,0 8-17 15,-4 7-21-15,0 4-5 0,3-2-4 16,-3 6-1-16,0 2 8 0,6-2-1 15,1-1 4-15,0-3-7 0,5-3-5 16,3-5-89-16,-2-3 99 0,4-2-1 16,-2-3-4-16,3-5-4 0,1-3-2 0,0-2-2 15,4-2 3-15,-1-3 3 0,3-3-18 16,3-7-16-16,2-7-14 0,-2-2-30 16,4-12-17-16,-2 3-28 0,-2-12 9 15,-1-3 15-15,-3-6 23 0,-1 0 23 16,-2-4 14-16,-5-1 12 0,1-1 11 15,-2 3 4-15,0 1 6 0,0 4 20 0,-2 3 31 16,1 10 54-16,-5 4 51 0,2 11 65 16,-2 7 62-16,-1 4 11 0,-1 5 12 15,4 3-18-15,-3 5-57 0,1 0-64 16,4 4-57-16,-3-1-46 0,1 8-40 16,-2 8-17-16,2 7-15 0,-3 8-3 0,1 8 5 15,4 5 15-15,-1 5 13 16,6 0 8-16,1 4 17 0,4 0 4 0,-1 3 8 15,3-1-4-15,3-4-5 0,2-4-12 16,-2 0-4-16,2-9-9 0,2 0-9 16,0-7-5-16,4-5-3 0,-4-1-8 15,4-7-1-15,4-6-4 0,-5-6 1 16,7-3-6-16,-1-6-21 0,-1-6-50 0,1-3-21 16,-1-6-28-16,-1-6-11 0,-1-3 1 15,0-2 25-15,-4 2 23 0,-4 0 32 16,0-2 22-16,-6 3 14 0,-1 5 21 15,0-3 7-15,-7 6 8 0,1 2 3 16,-2 4 27-16,-2 2 27 0,1 1 27 16,-5 2 12-16,4 1 3 0,-4 1-14 0,3 0-14 15,-3 2-19-15,4-4-21 0,-4 4-14 16,1-2-15-16,5 2-5 0,-4 0-4 16,-4-2-1-16,3 2-1 0,1 0-6 15,4 0 3-15,0 0 3 0,0 0-3 16,0 0-1-16,-6 0 8 0,6 0-8 0,-2 0 3 15,2 0-1-15,-5 2-4 0,3 4 6 16,0 1 0-16,-4 3 9 0,4 3 1 16,2-2 12-16,-2 4 25 0,-1 3 28 15,1 1-15-15,2 1-15 0,0-3-11 16,0 2-9-16,2-1-8 0,3 1-9 16,-3-4-11-16,4 0-4 0,-2-4-3 0,1 2-3 15,3 0 1-15,-1-4 9 0,1-3-5 16,-2 1 1-16,5-5 14 0,0-2-11 15,-1 0 6-15,5-2 6 0,-2-3-1 16,0-5-7-16,4-1 5 0,2 0-7 16,0-8 6-16,-2 3-6 0,2-5 5 15,2-1-6-15,-4 0-15 0,0-3 6 0,2-3-6 16,-2-1-3-16,-2-3 2 0,2-7-12 16,-2-4 2-16,-4-1 6 0,3-7-9 15,-5 3-5-15,-1-4 3 0,-1-4 2 16,-3 4-14-16,0 0 0 0,-2 4 14 15,-1-1 2-15,-2 8 15 0,-1 0-1 16,-2 10 25-16,0 3 2 0,-2 5 36 16,5 7 36-16,-5 3 32 0,-2 5-3 0,3 3 2 15,-1 3-9-15,0 4-24 0,4 1-21 16,1 1-26-16,-7 7-32 0,0 4-9 16,-1 6-10-16,-4 1-4 0,3 8 2 15,-1 1 4-15,-2 5 0 0,3 1-2 16,3-4 10-16,-1 5-3 0,4-1 2 15,1 0 8-15,3 4-11 0,0-2 10 0,3 0-11 16,-1 2 2-16,4-2 11 0,0 4 3 16,1-2 14-16,5-4 14 0,-3 0-3 15,2-3 2-15,4-3 6 0,2-1-2 16,0-6-10-16,2 2 7 0,2-3-10 16,2-5 1-16,-4 1-18 0,0-4 9 0,1-6-9 15,1-2-3-15,-4 1-2 0,0-6 0 16,-4-2-2-16,-1-2 2 0,1-6-5 15,-2 1-6-15,3-6-25 0,-5-2-35 16,4-4-42-16,-3-7-56 0,-1 0-40 16,-1-7-33-16,-1-4-45 0,-3-2 14 15,2-4 58-15,-4 6 49 0,3 7 64 16,-3 4 77-16,-2 7 82 0,2 10 72 0,-2 9 62 16,0 0 66-16,0 0 6 0,0-2-51 15,-2 4-41-15,0 4-53 0,-2 3-45 16,4 8-18-16,0 9 25 0,0 3-8 15,4 3 0-15,0 0-17 0,2-3-5 16,1 1-4-16,3-2-13 0,-3-6-19 16,1-1-10-16,1-6-4 0,1-4 0 0,-3-4-7 15,3-1-4-15,-3-6-17 0,3-2-15 16,1-4-22-16,0-1-33 0,-1-6-31 16,3-2-63-16,-3-2-40 0,1-3 9 15,2-2 38-15,-3 5 33 0,-1 0 40 16,-1 4 30-16,1 6 25 0,-1 1 40 15,-1 2 17-15,-1 4 29 0,-2 2 27 0,1 4 25 16,3 1 0-16,-4 3 12 0,1 3 3 16,3 3-3-16,-4-1-21 0,3 2-20 15,-1-2-21-15,-2 0-18 0,1-4-2 16,-3-2-7-16,4-1-4 0,-4-7-10 16,-2-1-15-16,4 0-30 0,-1-1 4 0,5-7-16 15,1-1-26-15,-1-6-52 0,1-6-58 16,1-3-70-16,5-2 1 0,-2 8 51 15,-2-5 43-15,5 8 64 0,-1 4 76 16,-4 4 66-16,4 5 34 0,-3 2 52 16,1 7 85-16,-2 1 18 0,4 5 2 15,2-2-19-15,0 4-34 0,-2 4-39 0,2-5-41 16,0 5-26-16,-2 0-33 0,2-3-13 16,-1 1 1-16,-1-4-15 0,-6-4 8 15,1-1-10-15,-3-3-1 0,-1-3 0 16,-6-2 11-16,0 0 2 0,2-2 24 15,-2-5-34-15,-2 0-40 0,-4-3 2 16,1-1 19-16,-3 4 5 0,2-1 22 16,1 6 23-16,-1 1 44 0,2 4-4 0,-3 8 7 15,1 6 30-15,2 7 6 0,-2 4-6 16,5 2-28-16,1 2-17 0,0 3-11 16,1 2-20-16,1 0-14 0,2-1-6 15,0-3-5-15,0-3-4 0,-4-2 0 16,-4-4 6-16,2-5 3 0,0-4 3 0,-4-6 7 15,-1-2 3-15,-4-5 8 0,-3-4 20 16,3-3 14-16,-4-5 4 0,0-10-1 16,0 1-12-16,-4-3 20 0,2-6-16 15,2 0-10-15,5-2-14 0,3 1-5 16,5-1-17-16,0 4-10 0,6-2-12 16,5 4-3-16,4-2 2 0,-1 0-6 0,5 3-3 15,5-3 2-15,-3 4-1 0,6 3 2 16,-3-1-19-16,1-1-112 0,2 3-133 15,-4-3-137-15,1 1-141 0,-3-4-153 16,-2-4-161-16,-2-2-37 0,-7-2 360 16</inkml:trace>
  <inkml:trace contextRef="#ctx0" brushRef="#br0" timeOffset="-98183.14">5906 9678 6186 0,'-17'1'9'0,"7"1"-4"0,3-2-54 16,7 0-169-16,0 0-269 0,2 4-255 16,11-2-349-16,4-2 273 0,0-2-440 15,0-4 491-15</inkml:trace>
  <inkml:trace contextRef="#ctx0" brushRef="#br0" timeOffset="-97362.64">6762 9391 1942 0,'-15'-6'108'0,"5"3"76"16,-1-3 37-16,11 6-16 0,0 0-38 0,0 0-39 16,0 0-61-16,0 0-46 0,0 0-35 15,0 0-24-15,0 6 10 0,0 1 2 16,8 8 13-16,-1 7 10 0,3 8 10 16,1 7 15-16,0 6 2 0,-1 6 5 15,3 3-5-15,-5 7-10 0,-3 6 2 16,3 0-5-16,-3-3-4 0,3-5-4 15,-4-3-2-15,3-9 1 0,-1-6-2 16,0-5 1-16,-3-8-1 0,-1-8-5 0,2-3 6 16,-2-7-5-16,-2-5-9 0,0-3 2 15,0 0 6-15,0 0-2 0,0 0 10 16,0 0 4-16,0 0 10 0,0 0 12 16,2-2 5-16,-2 2 7 0,0-5-5 0,0 5 2 15,4-2-18-15,-4 2-11 0,2-2-5 16,7-3 37-16,4-3 32 0,1-1 8 15,8 1 6-15,3-3-3 0,5 2-6 16,4 0-19-16,2-3-16 0,4 3-12 16,1-4-18-16,-5 4-7 0,2 1-9 15,-4-1 8-15,-2-2-5 0,-7 3-5 16,-1-1 5-16,-5 4-6 0,-4-3-7 0,-3 4-78 16,-1-1-101-16,-5-1-90 0,-1 4-87 15,1 1-66-15,-6 1-50 0,2-4-9 16,0 0-7-16,-2-3 27 0,2 1 199 15</inkml:trace>
  <inkml:trace contextRef="#ctx0" brushRef="#br0" timeOffset="-96530.14">7427 9871 505 0,'6'-15'31'15,"-2"0"27"-15,-1 2 29 0,-1 0 29 16,0 2 25-16,2 0 28 0,-8 3 23 16,4 1 32-16,0 7 19 0,-4-4-1 0,1 1-25 15,-1 3-57-15,-4 3 6 0,-1-1-44 16,-2 6-31-16,-1 5-25 0,-3 3 8 15,0 5-7-15,4 3 2 0,-3 0-7 16,3 2-15-16,4 0-10 0,-1-3-11 16,4-1-13-16,4-3-13 0,-4-8-17 15,8 0-5-15,-2-4-5 0,4-5-6 0,-2 0 2 16,3-4-13-16,3 0-26 0,-1-5-9 16,4-6-27-16,2-8-39 0,-1-1-42 15,-1-2-37-15,2-4 6 0,-6 2 38 16,1 0 43-16,-3 7 43 0,-5 4 73 15,4 2 82-15,-4 8 83 0,-2 5 67 16,0 0 29-16,0 0-17 0,0 0-49 0,0 0-45 16,2 3-43-16,1 7-38 0,-1-1-20 15,4 6-17-15,0 0-12 0,1-2 3 16,6 0-2-16,-3-2 6 0,3-3-8 16,0-3 1-16,1-3-2 0,-3-2-12 15,-2-2-15-15,5-3-9 0,-3-3-11 0,2-1-4 16,-1-4-16-16,-1-2-8 0,-2 4-5 15,1-4 11-15,-3 4 15 0,1 3 8 16,-4 4 5-16,-4 4 16 0,5-3 15 16,-1 3 41-16,2 3 35 0,1 1 2 15,3 4-9-15,-1 3 2 0,6-2-21 16,1 0-6-16,-1 4-12 0,4-3-6 16,-1-5-15-16,1 1 4 0,0-6-10 15,0 0 4-15,-4-6-7 0,2 1 2 0,0-5 3 16,-2-3-10-16,0-1 6 0,-3-3 1 15,1-4 5-15,-5-3-1 0,-3 2 1 16,3-2 1-16,-4 3 11 0,-2 4 43 16,-2 4 74-16,0 4 94 0,0 9 63 15,0 0 65-15,0 0-31 0,0 0-59 0,0 0-57 16,0 0-81-16,-2 4-54 0,4 11 47 16,3 11 94-16,1 4 27 0,1 7-17 15,5 7-25-15,-3 5-22 0,1 3-33 16,5 4-45-16,-4-2-40 0,4-2-37 15,-3 0-12-15,-1-2-2 0,-5-11-10 16,-1-7 2-16,1-4-11 0,-6-12-17 16,2 3-30-16,-8-12 17 0,2-3 1 0,-5-4-63 15,-8 0-69-15,-4-4-58 0,-7-9 9 16,-2 4 21-16,-3-10 58 0,1 5 98 16,4-3 159-16,3 0 137 0,3 2 105 15,7 2 67-15,5 6 45 0,3-1-236 0,7 8-60 16,-2-7-75-16,4-1-43 0,3-5-27 15,7-3-21-15,5-1-13 0,7-2-3 16,1-3-1-16,5 0 3 0,2-3-19 16,0 1-79-16,2-4-93 0,0 0-264 15,0 2-275-15,-2-3-82 0,-3-1-78 0,-5 2-54 16,-1-4 296-16,-6-3-137 0,-8 0 340 16</inkml:trace>
  <inkml:trace contextRef="#ctx0" brushRef="#br0" timeOffset="-96059.91">8087 9629 37 0,'4'-7'11'0,"1"-3"12"16,-3 1 17-16,2 2 20 0,-2-4 33 15,-2 11 45-15,2-4 54 0,-2 4 39 16,0 0 25-16,0 0 18 0,0 0-4 15,0 0-47-15,3 0-51 0,-1 7 7 0,2 8 40 16,2 4 24-16,3 3 1 0,-1 8-31 16,1 3-34-16,1-3-38 0,1 0-39 15,-3-4-35-15,-3-4-32 0,3-1-19 16,-2-8-10-16,-1-4-3 0,-3-3-1 16,-2-6 13-16,4 0 4 0,0-4 6 15,-4 4 1-15,2-8 2 0,-1-6-31 16,5-9-59-16,-4-1-89 0,0-6-40 0,-2-1-15 15,-2-3 18-15,0 4 35 0,0 6 46 16,-2 4 83-16,3 5 91 0,-1 7 62 16,2 8 22-16,0 0-6 0,0 0-27 15,0 0-31-15,0-1-22 0,3 2-19 16,3 7-8-16,2 5-12 0,1 0 0 0,1 2-12 16,-1 2 10-16,4-1-8 0,2-1-6 15,-3 0-3-15,3-2-4 0,0-4-6 16,-4-1-27-16,4-4-51 0,1-3-42 15,-3-2-43-15,6-11-38 0,-2 1-70 16,0-7-74-16,0-5-54 0,0-3-85 16,-2-7-40-16,-2-1 173 0,0-1 23 0,-1 1 146 15</inkml:trace>
  <inkml:trace contextRef="#ctx0" brushRef="#br0" timeOffset="-94982.06">8535 9475 760 0,'5'-15'131'16,"-3"7"99"-16,-2 8 92 0,0 0 46 16,0-1-2-16,-2 6-21 0,-1 3-28 15,-1 8-27-15,-4 7-37 0,1 5-43 16,-1-1-51-16,1 0-31 0,-1 0-31 15,4-4-29-15,-1-3-35 0,3-3-9 0,0-4-14 16,2-4-10-16,0-3-8 0,0-6-9 16,0 0-18-16,0 0-27 0,2 0-39 15,1-6-11-15,3-1 5 0,2-6-17 16,-3-6-93-16,-1-3-84 0,-2 0-17 16,4-1 68-16,-1 3 78 0,-3 5 84 0,-2 7 82 15,0 8 73-15,0 0 71 0,0 0 59 16,2-1-8-16,-2 1-32 0,0 3-27 15,4 8 4-15,0 1-13 0,1 1-27 16,-1 2-30-16,4-1-19 0,1-1-11 16,2-3-10-16,1-1-16 0,1 2 3 15,0-9-22-15,1 4-30 0,1-10-35 16,-2 0-39-16,4-3-28 0,0-6-30 0,2-4-24 16,-2-3-52-16,-4-5 10 0,2-4-71 15,-2-5-31-15,-5 4 55 0,-4 2 107 16,1 6 138-16,-8 5 136 0,1 4 170 15,2 13 146-15,0 0 121 0,-4-3 24 16,-4 3-39-16,5 1-93 0,1 1-141 16,-2 6-116-16,0 5-87 0,0 7-23 0,1 4-14 15,3 1-4-15,0 4-6 0,0-3-3 16,0-1-11-16,5-5 2 0,-3-3-7 16,4-4-14-16,-2-4-19 0,1-3-27 15,3-1-22-15,-4-5 0 0,7-3-4 16,-3 1-15-16,-3-6-9 0,7-7-54 0,-3-1-7 15,-1-10-117-15,-1-4-57 0,-5-2 33 16,0 2 64-16,0 3 84 0,-2 6 81 16,4 3 118-16,-4 4 109 0,0 5 68 15,0 9 0-15,0 0-22 0,0 0-50 16,0 0-28-16,1 2-26 0,7 7 16 16,1 6 13-16,-1 8 11 0,0 4 15 0,1 11-2 15,0 3-15-15,-1 3-20 0,-2 3-36 16,-3 3-24-16,1-2-26 0,-2 1-15 15,-2-5-17-15,-2-3-15 0,-3-3-34 16,-1-5-22-16,-4-7-13 0,-1-4 3 16,-4-3-7-16,-2-4-4 0,0-8-30 15,2 1 21-15,-4-8 29 0,2 0 30 0,-4-4 36 16,10 0 91-16,-2-3 79 0,5-1 36 16,2-3-27-16,6 0-30 0,2-4-60 15,6-3-21-15,7-7 1 0,2-2-14 16,8-3 1-16,1-2-12 0,2-3 8 15,8 1-12-15,-2-1-8 0,0 0-7 0,0-3-9 16,0-1-6-16,-2-3 7 0,1-3-11 16,-5 0 9-16,0 2 1 0,-7 3-10 15,-4-1 2-15,-4 9 3 0,-5 8 24 16,-4 3 97-16,-4 6 109 0,-2 6 16 16,0 4-113-16,-6-1-7 0,1 4-18 15,-3 4-30-15,1 2-32 0,-4 3-32 16,-4 8-18-16,1 0-10 0,1 2-12 0,2 3-5 15,-2 2 4-15,2-3 2 0,3 0 2 16,7-4-1-16,-1-1 4 0,2 1 4 16,2-4 10-16,6 2-2 0,-3-3 7 15,7 3-2-15,1 0 1 0,0-2-1 0,5-4 6 16,1 3-8-16,0-3-1 0,5-3 0 16,-1 0 3-16,2-1-6 0,-4 1 3 15,3-8 1-15,-5 1-4 0,0-3 4 16,-2 4 1-16,1-9 2 0,-7 5 3 0,0 5 3 15,-1-9 18-15,-2 7 31 0,-3-1 20 16,1 0 4-16,-4 4-1 0,0 0-14 16,0 0-13-16,0 0-10 0,0 0-21 15,0 0-12-15,0 0-1 0,0 0-10 0,0 0-2 16,0 0-4-16,0 0 8 0,0 0-4 16,0 0 2-16,0 0-8 0,0 0-7 15,0 0-68-15,0 0-128 0,-4-4-196 16,3-3-732-16,1 7-1003 0,-6-8 690 15,-4-3 591-15</inkml:trace>
  <inkml:trace contextRef="#ctx0" brushRef="#br0" timeOffset="-93095.21">1831 11205 720 0,'0'0'42'0,"-3"2"39"16,3-2 25-16,0 0 15 0,0 0 13 16,0 0 7-16,0 0 9 0,0 0 4 15,0 0-8-15,0 0-12 0,0-2-20 16,0 2-33-16,1-2-25 0,7-4-25 15,3 1-7-15,10-4-19 0,0 1-4 16,7-1-6-16,-1-2 2 0,1 1 3 16,2 1-3-16,1 2 2 0,-3-1 2 15,-4 3 6-15,1-1-5 0,-6 2-5 16,-4 1 12-16,-2 1-1 0,-5 0 7 16,-8 2 38-16,0 0 51 15,0 0 22-15,0 0-7 0,0 0-9 16,0 0-40-16,-4 0-105 0,2 0-191 15,-4 0-288-15,-3 2-359 0,0 0 309 16</inkml:trace>
  <inkml:trace contextRef="#ctx0" brushRef="#br0" timeOffset="-92410.63">3689 10883 1564 0,'-6'0'50'0,"6"0"16"0,0 0-2 0,-3-4-9 16,3 4-16-16,0 0-30 0,0 0-35 15,3 0-20-15,3 0-5 0,5-2 5 16,6 2 10-16,6-1 12 0,4-5 7 16,3 4 9-16,2-2 6 0,4 1 2 15,2-3 0-15,-2 1 1 0,1 1 2 16,-1-2 3-16,-4 1-1 0,2-3 19 0,-2 1 10 15,-3-2-5-15,1-1 0 0,-5-3-7 16,-3 6 3-16,-3-3-11 0,-4 3 3 16,0 1-9-16,-9-1-7 0,0 5-19 15,-6 2-75-15,0 0-95 0,0 0-150 16,0 0-140-16,0 0 150 0,-6 2 134 0</inkml:trace>
  <inkml:trace contextRef="#ctx0" brushRef="#br0" timeOffset="-91341.78">6879 10327 626 0,'-13'0'26'0,"2"2"30"0,1-4 30 16,3 2 22-16,1 0 16 0,6 0 9 15,0 0-5-15,0 0-10 0,0 0-7 0,0 0-27 16,0 0-24-16,0-2-22 0,2-2-8 15,9 2-15-15,6 1-3 0,4-5-6 16,9 0 8-16,-1 3-3 0,6-1-1 16,1-4 1-16,4 5-3 0,0-5-5 15,-4 3 0-15,0-3-3 0,-4 3 5 16,0 1 1-16,-8-2-2 0,1 1-1 0,-6 1 4 16,-4 0-2-16,-6 1 0 0,-1-1 1 15,-8 4-1-15,0 0 33 0,0 0 54 16,0 0 48-16,-2 0 26 0,-5 0-89 15,-9-2-44-15,-3 0-23 0,-5-2-17 16,-3 3-14-16,-5 1-27 0,0 1 0 16,-2 3 14-16,2-2 16 0,0 0 7 0,0 5 8 15,5-3 10-15,1 4 12 0,1-5 15 16,3 5 15-16,3-5 16 0,4 1 31 16,0-4 27-16,7 4-1 0,8-4-23 15,0 0-41-15,0 0-36 0,4 0-11 16,-2 0-15-16,7 0-4 0,4 0 5 0,4 0 6 15,4 0 12-15,7-4 4 0,1 2 5 16,3-3-2-16,2-3-2 0,-2 1-10 16,0-2-6-16,-3-1 4 0,-5 3-8 15,-1 1-1-15,-6 1 8 0,-4 1 0 16,-2-2-7-16,-5 4 6 0,-2-1-125 16,-4 3 142-16,0 0 2 0,0 0-4 0,0 0 10 15,0 0-5-15,0 0-4 0,0 0-5 16,0 0-28-16,0 0-71 0,-4 0-101 15,-2 0-146-15,3 0-222 0,-9-2-288 16,-1 2 305-16</inkml:trace>
  <inkml:trace contextRef="#ctx0" brushRef="#br0" timeOffset="-90239.44">3589 10044 194 0,'0'0'2'0,"0"0"3"0,-4 0 3 16,0-6 6-16,4 5-3 0,-2-7 10 15,-1 3 12-15,3 1 6 0,-2-4 2 0,2 1 10 16,0 1 18-16,-2-1 25 0,2 1 33 16,-4 3 11-16,4-3 10 0,0 6 3 15,-2-6-7-15,2 6 0 0,0 0-6 16,0 0-13-16,0 0-4 0,0 0 2 0,0 0 4 16,0 0 5-16,0 0 8 0,0 0-7 15,0 0 0-15,0 0-18 0,0 0-16 16,0 0-28-16,0 0-21 0,0 0-24 15,0 0-25-15,0 0-20 0,0 0-15 16,0 4-15-16,-2-2-1 0,4 6 14 16,0 6 4-16,4 7 16 0,-1 1 0 15,1 10 13-15,2-1 0 0,1 10-1 16,-1-2 6-16,3-1-2 0,-2-3 0 0,-1 2 0 16,0-3 1-16,-3-5-1 0,1 1 0 15,0-4 5-15,-5-3 3 0,1-5 7 16,0-3 2-16,-2-2 7 0,0-4 5 15,0 3-6-15,-2-9-4 0,2 3-6 16,0-1 1-16,-2 3-4 0,2-1 1 0,-1 4 1 16,1 2-2-16,-4-3-8 0,2 3 1 15,2-6 3-15,-2 3-6 0,2-5-2 16,0-5 58-16,0 0-60 0,0 0-10 16,0 0-29-16,0 0-72 0,0 0-93 15,0 6-110-15,0-6-51 0,0 0-83 16,0 3-105-16,0-3 125 0,0 0 181 0</inkml:trace>
  <inkml:trace contextRef="#ctx0" brushRef="#br0" timeOffset="-89085.13">1888 10243 599 0,'-8'4'33'0,"5"-4"47"15,-5 4 36-15,4-3 23 0,1-1 11 16,3 0-1-16,0 0-1 0,1 2-9 16,-1-2-9-16,0 0-1 0,0 0 3 15,0 0 5-15,0 0-2 0,0 0-9 16,0 0 3-16,0 0 1 0,2 0-7 16,-2 0-21-16,4-2-29 0,0 1-26 15,3-3-15-15,7 0-9 0,5-1-12 16,3-1-11-16,7-2 1 0,5 1 5 15,5 0-5-15,3-1 1 0,-1 6-2 16,1-5-5-16,-2 1 7 0,-1-1-2 16,-5-1 0-16,-1 1 4 0,-5 0-4 15,-4-1 4-15,-1-1 0 0,-6 3-1 16,-6-1 4-16,-3 5 12 16,-8 2 6-16,0 0 11 0,0 0 15 15,4-6-6-15,-8 3-37 0,0-5-61 0,-1 3-57 16,-3-1-66-16,-1 4-87 15,1 2-115-15,0 0-169 0,1 6-163 16,3 3 234-16,-3-2 201 0</inkml:trace>
  <inkml:trace contextRef="#ctx0" brushRef="#br0" timeOffset="-88783.32">2088 10139 599 0,'-17'-6'40'0,"2"1"51"16,2 1 43-16,0 0 31 0,1 2 38 16,5 2 44-16,-1-1 38 0,8 1-18 15,0 0-52-15,0 0-55 0,-5 3-55 16,3 10-38-16,2 2-32 15,0 6-25-15,2 3-7 0,3 7-6 16,-3 5 5-16,6 3-1 0,-3 6 1 0,-1 3 1 16,2-2-6-16,-4 1-8 15,2 5-84-15,-4 0-117 0,0 4-125 16,0-4-122-16,0 0-200 0,1-7 245 16</inkml:trace>
  <inkml:trace contextRef="#ctx0" brushRef="#br0" timeOffset="-74062.26">2168 6223 1695 0,'-10'-2'83'0,"5"0"42"15,-3 2 8-15,8 0-18 0,0 0-32 16,-2 2-31-16,0 4-22 0,4 3-17 15,0 11-19-15,0 12-2 0,4 5 2 16,-5 6 2-16,5 3 12 0,-6 5 0 16,2 5 16-16,-2 1 19 0,-2 1 26 15,0 1 22-15,-3-3 26 0,-1 4 7 16,2-4-7-16,-2-1-7 0,3-3-17 16,-5-1-16-16,4-7-26 0,2-1-17 15,-1-9-11-15,-1-5-8 0,4-3-7 16,0-9-3-16,0-4-2 0,4-4-12 15,-4-9-16-15,0 0-71 0,0 0-98 16,2 0-62-16,1-7-67 0,1-15-122 16,0-10-160-16,2-11-19 0,-1-11 248 15</inkml:trace>
  <inkml:trace contextRef="#ctx0" brushRef="#br0" timeOffset="-73798.42">2069 6297 2598 0,'-9'13'95'16,"0"-5"-2"-16,3-3-11 0,6-5-26 15,0 0-34-15,0 8-8 0,9-1-10 16,6 4-5-16,10-3-6 0,7-1-1 16,8-3 6-16,3-8 5 0,3-3 5 15,3-4-5-15,4-4-1 0,0-4 3 16,-4 1-6-16,-2-3 5 0,-5 6-6 15,-7 0 1-15,-1 2 0 16,-9 2-5-16,-4 4-16 0,-10 1-101 16,-1 4-87-16,-10 2-70 0,3 2-85 15,-8 0-206-15,-5 9-51 0,-7 0 240 16</inkml:trace>
  <inkml:trace contextRef="#ctx0" brushRef="#br0" timeOffset="-73562.06">2143 6794 4336 0,'-2'7'26'15,"2"-7"-3"-15,0 0-13 0,2-1-3 16,9-5-7-16,12-9 10 0,7 0-10 16,12-2 0-16,1-3-1 0,5 3-13 15,-1 2 1-15,0 1-1 0,-5 1-55 16,-3 5-17-16,-5-1-12 15,-7 3-14-15,-4 4-67 0,-5 2-81 16,-4 0-127-16,-5 0-116 0,-3 2-55 16,-4 6-44-16,-10 5-92 0,-7 2 278 15</inkml:trace>
  <inkml:trace contextRef="#ctx0" brushRef="#br0" timeOffset="-73358.18">2037 7123 3804 0,'-9'11'35'0,"9"-11"9"16,0 0-23-16,2 4-6 0,15-4 12 16,7-4 5-16,14-7 18 0,11 0-9 15,6-7-6-15,6 1 0 0,-3 0-6 16,3-3-7-16,-3-1-9 0,-3 3-5 16,-4-1-14-16,-8 2-44 0,-5 2-92 15,-4 0-146-15,-5 1-194 0,-7 4-194 16,-5 3-253-16,-2-4 166 0,-9 1 308 15</inkml:trace>
  <inkml:trace contextRef="#ctx0" brushRef="#br0" timeOffset="-72442.73">2895 6703 450 0,'-7'-8'18'0,"1"1"23"0,-1 3 32 16,3 1 18-16,-4-1 16 0,3 2 23 15,1 2 27-15,0-2 27 0,0 2 14 16,-2-4-2-16,6 4-11 0,-3 0-15 16,3 0-27-16,0 0-14 0,-4-1-19 15,4 1-8-15,0-6-21 0,0 2-23 16,0-1-18-16,4-1-23 0,-4 2-13 15,0 4-16-15,0 0 8 0,0 0-160 16,0 0 175-16,0 0 1 0,2 0-1 16,-1 4 12-16,3 7 31 0,0 8 36 15,2 9 21-15,-4 7 5 0,0 4-24 16,-2 4-11-16,-2 2-12 0,0 1-7 16,-4-7-23-16,2-4-7 0,-1-5 9 15,-1-9 19-15,4-6 9 16,0-8-12-16,2-7 8 0,0 0 42 15,0 0 23-15,0 0-14 0,0-11-22 16,2-8-42-16,6-16-90 0,1-10-54 16,4-9-26-16,1 2-6 0,4 0 22 15,3 4 20-15,0 9 20 0,-2 9 24 16,-2 13 10-16,0 4 11 0,-2 8 4 16,-4 5-3-16,3 5 8 0,-3 3 2 15,-4 5 2-15,1 2 7 0,0 1 4 16,-7 1 5-16,3-2 0 0,-4 3-3 15,-4-1-2-15,4-4-68 0,-1-2-152 16,1 1-199-16,-2-5-167 0,-2 2-281 16,4-9 257-16,-2-2 246 0</inkml:trace>
  <inkml:trace contextRef="#ctx0" brushRef="#br0" timeOffset="-71596.25">2829 6623 489 0,'-6'-8'42'16,"3"1"51"-16,-3 0 43 0,0 1 36 15,4 4 60-15,2 2 48 0,0 0 42 16,0 0 5-16,0 0-40 0,0 0-62 15,0 0-64-15,0 0-51 0,-1 2-51 16,2 5-31-16,7 6-17 0,5 4 0 16,4 9 41-16,2 0 3 0,6 8-2 15,1-5-3-15,6 3-9 0,-1-4-2 16,-1-2-14-16,2 0-9 0,0-7-10 16,-2-4-3-16,-3-1 0 0,-1 0-12 15,-5-9-51-15,-2 3-96 0,-2-8-144 16,-4 0-108-16,-3-4-34 0,-1-4-18 15,-3-3-88-15,-4-4 94 0,-1-7 193 16</inkml:trace>
  <inkml:trace contextRef="#ctx0" brushRef="#br0" timeOffset="-71412.36">3164 6521 2673 0,'-2'-4'37'0,"2"4"1"15,-4 2 2-15,-2 5-5 0,-1 10-2 0,-5 9 1 16,-5 7 20-16,-3 12 0 0,-5 3-8 15,0 1-4-15,1 1-7 16,-3-3-10-16,1 3-12 0,1-7-1 16,1-4-21-16,3-8-72 0,4-1-109 15,0-8-148-15,6-7-147 0,3-4-240 16,8-11 107-16,-6-7 245 0</inkml:trace>
  <inkml:trace contextRef="#ctx0" brushRef="#br0" timeOffset="-70621.34">3485 6658 369 0,'-8'10'11'0,"1"-1"0"16,-3 2 1-16,3-2 1 0,3-1 1 15,-2-1-2-15,4-1-3 0,1-3-4 16,1-3 0-16,0 0-1 0,0 0 3 16,0 0 5-16,0 0-2 0,0-1 0 15,1-5 1-15,1-3-3 0,2-1-4 0,0-4-8 16,2-1-9-16,-5-4 0 0,1 4-2 16,2-2 3-16,-2 3 11 0,-2-1 16 15,-2 2 28-15,2 1 36 0,0 1 43 16,0 2 51-16,-4 3 52 0,4 3 58 15,0 3 48-15,0 0 32 0,0 0 5 16,0 0-50-16,-2 2-62 0,2-2-64 0,0 1-56 16,0 3-52-16,0 5-28 0,0 6 27 15,-1 8 63-15,1 12 40 0,0 6 10 16,-4 9-12-16,4 12-25 0,0 3-25 16,4 2-35-16,-4-2-31 0,0-2-29 15,1-3-17-15,1-5-10 0,-2-8-7 16,6-8-1-16,-6-9-2 0,0-4-8 15,2-10-4-15,0-6-10 0,-2-3-64 16,0-7-39-16,0 0-2 0,0 0 11 0,0-9-120 16,-2-6-53-16,0-9-45 0,-4-13-24 15,4-6-33-15,-3-9-36 0,3-10 0 16,0-8 37-16,2-1 92 0,0-3 83 16,2 1 72-16,5 8 89 0,3 5 75 15,3 12 54-15,0 7 58 0,3 9 25 16,-1 10 9-16,0 9-17 0,0 4-16 0,-4 7 14 15,4 4-4-15,-5 3-9 0,1 7 0 16,0 2 1-16,-1 7 14 0,-6 7-8 16,-1 2-21-16,-6 1-24 0,1 5-21 15,-6-3-18-15,-3 0-23 0,-4-6-7 16,0-1-17-16,0-8-5 0,1-3-9 0,-1-4-59 16,2-7-77-16,0 0-77 0,1-8-125 15,3-3-122-15,1-5-197 0,6-6 75 16,2-6 233-16</inkml:trace>
  <inkml:trace contextRef="#ctx0" brushRef="#br0" timeOffset="-70006.21">3721 6668 760 0,'17'5'51'0,"-2"3"49"0,-1-7 38 16,-1 1 23-16,-2 2-5 0,-1-4 2 16,3-4 0-16,-4 4-18 0,4-3-22 15,-1-3-23-15,1-3-19 0,-4-4-18 0,3-2-7 16,1-6-16-16,-4-1-11 0,1 0-13 15,-1-3-14-15,-1 1-36 0,-4-2-30 16,0 4-22-16,-4 0 16 0,-2 5 17 16,0 4 26-16,-6 3 53 0,1 1 31 15,-1 9 47-15,0 0-7 0,-1 2 8 0,-4 7 26 16,3 4-3-16,-1 8 2 0,0 1 19 16,-1 4 8-16,5 4 14 0,1 0-13 15,4 0-42-15,2-4-29 0,2-2-31 16,6-2-23-16,3-1-24 0,0-7-13 15,4-4-15-15,1-3 4 0,1-5-4 16,2-4-49-16,3-5-42 0,3-6-46 16,-6-2-42-16,5-4-43 0,-1-7-50 0,-2-4-40 15,-1-1-28-15,-3-5-4 0,0-1 16 16,-1 0 83-16,-3-4 100 0,0-2 105 16,-2 8 73-16,1 1 60 0,-7 7 58 15,3 2 64-15,-2 7 53 0,-4 7 38 16,1 5 18-16,-3 6-1 0,0 0-28 15,0 0-52-15,2 0-43 0,0 7-18 0,-2 6 29 16,6 10 52-16,-4 7 45 0,0 1 32 16,3 6 9-16,-3 6-18 0,0-2-41 15,2 2-58-15,0 2-59 0,1-3-52 16,1-8-41-16,-2 1-32 0,5-5-4 16,-1-8-13-16,-1-1-5 0,-1-10 4 0,-2-4-12 15,1-3 1-15,-5-4-12 0,0 0 8 16,0 0 7-16,2 0 6 0,-2-7-34 15,-2-5-7-15,0 1-10 0,-3-2 6 16,3-2 9-16,-2 2 15 0,2 2 6 16,2 0 8-16,-2 4-8 0,2-1 11 15,0-1-29-15,0 1-98 0,2-1-115 16,0-2-128-16,4 0-92 0,1 0-62 0,1-1-46 16,1-2-16-16,1-1 1 0,3-4-42 15,0 2 178-15,2 1 198 0</inkml:trace>
  <inkml:trace contextRef="#ctx0" brushRef="#br0" timeOffset="-69665.91">4307 6554 1289 0,'-8'2'26'0,"-3"-2"27"0,7 0 80 16,-3-2 59-16,1-4 52 0,2 5 42 0,-1-7 47 16,1 1 24-16,0-1-27 0,0-3-48 15,1 2-47-15,-1-4-54 0,2-2-60 16,2-2-54-16,0 2-44 0,2-1-23 16,2-7-8-16,1 3-10 0,5-3-4 0,-1 7 0 15,2-5 9-15,1 6 0 0,5 0 9 16,-2 1-4-16,4 1 3 0,2 5 2 15,-1 1 1-15,3-1-4 0,-4 6-1 16,2 2-26-16,-6 2-54 0,2 2-41 16,-4-2-62-16,0 0-81 0,-3 3-102 15,-3 1-78-15,-1-2-75 0,-6-4-9 0,2 7-114 16,-4-1 258-16</inkml:trace>
  <inkml:trace contextRef="#ctx0" brushRef="#br0" timeOffset="-69094.75">4804 5639 2507 0,'0'-8'60'0,"-4"3"77"16,4 5 36-16,0 0-2 0,0 0-28 16,0 0-18-16,0 2-33 0,0 5-5 15,0 8 16-15,6 13 53 0,-4 2 60 16,4 12 54-16,-5 12 30 0,5 8 19 16,-4 8-30-16,0 5-49 0,4 1-55 0,1 4-58 15,1-6-40-15,-1-3-37 0,5-4-24 16,-3-4-7-16,4-9-1 0,-1-7-18 15,1-6 0-15,-4-10-2 0,3-6 0 16,-1-7-37-16,-4-8-56 0,-1-5-55 16,2-3-32-16,-3-8-60 0,-1-5-39 0,4-9-87 15,-1-8-63-15,-1-6-22 0,-2-7-20 16,0-5-21-16,-8-8-44 0,-2-4-1 16,-7 1 43-16,-6 1 84 0,-2 4 73 15,-3 1 151-15,-3 12 127 0,-1 4 79 16,-2 11 34-16,-4 3 52 0,-1 8 67 15,3 6 47-15,0 5 84 0,0 2 61 0,6 0 35 16,3 2 28-16,8 2 15 0,2-2-16 16,13-2-40-16,0 0-38 0,0 0-84 15,0 0-63-15,7 0-31 0,12 0-3 16,9 0-24-16,10-2-29 0,11-6-22 16,2-3-20-16,6 0-16 0,4-4-14 15,1 0-32-15,-5 0-90 0,-4 0-130 16,-4 2-120-16,-8 4-116 0,-1-2-138 0,-12 7-113 15,-3-1-102-15,-4 6-83 0,-10 3 353 16</inkml:trace>
  <inkml:trace contextRef="#ctx0" brushRef="#br0" timeOffset="-68266.26">1969 7488 760 0,'-13'-4'47'0,"5"0"28"0,3 1 27 15,5 3 10-15,0 0-9 0,0-6-18 16,2 1-19-16,7-3-16 0,8 1-20 16,10-3-3-16,9 3 20 0,5-6 0 15,6 4 3-15,10-6 19 0,7 2 10 16,4 3-10-16,12-4-14 0,3 1-10 15,2-2-14-15,6-2-7 0,7 2-8 16,2-2-5-16,12-3-11 0,-3-1 7 16,1-1 6-16,3 0 14 0,2-4 13 15,5-2-1-15,-1 0 4 0,-6-2-1 16,6 0-11-16,-4 4-1 0,1-2-11 16,-7 4-5-16,-7 2-5 0,-5 0-7 15,-9 1 2-15,-2 4 6 0,-3-1 18 0,-8 3 153 16,-3 4-110-16,-2-2 4 0,-8 3-4 15,-9 3-12-15,-5 1-8 0,-7 1 28 16,-9 1 7-16,-5 0-12 0,-8 2 6 16,-4 1-8-16,-2-3-15 0,-5 4-18 15,-5 0-11-15,-3 0-13 0,0 0-2 16,0 0-5-16,0 0-22 0,0 0-111 0,-3-2-200 16,-9 2-604-16,-5-2 45 0,-4-3 328 15</inkml:trace>
  <inkml:trace contextRef="#ctx0" brushRef="#br0" timeOffset="-60683.35">16312 13480 617 0,'-2'-7'36'16,"2"-4"40"-16,0 3 28 0,-4 1 32 16,8-3 38-16,-8 3 27 0,0-2 22 15,4 1 10-15,-4-3 4 0,2 4 5 16,1 3 15-16,-3-2 19 0,4 6-9 15,0 0-33-15,0 0-42 0,0 0-53 0,0 0-41 16,0 0-43-16,0 0-48 0,0 0-30 16,0 0-30-16,0 2-28 0,-2-2 12 15,2 6 8-15,0 1 18 0,2 2 13 16,-2 6 10-16,4 4 5 0,-1 3 17 0,1 2-2 16,-4 6 1-16,2 0-1 15,-2 2 0-15,0 3 0 0,-2 0 5 0,2-1-5 16,-4 1-2-16,2 2 7 0,4-1-7 15,-2-3 1-15,-2 1-5 0,2-3 6 16,0-3-2-16,6-4-2 0,-4-1 5 16,-2-7-5-16,6-1 5 0,-4-4-4 15,-2-1 6-15,1-5-1 0,1-1-5 16,-2-4 4-16,0 0 7 0,4 4-7 0,-4-4-1 16,0 0 5-16,0 3-5 0,0-3 9 15,0 0-11-15,0 0-1 0,0 0 11 16,0 0-11-16,0 0 4 0,0 0-4 15,0 0-4-15,0 0-5 0,0 0-36 16,0 0-75-16,2-1-81 0,-2-1-98 0,2-4-97 16,-2 1-82-16,4-3-31 0,-1-3-96 15,5-9 241-15</inkml:trace>
  <inkml:trace contextRef="#ctx0" brushRef="#br0" timeOffset="-59454.6">16436 13261 663 0,'-9'0'4'0,"1"0"23"0,1 0 14 15,1 0 2-15,2 0-6 0,4 0-7 16,-5 0-5-16,5 0-5 0,0 0-19 15,-2 3-4-15,2-3-9 0,0 0-5 16,0 0 5-16,0 0 0 0,0 0 5 16,0 2 2-16,0-2 8 0,0 0-1 0,2 2 2 15,1 2 13-15,3-4 22 0,5 3 25 16,1 1 25-16,3-2 18 0,4-2 9 16,5 2 6-16,8 2-9 0,1-4-26 15,2 0-16-15,7 0-19 0,3-4-8 16,5 0-5-16,-5 0-10 0,8 4-13 0,-2-1-1 15,0-7-7-15,-2 3 3 0,2 3-7 16,0-4 5-16,4 4-2 0,-2-3 3 16,2 1 1-16,-2-2-5 0,-1 1 2 15,1 1 1-15,-2-1-2 0,2 3-1 16,-4-4 2-16,-3 4-2 0,-5-2-2 16,5 4-1-16,-8-1 0 0,1-1-6 0,3 2 9 15,-3 0-2-15,1 0 9 0,-2 2 18 16,2-2 13-16,-1 0 13 0,1 0 15 15,-4 0 17-15,7 0 7 0,-1 0 4 16,0 0 14-16,-1-2-13 0,1 2-7 16,3-4-15-16,-1 4-11 0,-1-4-25 15,4 1-4-15,-3-1 65 0,3 0-98 16,-4 0-14-16,3-1 5 0,-1 3-53 0,4-2 51 16,-3 2 3-16,-1 1 1 0,2-3-2 15,-3 2 12-15,1 0-1 0,-1-2-11 16,-3 4 6-16,3-1-10 0,1 1 10 15,-3-2 0-15,-1-2-5 0,1 4 11 16,-1-2 6-16,3 0 27 0,-1-1 2 0,3 3-1 16,-3 0-4-16,-3-2-6 0,3 2-4 15,-1 0-13-15,-3 2-1 0,5-2-12 16,1 3 3-16,-3-1-12 0,1 4 4 16,-1-4 1-16,-1 3 4 0,3-1-3 15,1 1-6-15,-3 1 0 0,-1-4 3 16,1 3 4-16,0-3 5 0,-3 0 0 0,3 2-7 15,-4-2 7-15,7 0-6 0,-3-2 4 16,-1 0-11-16,3 3 5 0,-3-3 1 16,1 2 4-16,-3-2-3 0,5 2 3 15,-4-2-5-15,1 4 1 0,1-2 1 16,-3 3 3-16,-3-3 0 0,4 4-5 16,-2-3-5-16,-4 3 1 0,2-4 6 15,2 3 0-15,-3 3 0 0,5-3 0 0,-4-1 6 16,2 2-11-16,-2-4 7 0,3 3-2 15,1 1 6-15,-2-4-8 0,2-1 2 16,-1 3 5-16,1-2 2 0,-2 0-4 16,2-2-6-16,-1 4 5 0,1-4-1 15,-4 0 1-15,0 0 3 0,1 1-10 0,-2-1 0 16,-1 2 11-16,0 2-2 0,0-4-4 16,3 0-5-16,-1 0 5 0,2 2 10 15,2-2-12-15,-2 0 2 0,1-2-1 16,-3 2 4-16,4-4-5 0,-2 2 7 15,-2 1 1-15,1-3-5 0,-1 2 1 16,0 0-1-16,2-2 4 0,-2 1-5 0,-2-1 0 16,2 2 3-16,-2-3-5 0,0 5 1 15,-2-2-1-15,2 0 1 0,-2 2 1 16,-4-4-2-16,5 4 2 0,-3-2 5 16,2 0-11-16,-4-1 1 0,3 1 1 15,-5 2 5-15,0-2 1 0,-1-2-1 16,0 4-1-16,-5-2 6 0,-1 1-4 0,0 1-2 15,-4 0-5-15,0 0 5 0,1 0-4 16,-3 0 5-16,0 0-5 0,2 0 5 16,-2 0 1-16,2 1-1 0,2 1-4 15,-1-2 9-15,1 6-4 0,1-6-7 16,5 2 2-16,-2 1 5 0,0-1-5 16,1-2 0-16,1 2-4 0,-2-2-5 0,0 0 3 15,-1 0 1-15,3-2-30 0,0 2-87 16,-2-2-42-16,1-1-42 0,3 1-52 15,-2-4-38-15,-3 3-55 0,3-3-62 16,-4 0-56-16,5 3 10 0,-1-3 187 16</inkml:trace>
  <inkml:trace contextRef="#ctx0" brushRef="#br0" timeOffset="-58434.22">23554 13342 1975 0,'0'0'79'0,"0"0"22"15,0 0-16-15,0 0-9 0,0 0-32 16,0 0-24-16,1 0-12 0,9 0-5 16,9-1-4-16,2-5-7 0,5 2 4 0,10-3 3 15,0-1 2-15,2 5 1 0,-2-1-5 16,-2-2-1-16,0 5 4 0,-4-5-2 15,-6 4-1-15,-3-2 6 0,0 1-2 16,-6-1 2-16,-2 2-6 0,-1 2 2 16,-7 0-141-16,3-2 162 0,-8 2 3 15,0 0 3-15,0 0 18 0,0 0 19 16,0 2 8-16,0-2 15 0,0 2 13 0,-4-2-14 16,4 0-11-16,-4 4-17 0,4-4-14 15,0 0-14-15,0 0-15 0,0 0-9 16,0 0-5-16,0 0-2 0,0 0 0 15,0 0 1-15,0 0 0 0,0 1 5 16,0-1-2-16,0 0 3 0,4 2 10 0,-2 4 3 16,0 1 7-16,-2 1-13 0,4 5-8 15,-1-4 3-15,1 6 1 0,-2-6-1 16,0 6-12-16,0 4 8 0,-2-2 5 16,4-1-5-16,-4 7 7 0,0-1-4 15,0 4 13-15,-4-2 78 0,4 6-50 16,-2-2-3-16,0-2-10 0,0 2 16 0,-3 0 13 15,5-2 6-15,-2 0 3 0,2-2-12 16,-4-2-3-16,4 1-6 0,-2-1-19 16,2-5-12-16,2 1-7 0,-4-1-9 15,4 4 3-15,-4-5 2 0,2 1-7 16,0 3 6-16,0 1-2 0,0-4 8 16,0-1-6-16,2 3 8 0,-2-4 7 15,0 0 10-15,4 2-4 0,-2-4 5 0,-1-2-2 16,-1 2-6-16,6-4-6 0,-4-2-10 15,0 1-2-15,2-1-8 0,-4-1-2 16,0 0 6-16,2-5 2 0,-2-1-4 16,1 2-1-16,-1-2 1 0,0 0-2 0,0 6 5 15,0-6-5-15,0 0 10 0,0 0-13 16,0 0 6-16,0 0-6 0,0 0 6 16,0 0-2-16,0 0 1 0,0 0-7 15,0 0 7-15,0 2-1 0,-1 3 1 16,1-5 0-16,0 0-7 0,0 0 2 15,0 0-1-15,0 0 8 0,0 2-3 16,0 4-4-16,-2-4 0 0,2-2 6 0,0 0 0 16,-4 5 0-16,4-5-6 0,0 0 0 15,0 0 0-15,0 6 1 0,0-6 0 16,0 0 1-16,0 0-1 0,0 0 7 16,0 2-7-16,-2 3 7 0,2-5 15 15,-2 2 23-15,-4 0 42 0,5 2 58 0,-7-4 12 16,0 0-14-16,-7-4-19 0,-5 2-33 15,-11-5-24-15,-12-1-33 0,-14 1-51 16,-11-1-173-16,-19 1-190 0,-7 5-161 16,-23 2-144-16,-21 7-241 0,-17 5-99 15,-12 1 401-15</inkml:trace>
  <inkml:trace contextRef="#ctx0" brushRef="#br0" timeOffset="-56871.66">16438 13298 156 0,'6'-8'27'16,"-2"6"20"-16,1-3 20 0,-3 3 31 0,-2 2 32 15,6-2 37-15,-6 2 30 0,0 0 21 16,0 0 13-16,0 0 40 0,0 0-66 16,-2-5-12-16,-2 3-8 0,4 2-35 15,-2-4-19-15,-3 2-29 0,1-3-26 16,-2 3-21-16,-1 0-12 0,-1-2-16 16,2 2-13-16,-5 2-9 0,0 0-1 0,-4 0-6 15,-2 0 0-15,0 2-52 0,-2 2 54 16,-4-2 5-16,4 3-3 0,-2-3-4 15,4 4 6-15,2-4 0 0,2 3 6 16,2-3-5-16,5-2-5 0,0 2 4 16,6-2-5-16,0 0 5 0,0 0-6 0,0 0 5 15,0 0 4-15,0 0 2 0,0-2 13 16,0 2 13-16,0 0-1 0,2-2-3 16,-2 2 2-16,0 0-4 0,4-4-5 15,-4 4-8-15,0 0-6 0,0 0 1 16,0 0-4-16,0 0 5 0,0 0-9 15,0 0-2-15,0 0-5 0,0 0 1 0,0 0 0 16,0 4-1-16,0-2-7 0,2 0 1 16,-2 5 11-16,2 6-4 0,0 2-2 15,1 2-1-15,1 3 2 0,0 1 7 16,0 1-6-16,1 1 10 0,3-5-11 16,-4 3 7-16,0 1-6 0,-1-2 1 0,-1 3 0 15,2-1 0-15,-2 0-1 0,-2 1 2 16,2-1 1-16,-2 0 0 0,4 1 0 15,-1-5 0-15,1 3 4 0,-2-4-5 16,0 3 1-16,4-5-2 0,-3 0 2 16,5 0 0-16,-1 0-1 0,1-2 5 15,-2-2-5-15,-1 2 5 0,1-4-1 0,2 2-5 16,-7-2 1-16,5 1 4 0,-2-3-6 16,0 4-4-16,-2-3 11 0,-1-4-7 15,-1-4 3-15,4 5-5 0,-4-5 1 16,0 0 9-16,0 0-13 0,0 0 5 15,0 0 9-15,0 0-5 0,0 0 0 16,0 0 6-16,0 6-15 0,0-6 9 0,0 0 1 16,0 0-6-16,0 2 4 0,0-2-3 15,0 7 0-15,0 0-8 0,0 1 15 16,0 5 9-16,0-4-11 0,2 1 0 16,-2 1 1-16,2-2-2 0,-2-3-5 15,2 1 1-15,-2-3-1 0,4 1 4 0,-4-5 5 16,0 2-3-16,0-2-5 0,2 4 4 15,-2-4-3-15,0 0 3 0,0 0 0 16,0 0 1-16,0 0 2 0,0 0 2 16,0 0 6-16,0 0-1 0,0 0 3 15,1 2 6-15,-1-2 16 0,0 0-8 16,0 0-4-16,6 0-5 0,0-2-2 0,-1 2-2 16,9-6-38-16,-3 1-125 0,6 1-144 15,4-9-157-15,3 0-196 0,3 2-88 16,-1-4 281-16</inkml:trace>
  <inkml:trace contextRef="#ctx0" brushRef="#br0" timeOffset="-55402.05">18349 14070 152 0,'36'-2'1'0,"0"-2"4"0,-2 4 1 16,0-2 8-16,-2 1 13 0,2-5 5 15,4 0 4-15,-4 5 1 0,2-1 5 16,3-4 2-16,3 4-4 0,-2-2-12 16,-1 3-5-16,-3 1-10 0,4 0-2 0,-1 1-5 15,-3-1-5-15,-2 0-2 0,4-1 4 16,0 1-1-16,0 0-2 0,2 0 1 16,-5-2-1-16,7-2 2 0,0 4 3 15,1 0 31-15,4 0 1 0,1 0-5 16,-5 0-8-16,-1 4-3 0,1-4-3 15,-1 2-7-15,-1-4-2 0,5 4-1 16,-5-2 7-16,1 1-63 0,-1-1 90 0,1 4 15 16,-1-4 4-16,1 0-3 0,5 2 0 15,-5 0-3-15,1 2-8 0,-1-4 5 16,-1 2-17-16,1-1-6 0,0-1-4 16,-1 4 2-16,1-2-5 0,-1 0-1 15,5 2 1-15,-3-3-3 0,4-1-4 0,-3 2-3 16,-1-2-1-16,6-2 3 0,1 2 3 15,-1-1-1-15,0-3 6 0,2 2 3 16,0 0-8-16,2-2 6 0,0 1 5 16,-2-1 25-16,2 2 8 0,0-4 8 15,1 5 4-15,1-5 0 0,2 4 7 0,-2 0 5 16,1-3-13-16,-3 3-14 0,-2-4-16 16,2 4-15-16,-2-1-12 0,-2-1-5 15,1 0-8-15,1 1-2 0,0-1 3 16,0 0-4-16,4-1 7 0,-4 3-3 15,0-2-5-15,1 2 4 0,0 0-1 0,-1-1 1 16,-2 1-6-16,2 0 5 0,0-2 3 16,-2 2 1-16,0 0-5 0,2-1 3 15,2 3-4-15,-4-2-4 0,-4 0 4 16,5 2 5-16,-5 0 2 0,-2 0 7 16,1 2 7-16,-3 0 1 0,-1 1 5 15,-4-1 0-15,2 0-3 0,-4 2-8 16,-2-2 8-16,-4 3-11 0,3-3 1 0,-5 4-8 15,4-4-1-15,-3 3-3 0,-1-1-1 16,-1 0-4-16,3-3 8 0,-7 1-1 16,2 2 1-16,-5 0-6 0,3-1 1 15,-4 1 5-15,2 0-3 0,-4-2 6 16,2 0-6-16,0-2 19 0,-2 3 51 16,1-1 13-16,-3-2-3 0,0 2-5 0,-2 2-12 15,3-2-16-15,-5-2-7 0,0 0-13 16,-1 1-13-16,0 3-5 0,-1-4-9 15,-3 0 3-15,2 2 1 0,-1-2-8 16,-5 0 4-16,0 0 1 0,4 0-1 16,2 0 5-16,-6 0-6 0,0 0-5 0,2 0-11 15,-2 0-65-15,0 0-130 0,5 0-114 16,-5 0-140-16,4 2-135 0,-4-2-9 16,0 0 238-16</inkml:trace>
  <inkml:trace contextRef="#ctx0" brushRef="#br0" timeOffset="-38870.59">9234 17136 473 0,'-6'-4'30'16,"1"0"47"-16,1 2 27 0,-2 1 20 16,6 1 0-16,0 0-13 0,-4-4-23 15,4 4-23-15,0 0-33 0,0 0-22 16,-3 4-17-16,3-4-7 0,0 0-5 15,0 0 1-15,0 0 7 0,5 1-1 16,1 1 4-16,0 2 3 0,5-2 4 16,0 0 5-16,4 1-6 0,1-3 4 15,4 0 1-15,3-3 1 0,3 1-2 16,5 0 0-16,1-2 0 0,2 1-4 16,0-3 6-16,0 4-4 0,4-2 0 15,-1 3 0-15,5-1 6 0,0 2-4 16,-1 0 5-16,5 0 13 0,-3-4 4 15,4 4 6-15,-1-2-3 0,3 0-3 16,0 2-10-16,0 0 5 0,-2-4-6 16,2 4 4-16,1 0-4 0,-1-1 5 15,-2 1-8-15,2 0 1 16,4-2 0-16,-4 2 3 0,2 0-5 16,0 2-2-16,0-1 13 0,0-1 2 15,2 4 3-15,0-4 11 0,-2 0-2 16,4 2-7-16,2-4 2 0,-4 4-11 15,1-4-5-15,3 2-3 0,-4 0-2 16,6 0-1-16,-5-4-2 0,-1 3 3 16,-2 1 1-16,4-2 6 0,0-2 11 15,-4 4 22-15,2 0 2 0,2 0-1 16,-4 0-9-16,0 0-1 0,0 4-10 16,-2-1-3-16,4 1-10 0,-8-2 0 15,2 6 19-15,-3-3-3 0,3 3-1 16,-3-5 1-16,3 3 3 0,2-1-7 15,0-3-7-15,0 4-4 0,0-2-5 16,-1-1-8-16,5-1 2 0,-4 0-2 16,2-2-7-16,-2 0 10 0,0 0-6 15,0 0 3-15,-4-4-1 0,6 4 13 16,-1 0 4-16,3-3 7 0,-2 1 9 16,0 4 5-16,0-2-4 0,2 3-8 15,-2-1-9-15,-2-2-3 0,0 2-7 16,-4 2 0-16,2-2-8 0,3-1 3 15,-5 3 3-15,2-2-6 16,0 0 9-16,3-2-7 0,-7 4-2 16,0-4 1-16,3 1 4 0,-3 1-3 15,-3 2-2-15,-2-2 1 0,0-2 2 16,-4 2 14-16,0 2 34 0,-2-3 14 16,0 1 4-16,-4 2 2 0,4-2 1 15,-1 0-5-15,-5 1-15 0,4-1-16 16,-3 0-9-16,-1 2-10 0,-1-2-8 15,-3 0-4-15,-1 1 2 0,0-1-9 16,-4 0-3-16,0 2 3 0,0-4 0 16,-2 2 0-16,-3-1 0 0,1 3 0 15,-2-2-4-15,2 0-5 0,-1 2-2 16,-5-3 9-16,3 1-11 0,-3 2-59 16,-1-4-86-16,1 0-91 0,-5 2-128 15,-2-2-122-15,0 2 121 0,-11-4-286 16,-8-4 257-16</inkml:trace>
</inkml:ink>
</file>

<file path=ppt/ink/ink9.xml><?xml version="1.0" encoding="utf-8"?>
<inkml:ink xmlns:inkml="http://www.w3.org/2003/InkML">
  <inkml:definitions>
    <inkml:context xml:id="ctx0">
      <inkml:inkSource xml:id="inkSrc0">
        <inkml:traceFormat>
          <inkml:channel name="X" type="integer" max="17920" units="cm"/>
          <inkml:channel name="Y" type="integer" max="10240" units="cm"/>
          <inkml:channel name="F" type="integer" max="8192"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10E-6" units="1/dev"/>
          <inkml:channelProperty channel="T" name="resolution" value="1" units="1/dev"/>
        </inkml:channelProperties>
      </inkml:inkSource>
      <inkml:timestamp xml:id="ts0" timeString="2021-10-13T01:31:36.310"/>
    </inkml:context>
    <inkml:brush xml:id="br0">
      <inkml:brushProperty name="width" value="0.05292" units="cm"/>
      <inkml:brushProperty name="height" value="0.05292" units="cm"/>
      <inkml:brushProperty name="color" value="#FF0000"/>
    </inkml:brush>
  </inkml:definitions>
  <inkml:trace contextRef="#ctx0" brushRef="#br0">8178 5032 961 0,'0'-7'45'0,"0"7"52"0,0 0 38 0,-2-4 8 16,2 4-14-16,0 0-25 0,2-4-31 16,-2 4-28-16,0 0-30 0,0 0-24 15,0 0-14-15,1 4-16 0,-1-4-18 16,2 2 11-16,10 0 7 0,-3 3 14 16,6 1 5-16,2-2 9 0,2 1 0 15,4 3 8-15,-4-1 0 0,5 2-2 0,1-3 8 16,-1 0-3-16,3-3 1 0,-3 1-3 15,7-2 1-15,-3-4 5 0,4 2-3 16,-2 0 0-16,4 0-1 0,0-4 4 16,2 1-4-16,2-1 3 0,-2 0 2 0,4 4-4 15,-1-5 4-15,-3 5-5 0,2-2 0 16,0 2 0-16,0 2 3 0,3-1 2 16,-1 3-7-16,-2-2 4 0,3 0 2 15,3 3 0-15,-6 1-1 0,3-4-1 16,1 4 0-16,7-6-1 0,-8 0 0 15,5 1 0-15,-5 1-1 0,-3 4 0 16,4-6 3-16,-3 0-1 0,1 2 1 0,-4-2-1 16,4 3 3-16,-2-3-1 0,-3-3-1 15,5 3 2-15,0 3 3 0,1-3-2 16,-5 2-1-16,4 4 2 0,-2-4 8 16,-6 0 11-16,2 3 2 0,-2 1-4 15,2-4-5-15,-2 3-4 0,0-1-3 0,2 1-2 16,0 3-4-16,2-3 1 0,-2-3-2 15,2 0-1-15,-2 2 0 0,4-2-1 16,-4 0-2-16,-2-2-3 0,0-2 3 16,-3 2-1-16,3 0 0 0,-2 0 1 15,-5-2 2-15,-1 4 11 0,1-2 8 16,-4 2 11-16,-1-2 2 0,-1 3-2 0,0-1 1 16,-2 0-10-16,4 2-7 0,-4-2-3 15,0-2-11-15,2 2 3 0,-2 1-6 16,4-1 4-16,-2 0-2 0,-1-2-6 15,1 0 2-15,0 4 1 0,0-4 1 16,-2 0 3-16,4 0-5 0,-4 0 6 16,2 0-2-16,-2 0 0 0,4-4-3 15,-4 4-4-15,0-2 7 0,-2 2 0 0,4-2-1 16,0 2 0-16,-2 0-3 0,5 0 4 16,1 0-1-16,-2 0-6 0,-1 0 3 15,7 0 4-15,-4-3 3 0,1 3-3 16,-3 0-1-16,4 3-4 0,-3-3 1 15,3 0 0-15,-1-3 3 0,-1 3-7 0,0 0 4 16,-1-2 6-16,1 2-2 0,2 0 0 16,-6 0 0-16,3 0 1 0,-3 0-2 15,4 2-7-15,-1-2 4 0,-1 0 3 16,0 3 0-16,-2-3 0 0,0 0 1 16,4 2 3-16,-1 0-4 0,3 2-1 15,1-4 0-15,-1 2 4 0,3-1-1 0,1 3-2 16,-3-4 5-16,-1 0-5 0,-3 0 0 15,-1 0-1-15,4-4 0 0,-5 4 4 16,-3 0-6-16,-3 0 1 0,1-1 1 16,-6 1-1-16,-1-2-2 0,-3 2-5 15,-5 0-51-15,0 0-42 0,0 0-23 16,0 0-36-16,-1 0-84 0,-11-4-181 0,-5 4 25 16,-4 0 157-16</inkml:trace>
  <inkml:trace contextRef="#ctx0" brushRef="#br0" timeOffset="4899.03">7977 5218 205 0,'0'0'11'0,"0"-3"3"15,0-3 1-15,2 0 4 0,-2 6 1 16,0-3 19-16,0 3-40 0,0 0 49 15,0-6 14-15,0 6 18 0,0 0 18 0,0 0 13 16,0 0 8-16,0 0 9 0,0 0-3 16,0 0-13-16,0 0-8 0,0 0-10 15,0 0-19-15,0 0-23 0,0 0-17 16,0 0-14-16,0 0-11 0,0 0-7 0,0 0-4 16,0 0-1-16,0 0 0 0,0 0 4 15,0 0 0-15,0 0 0 0,2 0 0 16,0-2 3-16,9 2-1 0,1 0 6 15,3-5 1-15,2 3 1 0,5-4 3 16,5 1-1-16,-1 1-1 0,4-2-11 16,-1-1-1-16,-1 1 4 0,-1 3-7 0,-1-1 7 15,1 2-7-15,1 0 6 0,-2 2-1 16,1-4-1-16,-1 4 4 0,3 0-3 16,-3 0-2-16,-1 0 3 0,1 0 1 15,-1-1 3-15,-1 1 5 0,1 0 2 16,-2 0 1-16,-3-2 14 0,5 2 3 0,-1 0-7 15,-1 0 3-15,0 0 1 0,1-4-4 16,1 8 2-16,-4-4-4 0,3 2 6 16,-1-1-3-16,-4 3 2 0,4-2-7 15,-1 0-1-15,-1 3-6 0,0-3-3 16,3 2-8-16,-3-2 4 0,2 3-6 16,1-3-119-16,-3 4 132 0,4-4-1 15,-3 0 1-15,1 1 4 0,-2-1-1 0,3 0-4 16,-1 2 4-16,0-4 0 0,-2 2-17 15,3-2 0-15,-1 0 0 0,0 0 0 16,1 2-1-16,3-2 2 0,-1 3-2 16,0-3 0-16,-1 2 3 0,0-2-1 15,3 2 13-15,-3-2-2 0,-1 4 16 0,3-4 4 16,-1 0 2-16,4-4 0 0,-1 2-13 16,1 2 0-16,-4-2-7 0,5-1-5 15,-3 3-5-15,4-2-3 0,-2 2-1 16,0-2-1-16,3 2 2 0,-1 0-2 15,2-4 0-15,5 4 0 0,-5 0 0 16,0 4 0-16,-1-4-5 0,1 0 6 0,-2 0-1 16,0 2 1-16,0 0-1 0,2 1-4 15,0-1 6-15,0-2-1 0,4 2-5 16,-4-2 2-16,0 4 3 0,2-2 0 16,2-2 2-16,-4 0 2 0,5 1-2 15,1-1-3-15,2 0 5 0,-5 4-6 16,5-4 4-16,3 0-2 0,-3 2 0 0,-1-2-3 15,3-2-1-15,-1 2 6 0,3 0 2 16,-5-4-4-16,1 4-9 0,1 0 6 16,-1 0-1-16,5 0 2 0,-3 0 4 15,1 4 3-15,-7-4-5 0,2 2 6 16,-1-2-6-16,1 0-1 0,-2 0 0 16,-1 0 11-16,-1 0 3 0,4 0 10 0,-4 0 14 15,4 0 9-15,-6-2-5 0,4 2-4 16,-3-4-5-16,5 4-7 0,-4-1-9 15,2-1-9-15,-2 2-3 0,2-4-1 16,-4 4 2-16,-2 0-5 0,0-2 3 16,-2 4-5-16,2-2 1 0,-2 0-4 0,-1 4 2 15,1-4 2-15,-2 2-1 0,4-2 5 16,-1 1 0-16,1-1-4 0,0 0-5 16,-2 0 5-16,6 4 0 0,-2-8 4 15,0 4-6-15,0-1 5 0,-2 1-4 16,0 0 9-16,2-6-10 0,-1 6 1 15,-1 0 6-15,2-2-3 0,-2 2-5 16,-2-2 3-16,2 2 1 0,0 2 5 0,-1-2-2 16,1 0-4-16,-2 2-2 0,0 2 2 15,2-2 3-15,0-1 0 0,2 3-4 16,2-2 2-16,2 0-7 0,-4 2 9 16,0-3-4-16,-2-1 4 0,2 0-6 15,-2 0 6-15,2 0-1 0,0-1 1 16,-1 1-2-16,1-4 1 0,0 4-1 0,-2 0-5 15,0 0 1-15,0 4-1 0,0-3 7 16,2-1-11-16,-2 2 6 0,4 2 6 16,-2-2-5-16,4 0 5 0,-2 1-5 15,-2-1-1-15,2 0 5 0,-2-2 1 16,0 4-2-16,0-2-1 0,0-4-4 0,4 2 2 16,-2 0-2-16,0 0 10 0,1-4-7 15,-1 4-108-15,4-2 130 0,-2 0-3 16,0 2 2-16,1-3 3 0,1 3 7 15,-4 0 2-15,-2 3-3 0,4-3-4 16,-2 2-16-16,1-2 1 0,-1 2-7 16,2 2-3-16,-2-2 5 0,6 0-8 15,-5-2 5-15,1 3 0 0,2-1 0 0,1 0-2 16,3-2 0-16,1 0 1 0,-1 0-2 16,-1 0-4-16,2 0 1 0,1-2-1 15,-1 2 6-15,-1-2 4 0,3 2 8 16,-2-3 2-16,3 3 39 0,-5-2 16 15,8 2-2-15,-2-6-7 0,4 6-11 16,-2-2-11-16,2 0-5 0,0-1-10 0,0 3-10 16,2-2-7-16,-1 2-2 0,1 0-3 15,2-2-5-15,-4-2 4 0,4 4-2 16,1-2-5-16,1 1 11 0,-3-3-4 16,1 2-2-16,0 0 1 0,0-3-1 15,1-1 5-15,-1 2 4 0,1-1-2 16,-3-1-10-16,8 2 5 0,-5-1-5 0,3-1 3 15,-5 2 1-15,3-1 4 0,3-3-1 16,-3 3-5-16,-2 3 1 0,1-4 0 16,-1 5-2-16,-2-5 7 0,1 4-11 15,3 0 4-15,-4-1 1 0,3 1 7 16,-3 0-3-16,0-2-3 0,2 0-2 0,-3 1 5 16,1-1-4-16,0 0-1 0,0 2 5 15,-2-3-4-15,3 3-7 0,-3 2 8 16,2-2-1-16,-4 2 1 0,0-4-5 15,-2 4 5-15,1-2 0 0,-1 2 2 16,0 2-1-16,0-2 5 0,0 0-6 16,-5 4-4-16,5-4 8 0,0 0 1 0,0 2-1 15,0-2-1-15,0 0-6 0,-2 0 6 16,1-2-1-16,1 4-5 0,-2-2 0 16,2-2 0-16,0 2 4 0,1 0-2 15,-1-4 141-15,0 4-151 0,2 0 7 16,2 0-13-16,-4 0 8 0,4-2-5 15,-6 2 8-15,2 0-1 0,0-1 1 0,0-3 15 16,1 4-2-16,-1-2 1 0,0 0-5 16,2-2 5-16,0 3-7 0,4 1-1 15,-4-2-1-15,0-2 1 0,2 2 0 16,-2 2 3-16,-2-2-3 0,2-1-2 16,-2 3 1-16,2-2 11 0,-2 2-13 15,2 0 2-15,-2 0 4 0,6-2-6 0,-4 2-3 16,0-4 15-16,0 4-8 0,-2 0-4 15,1 0 6-15,-1 0 5 0,0 4-2 16,-2-2 0-16,2-2-1 0,0 0-4 16,-3 2-2-16,8 1 2 0,-4-1 10 15,-1 0 3-15,0-2-2 0,-4 4-1 16,1-2-4-16,-1 3-5 0,2-3 4 0,-3 0-8 16,3 3 4-16,-4-3-1 0,1 2-1 15,1-2 2-15,-1 4 0 0,5-6-6 16,-2 1 11-16,-2 1 3 0,1-2-11 15,-3 0 4-15,1 4 0 0,-3-2-4 16,1-2 7-16,-2 2 0 0,-1 1-6 16,3-1 5-16,-1 0-7 0,-1-2 7 0,2 4-2 15,-1-2 4-15,3 0 3 0,-1-2 24 16,3 3 55-16,-3-3-6 0,0 2-8 16,3 0-12-16,-3-2-7 0,1 0-15 15,1 0-5-15,-1 0-11 0,3 0-14 16,-4-2 4-16,-1 2 2 0,1 0-15 0,5 0 4 15,-7 0 4-15,3-2 2 0,-1-1-9 16,-1 3 1-16,-5 0-1 0,3 0-3 16,0 0 2-16,0 0 9 0,-3-2-9 15,3 2 1-15,0 0 6 0,-1 0-19 16,-3-2 11-16,0 2-4 0,4 0 10 16,1-4-7-16,-1 4 0 0,2 0 1 15,-6-2 4-15,5 2-3 0,-1 0-4 0,-2 0 2 16,-2 0-1-16,5 0 1 0,-3 0 3 15,0 0 2-15,0 0-2 0,-4 0 6 16,2-2-8-16,-4 2-4 0,2 0 3 16,-2 0 7-16,2 0-9 0,2 0-3 15,-6 0 0-15,2 2 0 0,-2-2 7 16,-1 0-1-16,-1 0 6 0,-2-2-10 0,1 2 4 16,3-5-4-16,-3 3 5 0,-1 2-6 15,1-4 11-15,-3 2-12 0,4 1 7 16,-3 1-6-16,1-4 6 0,-1 2 0 15,0 2-1-15,-1 0 1 0,3-2 3 16,-1-2 2-16,2 1-4 0,-1-1 2 0,-1 2-13 16,1 0 16-16,1-2-11 0,-3 4-6 15,1 0-4-15,-1-1 8 0,-1 1 0 16,1 0 7-16,-4 0 6 0,3-2-6 16,-1 2-1-16,2-4 3 0,-3 4-3 15,-1 0-1-15,0 0 5 0,-2 0 1 16,3 0-8-16,-3 0 5 0,4 0 1 15,-4 0-3-15,4 4-4 0,-5-4 1 0,3 0 4 16,-4 0-11-16,2-4 13 0,0 4-8 16,-2-2 3-16,2 0 9 0,-2-1-4 15,-4 3-1-15,4 0-6 0,-2 0 4 16,2 0 1-16,-2 0 5 0,1 0-2 16,-1 3-7-16,-2-3 7 0,2 0-1 0,2 0-1 15,-2 0 0-15,2 2-3 0,0-2-3 16,0-2 3-16,-2 2-3 0,2 0 9 15,0 0 1-15,0-3 3 0,0 3 5 16,0 0 9-16,4 0-3 0,-4 3 1 16,2-3-10-16,-2 2-5 0,0 0 5 15,0-2-6-15,2 4 0 0,-2-1 7 0,2-3 4 16,-2 6 2-16,2-4-19 0,0-2 0 16,0 5 9-16,-2-3-12 0,0 2 3 15,0-4 0-15,0 2-2 0,-4-2 2 16,0 2 7-16,0-2-2 0,-1 0 5 15,-1 0-1-15,-5 0-12 0,-1 4 4 16,-5-4-6-16,0 0 10 0,0 0 0 0,0 0-6 16,0 0 6-16,0 0-2 0,0 0 23 15,0 0 13-15,0 0 17 0,0 0 7 16,0 0 1-16,0 0 2 0,0 0-1 16,0 0-9-16,0 0-11 0,0 0 7 15,0 0 4-15,0 0-6 0,0 0 17 0,0 0 19 16,0 0 20-16,0 0 12 0,0 0 15 15,0 0 7-15,0 0-8 0,0 0-22 16,0 0-58-16,0 0-17 0,0 0-5 16,0 0-10-16,0 0-7 0,0 0-5 15,0 0-3-15,0 0-2 0,2-6-2 0,-2 6 0 16,0 0-5-16,0 0 2 0,-2-2-51 16,2-2-132-16,0 4-321 0,-2-9-300 15,-3 0-626-15,1-10-46 0,-7-5 562 16</inkml:trace>
  <inkml:trace contextRef="#ctx0" brushRef="#br0" timeOffset="212928.83">26753 4883 1054 0,'-11'6'39'16,"-2"-4"32"-16,1 2 14 0,5-4 20 16,-1 0-1-16,8 0-9 0,0 0-9 15,0 0-1-15,0 0-10 0,0 0-10 16,0-4-9-16,4-5-14 0,9-6-15 16,6-2-12-16,11-11-4 0,4-2-9 15,10-3 1-15,5-4-7 0,2 3 5 0,2-1-4 16,-4-1-3-16,0 5 6 0,0-1 2 15,-5 2-3-15,-1-3 5 0,-3 3-5 16,-4 4 3-16,2 0-3 0,-6 4 1 16,-6 3 2-16,-1 1-1 0,-6 6 1 15,-4-1 3-15,-6 8-4 0,-1 1 4 0,-8 4-5 16,5-4 7-16,-5 4 1 0,0 0 3 16,4-2 3-16,-4 2 8 0,0 0-6 15,-2 2 73-15,2-2-118 0,0 0-50 16,0 0-44-16,-2 4-69 0,-5-2-140 15,-3 3-69-15,-1 3-66 0,-2 3 180 16</inkml:trace>
  <inkml:trace contextRef="#ctx0" brushRef="#br0" timeOffset="213672.88">26713 4889 376 0,'-3'0'27'15,"-3"0"14"-15,6 0 20 0,0 0 13 16,0 0 17-16,0 0 14 0,0 0 10 0,0 0-3 15,0 0-2-15,0 0-9 0,0 0-2 16,0 0-10-16,0 0-10 0,0 0-12 16,0 0-12-16,0 0-7 0,0 0-11 15,0 0-7-15,0 0-16 0,2 2-20 16,5-2 5-16,9 0 15 0,2-2 17 0,5 0-1 16,9-3-4-16,4-1 0 0,11-3-4 15,3 1-4-15,1 1-10 0,5-3-3 16,3-3 1-16,3 4-5 0,-1-2-1 15,3 2 0-15,-7-1 3 0,1-1-3 16,-3 4 0-16,-2-1-1 0,-8 3 0 16,-3-3 4-16,-4 5 0 0,-10-3-1 0,0 4 0 15,-7-2-1-15,-6 3 0 0,-1 1 1 16,-9-2-1-16,1-2-1 0,-6 4 6 16,0 0-10-16,0 0 7 0,0 0 3 15,0 0-4-15,0 0-22 0,0 0-36 16,0 0-74-16,-6 4-128 0,1-2-165 15,-9 3-42-15,-3 3 176 0</inkml:trace>
  <inkml:trace contextRef="#ctx0" brushRef="#br0" timeOffset="214274.02">26713 4958 1019 0,'-7'0'46'0,"1"0"40"0,-1 0 44 16,7 0 31-16,0 0 14 0,0 0-10 15,0 0-20-15,0 0-28 0,0 0-30 16,0 0-29-16,3 0-1 0,7 0 27 16,11-2 48-16,5 2 15 0,8 0-26 15,6-2-16-15,7 2-23 0,2 0-21 16,-2 2-27-16,3 0-20 0,3 3-11 0,-1 3-2 16,-1-1-8-16,4 6 10 0,-2-2-5 15,2 3 1-15,-2 0 1 0,0 7-4 16,0-4-2-16,-4-1 3 0,-2-1 1 15,-9 4-1-15,0-4-4 0,-4-4 7 16,-4 4 0-16,-4-4-4 0,-3-2 1 16,-2-1 4-16,-4-1 1 0,-4-1-5 15,2-3-4-15,-5 3 1 0,-3-4-26 0,1 2-46 16,-4-3-32-16,1 1-37 0,-5-2-46 16,2-2-48-16,-2 2-59 0,0-1-70 15,0-7-132-15,2-3 39 0,-4-4 187 16</inkml:trace>
  <inkml:trace contextRef="#ctx0" brushRef="#br0" timeOffset="-214657.06">26730 4950 1031 0,'0'0'20'0,"0"0"1"0,0 0-8 16,0 0-5-16,0 0-11 0,0 4 3 15,8 0 12-15,5 1 22 0,-1 5 14 16,8 1-1-16,-3 0 1 0,4 4-5 0,4 0 3 15,5 3 29-15,4 1-1 0,0 3-4 16,4 1 13-16,0-1 10 0,1 0 10 16,5 1-16-16,3-1-14 0,0-2-18 15,-1 3-12-15,1-3-17 0,0-3-7 16,-5 0-18-16,-4-2 2 0,-1-1-3 16,-3-1 0-16,0-5 3 0,-9 1-4 0,-1-3 5 15,-5-1-2-15,-4-1-2 0,-1 0-6 16,-7-4 5-16,-7 0 1 0,0 0-1 15,0 0-4-15,0 0 1 0,0 0-6 16,0 0-57-16,0 0-71 0,0 0-100 16,0-4-127-16,-5 0 87 0,-1-1-195 0,-4-3 180 15</inkml:trace>
  <inkml:trace contextRef="#ctx0" brushRef="#br0" timeOffset="-201794.85">22480 5843 122 0,'0'0'18'0,"0"0"16"15,0 0 11-15,0 0 8 0,0 0 7 16,0 0 0-16,0 0 2 0,0 0-2 15,0 0-3-15,0 0 2 0,0 0 7 0,0 0 2 16,0 0-1-16,0 0 2 0,0 0 1 16,0 0 4-16,0 0 1 0,0 0 4 15,0 0 1-15,0 0 3 0,0 0-11 16,0 0 0-16,0 0-16 0,0 0-13 16,0 0-8-16,0 0-8 0,0 0 67 15,0 0-98-15,0 0-1 0,0 0-7 0,0 0 8 16,0 0-6-16,0 0-4 0,0 0 2 15,0 0-18-15,0 0-57 0,0 0-83 16,0 0-106-16,0 0-143 0,0 0 88 16,0 0 131-16</inkml:trace>
  <inkml:trace contextRef="#ctx0" brushRef="#br0" timeOffset="-199714.11">15204 6018 122 0,'0'0'15'0,"0"0"15"0,0 0 6 0,0 0 2 16,0 0-7-16,0 0 0 0,0 0-3 15,0 0-4-15,0 0-3 0,0 0 1 16,0 0 0-16,0 0-2 0,0 0-4 15,0 0-9-15,0 0-4 0,0 0-5 16,0 0-2-16,2 2-1 0,6 0 5 0,-1 2 18 16,4-1 36-16,8 1 7 0,0-2 2 15,4-2 6-15,3 2 1 0,3-2 1 16,7 0-12-16,0 0-14 0,-1 0-8 16,7 0 4-16,1-2-2 0,3 2-6 15,-3-2-6-15,5-2-6 0,-7 1 0 16,3-1 8-16,-1 0 3 0,-1 1-1 0,-5 1-4 15,3-4 1-15,-6 4 6 0,4 0 4 16,-4-1 6-16,0 1-6 0,-2-4-1 16,0 6-5-16,-2-2-4 0,3 2-7 15,-3-2-3-15,2-1-7 0,0 1-1 16,-4 2-5-16,-1-2-2 0,1 2-2 0,-3 0 0 16,-1-4-1-16,-3 4-5 0,4-2 9 15,-3 2-4-15,1 0 3 0,-2 0-3 16,3 0 2-16,-1 0 4 0,-4-1-1 15,4 2 6-15,1-1-3 0,-1 0 0 16,-2-1-2-16,3 1-2 0,-1 0 6 16,0 0-59-16,-3 0 69 0,1 0-3 0,4 0 5 15,-2 0 5-15,5 0 3 0,-2-4-4 16,5 4-1-16,-5 0 0 0,0 0-15 16,1 0-7-16,-3 0 1 0,1 0 2 15,3-2-6-15,-5 2 4 0,2 0 5 16,-1-2 13-16,5 2 7 0,-5 0-7 15,1 0 4-15,-4-4-4 0,-1 4-6 0,-1-1 0 16,0 2-9-16,2-1-4 0,-4 0-1 16,-2-1-2-16,-4 1 3 0,3-2-1 15,-3 2 4-15,-4 0-8 0,3-4 8 16,-4 4-2-16,-3 0-11 0,3 0-3 16,-6 0-73-16,0 0-70 0,0 0-77 15,0 0-73-15,0 0-59 0,-2 0 103 0,-4 4-57 16,-3-2 132-16</inkml:trace>
  <inkml:trace contextRef="#ctx0" brushRef="#br0" timeOffset="-198846.64">15034 6055 391 0,'-6'2'24'0,"-1"-2"26"0,1 0 25 0,6 0 15 15,0 0 8-15,0 0-4 0,0 0-5 16,0 0-10-16,0 0 78 0,2 2-111 15,4-4-17-15,1 2 0 0,5 0 20 16,5-2 18-16,7-1 0 0,6-1-2 16,4 0-8-16,6 2 1 0,4 1-9 15,5-3-14-15,5 2-8 0,5 0-10 0,0 2 1 16,9-4-5-16,-2 3-3 0,6 1 7 16,-2-2 29-16,3-2 10 0,-1 4 2 15,2-2 13-15,0 0 22 0,-3 2 8 16,7-5 2-16,-4 3 0 0,-3-4-23 15,-1 4-15-15,-4-1-9 0,-5 1-20 16,1-4-6-16,-9 4 2 0,-2 2-9 0,-2-2 20 16,-1 2 10-16,-5-3 4 0,2 3-14 15,-3 0-4-15,-6 0-10 0,-2 0-13 16,0 0-2-16,-4 0-7 0,-3 3-9 16,-1-3 4-16,-1 2-5 0,-1 0 9 15,1 2-1-15,-4-2-7 0,-3 0-3 16,-1 1 7-16,2-3 3 0,-3 2-5 15,1 0 0-15,0-2-1 0,-2 4 5 0,0-4 2 16,2 2 1-16,-2-2 0 0,0 0 2 16,-2 2 3-16,2-2-5 0,2 0 6 15,0 0-3-15,0 0 3 0,0 0-7 16,2 3-2-16,-2-3-1 0,-3 0-3 16,3-3 6-16,-2 3-3 0,0 0-5 15,0 0 1-15,-4 0 4 0,2 0-5 0,-1 0 9 16,-3 0-5-16,3-2 4 0,-1 2-1 15,-5 0 0-15,1 0-1 0,-3-2-3 16,-4 2 2-16,0 0-3 0,2 0 2 16,-2 0 6-16,0 0-5 0,0 0 0 15,0 0 4-15,0 0-1 0,0 0-1 16,0 0 2-16,0 0-23 0,0 0-55 0,0 0-61 16,-2 0-70-16,0-4-98 0,-7 2-268 15,-7 2-216-15,-2 0 231 0,-11-2 227 16</inkml:trace>
  <inkml:trace contextRef="#ctx0" brushRef="#br0" timeOffset="-198135.57">14989 6111 590 0,'-6'-3'16'16,"2"-3"28"-16,0 0 17 0,4 6 1 16,0 0-6-16,0 0-9 0,0 0-3 15,0 0-14-15,0 0-14 0,4 0-10 16,0-1 19-16,9-1 24 0,0-2 5 16,8 4-2-16,2 0 0 0,0-2 2 0,7 2 14 15,0 0 26-15,6 0-6 0,4-2-2 16,1 2-8-16,8 0-5 0,2-4-9 15,6 4-7-15,4-1-13 0,8-1 0 16,1-4 0-16,6 4 5 0,0-3-6 0,3-3-5 16,2 3-3-16,1-3 16 0,-3 1 5 15,4 3 0-15,-2-3 5 0,-1 1 4 16,-5 1-8-16,-1 3-4 0,-6-4-17 16,0 6-11-16,-4-2-4 0,-5 0-8 15,-1 2-2-15,-1 0 1 0,-2 0-3 16,-6 0 14-16,-2 0 27 0,-1 2 27 15,-3-2 7-15,-3 2 5 0,1-2 4 16,-1 0-19-16,-4 4-12 0,-2-4-21 0,0 2-11 16,-4-2-8-16,-1 2-12 0,1-2-1 15,-6 3-9-15,1-1 0 0,0-2 4 16,-1 6-5-16,-1-6 4 0,-2 2-6 16,-1-2 6-16,-3 1 0 0,-5-1-6 15,1 0 6-15,-2 0-6 0,-3 0 0 16,-2 0 6-16,-6 0 0 0,0 0 3 15,1 4-1-15,-1-4 6 0,0 0-4 0,0 0 5 16,0 0 3-16,0 0-4 0,0 0-2 16,0 0-2-16,0 0-13 0,0 0-55 15,0 0-159-15,0 0-249 0,0-5-282 16,0 5-100-16,-7-6 318 0</inkml:trace>
  <inkml:trace contextRef="#ctx0" brushRef="#br0" timeOffset="-134230.33">7994 5975 200 0,'-7'-1'4'0,"1"1"0"0,2-4 7 16,-1 2 2-16,5 2 3 0,-2-6 0 16,-2 3-1-16,2-3 1 0,0 1 4 0,2 5 9 15,0 0 5-15,0 0 8 0,0-4 9 16,0 4 15-16,2-6 7 0,-2 6 3 15,0 0-5-15,0 0-15 0,0 0-19 16,0 0-12-16,0 0-15 0,0 0-6 16,0 0-6-16,0 0-4 0,0 0 0 0,0 0-1 15,0 0 4-15,0 0 4 0,0 0 3 16,0 0-6-16,0 0 10 16,0 0 5-16,0 0 5 0,0 0 0 0,0 0 2 15,0 0-1-15,0 0-2 0,2 0 7 16,4 0 5-16,-1 2 0 0,1 2-3 15,5 0-3-15,-1-1-2 0,-1 1-2 0,2 0 0 16,3-2-2-16,1 3-5 0,-4-3 11 16,4 0 8-16,-3 2 5 0,3-3 5 15,2 5 0-15,0-4 6 0,4 0 6 16,-3 1-3-16,3-3-9 0,-2 0-3 16,0 0-6-16,-2 0 2 0,0 0-2 15,4 0-2-15,-2 0 0 0,1 0-6 0,-3 0 4 16,2 0-5-16,-2-3 1 0,2 6-3 15,-2-3-6-15,2 2 5 0,-2-2-5 16,-4 0 0-16,3 2-5 0,-1-2 9 16,0 0-4-16,0 0 1 0,-4 4 2 15,4-8 8-15,0 8 12 0,-1-4 14 16,1 0 8-16,0-4-3 0,-4 8-2 0,6-4-4 16,-2 0-2-16,2-4-14 0,-1 2-10 15,1 2-8-15,-2-2-7 0,4 2-5 16,-4-3-1-16,4 3 5 0,0-2-7 15,-1 2-3-15,-1 0 3 0,0 0-4 16,2 0 4-16,0 0-4 0,0 0 3 16,-2 2 0-16,0-2-7 0,0 0 3 0,0 0 6 15,0 0 0-15,4 0-1 0,-2 0 1 16,0 0-2-16,2 0 0 0,-3-2 4 16,5 2-1-16,-4 0 0 0,2-2-1 15,0-2 2-15,-1 2-4 0,1 1-1 16,2-3 9-16,0 2-6 0,-3 0-2 0,3 2 0 15,0-4 6-15,-4 3-7 0,5-1-2 16,-1-2 2-16,-2 2 4 0,-1 2-9 16,-1 0 0-16,0-2 5 0,-2 2 0 15,-2 0 5-15,0-3-1 0,-3 3-9 16,3 0 10-16,-2 0-6 0,-2 0 1 16,3 0 2-16,-3 0 2 0,2 0-2 15,-1 0-9-15,-3 0 2 0,1-2 9 0,1 2-6 16,-2 0 1-16,3-2 0 0,1 2 5 15,-4 0 0-15,1 0 0 0,-1-4-2 16,3 4 7-16,-3-2-4 0,0 2-6 16,1 0 9-16,-1 0-15 0,-1-2 5 15,1 2 4-15,3-3 0 0,-3 3-5 16,1 0 4-16,-1 0-2 0,0 0 2 0,5 0-2 16,-3 3 0-16,2-3-2 15,-1 2 6-15,1-2-1 0,-2 2-4 0,2 2 0 16,-3-4 5-16,1 2-4 0,1 0-1 15,1-2 1-15,-8 3-1 0,5-3 5 16,-3 0-4-16,-1 0 0 0,-4 2 0 16,-2-2 1-16,0 0 0 0,0 0-2 0,4 0 6 15,-4 0-5-15,0 0 1 0,0 0-17 16,0 0-79-16,0 0-99 0,0-2-113 16,-2-5-165-16,2-4 119 0,-4-1-161 15,-3-6 201-15</inkml:trace>
  <inkml:trace contextRef="#ctx0" brushRef="#br0" timeOffset="-133336.39">8057 5974 663 0,'-10'-6'4'0,"3"0"25"15,-1 3 29-15,6-1 14 0,2 4 3 16,-2-4-10-16,2 4-11 0,0 0-7 16,0 0-14-16,0 0-14 0,0 0-9 15,0 0 0-15,4 0 11 0,4 0 18 16,1 2-1-16,10 4-4 0,0-4-6 15,3 3-3-15,3-1-2 0,-2 3-8 0,-1-1 0 16,5 1-2-16,1 1 0 0,1-1 10 16,5 1 46-16,1-3 0 0,3 3-9 15,4-5-4-15,3 3-1 0,4-4 1 16,2 2 1-16,2-4 4 0,6 0-6 16,1 0 7-16,-5-4-6 0,4 4-1 0,1-2 7 15,-5 0 2-15,0-2-7 0,-2 3-9 16,2-1-8-16,-4-2-13 0,-2 0-8 15,0 1-6-15,0 1-7 0,-2 0 2 16,-5 2-5-16,-4-4 2 0,-1 4-4 16,-1-4 16-16,-2 4 21 0,-3-3 15 15,-1 1 2-15,-4 0 0 0,3 2-1 0,-1-4-7 16,-3 2 2-16,1 0 9 0,-1 2 13 16,-1-5 4-16,-3 5-9 0,3-2-8 15,-3-4-8-15,-2 6-17 0,4-1-2 16,-6-3-17-16,0 2-2 0,6 0 15 15,-6 2-7-15,1-4-6 0,1 4-4 16,0-1 2-16,-2 1-3 0,-3-2-3 16,1 2 3-16,-2 0-3 0,-2 0-6 0,2 0 0 15,-1 0-1-15,-3 0-1 0,-1 0 7 16,-1 0-7-16,1 0 10 0,-2 0-1 16,-6 0 19-16,3 0 10 0,-3 0 14 15,0 0 6-15,0 0 3 0,0 0-6 16,0 0-1-16,0 0-4 0,0 0 21 15,0 0 9-15,0 0 16 0,0 0 14 0,0 0-1 16,0 0-5-16,0 0-3 0,0 0-24 16,0 0-14-16,0 0-14 0,0 0-14 15,0 0-19-15,2-4 4 0,-2 4-4 16,0 0-13-16,0 0 6 0,0 0-7 16,0 0-7-16,0 0-21 0,0 0-113 0,0 0-146 15,0 0-161-15,-2-2-201 0,2 2-218 16,-2 2-172-16,-5 2 398 0</inkml:trace>
  <inkml:trace contextRef="#ctx0" brushRef="#br0" timeOffset="-131754.34">9512 6096 780 0,'0'0'-11'0,"0"6"-4"0,0-6 5 0,4 2 11 15,-4-2 4-15,0 0 5 0,0 4 4 16,3-3 15-16,1 1 18 0,0-2 18 16,2-2 9-16,1 2 2 0,-3 0 3 15,5 0 7-15,-3 0 6 0,2 0-9 16,-1 0-16-16,-3 0-4 0,3 0 0 16,-3 2-4-16,2-2-2 0,0 0-10 0,-6 0-8 15,0 0 1-15,0 0-6 16,0 0 9-16,0 0 15 0,0 0 11 0,0 0 15 15,0 0 8-15,0 0 9 0,0 0-2 16,0 0-7-16,0 0-9 0,0 0-17 16,0 0-21-16,0 0-15 0,0 0-34 15,0 0-105-15,0 0-101 0,-2-2-145 0,2 1-206 16,0 1-99-16,-6-6 249 0</inkml:trace>
  <inkml:trace contextRef="#ctx0" brushRef="#br0" timeOffset="-128114.54">15147 6035 329 0,'-5'2'4'0,"-1"2"7"16,6-4 8-16,0 0 11 0,0 0 9 16,0 0 10-16,0 0 9 0,0 0 19 15,0 0 13-15,0 0 9 0,0 0 0 0,0 0-3 16,0 0-3-16,0 0-5 0,0 0-7 15,0 0-17-15,0 0-11 0,0 0-19 16,0 0-7-16,0 0-3 0,0 0-8 16,0 0-9-16,0 0-3 0,0 0-2 15,-6 1-1-15,6-1-4 0,0 0-3 16,0 0-1-16,0 0 0 0,0 0 0 0,0 0 0 16,0 0 3-16,0 0 2 0,0 0 1 15,0 0 3-15,0 0 4 0,2 0-1 16,2 0-3-16,-2 2-1 0,2-2 2 15,1 0 10-15,5 0 19 0,-1 0 8 16,6 0 1-16,2 4 1 0,4-4-11 0,4 0-2 16,-1 0-9-16,3 0-8 0,-3 0-5 15,3 0-1-15,-1 2 8 0,6-2 15 16,-5 0 23-16,5 0 12 0,-2 0 4 16,2-2 8-16,1-2-9 0,1 2 6 15,0 1-13-15,0-3-4 0,1 2-12 16,-2 0-7-16,1-3-3 0,-2 3-13 0,0-2-6 15,2 2-6-15,-2 2-4 0,0-2-2 16,0-1-2-16,0 1 27 0,-3 2-32 16,3 0 0-16,0-2 1 0,-2 2 4 15,0 0-1-15,-1 0-5 0,-1 0 5 16,4 0-2-16,0 0 16 0,-3-4 31 16,-1 4 30-16,-1-2 8 0,-1 0-7 15,2-1-4-15,-5 3-14 0,2-2-7 0,3 0-15 16,-3 2-10-16,-5-4-9 0,3 4-7 15,0-2 3-15,-3 2-15 0,3 0 9 16,-4-2-1-16,6 2-10 0,-3 0-2 16,1 0 6-16,-2 0 4 0,1 0 1 15,1 2-1-15,-2-2-7 0,3 0 3 16,-1 0 3-16,2-2 1 0,1 2-2 16,-1 0-7-16,-1 0 8 0,1 0-1 0,-1 0-1 15,-1 0 5-15,-2 0-6 0,0 0 8 16,0 0 1-16,-3 0 2 0,1 0-2 15,0 0 2-15,-2 0-1 0,4 0 1 16,-4 0-6-16,2 2 2 0,-2-2-6 16,-2 2 4-16,2-2-7 0,0 4 5 0,0-4 0 15,-2 0 3-15,2 2-9 0,-2-2 4 16,2 2-1-16,-5-2 6 0,1 3-6 16,2-3 4-16,-6 0 5 0,3 2 11 15,-1-2 35-15,-1 0 20 0,-3 0 10 16,-3 0-4-16,2 0 0 0,-6 0 10 15,0 0 10-15,3 0 2 0,-3 0-1 0,0 0 4 16,0 0-27-16,0 0-18 0,0 0-16 16,0 0-12-16,0 0-18 0,0 0-8 15,0 0-10-15,0 0-51 0,0 0-154 16,0 0-156-16,0 0-214 0,0 0-156 16,0 0-215-16,0 0 256 0,-2-5 289 15</inkml:trace>
  <inkml:trace contextRef="#ctx0" brushRef="#br0" timeOffset="-126846.31">7938 6026 701 0,'-6'2'26'15,"6"-2"10"-15,0 0-13 0,0 0-15 16,0 0-10-16,0 0-3 0,0 0-4 16,0 0-1-16,0 0-1 0,6 0 49 15,-3 1-45-15,9-1 12 0,1 0 23 0,4 4 7 16,4-4-2-16,5 2 18 0,4-2 23 16,4 0 0-16,2 0 10 0,10 0 4 15,-1 0 21-15,10-6 13 0,1 3-17 16,5-5-14-16,5 1 10 0,0-1 3 15,6-3-7-15,-2 4-9 0,2-3-7 16,2 3-10-16,-5 0-7 0,3-1-17 0,2 1-15 16,-4 1-7-16,2 2-14 0,-6 1 1 15,2 1-7-15,-6 0-2 0,-9-2-4 16,-4 4 2-16,-7-2-3 0,-8 2-1 16,-4 0 2-16,-5 0 2 0,-6 0 6 15,-4 0-6-15,-6-2 0 0,-3 2 0 0,-2 0 1 16,-4 0 1-16,0 0 18 0,0 0 23 15,0 0 11-15,0 0 2 0,0 0-2 16,0 0-8-16,0 0-7 0,0 0 19 16,0 0-40-16,0 0-13 0,0 0-5 15,0 0-2-15,0 0 1 0,0 0 1 16,0 0-6-16,0 0 3 0,0 0-1 0,0 0-2 16,0 0-73-16,0 0-141 0,0 0-194 15,0-3-260-15,-4-1 28 0,-4-3 245 16</inkml:trace>
  <inkml:trace contextRef="#ctx0" brushRef="#br0" timeOffset="-125710.5">15285 6042 348 0,'-5'-1'17'15,"5"1"8"-15,-6-4 16 0,6 4 9 16,0 0 9-16,-2-4 2 0,0 0 16 16,-3 1 17-16,5 3 17 0,0 0 11 15,0 0 2-15,0 0-7 0,0 0-1 16,0 0-9-16,0 0-15 0,0 0-22 0,0 0-11 16,0 0-21-16,0 0-8 0,0 0-11 15,0 0-7-15,0 0-2 0,0 0-7 16,0 0-8-16,0 0-16 0,0 0-6 15,0 0 0-15,5 2 5 0,5-1 7 16,5 5 20-16,9 0 23 0,10-3 6 16,8 3 3-16,13-1-3 0,7-1-4 0,8 0 5 15,2-2 26-15,7-2 23 0,3 0 18 16,3-2 14-16,-4-2 10 0,4 0 5 16,4-1-12-16,-6-3-13 0,0 3-20 15,-2-3-19-15,-3 1-12 0,-1 3-2 16,-5-3-13-16,0 1-9 0,-4 1-1 15,-2-3-78-15,-2 6 78 0,-7 0-11 0,-8-1-3 16,-3 1 1-16,-7 0 2 0,-1 2-6 16,-10-4-2-16,3 4-1 0,-11 0-6 15,1 0 2-15,-2 0-12 0,-6 0 9 16,-1 4-4-16,-3-4-1 0,-1 2 1 16,-3 0 5-16,-1-2-7 0,2 3 8 15,-4-3-2-15,3 0 4 0,-5 0 4 0,0 0 7 16,0 0 39-16,4 0 16 0,-4 0 18 15,4 0 1-15,0 0 0 0,-1 0-4 16,-3 0 1-16,0 0-14 0,0 0-23 16,0 0-15-16,4 0-1 0,-4 0-12 15,0 0-6-15,0 0-8 0,0 0-10 16,0 0 5-16,0 0 3 0,6 0-7 0,-6 0-1 16,0 0-14-16,4 0-25 0,-4 0-158 15,0 0-166-15,0 0-190 0,5-3-165 16,1 1-246-16,-2-4 363 0</inkml:trace>
  <inkml:trace contextRef="#ctx0" brushRef="#br0" timeOffset="-123279.96">16155 5209 513 0,'-2'6'33'0,"2"-6"29"0,-6 1 28 16,0 1 23-16,6-2 19 0,0 0 11 15,0 0-3-15,0 0-5 0,4 0 0 0,-4 0-8 16,0 0-13-16,0-2-17 0,2 2-2 16,0-5-8-16,2 3-16 0,0-4-27 15,5-5-11-15,6-9-16 0,8-12-4 16,9-11-9-16,10-7-6 0,3-9 5 15,12-5-2-15,7-6-3 0,10-1 0 0,3-5 0 16,10-2-3-16,7-10 9 0,7-1-2 16,4 0-3-16,5 1 3 0,5 4 2 15,6 3-6-15,-4 4 0 0,-7 5 1 16,-4 3 4-16,-6 6-2 0,-5 7 5 16,-10 6-9-16,-8 5 1 0,-5 8 3 15,-8 5-3-15,-11 6-1 0,-6 4 6 0,-11 5-2 16,-4 2-3-16,-7 8 0 0,-8-1 65 15,-8 3-73-15,-9 5 6 0,0 0-6 16,0 0 0-16,0 0-29 0,0 0-29 16,0-2-100-16,-3 0-281 0,-11 6-187 15,-4 1 228-15</inkml:trace>
  <inkml:trace contextRef="#ctx0" brushRef="#br0" timeOffset="-120844.45">18698 3343 547 0,'0'0'34'0,"0"0"19"16,0 0 12-16,0 0 13 0,0 0 0 15,0 0-5-15,0 0-13 0,4-2-11 16,-4 2-16-16,0 0-2 0,6-4 6 16,-4 1 22-16,3-3 9 0,-1 1-2 15,4 1-16-15,-1-2-10 0,1-1-8 16,0-1-11-16,-1 3-10 0,-3 3-6 0,2-4-1 16,-3 5 2-16,-3 1 3 0,0 0 5 15,6 0 20-15,-6 0 14 0,0 0 16 16,-2-2 23-16,2 2 27 0,-6 2-1 15,5-1-3-15,-7 3-11 0,-1 0-73 16,-5 1-15-16,3 1-16 0,-2 3-8 16,1-1-9-16,3 1 7 0,-2 4 3 0,5-4-7 15,0 4 6-15,1-3 1 0,5 3 3 16,3 0-5-16,1-4 9 0,2 4 2 16,1-2 2-16,8 4 1 0,-1 0 1 15,1-2 0-15,2 2 0 0,6-2-4 16,-5-4-11-16,3 4-3 0,-9-3-7 15,1-3-8-15,-8 0 1 0,1-5 8 0,-6-2 17 16,-6 6 16-16,-5-1-6 0,-8-1 11 16,-5 2 9-16,-5-4-1 0,-1 1 12 15,-2-3-1-15,0-3 5 0,-2 1-12 16,4-4-1-16,3-1-8 0,4 3 0 16,6-3-7-16,2-1-60 0,8 3-120 0,5-3-191 15,4 1-169-15,13-6 28 0,8 1 192 16</inkml:trace>
  <inkml:trace contextRef="#ctx0" brushRef="#br0" timeOffset="-120333.25">19024 3358 769 0,'5'6'30'15,"-5"-6"0"-15,4 0 0 0,2-4-1 16,-4 4 1-16,3-8-6 0,-1 5-3 15,4-9-7-15,-1 5-9 0,1 0 1 16,-5-1 2-16,5 1 14 0,-2-1 7 16,-4 1 9-16,1 3 8 0,-3 4 7 0,2-5-1 15,-7 3 0-15,1-2 10 0,-4 2-7 16,1 2-17-16,-7 2 1 0,1 2-9 16,-2-1-9-16,0 5 3 0,-2-1 17 15,2 1 14-15,4 3-3 0,-3-4-8 16,5 1-5-16,3-1-19 0,4-3-11 15,0 1-5-15,4 3-8 0,0-2 2 0,4 1-57 16,1-3 62-16,1 1 5 0,0 1-3 16,1-4 1-16,0 0 0 0,1 1 7 15,-1-1-8-15,3-2-3 0,-9 0-17 16,5 0-11-16,-2 0-10 0,-6 0-1 16,0 0-7-16,0 0-8 0,0 0-18 15,0 0-27-15,0 0-73 0,0 0-60 0,-4 0-65 16,0 0-34-16,-3 2 127 0</inkml:trace>
  <inkml:trace contextRef="#ctx0" brushRef="#br0" timeOffset="-119705.64">18661 3388 497 0,'0'0'6'0,"0"0"-11"0,0-2-2 16,2-4 0-16,3 1 0 0,1-3 1 15,-2 1 1-15,5 3 1 0,-1-3 6 16,-3 1 20-16,3 0 17 0,-8 6 25 16,0 0 19-16,0 0 21 0,0 0 21 0,0 4 45 15,-4-4 18-15,2 4 3 0,-7 1-25 16,-1 3-46-16,-7 1-21 0,-3 4-35 16,1 2-13-16,-4 0-3 0,2 2 2 15,0 1 4-15,3 1-12 0,2 0-3 16,5-5-5-16,3 3-5 0,3-2-10 15,3 2-3-15,4-4-1 0,3 0 2 0,3-2 2 16,5 0-4-16,4-7 24 0,2 0-29 16,2-8-4-16,4-4 5 0,1-3-6 15,-1-7-12-15,5-5-16 0,-4-1-16 16,-1-6-17-16,-1-1 8 0,-1-5-3 16,-8 5-9-16,-2 1 15 0,-1 0 9 15,-8 4 26-15,-3 10 60 0,-1 2 67 0,0 7 103 16,-3 5 56-16,3 2-2 0,0 0-44 15,-6 0-52-15,6 6-53 0,-2 3-46 16,2 6-41-16,-2 7-26 0,4 6-12 16,0 2 0-16,-2 2 5 0,6-1-3 15,-4 3 4-15,3-5-2 0,-1-2 1 16,2-5-2-16,1 0-1 0,3-7-21 0,-3-4-61 16,3-1-87-16,3-9-58 0,-2-1-58 15,2-3-65-15,4-10-68 0,1-2-94 16,-1-8-127-16,1-1 166 0,1-6 199 15</inkml:trace>
  <inkml:trace contextRef="#ctx0" brushRef="#br0" timeOffset="-119192.95">19146 3341 1665 0,'0'0'36'0,"0"0"3"16,0 0-11-16,0 0-2 0,4-5-9 15,4 3-11-15,-1-6 3 0,1 1-8 16,-1-1-1-16,-1 3-3 0,-2-3 4 16,2 3 14-16,-3 1 13 0,3-1 7 15,-4-1 4-15,0 2 3 0,2-1 4 0,-3-3 1 16,-1 3 6-16,0-3 11 0,0 4 6 15,-1-1 3-15,-5-1 7 0,4 3 20 16,-4-1 29-16,3 0-15 0,-5 0-21 16,0 4-18-16,-1 0-23 0,0 4-17 15,-5 0-24-15,3 7-11 0,-4-2-16 16,2 4 11-16,1 2 2 0,3 2 0 0,-3 0 6 16,9 3 1-16,1 1 5 0,-2 1-1 15,10-5-2-15,-3 3-2 0,5-3 4 16,3 0-6-16,1 1 3 0,1-3-6 15,0 0-1-15,0-4 2 0,-1 2-1 16,-3 0 0-16,3-3-9 0,-9-1-3 16,1 2 2-16,-4-4-7 0,-6 3 8 15,1-1 2-15,-7 2 1 0,-3-3 4 0,0-1-4 16,-2 1 3-16,-2-5 5 0,4 1 5 16,-2-4 8-16,2 0-2 0,0 0-1 15,5-7-6-15,3 1-104 0,5-3-184 16,2-3-125-16,9-2-59 0,5-3-12 15,5-4-28-15,5 5 131 0,6-5 165 16</inkml:trace>
  <inkml:trace contextRef="#ctx0" brushRef="#br0" timeOffset="-117572.42">19471 3358 635 0,'23'-8'58'0,"-6"3"44"0,-2-3 36 16,-5 5 42-16,-3-3 30 0,1 1 38 0,-4 1 33 15,-1-2-5-15,-1 1-33 0,0-3-49 16,0 1-50-16,-2-2-37 0,0-1-32 15,0 3-18-15,0-4 3 0,0 3-1 16,-2 1-8-16,2 3 58 0,-2-2-33 16,0 1 41-16,-5 3 3 0,1 0-11 15,-3-2-30-15,-1 4-20 0,1 4-21 16,-4-2-29-16,-4 4-7 0,0-3-13 0,1 5-3 16,5 3-7-16,-2-2-1 0,5 0-20 15,1 3-8-15,5-1 10 0,4 0-1 16,3 0-3-16,5 2 10 0,3 2 10 15,4-2 6-15,0 2 3 0,4 2 5 16,2-2-2-16,-3 1 4 0,-3 3 2 0,0 0-3 16,-5-1-13-16,1-1-20 0,-9 0-2 15,1 1-7-15,-5-3 13 0,-1 0 5 16,-7 0 6-16,-3-4 14 0,-1 0 10 16,-3-1 6-16,0-3 10 0,-4-1 4 15,0-3 6-15,2-3 2 0,-5-2-1 16,5-5 5-16,-4 0-11 0,4-7-3 0,4 3-7 15,1-7-62-15,7 1-63 0,6-3-38 16,3-3-18-16,11 5-7 0,6-3 16 16,0 1 29-16,7 3 26 0,1 0 29 15,1 2 26-15,0 2 20 0,6 0 4 16,-6 6 6-16,0 3 0 0,1-2 6 16,-5 5-3-16,-3-3-3 0,-4 8-2 0,-4-3 2 15,-2 1 10-15,-2 2 6 0,-7 4 21 16,0-1 7-16,-2 0 18 0,-2 5 13 15,-2-1 8-15,-4 4 5 0,1-1-3 16,1 1-10-16,-4 0-12 0,3 2-10 16,1-4-11-16,-2-2 0 0,0-3-14 0,5-1-3 15,-1-1 3-15,2-6-2 0,0 0 1 16,0 0-9-16,0 0-13 0,2 0-4 16,-1-2 4-16,7-6-1 0,-2-7-23 15,3-3-75-15,1-4-50 0,1-1-14 16,0-1 31-16,-1 4 29 0,-3 1 33 15,3 4 40-15,-3 4 45 0,-1 7 47 0,-2-1 29 16,-4 5 11-16,0 0-5 0,4 1 10 16,-3 5 36-16,1 1 14 0,4 7-12 15,-2-3-16-15,1 4-8 0,1 3 1 16,0-1-43-16,-1 0-14 0,1 1-23 16,2-1-14-16,-3-2 1 0,7 0-3 15,-3-6 3-15,2-1-1 0,3-1 2 16,1-3 0-16,-2-4-2 0,4-6 5 0,6-1-6 15,-1-6-28-15,-1-2-22 0,0-2-44 16,-2-5-22-16,-2-1-37 0,-4 1 8 16,-2-2 24-16,3 3 26 0,-7 5 28 15,-1 1 51-15,1 7 63 0,-3 1 54 16,-2 3 36-16,-2 4 18 0,2 0-5 16,-2 0-15-16,0 0-28 0,-2 6-41 0,2-4-58 15,-2 5 9-15,2 6 3 0,-4 2-2 16,4 2 0-16,0 1-5 0,-1-1-2 15,2 3 2-15,3-3-5 0,-2-2-10 16,0-2-6-16,4-2 4 0,-4-3-6 16,-1-3 1-16,5-3 4 0,-6-2-6 0,0 0 6 15,2 0-5-15,2-2 5 0,-2-3-32 16,5-6-16-16,-3-8-64 0,2 0-112 16,1-3-47-16,1-4 29 0,1 4 48 15,1 5 41-15,-1 0 65 0,1 4 55 16,3 4 55-16,-4 3 46 0,-1 4 20 15,1 2 0-15,-1 2 10 0,1 4 11 0,-1 3 13 16,1 4-4-16,-1 2-15 0,-2 0-14 16,-3 2-17-16,3-1-20 0,0-1-16 15,-4 0-18-15,-1-2-5 0,3 0-12 16,-2-5 3-16,0-5-9 0,0 3 6 16,2-6-2-16,-4 0 0 0,2 0-4 15,-1-6 3-15,3 3 6 0,-4-8-120 0,4-4-86 16,2-8-65-16,-2 1-44 0,7-2-1 15,-2 1 53-15,3 3 60 0,1 1 53 16,4 6 44-16,-2 4 39 0,-4 4 31 16,3 3 14-16,-1-2 7 0,0 8 4 15,-2-2 2-15,3-1 1 0,-5-1 0 16,0 6 0-16,1-4 3 0,1-2 10 0,-5 4 14 16,2-4 12-16,-3 1 22 0,-1-1 26 15,-4 0 31-15,0 0 31 0,0 0 22 16,0 0 10-16,6-1 5 0,-4-3-1 15,-2 4 12-15,0 0 13 0,0 0 16 16,0 0 9-16,0 0 1 0,0 0-27 0,0 0-44 16,0 0-46-16,-2 4-49 0,2-1-20 15,-2 12-29-15,-2 6 0 0,4 3 7 16,-2 11 13-16,0 8 20 0,0 5 9 16,-3 12-1-16,-3 5-13 0,4 4-6 15,-1-2-18-15,-3-2-11 0,0-6-15 16,5-8-5-16,-5-10-3 0,4-8-2 0,1-9 1 15,-1-7 8-15,0-6-6 0,2-3 15 16,2-8 22-16,0 0 83 0,0 0 165 16,-4-8-25-16,2-7-47 0,-3-11-48 15,3 0-72-15,0-15-93 0,0-5-107 16,-4-8-97-16,5-6-108 0,1-5-33 16,1-2 12-16,7 0 64 0,1 6 58 0,7 3 46 15,2 8 40-15,7 9 22 0,2 4 23 16,1 9 19-16,0 6 18 0,2 5 5 15,-3 6 3-15,-3 7 14 0,1 4 4 16,-6 4 12-16,2 7 7 0,-8 4 11 16,0 3 12-16,-3 8 11 0,-8 4 0 15,-2 2-1-15,-6-1 7 0,-5 5 5 0,-3-7 4 16,-5-1 22-16,0-5 5 0,1-5-18 16,-3-3-17-16,2-4-10 0,-4-3-6 15,4-6-32-15,0-4-37 0,2-6-110 16,2-3-178-16,6-6-204 0,1-7-231 15,8-9 73-15,2-4 274 0</inkml:trace>
  <inkml:trace contextRef="#ctx0" brushRef="#br0" timeOffset="-116969.28">21199 2802 780 0,'-8'-4'16'15,"-1"-3"9"-15,-1-1 9 0,-3 4 15 16,4 3 39-16,1 1 16 0,4 1 13 16,-3 7 32-16,1 5 3 0,2 4 11 15,1 9 10-15,3 7 53 0,0 12 24 16,0 7-7-16,3 11-15 0,-1 0-41 16,-2 8-35-16,-2-2-36 0,-1-2-45 15,-1-8-28-15,-2-1-19 0,2-10-14 16,1-3-4-16,-1-4-3 0,-2-8 3 15,4-5-1-15,2-5-1 0,-2-7-11 16,2-3 2-16,0-5-20 0,0-8-5 0,0 0 8 16,2-8-15-16,-2-6-34 0,0-9-51 15,-2-8-49-15,-1-7-47 0,-5-6-34 16,-1-6 0-16,-3 3 31 0,-3-3 51 16,-2 7 84-16,0 4 97 0,0 7 88 15,0 4 53-15,2 4 62 0,2 6 45 16,3 6 3-16,3 1-42 0,7 11-64 15,0 0-90-15,0 0-41 0,5 0-27 16,5 6-19-16,5 1 0 0,9 3 1 16,9 3 8-16,1 0 2 0,5-4 3 15,-1 0 4-15,7 2-1 0,-3-7-1 0,0 4-4 16,-5-3 1-16,-1 1 2 0,-5-3 2 16,-7 3-3-16,-1 2-114 0,-6-1 131 15,-4 2 1-15,-5 4 6 0,-3 2 12 16,-1 2 17-16,-4 3 24 0,-6 3 33 0,-1 1 28 15,-1 4-19-15,-3-4-10 0,1-2-17 16,-1 1-28-16,2-3-13 0,1-3-18 16,2-4-52-16,3-4 30 0,3-1-21 15,0-3-33-15,5 1-65 0,3-10-48 16,1 2-34-16,3-5-33 0,3-8-45 16,2-2-52-16,5-9-39 0,-3-4-35 15,4-7-27-15,-4-2 2 0,2-4 59 0,0 2 156 16</inkml:trace>
  <inkml:trace contextRef="#ctx0" brushRef="#br0" timeOffset="-116486.58">21645 3207 1409 0,'9'-13'137'0,"1"6"84"16,-5 5 43-16,-5 2-4 0,0 0-38 16,2 2-39-16,-2 5-22 0,0 8-29 15,-2 6-33-15,0 3-29 0,-3 6-23 0,-3 1-9 16,4 6-9-16,-1-1-10 0,3-1-9 16,2-5-5-16,2 0-4 0,0-8 4 15,5-3-16-15,-1-5-6 0,1-2-27 16,1-5-30-16,-4-7 3 0,1 2 155 15,-3-4-138-15,0-9-119 0,2-6 40 16,-2-7-38-16,-2-4-16 0,2-2 29 0,2 0 35 16,-2 3 31-16,-1 1 54 15,-1 5 44-15,4 4 20 0,-2 4 1 0,2 6 1 16,3-1-16-16,3 7-10 0,1 1-11 16,2 0-15-16,1 1-1 0,3 5 1 15,0 3 7-15,0 1 8 0,3 3 1 16,-3 1 5-16,0 1 8 0,0 2-1 15,-5 4 8-15,5-7 21 0,-10 3 9 0,-1-2 10 16,-4-4 7-16,0-1-2 0,-2-5-3 16,0-5 6-16,-2 4 13 0,0 0 29 15,-4-4 63-15,5-6 65 0,-5-1-122 16,2-6-83-16,-2-6-42 0,3-2-31 16,3-6-34-16,5 1-8 0,10-4-1 0,6 0-1 15,8 0 26-15,1 8 50 0,2 3 60 16,2 4 38-16,-2 8 20 0,-2 3 3 15,-1 6-11-15,-5 4-6 0,1 3-22 16,-6 6 7-16,-2 5-10 0,-4-1-12 16,-4 3-12-16,-5 6-4 0,0 0-14 15,-8-2-17-15,2 0-37 0,-3-7-56 0,-1-1-78 16,-2-1-78-16,-3-8-63 0,-2-1-94 16,-2-3-201-16,-6-5-122 0,2-7 280 15</inkml:trace>
  <inkml:trace contextRef="#ctx0" brushRef="#br0" timeOffset="-116326.67">21567 3025 4878 0,'0'6'-57'0,"0"-6"-31"15,0 0-113-15,4 0-189 0,6-6-207 16,-3-2-327-16,8 1-228 0,-5 0 435 15</inkml:trace>
  <inkml:trace contextRef="#ctx0" brushRef="#br0" timeOffset="-114411.83">18496 3951 427 0,'-2'2'10'0,"2"-2"6"0,0 0 5 0,0 0 2 16,0 0 6-16,0 0 4 0,0 0 0 16,0 0 4-16,0 0-4 0,0 2 0 15,8-2 3-15,-1 0 16 0,5 0 4 16,3-2 5-16,4 2-5 0,5-2 7 16,5-1 7-16,1 1-10 0,6 2-1 0,2-2-8 15,7-2 8-15,0 2-6 0,3 1-5 16,3-5-9-16,0 4-8 0,5-2 3 15,1 2-10-15,2-5-3 0,-1 5-8 16,5-5-3-16,-1 1-3 0,0 1-3 16,-1 1-2-16,-3 0-1 0,1 2 6 15,-2 0 0-15,-1-1 1 0,1 1 5 0,-4 0-4 16,2-2 3-16,-4 4-4 0,0-2-2 16,4 2-6-16,-4 0 5 0,-4 0-1 15,-4 0 2-15,-1-1 7 0,1-3 16 16,-1 2 12-16,0 0 3 0,1-2 1 15,-5 1-8-15,3-1-5 0,1 0-4 0,0 4-12 16,-1-4 1-16,1 4-10 0,3 0 1 16,-1-1-2-16,-1 2-3 0,2 3 1 15,-1-2-3-15,-3-2 1 0,5 6-2 16,-3-4 5-16,3 3-3 0,1-3 1 16,0 0 3-16,-1 2 6 0,3-3 13 15,0-1 8-15,0 0 9 0,0 0 6 0,-2 0 4 16,-3 0-10-16,-1 0-10 0,3-1-7 15,-5 1-5-15,-1 0-8 0,-2 0-4 16,-1 0-5-16,-3 0 0 0,-1 1-2 16,-5 1 4-16,0 2-5 0,-5-2 4 15,0 3 7-15,-1-1 2 0,-3 0 11 16,2 0 15-16,-8 1 7 0,8-3 6 0,-4 2-8 16,-2-2-6-16,-3-1-9 0,1-1-3 15,-8 4-9-15,3-4-4 0,0 0-7 16,-7 0-4-16,5-4 4 0,-6 4-1 15,0 0-6-15,0 0 7 0,0 0-8 16,0 0-26-16,-2-3-154 0,-3-3-143 0,-3-1-230 16,-9 1-176-16,-2-1 269 0</inkml:trace>
  <inkml:trace contextRef="#ctx0" brushRef="#br0" timeOffset="-113565.34">18338 4078 315 0,'-14'-4'12'0,"5"2"11"15,-1 0 18-15,3-1 17 0,-1 3 15 16,8 0 8-16,0 0 15 0,0 0 16 0,0 0-3 16,0 0-5-16,0 0 0 0,0 0-14 15,0 0-24-15,0 0-36 0,4-2-17 16,0-4-14-16,5 3-43 0,8-3 63 16,6 0 9-16,3 3 9 0,7-3 8 15,4 1 11-15,1 3 2 0,11-6 20 0,0 6-3 16,6-5-14-16,9 1-6 0,3-1-2 15,1 1-12-15,2 3-6 0,3-5-5 16,5 1-7-16,-1-4-2 0,1 3 2 16,3 1 15-16,2-1 42 0,-2 1 13 15,1-3-10-15,-1 5-11 0,-2 1-10 16,3-1-13-16,-1-1-17 0,0 4-9 0,-3-3-15 16,1 3-2-16,-5-4-6 0,-1 4 0 15,-1 0-1-15,-2-3 3 0,0-1-3 16,0 3 0-16,0-1 3 0,-4 0 1 15,0-1 1-15,-3 3 35 0,-3-4 11 16,1 0 15-16,-5 5 16 0,-3-1-3 16,0-4-9-16,-4 4-10 0,0-1-14 0,2-1 0 15,-3 0-2-15,-5 0-3 0,1-1-5 16,-3 3-2-16,-1-4-4 0,-2 1-10 16,-4 3-7-16,0 0 0 0,-2-2-9 15,0 3 3-15,-4 1 1 0,4-2 0 16,1-2-11-16,-5 2 5 0,2 2 4 0,-3-2-1 15,1-1 1-15,-2 3-4 0,-1 0 2 16,-4 0-1-16,3 0-5 0,1 0 4 16,-2 0-1-16,-5 0 0 0,-1 0-3 15,2 0-1-15,-7 0 1 0,1 0 6 16,-4 0-6-16,-5 3 6 0,2-3-2 16,-6 0 2-16,0 0-6 0,0 0-4 15,0 0-8-15,0 0-9 0,0 0-50 0,0-5-50 16,-2 3-98-16,-6-2-171 0,-1 0-170 15,-4 1-238-15,-2 3 259 0,-4 0 224 16</inkml:trace>
  <inkml:trace contextRef="#ctx0" brushRef="#br0" timeOffset="-112960.21">20142 3842 692 0,'0'0'0'0,"0"0"-7"0,-2 1-3 15,4 3-3-15,4-2 5 0,3-2 22 16,5 2 30-16,5-2 9 0,7 0 19 15,6 0 17-15,6 0 7 0,7-2 17 16,10-4 2-16,4 6-1 0,7-3-6 16,9-3-24-16,5-1-20 0,3 1-15 15,2 4-16-15,6-3-16 0,-1 1-7 0,5-2-4 16,-1 1-1-16,-7-3-1 0,4 5-4 16,-2-3 0-16,-6 1 0 0,-4 1-1 15,-5 0 4-15,-4 0-5 0,-6-1 7 16,-5 3-2-16,-8-4 5 0,-9 4 23 15,-5-1 27-15,-8 3 3 0,-7-2 5 0,-5 2 5 16,-7 0 18-16,-3 0 33 0,-1 0 27 16,-6 0 6-16,0 0-11 0,0 0-8 15,0 0-15-15,0 0-15 0,0 0-20 16,0 0-23-16,0 0-16 0,0 0-20 16,0 0-18-16,0 0-42 0,0 0-70 15,0-2-89-15,-4-2-135 0,2 2-217 16,-7 1-283-16,-1-5 230 0,-3-1 242 0</inkml:trace>
  <inkml:trace contextRef="#ctx0" brushRef="#br0" timeOffset="-405.48">15062 6035 205 0,'-5'-2'11'16,"-3"2"14"-16,4-4 9 0,-1 3 14 0,-3 1 16 15,8 0 13-15,-4 0 11 0,4 0 18 16,0 0 13-16,0 0 64 0,0 0-77 16,0 0-10-16,0 0-10 0,0 0 1 15,0 0-6-15,0 0-10 0,0 0-7 16,0 0-14-16,0 0 0 0,0 0-17 0,0 0-8 16,0 0-10-16,0 0-10 0,0 0-10 15,0 0 5-15,0 0-4 0,0 0-6 16,0 0 8-16,0 0-2 0,0 0-3 15,0 0 2-15,0 0 1 0,0 0-2 16,0 0 4-16,0 0 1 0,0 0 1 0,0 0-4 16,0 0 1-16,0 0 4 0,0 0 2 15,0 0-2-15,0 0 0 0,0 0 3 16,0 0-4-16,0 0 0 0,0 0 3 16,0 0 0-16,0 0 2 0,0 0-4 15,0 0 0-15,0 0 3 0,0 0 0 16,-3 1-5-16,3-1 3 0,0 0-73 0,0 0 77 15,0 0 2-15,0 0-4 0,0 0 1 16,-4 4 3-16,4-4-6 0,0 0 5 16,0 0 1-16,0 0-6 0,0 0-2 15,0 2-1-15,0-2 1 0,0 0 3 16,0 0-10-16,0 0 7 0,0 0 0 0,0 0 0 16,0 0 0-16,0 0-3 0,0 0 4 15,-4 2 6-15,4-2-6 0,0 0 8 16,0 0 0-16,-4 4 4 0,4-4 2 15,0 0 4-15,0 0 15 0,0 0 6 16,0 0-15-16,0 0 18 0,0 0 7 16,0 0-2-16,0 0-6 0,0 0-6 0,0 0-9 15,0 0-9-15,2 0 0 0,0 0-7 16,-2 0-9-16,0 0-6 0,4 0-13 16,-2-4-15-16,3 8 83 0,-1-4-88 15,4 1 9-15,-1 1 0 0,1 2 3 16,1-2 9-16,1 0-1 0,-1 3 11 15,4-3-1-15,-1 4 7 0,3-1-1 0,0-3 6 16,2 4-6-16,0-4 4 0,2-1-2 16,4 3 1-16,1 0 6 0,1-4 22 15,1 4 25-15,4-8 8 0,-1 4 2 16,3 0 5-16,0-2-5 0,2 0 8 16,0-2-13-16,-2 3-15 0,2-1-11 0,2-2-8 15,-2 2-9-15,0 0-8 0,-2-1-6 16,0 1-1-16,-5 2 4 0,-1-2-6 15,1-2 0-15,1 4 0 0,-3-2 0 16,-1 2 0-16,3 0 0 0,-3-2 4 16,1 2-2-16,-4-3-2 0,7 3-1 15,-3 0 4-15,-1-2-1 0,1 2 1 0,1-2-2 16,-5 2 0-16,3-4-5 0,-1 4 2 16,2-2 3-16,-1 1-3 0,3 1-1 15,1 0 6-15,-1 0 3 0,-1 0-9 16,-1 0 10-16,-1 0 2 0,1 0-5 15,-6 0-1-15,3 1-1 0,-3-1-2 16,2 2 10-16,-2-2-6 0,0 0 2 16,0 0 3-16,0 0-5 0,-1 4-1 0,-1-4 0 15,4 0-3-15,-4 0 4 0,2-4-4 16,2 4 2-16,-2 0 1 0,0 0-4 16,3 0 7-16,1 0-53 0,-2-2 49 15,3 4 1-15,-1-2 5 0,2 0-4 16,1 4-2-16,-1-4 4 0,1 2 2 15,-1 0-4-15,-1 1-4 0,-1-1-2 0,0 0 1 16,-4 4 5-16,0-4-5 0,1 1 3 16,-1-1 1-16,-2 0 0 0,0-2-5 15,0 4 4-15,-2-4-1 0,-1 2 6 16,-5-2 1-16,0 0 33 0,-1 0 21 16,-4 0 5-16,1-2-5 0,-5 2 1 15,6 2-20-15,-2-2-3 0,-4 0-7 0,0 0-18 16,0 0-25-16,0 0 22 0,0 0-4 15,0 0-2-15,0 0 0 0,0 0-6 16,0 0-2-16,0 0-29 0,4-2-156 16,-4 2-207-16,2-4-215 0,-2 4-231 15,0-9 308-15</inkml:trace>
  <inkml:trace contextRef="#ctx0" brushRef="#br0" timeOffset="1872.14">17897 6111 895 0,'-5'4'24'0,"5"-4"-2"16,0 0-6-16,0 0-3 0,0 0-2 15,0 0-8-15,0 2-3 0,5 0-1 0,3 1 10 16,3-1 20-16,4-2 12 0,2 6 15 15,8-6-2-15,1 2-2 0,4 0-4 16,4-2-5-16,8-2 4 0,-2 0-64 16,3-2 107-16,1 2 2 0,3 0-1 15,-4-3-9-15,5 3-9 0,-3-2-17 16,-2 1-12-16,-1-1-12 0,-4 2-22 0,0 0-4 16,-4-2 1-16,-6 4-7 0,0-1-4 15,-7 1 9-15,-4-2-6 0,-4 2 1 16,-3 0 3-16,-10 0-4 0,0 0 3 15,0 0 12-15,0 0 2 0,0 0 6 16,-4 2-5-16,-11-2-6 0,-6 1-11 0,-7 3-13 16,-6-2-21-16,-4 4-22 0,-4-5-3 15,-1 5 4-15,-4-2 9 0,-2-1 12 16,-1-3 10-16,1 2 10 0,4 0 5 16,-6 2 3-16,6-4 6 0,1 0-3 15,6 0 13-15,2 0 13 0,6 2 17 16,6-2 30-16,5 0 26 0,7 0 8 0,1 0-1 15,11 0-16-15,0 0-21 16,0 0-17-16,0 0-26 0,6 0-6 0,3 2-9 16,12 1-1-16,0-1 6 0,9 0 2 15,4 2-3-15,8-2-1 0,1-2 2 16,-1 1-8-16,3 3 2 0,-7-2-5 16,1 0-4-16,-1-2 2 0,-4 4 3 0,-5-4-4 15,-1 0 3-15,-7-4 1 0,-1 4-2 16,-6 0 1-16,-3 0 0 0,-11 0 3 15,0 0 2-15,0 0 12 0,0 0 34 16,-4 0 5-16,-5-2-16 0,-10 0-7 16,-6-3-18-16,-9-1-1 0,-5 2-10 15,-5-1-8-15,-5-1-3 0,0 4 5 16,2 0 0-16,3-1-3 0,3 1 2 0,7 0 4 16,3-2-1-16,9 4 1 0,8 0 2 15,3 0 5-15,11 0-16 0,0 0-10 16,0 0-8-16,4 4 7 0,5 0 4 15,10 7 9-15,6-2 3 0,13 0 10 16,3 3 6-16,1-3-2 0,1-2 4 16,1 3 4-16,-3-5-5 0,7 1-2 0,-7-4 3 15,-1-2 6-15,-1 0-2 0,-5 0 2 16,-1 0 3-16,-5-2-14 0,-3 2 10 16,-7-4-8-16,-2 4 0 0,-9 0-6 15,-7 0 13-15,0 0 29 0,0 0 47 16,0 0 39-16,0 0 41 0,-7-2-51 0,-5 0-44 15,-9-1-45-15,-5-1-65 0,-6 0-63 16,-6 8-52-16,-4-4-17 0,-3 2-4 16,-6-2 10-16,-4 5 16 0,0-3 33 15,-1 0 27-15,1 2 27 0,2-2 14 16,2-2 10-16,4 0 7 0,3-6 11 16,7 6 7-16,2-4 2 0,9 1 9 0,3 1 32 15,8 0 23-15,6 2 31 0,9 0-1 16,0 0-6-16,0-4-38 0,2 2-26 15,9 1-13-15,6-5-9 0,4 4-4 16,7-5 11-16,6 1 12 0,4 0 5 16,2 5 8-16,1-5-5 0,6 2 4 15,-1-1-3-15,1-1 1 0,-3 4-4 0,1 0-1 16,-4-3-1-16,-1 3-11 0,-4-4 5 16,-2 5-5-16,-7-5-8 0,-3 4 2 15,-3-2 2-15,-6 3 1 0,-6-1 4 16,-1 2 3-16,-8 0 41 0,0 0 28 15,0 0 5-15,0 0 6 0,0 0 8 16,-4 0-4-16,-3 0-20 0,-3 0-33 0,1 0-18 16,-1 0-23-16,1-4-76 0,-1 4-70 15,-1-2-96-15,4 0-119 0,1-2-124 16,0 1-239-16,1-3-189 0,3-3 343 16</inkml:trace>
  <inkml:trace contextRef="#ctx0" brushRef="#br0" timeOffset="57551.36">7932 6814 85 0,'0'0'16'16,"0"0"9"-16,0 0 10 0,0 0 8 0,0 0 4 16,0 0 7-16,0 0 4 0,0 0 2 15,0 0-7-15,0 0-6 0,0 0-3 16,0 0-5-16,0 0-9 0,0 0-6 16,0 0-8-16,0 0-3 0,0 0-6 15,0 0-3-15,0 0-3 0,0 0-5 0,0 0 3 16,0 0 1-16,0 0 5 0,0 0 12 15,0 0 3-15,0 0-1 0,0 0-2 16,0 0-3-16,0 0-6 0,0 0-8 16,6 0-7-16,-5 0 0 0,-1 0 0 15,6 2 1-15,-2-2 2 0,2 2 1 0,-3-2 1 16,5 0-1-16,-1 4 1 0,1-2 2 16,0-2 1-16,-1 2-2 0,1 1 1 15,1-3-1-15,1 2 2 0,-1 0 0 16,4-2 0-16,-1 4-1 0,1-4 1 15,-4 0 2-15,3 0-1 0,1 0-2 16,2 0-1-16,0 0 1 0,-2-4 1 0,2 4-2 16,1 0 1-16,-1-2-3 0,2 2 2 15,-4 0 3-15,2-2-2 0,2 2 2 16,-2-3 2-16,2 3 0 0,0 0-3 16,0-2 4-16,4 2 3 0,-2-2 4 15,0 2 0-15,2-4-2 0,-4 4-2 0,1-2-1 16,-2 2-3-16,1 0-1 0,0-2 3 15,-2 2 1-15,0-3-4 0,2 3 2 16,-2 0 7-16,-4 0-3 0,4 0-2 16,1 0-1-16,-3 3 6 0,2-3-5 15,0 2 1-15,-4-2-7 0,4 2 1 16,1-2-3-16,-1 4 2 0,0-4 0 0,2 2-3 16,0 0 5-16,0-2 2 0,2 0-3 15,-2 0 15-15,4-2-20 0,-4 2 0 16,0 0 3-16,1-2-2 0,-2 2-2 15,1 0 0-15,0 0 7 0,0-4-2 16,3 4 2-16,-3-2-5 0,0 2 4 16,0 0-5-16,0 0 3 0,0 0 0 15,-1-2 0-15,-5 2 2 0,2 2-5 0,-3-2 1 16,1-2 0-16,-4 2 3 0,1 0 2 16,-2 0-1-16,1 0 1 0,-3 0-4 15,-2-3-1-15,-2 3-20 0,0 0 44 16,0 0-144-16,0 0-64 0,0 0 45 15,-2-2-77-15,-9 2 83 0</inkml:trace>
  <inkml:trace contextRef="#ctx0" brushRef="#br0" timeOffset="59451.21">7979 6727 435 0,'-9'2'9'0,"-3"-2"2"0,7 0-2 16,-1 0-4-16,0 4 2 0,6-4-5 16,0 0-3-16,0 0-2 0,0 0-1 15,0 0 2-15,0 0 6 0,0 0 6 16,0 0 5-16,0 0 10 0,4-4-2 16,-2 4 3-16,-2 0-1 0,2 0-6 0,4-2-9 15,-3 2 3-15,5 0-6 0,-1 0-5 16,3 0 3-16,3 0-3 0,-2 0 3 15,3 2-5-15,1-2 1 0,2 4 0 16,0-3 0-16,4-1 1 0,1 2-2 0,1 2 4 16,-4-4-2-16,4 2-3 0,-1-2 4 15,-1 0 0-15,2 2 3 0,-4-2 3 16,3 0 10-16,3 0 2 0,-1-2-1 16,-3 4-3-16,4-4-7 0,-3 2 0 15,1 0 1-15,-2 0-8 0,3 2-2 16,-1-2 1-16,0 0 2 0,1 3-2 15,-3-3 1-15,4 2-1 0,-1-2 6 0,1 2 12 16,-1-2 7-16,3 4 0 0,-3-4-7 16,7 0-1-16,-5 0-2 0,3 0-3 15,-3 0-4-15,0 0 2 0,1 0-6 16,-3 0-1-16,5 0 3 0,-3 0-3 16,1 0 0-16,3 2 2 0,-4-2-2 0,3 2-4 15,-1-2 0-15,0 3 2 0,1-1-1 16,-1 0 0-16,2 2 4 0,-3-2 12 15,-1 0 17-15,6 1-4 0,-1 1-9 16,3 0-3-16,-6-2-2 0,2 3-5 16,-1-3 2-16,1 4-13 0,-2-5-1 15,1 1 3-15,-1 2-3 0,0-2 45 0,-1 3-49 16,-1-5 2-16,1 2 1 0,-3 4 4 16,5-4-1-16,-5 0 11 0,3-2-7 15,1 3 4-15,-4-1 6 0,5 0-7 16,-1-2-1-16,-1 4 2 0,1-2-3 15,4 0-5-15,-4 1 6 0,-1-1-6 16,3 0 0-16,-3 2-1 0,-1-2-3 16,4-1 2-16,-3 3 1 0,-1-2 2 0,3-2-3 15,-3 2 3-15,4 2-3 0,-5-3-1 16,3 1 4-16,-1-2-1 0,5 4 8 16,-2-2 20-16,-4 0-3 0,1 1 4 15,1-1 0-15,1 0-9 0,-5 4-2 16,3-4 0-16,5 1 16 0,0 1 5 0,-2 0 0 15,0-4-2-15,3 2-5 0,-1-2-6 16,-2 0-12-16,2 1-3 0,-2 3-5 16,2-8-2-16,1 4-5 0,-1-3 0 15,0 3 9-15,0 0-1 0,2-4-1 16,-2 2 11-16,2 0-1 0,2-1-1 16,2 1-6-16,-2 0 0 0,-2-2 1 15,3 2 1-15,-2 0-8 0,0-1 6 0,-1 1-2 16,4 0 1-16,-2-2 9 0,2 1-6 15,-2-1-1-15,2 0-1 0,-2 0-3 16,1 1-2-16,-1-1-6 0,2 2-2 16,-4-3 0-16,4 5 0 0,2-2 4 15,-1 0 0-15,-3-2-4 0,-2 4 1 0,-4 0 0 16,3-2 3-16,-7 2 0 0,4 0 4 16,-1 0 2-16,-1 0 7 0,-2 0 2 15,1 0 7-15,3 0 1 0,-3 2-1 16,-1 2 3-16,4-4 36 0,-1 0 17 15,1 2-4-15,-2-2-15 0,4 0-19 16,0 0-6-16,2 0-10 0,0 0-12 0,-3 0-10 16,1 0-3-16,2 0-1 0,-6 0 4 15,4 0-4-15,-1 0 4 0,1-2-1 16,0 2-1-16,-4-4 5 0,2 2-6 16,-1 0-1-16,1 2 0 0,-4-3-4 15,5 3 4-15,-5 0 0 0,-1 0 0 16,3 0 0-16,-3 0 0 0,3 3 1 0,0-3-5 15,3 2 6-15,-3 0-2 0,2-2 1 16,-2 0 3-16,1 0-65 0,-3 4 73 16,1-8-2-16,3 4 2 0,-4 0-7 15,1 0 0-15,1-2-104 0,1 2 121 16,-3-2-3-16,2 2-8 0,-1-3 5 16,-1 3-1-16,-1-2 1 0,-1 2 0 0,1 0-6 15,1-2-7-15,-1 2-10 0,0-4 5 16,1 4-1-16,4 0 65 0,-3 0-72 15,1 4 3-15,-1-4 3 0,-1 0-4 16,-1 2 0-16,1-2 3 0,-1 2 1 16,3-2-2-16,-5 0 4 0,5 0-28 0,-3 3 31 15,-1-6 4-15,1 3 2 0,-1 0-2 16,1 0 0-16,-4-2-3 0,3 2 3 16,-1 0 0-16,0 0-9 0,-3 0 5 15,-3 0-3-15,6 0 3 0,-6 0-3 16,0 0 0-16,6 0 4 0,-2 2-4 15,1-2 0-15,-3 3-4 0,2-1 6 16,-2 0 3-16,2 2-7 0,-4 0 8 0,0-1-4 16,0-1 4-16,0 0-5 0,0 2 5 15,0-2-2-15,2-1 1 0,-2 3-6 16,1-4 1-16,1 2 0 0,-2 0 4 16,0 2-4-16,0-8 0 0,0 8 8 15,0-4-3-15,0 0-2 0,4 0 6 16,-4 0-11-16,2 0 0 0,2 0 5 0,-2 0-1 15,0 0-4-15,1 1 5 0,-1-1 1 16,4 0-6-16,-4 0 6 0,4 0-8 16,-3-1 3-16,3 1 2 0,0 0 4 15,-6 0-1-15,2-4 1 0,-2 4 5 16,0 4-7-16,-2-4-4 0,0 0-1 0,-4 0 6 16,3 0 3-16,-3 0-13 0,0 0 4 15,-1 0 2-15,-1 0 4 0,1 0 1 16,3 0-6-16,-4 0-2 0,-1 1 8 15,1-1 1-15,-1 0-6 0,1 0 0 16,1 0 0-16,-3 0 1 0,1 0 1 16,-4 0 0-16,3 0 3 0,-1 0-1 0,1 0-2 15,-5 2 3-15,-2-2-8 0,6 0 3 16,-2 0 5-16,-4 0-4 0,3 0-1 16,1 0-3-16,-2 0 5 0,-2 0 4 15,0 0-4-15,0 0 0 0,6-2-1 16,-6 2-3-16,6 0 5 0,-3 0-9 15,3 0-85-15,-2 0-96 0,3 0-99 16,1 0-108-16,1 0-184 0,5 2 90 0,-5-2 195 16</inkml:trace>
  <inkml:trace contextRef="#ctx0" brushRef="#br0" timeOffset="62779.71">15610 6772 465 0,'-3'0'32'15,"3"0"31"-15,0 0 24 0,0 0 9 0,0 0 0 16,0 0-8-16,0 0-11 0,0 0-14 15,0 0-24-15,0 0-20 0,0 0-6 16,0 0-9-16,0 0-1 0,0 0-4 16,0 0-1-16,0 0-2 0,0 0 1 15,2 5 3-15,1-5 0 0,5 2 0 0,1 0 0 16,5-2-2-16,1 0 0 0,0 0 4 16,2 4-1-16,0-4 0 0,0 2-4 15,0-2 4-15,2 1 3 0,2 3 2 16,-4-2-3-16,3 0 4 0,3-2-1 15,2 0 2-15,1 0 1 0,0 0 7 16,3-2 5-16,-3 0 20 0,6-2 3 0,-3 3 8 16,3-5-2-16,-2 4 0 0,2-3-8 15,-2 1-6-15,6 0-10 0,-2 0-3 16,0 1-4-16,0-1-59 0,4 0 56 16,-4 2 0-16,0 0 1 0,0 2-1 15,0-3-4-15,0 3 6 0,0 0-6 16,2-2 0-16,-6 2-6 0,8 0 2 0,-4 0-6 15,2-2 4-15,2 2-5 0,-4-4 2 16,4 4 0-16,0 0 2 0,-1-2-1 16,-1 2 0-16,2-1 94 0,-4 1-104 15,0 0-2-15,0-4 3 0,0 4 19 16,0 0 6-16,-2 0-3 0,2 0-3 16,-2 4-7-16,3-4 6 0,-1 3 4 0,-2-3-6 15,2 6-12-15,2-4-2 0,-2 1 1 16,0-1 0-16,5 0 0 0,-3 2 1 15,2-2 6-15,-2 0-4 0,0-2 26 16,7 0 4-16,-5 0-11 0,2-2-1 16,-1 2-4-16,-1-2 0 0,6 2-5 0,-3-4-3 15,1 2 4-15,-4 0-3 0,3-1-1 16,7 1 6-16,-5 0 5 0,2-2-14 16,-3 1 9-16,-1-1 6 0,1 2-13 15,0 0 7-15,-3 2-11 0,3-4 6 16,1 3-5-16,-1-1 1 0,1-2 0 15,3 0-2-15,-3 1-3 0,4 3 11 16,-3-2-2-16,3 0-9 0,-3 2 0 0,-3-4-1 16,1 4 5-16,-1-2-1 0,1 2 3 15,0-2-5-15,-3 2-4 0,3 0 2 16,-1 0 1-16,-1-3 2 0,-2 3-1 16,2 0 5-16,-3 0 0 0,5 0-5 15,-4 0 1-15,3 0-1 0,-1 0-1 16,0 0-1-16,-1 0 2 0,-1 0-1 0,2 3 5 15,-2-3-5-15,-2 0 1 0,-1 0 3 16,3 0-4-16,-4-3 0 0,4 3 0 16,-8 0 4-16,2 3 0 0,1-3-6 15,-3 0 2-15,-2 0 0 0,2 2 3 16,-1-2-3-16,-5 2 3 0,5 2 1 16,-7 0-2-16,1-1 1 0,0-3-4 0,1 2 3 15,-3 0-3-15,4 2 7 0,-1-4-5 16,5 0 4-16,-3 0-4 0,0 2 4 15,-1-2-4-15,0 0-1 0,-1 0 0 16,1 0 3-16,-3 0 4 0,-1 0 4 16,2 0 13-16,-4 0 9 0,2 0 3 15,-4 0 4-15,1 0-4 0,3 0-4 0,0 0-7 16,2 1-10-16,-4-1 5 0,3 0-9 16,1 4-3-16,-4-4-4 0,0 0-4 15,2 0 4-15,-3 0 2 0,1 0-4 16,4 0 2-16,-2 0 1 0,0 0-10 15,-1 0 6-15,1 0 4 0,2 0-6 16,0 0 4-16,-3 0 5 0,3 0-5 0,2 0 3 16,-3 0-7-16,1 0 2 0,0 2 0 15,-1-2 0-15,3 2 0 0,-4-2 2 16,1 4-5-16,1-3 3 0,2-1 0 16,-1 0 0-16,3 0 0 0,-5 2 3 15,-1-2 1-15,2 4-1 0,-1-4-3 16,-3 2 10-16,4-2 28 0,-2 2 25 0,2-2-1 15,-1 0-6-15,3 0-3 0,-1 3-16 16,-3-3-6-16,2 2-16 0,-1-2-4 16,3 2-1-16,-4-2-3 0,3 4-3 15,1-2 0-15,0-2-1 0,-3 2 0 16,3-2-6-16,-1 3 4 0,-3-1-1 16,4-2 6-16,5 0-2 0,-4 2-5 0,1-2 1 15,3 0 4-15,-3 4-1 0,3-4-5 16,-4 0-1-16,4 0 6 0,-1 0 8 15,-3 0 38-15,5-4 4 0,-5 4-8 16,4 0-8-16,-3 0-5 0,-1 0-6 16,4 4-7-16,-3-4-7 0,-1 0-8 15,3 0-3-15,-3 0 1 0,1 0 4 0,-1 0-1 16,4 0-6-16,0 0 10 0,1-4-12 16,-1 8 6-16,2-8-2 0,-4 4-5 15,1 0 5-15,3-2-4 0,-4 2 5 16,3 0-1-16,-1 0 1 0,0-2-1 15,0 2 1-15,-1-3 4 0,1 3 2 0,-2 0-9 16,2 0-1-16,-1 0 5 0,-1 0 0 16,-1-2-1-16,-3 2-7 0,4 0 2 15,3 0 9-15,-5-2-4 0,1 2-1 16,1 2 5-16,-2-2-10 0,-3 0 4 16,2 0 0-16,-5 0-5 0,3 0 5 15,0 0 6-15,1 0-6 0,1 0 0 0,0 0 5 16,-1 0-1-16,-3 0-1 0,3 0 71 15,1-2-82-15,0 2 1 0,-3-4 0 16,-1 8-2-16,4-8-5 0,-3 4 7 16,1 4-2-16,-2-4-4 0,3 0 10 15,1 0 0-15,5 0 6 0,-2 0-10 16,1 2 10-16,-5-2-9 0,3 0 10 16,-3 2 0-16,1-2-1 0,-4 0 0 15,3 0-6-15,1 0 2 0,-2 3 4 0,1-3-6 16,1 0 4-16,-3 0 1 0,3 2 1 15,-4-2-2-15,1 0 1 0,3 0-1 16,-2 0-1-16,1 2 2 0,-3-2-8 16,4 0 7-16,-1 4-1 0,-1-4 76 15,1 0-85-15,3 0 0 0,-1 0 4 16,3 0-3-16,-5 0-1 0,5 2 3 0,-5-2-5 16,3 0 1-16,-3 0 13 0,5 0 0 15,-5 0-9-15,-1-2 5 0,5 2 4 16,-1-4-9-16,-1 4 6 0,2 0 3 15,-5 0 1-15,7 0-1 0,-3 0-4 16,-3 0 3-16,5 0-9 0,-3 0 16 16,-1 0-12-16,1-2 10 0,1 2-11 0,3 0 1 15,-4-2 2-15,1 2-2 0,1 0 10 16,-1 0-1-16,-1 0-9 0,-1 0-2 16,-1 0 8-16,1 0 3 0,-1 0-9 15,1 0-1-15,0 0 0 0,-1 2 5 16,1-2-4-16,-3 2 2 0,-1-2 8 0,2 4-6 15,-4-4-4-15,3 2 6 0,1-2-6 16,-4 0 1-16,4 0 9 0,-4 0-12 16,3 2 11-16,-3-2-4 0,0 0 4 15,4 0-2-15,-4 0-4 0,3 0-1 16,1 3-1-16,-4-3 1 0,4-3 4 16,-5 3-5-16,-1 0 5 0,0-2-4 0,0 2 4 15,0 0 0-15,2 0 0 0,-2 0-2 16,0 0 1-16,0 2-1 0,0-2 3 15,-2 0-8-15,3 0 8 0,-1 0-9 16,0 0 5-16,-2 0-5 0,2 3 11 16,-4-3-2-16,2 0 1 0,2 0-11 15,-2 2 6-15,0-2 0 0,0 0 0 0,-1 0 7 16,1-2-4-16,0 2 0 0,0 0-6 16,-4 0 2-16,4 0 2 0,-1 0-2 15,-3 0 7-15,0 0-11 0,3 0 7 16,-3 0-5-16,2 0 6 0,2 0-6 15,-2 0 4-15,3 0-4 0,-1 0 0 16,0 0 6-16,2 0 5 0,-2 0-7 0,2 0 1 16,-2-3 4-16,-2 3-6 0,2 0 0 15,2 0-2-15,-1 0-4 0,1 0 2 16,-2 0-1-16,0 0 2 0,-2 0 5 16,4 0 1-16,0 0-2 0,-2 3 2 15,2-6-6-15,0 3 2 0,4 0 2 16,-4 3 1-16,0-3-5 0,0 2 0 15,2-2 0-15,2 0 6 0,-2 2-5 0,-1-2 5 16,3 4-6-16,-2-4 6 0,2 0 0 16,0 0 0-16,1 2-1 0,1-2-5 15,2 0 0-15,-1 0 0 0,-1 0 0 16,1 0 6-16,-1 0 0 0,0 0 3 16,-2 0-9-16,-1 0 1 0,-1 0-1 15,-2 1 2-15,0-1 2 0,0 0 1 0,2-1-5 16,-2 1 1-16,0 1 1 0,-4-1 4 15,3-1 0-15,-3 2-5 0,0-1-1 16,0 0 6-16,-1 0-4 0,1 0-1 16,-2 0 5-16,1-1-1 0,-3 2-4 15,0-1 1-15,-1 0-2 0,0 0 1 16,-1 0 7-16,1 4-8 0,-5-4 6 0,3 0 0 16,-2 0 0-16,0 0 0 0,-4 0-2 15,0 0 1-15,0 0-2 0,3 0-5 16,-3 0 11-16,0 0-1 0,0 0 8 15,0 0 8-15,0 0 21 0,0 0 9 16,0 0 3-16,0 0-12 0,0 0 3 16,0 0-9-16,0 0-11 0,0 0 1 15,0 0-13-15,0 0-4 0,0 0 0 0,0 0-1 16,0 0-3-16,0 0-2 0,0 0 5 16,0 0-8-16,0 0 11 0,0 0 13 15,2 0 11-15,-2 0 20 0,6-4 8 16,-6 4-5-16,0 0-1 0,0 0-9 0,0 0 1 15,0 0-5-15,0 0-8 0,0 0-11 16,0 0-6-16,0 0-6 0,0 0 1 16,0 0-9-16,0-1-5 0,2-5-15 15,2 4 1-15,-2-5-4 0,-2 1-12 16,0 6-82-16,1-4-64 0,-1-1-70 16,0-3-67-16,0 3-71 0,0 1-90 0,0-3-91 15,0 1-106-15,0-1 46 0,0-1 256 16</inkml:trace>
  <inkml:trace contextRef="#ctx0" brushRef="#br0" timeOffset="65613.48">15378 6781 391 0,'-6'-4'9'15,"-1"-1"8"-15,3-3 8 0,-4 6 5 16,7-3 30-16,-7 3-25 0,2-2-1 16,4 0 0-16,2 4 8 0,0 0 11 0,0 0 9 15,0 0 9-15,0 0 5 0,0 0 0 16,-5 0-8-16,5 0-12 0,0 0-15 15,0 0-17-15,0 0-15 0,0 0-10 16,0 0-10-16,0 0 3 0,0 0 4 0,5 4 1 16,3 2 1-16,0 1 2 0,3 1 1 15,4 1 5-15,4 2 11 0,-2-2 6 16,6-1 0-16,-1-1 1 0,5 1 0 16,-1-6-5-16,2 3 4 0,3-3 0 15,5-2 4-15,-2 0 0 0,0 0 2 16,0-2 6-16,0-3 0 0,4 1 0 15,-3-2-5-15,1 1-4 0,0 1-6 0,0-2 1 16,-2 5-9-16,0-5-1 0,0 4-3 16,-4-2-4-16,3 3 3 0,-7 1-2 15,0 0-38-15,3 0 44 0,-3 0-5 16,-3 0 5-16,-2 0 1 0,1 0-3 16,-3 1 0-16,2-1-2 0,-4 0 4 0,-2 0-4 15,-3 0 0-15,3 0 7 0,-6 0 124 16,1 0-119-16,-1 0 0 0,-1 0 0 15,-3 0-2-15,-5 0 0 0,2 0-15 16,4-1-5-16,-6 1-6 0,0 0 12 16,0 0-6-16,0 0-4 0,0 0-67 15,0 0-106-15,0 0-81 0,0 1-83 16,0 11-147-16,-6-5 184 0</inkml:trace>
  <inkml:trace contextRef="#ctx0" brushRef="#br0" timeOffset="66395.51">15393 6921 810 0,'0'0'75'0,"0"0"6"15,0 0-14-15,0 0-14 0,0 0-13 16,8-6-11-16,-3 4-12 0,14-4-14 15,0 5-9-15,4-5 8 0,3 2-3 0,3-1-3 16,7-1 2-16,-1 2 5 0,5-1-7 16,2 3 3-16,-3 2 1 0,3-4 0 15,-4 4 0-15,3 4-3 0,1-4-2 16,-2 2 3-16,1 0-4 0,1-2-16 16,-1 0-56-16,1 0-89 0,3 3 34 15,-7-6-185-15,-2-1 116 0</inkml:trace>
  <inkml:trace contextRef="#ctx0" brushRef="#br0" timeOffset="124110.06">12921 3706 1031 0,'-7'2'44'15,"1"-2"58"-15,6 0 37 0,-4-2 14 16,4 2-12-16,0 0-24 0,0 0-28 15,0 0-26-15,0 0-32 0,0 0-52 16,0 0-42-16,2-4-3 0,-2 2-13 16,4-3-37-16,3 3-50 0,5 0-36 0,-3 2-28 15,1 0-71-15,1 2-3 0,2 0 120 16</inkml:trace>
  <inkml:trace contextRef="#ctx0" brushRef="#br0" timeOffset="124243.96">12976 3959 2024 0,'-17'15'62'16,"6"-4"22"-16,-3-6-1 0,5-3-32 0,5 4-79 15,0 1-112-15,4-1-192 0,8 1-316 16,5-7 124-16,2-7 202 0</inkml:trace>
  <inkml:trace contextRef="#ctx0" brushRef="#br0" timeOffset="127492.01">6431 7693 457 0,'4'0'12'16,"-4"0"-4"-16,6 1-4 0,-6-1 0 15,0 0-5-15,3-1 1 0,1 1 0 16,2-4-2-16,2 0 2 0,-1 0-1 15,3 3 1-15,1 1 0 0,-4-2-2 0,3-2 2 16,-1 2-1-16,1 2 1 0,-1-2-1 16,4-1 0-16,-3 3-28 0,-1 0 32 15,-1 0 0-15,1 0 0 0,1 0 2 16,3 0-2-16,-2 0 0 0,1 0 0 16,1 0 2-16,0-2-7 0,4 2 1 15,0 0 1-15,0 0 0 0,0-2 1 0,2-2-2 16,0 4 1-16,2-2-2 0,1 0 3 15,-3-1 0-15,6 1-5 0,-1 0 5 16,1-2 17-16,0 4 0 0,-1-2-1 16,-5 0-4-16,4-1-4 0,-4 3-2 15,3 3-3-15,-1-3 4 0,0 0 2 0,2 2-1 16,-4 0 0-16,3 2 0 0,1-2-1 16,-2 0-3-16,1 1-2 0,3-1-2 15,-2 4 2-15,3-4-1 0,-1 0 1 16,1 1-3-16,1-3 3 0,3 2-3 15,-4-2 4-15,6 0-3 0,0 2 6 0,1-2-1 16,-3 0-1-16,2 0 3 0,0-2 16 16,0 2 7-16,2-2-4 0,-2 4-3 15,2-2 0-15,0 0-4 0,2 0-1 16,-2 0-1-16,2 0-6 0,2 0-5 16,-2 0 3-16,0 0-6 0,2 0 2 15,3 2-3-15,-5 2 4 0,4-8 2 0,-2 8 2 16,-1-4-5-16,1 2-2 0,-2-1 1 15,-2-1 1-15,4 0 6 0,2-1 5 16,-6 1-2-16,2 1-1 0,3-1 1 16,1 0 12-16,-4 0 7 0,0 0-8 15,2 0-1-15,-3 4-6 0,5-2-4 16,-6-2 3-16,4 2 4 0,-2 2-4 0,2-3-2 16,-2-1-4-16,1 2-3 0,1-2 1 15,2 4-1-15,0-4-2 0,1 0-3 16,1 0 0-16,-1 0-1 0,1-4-4 15,1 2 2-15,3 1-1 0,-1 1 0 16,-3-4 1-16,-1 4-1 0,1 0 1 16,-1-2-1-16,1 2 1 0,-1 0 2 0,-1 0-1 15,-2 0 1-15,4 0 7 0,-5-2 4 16,3 4 14-16,0-2 2 0,-1 2-2 16,5-2 1-16,-1 4-2 0,3-4-9 15,-3 0 4-15,-1 0-6 0,-1 1-6 16,1-1-2-16,-1-1-6 0,1 1 5 15,0 0-5-15,-1-4 2 0,1 2-1 0,-1 0-1 16,1 2 0-16,0-4 0 0,3 4 2 16,-2-1-4-16,-1 1 3 0,0-2-4 15,-1 2 74-15,-1-4-80 0,1 4 0 16,-1-2-3-16,-2 2 1 0,3 0 5 16,3 0-5-16,-3-2 1 0,3 4-1 0,-3-4 9 15,3-1 0-15,3 1 3 0,-3 2 0 16,3-2 18-16,-2 2 17 0,1-4 6 15,-1 2 7-15,2 2-4 0,-3-2-9 16,1-1-5-16,-3 3-9 0,-1-2-6 16,1 2-6-16,-3 0-2 0,-3 0-3 15,2 0-5-15,0 0 2 0,0 0 3 0,-2 0-6 16,-2 0 4-16,0 2-1 0,-2-2-1 16,0 0-1-16,-2 3-3 0,2-1 2 15,-3-2-5-15,-3 2 7 0,4-2-3 16,-5 4 1-16,1-4 0 0,-1 2 7 15,0-2 20-15,-1 2 19 0,-1-2-3 0,-4 0 2 16,0 3-9-16,0-3-4 0,-1 2-12 16,-2-2-4-16,1 0-7 0,-2 0-5 15,-4 2-2-15,4-4 2 0,-4 2 0 16,3 0 1-16,-3 2 0 0,2-2 3 16,-3 0 18-16,-3-2 7 0,1 2 4 15,-1 0-7-15,-3 0-2 0,-4 0-5 0,8 0-8 16,-3 0-4-16,-1 0-7 0,2 0 1 15,-2-2-1-15,3 2 3 0,-1 0-11 16,0 0 2-16,-3-3-1 0,3 6 0 16,-2-3 0-16,-4 0 4 0,7 2-4 15,-1-2 0-15,-2 0 1 0,3 0 1 0,-1 0 0 16,-2 0 3-16,1 0-3 0,3 0-2 16,-6 0-3-16,4 0 5 0,-3 0 0 15,3 2 0-15,0 2 0 0,-3-4 0 16,3 2 5-16,2-2-1 0,-1 1 0 15,-3-1-1-15,-2 0-6 0,4 0 2 16,-6 0 2-16,5 0-3 0,-3 0 3 0,-2 0-8 16,2 4-3-16,-2-4-9 0,0 0-61 15,4 2-98-15,-2 0-96 0,-2 5-116 16,-2 1-278-16,-10-3 245 0</inkml:trace>
  <inkml:trace contextRef="#ctx0" brushRef="#br0" timeOffset="129408.83">6089 7689 3 0,'0'-9'5'0,"0"-1"15"16,0 3 24-16,-2-1 22 0,4 1 15 15,-2 1 13-15,0-1 0 0,0 1-2 16,0 6-9-16,0 0-13 0,0 0-10 0,0 0-15 15,0 0-13-15,0 0-9 0,0 0-8 16,0 0-6-16,0 0-3 0,0 0-10 16,0 0 0-16,0 0 1 0,0 0-3 15,0 0 2-15,4 0-2 0,0 0 3 16,3-2 4-16,3 4 2 0,3-2-1 16,2 6 15-16,-2-4 12 0,4 1 0 15,0-1-4-15,4 0-6 0,-2-2-4 0,4 4-4 16,-1-4-6-16,-1 0-3 0,2 2-1 15,0-2-1-15,-5 2-2 0,5-2 2 16,-2 0 1-16,2 0 15 0,3 0 3 16,1 3 0-16,1-6-3 0,-2 3-5 15,1 0 0-15,3 0 2 0,-2 0 14 0,4 0 4 16,-1 0-2-16,1 3-1 0,4-6 17 16,2 3 3-16,-1 0-5 0,1 0-6 15,-2 3-11-15,2-3-3 0,-2-3-3 16,-2 3-7-16,4 0-1 0,-3 0-11 15,3-2 4-15,-2 2 0 0,0-2 100 16,4 2-122-16,-2 2 4 0,-3-2-1 0,1 0 4 16,4 2 0-16,0-2-1 0,1 3 0 15,-5-3-4-15,4 2 17 0,2-2 0 16,-3 2-2-16,-3 2-2 0,6-2 2 16,-3 0-2-16,3 1 3 0,-2-3 0 15,1 2 0-15,3 0 0 0,1 2 0 16,-1-1 0-16,-1 1 2 0,6-2 0 0,-4 0 3 15,1-2-8-15,-1 0 4 0,-1 4-1 16,3-4 0-16,-4 0 2 0,1 0 0 16,3 0-1-16,-3 0 0 0,3 0 3 15,-2 0 25-15,2 0-21 0,4-4-1 16,2 4-3-16,-7-2-1 0,3 0 2 16,0 2-3-16,-2 0-4 0,2 0-2 0,-3 0 5 15,1 0 0-15,-2 0-3 0,3 2 2 16,-1 0 0-16,-2-2 4 0,4 0-2 15,0 4 1-15,1-3-5 0,-3 1 0 16,-2 2 3-16,1-4-3 0,-1 2-1 16,0 0 1-16,-1-2 3 0,-1 3 0 0,3-3-1 15,-1 2 1-15,0 0 15 0,-1 4 24 16,-1-6 6-16,4 2 6 0,1 1-1 16,-3-3-5-16,2 0-7 0,-3 0-10 15,5 0-6-15,-2-3-13 0,2 1-5 16,0 0-3-16,1-2-2 0,-3 2-1 15,6 0-1-15,-2 2 1 0,-2 0-4 0,0 0 5 16,-4 0-1-16,3 2-3 0,-1-2 4 16,-2 0 7-16,1 0-5 0,-1 0 4 15,-3 0-5-15,3 0-4 0,-2 0 3 16,-1 0 3-16,-2 2 0 0,3-2 5 16,-1 0 10-16,1 0 9 0,1 0-4 15,-3-2 1-15,-3 2-7 0,2 0 0 0,-1 0-4 16,-3 0-6-16,2 0-7 0,-2 0 3 15,-2 0-5-15,0 2-2 0,-2 2 6 16,2-2-2-16,-2 3-3 0,0-3 4 16,1 4-1-16,-1-4 0 0,2-1 2 0,-2 3-3 15,0 0 1-15,-4-4-1 0,1 4 1 16,-3-2-1-16,-1-1 0 0,-1-1 4 16,-3 4-2-16,4-4 5 0,-3-4 18 15,1 4 11-15,-4 0-1 0,4 0-4 16,-5 0-3-16,5-1-6 0,-4 1-2 15,4-2-6-15,-6 4-6 0,2-4-4 16,1 2-5-16,-3 0 7 0,2 0-1 16,0 0 31-16,2-4 23 0,-2 2 5 0,2 2-6 15,-2-2-4-15,-1-2-6 0,3 3 0 16,-4-1-9-16,0-2-8 0,0 2-5 16,-2-3-3-16,2 3-3 0,-1 0-2 15,-5-2-10-15,0 2 2 0,1 0-4 16,-5-1-1-16,-1 1 6 0,-1 2-6 0,1-2-2 15,-6 2 0-15,0 0 8 0,0 0-5 16,0 0-4-16,0 0 5 0,0 0-2 16,0 0 4-16,0 0-6 0,0 0-1 15,0 0-7-15,0 0 7 0,0 0 2 16,0 0 0-16,0 0-9 0,0 0 0 16,0 0-3-16,0 0-21 0,0 0-75 0,0 2-70 15,0 5-100-15,0 3-174 0,-6 3-391 16,-1 2 302-16</inkml:trace>
  <inkml:trace contextRef="#ctx0" brushRef="#br0" timeOffset="131640.49">7873 8312 376 0,'-4'-6'14'16,"-3"5"5"-16,1-1 7 0,4-4 6 16,2 6 2-16,0 0-2 0,0 0-7 15,0 0-7-15,0 0-4 0,0 0-8 16,0 0-8-16,0 0-7 0,0 0-2 0,0 0-6 16,0 0-1-16,0 0-3 0,0 0 2 15,0 0 2-15,0 0 5 0,0 0 1 16,2 0 4-16,4 2 2 0,3-2 4 15,3 4 3-15,3-2-1 0,0-2-1 16,2 1 2-16,0 5-2 0,0-4 2 0,2-2 0 16,4 4-2-16,-1-3 1 0,-1 1 0 15,7-2 1-15,-1 4-2 0,3-4 2 16,-2 0 0-16,5 2 5 0,-5-2 3 16,4 0 10-16,2 0 5 0,4 0 1 15,-4 0-1-15,0 0-5 0,4 0-2 16,-2-2-3-16,3 2-3 0,1 0-2 15,2 0 1-15,-5 0 7 0,5 0-2 0,5 0 0 16,-3 0-4-16,3 2 0 0,-4-2-5 16,-1 2 0-16,5-2-3 0,-3 0 0 15,1-2 0-15,0 2-2 0,3 0 0 16,-5 0 4-16,6 0-1 0,-3 2 1 16,1-2 1-16,0 5 6 0,-4-5 7 0,3 2 5 15,-5 4 0-15,1-1 0 0,0-3 1 16,-3 4 2-16,-1-4 0 0,2 3 1 15,-1-3-5-15,3 4-2 0,0-4-2 16,-3 3-6-16,3-1-4 0,-1 0-3 16,1-3-1-16,-2 5-1 0,1-4 1 15,-5 3 3-15,0-1 0 0,2 0-2 0,-2-2-5 16,0 3 3-16,-2-3-3 0,-2 0 1 16,-2 4-2-16,2-4-1 0,0 1-2 15,-1 1 2-15,-3 0 7 0,-2-2-2 16,3-1-3-16,-5 3 1 0,1-2 1 15,-1-2 5-15,1 0-2 0,-4 0 1 0,0 0-5 16,-3 2-3-16,-1-2 2 0,-3 4 0 16,-3-8-1-16,-1 8 1 0,-1-4-5 15,-1 0 3-15,-1 0 1 0,1 0-1 16,-1 0 0-16,1 1-6 0,-1 1-40 16,-3 4-55-16,2 1-88 0,-4 3-176 15,-2 1 129-15</inkml:trace>
  <inkml:trace contextRef="#ctx0" brushRef="#br0" timeOffset="132394.54">14635 8727 1 0,'30'4'0'0,"-3"-1"0"15,5-1 0-15</inkml:trace>
  <inkml:trace contextRef="#ctx0" brushRef="#br0" timeOffset="133960.58">18674 8572 88 0,'0'0'10'0,"0"0"7"0,0 0 1 16,0 0-2-16,0 0-4 0,0 0-7 15,0 0-6-15,0 0-6 0,0 0-1 16,0 0 3-16,4 0 5 0,1-1 1 15,3-3 4-15,1 8 5 0,1-4 5 16,-1 0 2-16,4 0 6 0,1 0 3 0,-1 0 4 16,10 0 0-16,-4-4 2 0,5 2 1 15,1 0-3-15,3-2-6 0,0 3-8 16,4-1 8-16,-1 2 2 0,5-6-5 16,0 4-2-16,3-1 2 0,1 3 1 15,2-2 5-15,-1 0-2 0,1 2-6 0,1 0 2 16,1-4-2-16,3 4-5 0,-4 0-2 15,5 0-3-15,-5 0 3 0,4 0-5 16,-3-2 1-16,1 4-1 0,0-2 11 16,1 4 1-16,-1-8 1 0,2 8-2 15,-1-4-3-15,1 0-2 0,4 2-1 16,-2-2 27-16,-2 0 16 0,3 2-7 16,-5-2-5-16,2 3-5 0,0-3-8 0,-1 2-3 15,-1-2-8-15,-1 2 7 0,3 2 0 16,-4-2 1-16,1-1 7 0,1 3-2 15,-1-2-7-15,-1-2 8 0,2 2 3 16,-3 2-5-16,0-3-4 0,-5 1-2 16,1 2-7-16,-2-4 2 0,-2 2-6 0,2 0-1 15,-6 2-1-15,0-3-3 0,1 1 5 16,-3 2-3-16,-1-2-6 0,-3 0 1 16,-1-2-1-16,-1 3-1 0,-5-1-2 15,2 0-1-15,-4 2 0 0,2-2-4 16,-1 0-1-16,-1-2 2 0,-2 3 0 15,2-1-3-15,-2 0 1 0,1-2-5 0,-1 4-75 16,-2-1-77-16,2 1-92 0,-1 0-150 16,3 0 84-16,0-4 127 0</inkml:trace>
  <inkml:trace contextRef="#ctx0" brushRef="#br0" timeOffset="183923.78">13222 9895 1423 0,'-2'6'45'0,"0"-4"12"16,2-2-1-16,0 0-14 0,0 0-11 15,0 0-45-15,0 0-81 0,0 0-114 16,0 0-71-16,0 0-4 0,2 5-66 15,-2-5 138-15</inkml:trace>
  <inkml:trace contextRef="#ctx0" brushRef="#br0" timeOffset="191513.17">7055 10184 362 0,'6'1'9'15,"-5"1"-2"-15,1 2-7 0,-2-4-4 16,6-4-2-16,2 1-2 0,-5-3 3 0,5 0-3 16,-2 3-1-16,3-5 3 0,-1 3-17 15,-3-1 23-15,1 4 2 0,0 0-1 16,1 2 2-16,1-3 3 0,-1 6 0 15,1-3 4-15,-2 0 0 0,1 2-3 16,4-2-5-16,-1 6 4 0,-1-6-4 0,3 2 1 16,1-2-2-16,2 0 1 0,-2 0-2 15,4 2 0-15,2-2 0 0,-2 0 2 16,2 3-3-16,-2-3 1 0,0 2-1 16,0-2-1-16,0 2 2 0,0-2 0 15,0 4 0-15,-2-2 0 0,6-2-1 16,-4 1 1-16,4-1 1 0,2 0-1 0,-6 4 0 15,1-8 0-15,3 4 1 0,-2 0 0 16,-2-1 1-16,-2 2-1 0,2-1-1 16,0-1-1-16,0 2 0 0,4-2 2 15,-8 2 0-15,4-1-2 0,2 4 0 16,-2-2 4-16,-4 0 17 0,6 2 1 0,-5-3-5 16,1 1 2-16,0 2-3 0,2-2 4 15,0 3-2-15,-2-3-5 0,0 4-2 16,2-4-2-16,-4 0 2 0,4 1-4 15,2 1-1-15,-6 0 2 0,4-4 2 16,4 2 2-16,-4-2-1 0,2 0 3 0,-2 0 0 16,4-2 3-16,-2 2 3 0,0-4 10 15,2 4 5-15,-1-2-1 0,1 2-6 16,-2-2 0-16,-2 2-7 0,4-3 4 16,-2 1 10-16,-2 2-4 0,5-2-4 15,-3-2 0-15,0 4-5 0,2-2-5 0,2 0 0 16,-4-1-5-16,-2 1-7 0,1 2 1 15,-1-6-4-15,4 4-1 0,-2 1-2 16,2-5-2-16,-2 4 7 0,-2-2-1 16,2 1-3-16,-2-3 4 0,0 1-3 15,4 3-1-15,-4 0 4 0,0-6-2 16,1 5 0-16,5 3 0 0,-4-2-3 16,6 0 4-16,-3-2-1 0,3 2 7 0,-1 0 9 15,-1-1 7-15,-4 1 2 0,4 0-4 16,-3 2-4-16,3 0-4 0,0-4-4 15,-4 2-5-15,0 2-2 0,3-5-2 16,-3 3-2-16,2 2 4 0,2-2 2 16,-4-2-3-16,3 3 2 0,-1-5 0 15,2 4 1-15,1 0-1 0,-5-1-3 0,4 3-1 16,0-2-2-16,-5 0 2 0,5 2-1 16,-4 2 1-16,0-2-4 0,4 0 5 15,-1 0-1-15,-3 0 1 0,0 0 0 16,-2 0 1-16,2 0-2 0,-6 0 0 15,2 2 0-15,-1-2 7 0,-5 0-6 16,2 0-2-16,-1 0 2 0,1 0-89 0,-1 0 104 16,-1-2-3-16,0 2-2 0,-1 0-1 15,1 0 1-15,-3 0 2 0,4 0 1 16,-3 2 2-16,-1-4-10 0,-1 2-3 16,3 0 2-16,-2 0 0 0,1 0-3 15,-3 2 0-15,4-2 0 0,-1 0-1 0,1 0-1 16,-1-2 1-16,-1 2 1 0,-2 0-2 15,1 0 2-15,-1 0 0 0,2 0-3 16,-4 0 3-16,3 0 0 0,-1 0-1 16,2 0-4-16,-4-2 5 0,3 2-2 15,-1 0-2-15,2 0 0 0,0 0 0 16,1 0-1-16,-1 0-4 0,5 0-46 0,0 0-66 16,3 2-84-16,3-2-170 0,0 0 134 15</inkml:trace>
  <inkml:trace contextRef="#ctx0" brushRef="#br0" timeOffset="193026.25">14223 9655 885 0,'0'0'21'15,"4"2"-2"-15,0 0 2 0,-4-2 5 16,0 0-4-16,0 0-2 0,4 0 9 0,-4 0 9 15,1-2 5-15,1 0-3 0,0-3-2 16,2-1 16-16,-4 2 27 0,0-1 18 16,0-1 7-16,-4 2-5 0,0 1-4 15,-1 1 19-15,3 0-5 0,-6 2-20 16,1-4-30-16,-3 4-19 0,1 0-20 0,-4 0-9 16,1 6-13-16,-5-4-5 0,2 3-5 15,0 1 0-15,4-2 5 0,-2 3-3 16,3 1-6-16,3-1 0 0,-1 0-9 15,4-1-1-15,0 3-5 0,4-1 0 16,4 5 11-16,-2 0 3 0,6 2 3 16,-1-4 3-16,3 7 6 0,1-1 3 15,4 0 3-15,-2 3-2 0,1 1-5 16,-1-3 7-16,2 3-6 0,-2-1 1 0,0-3 0 16,-3 4-7-16,-3-5 1 0,1-1 1 15,-6-2-1-15,2-3 8 0,-8-3 18 16,4-1 54-16,0-6 66 0,-4 1 74 15,-4 1-9-15,-1-2-10 0,-4-2-2 16,-2-3-2-16,1 1-36 0,-4-1-33 16,-1-5-40-16,-4-1-24 0,4 2-10 15,2-4-16-15,0 5-8 0,4-1 1 0,1 2-4 16,3 1-16-16,3 4-45 0,6 2-112 16,-2-5-191-16,2 5-319 0,0 0-54 15,4-2 203-15,9 0-82 0,-1-4 246 16</inkml:trace>
  <inkml:trace contextRef="#ctx0" brushRef="#br0" timeOffset="194199.04">14427 9793 1018 0,'6'5'-13'0,"-6"-5"-5"0,2 0-6 0,-2 0 2 15,7 2 3-15,-5-4 5 0,4 1 3 16,-2-7-13-16,3 1-15 0,3-4-11 15,-3-1-4-15,3 1 10 0,1 4 12 16,-5-3 5-16,0 5 13 0,-1-3 10 16,-1 1 26-16,0 3 26 0,-4 4 32 0,0 0 25 15,0 0-1-15,-4-3-20 0,0 3-11 16,-1 3-25-16,-5 1-24 0,-3 3-18 16,-4 5-10-16,-2 3-9 0,-4 1 4 15,-1 5 2-15,3-3 6 0,-4 5-3 16,5-3 3-16,4 2-2 0,3-1 3 15,4-4 0-15,1-2-3 0,3-6 4 16,3 2-6-16,2-4-2 0,2-5-10 0,-2-2 3 16,5 2-1-16,5-4 4 0,-3 0 6 15,6-5 8-15,3-6 1 0,4-2-4 16,-1-2-7-16,4-5-8 0,-4-4-19 16,0 2-10-16,-2 0 1 0,-2-2 5 15,0 3 9-15,-2 6 23 0,-7 4 28 0,1 6 25 16,-1 0 30-16,-6 7 13 0,0 0 8 15,0 0-8-15,0 0-16 0,2 3-21 16,-2-1-22-16,0 7-5 0,-2 4 15 16,2 4 15-16,-2 6-3 0,-2 3-8 15,3-2-9-15,-1 0-6 0,-2 2-4 16,4-7-14-16,4 1-4 0,-2-5-4 0,3-6 1 16,-3-1 4-16,6-5-3 0,-5 1 24 15,5-6 13-15,0 0 8 0,1-5 0 16,4-4-4-16,2-4-10 0,-1-4-6 15,6-3 37-15,-3 0-60 0,0-6-10 16,2 4-3-16,2-2-2 0,0 0 0 16,0 3-1-16,-4 3 1 0,2-1-2 0,-4 5 9 15,0 1 0-15,-6 2-4 0,1 3-2 16,-5 5 1-16,-5 5-11 0,0 0-5 16,0 0-10-16,0 0-5 0,0 0 1 15,0 3 0-15,-5 1-1 0,3 4 8 16,-4 3 5-16,4 0 2 0,0 8 7 0,-1-5 12 15,6 5 1-15,-3 0 5 0,4-3 2 16,2 5 2-16,-2-6-1 0,1 1-1 16,1-3 2-16,-2-1 1 0,1 1-1 15,-3-6-6-15,-2 2 2 0,0-1 14 16,0-3 29-16,-5 3 4 0,-1-3 1 16,-2-1-6-16,-5 2 0 0,-2-6-2 0,2 0-14 15,-8-2-3-15,4-4-18 0,-2 1-45 16,2-3-44-16,2-1-54 0,2 0-62 15,3-2-52-15,6-1-87 0,4-6-47 16,4 1 0-16,9-3 148 0,4 1 105 16</inkml:trace>
  <inkml:trace contextRef="#ctx0" brushRef="#br0" timeOffset="194772.2">15204 9281 750 0,'-2'-7'37'0,"2"-1"37"0,-4 5 33 0,4 3 37 15,0 0 25-15,0 0 0 0,0 0 0 16,0 0-20-16,0 0-53 0,-1 2-45 16,1-1-43-16,0 7-22 0,-2 7 3 15,2 7 33-15,-4 12 22 0,0 3-1 16,2 7 9-16,-5 5-9 0,-1 7-3 0,1-4-9 15,-1 0-9-15,-1 0-10 16,1-6-13-16,2-1 6 0,2-8-5 16,1-3 3-16,1-10 0 0,2-4-6 0,0-3 6 15,2-4-92-15,-2-13 95 0,0 0-16 16,0 0-11-16,0 0-3 0,0 0-2 16,0 0 20-16,-2-4-52 0,0-7-101 15,-6-4-70-15,-5-11-40 0,0 0 33 0,-8-2 59 16,2-1 84-16,-3 4 102 0,1 3 80 15,4 3 95-15,-2 8 101 0,8-2 73 16,1 8 45-16,4 1-18 0,6 4-70 16,0 0-114-16,0 0-134 0,2-4-78 15,6 2-38-15,9 1-7 0,11 1 0 16,4 0 12-16,6 0 11 0,4 0 21 0,3 1 9 16,0 1-4-16,-3 4 5 0,3-4 0 15,-7 5 1-15,0-1-6 0,-6 1-1 16,-5 1 0-16,-9-1-2 0,-1 2 2 15,-5-1-2-15,-7 3 0 0,1-4 15 16,-4 3 20-16,-2-1 26 0,-2 2 3 16,0 0 7-16,-2 2-11 0,1-3 1 0,-3 1-17 15,2 0-11-15,-1-4-14 0,1 1-44 16,4-8-94-16,-4 5-98 0,4-5-120 16,0 0-71-16,0 0-34 0,-2-1-62 15,4-3 31-15,-2-5 200 0</inkml:trace>
  <inkml:trace contextRef="#ctx0" brushRef="#br0" timeOffset="194914.11">15461 9415 4009 0,'0'0'66'16,"0"0"-19"-16,0 0-56 0,0 0-13 16,0 0-56-16,0 0-105 0,2 4-35 15,4 3-119-15,-3 8-220 0,3 2-94 16,4 7-258-16,3-1 344 0</inkml:trace>
  <inkml:trace contextRef="#ctx0" brushRef="#br0" timeOffset="195755.09">15654 9700 2525 0,'-4'4'57'16,"4"-4"-12"-16,0 0-25 0,0 0-50 15,2 0-81-15,0 0-40 0,9 0 14 16,-1 0-15-16,1-4-33 0,6-2 104 15,0-1-137-15,4-1 20 0,-4-5 45 0,2 4 41 16,-4-4 30-16,-2 4 27 0,-3 1 35 16,-3-1 47-16,-3 2 64 0,-2 1 47 15,-2 6 43-15,-2-6 39 0,0 3 30 16,0 3-5-16,-4 0-3 0,6 0-27 0,-5 2-41 16,1-2-61-16,4 5-84 15,-2 3-37-15,2 6-10 0,-4 11-6 0,4 4 10 16,0 9 3-16,4 4 2 0,0-1 10 15,-2 10 2-15,3-1 8 0,1-4-13 16,-4 1-3-16,0-3 2 0,4-1 2 16,-6-4-30-16,0-5-97 0,-4-10 49 15,0-2 25-15,-2-5 40 0,-1-6 47 16,1-3 60-16,-5-5 46 0,-2-3 15 0,-3-3-3 16,-1-9-2-16,-5-2-10 0,-1-5-18 15,2-3 0-15,0-6 7 0,4-2-7 16,6 0-30-16,4-1-32 0,5-3-63 15,5 3-11-15,11-1-20 0,3-3-5 16,7 5-2-16,8 0 9 0,-1 2 10 0,5-2-26 16,5 4-41-16,-3 0-16 0,0 4-33 15,-2 3-4-15,-2 1 4 0,-2 3 16 16,-6 4 16-16,-5 3 29 0,-4 1 25 16,-6 1 18-16,1 4 11 0,-12 2 19 15,0 0 21-15,0 0-121 0,0 0 153 16,2 2 8-16,-4 0-3 0,2 2-14 0,-4 3-5 15,0 3-16-15,0 6 0 0,2 7-2 16,1 3-10-16,2 0-6 0,1 2 5 16,6-1-3-16,-1-2-10 0,3-3-20 15,1-5-32-15,1 1-73 0,-3-8-87 16,4-3-111-16,-1-5-83 0,1-2-77 16,4-7-69-16,2-5 219 0</inkml:trace>
  <inkml:trace contextRef="#ctx0" brushRef="#br0" timeOffset="196665.05">16072 9756 1066 0,'0'0'37'0,"0"0"48"15,-6 0 0-15,6 0 7 0,0 0-15 16,0 0-17-16,-4 3-24 0,4-3-28 16,0 4-13-16,0 2-7 0,4 3 3 0,2 4-2 15,1 0 3-15,4-2 0 0,-1 2 6 16,3 0-1-16,-2-3 1 0,5-1-4 15,-1-4 4-15,-4 1 2 0,6-4 2 16,2-2-2-16,-2-2 6 0,-4-2-1 16,4-3 3-16,-4-1 5 0,3 1 1 15,-5-4-9-15,-2-2-8 0,-1-4-25 16,-2 2-22-16,-5 2-12 0,1 0 9 0,-2 4 11 16,0 1-14-16,-2 3-23 0,2 5-40 15,0 0-54-15,0-4-47 0,-1-2-60 16,1 6 101-16,0 0 76 0</inkml:trace>
  <inkml:trace contextRef="#ctx0" brushRef="#br0" timeOffset="198138.66">16278 9642 790 0,'-6'-2'50'0,"6"2"25"16,-4-3 18-16,4 3 23 0,-4-2 11 0,4 2-1 16,0 0-5-16,0 0-30 0,0 0-27 15,0 0-29-15,-2 2-21 0,2-2-15 16,0 3-13-16,2 5 3 0,4 1 0 16,-4 8 7-16,5 9 5 0,-5 4 5 15,4 7 8-15,-2 2-6 0,1 6 3 0,1-1 1 16,-6 1-6-16,0-2-2 0,0-4-5 15,0-2-1-15,0-2-1 0,-4-9 0 16,4-3 1-16,0-5 1 0,-2-3 3 16,1-4-3-16,-3-5 18 0,0-1 24 15,4-5 58-15,-6 0 68 0,3-5-34 16,-7-3-11-16,-3-5-2 0,2-1-1 0,-3-5-17 16,3-2 0-16,0-1-29 0,1-2-22 15,6-4-4-15,4 0-22 0,0 2-17 16,8-4-23-16,3 1-33 0,6-5-27 15,8 4-52-15,1 1-19 0,6-1-20 16,1 0-18-16,-1 0-13 0,0 6-9 0,0 2 12 16,-6 1 18-16,1 5 38 0,-3 6 30 15,-7 3 30-15,0 1 17 0,-3 6 27 16,-5 2 5-16,-5 4 20 0,2 7 38 16,-1-2 22-16,-1 7 7 0,0-1 5 15,-2 5 2-15,1 1-18 0,1-3-7 16,-2-3-13-16,4 0-12 0,-4-4-7 0,0 0-5 15,1-6 1-15,-1-3-4 0,-2-4 6 16,4 0 8-16,-4 0 11 0,0 0 20 16,0-2 10-16,6-3 2 0,1-7-10 15,1-3-9-15,1-5-15 0,-1-2-26 16,1 1-86-16,1 3 72 0,-1-3-12 0,3 6-4 16,-3 2 5-16,0 4 2 0,3 3 3 15,-1 5 7-15,0 2 11 0,5 5 10 16,-1 1 4-16,2 3 3 0,0 3-1 15,2 2 0-15,1-1-3 0,1 1-5 16,2-2-2-16,0-1-3 0,-3-1 4 16,1-4 1-16,0-3-2 0,-6 1 0 15,2-5 3-15,-2 0-1 0,-3-1 3 16,3-5 5-16,0-1-5 0,0-1 8 0,-2-1 2 16,2-4 3-16,0-2-4 0,0 0-3 15,-3-2 4-15,1-1-4 0,-4 1 3 16,1 0 4-16,-1-3 12 0,-1 5 15 15,-2 2 31-15,-3 4 30 0,1 1 41 16,-2 3 25-16,-2 5 42 0,0 0 24 0,-2-2-22 16,-2 2-46-16,1 2-42 0,3-2-54 15,-2 5-46-15,-4 4-26 0,4 10-16 16,-4 5-9-16,5 4 2 0,-3 6 1 16,4 1 10-16,0 4-1 0,4 4 4 15,-3 0 2-15,7 1-3 0,-2-5 1 16,-1-1 6-16,1-1 1 0,2-6-5 0,-1-1-3 15,1-2 5-15,-6-4-3 0,0-5 5 16,1-2-9-16,-3-8 1 0,-3-2-39 16,-1-3 48-16,-4-2-8 0,-5-4 10 15,0-4 1-15,-6-7 10 0,0-1 5 16,-4-5 2-16,2-2 4 0,-3-3-14 16,3 2 6-16,2 0 2 0,4-1 4 0,0 3 56 15,5 5 22-15,7 0-5 0,-1 2-20 16,4 2-53-16,6 0-20 0,1 0-24 15,10-2-5-15,2 0-11 0,9 3 6 16,3-5 7-16,6 6 3 0,3-4 6 16,2 0 3-16,-4 4-57 0,1-4-45 15,1 3-60-15,-6 1-61 0,-4-2-39 0,-3 2-35 16,-5-1-42-16,-3-3-21 0,-4-2-64 16,-7 0 134-16,-4-1-72 0,-8-7 156 15</inkml:trace>
  <inkml:trace contextRef="#ctx0" brushRef="#br0" timeOffset="198289.57">16569 9378 2507 0,'-12'-2'-9'0,"5"0"-69"15,7 2-179-15,0 0-171 0,2 2-177 16,5 0 88-16,3-2 203 0</inkml:trace>
  <inkml:trace contextRef="#ctx0" brushRef="#br0" timeOffset="201305.75">13575 9785 984 0,'-13'0'64'0,"3"-1"54"0,3-5 29 16,-1 4 17-16,8 2-9 0,0 0-21 16,0 0-28-16,0 0-27 0,0 0-36 15,0-2-37-15,0 2-10 0,0 0-9 16,0 0-3-16,4-3-1 0,4 3 4 0,1 0 9 15,6-2 7-15,4 2-2 0,4 0 0 16,-3 0 0-16,5 0 1 0,0 0-1 16,-3 0-1-16,-3 0 0 0,-2 2-4 15,-2-2 5-15,0 0-1 0,-3 0-3 0,1 0 0 16,-4 3 9-16,-1-3-9 0,0 0-16 16,-5 0-41-16,-3 0-31 0,0 0-23 15,0 0-30-15,0 0-23 0,0 0-20 16,0 0-29-16,0 0-35 0,0 0-30 15,0 0 83-15,0 0 86 0</inkml:trace>
  <inkml:trace contextRef="#ctx0" brushRef="#br0" timeOffset="201614.56">13477 9875 1213 0,'-13'0'53'0,"3"-2"48"0,3 0 21 0,7 2-8 16,0 0-15-16,0 0-22 0,0 0-22 15,0 0-42-15,-2-4-20 0,7 1-16 16,5 3 6-16,5-6 4 0,4 4-1 16,3-2 5-16,3 3 4 0,0-1 7 15,1-2-3-15,-3 4 3 0,1-2-3 0,-3 0-4 16,2 2 8-16,-4-3-4 0,1 1 4 15,-1-4-5-15,0 2 2 0,-2 1-4 16,0-1 4-16,-2 0-11 0,-1 2-51 16,-5 0-49-16,0-1-57 0,-3 1-21 15,-6 2-28-15,2-2-25 0,4-5-83 16,-6-5 114-16,-4 1 92 0</inkml:trace>
  <inkml:trace contextRef="#ctx0" brushRef="#br0" timeOffset="201872.91">13687 9704 1007 0,'-14'0'63'16,"3"-2"50"-16,1 0 42 0,7-2 21 0,3 4-5 16,0 0-14-16,0 0-23 0,0 0-26 15,0 0-42-15,0 0-39 0,0 0-28 16,0 0-7-16,0 0-4 0,9 0 5 16,1 4-4-16,3-4 11 0,6 4-6 0,0 1 4 15,3 1 1-15,-5 1-2 0,2 1 2 16,-2-1-3-16,2-3-1 0,-8 3 1 15,-1 1 2-15,-1-3 1 0,-1 3 0 16,-2-1-9-16,-5-1 8 0,-1 3 7 16,-1 0 15-16,-9 10 0 0,-11-2-5 15,-5 11-11-15,-6-2-38 0,-8 7-80 16,-5 1-114-16,-10 1-144 0,-7 4-231 0,-8 4 219 16</inkml:trace>
  <inkml:trace contextRef="#ctx0" brushRef="#br0" timeOffset="-207681.41">6163 12751 720 0,'-8'-4'-5'15,"1"2"102"-15,1 0-58 0,0-1 7 16,5 1-3-16,1 2-5 0,0 0-9 0,0 0-9 15,0 0-5-15,0 0-3 0,0 0 11 16,0 0-6-16,0 0 2 0,-4-6-8 16,4 6-6-16,0 0-5 0,0 0-2 15,4 0-4-15,-1-2 3 0,7 2-3 16,1 0 70-16,6-1-78 0,2 1 4 0,6 1 0 16,1-1 2-16,4 2-1 0,2 4 1 15,1-4 0-15,-3 5 0 0,2 1 8 16,2-1 0-16,2 0 0 0,0-1-3 15,0 0 4-15,1-3-1 0,3 1 1 16,2-2-1-16,-1-2 74 0,3 0-80 16,-3 0-4-16,7-2 1 0,-5 2-1 0,-1-4-2 15,-1 2 5-15,1 2-5 0,-1-1 4 16,1-3 8-16,-2 8 2 0,1-4 1 16,3 0-3-16,1 1-1 0,-2 1 1 15,7-2 2-15,-3 4-3 0,4-2 3 16,0 0-1-16,-4 1 0 0,-1-1 1 0,3-4-1 15,-4 2-1-15,-1 0 0 0,-1-3 1 16,2 3-1-16,-3-2 0 0,1 2 0 16,-1-2 0-16,-2-2 0 0,1 2 0 15,3 2 3-15,-1-1-1 0,3-3 0 16,-3 2-3-16,0 4 2 0,3-4 1 16,-5 2-4-16,1 0 3 0,1 2 0 0,-1-2-3 15,0 4 6-15,-1-3-4 0,1 1 4 16,3 2-4-16,-1 0 0 0,-1-1-4 15,4 1 4-15,-3 0 0 0,1-2 0 16,-1 0 0-16,3-2 0 0,-4 0 3 16,1 0-3-16,-3-2 0 0,5 0-3 0,-3-2 6 15,1 2 0-15,-3 0-2 0,5-3 4 16,-3 3 1-16,0-2-3 0,-1 2 0 16,-2 1-2-16,-1 1 3 0,3 0-2 15,-2-4 0-15,-3 4 3 0,3 0-2 16,2 0-3-16,-3 0 6 0,5 4-4 15,1-4-1-15,-1 0 0 0,-1 0-1 0,6 0 2 16,-1-4 1-16,-5 4-4 0,2-2 0 16,-3 0 0-16,0-2 0 0,-5 3 1 15,3-1 2-15,0-2 3 0,-1 2 2 16,-3 0-1-16,4 2 5 0,-4 0-5 16,2 0-1-16,0 2-35 0,3-2 36 0,-1 0 3 15,1 0-2-15,1 0-1 0,-2 0-1 16,-1 0 2-16,-1 2-2 0,6-2 2 15,-7 4-7-15,5-4 0 0,0 0 3 16,-1 0-4-16,4 2 6 0,-7-2-4 16,2 0 3-16,0-2-7 0,-1 2 7 15,-1 0 8-15,4 2 14 0,-6-1 7 16,1-1 7-16,-3 4-13 0,4-2-10 0,-4 0-4 16,0 2-4-16,0-1-1 0,-2 1-4 15,2-2-2-15,-1 3-1 0,1-1 4 16,-2 0-3-16,2-2 2 0,-2 0-5 15,0 3 4-15,2-5-3 0,0 2 5 0,-2-2 12 16,0 4 23-16,-1-4 7 0,-3 2-1 16,-2-2-5-16,3 0-6 0,-5 2-7 15,3-2-9-15,-3 0-4 0,3-2-8 16,-3 4-2-16,1-4-2 0,-1 2-1 16,1-2-1-16,0-2 0 0,-1 2 6 15,3 0-8-15,-1-5 0 0,4 1 1 16,1-1-1-16,-3-1-6 0,6 1-51 0,-2 0-63 15,0-1-84-15,0 1-128 0,-3-1-122 16,-1 1 168-16</inkml:trace>
  <inkml:trace contextRef="#ctx0" brushRef="#br0" timeOffset="-204446.37">8036 13491 760 0,'-12'0'39'0,"7"0"12"15,-1-2-3-15,6 2-13 0,0 0-13 16,0 0-12-16,0 0-7 0,0 0-14 15,0 0-3-15,0 0-2 0,0 0-11 16,2 0 18-16,6 0 3 0,1 0 3 16,8 2 2-16,4 2 1 0,-2 0 3 0,7-1 0 15,2 1-2-15,1 2 1 0,3-4-3 16,0 3 0-16,2 1 0 0,0-3 0 16,4 5 3-16,0-3-3 0,3 3 0 15,3-2 3-15,1-3-2 0,2 1 1 16,3 0 3-16,2-1-1 0,3-1 0 15,-2 4-1-15,2-4 3 0,-2 0-4 0,2 1-1 16,-4-1 0-16,-2 4 2 0,0-4 0 16,2-1-1-16,-4 3 8 0,2-4 9 15,1 2-4-15,1-2 5 0,0 0-7 16,0 0-3-16,-2 0-1 0,2 0-1 16,2-2 54-16,-2 2-66 0,0 0 0 15,4 0-2-15,-4-4-1 0,1 3 1 16,5 1 1-16,-2-2-1 0,-2-2 3 0,2 0 4 15,-4 1 2-15,0 1-2 0,0-4 5 16,4 4-1-16,-4-3 55 0,3 1-64 16,-3 0-3-16,1 2-2 0,4 1 5 15,-3-5-2-15,4 4 1 0,-4-4-3 0,0 5 5 16,1-3 3-16,-1 2 2 0,2 0-1 16,0-2 0-16,2 4 4 0,-1 0-5 15,3-1 2-15,-2 1-4 0,1-2 5 16,-1-2-2-16,0 4 1 0,1-2-1 15,-5 0 0-15,2-1 4 0,-2 1-2 16,2 0 1-16,-2-2 1 0,3 4-6 16,1 0 1-16,-2 0 1 0,-2 0 1 15,-2 4 3-15,4-2-4 0,-4 0 2 0,0 1 1 16,2 1-1-16,-2 0 0 0,0-2 1 16,0-1-3-16,3 3 0 0,3-2 3 15,-4 0-1-15,2-2 0 0,-4 4 2 16,2-3-4-16,0-1-2 0,-4 0 2 15,-2 0 4-15,2 0-8 0,0 0 2 0,-1 0 5 16,-5 0 5-16,4 0 15 0,1 0 11 16,-5-1-1-16,2 2-6 0,-1 1-4 15,-3-2-6-15,1 4-8 0,0-2-2 16,1 0-7-16,-3 3 1 0,1-3 0 16,1 4-1-16,1-4 1 0,1 3 0 15,1 1 0-15,1-4 5 0,1 3-4 0,0-3-3 16,-4 0 0-16,1 2 0 0,-2-2-1 15,-1-1 4-15,1 3-3 0,-3-2 2 16,1 0 1-16,0 3-3 0,1-3 0 16,-3 4 3-16,0-4-1 0,2 3 1 15,1 1-1-15,-3-2 0 0,7-1-1 16,-5 1 1-16,2 0-4 0,-1 0 4 0,3-1-1 16,-3-1 3-16,3-2 3 0,1 0-1 15,0 2-4-15,3-2 1 0,-1 4-1 16,-2-4-1-16,3 0 3 0,1 0-1 15,-4 0-1-15,0 2-2 0,1-2 5 16,-1 0 0-16,0 0-1 0,3 1 2 16,1 3 3-16,-6-2-2 0,6 0 2 0,-1-2-8 15,-3 4 3-15,4-3 2 0,4 1-5 16,-2-2 0-16,-2 4 3 0,0-2-4 16,-3 0 1-16,1 1-1 0,0 1 4 15,-3 2 1-15,1-4-5 0,2 1 2 16,1-1 0-16,1 0 0 0,0 2 0 0,2-2-1 15,-2 0 0-15,0-2-3 0,-4 3 4 16,5-1-3-16,-3 0 2 0,0 2 4 16,-2-4 8-16,-1 2 3 0,3-1 0 15,-3 3 0-15,1 0-1 0,-2 0-26 16,1-1 26-16,9 1-2 0,-8-2-2 16,4 0-8-16,-1 3 8 0,1-3-7 0,0 4-1 15,0-1 3-15,-4-3-6 0,3 4 2 16,-1-3 1-16,0 3 0 0,-2-4-1 15,1 2 0-15,7-2 0 0,-8-1-1 16,4 3 4-16,0-4 1 0,-1 0 4 16,1 0 20-16,-4 0 2 0,2 2 3 15,2-2-6-15,-1 0-6 0,-3 2-4 16,4-2-6-16,0 0 2 0,2 0-7 0,4 4 0 16,-4-4-6-16,0 1 2 0,4-1 0 15,-4 0-1-15,0 2-1 0,0-2-1 16,2 0-2-16,0 0 6 0,2 4-4 15,0-8 7-15,1 4-1 0,3 0-1 0,-2 4 6 16,-1-4 2-16,3 0-3 0,-1-4-9 16,1 4 3-16,0 0-2 0,5 0 0 15,-2-2 1-15,6 2-1 0,-2-1 5 16,1 1-9-16,-1-4 7 0,-2 4-7 16,2-2 6-16,0 2-4 0,-3-2-1 15,7-2 1-15,-1 4-1 0,1-1-2 16,-3 1 3-16,1 0 7 0,-2 0-8 0,0 0 8 15,-2 0-5-15,-2 0 3 0,-3 0 6 16,5 1 13-16,2-1 12 0,-5 4 3 16,3-2-2-16,-1-2 1 0,-3 2-5 15,1 2-7-15,-1-3-12 0,0-1 2 16,1 6-5-16,-2-4-9 0,7 0 8 16,-2 3-8-16,0-3-3 0,-3-2 5 0,1 6 6 15,0-4-4-15,1 1 10 0,1-3 17 16,-3 2 7-16,-1 0 2 0,4-2-7 15,-3 0 1-15,1 0-4 0,-3 0-9 16,-3 0-10-16,1 4 6 0,2-4-3 16,-3 0 5-16,3 0 5 0,0 0 3 0,-3 0-6 15,3 0-8-15,-1-4 1 0,3 4-2 16,-3 0 0-16,1 0 0 0,3-2-3 16,-5 2 2-16,4 0-3 0,-5 0-2 15,3-2 3-15,1 2 1 0,1 0 5 16,-3-3-4-16,1 3-1 0,-6-2-3 15,5 2-2-15,-1-6 2 0,0 2-3 16,1 1-10-16,-1-1 12 0,0-2-10 0,1 5 9 16,1-5-6-16,-2 0 1 0,-1 3 3 15,-3-3 3-15,4 0 3 0,0-1-2 16,-4 3 7-16,3-1 2 0,1-3 1 16,0 3-3-16,1 1 0 0,1-2-3 15,-1 1-5-15,1 1-1 0,-2 0-7 16,-2 1 3-16,-1-3-2 0,3-1 0 0,0 5-5 15,-2-4 2-15,-2 1 3 0,3 1-4 16,1-4 5-16,-2 5 4 0,0-1-4 16,-1-2 12-16,-3 1 6 0,2 1 8 15,0-1-2-15,-2 3 2 0,2-4-2 16,-2 1-1-16,2 1-9 0,-2-2-2 16,6 4-6-16,-1-3-5 0,-3 3-3 0,-2-4-1 15,2 4-1-15,-2-3-1 0,-1 3 8 16,1-4-2-16,-2 5-1 0,-4-3 1 15,2 0-1-15,1 0 3 0,-5 3-3 16,0-1-2-16,3-2-6 0,-8 2 10 16,1 0-4-16,-1-1 5 0,-4 1 2 15,-2 0-9-15,-5-2 1 0,-1 2 2 0,1 2-2 16,-5-2-2-16,3 2 0 0,-2-3 6 16,-6 3-6-16,0-2 8 0,-2 2-7 15,-2 0 5-15,0 0-2 0,-3-2-2 16,-3 2 2-16,1 0-8 0,-5 0 10 15,-3 0 4-15,6 0-1 0,-6 0 4 16,0 0 16-16,0 0 26 0,0 0 24 0,0 0 23 16,0 0 12-16,0 0 23 0,0 0 6 15,0 0 13-15,0 0-6 0,0 0 9 16,0 0-5-16,0 0-4 0,0 0-29 16,0 0-24-16,2-4-25 0,-2 4-21 15,0 0-25-15,0 0-12 0,0 0-93 16,4-2-196-16,-4-3-285 0,0 1-480 0,0-9-234 15,-12-9 472-15</inkml:trace>
  <inkml:trace contextRef="#ctx0" brushRef="#br0" timeOffset="-202118.28">26729 12851 322 0,'-8'4'19'15,"0"0"13"-15,5-1 8 0,-5-3 5 16,1 2 7-16,1-2 8 0,2 2 14 16,4-2 9-16,-6 4 11 0,6-4 7 15,0 0 11-15,-3 0 5 0,3 0 15 0,0 0 14 16,0 0 11-16,0 0-3 0,0 0-1 16,0 0-5-16,0 0-23 0,0 0-36 15,0-4-21-15,2 2-24 0,1-5-21 16,9-1-12-16,-1-1-5 0,10-4-3 15,0-2-5-15,3 0 0 0,3-5-4 16,9-2 1-16,1-1 5 0,5-3 3 0,-1-2-62 16,5 4 66-16,-5-4-3 0,3 4 1 15,-1-2 0-15,-1 2 3 0,1 3 1 16,-5-3-1-16,0 4 9 0,-2-3-17 16,-2 5 5-16,-2-1 3 0,-2 1-7 15,-3-1-4-15,-3 4 5 0,1 0 10 0,-2 0 22 16,-3 4 29-16,1-2 8 0,-4 4 6 15,0 1 7-15,-7 1 5 0,1-1-7 16,-5 5-11-16,-1-1-18 0,-1 0-12 16,-2 1-2-16,-2 3-12 0,0 0 0 15,0 0-17-15,0 0-59 0,0 0-84 16,-2-4-123-16,2 4-183 0,-2-2-233 0,-7 0-60 16,-6-2 279-16</inkml:trace>
  <inkml:trace contextRef="#ctx0" brushRef="#br0" timeOffset="-201316.28">26761 12874 69 0,'-2'-4'16'15,"-4"-2"13"-15,0 1 8 0,3 1 10 0,-3-2 20 16,6 6 21-16,-4-1 20 0,-1-3 14 15,5 4 12-15,0 0 12 0,-4 0 8 16,4 0 2-16,0 0 1 0,0 0 12 16,0 0 0-16,0 0-1 0,0 0-10 15,-6 0-17-15,6 0-22 0,0 0-22 16,0 0-27-16,0 0-25 0,0 0-19 16,0 0-6-16,0 0-12 0,0 0-4 0,0 0-7 15,0 0-9-15,0 0 6 0,0 0-8 16,0 4 8-16,0-4-1 0,0 0 4 15,0 0-4-15,0 0-2 0,0 3 11 16,6 1 28-16,-1 3 46 0,9-3 31 0,1 4 17 16,6 3 10-16,1-4 11 0,9 1-3 15,3-1-11-15,3-3-25 16,9 3-26-16,-3-1-24 0,4-4-19 0,3 3-18 16,-1 1-12-16,0-2-5 0,-2 1 2 15,0 1-7-15,-3-3 0 0,1 3 6 16,-5 0-4-16,1-3 5 0,-5 3-7 15,0 0 2-15,0-3-1 0,-2 5 5 16,-2-3 0-16,-3 1-4 0,-5-4-1 0,1 3 5 16,-1-3-1-16,-5 0 1 0,2 2-6 15,-4-2 5-15,-2-1-6 0,-5 3 3 16,-1-4 7-16,-1 2-4 0,-8-2-1 16,3 0 5-16,-3 0 1 0,0 0-9 15,0 0 7-15,0 0-7 0,0 0-35 16,0 0-67-16,-2-2-102 0,1-2-161 0,-5 3-369 15,-5-5-227-15,-6 2 353 0</inkml:trace>
  <inkml:trace contextRef="#ctx0" brushRef="#br0" timeOffset="-200456.79">26676 12907 750 0,'-8'-4'19'0,"2"3"15"0,-1-1 15 15,5-4 13-15,-4 4 20 0,3-1 15 0,3 3 12 16,-6-2 36-16,6 2 45 0,0 0 37 15,0 0 34-15,0 0 24 0,0 0 14 16,0 0-3-16,0 0-26 0,0 0-60 16,0 0-82-16,0 0-66 0,0 0-39 15,0 0-26-15,2 2-29 0,2-2 3 16,-1 3 0-16,5-1 22 0,1 4 20 0,8 3 31 16,2 0 45-16,2 2 10 0,4 4-14 15,1-4-9-15,4 8-28 0,1-2-9 16,-3-2-9-16,10 1-15 0,-1 3-13 15,1-2-4-15,-2 0 7 0,-2 3-2 16,4 0-4-16,-4-3-3 0,2 0 1 16,0 2 6-16,-2-3-9 0,-2-1 9 0,2 2 7 15,0-2-2-15,0 0-11 0,-2-2 4 16,2 0 6-16,-4 2-2 0,1-4 0 16,-1 4-9-16,0-4 8 0,-3 0-8 15,-3 2 3-15,1-4-3 0,-6-1-4 16,0 3 7-16,1-4 1 0,-5 1 0 0,-1-4 5 15,-3 1 1-15,-2 1-8 0,-1-6 7 16,-4 3-6-16,1 1-6 0,-5-4 6 16,0 0-1-16,2 2 7 0,-2-2-2 15,0 0 7-15,0 0 3 0,0 0-7 16,0 0-6-16,0 0-1 0,0 0 4 16,0 0-37-16,0 0-68 0,0 0-71 0,0 0-69 15,0-2-105-15,-2-3-147 0,2-3-283 16,-5-5-80-16,1-2 329 0</inkml:trace>
  <inkml:trace contextRef="#ctx0" brushRef="#br0" timeOffset="-174685.93">26761 12885 322 0,'-6'0'24'0,"2"0"15"16,-1 0 9-16,5 0 2 0,0 0 6 0,0 0-1 16,0 0-6-16,0 0-3 0,0 0-1 15,0 0 4-15,0 0 8 0,0 0-1 16,0 0 0-16,0 0 5 0,0 0-1 16,0 0-3-16,0 0 0 0,0 0-5 0,0 0-9 15,0 0-11-15,0 0-3 0,1-4-8 16,5 4-8-16,2-2 5 0,7-5 7 15,2-1 1-15,7-1-1 0,3-4-1 16,7 0-8-16,4-2-1 0,-2 0-4 16,3-2-5-16,1 1-3 0,2-5-1 15,-1-3 2-15,1-2-1 0,-1 2 0 16,-3 0-1-16,2 1 2 0,-6 1 3 0,4 2 2 16,-10 3 8-16,2 2 14 0,-5 0 12 15,-3 2-3-15,-3 0-3 0,-2 4 3 16,-2 1 2-16,-3 1 1 0,1 1 5 15,-5-1 7-15,-1 5 4 0,-3-4 4 16,2 4 3-16,-6 2-1 0,0 0-2 16,3-1-14-16,-3 1-5 0,0 0-8 0,0 0-15 15,0 0-7-15,0 0-1 0,0 0-6 16,0 0-7-16,0 0 4 0,0 0-6 16,0 0 0-16,0 0 5 0,0 0-13 15,0 0-12-15,0 0-15 0,0 0-31 16,0 0-43-16,0 0-76 0,0 0-82 15,-2 0-104-15,1 0-134 0,-9 1 90 0,-3-1 169 16</inkml:trace>
  <inkml:trace contextRef="#ctx0" brushRef="#br0" timeOffset="-171977.56">26655 12915 505 0,'-4'0'22'0,"4"0"21"15,0 0 15-15,0 0 13 0,0 0 9 0,-6-4-2 16,6 4-14-16,0 0-16 0,0 0-20 16,0 0-14-16,0 0-11 0,0 0-3 15,0 0 0-15,0 0 4 0,0 0 4 16,6 0 9-16,-2-2 15 0,5 0 14 15,5 2 14-15,1 0 2 0,4 0-7 16,-1 0-8-16,11 0-8 0,-5 0-4 0,7 2-8 16,5 0-7-16,1 3-2 0,5-3-6 15,-1 4 1-15,5-1-3 0,-3-1-1 16,5 4-1-16,1-3 0 0,-4 3-2 16,0-1 2-16,-1-5 1 0,-1 4 11 15,-1-5 30-15,-4 5 6 0,-6-4 3 0,2-2-2 16,-6 4 2-16,1-4-4 0,-5 0-9 15,1 1-8-15,-6-1-14 0,3 0-7 16,-5 0-5-16,-3-1 0 0,-1 1-7 16,-2-4-3-16,0 4-4 0,-5-2 6 15,2 2-2-15,-3-2-1 0,1 2 2 16,-6 0-7-16,0 0-2 0,2-4-50 0,-2 4-74 16,0 0-133-16,-2-3-203 0,-4-3-45 15,-1-1 192-15</inkml:trace>
  <inkml:trace contextRef="#ctx0" brushRef="#br0" timeOffset="-171217.52">26800 12996 654 0,'-9'0'22'0,"3"0"35"15,6 0 20-15,0 0 1 0,0 0 5 0,0 0-7 16,0 0-5-16,0 0-18 0,-5-3-18 16,5 3-13-16,0 0-12 0,0 0-10 15,0 0-1-15,0 3-5 0,3-1 0 16,5 0 13-16,-2 4 14 0,5 1 12 15,0 2 8-15,6 4 3 0,0 2 4 0,6 0 0 16,3 2-6-16,5 2-5 0,-3-3-9 16,4 5-6-16,2-3-7 15,4 3 0-15,0-1-9 0,1 3-3 0,3-1 1 16,0 0 0-16,3 1-2 0,-3-5-1 16,-1 5 5-16,-3-5-3 0,0-1-3 15,-4-2-69-15,-2-2 125 0,-4 2 15 16,1-4 7-16,-5-4 1 0,-5 1-4 0,0-1 2 15,-4 1-2-15,0-3-20 0,-5 1-21 16,-1-4-8-16,-3 0-8 0,-1 1-1 16,-1-1-2-16,-4-2 6 0,0 0 24 15,0 0 20-15,0 0 4 0,0 0-6 16,0 0-9-16,0 0-15 0,0 0-6 0,0 0-12 16,0 0-57-16,2-2-112 0,-2-3-161 15,-2-3-312-15,2-1-60 0,-4-6 254 16</inkml:trace>
  <inkml:trace contextRef="#ctx0" brushRef="#br0" timeOffset="-144888.49">30066 13949 939 0,'-9'-4'12'0,"1"2"14"0,8 2 7 15,-6-2 12-15,6 2 4 0,-1-7 20 16,2 1-10-16,1-1-15 0,6-8-20 15,7 0-9-15,0-1-1 0,8-5-1 0,3-1 0 16,6-6 9-16,4-2 15 0,6-2 21 16,1-3 18-16,6 2 8 0,4-5-3 15,0 3-11-15,2 0-5 0,-4 3-13 16,0 0-22-16,-4 5-9 0,-3-3-5 16,-3 2-7-16,-7 2-6 0,-3-2 1 15,-5 4-10-15,-7 3 5 0,-4 1 5 16,-2 5 1-16,-5 6 1 0,-4 1-6 15,1 1 1-15,-5 7 4 0,0-6-5 16,0 6-1-16,-3-4-15 0,1 4-34 16,0 0-71-16,-4 0-100 0,2 4-87 15,-9 2-97-15,-2 3 7 0,-2 6 155 16</inkml:trace>
  <inkml:trace contextRef="#ctx0" brushRef="#br0" timeOffset="-144367.81">30009 13982 1066 0,'-7'-3'15'16,"5"-3"0"-16,2 6-9 0,0 0-3 16,0 0 1-16,4-2-1 0,7-1-2 15,6 1 13-15,11-4 5 0,5 6 4 0,6 0 0 16,7 0 2-16,3 0 21 16,6 4 10-16,3-2 6 0,6 0 1 0,-1 1-15 15,3-1 4-15,6 0-19 0,-4 4-8 16,4-5-16-16,-2 5-1 0,-4 1-6 15,-2-1-5-15,-2 1-4 0,-9 1-5 16,-4-4-4-16,-7 1-7 0,-2-3-6 16,-8 2-11-16,-6-1-9 0,-3 1-10 15,-10-4-15-15,0 0-17 0,-9 0-17 16,0-4-59-16,-8 1-108 0,-2-1-22 16,-7 0 114-16</inkml:trace>
  <inkml:trace contextRef="#ctx0" brushRef="#br0" timeOffset="-143798.65">29987 13990 635 0,'-4'0'20'15,"-4"0"15"-15,3 0 1 0,5 0-10 16,0 0-11-16,0 4-4 0,0-3-2 16,5 7 3-16,3-1 19 0,3 6 14 15,6 2 12-15,8 0 2 0,5 4-3 16,6 1 0-16,2 2-8 0,5 1-13 0,5 1-9 15,1 2-10-15,0 0-6 0,4 2-3 16,3 2-1-16,1 0-5 0,4-1-1 16,-3 5 4-16,5-4-5 0,-5 1-3 15,1 5 0-15,-3-5 4 0,-5 1 0 16,-5-2-1-16,-1-3-2 0,-9-2 1 16,2-3 4-16,-6-2-3 0,-6-3-3 15,-1 2 6-15,-6-8-3 0,-2 0-1 16,-2-3-22-16,-2-1-17 0,-9-5-19 15,-4-2-11-15,0 0-35 16,0 0-74-16,0 0-143 0,-2-2 119 0</inkml:trace>
  <inkml:trace contextRef="#ctx0" brushRef="#br0" timeOffset="-142772.78">29975 14016 322 0,'-1'-6'22'0,"-3"1"18"0,0 3 16 0,4 2 16 16,0 0 10-16,-4-2-3 0,4 2-13 15,0 0-19-15,0 0-21 0,0 0-12 16,0 0-14-16,0 0-5 0,0 0 0 15,0 0 4-15,0 0 5 0,4 0 10 0,-2-6-1 16,4 6 1-16,-3-1 2 0,3-5 0 16,2 0 0-16,-5-3 0 0,3 2 3 15,-4 1 2-15,0-1 6 0,-2 3-4 16,0 4 10-16,-2-6 5 0,0 1-1 16,0 5-5-16,-4 0-7 0,-1 3-12 0,-3 1-2 15,3 4-4-15,-3-1-4 0,1 6-6 16,-4 0 0-16,1 2 1 0,1 0 5 15,5 2-2-15,1-2 0 0,3-1 2 16,-2-1-3-16,10-1 1 0,-1-1 2 16,1-2 5-16,7-3 1 0,2-3 2 15,2 3 4-15,2-8-2 0,4-2-6 16,-2 1 1-16,3-5-1 0,-3-3-1 0,-2 0 2 16,2-4-3-16,-10 0 9 0,2 0-3 15,-9 4 19-15,2 2 27 0,-6-1 42 16,0 5 39-16,-6-3 39 0,-3 7-7 15,-1 1-19-15,-3 0-30 0,2 0-30 16,-4 1-38-16,-1 5-34 0,1 1-92 16,4 3-139-16,-2-1-163 0,7 2-316 0,6-11 187 15,0 0 200-15</inkml:trace>
  <inkml:trace contextRef="#ctx0" brushRef="#br0" timeOffset="-141749.9">26579 12870 573 0,'-5'0'19'16,"1"0"11"-16,4 0 3 0,0 0 4 0,-2-4 4 15,2 4 1-15,0 0 1 0,-4-4 3 16,4-1-6-16,-2 3-12 0,4-4-4 16,2 1-2-16,-4 1 1 0,2-1 3 15,0-1 0-15,-2 2 17 0,0-1 12 16,0 5 21-16,0-6 3 0,-2 2 2 16,0 1-2-16,-4-1-14 0,1 0-17 0,-3 4-16 15,2 0-11-15,-5 4-16 0,0-2-6 16,-4 3-2-16,3 3-4 0,-1 1 4 15,4 0 1-15,-1 4 1 0,3 0 1 16,-1-1 0-16,6 1-3 0,2 0 0 16,2-2 5-16,4 0-5 0,1-4 4 15,6-3 1-15,3 2 2 0,2-6 4 0,3 0 4 16,4-8 0-16,-4 1-10 0,1-6 6 16,1 2-5-16,-4-8 2 0,-2 2-2 15,-4-3 6-15,-3 5-2 0,-3 0-1 16,-3 4 13-16,-4 3 40 0,-2 1 42 15,-4 1 16-15,3 6 22 0,-3 0-12 0,-2 2-27 16,-3 4-29-16,-2 1-24 0,1 6-21 16,-3 4-16-16,0 0-13 0,6 3-11 15,-1 1-110-15,3-6-109 0,5 0-121 16,0-4-120-16,6-4-105 0,3-7 219 16</inkml:trace>
  <inkml:trace contextRef="#ctx0" brushRef="#br0" timeOffset="-140937.89">27636 12284 654 0,'-15'-8'26'0,"3"1"42"0,1 1 30 0,1 5 2 16,10 1-18-16,0 0-19 0,-3 1-17 15,-1 3-19-15,2 0-15 0,8 3-12 16,-6 6-3-16,3 0-1 0,5-1 4 15,0 1-2-15,-1-4 6 0,1-2 1 16,1 1-2-16,1-5-6 0,-1-3 3 16,4-3 3-16,-3-7 8 0,1 1 0 0,0-6 1 15,-7-3 0-15,2 1 25 0,-4 0 20 16,-2-3 18-16,-2 3 26 0,-4 4 18 16,-1 4 14-16,3 1 12 0,-4 4-22 15,-1 3-35-15,-2 6-29 0,-1 4-21 16,-3 5-18-16,-2 8-11 0,0 4-9 15,2 4-4-15,4 3-1 0,3 1-7 0,6-1 3 16,4-3-3-16,2-4-12 0,7-6 3 16,-1 1 0-16,5-10 8 0,-2-4 0 15,2-1 12-15,-5-6 23 0,5-6 25 16,2-1 19-16,-2-8-1 0,0-3-9 16,2-5-8-16,-2-3-14 0,-4 2-12 0,-1 0-10 15,-3 3-12-15,-5 6-26 0,2 2-69 16,-8 6-148-16,4 7-58 0,-4 4-81 15,-5 3-119-15,0 10 72 0,-5 5 174 16</inkml:trace>
  <inkml:trace contextRef="#ctx0" brushRef="#br0" timeOffset="-140422.7">27917 12926 760 0,'0'0'6'0,"-2"5"-3"0,2-5-2 0,0 0-2 15,0 0 1-15,0 0 3 0,0 0 4 16,0 0 2-16,-3-2-5 0,-1-1 1 16,-2-5-4-16,-1 1-2 0,-3 3 7 0,3-3 22 15,-5 1 22-15,1 1 14 0,2 3 5 16,-3 2 15-16,3 0 2 0,-5 2-3 15,3 1-12-15,0 5-22 0,5-1-17 16,-5 1-10-16,7-1-11 0,0 0-8 16,2 1 0-16,2-4-3 0,0 1-1 15,0-5 0-15,0 0 5 0,0 0 13 16,6 0 33-16,-4 0 21 0,0-2 12 0,2-1 23 16,-1-1 14-16,3-2-3 0,-4 1 9 15,-2 1 6-15,0-2-1 0,0 6-2 16,0 0-33-16,0 0-66 0,0 0-124 15,-2 2-139-15,0 6-78 0,-5 10-75 16,-5 7-161-16,7 6 40 0,-7 6 203 16</inkml:trace>
  <inkml:trace contextRef="#ctx0" brushRef="#br0" timeOffset="-140012.45">27738 13514 1138 0,'-17'-4'27'0,"2"-2"14"0,5 1 0 15,-1-3-4-15,3 5-5 0,1-3 3 0,1-1-14 16,4 1-12-16,0-1-6 0,-1 3-2 15,3-2 11-15,0 6 16 0,0 0 27 16,0 0 41-16,0 0 9 0,0 0-7 16,0 0-19-16,0 0-17 0,0 0-22 15,-4 2-16-15,4 6-20 0,0 3-7 0,0 0 3 16,0 2-8-16,4 0 3 0,1-2-21 16,1 0-23-16,-2-7-15 0,5 1-9 15,-1-5 25-15,1-1 15 0,2-5 18 16,1-3 18-16,-3-4 19 0,3-4 26 15,-3-2 17-15,-5-3 13 0,1 3 7 16,-5 1 18-16,0 1 17 0,-1 4 10 0,-5 4-25 16,0 1-45-16,-3 6-133 0,-1 2-209 15,-5 4-302-15,-4 11-85 0,0-2 244 16</inkml:trace>
  <inkml:trace contextRef="#ctx0" brushRef="#br0" timeOffset="-134546.26">6263 15214 249 0,'-9'-6'3'0,"1"5"14"0,6-7 6 16,-4 2-3-16,5 5-4 0,1-5-6 0,0 6-2 15,0-7-9-15,0 3-6 0,1-2-4 16,3 4-2-16,4-3-1 0,-2-1 3 16,5 4-3-16,-2 1 3 0,1-3 3 15,3 2 1-15,-2 0 3 0,4 2 0 0,4 0 2 16,-2 2 0-16,6-2 0 0,2 2 2 15,-1 2 0-15,8-3 0 0,2 1 1 16,0 2 2-16,6-2-1 0,3-2-1 16,1 0 2-16,1 0 4 0,4-2 8 15,2-2 2-15,2 2-1 0,-3 1-2 16,2-5-2-16,-1 4 0 0,2-3 2 0,0-1-4 16,0 4-5-16,2-3 4 0,4 3-2 15,-5-4 0-15,9 2-3 0,-3 1-2 16,-1 1-1-16,1-4 0 0,1 2-1 15,-1 1 0-15,3 1 3 0,-3-4-4 16,2 6 2-16,1-2 0 0,3 1 0 0,-2-3 0 16,2 2-2-16,-5 0 3 0,3 2 1 15,-2-5 10-15,-1 5-12 0,-1-6-1 16,3 4 3-16,-1 0 0 0,2-1-1 16,1 1 1-16,-1 0 30 0,-2-2 2 15,1 0-3-15,-1 4-5 0,-1-5-5 16,-1 3-7-16,-1-4-4 0,-1 5-3 15,5-3-7-15,-3 0-3 0,0 0 3 16,3 1-1-16,-5-1 0 0,3 2 2 0,-3 0 0 16,3 2-2-16,-6-4-1 0,3 3 3 15,3-1-1-15,-3-2 0 0,-1 2-2 16,-2 0 2-16,0-1-1 0,-4 1 3 16,0 0 3-16,2-2-2 0,-2 2 1 0,2 0-1 15,-2-1 0-15,-2 1-4 0,4 2 0 16,-2-2 1-16,0 2 0 0,0-4 1 15,2 4 1-15,-6 0-5 0,6 0 4 16,-4 0 0-16,0 0-1 0,2 4 0 16,-2-4-4-16,2 0 4 0,-2 0 0 15,3-4 0-15,2 4-3 0,-1-2 3 16,-2 1-2-16,2-3 4 0,0 2-4 0,-2 2 1 16,2-2 1-16,-2-2-3 0,0 4 1 15,0-1 2-15,0-1 0 0,4 2-1 16,2-4 3-16,-4 4-3 0,3 0 1 15,-5 0-1-15,6 0 0 0,-2 4 4 16,-2-1-5-16,2 1 4 0,1 0-2 16,-1 1 2-16,2 1-3 0,5-2 0 0,-3 1-2 15,-1-3 2-15,-1 4-2 0,2-4 4 16,-1 1-2-16,-5-3-2 0,4 0 2 16,-2 0 0-16,-4 2 1 0,1-4-1 15,3 2 1-15,-4-3-1 0,4 1 0 16,-6 0 0-16,2-2 0 0,0 0 2 0,-3 1-2 15,1 3 0-15,-6-2-32 0,4 4-64 16,-3 3-129-16,-1 1 78 0</inkml:trace>
  <inkml:trace contextRef="#ctx0" brushRef="#br0" timeOffset="-130406.73">29218 15964 973 0,'0'0'20'16,"-2"3"-65"-16,2-3 62 0,0 0-8 15,-2 4-4-15,2-4-15 0,0 0-15 16,-4 4-3-16,8 0 3 0,-4-4 6 16,0 1-18-16,4 1-7 0,1 2 5 15,-3-4 14-15,4 0 9 0,-2 0 11 16,-4 0 18-16,0 0 26 0,0 0 31 16,0 0 20-16,0 0 23 0,0 0 23 15,0 0 20-15,0 0 35 0,0-4-21 16,-2 2-29-16,-4 1-29 15,2 1-39-15,-3 0-25 0,-1 0-26 16,1 0-12-16,-1 0-17 0,4 1-4 0,-1 1 1 16,5-2 2-16,0 0-1 15,0 0 5-15,0 0-5 0,0 0-6 16,0 0-8-16,0 0 4 0,1 0 15 16,5-2-3-16,2 1 9 0,3-7-2 15,0 1 6-15,-1-1-1 0,-3 1 16 16,1-1 57-16,-6 3 53 0,-2 5 62 15,0 0 13-15,-2-6-9 0,-2 2-11 16,-3 1-27-16,-1 3-45 0,-1 0-39 16,-1 3-34-16,3-3-29 0,3 2-11 15,4-2-10-15,-6 6-1 0,6-6-8 16,0 0-1-16,0 0-2 0,0 0 1 16,2 2-5-16,4-4 9 0,-3 2 13 15,5-6-3-15,0 1 8 0,1-5 7 16,-3 5-1-16,-1 1-5 0,-1-1-1 15,-4 5-7-15,0 0-12 0,0 0-45 16,-2 0-152-16,0 1-163 0,-5 5-190 16,-3 7-304-16,-5-4 319 0</inkml:trace>
  <inkml:trace contextRef="#ctx0" brushRef="#br0" timeOffset="-129586.22">29267 15899 1007 0,'0'0'23'15,"0"0"29"-15,0 0 0 0,2 5-10 16,-2-5-7-16,0 0-7 0,0 0-11 16,0 0-9-16,0 0-43 0,0 0-47 15,0 0-77-15,0 0-121 0,0 0-31 16,0 0 116-16</inkml:trace>
  <inkml:trace contextRef="#ctx0" brushRef="#br0" timeOffset="-45327.84">29155 16038 147 0,'0'0'13'16,"-5"-4"8"-16,-1 3 6 0,6 1 8 16,0 0 13-16,-4-2 11 0,-2 2 4 15,6 0 4-15,0 0 14 0,0 0 2 16,-3-4 2-16,3 4-2 0,0 0-8 16,0 0 8-16,0 0 0 0,0 0-10 15,0 0-16-15,2-2-22 0,7 0-7 16,6 2-11-16,8-4-10 0,3 3-3 15,3 1-47-15,3 0 46 16,0-2 6-16,-2 2-4 0,0 0 15 0,1 0 10 16,-1 0 4-16,-4 0 0 0,-1 0 9 15,-1-4-9-15,-5 4 2 16,-4 0 9-16,1-2-1 0,-7 2 5 16,-1 0 13-16,-8 0 35 0,0 0 29 15,0 0 18-15,0 0 8 0,0 0-22 16,-4-2-25-16,2-3-26 0,-6-1-30 15,-3 2-26-15,-4-1-31 0,-4 3-15 16,-4-4-9-16,1 1-6 0,-3 3 5 16,0-4-4-16,5 6 12 0,-5-1 3 15,4-1 7-15,2-2 5 0,2 4-1 16,0 0 12-16,2 0 2 0,4 0 3 16,-2 0-4-16,5 0 0 0,1 0-5 15,7 0 6-15,0 0-7 0,0 0-4 16,0 0 6-16,0 0 1 0,3 0-4 15,1 0-4-15,6 0 7 0,5 0 4 16,7 0-3-16,1 0 3 0,0 0-3 16,5 4 0-16,-1-4 8 0,-1 2-4 15,2-2-2-15,-7 1 0 0,-4 5 1 16,0-6-2-16,-4 2-3 0,-5 2 3 16,-4-4-7-16,-4 0-4 0,0 0 9 15,0 0 6-15,0 0 0 0,-8 1-1 16,-5-1 1-16,-4 0-9 0,-6-1 5 15,-1 1-78-15,1 0 90 0,2-4-4 16,4 2-3-16,4 2 3 0,2 0 5 16,5-2 9-16,6 2 5 0,0 0 6 15,0 0-10-15,2 0-3 16,11-4 5-16,6 3-15 0,6 1-2 16,5-2 0-16,0 2-5 0,2 0-55 15,2 0-62-15,2 0-127 0,-8-4-150 16,-3 8-166-16,-2-4 53 0,-12-4 197 15</inkml:trace>
  <inkml:trace contextRef="#ctx0" brushRef="#br0" timeOffset="-35581.24">8068 16801 1 0,'-6'7'0'0,"1"4"1"0,3-3 6 15,-4-4 9-15,4 3 8 0,0-1 6 16,0-5 4-16,-1 5 3 0,3-6 1 16,-2 2-4-16,2-2-2 0,0 0 1 15,0 0-3-15,0 0 2 0,0 0-6 16,0 0-4-16,0 0-3 0,0 0-6 15,0 0-11-15,0 0-5 0,0 0-4 16,0 0 1-16,0 0-3 0,0 0 4 16,2 0-1-16,3 0 2 0,3 0-1 15,-1-2 5-15,1 2-1 0,1 0 0 16,1 0 3-16,-1 0-5 0,4 0 3 16,-1 0 0-16,1-2 2 0,4 2-1 15,-4 0-1-15,4 0-1 0,2 0 1 16,-2 0 0-16,-4 0-1 0,3 2 3 15,1-2-1-15,-2 6-2 16,0-4 4-16,0-1-1 0,2 5 0 16,-4-4 0-16,2 2-1 0,2-1 0 15,0 1 2-15,0-4 12 0,0 2 14 16,2 0 8-16,0 1 1 0,-2-3 3 16,0 0-5-16,0 0-3 0,0-3-8 15,0 3-7-15,0 0 46 0,-2 0-63 16,2 0-3-16,-3 0 0 0,-1 0 6 15,0-2 1-15,4 2 1 0,-2-2-2 16,0-2 4-16,2 4 3 0,-4-2-1 16,8 1-5-16,-4 1 2 0,2-4 1 15,-2 2 3-15,0 0-2 0,2-2-5 16,-2 3 2-16,-4-1 0 0,2 2 0 16,1-4-3-16,-1 2-6 0,-4 2 6 15,2-2-4-15,0-2 0 0,1 4 0 16,-3 0 3-16,2-1-3 0,2 2 0 15,-3-2 6-15,1 2-4 0,0-2 0 16,-1 2-2-16,-1-2 2 0,2 2 2 16,-3-1-3-16,-1 4 0 0,0-2-1 15,1-2 1-15,-3 0 3 0,3 2-3 16,1-2-1-16,-1 0 1 16,-3 4-1-16,3-4 1 0,-1 2-1 0,1-2-1 15,-1 1 4-15,4-1-2 16,-3 0 0-16,-1 0 3 0,4 0-6 15,-3 0 3-15,1 0-2 0,-3 0 2 16,5 4 0-16,-5-4 3 0,1 2-6 16,0-2 6-16,3 0-3 0,-1 0 0 15,-1 2 0-15,1-2 0 0,0 0-3 16,-1 0 3-16,-3 4 1 0,3-4-1 16,-1 0 0-16,-1 0 0 0,1 0 1 15,-1 0 1-15,-1 1-4 0,1-1 2 16,1 0-3-16,-5 2 6 0,4-2-3 15,-3 0 0-15,3 0 0 0,-4 4 0 16,3-4-2-16,1 2 2 0,-1-2-2 16,1 0 3-16,-2 0-1 0,-1 2 0 15,1-2 1-15,1 3 2 0,1-3-4 16,1 0-2-16,-1 2 1 0,0-2 1 16,1 0 1-16,-1 0-1 0,1 0 0 15,0 0 0-15,1 0 3 0,1 2 0 16,1-2-3-16,1 0 0 0,-2 4 2 15,2-4 1-15,-1 2-1 0,1-2-2 16,-2 0-1-16,3 0 1 0,-3 2 2 16,4-2 1-16,-4 0-4 15,3 0 3-15,3 0 3 0,-2 0-6 16,-2 3 1-16,4-3 5 0,2 0-2 16,-6 0-2-16,8 0 0 0,-8-3 2 15,6 1-5-15,-2 2 5 0,2 0-5 16,-2 0 6-16,0-2-4 0,2 2 0 15,2 0-1-15,-4-4 4 0,0 4 0 16,0 4 1-16,-2-4-2 0,0 0 1 16,-2 0-4-16,2 2 1 0,-2 0 2 15,1 1-3-15,-1-1 3 0,-2 0 60 16,2 2-75-16,-1-4 8 0,1 2 1 16,-2-2-4-16,4 1 3 0,-1 3 9 15,-1-2 16-15,2-2 10 0,0 0 14 16,2 0-8-16,-5 2-3 0,6-4-10 15,-4 2-2-15,1 0-9 0,2 0-5 16,-2 0-2-16,2 0-4 0,2 0 3 16,-4-2-3-16,0 4-1 0,2-2 5 15,-4-2 3-15,-1 2-1 0,3 0 1 16,-4 2-3-16,2-2 1 0,2-2 2 16,-3 2-4-16,3 0-2 0,-4 0 3 15,4 2-4-15,0-2 2 0,-3 0 0 16,1 0 3-16,-2 0-2 0,3 0-3 15,-3 0 5-15,2 0 1 16,-3 0-3-16,-1 0 3 0,-1 0-1 16,1 0 1-16,-1 0-1 0,1 0-1 15,-1 0-2-15,-1 0 4 0,1 0-3 16,-3 0-3-16,1 0 3 0,0 0-1 16,-1 0-2-16,-1 0 5 0,2 0-8 15,-4 0 4-15,5 2 2 0,-5-4-3 16,4 2 2-16,-2 2 4 0,-1-4-5 15,-3 2 3-15,4 2 3 0,-4-2-3 16,0 0 3-16,0 0-1 0,0 0 1 16,0 0-2-16,6 0 4 0,-6 0-1 15,0 0-3-15,0 0-3 0,2 0 3 16,-2 0-7-16,0 0-1 0,0 0 1 16,0 0-1-16,0 0-8 0,0 0-63 15,0 0-65-15,-2 0-32 0,2 4-96 16,-8-1-17-16,-1 1 110 0</inkml:trace>
  <inkml:trace contextRef="#ctx0" brushRef="#br0" timeOffset="-34642.31">7955 16957 232 0,'-10'-2'9'0,"-3"2"13"0,3-2 13 15,1-1 11-15,-1 1 12 0,3 0 1 16,1-2 12-16,6 4 7 0,0 0 3 15,0 0-2-15,0 0-2 0,0 0-3 16,0 0-4-16,0 0 1 16,0 0-11-16,0 0-14 0,0 0-13 15,0-2-13-15,8-3-3 0,1 3-8 0,6-6-3 16,2 3 3-16,8-3-2 16,0 1-3-16,5 3 4 0,4-1-2 15,0-1 3-15,0 4 0 0,2-3 10 16,2 3 14-16,-6 0 6 0,7 2-7 15,-3 0-2-15,0 0-4 0,2 2 1 16,2 0-1-16,-4 1-1 0,3-1-3 16,1 0 4-16,-2 2-7 0,0 0-5 15,-3-1 0-15,3-1-2 0,0 6-2 16,0-3-1-16,-2-1 11 0,2 3 34 16,-4 1 0-16,1 3-8 0,-1-2-15 15,-1 1 0-15,-1 1-11 0,-2-2-5 16,-2 4-7-16,1-2-2 0,-1-3-5 15,-2 5-3-15,3-4 3 0,-3 2-5 16,-1-2 9-16,-1-1-5 0,-3-3 0 16,2 3 0-16,-4-6 11 0,3 0 6 15,1 1 12-15,-4-3 0 0,4 0-1 16,-6 0 2-16,-2 0-5 0,2 0-14 16,-6 0 3-16,4 0-6 0,-1-3 2 15,-3 3-8-15,-4 0 8 0,3 3-8 16,-1-3 2-16,-1 0-6 15,-1 0 0-15,1 0 0 0,0 2 91 0,-5-2-137 16,5 2-86-16,-2 2-61 0,-6-4-56 16,1 2-30-16,5 3-15 15,-4-1-56-15,-2 2 8 0,0-6 145 16</inkml:trace>
  <inkml:trace contextRef="#ctx0" brushRef="#br0" timeOffset="-33809.31">8263 16931 391 0,'-17'4'24'0,"5"1"11"0,7-3-2 15,5-2-11-15,0 0-4 0,0 0-8 16,0 0-1-16,1 4 13 0,7-2 23 15,7-2 16-15,2-2 19 0,10 2 2 16,10 0-4-16,3-6-8 0,4 4-11 16,3-1-15-16,0-1-7 0,2-2-2 15,0 1 8-15,6 3-3 0,-2-5-4 16,2 5-8-16,2-4 8 16,-1 1 5-16,-1 3-4 0,2 2-14 0,-2 0-4 15,-4 2 2-15,0 1-5 0,0-1-5 16,-4 4 1-16,4-3 16 15,-4 3 2-15,-5 1-7 0,-1-1-1 16,1-2-3-16,-1 3-6 0,1-1-2 16,-2-1-4-16,-4 3-3 0,3-4 1 15,-3 1 9-15,2 1 16 0,-2-4 21 16,-2-1 4-16,4 3 7 0,-4-2 18 16,0-2 2-16,0 2-15 0,0-2-12 15,-2 0-11-15,0 4-10 0,-2-3-18 16,-1 1 0-16,1-2-3 0,-2 4-4 15,2-4-2-15,-3 4 2 0,-1-4-7 16,3 3 1-16,-5-1-6 0,1-2 3 16,-1 0 8-16,1-2 23 0,0-1 7 15,-1 3 7-15,-1-2 2 0,-2 0-3 16,-2-2-9-16,1 2-1 0,-6 1-6 16,1 1-12-16,-6-4-1 0,-1 4-10 15,-1 0 5-15,-1 0-6 0,-6 0 16 16,0 0 12-16,0 0 35 0,0 0 12 15,0 0 7-15,0 0-1 0,0 0-9 16,0 0-22-16,0 0-6 0,0 0-12 16,0 0-23-16,0 0 3 0,0 0-10 15,0 0 0-15,0 0 4 0,0 0-1 16,0 0 6-16,0 0 3 0,0 0 1 16,0 0-3-16,0 0-8 0,0 0-7 15,0 0-7-15,0 0 5 0,0 0-35 16,0 0-148-16,0 0-202 15,-4 0-224-15,4 4-205 0,-4-3 177 16,-5 1 257-16</inkml:trace>
  <inkml:trace contextRef="#ctx0" brushRef="#br0" timeOffset="-31001.01">7577 17913 973 0,'3'4'28'16,"-1"0"-3"-16,-2-4-10 0,2 2-1 16,4-4-1-16,5-2-6 0,2 0 3 15,6-1 1-15,8-3-1 0,3 1 2 16,6-1 0-16,4 3-1 0,1 1-1 0,3 0-4 15,3 3 3-15,0 1-7 0,2 1 0 16,2-1 0-16,2 4 4 0,0-2 47 16,-2 0 3-16,0 2-1 0,4-3 13 15,-4 1 5-15,0 2-6 0,4-2-5 16,-4 0-5-16,5 1 14 0,-1-3 10 16,4 2-4-16,-2-2-6 0,1 0-10 0,-1 2-5 15,1-2-12-15,-1 4-12 0,-2-2-5 16,-2-2-12-16,2 2 1 0,-4-2-7 15,0 3 4-15,4-3 5 0,-3 0 16 16,3 0 45-16,-4 0 3 0,0 0 3 16,4-3-6-16,-2 1-13 0,-2 0-7 15,2-2-17-15,0 0-15 0,-4 1-8 0,-2-1 15 16,-1 0 10-16,1 2-8 0,-6 1 3 16,-1-3-2-16,-6 2-14 0,0 2-4 15,-2 0-8-15,-5-2-1 0,-5 4-10 16,1-2 6-16,-4 0-9 0,-2 2-3 15,-6-2 10-15,3 0-5 0,-7 4 4 16,1-4-9-16,-8 0-4 0,0 0 2 0,0 0-4 16,0 0-14-16,0 0-47 0,0 0-57 15,0 0 72-15,-4 0-231 0,-2-4-183 16,-9 4-92-16,-6 0-79 0,1 0 247 16</inkml:trace>
  <inkml:trace contextRef="#ctx0" brushRef="#br0" timeOffset="-30505.32">8285 17887 730 0,'-51'0'39'0,"6"-3"27"15,9-3 3-15,6-1-1 0,9-1-13 16,0 6-5-16,10-3 13 0,1-1 12 0,10 6 19 16,0 0-9-16,0 0-19 0,0 0-17 15,0 0-12-15,2-2-14 0,8 0-15 16,7-1-5-16,9-1-8 0,2 0 7 16,7 2 0-16,6 0 2 0,3-1-2 15,7 3 4-15,3 0 2 0,3 0-2 0,2 0 2 16,1 3 16-16,10-3 39 0,2 0 19 15,2-5-4-15,3 3-8 0,2-4-14 16,8-1-7-16,0 0-11 0,10-1-18 16,-1 1-4-16,-3-1-7 0,-1 1-5 15,-1-1 5-15,-6 3 17 0,-4-3 23 16,1 6 15-16,-5 1-4 0,-3-3-10 16,-8 4-5-16,0 0-6 0,-9 0-22 15,-6 0 1-15,-4 0-11 0,-7 0-6 16,-8 5 0-16,-8-6-6 0,-3 2 9 15,-4-2 0-15,-7 2 0 0,-3-1-6 16,-7 0 5-16,0 0 3 0,0 0-4 16,0 0-9-16,0 0-8 0,0 0-66 15,0-7-210-15,-4-2-253 0,-3-6-139 16,-6-6 249-16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6F38A-2C4E-4B77-BD6C-4FCE4F6D8B33}"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1EE2B-C4E9-4DAA-9625-E24E9A2714E7}" type="slidenum">
              <a:rPr lang="en-US" smtClean="0"/>
              <a:t>‹#›</a:t>
            </a:fld>
            <a:endParaRPr lang="en-US"/>
          </a:p>
        </p:txBody>
      </p:sp>
    </p:spTree>
    <p:extLst>
      <p:ext uri="{BB962C8B-B14F-4D97-AF65-F5344CB8AC3E}">
        <p14:creationId xmlns:p14="http://schemas.microsoft.com/office/powerpoint/2010/main" val="242316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Shape 87">
            <a:extLst>
              <a:ext uri="{FF2B5EF4-FFF2-40B4-BE49-F238E27FC236}">
                <a16:creationId xmlns:a16="http://schemas.microsoft.com/office/drawing/2014/main" id="{D08036F8-7F01-454D-BB01-220E17C6071D}"/>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24579" name="Shape 88">
            <a:extLst>
              <a:ext uri="{FF2B5EF4-FFF2-40B4-BE49-F238E27FC236}">
                <a16:creationId xmlns:a16="http://schemas.microsoft.com/office/drawing/2014/main" id="{439EAC35-33D3-4771-978D-35C596943443}"/>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1E6E149-71B4-4211-B24B-9E57F1D091B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3BA36F7-1D61-4110-947E-196D01FB980A}" type="slidenum">
              <a:rPr lang="en-US" altLang="en-US">
                <a:latin typeface="Arial" panose="020B0604020202020204" pitchFamily="34" charset="0"/>
              </a:rPr>
              <a:pPr>
                <a:spcBef>
                  <a:spcPct val="0"/>
                </a:spcBef>
                <a:buClrTx/>
                <a:buFontTx/>
                <a:buNone/>
              </a:pPr>
              <a:t>11</a:t>
            </a:fld>
            <a:endParaRPr lang="en-US" altLang="en-US">
              <a:latin typeface="Arial" panose="020B0604020202020204" pitchFamily="34" charset="0"/>
            </a:endParaRPr>
          </a:p>
        </p:txBody>
      </p:sp>
      <p:sp>
        <p:nvSpPr>
          <p:cNvPr id="43011" name="Rectangle 1">
            <a:extLst>
              <a:ext uri="{FF2B5EF4-FFF2-40B4-BE49-F238E27FC236}">
                <a16:creationId xmlns:a16="http://schemas.microsoft.com/office/drawing/2014/main" id="{5EC5C148-F4BC-4937-950A-A3D031F58DBD}"/>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267A18BA-EEDA-4456-A6A4-FDE277B95CA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F1AB8E5-E449-47D5-9D4D-CFDB8B07F81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697B964-2672-435C-A71A-F00DEB0006CF}" type="slidenum">
              <a:rPr lang="en-US" altLang="en-US">
                <a:latin typeface="Arial" panose="020B0604020202020204" pitchFamily="34" charset="0"/>
              </a:rPr>
              <a:pPr>
                <a:spcBef>
                  <a:spcPct val="0"/>
                </a:spcBef>
                <a:buClrTx/>
                <a:buFontTx/>
                <a:buNone/>
              </a:pPr>
              <a:t>12</a:t>
            </a:fld>
            <a:endParaRPr lang="en-US" altLang="en-US">
              <a:latin typeface="Arial" panose="020B0604020202020204" pitchFamily="34" charset="0"/>
            </a:endParaRPr>
          </a:p>
        </p:txBody>
      </p:sp>
      <p:sp>
        <p:nvSpPr>
          <p:cNvPr id="45059" name="Rectangle 1">
            <a:extLst>
              <a:ext uri="{FF2B5EF4-FFF2-40B4-BE49-F238E27FC236}">
                <a16:creationId xmlns:a16="http://schemas.microsoft.com/office/drawing/2014/main" id="{0FD19492-FA5E-4065-8F27-802073C3CF01}"/>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ED8D5EC-FE99-4840-9240-5EB6ED85872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F88EE4CC-EBDD-4DE0-BFA1-4AFE8796D89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9B5EA4A-843B-41B9-9ACF-BAF4B7570342}" type="slidenum">
              <a:rPr lang="en-US" altLang="en-US">
                <a:latin typeface="Arial" panose="020B0604020202020204" pitchFamily="34" charset="0"/>
              </a:rPr>
              <a:pPr>
                <a:spcBef>
                  <a:spcPct val="0"/>
                </a:spcBef>
                <a:buClrTx/>
                <a:buFontTx/>
                <a:buNone/>
              </a:pPr>
              <a:t>13</a:t>
            </a:fld>
            <a:endParaRPr lang="en-US" altLang="en-US">
              <a:latin typeface="Arial" panose="020B0604020202020204" pitchFamily="34" charset="0"/>
            </a:endParaRPr>
          </a:p>
        </p:txBody>
      </p:sp>
      <p:sp>
        <p:nvSpPr>
          <p:cNvPr id="47107" name="Rectangle 1">
            <a:extLst>
              <a:ext uri="{FF2B5EF4-FFF2-40B4-BE49-F238E27FC236}">
                <a16:creationId xmlns:a16="http://schemas.microsoft.com/office/drawing/2014/main" id="{56910CE8-BDD8-409D-B4F2-B9B16B3813BB}"/>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a:extLst>
              <a:ext uri="{FF2B5EF4-FFF2-40B4-BE49-F238E27FC236}">
                <a16:creationId xmlns:a16="http://schemas.microsoft.com/office/drawing/2014/main" id="{1FF358F4-F7A7-4CA9-BF54-1ED483A1ACC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888E76C-838C-4B50-BD4D-04BAE5D3869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B6FF5C1-0DFE-45B3-B0D5-99B31317CA99}" type="slidenum">
              <a:rPr lang="en-US" altLang="en-US">
                <a:latin typeface="Arial" panose="020B0604020202020204" pitchFamily="34" charset="0"/>
              </a:rPr>
              <a:pPr>
                <a:spcBef>
                  <a:spcPct val="0"/>
                </a:spcBef>
                <a:buClrTx/>
                <a:buFontTx/>
                <a:buNone/>
              </a:pPr>
              <a:t>14</a:t>
            </a:fld>
            <a:endParaRPr lang="en-US" altLang="en-US">
              <a:latin typeface="Arial" panose="020B0604020202020204" pitchFamily="34" charset="0"/>
            </a:endParaRPr>
          </a:p>
        </p:txBody>
      </p:sp>
      <p:sp>
        <p:nvSpPr>
          <p:cNvPr id="49155" name="Rectangle 1">
            <a:extLst>
              <a:ext uri="{FF2B5EF4-FFF2-40B4-BE49-F238E27FC236}">
                <a16:creationId xmlns:a16="http://schemas.microsoft.com/office/drawing/2014/main" id="{8AD63E7B-F826-4CA2-B8E4-7CD50BB5C181}"/>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a:extLst>
              <a:ext uri="{FF2B5EF4-FFF2-40B4-BE49-F238E27FC236}">
                <a16:creationId xmlns:a16="http://schemas.microsoft.com/office/drawing/2014/main" id="{65330702-3CDF-4D94-B4E9-53BCBC03736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5B798C3-73EF-43D0-BB29-927EFF061B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5AFA724-B8B7-484A-94E9-617D99FE95EA}" type="slidenum">
              <a:rPr lang="en-US" altLang="en-US">
                <a:latin typeface="Arial" panose="020B0604020202020204" pitchFamily="34" charset="0"/>
              </a:rPr>
              <a:pPr>
                <a:spcBef>
                  <a:spcPct val="0"/>
                </a:spcBef>
                <a:buClrTx/>
                <a:buFontTx/>
                <a:buNone/>
              </a:pPr>
              <a:t>15</a:t>
            </a:fld>
            <a:endParaRPr lang="en-US" altLang="en-US">
              <a:latin typeface="Arial" panose="020B0604020202020204" pitchFamily="34" charset="0"/>
            </a:endParaRPr>
          </a:p>
        </p:txBody>
      </p:sp>
      <p:sp>
        <p:nvSpPr>
          <p:cNvPr id="51203" name="Rectangle 1">
            <a:extLst>
              <a:ext uri="{FF2B5EF4-FFF2-40B4-BE49-F238E27FC236}">
                <a16:creationId xmlns:a16="http://schemas.microsoft.com/office/drawing/2014/main" id="{7FBF551A-FE9E-4C46-8022-04E572518410}"/>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a:extLst>
              <a:ext uri="{FF2B5EF4-FFF2-40B4-BE49-F238E27FC236}">
                <a16:creationId xmlns:a16="http://schemas.microsoft.com/office/drawing/2014/main" id="{45CD3FD3-B3B9-4395-9333-6DAB013EDC3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0B00818A-AB9E-479A-801C-45B3830B1CE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73C72DB-4F2A-4EEB-B616-F86A425319E1}" type="slidenum">
              <a:rPr lang="en-US" altLang="en-US">
                <a:latin typeface="Arial" panose="020B0604020202020204" pitchFamily="34" charset="0"/>
              </a:rPr>
              <a:pPr>
                <a:spcBef>
                  <a:spcPct val="0"/>
                </a:spcBef>
                <a:buClrTx/>
                <a:buFontTx/>
                <a:buNone/>
              </a:pPr>
              <a:t>16</a:t>
            </a:fld>
            <a:endParaRPr lang="en-US" altLang="en-US">
              <a:latin typeface="Arial" panose="020B0604020202020204" pitchFamily="34" charset="0"/>
            </a:endParaRPr>
          </a:p>
        </p:txBody>
      </p:sp>
      <p:sp>
        <p:nvSpPr>
          <p:cNvPr id="53251" name="Rectangle 1">
            <a:extLst>
              <a:ext uri="{FF2B5EF4-FFF2-40B4-BE49-F238E27FC236}">
                <a16:creationId xmlns:a16="http://schemas.microsoft.com/office/drawing/2014/main" id="{4CD1D11C-9898-4ACA-938A-0CB5068C8614}"/>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7324CAE5-7FC2-4AD1-8531-E55D19062B9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E656AC-90C8-4563-A030-74BFD761D13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00535474-E3D1-4D9C-B39E-933A800D3C54}" type="slidenum">
              <a:rPr lang="en-US" altLang="en-US">
                <a:latin typeface="Arial" panose="020B0604020202020204" pitchFamily="34" charset="0"/>
              </a:rPr>
              <a:pPr>
                <a:spcBef>
                  <a:spcPct val="0"/>
                </a:spcBef>
                <a:buClrTx/>
                <a:buFontTx/>
                <a:buNone/>
              </a:pPr>
              <a:t>17</a:t>
            </a:fld>
            <a:endParaRPr lang="en-US" altLang="en-US">
              <a:latin typeface="Arial" panose="020B0604020202020204" pitchFamily="34" charset="0"/>
            </a:endParaRPr>
          </a:p>
        </p:txBody>
      </p:sp>
      <p:sp>
        <p:nvSpPr>
          <p:cNvPr id="55299" name="Rectangle 1">
            <a:extLst>
              <a:ext uri="{FF2B5EF4-FFF2-40B4-BE49-F238E27FC236}">
                <a16:creationId xmlns:a16="http://schemas.microsoft.com/office/drawing/2014/main" id="{10F5AA1F-A1DA-4F52-B356-2C1982D7A6C9}"/>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B131C534-39BA-411D-B276-21ABFBF81BB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34C777F-7050-4F2D-87C6-E0747059E34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B678E5C-596C-4945-973D-AFE00C482B60}" type="slidenum">
              <a:rPr lang="en-US" altLang="en-US">
                <a:latin typeface="Arial" panose="020B0604020202020204" pitchFamily="34" charset="0"/>
              </a:rPr>
              <a:pPr>
                <a:spcBef>
                  <a:spcPct val="0"/>
                </a:spcBef>
                <a:buClrTx/>
                <a:buFontTx/>
                <a:buNone/>
              </a:pPr>
              <a:t>18</a:t>
            </a:fld>
            <a:endParaRPr lang="en-US" altLang="en-US">
              <a:latin typeface="Arial" panose="020B0604020202020204" pitchFamily="34" charset="0"/>
            </a:endParaRPr>
          </a:p>
        </p:txBody>
      </p:sp>
      <p:sp>
        <p:nvSpPr>
          <p:cNvPr id="57347" name="Rectangle 1">
            <a:extLst>
              <a:ext uri="{FF2B5EF4-FFF2-40B4-BE49-F238E27FC236}">
                <a16:creationId xmlns:a16="http://schemas.microsoft.com/office/drawing/2014/main" id="{39552C36-8650-4CD5-8404-D1EA7E08D0A7}"/>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a:extLst>
              <a:ext uri="{FF2B5EF4-FFF2-40B4-BE49-F238E27FC236}">
                <a16:creationId xmlns:a16="http://schemas.microsoft.com/office/drawing/2014/main" id="{202C8E7E-3521-4921-A613-42BF10B3A9B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F6EE8E69-A728-4905-A317-F465D79557F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FB91AB7-AAB2-4C40-8BA5-1B1B2C68C7D3}" type="slidenum">
              <a:rPr lang="en-US" altLang="en-US">
                <a:latin typeface="Arial" panose="020B0604020202020204" pitchFamily="34" charset="0"/>
              </a:rPr>
              <a:pPr>
                <a:spcBef>
                  <a:spcPct val="0"/>
                </a:spcBef>
                <a:buClrTx/>
                <a:buFontTx/>
                <a:buNone/>
              </a:pPr>
              <a:t>19</a:t>
            </a:fld>
            <a:endParaRPr lang="en-US" altLang="en-US">
              <a:latin typeface="Arial" panose="020B0604020202020204" pitchFamily="34" charset="0"/>
            </a:endParaRPr>
          </a:p>
        </p:txBody>
      </p:sp>
      <p:sp>
        <p:nvSpPr>
          <p:cNvPr id="59395" name="Rectangle 1">
            <a:extLst>
              <a:ext uri="{FF2B5EF4-FFF2-40B4-BE49-F238E27FC236}">
                <a16:creationId xmlns:a16="http://schemas.microsoft.com/office/drawing/2014/main" id="{CA7CF7BE-529D-47D5-9C44-E23665B16C2A}"/>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F9CC989C-3B98-4AB9-AAA3-BB355175859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703051A-49F0-4873-A422-4CFEDF72AE8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83A6404-E49C-442C-98E1-9C331DAEEFBD}" type="slidenum">
              <a:rPr lang="en-US" altLang="en-US">
                <a:latin typeface="Arial" panose="020B0604020202020204" pitchFamily="34" charset="0"/>
              </a:rPr>
              <a:pPr>
                <a:spcBef>
                  <a:spcPct val="0"/>
                </a:spcBef>
                <a:buClrTx/>
                <a:buFontTx/>
                <a:buNone/>
              </a:pPr>
              <a:t>20</a:t>
            </a:fld>
            <a:endParaRPr lang="en-US" altLang="en-US">
              <a:latin typeface="Arial" panose="020B0604020202020204" pitchFamily="34" charset="0"/>
            </a:endParaRPr>
          </a:p>
        </p:txBody>
      </p:sp>
      <p:sp>
        <p:nvSpPr>
          <p:cNvPr id="61443" name="Rectangle 1">
            <a:extLst>
              <a:ext uri="{FF2B5EF4-FFF2-40B4-BE49-F238E27FC236}">
                <a16:creationId xmlns:a16="http://schemas.microsoft.com/office/drawing/2014/main" id="{9B678A9A-7C0E-425F-ABA0-47905C4FE45E}"/>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27C1D1A0-3054-4E57-B906-160987057A8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Shape 95">
            <a:extLst>
              <a:ext uri="{FF2B5EF4-FFF2-40B4-BE49-F238E27FC236}">
                <a16:creationId xmlns:a16="http://schemas.microsoft.com/office/drawing/2014/main" id="{F3B27410-25A8-4197-8E37-927DC4679C04}"/>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26627" name="Shape 96">
            <a:extLst>
              <a:ext uri="{FF2B5EF4-FFF2-40B4-BE49-F238E27FC236}">
                <a16:creationId xmlns:a16="http://schemas.microsoft.com/office/drawing/2014/main" id="{7C71009A-2E1D-4F05-A623-EA798CF89622}"/>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Shape 393">
            <a:extLst>
              <a:ext uri="{FF2B5EF4-FFF2-40B4-BE49-F238E27FC236}">
                <a16:creationId xmlns:a16="http://schemas.microsoft.com/office/drawing/2014/main" id="{6CFBCFB5-FE6B-44AF-834F-6971D2700D58}"/>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63491" name="Shape 394">
            <a:extLst>
              <a:ext uri="{FF2B5EF4-FFF2-40B4-BE49-F238E27FC236}">
                <a16:creationId xmlns:a16="http://schemas.microsoft.com/office/drawing/2014/main" id="{1186F9AD-34DD-4769-9C77-FEB0FE7ED70F}"/>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Shape 401">
            <a:extLst>
              <a:ext uri="{FF2B5EF4-FFF2-40B4-BE49-F238E27FC236}">
                <a16:creationId xmlns:a16="http://schemas.microsoft.com/office/drawing/2014/main" id="{807D295D-312D-4A10-9621-240912F92CF6}"/>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65539" name="Shape 402">
            <a:extLst>
              <a:ext uri="{FF2B5EF4-FFF2-40B4-BE49-F238E27FC236}">
                <a16:creationId xmlns:a16="http://schemas.microsoft.com/office/drawing/2014/main" id="{75EB9723-F39A-4115-A67F-E03C5AAA4F88}"/>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Shape 409">
            <a:extLst>
              <a:ext uri="{FF2B5EF4-FFF2-40B4-BE49-F238E27FC236}">
                <a16:creationId xmlns:a16="http://schemas.microsoft.com/office/drawing/2014/main" id="{FB644C10-066A-4C30-A13E-2A1F0AB76741}"/>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67587" name="Shape 410">
            <a:extLst>
              <a:ext uri="{FF2B5EF4-FFF2-40B4-BE49-F238E27FC236}">
                <a16:creationId xmlns:a16="http://schemas.microsoft.com/office/drawing/2014/main" id="{9A295DB1-7090-4633-AFEF-F874FBA7F90C}"/>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4" name="Shape 418">
            <a:extLst>
              <a:ext uri="{FF2B5EF4-FFF2-40B4-BE49-F238E27FC236}">
                <a16:creationId xmlns:a16="http://schemas.microsoft.com/office/drawing/2014/main" id="{466C4315-6CE1-4491-97FD-4DDCA7E39871}"/>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69635" name="Shape 419">
            <a:extLst>
              <a:ext uri="{FF2B5EF4-FFF2-40B4-BE49-F238E27FC236}">
                <a16:creationId xmlns:a16="http://schemas.microsoft.com/office/drawing/2014/main" id="{D39213C6-A908-4AE9-8D70-8E09BAF461E1}"/>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Shape 439">
            <a:extLst>
              <a:ext uri="{FF2B5EF4-FFF2-40B4-BE49-F238E27FC236}">
                <a16:creationId xmlns:a16="http://schemas.microsoft.com/office/drawing/2014/main" id="{9F3B0057-CB87-470D-AB7C-FFBBB7F8E538}"/>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71683" name="Shape 440">
            <a:extLst>
              <a:ext uri="{FF2B5EF4-FFF2-40B4-BE49-F238E27FC236}">
                <a16:creationId xmlns:a16="http://schemas.microsoft.com/office/drawing/2014/main" id="{2CF999B4-F574-43FA-B1BA-B6BA69C552D5}"/>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Shape 451">
            <a:extLst>
              <a:ext uri="{FF2B5EF4-FFF2-40B4-BE49-F238E27FC236}">
                <a16:creationId xmlns:a16="http://schemas.microsoft.com/office/drawing/2014/main" id="{7A703A8D-6279-47D4-BE75-DBB10836E648}"/>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73731" name="Shape 452">
            <a:extLst>
              <a:ext uri="{FF2B5EF4-FFF2-40B4-BE49-F238E27FC236}">
                <a16:creationId xmlns:a16="http://schemas.microsoft.com/office/drawing/2014/main" id="{2167626D-78EF-415A-8887-8B231DB3D169}"/>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8" name="Shape 467">
            <a:extLst>
              <a:ext uri="{FF2B5EF4-FFF2-40B4-BE49-F238E27FC236}">
                <a16:creationId xmlns:a16="http://schemas.microsoft.com/office/drawing/2014/main" id="{33A867E6-1126-44DD-9652-42C7A015B4C3}"/>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75779" name="Shape 468">
            <a:extLst>
              <a:ext uri="{FF2B5EF4-FFF2-40B4-BE49-F238E27FC236}">
                <a16:creationId xmlns:a16="http://schemas.microsoft.com/office/drawing/2014/main" id="{7CAE9FAD-F6F7-4D0A-A0E3-A2E7ADC3829F}"/>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Shape 487">
            <a:extLst>
              <a:ext uri="{FF2B5EF4-FFF2-40B4-BE49-F238E27FC236}">
                <a16:creationId xmlns:a16="http://schemas.microsoft.com/office/drawing/2014/main" id="{7F233FBF-0B33-4DAD-8625-8F3BDB1C9A20}"/>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77827" name="Shape 488">
            <a:extLst>
              <a:ext uri="{FF2B5EF4-FFF2-40B4-BE49-F238E27FC236}">
                <a16:creationId xmlns:a16="http://schemas.microsoft.com/office/drawing/2014/main" id="{9F353633-4CCF-4AD9-A2CB-8F883D7B1F39}"/>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Notes Placeholder">
            <a:extLst>
              <a:ext uri="{FF2B5EF4-FFF2-40B4-BE49-F238E27FC236}">
                <a16:creationId xmlns:a16="http://schemas.microsoft.com/office/drawing/2014/main" id="{D7869196-A0A2-40DA-A652-B4B42901B2E0}"/>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Notes Placeholder">
            <a:extLst>
              <a:ext uri="{FF2B5EF4-FFF2-40B4-BE49-F238E27FC236}">
                <a16:creationId xmlns:a16="http://schemas.microsoft.com/office/drawing/2014/main" id="{FA93144B-25E5-4793-91D7-BD8A57C85A03}"/>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Shape 196">
            <a:extLst>
              <a:ext uri="{FF2B5EF4-FFF2-40B4-BE49-F238E27FC236}">
                <a16:creationId xmlns:a16="http://schemas.microsoft.com/office/drawing/2014/main" id="{98A05AEB-0ECA-43DA-A25C-1A83520C761A}"/>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28675" name="Shape 197">
            <a:extLst>
              <a:ext uri="{FF2B5EF4-FFF2-40B4-BE49-F238E27FC236}">
                <a16:creationId xmlns:a16="http://schemas.microsoft.com/office/drawing/2014/main" id="{862A5354-8002-4B49-B300-DF2CE30CB9FD}"/>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Notes Placeholder">
            <a:extLst>
              <a:ext uri="{FF2B5EF4-FFF2-40B4-BE49-F238E27FC236}">
                <a16:creationId xmlns:a16="http://schemas.microsoft.com/office/drawing/2014/main" id="{C373D91B-A724-45CE-84DF-2C4F17F6D7A9}"/>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Notes Placeholder">
            <a:extLst>
              <a:ext uri="{FF2B5EF4-FFF2-40B4-BE49-F238E27FC236}">
                <a16:creationId xmlns:a16="http://schemas.microsoft.com/office/drawing/2014/main" id="{F89C0BE6-050C-49FE-99C4-E37F728663A7}"/>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Notes Placeholder">
            <a:extLst>
              <a:ext uri="{FF2B5EF4-FFF2-40B4-BE49-F238E27FC236}">
                <a16:creationId xmlns:a16="http://schemas.microsoft.com/office/drawing/2014/main" id="{B3553E36-1C5E-4D0C-8155-5F7C68B50FA9}"/>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Notes Placeholder">
            <a:extLst>
              <a:ext uri="{FF2B5EF4-FFF2-40B4-BE49-F238E27FC236}">
                <a16:creationId xmlns:a16="http://schemas.microsoft.com/office/drawing/2014/main" id="{8D5DF47B-809C-499E-B4BC-C13594C3097B}"/>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Notes Placeholder">
            <a:extLst>
              <a:ext uri="{FF2B5EF4-FFF2-40B4-BE49-F238E27FC236}">
                <a16:creationId xmlns:a16="http://schemas.microsoft.com/office/drawing/2014/main" id="{517991F0-1B7E-4EA1-B009-358500A33E08}"/>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a:extLst>
              <a:ext uri="{FF2B5EF4-FFF2-40B4-BE49-F238E27FC236}">
                <a16:creationId xmlns:a16="http://schemas.microsoft.com/office/drawing/2014/main" id="{A2D6E639-881C-4FD0-AF76-7CC672608D70}"/>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Notes Placeholder">
            <a:extLst>
              <a:ext uri="{FF2B5EF4-FFF2-40B4-BE49-F238E27FC236}">
                <a16:creationId xmlns:a16="http://schemas.microsoft.com/office/drawing/2014/main" id="{38D933C6-C6A0-4593-A9B8-BDEA86781554}"/>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Notes Placeholder">
            <a:extLst>
              <a:ext uri="{FF2B5EF4-FFF2-40B4-BE49-F238E27FC236}">
                <a16:creationId xmlns:a16="http://schemas.microsoft.com/office/drawing/2014/main" id="{31CF840D-C9C1-4C2D-BFD7-07EE7C9F3276}"/>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Notes Placeholder">
            <a:extLst>
              <a:ext uri="{FF2B5EF4-FFF2-40B4-BE49-F238E27FC236}">
                <a16:creationId xmlns:a16="http://schemas.microsoft.com/office/drawing/2014/main" id="{9552FBFD-2D64-4E4A-99C1-EE0E672E169C}"/>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Notes Placeholder">
            <a:extLst>
              <a:ext uri="{FF2B5EF4-FFF2-40B4-BE49-F238E27FC236}">
                <a16:creationId xmlns:a16="http://schemas.microsoft.com/office/drawing/2014/main" id="{DF3B881E-43F1-4A94-8016-FE3D92906085}"/>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Shape 204">
            <a:extLst>
              <a:ext uri="{FF2B5EF4-FFF2-40B4-BE49-F238E27FC236}">
                <a16:creationId xmlns:a16="http://schemas.microsoft.com/office/drawing/2014/main" id="{8B8CE529-921C-4097-A8DA-77CDFB0A3787}"/>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30723" name="Shape 205">
            <a:extLst>
              <a:ext uri="{FF2B5EF4-FFF2-40B4-BE49-F238E27FC236}">
                <a16:creationId xmlns:a16="http://schemas.microsoft.com/office/drawing/2014/main" id="{6A137E96-C3ED-4824-BFDC-EBCC54AB7076}"/>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Notes Placeholder">
            <a:extLst>
              <a:ext uri="{FF2B5EF4-FFF2-40B4-BE49-F238E27FC236}">
                <a16:creationId xmlns:a16="http://schemas.microsoft.com/office/drawing/2014/main" id="{F6CBB168-2295-4976-8F7F-3D761B2F81B4}"/>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Notes Placeholder">
            <a:extLst>
              <a:ext uri="{FF2B5EF4-FFF2-40B4-BE49-F238E27FC236}">
                <a16:creationId xmlns:a16="http://schemas.microsoft.com/office/drawing/2014/main" id="{AE63300A-E285-4A71-B064-C75D3A4731D9}"/>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Notes Placeholder">
            <a:extLst>
              <a:ext uri="{FF2B5EF4-FFF2-40B4-BE49-F238E27FC236}">
                <a16:creationId xmlns:a16="http://schemas.microsoft.com/office/drawing/2014/main" id="{9D163F3A-6143-4F3C-A227-90FC78DD700F}"/>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Notes Placeholder">
            <a:extLst>
              <a:ext uri="{FF2B5EF4-FFF2-40B4-BE49-F238E27FC236}">
                <a16:creationId xmlns:a16="http://schemas.microsoft.com/office/drawing/2014/main" id="{43089277-8228-458B-8389-6430D11751FC}"/>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Notes Placeholder">
            <a:extLst>
              <a:ext uri="{FF2B5EF4-FFF2-40B4-BE49-F238E27FC236}">
                <a16:creationId xmlns:a16="http://schemas.microsoft.com/office/drawing/2014/main" id="{96D4DD32-B4CD-452B-819C-EDB9BEBDE2B4}"/>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Shape 212">
            <a:extLst>
              <a:ext uri="{FF2B5EF4-FFF2-40B4-BE49-F238E27FC236}">
                <a16:creationId xmlns:a16="http://schemas.microsoft.com/office/drawing/2014/main" id="{272E2824-93C8-4865-9ECF-49EBF8D89379}"/>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32771" name="Shape 213">
            <a:extLst>
              <a:ext uri="{FF2B5EF4-FFF2-40B4-BE49-F238E27FC236}">
                <a16:creationId xmlns:a16="http://schemas.microsoft.com/office/drawing/2014/main" id="{3947AC75-1A1A-4FE3-8C9D-B47A96BAD43F}"/>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Shape 220">
            <a:extLst>
              <a:ext uri="{FF2B5EF4-FFF2-40B4-BE49-F238E27FC236}">
                <a16:creationId xmlns:a16="http://schemas.microsoft.com/office/drawing/2014/main" id="{4EC52D10-EC92-40C6-9A1B-A6D88BA3E5CA}"/>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34819" name="Shape 221">
            <a:extLst>
              <a:ext uri="{FF2B5EF4-FFF2-40B4-BE49-F238E27FC236}">
                <a16:creationId xmlns:a16="http://schemas.microsoft.com/office/drawing/2014/main" id="{158843F7-A22D-4D5C-9654-FCA9589C0F40}"/>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Shape 228">
            <a:extLst>
              <a:ext uri="{FF2B5EF4-FFF2-40B4-BE49-F238E27FC236}">
                <a16:creationId xmlns:a16="http://schemas.microsoft.com/office/drawing/2014/main" id="{710DA2A7-3D13-4023-B394-B71EE04432EC}"/>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36867" name="Shape 229">
            <a:extLst>
              <a:ext uri="{FF2B5EF4-FFF2-40B4-BE49-F238E27FC236}">
                <a16:creationId xmlns:a16="http://schemas.microsoft.com/office/drawing/2014/main" id="{84A863A8-EC9D-4BE0-B35E-D931ECC692B0}"/>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Shape 273">
            <a:extLst>
              <a:ext uri="{FF2B5EF4-FFF2-40B4-BE49-F238E27FC236}">
                <a16:creationId xmlns:a16="http://schemas.microsoft.com/office/drawing/2014/main" id="{7AB121E8-AA78-4D2A-85B8-8EF648A268E0}"/>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38915" name="Shape 274">
            <a:extLst>
              <a:ext uri="{FF2B5EF4-FFF2-40B4-BE49-F238E27FC236}">
                <a16:creationId xmlns:a16="http://schemas.microsoft.com/office/drawing/2014/main" id="{44A7B55C-9590-48FD-910B-7EBC8E236B57}"/>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Shape 281">
            <a:extLst>
              <a:ext uri="{FF2B5EF4-FFF2-40B4-BE49-F238E27FC236}">
                <a16:creationId xmlns:a16="http://schemas.microsoft.com/office/drawing/2014/main" id="{195CE8CF-C4BE-4CD2-9ED9-C871C8CF86DA}"/>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40963" name="Shape 282">
            <a:extLst>
              <a:ext uri="{FF2B5EF4-FFF2-40B4-BE49-F238E27FC236}">
                <a16:creationId xmlns:a16="http://schemas.microsoft.com/office/drawing/2014/main" id="{E2DB11D8-89F6-4240-B1CF-1EA779801F98}"/>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2C934C-D4A6-4B8A-B3BD-F4596CDAFEF9}"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304897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AD0A01-3D8F-459F-9CD2-05B69A1806BA}"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121637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ECE49-0780-4A07-8EF9-7D23573ECA78}"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1D70A4-F7F0-4D7F-A7A8-6127ED912B6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315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1FDACCC-DBCE-45A0-9B96-D1D39CC7F7EC}"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3482688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414A72-ECA8-4BB0-B354-B8F2EE61BBF0}"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1D70A4-F7F0-4D7F-A7A8-6127ED912B6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225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DBDE57-7AE2-4715-86B4-3A2ECB811D11}"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1617069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CC99AF-6838-44F7-B77D-5CDC827EB0BA}"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415389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590E8-43BD-413C-A6A1-480D33C636FB}"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25065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613C2-E8F1-43C6-8627-910A7BB12E0F}"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197995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E566E-CE65-4789-A27E-B1C4E822C54B}"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368064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150E1-30D5-42BD-A53A-A3EEE470F1B2}"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55623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3116D0-5F90-4B61-ACD1-E3872C1852E9}" type="datetime1">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72183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87C97-2834-49A2-8508-75B769855C62}" type="datetime1">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331541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EB698-263E-48FB-9C85-0BBFBE44A362}" type="datetime1">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196578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3ABE7-D74E-4A31-87D1-2B9939C6E025}"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149234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DE7585-2AD0-4AF4-98D3-D497C5051FCF}"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230389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A7B8E8-3185-464F-AAA8-F12CF4B05662}" type="datetime1">
              <a:rPr lang="en-US" smtClean="0"/>
              <a:t>10/13/2021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400" b="1">
                <a:solidFill>
                  <a:schemeClr val="tx1"/>
                </a:solidFill>
              </a:defRPr>
            </a:lvl1pPr>
          </a:lstStyle>
          <a:p>
            <a:fld id="{BF1D70A4-F7F0-4D7F-A7A8-6127ED912B67}" type="slidenum">
              <a:rPr lang="en-US" smtClean="0"/>
              <a:pPr/>
              <a:t>‹#›</a:t>
            </a:fld>
            <a:endParaRPr lang="en-US"/>
          </a:p>
        </p:txBody>
      </p:sp>
    </p:spTree>
    <p:extLst>
      <p:ext uri="{BB962C8B-B14F-4D97-AF65-F5344CB8AC3E}">
        <p14:creationId xmlns:p14="http://schemas.microsoft.com/office/powerpoint/2010/main" val="33147341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b="1" kern="1200">
          <a:solidFill>
            <a:schemeClr val="tx1">
              <a:lumMod val="85000"/>
              <a:lumOff val="15000"/>
            </a:schemeClr>
          </a:solidFill>
          <a:latin typeface="Comic Sans MS" panose="030F0702030302020204" pitchFamily="66"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Comic Sans MS" panose="030F0702030302020204" pitchFamily="66"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Comic Sans MS" panose="030F0702030302020204" pitchFamily="66"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Comic Sans MS" panose="030F0702030302020204" pitchFamily="66"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omic Sans MS" panose="030F0702030302020204" pitchFamily="66"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omic Sans MS" panose="030F0702030302020204" pitchFamily="66"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3.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6.jpg"/></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4.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54.jpe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jpe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18" Type="http://schemas.openxmlformats.org/officeDocument/2006/relationships/image" Target="../media/image78.png"/><Relationship Id="rId3" Type="http://schemas.openxmlformats.org/officeDocument/2006/relationships/image" Target="../media/image43.png"/><Relationship Id="rId21" Type="http://schemas.openxmlformats.org/officeDocument/2006/relationships/image" Target="../media/image81.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notesSlide" Target="../notesSlides/notesSlide40.xml"/><Relationship Id="rId16" Type="http://schemas.openxmlformats.org/officeDocument/2006/relationships/image" Target="../media/image76.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23" Type="http://schemas.openxmlformats.org/officeDocument/2006/relationships/image" Target="../media/image83.png"/><Relationship Id="rId10" Type="http://schemas.openxmlformats.org/officeDocument/2006/relationships/image" Target="../media/image70.png"/><Relationship Id="rId19" Type="http://schemas.openxmlformats.org/officeDocument/2006/relationships/image" Target="../media/image79.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 Id="rId22" Type="http://schemas.openxmlformats.org/officeDocument/2006/relationships/image" Target="../media/image82.png"/></Relationships>
</file>

<file path=ppt/slides/_rels/slide42.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notesSlide" Target="../notesSlides/notesSlide41.xml"/><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43.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3" Type="http://schemas.openxmlformats.org/officeDocument/2006/relationships/image" Target="../media/image100.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notesSlide" Target="../notesSlides/notesSlide42.xml"/><Relationship Id="rId16"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5" Type="http://schemas.openxmlformats.org/officeDocument/2006/relationships/image" Target="../media/image9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 Id="rId14" Type="http://schemas.openxmlformats.org/officeDocument/2006/relationships/image" Target="../media/image97.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58A45-4D7A-4521-9FDE-79C185F108AD}"/>
              </a:ext>
            </a:extLst>
          </p:cNvPr>
          <p:cNvSpPr>
            <a:spLocks noGrp="1"/>
          </p:cNvSpPr>
          <p:nvPr>
            <p:ph type="ctrTitle"/>
          </p:nvPr>
        </p:nvSpPr>
        <p:spPr>
          <a:xfrm>
            <a:off x="2572512" y="2253107"/>
            <a:ext cx="7595616" cy="893632"/>
          </a:xfrm>
        </p:spPr>
        <p:txBody>
          <a:bodyPr>
            <a:normAutofit fontScale="90000"/>
          </a:bodyPr>
          <a:lstStyle/>
          <a:p>
            <a:pPr algn="ctr"/>
            <a:r>
              <a:rPr lang="en-US" sz="4000">
                <a:latin typeface="Roboto Bk" pitchFamily="2" charset="0"/>
                <a:ea typeface="Roboto Bk" pitchFamily="2" charset="0"/>
              </a:rPr>
              <a:t>KỸ THUẬT PHÂN TÍCH YÊU CẦU</a:t>
            </a:r>
          </a:p>
        </p:txBody>
      </p:sp>
      <p:sp>
        <p:nvSpPr>
          <p:cNvPr id="6" name="Subtitle 5">
            <a:extLst>
              <a:ext uri="{FF2B5EF4-FFF2-40B4-BE49-F238E27FC236}">
                <a16:creationId xmlns:a16="http://schemas.microsoft.com/office/drawing/2014/main" id="{02B802E6-4574-4956-843A-A0E36315D148}"/>
              </a:ext>
            </a:extLst>
          </p:cNvPr>
          <p:cNvSpPr>
            <a:spLocks noGrp="1"/>
          </p:cNvSpPr>
          <p:nvPr>
            <p:ph type="subTitle" idx="1"/>
          </p:nvPr>
        </p:nvSpPr>
        <p:spPr>
          <a:xfrm>
            <a:off x="5860770" y="451513"/>
            <a:ext cx="3868446" cy="526287"/>
          </a:xfrm>
        </p:spPr>
        <p:txBody>
          <a:bodyPr>
            <a:normAutofit/>
          </a:bodyPr>
          <a:lstStyle/>
          <a:p>
            <a:pPr algn="ctr"/>
            <a:r>
              <a:rPr lang="en-US" sz="1800">
                <a:solidFill>
                  <a:schemeClr val="tx2">
                    <a:lumMod val="75000"/>
                  </a:schemeClr>
                </a:solidFill>
                <a:latin typeface="Roboto Bk" pitchFamily="2" charset="0"/>
                <a:ea typeface="Roboto Bk" pitchFamily="2" charset="0"/>
              </a:rPr>
              <a:t>KHOA CÔNG NGHỆ PHẦN MỀM</a:t>
            </a:r>
          </a:p>
        </p:txBody>
      </p:sp>
      <p:pic>
        <p:nvPicPr>
          <p:cNvPr id="1028" name="Picture 4" descr="Trường Đại học Công nghệ Thông tin">
            <a:extLst>
              <a:ext uri="{FF2B5EF4-FFF2-40B4-BE49-F238E27FC236}">
                <a16:creationId xmlns:a16="http://schemas.microsoft.com/office/drawing/2014/main" id="{910F2963-EA36-4E66-9D7E-7B9B83A8E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68" y="172891"/>
            <a:ext cx="4324350" cy="120015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a:extLst>
              <a:ext uri="{FF2B5EF4-FFF2-40B4-BE49-F238E27FC236}">
                <a16:creationId xmlns:a16="http://schemas.microsoft.com/office/drawing/2014/main" id="{83590290-F7B3-49CD-AAF5-491CF8E505D3}"/>
              </a:ext>
            </a:extLst>
          </p:cNvPr>
          <p:cNvSpPr txBox="1">
            <a:spLocks/>
          </p:cNvSpPr>
          <p:nvPr/>
        </p:nvSpPr>
        <p:spPr>
          <a:xfrm>
            <a:off x="2680354" y="6406488"/>
            <a:ext cx="5826719" cy="36588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solidFill>
                  <a:schemeClr val="tx2">
                    <a:lumMod val="75000"/>
                  </a:schemeClr>
                </a:solidFill>
                <a:latin typeface="Roboto Bk" pitchFamily="2" charset="0"/>
                <a:ea typeface="Roboto Bk" pitchFamily="2" charset="0"/>
              </a:rPr>
              <a:t>HCM-2021</a:t>
            </a:r>
          </a:p>
        </p:txBody>
      </p:sp>
      <p:sp>
        <p:nvSpPr>
          <p:cNvPr id="3" name="TextBox 2">
            <a:extLst>
              <a:ext uri="{FF2B5EF4-FFF2-40B4-BE49-F238E27FC236}">
                <a16:creationId xmlns:a16="http://schemas.microsoft.com/office/drawing/2014/main" id="{F77F9958-42C4-4CFA-ADAA-1931F6764762}"/>
              </a:ext>
            </a:extLst>
          </p:cNvPr>
          <p:cNvSpPr txBox="1"/>
          <p:nvPr/>
        </p:nvSpPr>
        <p:spPr>
          <a:xfrm>
            <a:off x="4275810" y="4529540"/>
            <a:ext cx="4429278" cy="646331"/>
          </a:xfrm>
          <a:prstGeom prst="rect">
            <a:avLst/>
          </a:prstGeom>
          <a:noFill/>
        </p:spPr>
        <p:txBody>
          <a:bodyPr wrap="square" rtlCol="0">
            <a:spAutoFit/>
          </a:bodyPr>
          <a:lstStyle/>
          <a:p>
            <a:r>
              <a:rPr lang="en-US"/>
              <a:t>NGUYỄN TRỊNH ĐÔNG</a:t>
            </a:r>
          </a:p>
          <a:p>
            <a:r>
              <a:rPr lang="en-US"/>
              <a:t>Email: dongnt@uit.edu.vn</a:t>
            </a:r>
          </a:p>
        </p:txBody>
      </p:sp>
      <p:sp>
        <p:nvSpPr>
          <p:cNvPr id="2" name="Slide Number Placeholder 1">
            <a:extLst>
              <a:ext uri="{FF2B5EF4-FFF2-40B4-BE49-F238E27FC236}">
                <a16:creationId xmlns:a16="http://schemas.microsoft.com/office/drawing/2014/main" id="{20A07ECA-E75E-4DEB-9FF8-4B3E1D3CC112}"/>
              </a:ext>
            </a:extLst>
          </p:cNvPr>
          <p:cNvSpPr>
            <a:spLocks noGrp="1"/>
          </p:cNvSpPr>
          <p:nvPr>
            <p:ph type="sldNum" sz="quarter" idx="12"/>
          </p:nvPr>
        </p:nvSpPr>
        <p:spPr/>
        <p:txBody>
          <a:bodyPr/>
          <a:lstStyle/>
          <a:p>
            <a:fld id="{BF1D70A4-F7F0-4D7F-A7A8-6127ED912B67}" type="slidenum">
              <a:rPr lang="en-US" smtClean="0"/>
              <a:t>1</a:t>
            </a:fld>
            <a:endParaRPr lang="en-US"/>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002BBFF-6C64-47A4-A8A8-E94CC832FFC5}"/>
                  </a:ext>
                </a:extLst>
              </p14:cNvPr>
              <p14:cNvContentPartPr/>
              <p14:nvPr/>
            </p14:nvContentPartPr>
            <p14:xfrm>
              <a:off x="8727120" y="4452480"/>
              <a:ext cx="129600" cy="732240"/>
            </p14:xfrm>
          </p:contentPart>
        </mc:Choice>
        <mc:Fallback>
          <p:pic>
            <p:nvPicPr>
              <p:cNvPr id="4" name="Ink 3">
                <a:extLst>
                  <a:ext uri="{FF2B5EF4-FFF2-40B4-BE49-F238E27FC236}">
                    <a16:creationId xmlns:a16="http://schemas.microsoft.com/office/drawing/2014/main" id="{2002BBFF-6C64-47A4-A8A8-E94CC832FFC5}"/>
                  </a:ext>
                </a:extLst>
              </p:cNvPr>
              <p:cNvPicPr/>
              <p:nvPr/>
            </p:nvPicPr>
            <p:blipFill>
              <a:blip r:embed="rId4"/>
              <a:stretch>
                <a:fillRect/>
              </a:stretch>
            </p:blipFill>
            <p:spPr>
              <a:xfrm>
                <a:off x="8717760" y="4443120"/>
                <a:ext cx="148320" cy="750960"/>
              </a:xfrm>
              <a:prstGeom prst="rect">
                <a:avLst/>
              </a:prstGeom>
            </p:spPr>
          </p:pic>
        </mc:Fallback>
      </mc:AlternateContent>
    </p:spTree>
    <p:extLst>
      <p:ext uri="{BB962C8B-B14F-4D97-AF65-F5344CB8AC3E}">
        <p14:creationId xmlns:p14="http://schemas.microsoft.com/office/powerpoint/2010/main" val="41145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hape 285">
            <a:extLst>
              <a:ext uri="{FF2B5EF4-FFF2-40B4-BE49-F238E27FC236}">
                <a16:creationId xmlns:a16="http://schemas.microsoft.com/office/drawing/2014/main" id="{D7BFBAF1-63C1-4936-A8B6-3B1467A91882}"/>
              </a:ext>
            </a:extLst>
          </p:cNvPr>
          <p:cNvSpPr txBox="1">
            <a:spLocks noGrp="1"/>
          </p:cNvSpPr>
          <p:nvPr>
            <p:ph type="title"/>
          </p:nvPr>
        </p:nvSpPr>
        <p:spPr>
          <a:xfrm>
            <a:off x="3850507" y="420690"/>
            <a:ext cx="5859101" cy="795368"/>
          </a:xfrm>
        </p:spPr>
        <p:txBody>
          <a:bodyPr vert="horz" lIns="0" tIns="0" rIns="0" bIns="0" rtlCol="0" anchor="t">
            <a:normAutofit/>
          </a:bodyPr>
          <a:lstStyle/>
          <a:p>
            <a:pPr marL="12700">
              <a:buSzPct val="25000"/>
            </a:pPr>
            <a:r>
              <a:rPr lang="en-US" altLang="vi-VN">
                <a:cs typeface="Arial" panose="020B0604020202020204" pitchFamily="34" charset="0"/>
                <a:sym typeface="Century" panose="02040604050505020304" pitchFamily="18" charset="0"/>
              </a:rPr>
              <a:t>Bảng danh mục thanh tra</a:t>
            </a:r>
            <a:endParaRPr lang="vi-VN" altLang="vi-VN">
              <a:latin typeface="Century" panose="02040604050505020304" pitchFamily="18" charset="0"/>
              <a:cs typeface="Arial" panose="020B0604020202020204" pitchFamily="34" charset="0"/>
              <a:sym typeface="Century" panose="02040604050505020304" pitchFamily="18" charset="0"/>
            </a:endParaRPr>
          </a:p>
        </p:txBody>
      </p:sp>
      <p:sp>
        <p:nvSpPr>
          <p:cNvPr id="39940" name="Shape 286">
            <a:extLst>
              <a:ext uri="{FF2B5EF4-FFF2-40B4-BE49-F238E27FC236}">
                <a16:creationId xmlns:a16="http://schemas.microsoft.com/office/drawing/2014/main" id="{76AB352D-FADA-4B89-A39B-10B2A9917C17}"/>
              </a:ext>
            </a:extLst>
          </p:cNvPr>
          <p:cNvSpPr>
            <a:spLocks noGrp="1"/>
          </p:cNvSpPr>
          <p:nvPr>
            <p:ph type="sldNum" sz="quarter" idx="12"/>
          </p:nvPr>
        </p:nvSpPr>
        <p:spPr>
          <a:xfrm>
            <a:off x="10718589" y="6146866"/>
            <a:ext cx="753832" cy="423616"/>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4648CD6B-0D6E-455E-8311-08AE2B777549}" type="slidenum">
              <a:rPr lang="vi-VN" altLang="vi-VN">
                <a:solidFill>
                  <a:srgbClr val="800080"/>
                </a:solidFill>
                <a:latin typeface="Times New Roman" panose="02020603050405020304" pitchFamily="18" charset="0"/>
                <a:cs typeface="Times New Roman" panose="02020603050405020304" pitchFamily="18" charset="0"/>
              </a:rPr>
              <a:pPr/>
              <a:t>10</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39941" name="Shape 287">
            <a:extLst>
              <a:ext uri="{FF2B5EF4-FFF2-40B4-BE49-F238E27FC236}">
                <a16:creationId xmlns:a16="http://schemas.microsoft.com/office/drawing/2014/main" id="{22463F86-34A4-4639-BFB0-10369920FB73}"/>
              </a:ext>
            </a:extLst>
          </p:cNvPr>
          <p:cNvSpPr txBox="1">
            <a:spLocks noChangeArrowheads="1"/>
          </p:cNvSpPr>
          <p:nvPr/>
        </p:nvSpPr>
        <p:spPr bwMode="auto">
          <a:xfrm>
            <a:off x="2331900" y="1216058"/>
            <a:ext cx="8763605" cy="511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1003300" indent="-29845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298450" indent="-285750" defTabSz="914400">
              <a:buClr>
                <a:srgbClr val="7030A0"/>
              </a:buClr>
              <a:buSzPct val="100000"/>
              <a:buFont typeface="Wingdings 2" panose="05020102010507070707" pitchFamily="18" charset="2"/>
              <a:buChar char="¿"/>
            </a:pPr>
            <a:r>
              <a:rPr lang="vi-VN" altLang="vi-VN">
                <a:solidFill>
                  <a:srgbClr val="7030A0"/>
                </a:solidFill>
                <a:sym typeface="Century" panose="02040604050505020304" pitchFamily="18" charset="0"/>
              </a:rPr>
              <a:t>Mục tiêu: hướng dẫn tìm kiếm sai sót theo những vấn đề riêng biệt</a:t>
            </a:r>
          </a:p>
          <a:p>
            <a:pPr marL="298450" indent="-285750" defTabSz="914400">
              <a:spcBef>
                <a:spcPts val="200"/>
              </a:spcBef>
              <a:buClr>
                <a:srgbClr val="7030A0"/>
              </a:buClr>
              <a:buSzPct val="100000"/>
              <a:buFont typeface="Wingdings 2" panose="05020102010507070707" pitchFamily="18" charset="2"/>
              <a:buChar char="¿"/>
            </a:pPr>
            <a:r>
              <a:rPr lang="vi-VN" altLang="vi-VN">
                <a:solidFill>
                  <a:srgbClr val="7030A0"/>
                </a:solidFill>
                <a:sym typeface="Century" panose="02040604050505020304" pitchFamily="18" charset="0"/>
              </a:rPr>
              <a:t>Bảng kiểm </a:t>
            </a:r>
            <a:r>
              <a:rPr lang="en-US" altLang="vi-VN">
                <a:solidFill>
                  <a:srgbClr val="7030A0"/>
                </a:solidFill>
                <a:sym typeface="Century" panose="02040604050505020304" pitchFamily="18" charset="0"/>
              </a:rPr>
              <a:t>dựa trên</a:t>
            </a:r>
            <a:r>
              <a:rPr lang="vi-VN" altLang="vi-VN">
                <a:solidFill>
                  <a:srgbClr val="7030A0"/>
                </a:solidFill>
                <a:sym typeface="Century" panose="02040604050505020304" pitchFamily="18" charset="0"/>
              </a:rPr>
              <a:t> sai sót</a:t>
            </a:r>
            <a:r>
              <a:rPr lang="en-US" altLang="vi-VN">
                <a:solidFill>
                  <a:srgbClr val="7030A0"/>
                </a:solidFill>
                <a:sym typeface="Century" panose="02040604050505020304" pitchFamily="18" charset="0"/>
              </a:rPr>
              <a:t> </a:t>
            </a:r>
            <a:r>
              <a:rPr lang="vi-VN" altLang="vi-VN">
                <a:solidFill>
                  <a:srgbClr val="7030A0"/>
                </a:solidFill>
                <a:sym typeface="Century" panose="02040604050505020304" pitchFamily="18" charset="0"/>
              </a:rPr>
              <a:t>(Defect-driven checklists)</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danh sách của những câu hỏi chung cấu trúc bởi những loại sai lầm</a:t>
            </a:r>
          </a:p>
          <a:p>
            <a:pPr marL="298450" indent="-285750" defTabSz="914400">
              <a:spcBef>
                <a:spcPts val="200"/>
              </a:spcBef>
              <a:buClr>
                <a:srgbClr val="7030A0"/>
              </a:buClr>
              <a:buSzPct val="100000"/>
              <a:buFont typeface="Wingdings 2" panose="05020102010507070707" pitchFamily="18" charset="2"/>
              <a:buChar char="¿"/>
            </a:pPr>
            <a:r>
              <a:rPr lang="vi-VN" altLang="vi-VN">
                <a:solidFill>
                  <a:srgbClr val="7030A0"/>
                </a:solidFill>
                <a:sym typeface="Century" panose="02040604050505020304" pitchFamily="18" charset="0"/>
              </a:rPr>
              <a:t>Bảng </a:t>
            </a:r>
            <a:r>
              <a:rPr lang="en-US" altLang="vi-VN">
                <a:solidFill>
                  <a:srgbClr val="7030A0"/>
                </a:solidFill>
                <a:sym typeface="Century" panose="02040604050505020304" pitchFamily="18" charset="0"/>
              </a:rPr>
              <a:t>danh mục</a:t>
            </a:r>
            <a:r>
              <a:rPr lang="vi-VN" altLang="vi-VN">
                <a:solidFill>
                  <a:srgbClr val="7030A0"/>
                </a:solidFill>
                <a:sym typeface="Century" panose="02040604050505020304" pitchFamily="18" charset="0"/>
              </a:rPr>
              <a:t> chất lượng</a:t>
            </a:r>
            <a:r>
              <a:rPr lang="en-US" altLang="vi-VN">
                <a:solidFill>
                  <a:srgbClr val="7030A0"/>
                </a:solidFill>
                <a:sym typeface="Century" panose="02040604050505020304" pitchFamily="18" charset="0"/>
              </a:rPr>
              <a:t> </a:t>
            </a:r>
            <a:r>
              <a:rPr lang="vi-VN" altLang="vi-VN">
                <a:solidFill>
                  <a:srgbClr val="7030A0"/>
                </a:solidFill>
                <a:sym typeface="Century" panose="02040604050505020304" pitchFamily="18" charset="0"/>
              </a:rPr>
              <a:t>cụ thể</a:t>
            </a:r>
          </a:p>
          <a:p>
            <a:pPr marL="1009650" lvl="1" indent="-285750" defTabSz="914400">
              <a:spcBef>
                <a:spcPts val="200"/>
              </a:spcBef>
              <a:buClr>
                <a:srgbClr val="7030A0"/>
              </a:buClr>
              <a:buSzPct val="100000"/>
              <a:buFont typeface="Wingdings" panose="05000000000000000000" pitchFamily="2" charset="2"/>
              <a:buChar char="ü"/>
            </a:pPr>
            <a:r>
              <a:rPr lang="en-US" altLang="vi-VN">
                <a:solidFill>
                  <a:srgbClr val="7030A0"/>
                </a:solidFill>
                <a:sym typeface="Century" panose="02040604050505020304" pitchFamily="18" charset="0"/>
              </a:rPr>
              <a:t>C</a:t>
            </a:r>
            <a:r>
              <a:rPr lang="vi-VN" altLang="vi-VN">
                <a:solidFill>
                  <a:srgbClr val="7030A0"/>
                </a:solidFill>
                <a:sym typeface="Century" panose="02040604050505020304" pitchFamily="18" charset="0"/>
              </a:rPr>
              <a:t>huyên môn hóa những câu hỏi hướng sai sót để đặc tả những loại yêu cầu phi phương thức</a:t>
            </a:r>
          </a:p>
          <a:p>
            <a:pPr marL="723900" lvl="1" indent="0" algn="ctr" defTabSz="914400">
              <a:spcBef>
                <a:spcPts val="200"/>
              </a:spcBef>
              <a:buClr>
                <a:srgbClr val="7030A0"/>
              </a:buClr>
              <a:buSzPct val="25000"/>
            </a:pPr>
            <a:r>
              <a:rPr lang="en-US" altLang="vi-VN" b="1">
                <a:solidFill>
                  <a:srgbClr val="7030A0"/>
                </a:solidFill>
                <a:sym typeface="Century" panose="02040604050505020304" pitchFamily="18" charset="0"/>
              </a:rPr>
              <a:t>A</a:t>
            </a:r>
            <a:r>
              <a:rPr lang="vi-VN" altLang="vi-VN" b="1">
                <a:solidFill>
                  <a:srgbClr val="7030A0"/>
                </a:solidFill>
                <a:sym typeface="Century" panose="02040604050505020304" pitchFamily="18" charset="0"/>
              </a:rPr>
              <a:t>n toàn, bảo mật, hiệu năng, khả dụng…</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thỉnh thoảng phụ thuộc vào những hướng dẫn</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thường phụ thuộc vào những điều bỏ quên</a:t>
            </a:r>
          </a:p>
          <a:p>
            <a:pPr marL="298450" indent="-285750" defTabSz="914400">
              <a:spcBef>
                <a:spcPts val="200"/>
              </a:spcBef>
              <a:buClr>
                <a:srgbClr val="7030A0"/>
              </a:buClr>
              <a:buSzPct val="100000"/>
              <a:buFont typeface="Wingdings 2" panose="05020102010507070707" pitchFamily="18" charset="2"/>
              <a:buChar char="¿"/>
            </a:pPr>
            <a:r>
              <a:rPr lang="vi-VN" altLang="vi-VN">
                <a:solidFill>
                  <a:srgbClr val="7030A0"/>
                </a:solidFill>
                <a:sym typeface="Century" panose="02040604050505020304" pitchFamily="18" charset="0"/>
              </a:rPr>
              <a:t>Bảng kiểm miền cụ thể</a:t>
            </a:r>
            <a:r>
              <a:rPr lang="en-US" altLang="vi-VN">
                <a:solidFill>
                  <a:srgbClr val="7030A0"/>
                </a:solidFill>
                <a:sym typeface="Century" panose="02040604050505020304" pitchFamily="18" charset="0"/>
              </a:rPr>
              <a:t> </a:t>
            </a:r>
            <a:r>
              <a:rPr lang="vi-VN" altLang="vi-VN">
                <a:solidFill>
                  <a:srgbClr val="7030A0"/>
                </a:solidFill>
                <a:sym typeface="Century" panose="02040604050505020304" pitchFamily="18" charset="0"/>
              </a:rPr>
              <a:t>(Domain-specific checklists)</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chuyên môn hóa hơn về những khái niệm và thao tác miền</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để tăng thêm sự chỉ đạo trong tìm kiếm sai sót </a:t>
            </a:r>
          </a:p>
          <a:p>
            <a:pPr marL="298450" indent="-285750" defTabSz="914400">
              <a:spcBef>
                <a:spcPts val="200"/>
              </a:spcBef>
              <a:buClr>
                <a:srgbClr val="7030A0"/>
              </a:buClr>
              <a:buSzPct val="100000"/>
              <a:buFont typeface="Wingdings 2" panose="05020102010507070707" pitchFamily="18" charset="2"/>
              <a:buChar char="¿"/>
            </a:pPr>
            <a:r>
              <a:rPr lang="vi-VN" altLang="vi-VN">
                <a:solidFill>
                  <a:srgbClr val="7030A0"/>
                </a:solidFill>
                <a:sym typeface="Century" panose="02040604050505020304" pitchFamily="18" charset="0"/>
              </a:rPr>
              <a:t>Biểu đồ và  bảng kiểm dựa theo ngôn ngữ đặc tả hình thức</a:t>
            </a:r>
            <a:r>
              <a:rPr lang="en-US" altLang="vi-VN">
                <a:solidFill>
                  <a:srgbClr val="7030A0"/>
                </a:solidFill>
                <a:sym typeface="Century" panose="02040604050505020304" pitchFamily="18" charset="0"/>
              </a:rPr>
              <a:t> </a:t>
            </a:r>
            <a:r>
              <a:rPr lang="vi-VN" altLang="vi-VN">
                <a:solidFill>
                  <a:srgbClr val="7030A0"/>
                </a:solidFill>
                <a:sym typeface="Century" panose="02040604050505020304" pitchFamily="18" charset="0"/>
              </a:rPr>
              <a:t>(Diagram and formal specification language-based checklists )</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Chuyên môn hóa những bảng kiểm hướng sai sót để đặc tả những ngôn ngữ xây dựng</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hỗ trợ tự động hóa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39F1659-64ED-410E-8E48-714C04A0F1F1}"/>
                  </a:ext>
                </a:extLst>
              </p14:cNvPr>
              <p14:cNvContentPartPr/>
              <p14:nvPr/>
            </p14:nvContentPartPr>
            <p14:xfrm>
              <a:off x="658080" y="1320840"/>
              <a:ext cx="9465480" cy="4891320"/>
            </p14:xfrm>
          </p:contentPart>
        </mc:Choice>
        <mc:Fallback>
          <p:pic>
            <p:nvPicPr>
              <p:cNvPr id="2" name="Ink 1">
                <a:extLst>
                  <a:ext uri="{FF2B5EF4-FFF2-40B4-BE49-F238E27FC236}">
                    <a16:creationId xmlns:a16="http://schemas.microsoft.com/office/drawing/2014/main" id="{539F1659-64ED-410E-8E48-714C04A0F1F1}"/>
                  </a:ext>
                </a:extLst>
              </p:cNvPr>
              <p:cNvPicPr/>
              <p:nvPr/>
            </p:nvPicPr>
            <p:blipFill>
              <a:blip r:embed="rId4"/>
              <a:stretch>
                <a:fillRect/>
              </a:stretch>
            </p:blipFill>
            <p:spPr>
              <a:xfrm>
                <a:off x="648720" y="1311480"/>
                <a:ext cx="9484200" cy="49100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
            <a:extLst>
              <a:ext uri="{FF2B5EF4-FFF2-40B4-BE49-F238E27FC236}">
                <a16:creationId xmlns:a16="http://schemas.microsoft.com/office/drawing/2014/main" id="{A27BFF98-6AED-4822-843F-4ACEADBC6A85}"/>
              </a:ext>
            </a:extLst>
          </p:cNvPr>
          <p:cNvSpPr>
            <a:spLocks noGrp="1" noChangeArrowheads="1"/>
          </p:cNvSpPr>
          <p:nvPr>
            <p:ph type="title"/>
          </p:nvPr>
        </p:nvSpPr>
        <p:spPr>
          <a:xfrm>
            <a:off x="1828801" y="368431"/>
            <a:ext cx="8653463"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cs typeface="Arial" panose="020B0604020202020204" pitchFamily="34" charset="0"/>
              </a:rPr>
              <a:t>D</a:t>
            </a:r>
            <a:r>
              <a:rPr lang="vi-VN" altLang="en-US">
                <a:latin typeface="Arial" panose="020B0604020202020204" pitchFamily="34" charset="0"/>
                <a:cs typeface="Arial" panose="020B0604020202020204" pitchFamily="34" charset="0"/>
              </a:rPr>
              <a:t>anh </a:t>
            </a:r>
            <a:r>
              <a:rPr lang="en-US" altLang="en-US">
                <a:cs typeface="Arial" panose="020B0604020202020204" pitchFamily="34" charset="0"/>
              </a:rPr>
              <a:t>mục</a:t>
            </a:r>
            <a:r>
              <a:rPr lang="vi-VN" altLang="en-US">
                <a:latin typeface="Arial" panose="020B0604020202020204" pitchFamily="34" charset="0"/>
                <a:cs typeface="Arial" panose="020B0604020202020204" pitchFamily="34" charset="0"/>
              </a:rPr>
              <a:t> kiểm tra </a:t>
            </a:r>
            <a:r>
              <a:rPr lang="en-US" altLang="en-US">
                <a:cs typeface="Arial" panose="020B0604020202020204" pitchFamily="34" charset="0"/>
              </a:rPr>
              <a:t>các </a:t>
            </a:r>
            <a:r>
              <a:rPr lang="vi-VN" altLang="en-US">
                <a:latin typeface="Arial" panose="020B0604020202020204" pitchFamily="34" charset="0"/>
                <a:cs typeface="Arial" panose="020B0604020202020204" pitchFamily="34" charset="0"/>
              </a:rPr>
              <a:t>thiếu sót: </a:t>
            </a:r>
            <a:r>
              <a:rPr lang="en-US" altLang="en-US">
                <a:cs typeface="Arial" panose="020B0604020202020204" pitchFamily="34" charset="0"/>
              </a:rPr>
              <a:t>Mẫu</a:t>
            </a:r>
          </a:p>
        </p:txBody>
      </p:sp>
      <p:sp>
        <p:nvSpPr>
          <p:cNvPr id="41988" name="Rectangle 2">
            <a:extLst>
              <a:ext uri="{FF2B5EF4-FFF2-40B4-BE49-F238E27FC236}">
                <a16:creationId xmlns:a16="http://schemas.microsoft.com/office/drawing/2014/main" id="{713F7B6A-79C5-4D8C-AB5B-365CA9D4DC45}"/>
              </a:ext>
            </a:extLst>
          </p:cNvPr>
          <p:cNvSpPr>
            <a:spLocks noGrp="1" noChangeArrowheads="1"/>
          </p:cNvSpPr>
          <p:nvPr>
            <p:ph type="body" idx="1"/>
          </p:nvPr>
        </p:nvSpPr>
        <p:spPr>
          <a:xfrm>
            <a:off x="1828801" y="1197204"/>
            <a:ext cx="9541497" cy="5403130"/>
          </a:xfrm>
        </p:spPr>
        <p:txBody>
          <a:bodyPr>
            <a:normAutofit fontScale="92500"/>
          </a:bodyPr>
          <a:lstStyle/>
          <a:p>
            <a:pPr marL="0" lvl="1" indent="0">
              <a:spcBef>
                <a:spcPct val="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vi-VN" altLang="en-US" sz="2200" i="1">
                <a:solidFill>
                  <a:srgbClr val="352270"/>
                </a:solidFill>
              </a:rPr>
              <a:t>(</a:t>
            </a:r>
            <a:r>
              <a:rPr lang="en-US" altLang="en-US" sz="2200">
                <a:solidFill>
                  <a:srgbClr val="352270"/>
                </a:solidFill>
              </a:rPr>
              <a:t>Có thiếu sót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Yêu cầu này đã được định nghĩa chính xác ở đâu đó chưa?</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Yêu cầu này có đòi hỏi giả định ẩn nào không ?</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Có lý do căn bản nào của yêu cầu được làm rõ ở đâu đó không ?</a:t>
            </a:r>
          </a:p>
          <a:p>
            <a:pPr marL="0" lvl="1" indent="0">
              <a:spcBef>
                <a:spcPct val="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i="1">
                <a:solidFill>
                  <a:srgbClr val="352270"/>
                </a:solidFill>
              </a:rPr>
              <a:t>(</a:t>
            </a:r>
            <a:r>
              <a:rPr lang="en-US" altLang="en-US" sz="2200">
                <a:solidFill>
                  <a:srgbClr val="352270"/>
                </a:solidFill>
              </a:rPr>
              <a:t>Có mâu thuẫn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Yêu cầu này có nhất quán với các mục tiêu và ràng buộc đã được phát biểu không? </a:t>
            </a:r>
          </a:p>
          <a:p>
            <a:pPr marL="0" lvl="1" indent="0">
              <a:spcBef>
                <a:spcPct val="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i="1">
                <a:solidFill>
                  <a:srgbClr val="352270"/>
                </a:solidFill>
              </a:rPr>
              <a:t>(Có thỏa đáng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Những yêu cầu được xây dựng này có phải là điều mà các bên liên quan thực sự muốn?</a:t>
            </a:r>
          </a:p>
          <a:p>
            <a:pPr marL="0" lvl="1" indent="0">
              <a:spcBef>
                <a:spcPct val="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i="1">
                <a:solidFill>
                  <a:srgbClr val="352270"/>
                </a:solidFill>
              </a:rPr>
              <a:t>(</a:t>
            </a:r>
            <a:r>
              <a:rPr lang="en-US" altLang="en-US" sz="2200">
                <a:solidFill>
                  <a:srgbClr val="352270"/>
                </a:solidFill>
              </a:rPr>
              <a:t>Có nhập nhằng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Yêu cầu này có thể được giải thích theo cách khác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Có phát biểu nào sử dụng những điều kiện này với nghĩa khác không?</a:t>
            </a:r>
          </a:p>
          <a:p>
            <a:pPr marL="0" lvl="1" indent="0">
              <a:spcBef>
                <a:spcPct val="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(Có thể đo lường được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Có một tiêu chuẩn phù hợp nào cho yêu cầu chất lượng này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Yêu cầu đã được phát biểu theo cách phân biệt với các tùy chọn khác hay không?</a:t>
            </a:r>
          </a:p>
        </p:txBody>
      </p:sp>
      <p:sp>
        <p:nvSpPr>
          <p:cNvPr id="2" name="Slide Number Placeholder 1">
            <a:extLst>
              <a:ext uri="{FF2B5EF4-FFF2-40B4-BE49-F238E27FC236}">
                <a16:creationId xmlns:a16="http://schemas.microsoft.com/office/drawing/2014/main" id="{55E28D1A-30DA-4938-AD82-23FA18F950B3}"/>
              </a:ext>
            </a:extLst>
          </p:cNvPr>
          <p:cNvSpPr>
            <a:spLocks noGrp="1"/>
          </p:cNvSpPr>
          <p:nvPr>
            <p:ph type="sldNum" sz="quarter" idx="12"/>
          </p:nvPr>
        </p:nvSpPr>
        <p:spPr/>
        <p:txBody>
          <a:bodyPr/>
          <a:lstStyle/>
          <a:p>
            <a:fld id="{BF1D70A4-F7F0-4D7F-A7A8-6127ED912B67}" type="slidenum">
              <a:rPr lang="en-US" smtClean="0"/>
              <a:t>11</a:t>
            </a:fld>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EC31CAA-731E-4AA5-880E-7E36267907C6}"/>
                  </a:ext>
                </a:extLst>
              </p14:cNvPr>
              <p14:cNvContentPartPr/>
              <p14:nvPr/>
            </p14:nvContentPartPr>
            <p14:xfrm>
              <a:off x="2191320" y="1000080"/>
              <a:ext cx="9079200" cy="5452560"/>
            </p14:xfrm>
          </p:contentPart>
        </mc:Choice>
        <mc:Fallback>
          <p:pic>
            <p:nvPicPr>
              <p:cNvPr id="3" name="Ink 2">
                <a:extLst>
                  <a:ext uri="{FF2B5EF4-FFF2-40B4-BE49-F238E27FC236}">
                    <a16:creationId xmlns:a16="http://schemas.microsoft.com/office/drawing/2014/main" id="{BEC31CAA-731E-4AA5-880E-7E36267907C6}"/>
                  </a:ext>
                </a:extLst>
              </p:cNvPr>
              <p:cNvPicPr/>
              <p:nvPr/>
            </p:nvPicPr>
            <p:blipFill>
              <a:blip r:embed="rId4"/>
              <a:stretch>
                <a:fillRect/>
              </a:stretch>
            </p:blipFill>
            <p:spPr>
              <a:xfrm>
                <a:off x="2181960" y="990720"/>
                <a:ext cx="9097920" cy="547128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
            <a:extLst>
              <a:ext uri="{FF2B5EF4-FFF2-40B4-BE49-F238E27FC236}">
                <a16:creationId xmlns:a16="http://schemas.microsoft.com/office/drawing/2014/main" id="{CDD8D84A-7F3D-4666-844B-DF44C9E26DB3}"/>
              </a:ext>
            </a:extLst>
          </p:cNvPr>
          <p:cNvSpPr>
            <a:spLocks noGrp="1" noChangeArrowheads="1"/>
          </p:cNvSpPr>
          <p:nvPr>
            <p:ph type="title"/>
          </p:nvPr>
        </p:nvSpPr>
        <p:spPr>
          <a:xfrm>
            <a:off x="1828800" y="227029"/>
            <a:ext cx="9492791" cy="4572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cs typeface="Arial" panose="020B0604020202020204" pitchFamily="34" charset="0"/>
              </a:rPr>
              <a:t>D</a:t>
            </a:r>
            <a:r>
              <a:rPr lang="vi-VN" altLang="en-US">
                <a:latin typeface="Arial" panose="020B0604020202020204" pitchFamily="34" charset="0"/>
                <a:cs typeface="Arial" panose="020B0604020202020204" pitchFamily="34" charset="0"/>
              </a:rPr>
              <a:t>anh </a:t>
            </a:r>
            <a:r>
              <a:rPr lang="en-US" altLang="en-US">
                <a:cs typeface="Arial" panose="020B0604020202020204" pitchFamily="34" charset="0"/>
              </a:rPr>
              <a:t>mục</a:t>
            </a:r>
            <a:r>
              <a:rPr lang="vi-VN" altLang="en-US">
                <a:latin typeface="Arial" panose="020B0604020202020204" pitchFamily="34" charset="0"/>
                <a:cs typeface="Arial" panose="020B0604020202020204" pitchFamily="34" charset="0"/>
              </a:rPr>
              <a:t> kiểm tra </a:t>
            </a:r>
            <a:r>
              <a:rPr lang="en-US" altLang="en-US">
                <a:cs typeface="Arial" panose="020B0604020202020204" pitchFamily="34" charset="0"/>
              </a:rPr>
              <a:t>các </a:t>
            </a:r>
            <a:r>
              <a:rPr lang="vi-VN" altLang="en-US">
                <a:latin typeface="Arial" panose="020B0604020202020204" pitchFamily="34" charset="0"/>
                <a:cs typeface="Arial" panose="020B0604020202020204" pitchFamily="34" charset="0"/>
              </a:rPr>
              <a:t>thiếu sót: </a:t>
            </a:r>
            <a:r>
              <a:rPr lang="en-US" altLang="en-US">
                <a:cs typeface="Arial" panose="020B0604020202020204" pitchFamily="34" charset="0"/>
              </a:rPr>
              <a:t>Mẫu (cont)</a:t>
            </a:r>
            <a:endParaRPr lang="en-US" altLang="en-US">
              <a:latin typeface="Arial" panose="020B0604020202020204" pitchFamily="34" charset="0"/>
              <a:cs typeface="Arial" panose="020B0604020202020204" pitchFamily="34" charset="0"/>
            </a:endParaRPr>
          </a:p>
        </p:txBody>
      </p:sp>
      <p:sp>
        <p:nvSpPr>
          <p:cNvPr id="44036" name="Rectangle 2">
            <a:extLst>
              <a:ext uri="{FF2B5EF4-FFF2-40B4-BE49-F238E27FC236}">
                <a16:creationId xmlns:a16="http://schemas.microsoft.com/office/drawing/2014/main" id="{61BF6D9B-03BB-41D3-B232-B2D36E6B81EC}"/>
              </a:ext>
            </a:extLst>
          </p:cNvPr>
          <p:cNvSpPr>
            <a:spLocks noGrp="1" noChangeArrowheads="1"/>
          </p:cNvSpPr>
          <p:nvPr>
            <p:ph type="body" idx="1"/>
          </p:nvPr>
        </p:nvSpPr>
        <p:spPr>
          <a:xfrm>
            <a:off x="1828800" y="762000"/>
            <a:ext cx="9144000" cy="5715000"/>
          </a:xfrm>
        </p:spPr>
        <p:txBody>
          <a:bodyPr>
            <a:normAutofit lnSpcReduction="10000"/>
          </a:bodyPr>
          <a:lstStyle/>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rPr>
              <a:t>(Có gây nhiễu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Yêu cầu này có phù hợp với các mục tiêu và ràng buộc của hệ thống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Phủ định của yêu cầu này có bất cứ ý nghĩa nào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Có phát biểu nào khác yêu cầu này dưới những điều kiện khác nhau không?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rPr>
              <a:t>(Đặc tả có thừa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Yêu cầu có yêu cầu các sự lựa chọn thiết kế sớm không – có lựa chọn thay thế có lí nào không?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rPr>
              <a:t>(Có khả thi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Yêu cầu có thể được thực hiện trong ngân sách/thời gian hợp lý không?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rPr>
              <a:t>(Có khó hiểu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Yêu cầu có thể được hiểu bởi bất cứ ai sử dụng nó không?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rPr>
              <a:t>(Có hối hận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Khái niệm này có được sử dụng trước khi nó được định nghĩa không?</a:t>
            </a:r>
          </a:p>
        </p:txBody>
      </p:sp>
      <p:sp>
        <p:nvSpPr>
          <p:cNvPr id="2" name="Slide Number Placeholder 1">
            <a:extLst>
              <a:ext uri="{FF2B5EF4-FFF2-40B4-BE49-F238E27FC236}">
                <a16:creationId xmlns:a16="http://schemas.microsoft.com/office/drawing/2014/main" id="{B13FBC6D-C51D-40A2-951E-7F0CE8A3577D}"/>
              </a:ext>
            </a:extLst>
          </p:cNvPr>
          <p:cNvSpPr>
            <a:spLocks noGrp="1"/>
          </p:cNvSpPr>
          <p:nvPr>
            <p:ph type="sldNum" sz="quarter" idx="12"/>
          </p:nvPr>
        </p:nvSpPr>
        <p:spPr/>
        <p:txBody>
          <a:bodyPr/>
          <a:lstStyle/>
          <a:p>
            <a:fld id="{BF1D70A4-F7F0-4D7F-A7A8-6127ED912B67}" type="slidenum">
              <a:rPr lang="en-US" smtClean="0"/>
              <a:t>12</a:t>
            </a:fld>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3D76FDA-DBA7-4212-A13F-43175A7EB1DD}"/>
                  </a:ext>
                </a:extLst>
              </p14:cNvPr>
              <p14:cNvContentPartPr/>
              <p14:nvPr/>
            </p14:nvContentPartPr>
            <p14:xfrm>
              <a:off x="1494720" y="826560"/>
              <a:ext cx="10383480" cy="5460480"/>
            </p14:xfrm>
          </p:contentPart>
        </mc:Choice>
        <mc:Fallback>
          <p:pic>
            <p:nvPicPr>
              <p:cNvPr id="3" name="Ink 2">
                <a:extLst>
                  <a:ext uri="{FF2B5EF4-FFF2-40B4-BE49-F238E27FC236}">
                    <a16:creationId xmlns:a16="http://schemas.microsoft.com/office/drawing/2014/main" id="{83D76FDA-DBA7-4212-A13F-43175A7EB1DD}"/>
                  </a:ext>
                </a:extLst>
              </p:cNvPr>
              <p:cNvPicPr/>
              <p:nvPr/>
            </p:nvPicPr>
            <p:blipFill>
              <a:blip r:embed="rId4"/>
              <a:stretch>
                <a:fillRect/>
              </a:stretch>
            </p:blipFill>
            <p:spPr>
              <a:xfrm>
                <a:off x="1485360" y="817200"/>
                <a:ext cx="10402200" cy="54792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1">
            <a:extLst>
              <a:ext uri="{FF2B5EF4-FFF2-40B4-BE49-F238E27FC236}">
                <a16:creationId xmlns:a16="http://schemas.microsoft.com/office/drawing/2014/main" id="{FC0AB633-CF6A-43AE-8997-0608F37333DF}"/>
              </a:ext>
            </a:extLst>
          </p:cNvPr>
          <p:cNvSpPr>
            <a:spLocks noChangeArrowheads="1"/>
          </p:cNvSpPr>
          <p:nvPr/>
        </p:nvSpPr>
        <p:spPr bwMode="auto">
          <a:xfrm>
            <a:off x="1600200" y="685800"/>
            <a:ext cx="8991600" cy="5638800"/>
          </a:xfrm>
          <a:prstGeom prst="roundRect">
            <a:avLst>
              <a:gd name="adj" fmla="val 8421"/>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sp>
        <p:nvSpPr>
          <p:cNvPr id="46083" name="Rectangle 1">
            <a:extLst>
              <a:ext uri="{FF2B5EF4-FFF2-40B4-BE49-F238E27FC236}">
                <a16:creationId xmlns:a16="http://schemas.microsoft.com/office/drawing/2014/main" id="{E0621D1D-2682-46DA-A176-FBFB8F6447D2}"/>
              </a:ext>
            </a:extLst>
          </p:cNvPr>
          <p:cNvSpPr>
            <a:spLocks noGrp="1" noChangeArrowheads="1"/>
          </p:cNvSpPr>
          <p:nvPr>
            <p:ph type="title"/>
          </p:nvPr>
        </p:nvSpPr>
        <p:spPr>
          <a:xfrm>
            <a:off x="1828801" y="76200"/>
            <a:ext cx="9709607"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cs typeface="Arial" panose="020B0604020202020204" pitchFamily="34" charset="0"/>
              </a:rPr>
              <a:t>D</a:t>
            </a:r>
            <a:r>
              <a:rPr lang="vi-VN" altLang="en-US">
                <a:latin typeface="Arial" panose="020B0604020202020204" pitchFamily="34" charset="0"/>
                <a:cs typeface="Arial" panose="020B0604020202020204" pitchFamily="34" charset="0"/>
              </a:rPr>
              <a:t>anh </a:t>
            </a:r>
            <a:r>
              <a:rPr lang="en-US" altLang="en-US">
                <a:cs typeface="Arial" panose="020B0604020202020204" pitchFamily="34" charset="0"/>
              </a:rPr>
              <a:t>mục</a:t>
            </a:r>
            <a:r>
              <a:rPr lang="vi-VN" altLang="en-US">
                <a:latin typeface="Arial" panose="020B0604020202020204" pitchFamily="34" charset="0"/>
                <a:cs typeface="Arial" panose="020B0604020202020204" pitchFamily="34" charset="0"/>
              </a:rPr>
              <a:t> kiểm tra </a:t>
            </a:r>
            <a:r>
              <a:rPr lang="en-US" altLang="en-US">
                <a:cs typeface="Arial" panose="020B0604020202020204" pitchFamily="34" charset="0"/>
              </a:rPr>
              <a:t>các </a:t>
            </a:r>
            <a:r>
              <a:rPr lang="vi-VN" altLang="en-US">
                <a:latin typeface="Arial" panose="020B0604020202020204" pitchFamily="34" charset="0"/>
                <a:cs typeface="Arial" panose="020B0604020202020204" pitchFamily="34" charset="0"/>
              </a:rPr>
              <a:t>thiếu sót: </a:t>
            </a:r>
            <a:r>
              <a:rPr lang="en-US" altLang="en-US">
                <a:cs typeface="Arial" panose="020B0604020202020204" pitchFamily="34" charset="0"/>
              </a:rPr>
              <a:t>Mẫu (cont)</a:t>
            </a:r>
            <a:endParaRPr lang="en-US" altLang="en-US">
              <a:latin typeface="Arial" panose="020B0604020202020204" pitchFamily="34" charset="0"/>
              <a:cs typeface="Arial" panose="020B0604020202020204" pitchFamily="34" charset="0"/>
            </a:endParaRPr>
          </a:p>
        </p:txBody>
      </p:sp>
      <p:sp>
        <p:nvSpPr>
          <p:cNvPr id="46084" name="Rectangle 2">
            <a:extLst>
              <a:ext uri="{FF2B5EF4-FFF2-40B4-BE49-F238E27FC236}">
                <a16:creationId xmlns:a16="http://schemas.microsoft.com/office/drawing/2014/main" id="{F8A6B9A7-F3B3-4FB8-BBD7-A0A411A0FB03}"/>
              </a:ext>
            </a:extLst>
          </p:cNvPr>
          <p:cNvSpPr>
            <a:spLocks noGrp="1" noChangeArrowheads="1"/>
          </p:cNvSpPr>
          <p:nvPr>
            <p:ph type="body" idx="1"/>
          </p:nvPr>
        </p:nvSpPr>
        <p:spPr>
          <a:xfrm>
            <a:off x="1600200" y="609600"/>
            <a:ext cx="9144000" cy="5715000"/>
          </a:xfrm>
        </p:spPr>
        <p:txBody>
          <a:bodyPr/>
          <a:lstStyle/>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(Kiến trúc tồi?)</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Quy tắc kiến trúc của các phần này có rõ ràng và tự nhiên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mục nào liên quan đến yêu cầu và đã được mô tả ở đâu đó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Nó có bao hàm các yêu cầu không liên quan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Nó có trộn lẫn các yêu cầu và các giả thiết với nhau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Nó có trộn lẫn các yêu cầu và các thuộc tính miền với nhau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sự trộn lẫn không cần thiết giữa những thứ chắc năng và phi chức năng không?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tối nghĩa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những mục độc lập nào sở hữu những thứ phụ thuộc không được thể hiện rõ ràng?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khó thay đổi không?)</a:t>
            </a:r>
          </a:p>
          <a:p>
            <a:pPr marL="395288" lvl="1" indent="0">
              <a:spcBef>
                <a:spcPts val="600"/>
              </a:spcBef>
              <a:buClr>
                <a:srgbClr val="800080"/>
              </a:buClr>
              <a:buSzPct val="70000"/>
              <a:buFont typeface="Wingdings" panose="05000000000000000000" pitchFamily="2" charset="2"/>
              <a:buChar char=""/>
              <a:tabLst>
                <a:tab pos="395288"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thay đổi nào của nó yêu cầu sự lan truyền xuyên suốt các phần chính của tài liệu yêu cầu không?</a:t>
            </a:r>
          </a:p>
        </p:txBody>
      </p:sp>
      <p:sp>
        <p:nvSpPr>
          <p:cNvPr id="2" name="Slide Number Placeholder 1">
            <a:extLst>
              <a:ext uri="{FF2B5EF4-FFF2-40B4-BE49-F238E27FC236}">
                <a16:creationId xmlns:a16="http://schemas.microsoft.com/office/drawing/2014/main" id="{EE9F8439-5C29-4731-87C2-E9C3E7B57571}"/>
              </a:ext>
            </a:extLst>
          </p:cNvPr>
          <p:cNvSpPr>
            <a:spLocks noGrp="1"/>
          </p:cNvSpPr>
          <p:nvPr>
            <p:ph type="sldNum" sz="quarter" idx="12"/>
          </p:nvPr>
        </p:nvSpPr>
        <p:spPr/>
        <p:txBody>
          <a:bodyPr/>
          <a:lstStyle/>
          <a:p>
            <a:fld id="{BF1D70A4-F7F0-4D7F-A7A8-6127ED912B67}" type="slidenum">
              <a:rPr lang="en-US" smtClean="0"/>
              <a:t>13</a:t>
            </a:fld>
            <a:endParaRPr lang="en-US"/>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37D20CF-C477-4CB0-85DD-D6DDC62C9A2E}"/>
                  </a:ext>
                </a:extLst>
              </p14:cNvPr>
              <p14:cNvContentPartPr/>
              <p14:nvPr/>
            </p14:nvContentPartPr>
            <p14:xfrm>
              <a:off x="1159200" y="705960"/>
              <a:ext cx="9146520" cy="5258880"/>
            </p14:xfrm>
          </p:contentPart>
        </mc:Choice>
        <mc:Fallback>
          <p:pic>
            <p:nvPicPr>
              <p:cNvPr id="3" name="Ink 2">
                <a:extLst>
                  <a:ext uri="{FF2B5EF4-FFF2-40B4-BE49-F238E27FC236}">
                    <a16:creationId xmlns:a16="http://schemas.microsoft.com/office/drawing/2014/main" id="{737D20CF-C477-4CB0-85DD-D6DDC62C9A2E}"/>
                  </a:ext>
                </a:extLst>
              </p:cNvPr>
              <p:cNvPicPr/>
              <p:nvPr/>
            </p:nvPicPr>
            <p:blipFill>
              <a:blip r:embed="rId5"/>
              <a:stretch>
                <a:fillRect/>
              </a:stretch>
            </p:blipFill>
            <p:spPr>
              <a:xfrm>
                <a:off x="1149840" y="696600"/>
                <a:ext cx="9165240" cy="52776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1">
            <a:extLst>
              <a:ext uri="{FF2B5EF4-FFF2-40B4-BE49-F238E27FC236}">
                <a16:creationId xmlns:a16="http://schemas.microsoft.com/office/drawing/2014/main" id="{44DCC4CA-B436-4C94-8B45-857E4CE0B283}"/>
              </a:ext>
            </a:extLst>
          </p:cNvPr>
          <p:cNvSpPr>
            <a:spLocks noChangeArrowheads="1"/>
          </p:cNvSpPr>
          <p:nvPr/>
        </p:nvSpPr>
        <p:spPr bwMode="auto">
          <a:xfrm>
            <a:off x="1676400" y="685800"/>
            <a:ext cx="8839200" cy="5638800"/>
          </a:xfrm>
          <a:prstGeom prst="roundRect">
            <a:avLst>
              <a:gd name="adj" fmla="val 8421"/>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sp>
        <p:nvSpPr>
          <p:cNvPr id="48131" name="Rectangle 1">
            <a:extLst>
              <a:ext uri="{FF2B5EF4-FFF2-40B4-BE49-F238E27FC236}">
                <a16:creationId xmlns:a16="http://schemas.microsoft.com/office/drawing/2014/main" id="{E03A1FEB-C92C-461F-BC12-F1F6FE18B712}"/>
              </a:ext>
            </a:extLst>
          </p:cNvPr>
          <p:cNvSpPr>
            <a:spLocks noGrp="1" noChangeArrowheads="1"/>
          </p:cNvSpPr>
          <p:nvPr>
            <p:ph type="title"/>
          </p:nvPr>
        </p:nvSpPr>
        <p:spPr>
          <a:xfrm>
            <a:off x="1828801" y="76200"/>
            <a:ext cx="8653463" cy="609600"/>
          </a:xfrm>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300">
                <a:latin typeface="Arial" panose="020B0604020202020204" pitchFamily="34" charset="0"/>
                <a:cs typeface="Arial" panose="020B0604020202020204" pitchFamily="34" charset="0"/>
              </a:rPr>
              <a:t>Danh mục </a:t>
            </a:r>
            <a:r>
              <a:rPr lang="vi-VN" altLang="en-US" sz="2300">
                <a:latin typeface="Arial" panose="020B0604020202020204" pitchFamily="34" charset="0"/>
                <a:cs typeface="Arial" panose="020B0604020202020204" pitchFamily="34" charset="0"/>
              </a:rPr>
              <a:t>kiểm tra </a:t>
            </a:r>
            <a:r>
              <a:rPr lang="en-US" altLang="en-US" sz="2300">
                <a:latin typeface="Arial" panose="020B0604020202020204" pitchFamily="34" charset="0"/>
                <a:cs typeface="Arial" panose="020B0604020202020204" pitchFamily="34" charset="0"/>
              </a:rPr>
              <a:t>các chất lượng cụ thể</a:t>
            </a:r>
            <a:r>
              <a:rPr lang="vi-VN" altLang="en-US" sz="2300">
                <a:latin typeface="Arial" panose="020B0604020202020204" pitchFamily="34" charset="0"/>
                <a:cs typeface="Arial" panose="020B0604020202020204" pitchFamily="34" charset="0"/>
              </a:rPr>
              <a:t>: </a:t>
            </a:r>
            <a:r>
              <a:rPr lang="en-US" altLang="en-US" sz="2300">
                <a:latin typeface="Arial" panose="020B0604020202020204" pitchFamily="34" charset="0"/>
                <a:cs typeface="Arial" panose="020B0604020202020204" pitchFamily="34" charset="0"/>
              </a:rPr>
              <a:t>Mẫu</a:t>
            </a:r>
          </a:p>
        </p:txBody>
      </p:sp>
      <p:sp>
        <p:nvSpPr>
          <p:cNvPr id="48132" name="Rectangle 2">
            <a:extLst>
              <a:ext uri="{FF2B5EF4-FFF2-40B4-BE49-F238E27FC236}">
                <a16:creationId xmlns:a16="http://schemas.microsoft.com/office/drawing/2014/main" id="{8C7423A7-5D88-4BAE-826E-099EAC5355DE}"/>
              </a:ext>
            </a:extLst>
          </p:cNvPr>
          <p:cNvSpPr>
            <a:spLocks noGrp="1" noChangeArrowheads="1"/>
          </p:cNvSpPr>
          <p:nvPr>
            <p:ph type="body" idx="1"/>
          </p:nvPr>
        </p:nvSpPr>
        <p:spPr>
          <a:xfrm>
            <a:off x="1524000" y="838200"/>
            <a:ext cx="9144000" cy="5715000"/>
          </a:xfrm>
        </p:spPr>
        <p:txBody>
          <a:bodyPr/>
          <a:lstStyle/>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phản hồi không rõ ràng nào với giá trị đầu vào ngoài phạm vi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phản hồi không rõ ràng nào với giá trị đầu vào kỳ vọng nhận được quá sớm, quá muộn hoặc không bao giờ?</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sự nghiên cứu hoạt động của điều kiện đầu vào trong quá trình hoạt động là lặp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sự phục hồi hoạt động trong trường hợp đầu vào bão hòa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đầu ra nào được sinh ra nhanh hơn nó có thể được tiêu thụ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đầu vào nào từ các cảm biến không được sử dụng bởi phần mềm điều khiển?</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phải mọi chuỗi trạng thái từ một trạng thái nguy hiểm đều dẫn đến một trạng thái rủi ro thấp?</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Tính nhất quán của dữ liệu có được kiểm tra trước khi có một quyết định từ những dữ liệu đó?</a:t>
            </a:r>
          </a:p>
        </p:txBody>
      </p:sp>
      <p:sp>
        <p:nvSpPr>
          <p:cNvPr id="2" name="Slide Number Placeholder 1">
            <a:extLst>
              <a:ext uri="{FF2B5EF4-FFF2-40B4-BE49-F238E27FC236}">
                <a16:creationId xmlns:a16="http://schemas.microsoft.com/office/drawing/2014/main" id="{126C054C-6A12-4E1E-8CA9-F0138809957E}"/>
              </a:ext>
            </a:extLst>
          </p:cNvPr>
          <p:cNvSpPr>
            <a:spLocks noGrp="1"/>
          </p:cNvSpPr>
          <p:nvPr>
            <p:ph type="sldNum" sz="quarter" idx="12"/>
          </p:nvPr>
        </p:nvSpPr>
        <p:spPr/>
        <p:txBody>
          <a:bodyPr/>
          <a:lstStyle/>
          <a:p>
            <a:fld id="{BF1D70A4-F7F0-4D7F-A7A8-6127ED912B67}" type="slidenum">
              <a:rPr lang="en-US" smtClean="0"/>
              <a:t>14</a:t>
            </a:fld>
            <a:endParaRPr lang="en-US"/>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D8FF9D7-1D1A-4781-9F35-E2D0FFE70CBA}"/>
                  </a:ext>
                </a:extLst>
              </p14:cNvPr>
              <p14:cNvContentPartPr/>
              <p14:nvPr/>
            </p14:nvContentPartPr>
            <p14:xfrm>
              <a:off x="1823400" y="1551240"/>
              <a:ext cx="8295840" cy="4220280"/>
            </p14:xfrm>
          </p:contentPart>
        </mc:Choice>
        <mc:Fallback>
          <p:pic>
            <p:nvPicPr>
              <p:cNvPr id="3" name="Ink 2">
                <a:extLst>
                  <a:ext uri="{FF2B5EF4-FFF2-40B4-BE49-F238E27FC236}">
                    <a16:creationId xmlns:a16="http://schemas.microsoft.com/office/drawing/2014/main" id="{3D8FF9D7-1D1A-4781-9F35-E2D0FFE70CBA}"/>
                  </a:ext>
                </a:extLst>
              </p:cNvPr>
              <p:cNvPicPr/>
              <p:nvPr/>
            </p:nvPicPr>
            <p:blipFill>
              <a:blip r:embed="rId5"/>
              <a:stretch>
                <a:fillRect/>
              </a:stretch>
            </p:blipFill>
            <p:spPr>
              <a:xfrm>
                <a:off x="1814040" y="1541880"/>
                <a:ext cx="8314560" cy="42390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
            <a:extLst>
              <a:ext uri="{FF2B5EF4-FFF2-40B4-BE49-F238E27FC236}">
                <a16:creationId xmlns:a16="http://schemas.microsoft.com/office/drawing/2014/main" id="{D8E3D18D-E7FA-4B8F-9354-7B7868ED25EA}"/>
              </a:ext>
            </a:extLst>
          </p:cNvPr>
          <p:cNvSpPr>
            <a:spLocks noGrp="1" noChangeArrowheads="1"/>
          </p:cNvSpPr>
          <p:nvPr>
            <p:ph type="title"/>
          </p:nvPr>
        </p:nvSpPr>
        <p:spPr>
          <a:xfrm>
            <a:off x="1828801" y="228599"/>
            <a:ext cx="9794448" cy="1138287"/>
          </a:xfrm>
        </p:spPr>
        <p:txBody>
          <a:bodyPr>
            <a:normAutofit fontScale="90000"/>
          </a:bodyPr>
          <a:lstStyle/>
          <a:p>
            <a:pPr marL="41275" algn="ctr"/>
            <a:r>
              <a:rPr lang="en-US" altLang="vi-VN">
                <a:cs typeface="Arial" panose="020B0604020202020204" pitchFamily="34" charset="0"/>
              </a:rPr>
              <a:t>Danh mục  kiểm tra tính cụ thể của ngôn ngữ:</a:t>
            </a:r>
            <a:br>
              <a:rPr lang="en-US" altLang="vi-VN">
                <a:cs typeface="Arial" panose="020B0604020202020204" pitchFamily="34" charset="0"/>
              </a:rPr>
            </a:br>
            <a:r>
              <a:rPr lang="en-US" altLang="vi-VN">
                <a:cs typeface="Arial" panose="020B0604020202020204" pitchFamily="34" charset="0"/>
              </a:rPr>
              <a:t>một ví dụ về các mẫu phát biểu</a:t>
            </a:r>
          </a:p>
        </p:txBody>
      </p:sp>
      <p:sp>
        <p:nvSpPr>
          <p:cNvPr id="50180" name="Rectangle 2">
            <a:extLst>
              <a:ext uri="{FF2B5EF4-FFF2-40B4-BE49-F238E27FC236}">
                <a16:creationId xmlns:a16="http://schemas.microsoft.com/office/drawing/2014/main" id="{20250EEF-013D-473A-91C9-AD94DD350ED6}"/>
              </a:ext>
            </a:extLst>
          </p:cNvPr>
          <p:cNvSpPr>
            <a:spLocks noGrp="1" noChangeArrowheads="1"/>
          </p:cNvSpPr>
          <p:nvPr>
            <p:ph type="body" idx="1"/>
          </p:nvPr>
        </p:nvSpPr>
        <p:spPr>
          <a:xfrm>
            <a:off x="1524000" y="2055042"/>
            <a:ext cx="9144000" cy="4269557"/>
          </a:xfrm>
        </p:spPr>
        <p:txBody>
          <a:bodyPr>
            <a:normAutofit/>
          </a:bodyPr>
          <a:lstStyle/>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Phát biểu định danh này có được sử dụng một cách nhất quán xuyên suốt Tài liệu yêu cầu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Loại biểu thị cho phát biểu này có chính xác dẫn đến một yêu cầu, giả định, thuộc tính miền hoặc định nghĩa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Có phát tiêu chuẩn phù hợp nào được định nghĩa trong những điều kiện của các chất lượng có thể đo lường và các giao thức có thể đo lường?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Những lí do căn bản này có nhất quán với mục tiêu hệ thống đã định?</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Sự ưu tiên này có nhất quán với sự ưu tiên của các yêu cầu khác mà yêu cầu này đóng góp vào?</a:t>
            </a:r>
          </a:p>
        </p:txBody>
      </p:sp>
      <p:sp>
        <p:nvSpPr>
          <p:cNvPr id="2" name="Slide Number Placeholder 1">
            <a:extLst>
              <a:ext uri="{FF2B5EF4-FFF2-40B4-BE49-F238E27FC236}">
                <a16:creationId xmlns:a16="http://schemas.microsoft.com/office/drawing/2014/main" id="{377B6E3E-623E-443B-90EE-06FBF0A8B6C0}"/>
              </a:ext>
            </a:extLst>
          </p:cNvPr>
          <p:cNvSpPr>
            <a:spLocks noGrp="1"/>
          </p:cNvSpPr>
          <p:nvPr>
            <p:ph type="sldNum" sz="quarter" idx="12"/>
          </p:nvPr>
        </p:nvSpPr>
        <p:spPr/>
        <p:txBody>
          <a:bodyPr/>
          <a:lstStyle/>
          <a:p>
            <a:fld id="{BF1D70A4-F7F0-4D7F-A7A8-6127ED912B67}" type="slidenum">
              <a:rPr lang="en-US" smtClean="0"/>
              <a:t>15</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E75511E2-01B1-4C09-87B1-D1EF470A5F55}"/>
              </a:ext>
            </a:extLst>
          </p:cNvPr>
          <p:cNvSpPr>
            <a:spLocks noGrp="1" noChangeArrowheads="1"/>
          </p:cNvSpPr>
          <p:nvPr>
            <p:ph type="title"/>
          </p:nvPr>
        </p:nvSpPr>
        <p:spPr>
          <a:xfrm>
            <a:off x="1828801" y="228600"/>
            <a:ext cx="8653463" cy="609600"/>
          </a:xfrm>
        </p:spPr>
        <p:txBody>
          <a:bodyPr>
            <a:normAutofit fontScale="90000"/>
          </a:bodyPr>
          <a:lstStyle/>
          <a:p>
            <a:pPr marL="41275"/>
            <a:r>
              <a:rPr lang="vi-VN" altLang="en-US">
                <a:solidFill>
                  <a:srgbClr val="7030A0"/>
                </a:solidFill>
                <a:latin typeface="+mj-lt"/>
                <a:cs typeface="Arial" panose="020B0604020202020204" pitchFamily="34" charset="0"/>
              </a:rPr>
              <a:t>Các bảng kiểm tra quyết định</a:t>
            </a:r>
            <a:endParaRPr lang="en-US" altLang="en-US">
              <a:solidFill>
                <a:srgbClr val="7030A0"/>
              </a:solidFill>
              <a:latin typeface="+mj-lt"/>
              <a:cs typeface="Arial" panose="020B0604020202020204" pitchFamily="34" charset="0"/>
            </a:endParaRPr>
          </a:p>
        </p:txBody>
      </p:sp>
      <p:grpSp>
        <p:nvGrpSpPr>
          <p:cNvPr id="52227" name="Group 3">
            <a:extLst>
              <a:ext uri="{FF2B5EF4-FFF2-40B4-BE49-F238E27FC236}">
                <a16:creationId xmlns:a16="http://schemas.microsoft.com/office/drawing/2014/main" id="{AA61A289-C43B-46DC-A243-1442530165E4}"/>
              </a:ext>
            </a:extLst>
          </p:cNvPr>
          <p:cNvGrpSpPr>
            <a:grpSpLocks/>
          </p:cNvGrpSpPr>
          <p:nvPr/>
        </p:nvGrpSpPr>
        <p:grpSpPr bwMode="auto">
          <a:xfrm>
            <a:off x="717551" y="1698627"/>
            <a:ext cx="9871076" cy="3065463"/>
            <a:chOff x="-508" y="1347"/>
            <a:chExt cx="6218" cy="1931"/>
          </a:xfrm>
        </p:grpSpPr>
        <p:grpSp>
          <p:nvGrpSpPr>
            <p:cNvPr id="52231" name="Group 4">
              <a:extLst>
                <a:ext uri="{FF2B5EF4-FFF2-40B4-BE49-F238E27FC236}">
                  <a16:creationId xmlns:a16="http://schemas.microsoft.com/office/drawing/2014/main" id="{6FCEB227-C248-40F4-8DD7-2BA806FF27F2}"/>
                </a:ext>
              </a:extLst>
            </p:cNvPr>
            <p:cNvGrpSpPr>
              <a:grpSpLocks/>
            </p:cNvGrpSpPr>
            <p:nvPr/>
          </p:nvGrpSpPr>
          <p:grpSpPr bwMode="auto">
            <a:xfrm>
              <a:off x="-508" y="1435"/>
              <a:ext cx="6218" cy="1239"/>
              <a:chOff x="-508" y="1435"/>
              <a:chExt cx="6218" cy="1239"/>
            </a:xfrm>
          </p:grpSpPr>
          <p:sp>
            <p:nvSpPr>
              <p:cNvPr id="52237" name="AutoShape 5">
                <a:extLst>
                  <a:ext uri="{FF2B5EF4-FFF2-40B4-BE49-F238E27FC236}">
                    <a16:creationId xmlns:a16="http://schemas.microsoft.com/office/drawing/2014/main" id="{61159D37-8809-4D13-BA5E-A9D3DCB10F43}"/>
                  </a:ext>
                </a:extLst>
              </p:cNvPr>
              <p:cNvSpPr>
                <a:spLocks noChangeArrowheads="1"/>
              </p:cNvSpPr>
              <p:nvPr/>
            </p:nvSpPr>
            <p:spPr bwMode="auto">
              <a:xfrm>
                <a:off x="114" y="1478"/>
                <a:ext cx="5526" cy="1021"/>
              </a:xfrm>
              <a:prstGeom prst="roundRect">
                <a:avLst>
                  <a:gd name="adj" fmla="val 16667"/>
                </a:avLst>
              </a:prstGeom>
              <a:solidFill>
                <a:srgbClr val="E2E5FA"/>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graphicFrame>
            <p:nvGraphicFramePr>
              <p:cNvPr id="52238" name="Object 6">
                <a:extLst>
                  <a:ext uri="{FF2B5EF4-FFF2-40B4-BE49-F238E27FC236}">
                    <a16:creationId xmlns:a16="http://schemas.microsoft.com/office/drawing/2014/main" id="{0D87B45E-171D-4D54-8D2C-9BB042888CD8}"/>
                  </a:ext>
                </a:extLst>
              </p:cNvPr>
              <p:cNvGraphicFramePr>
                <a:graphicFrameLocks noChangeAspect="1"/>
              </p:cNvGraphicFramePr>
              <p:nvPr>
                <p:extLst>
                  <p:ext uri="{D42A27DB-BD31-4B8C-83A1-F6EECF244321}">
                    <p14:modId xmlns:p14="http://schemas.microsoft.com/office/powerpoint/2010/main" val="1967899314"/>
                  </p:ext>
                </p:extLst>
              </p:nvPr>
            </p:nvGraphicFramePr>
            <p:xfrm>
              <a:off x="-508" y="1435"/>
              <a:ext cx="6218" cy="1239"/>
            </p:xfrm>
            <a:graphic>
              <a:graphicData uri="http://schemas.openxmlformats.org/presentationml/2006/ole">
                <mc:AlternateContent xmlns:mc="http://schemas.openxmlformats.org/markup-compatibility/2006">
                  <mc:Choice xmlns:v="urn:schemas-microsoft-com:vml" Requires="v">
                    <p:oleObj spid="_x0000_s1076" name="Document" r:id="rId4" imgW="5798714" imgH="1160501" progId="Word.Document.8">
                      <p:embed/>
                    </p:oleObj>
                  </mc:Choice>
                  <mc:Fallback>
                    <p:oleObj name="Document" r:id="rId4" imgW="5798714" imgH="1160501" progId="Word.Document.8">
                      <p:embed/>
                      <p:pic>
                        <p:nvPicPr>
                          <p:cNvPr id="52238" name="Object 6">
                            <a:extLst>
                              <a:ext uri="{FF2B5EF4-FFF2-40B4-BE49-F238E27FC236}">
                                <a16:creationId xmlns:a16="http://schemas.microsoft.com/office/drawing/2014/main" id="{0D87B45E-171D-4D54-8D2C-9BB042888CD8}"/>
                              </a:ext>
                            </a:extLst>
                          </p:cNvPr>
                          <p:cNvPicPr>
                            <a:picLocks noChangeAspect="1" noChangeArrowheads="1"/>
                          </p:cNvPicPr>
                          <p:nvPr/>
                        </p:nvPicPr>
                        <p:blipFill>
                          <a:blip r:embed="rId5"/>
                          <a:srcRect/>
                          <a:stretch>
                            <a:fillRect/>
                          </a:stretch>
                        </p:blipFill>
                        <p:spPr bwMode="auto">
                          <a:xfrm>
                            <a:off x="-508" y="1435"/>
                            <a:ext cx="6218" cy="1239"/>
                          </a:xfrm>
                          <a:prstGeom prst="rect">
                            <a:avLst/>
                          </a:prstGeom>
                          <a:noFill/>
                          <a:ln>
                            <a:noFill/>
                          </a:ln>
                          <a:effectLst/>
                        </p:spPr>
                      </p:pic>
                    </p:oleObj>
                  </mc:Fallback>
                </mc:AlternateContent>
              </a:graphicData>
            </a:graphic>
          </p:graphicFrame>
          <p:sp>
            <p:nvSpPr>
              <p:cNvPr id="52239" name="Line 7">
                <a:extLst>
                  <a:ext uri="{FF2B5EF4-FFF2-40B4-BE49-F238E27FC236}">
                    <a16:creationId xmlns:a16="http://schemas.microsoft.com/office/drawing/2014/main" id="{DD3B8815-3912-4A4B-974A-63C99BEB3A15}"/>
                  </a:ext>
                </a:extLst>
              </p:cNvPr>
              <p:cNvSpPr>
                <a:spLocks noChangeShapeType="1"/>
              </p:cNvSpPr>
              <p:nvPr/>
            </p:nvSpPr>
            <p:spPr bwMode="auto">
              <a:xfrm>
                <a:off x="219" y="2099"/>
                <a:ext cx="5322" cy="0"/>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0" name="Line 8">
                <a:extLst>
                  <a:ext uri="{FF2B5EF4-FFF2-40B4-BE49-F238E27FC236}">
                    <a16:creationId xmlns:a16="http://schemas.microsoft.com/office/drawing/2014/main" id="{A055D59C-4A16-43AA-A8D0-AA70DC04E044}"/>
                  </a:ext>
                </a:extLst>
              </p:cNvPr>
              <p:cNvSpPr>
                <a:spLocks noChangeShapeType="1"/>
              </p:cNvSpPr>
              <p:nvPr/>
            </p:nvSpPr>
            <p:spPr bwMode="auto">
              <a:xfrm>
                <a:off x="3223" y="1478"/>
                <a:ext cx="0" cy="1021"/>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2232" name="Line 11">
              <a:extLst>
                <a:ext uri="{FF2B5EF4-FFF2-40B4-BE49-F238E27FC236}">
                  <a16:creationId xmlns:a16="http://schemas.microsoft.com/office/drawing/2014/main" id="{3DC83237-4121-4639-8175-CA2660B1B546}"/>
                </a:ext>
              </a:extLst>
            </p:cNvPr>
            <p:cNvSpPr>
              <a:spLocks noChangeShapeType="1"/>
            </p:cNvSpPr>
            <p:nvPr/>
          </p:nvSpPr>
          <p:spPr bwMode="auto">
            <a:xfrm flipH="1">
              <a:off x="1134" y="1347"/>
              <a:ext cx="466" cy="158"/>
            </a:xfrm>
            <a:prstGeom prst="line">
              <a:avLst/>
            </a:prstGeom>
            <a:noFill/>
            <a:ln w="12600" cap="sq">
              <a:solidFill>
                <a:srgbClr val="009999"/>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3" name="Line 12">
              <a:extLst>
                <a:ext uri="{FF2B5EF4-FFF2-40B4-BE49-F238E27FC236}">
                  <a16:creationId xmlns:a16="http://schemas.microsoft.com/office/drawing/2014/main" id="{6143243C-546A-40FD-BAEF-E0B82D561D8B}"/>
                </a:ext>
              </a:extLst>
            </p:cNvPr>
            <p:cNvSpPr>
              <a:spLocks noChangeShapeType="1"/>
            </p:cNvSpPr>
            <p:nvPr/>
          </p:nvSpPr>
          <p:spPr bwMode="auto">
            <a:xfrm>
              <a:off x="114" y="1861"/>
              <a:ext cx="53" cy="1417"/>
            </a:xfrm>
            <a:prstGeom prst="line">
              <a:avLst/>
            </a:prstGeom>
            <a:noFill/>
            <a:ln w="12600" cap="sq">
              <a:solidFill>
                <a:srgbClr val="009999"/>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5" name="AutoShape 15">
              <a:extLst>
                <a:ext uri="{FF2B5EF4-FFF2-40B4-BE49-F238E27FC236}">
                  <a16:creationId xmlns:a16="http://schemas.microsoft.com/office/drawing/2014/main" id="{D9104086-2556-4B68-91F5-7A0759F030DD}"/>
                </a:ext>
              </a:extLst>
            </p:cNvPr>
            <p:cNvSpPr>
              <a:spLocks noChangeArrowheads="1"/>
            </p:cNvSpPr>
            <p:nvPr/>
          </p:nvSpPr>
          <p:spPr bwMode="auto">
            <a:xfrm>
              <a:off x="4308" y="1456"/>
              <a:ext cx="162" cy="1106"/>
            </a:xfrm>
            <a:prstGeom prst="roundRect">
              <a:avLst>
                <a:gd name="adj" fmla="val 50000"/>
              </a:avLst>
            </a:prstGeom>
            <a:noFill/>
            <a:ln w="12600" cap="sq">
              <a:solidFill>
                <a:srgbClr val="800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sp>
          <p:nvSpPr>
            <p:cNvPr id="52236" name="Line 17">
              <a:extLst>
                <a:ext uri="{FF2B5EF4-FFF2-40B4-BE49-F238E27FC236}">
                  <a16:creationId xmlns:a16="http://schemas.microsoft.com/office/drawing/2014/main" id="{1D2B0F2C-94D4-427C-A9B1-19ECED5C1A1C}"/>
                </a:ext>
              </a:extLst>
            </p:cNvPr>
            <p:cNvSpPr>
              <a:spLocks noChangeShapeType="1"/>
            </p:cNvSpPr>
            <p:nvPr/>
          </p:nvSpPr>
          <p:spPr bwMode="auto">
            <a:xfrm flipH="1">
              <a:off x="3360" y="2562"/>
              <a:ext cx="864" cy="211"/>
            </a:xfrm>
            <a:prstGeom prst="line">
              <a:avLst/>
            </a:prstGeom>
            <a:noFill/>
            <a:ln w="12600" cap="sq">
              <a:solidFill>
                <a:srgbClr val="35227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2228" name="Rectangle 3">
            <a:extLst>
              <a:ext uri="{FF2B5EF4-FFF2-40B4-BE49-F238E27FC236}">
                <a16:creationId xmlns:a16="http://schemas.microsoft.com/office/drawing/2014/main" id="{58FD30D8-DB1D-4E75-B554-FEE81F68BD7C}"/>
              </a:ext>
            </a:extLst>
          </p:cNvPr>
          <p:cNvSpPr>
            <a:spLocks noChangeArrowheads="1"/>
          </p:cNvSpPr>
          <p:nvPr/>
        </p:nvSpPr>
        <p:spPr bwMode="auto">
          <a:xfrm>
            <a:off x="5900738" y="3962401"/>
            <a:ext cx="45720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Clr>
                <a:srgbClr val="000000"/>
              </a:buClr>
              <a:buSzPct val="100000"/>
              <a:buFont typeface="Times New Roman" panose="02020603050405020304" pitchFamily="18" charset="0"/>
              <a:buNone/>
            </a:pPr>
            <a:r>
              <a:rPr lang="en-US" altLang="en-US" sz="2000">
                <a:solidFill>
                  <a:srgbClr val="800080"/>
                </a:solidFill>
                <a:latin typeface="Comic Sans MS" panose="030F0702030302020204" pitchFamily="66" charset="0"/>
              </a:rPr>
              <a:t>Số các trường hợp phối hợp&lt; </a:t>
            </a:r>
            <a:r>
              <a:rPr lang="en-US" altLang="en-US">
                <a:solidFill>
                  <a:srgbClr val="009A9A"/>
                </a:solidFill>
                <a:latin typeface="Comic Sans MS" panose="030F0702030302020204" pitchFamily="66" charset="0"/>
              </a:rPr>
              <a:t>2</a:t>
            </a:r>
            <a:r>
              <a:rPr lang="en-US" altLang="en-US" baseline="25000">
                <a:solidFill>
                  <a:srgbClr val="009A9A"/>
                </a:solidFill>
                <a:latin typeface="Comic Sans MS" panose="030F0702030302020204" pitchFamily="66" charset="0"/>
              </a:rPr>
              <a:t>N</a:t>
            </a:r>
            <a:endParaRPr lang="en-US" altLang="en-US" baseline="25000">
              <a:solidFill>
                <a:srgbClr val="FFFFFF"/>
              </a:solidFill>
              <a:latin typeface="Comic Sans MS" panose="030F0702030302020204" pitchFamily="66" charset="0"/>
            </a:endParaRPr>
          </a:p>
          <a:p>
            <a:pPr algn="ctr">
              <a:spcBef>
                <a:spcPts val="113"/>
              </a:spcBef>
              <a:buClr>
                <a:srgbClr val="000000"/>
              </a:buClr>
              <a:buSzPct val="100000"/>
            </a:pPr>
            <a:r>
              <a:rPr lang="en-US" altLang="en-US">
                <a:solidFill>
                  <a:srgbClr val="009A9A"/>
                </a:solidFill>
                <a:latin typeface="Symbol" panose="05050102010706020507" pitchFamily="18" charset="2"/>
              </a:rPr>
              <a:t></a:t>
            </a:r>
            <a:r>
              <a:rPr lang="en-US" altLang="en-US">
                <a:solidFill>
                  <a:srgbClr val="009A9A"/>
                </a:solidFill>
                <a:latin typeface="Comic Sans MS" panose="030F0702030302020204" pitchFamily="66" charset="0"/>
              </a:rPr>
              <a:t>thiếu trường hợp</a:t>
            </a:r>
            <a:endParaRPr lang="en-US" altLang="en-US">
              <a:solidFill>
                <a:srgbClr val="FFFFFF"/>
              </a:solidFill>
              <a:latin typeface="Comic Sans MS" panose="030F0702030302020204" pitchFamily="66" charset="0"/>
            </a:endParaRPr>
          </a:p>
          <a:p>
            <a:pPr algn="ctr">
              <a:spcBef>
                <a:spcPts val="275"/>
              </a:spcBef>
              <a:buClr>
                <a:srgbClr val="000000"/>
              </a:buClr>
              <a:buSzPct val="100000"/>
            </a:pPr>
            <a:endParaRPr lang="en-US" altLang="en-US">
              <a:solidFill>
                <a:srgbClr val="009A9A"/>
              </a:solidFill>
              <a:latin typeface="Comic Sans MS" panose="030F0702030302020204" pitchFamily="66" charset="0"/>
            </a:endParaRPr>
          </a:p>
          <a:p>
            <a:pPr algn="ctr">
              <a:spcBef>
                <a:spcPts val="275"/>
              </a:spcBef>
              <a:buClr>
                <a:srgbClr val="000000"/>
              </a:buClr>
              <a:buSzPct val="100000"/>
            </a:pPr>
            <a:r>
              <a:rPr lang="en-US" altLang="en-US">
                <a:solidFill>
                  <a:srgbClr val="009A9A"/>
                </a:solidFill>
                <a:latin typeface="Comic Sans MS" panose="030F0702030302020204" pitchFamily="66" charset="0"/>
              </a:rPr>
              <a:t>(số các trường hợp phối hợp </a:t>
            </a:r>
            <a:r>
              <a:rPr lang="en-US" altLang="en-US" sz="2000">
                <a:solidFill>
                  <a:srgbClr val="800080"/>
                </a:solidFill>
                <a:latin typeface="Comic Sans MS" panose="030F0702030302020204" pitchFamily="66" charset="0"/>
              </a:rPr>
              <a:t>&gt; </a:t>
            </a:r>
            <a:r>
              <a:rPr lang="en-US" altLang="en-US">
                <a:solidFill>
                  <a:srgbClr val="009A9A"/>
                </a:solidFill>
                <a:latin typeface="Comic Sans MS" panose="030F0702030302020204" pitchFamily="66" charset="0"/>
              </a:rPr>
              <a:t>2</a:t>
            </a:r>
            <a:r>
              <a:rPr lang="en-US" altLang="en-US" baseline="25000">
                <a:solidFill>
                  <a:srgbClr val="009A9A"/>
                </a:solidFill>
                <a:latin typeface="Comic Sans MS" panose="030F0702030302020204" pitchFamily="66" charset="0"/>
              </a:rPr>
              <a:t>N</a:t>
            </a:r>
            <a:endParaRPr lang="en-US" altLang="en-US" baseline="25000">
              <a:solidFill>
                <a:srgbClr val="FFFFFF"/>
              </a:solidFill>
              <a:latin typeface="Comic Sans MS" panose="030F0702030302020204" pitchFamily="66" charset="0"/>
            </a:endParaRPr>
          </a:p>
          <a:p>
            <a:pPr algn="ctr">
              <a:spcBef>
                <a:spcPts val="113"/>
              </a:spcBef>
              <a:buClr>
                <a:srgbClr val="000000"/>
              </a:buClr>
              <a:buSzPct val="100000"/>
            </a:pPr>
            <a:r>
              <a:rPr lang="en-US" altLang="en-US">
                <a:solidFill>
                  <a:srgbClr val="800080"/>
                </a:solidFill>
                <a:latin typeface="Comic Sans MS" panose="030F0702030302020204" pitchFamily="66" charset="0"/>
              </a:rPr>
              <a:t>=&gt;  </a:t>
            </a:r>
            <a:r>
              <a:rPr lang="en-US" altLang="en-US">
                <a:solidFill>
                  <a:srgbClr val="009A9A"/>
                </a:solidFill>
                <a:latin typeface="Comic Sans MS" panose="030F0702030302020204" pitchFamily="66" charset="0"/>
              </a:rPr>
              <a:t>thừa trường hợp )</a:t>
            </a:r>
            <a:endParaRPr lang="en-US" altLang="en-US">
              <a:solidFill>
                <a:srgbClr val="FFFFFF"/>
              </a:solidFill>
              <a:latin typeface="Comic Sans MS" panose="030F0702030302020204" pitchFamily="66" charset="0"/>
            </a:endParaRPr>
          </a:p>
        </p:txBody>
      </p:sp>
      <p:sp>
        <p:nvSpPr>
          <p:cNvPr id="52229" name="object 44">
            <a:extLst>
              <a:ext uri="{FF2B5EF4-FFF2-40B4-BE49-F238E27FC236}">
                <a16:creationId xmlns:a16="http://schemas.microsoft.com/office/drawing/2014/main" id="{C18433C1-4533-458B-BB3D-B868D1B4B4D8}"/>
              </a:ext>
            </a:extLst>
          </p:cNvPr>
          <p:cNvSpPr txBox="1">
            <a:spLocks noChangeArrowheads="1"/>
          </p:cNvSpPr>
          <p:nvPr/>
        </p:nvSpPr>
        <p:spPr bwMode="auto">
          <a:xfrm>
            <a:off x="1704975" y="4764088"/>
            <a:ext cx="2836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vi-VN" altLang="vi-VN" i="1">
                <a:solidFill>
                  <a:srgbClr val="009A9A"/>
                </a:solidFill>
                <a:cs typeface="Arial" panose="020B0604020202020204" pitchFamily="34" charset="0"/>
              </a:rPr>
              <a:t>N </a:t>
            </a:r>
            <a:r>
              <a:rPr lang="vi-VN" altLang="vi-VN">
                <a:solidFill>
                  <a:srgbClr val="009A9A"/>
                </a:solidFill>
                <a:cs typeface="Arial" panose="020B0604020202020204" pitchFamily="34" charset="0"/>
              </a:rPr>
              <a:t>Các điều kiện đầu vào</a:t>
            </a:r>
            <a:endParaRPr lang="vi-VN" altLang="vi-VN">
              <a:solidFill>
                <a:srgbClr val="FFFFFF"/>
              </a:solidFill>
              <a:cs typeface="Arial" panose="020B0604020202020204" pitchFamily="34" charset="0"/>
            </a:endParaRPr>
          </a:p>
        </p:txBody>
      </p:sp>
      <p:sp>
        <p:nvSpPr>
          <p:cNvPr id="52230" name="Left Brace 21">
            <a:extLst>
              <a:ext uri="{FF2B5EF4-FFF2-40B4-BE49-F238E27FC236}">
                <a16:creationId xmlns:a16="http://schemas.microsoft.com/office/drawing/2014/main" id="{4D5F2F38-F88A-471B-975D-9F85A8B4B7E5}"/>
              </a:ext>
            </a:extLst>
          </p:cNvPr>
          <p:cNvSpPr>
            <a:spLocks/>
          </p:cNvSpPr>
          <p:nvPr/>
        </p:nvSpPr>
        <p:spPr bwMode="auto">
          <a:xfrm>
            <a:off x="1704975" y="1949450"/>
            <a:ext cx="166688" cy="8651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sp>
        <p:nvSpPr>
          <p:cNvPr id="2" name="Slide Number Placeholder 1">
            <a:extLst>
              <a:ext uri="{FF2B5EF4-FFF2-40B4-BE49-F238E27FC236}">
                <a16:creationId xmlns:a16="http://schemas.microsoft.com/office/drawing/2014/main" id="{B54211D5-69EB-4519-991E-8B590854ADC8}"/>
              </a:ext>
            </a:extLst>
          </p:cNvPr>
          <p:cNvSpPr>
            <a:spLocks noGrp="1"/>
          </p:cNvSpPr>
          <p:nvPr>
            <p:ph type="sldNum" sz="quarter" idx="12"/>
          </p:nvPr>
        </p:nvSpPr>
        <p:spPr/>
        <p:txBody>
          <a:bodyPr/>
          <a:lstStyle/>
          <a:p>
            <a:fld id="{BF1D70A4-F7F0-4D7F-A7A8-6127ED912B67}" type="slidenum">
              <a:rPr lang="en-US" smtClean="0"/>
              <a:t>16</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
            <a:extLst>
              <a:ext uri="{FF2B5EF4-FFF2-40B4-BE49-F238E27FC236}">
                <a16:creationId xmlns:a16="http://schemas.microsoft.com/office/drawing/2014/main" id="{F125E49E-9998-40C7-AEB2-9BB41D941C62}"/>
              </a:ext>
            </a:extLst>
          </p:cNvPr>
          <p:cNvSpPr>
            <a:spLocks noGrp="1" noChangeArrowheads="1"/>
          </p:cNvSpPr>
          <p:nvPr>
            <p:ph type="title"/>
          </p:nvPr>
        </p:nvSpPr>
        <p:spPr>
          <a:xfrm>
            <a:off x="2014538" y="533401"/>
            <a:ext cx="7110608" cy="609600"/>
          </a:xfrm>
        </p:spPr>
        <p:txBody>
          <a:bodyPr>
            <a:noAutofit/>
          </a:bodyPr>
          <a:lstStyle/>
          <a:p>
            <a:pPr marL="41275" algn="ctr"/>
            <a:r>
              <a:rPr lang="en-US" altLang="vi-VN" sz="3200">
                <a:solidFill>
                  <a:srgbClr val="7030A0"/>
                </a:solidFill>
                <a:cs typeface="Arial" panose="020B0604020202020204" pitchFamily="34" charset="0"/>
              </a:rPr>
              <a:t>Biểu đồ và các bảng kiểm tra sự rõ ràng của ngôn ngữ</a:t>
            </a:r>
          </a:p>
        </p:txBody>
      </p:sp>
      <p:sp>
        <p:nvSpPr>
          <p:cNvPr id="54276" name="Rectangle 2">
            <a:extLst>
              <a:ext uri="{FF2B5EF4-FFF2-40B4-BE49-F238E27FC236}">
                <a16:creationId xmlns:a16="http://schemas.microsoft.com/office/drawing/2014/main" id="{1443EEBF-5DFA-4A76-9860-001C00B3FB66}"/>
              </a:ext>
            </a:extLst>
          </p:cNvPr>
          <p:cNvSpPr>
            <a:spLocks noGrp="1" noChangeArrowheads="1"/>
          </p:cNvSpPr>
          <p:nvPr>
            <p:ph type="body" idx="1"/>
          </p:nvPr>
        </p:nvSpPr>
        <p:spPr>
          <a:xfrm>
            <a:off x="1524000" y="1913641"/>
            <a:ext cx="9144000" cy="4410958"/>
          </a:xfrm>
        </p:spPr>
        <p:txBody>
          <a:bodyPr>
            <a:normAutofit/>
          </a:bodyPr>
          <a:lstStyle/>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Có đầu ra nào của Biểu đồ luồng dữ liệu không hoạt động xuôi theo hoạt động con trong Biểu đồ luồng dữ liệu được làm mịn trong hoạt động này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Có mối quan hệ nào trong Biểu đồ thực thể - liên kết không thỏa đáng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Có đầu vào (đầu ra) hoạt động của Biểu đồ luồng dữ liệu này không được trình bày trong Biểu đồ thực thể - liên kết?</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Dấu vết của sự kiện này trong Biểu đồ thực thể - liên kết được phủ bởi quỹ đạo trong Sơ đồ máy trạng thái?</a:t>
            </a:r>
          </a:p>
        </p:txBody>
      </p:sp>
      <p:sp>
        <p:nvSpPr>
          <p:cNvPr id="2" name="Slide Number Placeholder 1">
            <a:extLst>
              <a:ext uri="{FF2B5EF4-FFF2-40B4-BE49-F238E27FC236}">
                <a16:creationId xmlns:a16="http://schemas.microsoft.com/office/drawing/2014/main" id="{F7CF0259-2899-4C06-8AC5-EEE67A3619B7}"/>
              </a:ext>
            </a:extLst>
          </p:cNvPr>
          <p:cNvSpPr>
            <a:spLocks noGrp="1"/>
          </p:cNvSpPr>
          <p:nvPr>
            <p:ph type="sldNum" sz="quarter" idx="12"/>
          </p:nvPr>
        </p:nvSpPr>
        <p:spPr/>
        <p:txBody>
          <a:bodyPr/>
          <a:lstStyle/>
          <a:p>
            <a:fld id="{BF1D70A4-F7F0-4D7F-A7A8-6127ED912B67}" type="slidenum">
              <a:rPr lang="en-US" smtClean="0"/>
              <a:t>17</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77AD3AAC-F5BE-463F-830A-1D85C664A9B0}"/>
              </a:ext>
            </a:extLst>
          </p:cNvPr>
          <p:cNvSpPr>
            <a:spLocks noGrp="1" noChangeArrowheads="1"/>
          </p:cNvSpPr>
          <p:nvPr>
            <p:ph type="title"/>
          </p:nvPr>
        </p:nvSpPr>
        <p:spPr>
          <a:xfrm>
            <a:off x="2717130" y="354013"/>
            <a:ext cx="6941891" cy="609600"/>
          </a:xfrm>
        </p:spPr>
        <p:txBody>
          <a:bodyPr vert="horz" lIns="91440" tIns="45720" rIns="91440" bIns="45720" rtlCol="0" anchor="t">
            <a:noAutofit/>
          </a:bodyPr>
          <a:lstStyle/>
          <a:p>
            <a:pPr marL="41275" algn="ctr"/>
            <a:r>
              <a:rPr lang="vi-VN" sz="3200" dirty="0">
                <a:solidFill>
                  <a:srgbClr val="7030A0"/>
                </a:solidFill>
                <a:cs typeface="Arial" panose="020B0604020202020204" pitchFamily="34" charset="0"/>
              </a:rPr>
              <a:t>Biều đồ </a:t>
            </a:r>
            <a:r>
              <a:rPr lang="vi-VN" sz="3200">
                <a:solidFill>
                  <a:srgbClr val="7030A0"/>
                </a:solidFill>
                <a:cs typeface="Arial" panose="020B0604020202020204" pitchFamily="34" charset="0"/>
              </a:rPr>
              <a:t>và </a:t>
            </a:r>
            <a:r>
              <a:rPr lang="vi-VN" sz="3200" dirty="0">
                <a:solidFill>
                  <a:srgbClr val="7030A0"/>
                </a:solidFill>
                <a:cs typeface="Arial" panose="020B0604020202020204" pitchFamily="34" charset="0"/>
              </a:rPr>
              <a:t>các bảng kiểm tra sự rõ ràng của </a:t>
            </a:r>
            <a:r>
              <a:rPr lang="vi-VN" sz="3200">
                <a:solidFill>
                  <a:srgbClr val="7030A0"/>
                </a:solidFill>
                <a:cs typeface="Arial" panose="020B0604020202020204" pitchFamily="34" charset="0"/>
              </a:rPr>
              <a:t>ngôn ngữ</a:t>
            </a:r>
            <a:r>
              <a:rPr lang="vi-VN" sz="3200" dirty="0">
                <a:solidFill>
                  <a:srgbClr val="7030A0"/>
                </a:solidFill>
                <a:cs typeface="Arial" panose="020B0604020202020204" pitchFamily="34" charset="0"/>
              </a:rPr>
              <a:t> (2)</a:t>
            </a:r>
            <a:endParaRPr lang="en-US" sz="3200" dirty="0">
              <a:solidFill>
                <a:srgbClr val="7030A0"/>
              </a:solidFill>
              <a:cs typeface="Arial" panose="020B0604020202020204" pitchFamily="34" charset="0"/>
            </a:endParaRPr>
          </a:p>
        </p:txBody>
      </p:sp>
      <p:sp>
        <p:nvSpPr>
          <p:cNvPr id="56324" name="Rectangle 2">
            <a:extLst>
              <a:ext uri="{FF2B5EF4-FFF2-40B4-BE49-F238E27FC236}">
                <a16:creationId xmlns:a16="http://schemas.microsoft.com/office/drawing/2014/main" id="{51F4FF01-F6F9-4298-A94B-4AFF1AAE0279}"/>
              </a:ext>
            </a:extLst>
          </p:cNvPr>
          <p:cNvSpPr>
            <a:spLocks noGrp="1" noChangeArrowheads="1"/>
          </p:cNvSpPr>
          <p:nvPr>
            <p:ph type="body" idx="1"/>
          </p:nvPr>
        </p:nvSpPr>
        <p:spPr>
          <a:xfrm>
            <a:off x="1768476" y="1791093"/>
            <a:ext cx="8839200" cy="4550005"/>
          </a:xfrm>
        </p:spPr>
        <p:txBody>
          <a:bodyPr/>
          <a:lstStyle/>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solidFill>
                  <a:srgbClr val="352270"/>
                </a:solidFill>
                <a:cs typeface="Arial" panose="020B0604020202020204" pitchFamily="34" charset="0"/>
              </a:rPr>
              <a:t>Liệu có bất kỳ trạng thái kết thúc nào trong Sơ đồ máy trạng thái mà không có đầu ra?</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solidFill>
                  <a:srgbClr val="352270"/>
                </a:solidFill>
                <a:cs typeface="Arial" panose="020B0604020202020204" pitchFamily="34" charset="0"/>
              </a:rPr>
              <a:t>Liệu có thuộc tính/mối quan hệ động nào định nghĩa trạng thái này trong Sơ đồ máy trạng thái mà không được khai báo Sơ đồ thực thể - liên kết?</a:t>
            </a:r>
          </a:p>
          <a:p>
            <a:pPr marL="0" lvl="1" indent="0">
              <a:spcBef>
                <a:spcPts val="600"/>
              </a:spcBef>
              <a:buClr>
                <a:srgbClr val="800080"/>
              </a:buClr>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vi-VN" altLang="en-US" sz="2800">
                <a:solidFill>
                  <a:srgbClr val="352270"/>
                </a:solidFill>
                <a:latin typeface="Arial" panose="020B0604020202020204" pitchFamily="34" charset="0"/>
                <a:cs typeface="Arial" panose="020B0604020202020204" pitchFamily="34" charset="0"/>
              </a:rPr>
              <a:t>      </a:t>
            </a:r>
            <a:r>
              <a:rPr lang="en-US" altLang="en-US" sz="2800">
                <a:solidFill>
                  <a:srgbClr val="352270"/>
                </a:solidFill>
                <a:cs typeface="Arial" panose="020B0604020202020204" pitchFamily="34" charset="0"/>
              </a:rPr>
              <a:t>  </a:t>
            </a:r>
          </a:p>
          <a:p>
            <a:pPr marL="801688" lvl="1" indent="0">
              <a:spcBef>
                <a:spcPts val="600"/>
              </a:spcBef>
              <a:buClr>
                <a:srgbClr val="800080"/>
              </a:buClr>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solidFill>
                  <a:srgbClr val="352270"/>
                </a:solidFill>
                <a:cs typeface="Arial" panose="020B0604020202020204" pitchFamily="34" charset="0"/>
              </a:rPr>
              <a:t> Có thể được tự động hóa bởi các công cụ</a:t>
            </a:r>
          </a:p>
        </p:txBody>
      </p:sp>
      <p:sp>
        <p:nvSpPr>
          <p:cNvPr id="56325" name="Right Arrow 1">
            <a:extLst>
              <a:ext uri="{FF2B5EF4-FFF2-40B4-BE49-F238E27FC236}">
                <a16:creationId xmlns:a16="http://schemas.microsoft.com/office/drawing/2014/main" id="{7004766B-FBE0-4914-808F-AE69A254E558}"/>
              </a:ext>
            </a:extLst>
          </p:cNvPr>
          <p:cNvSpPr>
            <a:spLocks noChangeArrowheads="1"/>
          </p:cNvSpPr>
          <p:nvPr/>
        </p:nvSpPr>
        <p:spPr bwMode="auto">
          <a:xfrm>
            <a:off x="2183566" y="4765890"/>
            <a:ext cx="488950" cy="242887"/>
          </a:xfrm>
          <a:prstGeom prst="rightArrow">
            <a:avLst>
              <a:gd name="adj1" fmla="val 50000"/>
              <a:gd name="adj2" fmla="val 49861"/>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sp>
        <p:nvSpPr>
          <p:cNvPr id="2" name="Slide Number Placeholder 1">
            <a:extLst>
              <a:ext uri="{FF2B5EF4-FFF2-40B4-BE49-F238E27FC236}">
                <a16:creationId xmlns:a16="http://schemas.microsoft.com/office/drawing/2014/main" id="{CF6F955A-AF3D-40B9-9758-7FF6A73BAC15}"/>
              </a:ext>
            </a:extLst>
          </p:cNvPr>
          <p:cNvSpPr>
            <a:spLocks noGrp="1"/>
          </p:cNvSpPr>
          <p:nvPr>
            <p:ph type="sldNum" sz="quarter" idx="12"/>
          </p:nvPr>
        </p:nvSpPr>
        <p:spPr/>
        <p:txBody>
          <a:bodyPr/>
          <a:lstStyle/>
          <a:p>
            <a:fld id="{BF1D70A4-F7F0-4D7F-A7A8-6127ED912B67}" type="slidenum">
              <a:rPr lang="en-US" smtClean="0"/>
              <a:t>18</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E22E86CD-C0C4-41BC-9B1C-20A7BCEF61EA}"/>
              </a:ext>
            </a:extLst>
          </p:cNvPr>
          <p:cNvSpPr>
            <a:spLocks noGrp="1" noChangeArrowheads="1"/>
          </p:cNvSpPr>
          <p:nvPr>
            <p:ph type="title"/>
          </p:nvPr>
        </p:nvSpPr>
        <p:spPr>
          <a:xfrm>
            <a:off x="1828801" y="76200"/>
            <a:ext cx="8653463" cy="457200"/>
          </a:xfrm>
        </p:spPr>
        <p:txBody>
          <a:bodyPr>
            <a:normAutofit fontScale="90000"/>
          </a:bodyPr>
          <a:lstStyle/>
          <a:p>
            <a:pPr marL="41275"/>
            <a:r>
              <a:rPr lang="vi-VN" altLang="en-US">
                <a:latin typeface="Arial" panose="020B0604020202020204" pitchFamily="34" charset="0"/>
                <a:cs typeface="Arial" panose="020B0604020202020204" pitchFamily="34" charset="0"/>
              </a:rPr>
              <a:t>Kế hoạch duyệt lại dựa trên quá trình</a:t>
            </a:r>
            <a:endParaRPr lang="en-US" altLang="en-US">
              <a:latin typeface="Arial" panose="020B0604020202020204" pitchFamily="34" charset="0"/>
              <a:cs typeface="Arial" panose="020B0604020202020204" pitchFamily="34" charset="0"/>
            </a:endParaRPr>
          </a:p>
        </p:txBody>
      </p:sp>
      <p:sp>
        <p:nvSpPr>
          <p:cNvPr id="58371" name="Rectangle 2">
            <a:extLst>
              <a:ext uri="{FF2B5EF4-FFF2-40B4-BE49-F238E27FC236}">
                <a16:creationId xmlns:a16="http://schemas.microsoft.com/office/drawing/2014/main" id="{8BC10CF5-1906-45A1-A38A-C7543DAF3F70}"/>
              </a:ext>
            </a:extLst>
          </p:cNvPr>
          <p:cNvSpPr>
            <a:spLocks noGrp="1" noChangeArrowheads="1"/>
          </p:cNvSpPr>
          <p:nvPr>
            <p:ph type="body" idx="1"/>
          </p:nvPr>
        </p:nvSpPr>
        <p:spPr>
          <a:xfrm>
            <a:off x="1524000" y="989814"/>
            <a:ext cx="9731604" cy="5563386"/>
          </a:xfrm>
        </p:spPr>
        <p:txBody>
          <a:bodyPr/>
          <a:lstStyle/>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cs typeface="Arial" panose="020B0604020202020204" pitchFamily="34" charset="0"/>
              </a:rPr>
              <a:t>Ví dụ (Hệ thống thang máy)</a:t>
            </a:r>
          </a:p>
          <a:p>
            <a:pPr marL="0"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cs typeface="Arial" panose="020B0604020202020204" pitchFamily="34" charset="0"/>
              </a:rPr>
              <a:t>Thanh tra 1:  </a:t>
            </a:r>
            <a:r>
              <a:rPr lang="en-US" altLang="en-US" sz="2200" i="1">
                <a:solidFill>
                  <a:srgbClr val="352270"/>
                </a:solidFill>
                <a:cs typeface="Arial" panose="020B0604020202020204" pitchFamily="34" charset="0"/>
              </a:rPr>
              <a:t>Vai trò quản lý rủi ro.</a:t>
            </a:r>
            <a:r>
              <a:rPr lang="vi-VN" altLang="en-US" sz="2200" i="1">
                <a:solidFill>
                  <a:srgbClr val="352270"/>
                </a:solidFill>
                <a:latin typeface="Arial" panose="020B0604020202020204" pitchFamily="34" charset="0"/>
                <a:cs typeface="Arial" panose="020B0604020202020204" pitchFamily="34" charset="0"/>
              </a:rPr>
              <a:t> </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cs typeface="Arial" panose="020B0604020202020204" pitchFamily="34" charset="0"/>
              </a:rPr>
              <a:t>Thanh tra này chịu trách nhiệm xây dựng những biểu đồ chi tiết về cây lỗi cho mỗi lỗi có thể xảy ra và đánh giá các rủi ro liên quan đến mỗi lỗi đó. Thanh tra này sẽ phải xem xét lại các yêu cầu phi chức năng của hệ thống vì thế họ có thể xây dựng một ma trận trọng số của các hậu quả. Nên trả về Một báo cáo về những xếp hạng rủi ro cao nhất cùng với các biện pháp để tối thiểu hóa chúng.</a:t>
            </a:r>
          </a:p>
          <a:p>
            <a:pPr marL="0"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cs typeface="Arial" panose="020B0604020202020204" pitchFamily="34" charset="0"/>
              </a:rPr>
              <a:t>Thanh tra 2:  </a:t>
            </a:r>
            <a:r>
              <a:rPr lang="en-US" altLang="en-US" sz="2200" i="1">
                <a:solidFill>
                  <a:srgbClr val="352270"/>
                </a:solidFill>
                <a:cs typeface="Arial" panose="020B0604020202020204" pitchFamily="34" charset="0"/>
              </a:rPr>
              <a:t>Vai trò khách hàng.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cs typeface="Arial" panose="020B0604020202020204" pitchFamily="34" charset="0"/>
              </a:rPr>
              <a:t>Chịu trách nhiệm kiểm tra các yêu cầu chức năng xem có đầy đủ và hoàn thiện từ góc quan sát của một khách hàng ở khách sạn. Mục đích là thẩm tra lại xem hệ thống có thể đáp ứng đúng những gì mà khách hàng cần hay không. Thanh tra sẽ xác định một danh sách các mục cần kiểm tra dựa trên các buổi phỏng vấn khách hàng để đánh giá sự đầy đủ của các yêu cầu chức năng. </a:t>
            </a:r>
          </a:p>
        </p:txBody>
      </p:sp>
      <p:sp>
        <p:nvSpPr>
          <p:cNvPr id="2" name="Slide Number Placeholder 1">
            <a:extLst>
              <a:ext uri="{FF2B5EF4-FFF2-40B4-BE49-F238E27FC236}">
                <a16:creationId xmlns:a16="http://schemas.microsoft.com/office/drawing/2014/main" id="{B3EC955A-3798-4D2C-8A5C-F803F334A5F5}"/>
              </a:ext>
            </a:extLst>
          </p:cNvPr>
          <p:cNvSpPr>
            <a:spLocks noGrp="1"/>
          </p:cNvSpPr>
          <p:nvPr>
            <p:ph type="sldNum" sz="quarter" idx="12"/>
          </p:nvPr>
        </p:nvSpPr>
        <p:spPr/>
        <p:txBody>
          <a:bodyPr/>
          <a:lstStyle/>
          <a:p>
            <a:fld id="{BF1D70A4-F7F0-4D7F-A7A8-6127ED912B67}" type="slidenum">
              <a:rPr lang="en-US" smtClean="0"/>
              <a:t>19</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hape 91">
            <a:extLst>
              <a:ext uri="{FF2B5EF4-FFF2-40B4-BE49-F238E27FC236}">
                <a16:creationId xmlns:a16="http://schemas.microsoft.com/office/drawing/2014/main" id="{1134C11F-D227-4641-A3D4-64A2AEAD782B}"/>
              </a:ext>
            </a:extLst>
          </p:cNvPr>
          <p:cNvSpPr txBox="1">
            <a:spLocks noGrp="1"/>
          </p:cNvSpPr>
          <p:nvPr>
            <p:ph type="title"/>
          </p:nvPr>
        </p:nvSpPr>
        <p:spPr>
          <a:xfrm>
            <a:off x="3230563" y="2398714"/>
            <a:ext cx="6891338" cy="433387"/>
          </a:xfrm>
        </p:spPr>
        <p:txBody>
          <a:bodyPr vert="horz" lIns="0" tIns="0" rIns="0" bIns="0" rtlCol="0" anchor="t">
            <a:noAutofit/>
          </a:bodyPr>
          <a:lstStyle/>
          <a:p>
            <a:pPr marL="12700">
              <a:buSzPct val="25000"/>
            </a:pPr>
            <a:r>
              <a:rPr lang="vi-VN" altLang="vi-VN">
                <a:solidFill>
                  <a:srgbClr val="009999"/>
                </a:solidFill>
                <a:latin typeface="+mj-lt"/>
                <a:cs typeface="Arial" panose="020B0604020202020204" pitchFamily="34" charset="0"/>
                <a:sym typeface="Century" panose="02040604050505020304" pitchFamily="18" charset="0"/>
              </a:rPr>
              <a:t>Requirements Engineering</a:t>
            </a:r>
          </a:p>
        </p:txBody>
      </p:sp>
      <p:sp>
        <p:nvSpPr>
          <p:cNvPr id="23556" name="Shape 92">
            <a:extLst>
              <a:ext uri="{FF2B5EF4-FFF2-40B4-BE49-F238E27FC236}">
                <a16:creationId xmlns:a16="http://schemas.microsoft.com/office/drawing/2014/main" id="{7CA2D45F-7A37-4C00-8F8D-C23AD0713F44}"/>
              </a:ext>
            </a:extLst>
          </p:cNvPr>
          <p:cNvSpPr>
            <a:spLocks noGrp="1"/>
          </p:cNvSpPr>
          <p:nvPr>
            <p:ph type="sldNum" sz="quarter" idx="12"/>
          </p:nvPr>
        </p:nvSpPr>
        <p:spPr>
          <a:xfrm>
            <a:off x="9936164" y="5543551"/>
            <a:ext cx="185737" cy="1238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1F95D5A0-F4BA-4B33-92C5-49EBD7B55E29}" type="slidenum">
              <a:rPr lang="vi-VN" altLang="vi-VN">
                <a:solidFill>
                  <a:srgbClr val="800080"/>
                </a:solidFill>
                <a:latin typeface="Times New Roman" panose="02020603050405020304" pitchFamily="18" charset="0"/>
                <a:cs typeface="Times New Roman" panose="02020603050405020304" pitchFamily="18" charset="0"/>
              </a:rPr>
              <a:pPr/>
              <a:t>2</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23557" name="Shape 93">
            <a:extLst>
              <a:ext uri="{FF2B5EF4-FFF2-40B4-BE49-F238E27FC236}">
                <a16:creationId xmlns:a16="http://schemas.microsoft.com/office/drawing/2014/main" id="{C56168E2-A8EC-4E34-B774-92BD54A5F608}"/>
              </a:ext>
            </a:extLst>
          </p:cNvPr>
          <p:cNvSpPr txBox="1">
            <a:spLocks noChangeArrowheads="1"/>
          </p:cNvSpPr>
          <p:nvPr/>
        </p:nvSpPr>
        <p:spPr bwMode="auto">
          <a:xfrm>
            <a:off x="3657600" y="3232150"/>
            <a:ext cx="6781014"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384300" indent="4445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0" indent="0" algn="ctr" defTabSz="914400">
              <a:lnSpc>
                <a:spcPct val="131000"/>
              </a:lnSpc>
              <a:buSzPct val="25000"/>
            </a:pPr>
            <a:r>
              <a:rPr lang="vi-VN" altLang="vi-VN" sz="3200" b="1">
                <a:solidFill>
                  <a:srgbClr val="841E69"/>
                </a:solidFill>
                <a:latin typeface="+mj-lt"/>
                <a:sym typeface="Century" panose="02040604050505020304" pitchFamily="18" charset="0"/>
              </a:rPr>
              <a:t>Đảm bảo chất lượng yêu cầu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8087B96-1D19-49FF-83B5-AB6A843F3381}"/>
              </a:ext>
            </a:extLst>
          </p:cNvPr>
          <p:cNvSpPr>
            <a:spLocks noGrp="1" noChangeArrowheads="1"/>
          </p:cNvSpPr>
          <p:nvPr>
            <p:ph type="body" idx="1"/>
          </p:nvPr>
        </p:nvSpPr>
        <p:spPr>
          <a:xfrm>
            <a:off x="1600200" y="304800"/>
            <a:ext cx="9144000" cy="6477000"/>
          </a:xfrm>
        </p:spPr>
        <p:txBody>
          <a:bodyPr>
            <a:normAutofit/>
          </a:bodyPr>
          <a:lstStyle/>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altLang="vi-VN" sz="2200">
              <a:solidFill>
                <a:srgbClr val="352270"/>
              </a:solidFill>
              <a:latin typeface="Arial" panose="020B0604020202020204" pitchFamily="34" charset="0"/>
              <a:cs typeface="Arial" panose="020B0604020202020204" pitchFamily="34" charset="0"/>
            </a:endParaRP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vi-VN" altLang="vi-VN" sz="2100">
                <a:solidFill>
                  <a:srgbClr val="352270"/>
                </a:solidFill>
                <a:latin typeface="Arial" panose="020B0604020202020204" pitchFamily="34" charset="0"/>
                <a:cs typeface="Arial" panose="020B0604020202020204" pitchFamily="34" charset="0"/>
              </a:rPr>
              <a:t>Thanh tra 3</a:t>
            </a:r>
            <a:r>
              <a:rPr lang="en-US" altLang="vi-VN" sz="2100">
                <a:solidFill>
                  <a:srgbClr val="352270"/>
                </a:solidFill>
                <a:cs typeface="Arial" panose="020B0604020202020204" pitchFamily="34" charset="0"/>
              </a:rPr>
              <a:t>: </a:t>
            </a:r>
            <a:r>
              <a:rPr lang="en-US" altLang="vi-VN" sz="2100" i="1">
                <a:solidFill>
                  <a:srgbClr val="352270"/>
                </a:solidFill>
                <a:cs typeface="Arial" panose="020B0604020202020204" pitchFamily="34" charset="0"/>
              </a:rPr>
              <a:t>Vai trò nhân viên khách sạn .</a:t>
            </a:r>
            <a:r>
              <a:rPr lang="vi-VN" altLang="vi-VN" sz="2100" i="1">
                <a:solidFill>
                  <a:srgbClr val="352270"/>
                </a:solidFill>
                <a:latin typeface="Arial" panose="020B0604020202020204" pitchFamily="34" charset="0"/>
                <a:cs typeface="Arial" panose="020B0604020202020204" pitchFamily="34" charset="0"/>
              </a:rPr>
              <a:t> </a:t>
            </a:r>
            <a:endParaRPr lang="vi-VN" altLang="vi-VN" sz="2100">
              <a:solidFill>
                <a:srgbClr val="352270"/>
              </a:solidFill>
              <a:latin typeface="Arial" panose="020B0604020202020204" pitchFamily="34" charset="0"/>
              <a:cs typeface="Arial" panose="020B0604020202020204" pitchFamily="34" charset="0"/>
            </a:endParaRPr>
          </a:p>
          <a:p>
            <a:pPr marL="341313" lvl="1" indent="-341313">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vi-VN" sz="2100">
                <a:solidFill>
                  <a:srgbClr val="352270"/>
                </a:solidFill>
                <a:cs typeface="Arial" panose="020B0604020202020204" pitchFamily="34" charset="0"/>
              </a:rPr>
              <a:t>Chịu trách nhiệm kiểm tra các yêu cầu chức năng xem có đầy đủ và hoàn thiện từ góc nhìn của nhân viên khách sạn không, bao gồm bàn tiếp tân, dịch vụ phòng, nhân viên nhà hàng và nhân viên an ninh. Mục đích là xác nhận xem hệ thống có thể thỏa mãn những thứ mà tất cả nhân viên khách sạn cần không. Thanh tra này sẽ xác định một danh sách các mục cần kiểm tra dựa trên các buổi phỏng vấn với nhân viên khách sạn để đánh giá sự đầy đủ và hoàn thiện của các yêu cầu chức năng .</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vi-VN" sz="2100">
                <a:solidFill>
                  <a:srgbClr val="352270"/>
                </a:solidFill>
                <a:cs typeface="Arial" panose="020B0604020202020204" pitchFamily="34" charset="0"/>
              </a:rPr>
              <a:t>Thanh tra </a:t>
            </a:r>
            <a:r>
              <a:rPr lang="vi-VN" altLang="vi-VN" sz="2100">
                <a:solidFill>
                  <a:srgbClr val="352270"/>
                </a:solidFill>
                <a:latin typeface="Arial" panose="020B0604020202020204" pitchFamily="34" charset="0"/>
                <a:cs typeface="Arial" panose="020B0604020202020204" pitchFamily="34" charset="0"/>
              </a:rPr>
              <a:t>4</a:t>
            </a:r>
            <a:r>
              <a:rPr lang="en-US" altLang="vi-VN" sz="2100">
                <a:solidFill>
                  <a:srgbClr val="352270"/>
                </a:solidFill>
                <a:cs typeface="Arial" panose="020B0604020202020204" pitchFamily="34" charset="0"/>
              </a:rPr>
              <a:t>: Thực thi đầy đủ</a:t>
            </a:r>
            <a:r>
              <a:rPr lang="en-US" altLang="vi-VN" sz="2100" i="1">
                <a:solidFill>
                  <a:srgbClr val="352270"/>
                </a:solidFill>
                <a:cs typeface="Arial" panose="020B0604020202020204" pitchFamily="34" charset="0"/>
              </a:rPr>
              <a:t>.</a:t>
            </a:r>
            <a:endParaRPr lang="vi-VN" altLang="vi-VN" sz="2100" i="1">
              <a:solidFill>
                <a:srgbClr val="352270"/>
              </a:solidFill>
              <a:latin typeface="Arial" panose="020B0604020202020204" pitchFamily="34" charset="0"/>
              <a:cs typeface="Arial" panose="020B0604020202020204" pitchFamily="34" charset="0"/>
            </a:endParaRPr>
          </a:p>
          <a:p>
            <a:pPr marL="341313" lvl="1" indent="-341313" algn="just">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vi-VN" sz="2100">
                <a:solidFill>
                  <a:srgbClr val="352270"/>
                </a:solidFill>
                <a:cs typeface="Arial" panose="020B0604020202020204" pitchFamily="34" charset="0"/>
              </a:rPr>
              <a:t>Chịu trách nhiệm xác định rõ sự khả thi của việc thực thi các hệ thống, bao gồm thời gian phản hồi mong muốn. Thanh tra này sẽ cần duyệt lại các yêu cầu phi chức năng của hệ thống vì thế họ có thể tiếp cận chính xác sự khả thi của việc thực thi một hệ thống mà thỏa mãn tất cả các yêu cầu phi chức năng. Các hoạt động nên tập trung vào ước tính chi phí dự kiến của hệ thống tương lai và báo cáo liệu các đánh giá ban đầu có còn thực tế.</a:t>
            </a:r>
          </a:p>
          <a:p>
            <a:pPr marL="341313" lvl="1" indent="-341313">
              <a:spcBef>
                <a:spcPts val="600"/>
              </a:spcBef>
              <a:buClr>
                <a:srgbClr val="800080"/>
              </a:buClr>
              <a:buSzPct val="7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vi-VN" sz="2200">
              <a:solidFill>
                <a:srgbClr val="352270"/>
              </a:solidFill>
              <a:cs typeface="Arial" panose="020B0604020202020204" pitchFamily="34" charset="0"/>
            </a:endParaRPr>
          </a:p>
        </p:txBody>
      </p:sp>
      <p:sp>
        <p:nvSpPr>
          <p:cNvPr id="2" name="Slide Number Placeholder 1">
            <a:extLst>
              <a:ext uri="{FF2B5EF4-FFF2-40B4-BE49-F238E27FC236}">
                <a16:creationId xmlns:a16="http://schemas.microsoft.com/office/drawing/2014/main" id="{EE87D084-B038-4B54-8FDC-8E9A72B8CA6B}"/>
              </a:ext>
            </a:extLst>
          </p:cNvPr>
          <p:cNvSpPr>
            <a:spLocks noGrp="1"/>
          </p:cNvSpPr>
          <p:nvPr>
            <p:ph type="sldNum" sz="quarter" idx="12"/>
          </p:nvPr>
        </p:nvSpPr>
        <p:spPr/>
        <p:txBody>
          <a:bodyPr/>
          <a:lstStyle/>
          <a:p>
            <a:fld id="{BF1D70A4-F7F0-4D7F-A7A8-6127ED912B67}" type="slidenum">
              <a:rPr lang="en-US" smtClean="0"/>
              <a:t>20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hape 397">
            <a:extLst>
              <a:ext uri="{FF2B5EF4-FFF2-40B4-BE49-F238E27FC236}">
                <a16:creationId xmlns:a16="http://schemas.microsoft.com/office/drawing/2014/main" id="{AE57A714-11E0-4748-9F66-440DFE5B7CD1}"/>
              </a:ext>
            </a:extLst>
          </p:cNvPr>
          <p:cNvSpPr txBox="1">
            <a:spLocks noGrp="1"/>
          </p:cNvSpPr>
          <p:nvPr>
            <p:ph type="title"/>
          </p:nvPr>
        </p:nvSpPr>
        <p:spPr>
          <a:xfrm>
            <a:off x="3108325" y="1277938"/>
            <a:ext cx="5975350" cy="588962"/>
          </a:xfrm>
        </p:spPr>
        <p:txBody>
          <a:bodyPr vert="horz" lIns="0" tIns="46700" rIns="0" bIns="0" rtlCol="0" anchor="t">
            <a:normAutofit fontScale="90000"/>
          </a:bodyPr>
          <a:lstStyle/>
          <a:p>
            <a:pPr marL="838200">
              <a:buSzPct val="25000"/>
            </a:pPr>
            <a:r>
              <a:rPr lang="en-US" altLang="vi-VN">
                <a:solidFill>
                  <a:srgbClr val="7030A0"/>
                </a:solidFill>
                <a:cs typeface="Arial" panose="020B0604020202020204" pitchFamily="34" charset="0"/>
                <a:sym typeface="Arial" panose="020B0604020202020204" pitchFamily="34" charset="0"/>
              </a:rPr>
              <a:t>Danh mục Thanh</a:t>
            </a:r>
            <a:r>
              <a:rPr lang="vi-VN" altLang="vi-VN">
                <a:solidFill>
                  <a:srgbClr val="7030A0"/>
                </a:solidFill>
                <a:latin typeface="Arial" panose="020B0604020202020204" pitchFamily="34" charset="0"/>
                <a:cs typeface="Arial" panose="020B0604020202020204" pitchFamily="34" charset="0"/>
                <a:sym typeface="Arial" panose="020B0604020202020204" pitchFamily="34" charset="0"/>
              </a:rPr>
              <a:t> tra</a:t>
            </a:r>
            <a:r>
              <a:rPr lang="en-US" altLang="vi-VN">
                <a:solidFill>
                  <a:srgbClr val="7030A0"/>
                </a:solidFill>
                <a:cs typeface="Arial" panose="020B0604020202020204" pitchFamily="34" charset="0"/>
                <a:sym typeface="Arial" panose="020B0604020202020204" pitchFamily="34" charset="0"/>
              </a:rPr>
              <a:t> </a:t>
            </a:r>
            <a:r>
              <a:rPr lang="vi-VN" altLang="vi-VN">
                <a:solidFill>
                  <a:srgbClr val="7030A0"/>
                </a:solidFill>
                <a:latin typeface="Arial" panose="020B0604020202020204" pitchFamily="34" charset="0"/>
                <a:cs typeface="Arial" panose="020B0604020202020204" pitchFamily="34" charset="0"/>
                <a:sym typeface="Arial" panose="020B0604020202020204" pitchFamily="34" charset="0"/>
              </a:rPr>
              <a:t>Mẫu </a:t>
            </a:r>
            <a:br>
              <a:rPr lang="vi-VN" altLang="vi-VN">
                <a:solidFill>
                  <a:srgbClr val="7030A0"/>
                </a:solidFill>
                <a:latin typeface="Arial" panose="020B0604020202020204" pitchFamily="34" charset="0"/>
                <a:cs typeface="Arial" panose="020B0604020202020204" pitchFamily="34" charset="0"/>
                <a:sym typeface="Arial" panose="020B0604020202020204" pitchFamily="34" charset="0"/>
              </a:rPr>
            </a:br>
            <a:endParaRPr lang="vi-VN" altLang="vi-VN">
              <a:solidFill>
                <a:srgbClr val="7030A0"/>
              </a:solidFill>
              <a:latin typeface="Arial" panose="020B0604020202020204" pitchFamily="34" charset="0"/>
              <a:cs typeface="Arial" panose="020B0604020202020204" pitchFamily="34" charset="0"/>
              <a:sym typeface="Arial" panose="020B0604020202020204" pitchFamily="34" charset="0"/>
            </a:endParaRPr>
          </a:p>
        </p:txBody>
      </p:sp>
      <p:sp>
        <p:nvSpPr>
          <p:cNvPr id="398" name="Shape 398">
            <a:extLst>
              <a:ext uri="{FF2B5EF4-FFF2-40B4-BE49-F238E27FC236}">
                <a16:creationId xmlns:a16="http://schemas.microsoft.com/office/drawing/2014/main" id="{40E6ED2C-44E5-46CA-BE9E-B56503D3F27E}"/>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21</a:t>
            </a:fld>
            <a:endParaRPr lang="en-US" altLang="en-US">
              <a:solidFill>
                <a:srgbClr val="800080"/>
              </a:solidFill>
              <a:latin typeface="Times New Roman" panose="02020603050405020304" pitchFamily="18" charset="0"/>
              <a:cs typeface="Times New Roman" panose="02020603050405020304" pitchFamily="18" charset="0"/>
            </a:endParaRPr>
          </a:p>
        </p:txBody>
      </p:sp>
      <p:sp>
        <p:nvSpPr>
          <p:cNvPr id="62469" name="Shape 399">
            <a:extLst>
              <a:ext uri="{FF2B5EF4-FFF2-40B4-BE49-F238E27FC236}">
                <a16:creationId xmlns:a16="http://schemas.microsoft.com/office/drawing/2014/main" id="{40B6E8CC-A0CF-4C95-AA3E-D259C37D9DEC}"/>
              </a:ext>
            </a:extLst>
          </p:cNvPr>
          <p:cNvSpPr txBox="1">
            <a:spLocks noChangeArrowheads="1"/>
          </p:cNvSpPr>
          <p:nvPr/>
        </p:nvSpPr>
        <p:spPr bwMode="auto">
          <a:xfrm>
            <a:off x="2677213" y="2133602"/>
            <a:ext cx="7296346" cy="25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2000">
                <a:solidFill>
                  <a:srgbClr val="CC0000"/>
                </a:solidFill>
                <a:cs typeface="Arial" panose="020B0604020202020204" pitchFamily="34" charset="0"/>
                <a:sym typeface="Arial" panose="020B0604020202020204" pitchFamily="34" charset="0"/>
              </a:rPr>
              <a:t>Ví dụ (Hệ thống thang máy)</a:t>
            </a:r>
          </a:p>
          <a:p>
            <a:pPr defTabSz="914400">
              <a:spcBef>
                <a:spcPts val="700"/>
              </a:spcBef>
              <a:buClr>
                <a:srgbClr val="800080"/>
              </a:buClr>
              <a:buSzPct val="89000"/>
              <a:buFont typeface="Arial" panose="020B0604020202020204" pitchFamily="34" charset="0"/>
              <a:buAutoNum type="arabicPeriod"/>
            </a:pPr>
            <a:r>
              <a:rPr lang="en-US" altLang="vi-VN" sz="2000">
                <a:solidFill>
                  <a:srgbClr val="352270"/>
                </a:solidFill>
                <a:latin typeface="Comic Sans MS" panose="030F0702030302020204" pitchFamily="66" charset="0"/>
                <a:cs typeface="Arial" panose="020B0604020202020204" pitchFamily="34" charset="0"/>
                <a:sym typeface="Arial" panose="020B0604020202020204" pitchFamily="34" charset="0"/>
              </a:rPr>
              <a:t> </a:t>
            </a:r>
            <a:r>
              <a:rPr lang="vi-VN" altLang="vi-VN" sz="2000">
                <a:solidFill>
                  <a:srgbClr val="352270"/>
                </a:solidFill>
                <a:cs typeface="Arial" panose="020B0604020202020204" pitchFamily="34" charset="0"/>
                <a:sym typeface="Arial" panose="020B0604020202020204" pitchFamily="34" charset="0"/>
              </a:rPr>
              <a:t>Tất cả các từ vựng được sử dụng nhất quán không?</a:t>
            </a:r>
          </a:p>
          <a:p>
            <a:pPr defTabSz="914400">
              <a:spcBef>
                <a:spcPts val="700"/>
              </a:spcBef>
              <a:buClr>
                <a:srgbClr val="800080"/>
              </a:buClr>
              <a:buSzPct val="89000"/>
              <a:buFont typeface="Arial" panose="020B0604020202020204" pitchFamily="34" charset="0"/>
              <a:buAutoNum type="arabicPeriod"/>
            </a:pPr>
            <a:r>
              <a:rPr lang="en-US" altLang="vi-VN" sz="2000">
                <a:solidFill>
                  <a:srgbClr val="352270"/>
                </a:solidFill>
                <a:latin typeface="Comic Sans MS" panose="030F0702030302020204" pitchFamily="66" charset="0"/>
                <a:cs typeface="Arial" panose="020B0604020202020204" pitchFamily="34" charset="0"/>
                <a:sym typeface="Arial" panose="020B0604020202020204" pitchFamily="34" charset="0"/>
              </a:rPr>
              <a:t> </a:t>
            </a:r>
            <a:r>
              <a:rPr lang="vi-VN" altLang="vi-VN" sz="2000">
                <a:solidFill>
                  <a:srgbClr val="352270"/>
                </a:solidFill>
                <a:cs typeface="Arial" panose="020B0604020202020204" pitchFamily="34" charset="0"/>
                <a:sym typeface="Arial" panose="020B0604020202020204" pitchFamily="34" charset="0"/>
              </a:rPr>
              <a:t>Có phù hợp với các tiêu chí cho tất cả các yêu cầu cần thiết?</a:t>
            </a:r>
          </a:p>
          <a:p>
            <a:pPr defTabSz="914400">
              <a:spcBef>
                <a:spcPts val="700"/>
              </a:spcBef>
              <a:buClr>
                <a:srgbClr val="800080"/>
              </a:buClr>
              <a:buSzPct val="89000"/>
              <a:buFont typeface="Arial" panose="020B0604020202020204" pitchFamily="34" charset="0"/>
              <a:buAutoNum type="arabicPeriod"/>
            </a:pPr>
            <a:r>
              <a:rPr lang="en-US" altLang="vi-VN" sz="2000">
                <a:solidFill>
                  <a:srgbClr val="352270"/>
                </a:solidFill>
                <a:latin typeface="Comic Sans MS" panose="030F0702030302020204" pitchFamily="66" charset="0"/>
                <a:cs typeface="Arial" panose="020B0604020202020204" pitchFamily="34" charset="0"/>
                <a:sym typeface="Arial" panose="020B0604020202020204" pitchFamily="34" charset="0"/>
              </a:rPr>
              <a:t> </a:t>
            </a:r>
            <a:r>
              <a:rPr lang="vi-VN" altLang="vi-VN" sz="2000">
                <a:solidFill>
                  <a:srgbClr val="352270"/>
                </a:solidFill>
                <a:cs typeface="Arial" panose="020B0604020202020204" pitchFamily="34" charset="0"/>
                <a:sym typeface="Arial" panose="020B0604020202020204" pitchFamily="34" charset="0"/>
              </a:rPr>
              <a:t>Giả định hệ thống và phụ thuộc thực tế là gì?</a:t>
            </a:r>
          </a:p>
          <a:p>
            <a:pPr defTabSz="914400">
              <a:spcBef>
                <a:spcPts val="700"/>
              </a:spcBef>
              <a:buClr>
                <a:srgbClr val="800080"/>
              </a:buClr>
              <a:buSzPct val="89000"/>
              <a:buFont typeface="Arial" panose="020B0604020202020204" pitchFamily="34" charset="0"/>
              <a:buAutoNum type="arabicPeriod"/>
            </a:pPr>
            <a:r>
              <a:rPr lang="en-US" altLang="vi-VN" sz="2000">
                <a:solidFill>
                  <a:srgbClr val="352270"/>
                </a:solidFill>
                <a:latin typeface="Comic Sans MS" panose="030F0702030302020204" pitchFamily="66" charset="0"/>
                <a:cs typeface="Arial" panose="020B0604020202020204" pitchFamily="34" charset="0"/>
                <a:sym typeface="Arial" panose="020B0604020202020204" pitchFamily="34" charset="0"/>
              </a:rPr>
              <a:t> </a:t>
            </a:r>
            <a:r>
              <a:rPr lang="vi-VN" altLang="vi-VN" sz="2000">
                <a:solidFill>
                  <a:srgbClr val="352270"/>
                </a:solidFill>
                <a:cs typeface="Arial" panose="020B0604020202020204" pitchFamily="34" charset="0"/>
                <a:sym typeface="Arial" panose="020B0604020202020204" pitchFamily="34" charset="0"/>
              </a:rPr>
              <a:t>Request Queue đã giải thích đủ hay chưa?</a:t>
            </a:r>
          </a:p>
          <a:p>
            <a:pPr defTabSz="914400">
              <a:spcBef>
                <a:spcPts val="700"/>
              </a:spcBef>
              <a:buClr>
                <a:srgbClr val="800080"/>
              </a:buClr>
              <a:buSzPct val="89000"/>
              <a:buFont typeface="Arial" panose="020B0604020202020204" pitchFamily="34" charset="0"/>
              <a:buAutoNum type="arabicPeriod"/>
            </a:pPr>
            <a:r>
              <a:rPr lang="en-US" altLang="vi-VN" sz="2000">
                <a:solidFill>
                  <a:srgbClr val="352270"/>
                </a:solidFill>
                <a:latin typeface="Comic Sans MS" panose="030F0702030302020204" pitchFamily="66" charset="0"/>
                <a:cs typeface="Arial" panose="020B0604020202020204" pitchFamily="34" charset="0"/>
                <a:sym typeface="Arial" panose="020B0604020202020204" pitchFamily="34" charset="0"/>
              </a:rPr>
              <a:t> </a:t>
            </a:r>
            <a:r>
              <a:rPr lang="vi-VN" altLang="vi-VN" sz="2000">
                <a:solidFill>
                  <a:srgbClr val="352270"/>
                </a:solidFill>
                <a:cs typeface="Arial" panose="020B0604020202020204" pitchFamily="34" charset="0"/>
                <a:sym typeface="Arial" panose="020B0604020202020204" pitchFamily="34" charset="0"/>
              </a:rPr>
              <a:t>Còn lại bất kỳ hành vi hệ thống nào chưa xác định?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hape 405">
            <a:extLst>
              <a:ext uri="{FF2B5EF4-FFF2-40B4-BE49-F238E27FC236}">
                <a16:creationId xmlns:a16="http://schemas.microsoft.com/office/drawing/2014/main" id="{E5040B51-69FF-4C1F-B910-37CF4F185A49}"/>
              </a:ext>
            </a:extLst>
          </p:cNvPr>
          <p:cNvSpPr txBox="1">
            <a:spLocks noGrp="1"/>
          </p:cNvSpPr>
          <p:nvPr>
            <p:ph type="title"/>
          </p:nvPr>
        </p:nvSpPr>
        <p:spPr>
          <a:xfrm>
            <a:off x="3183739" y="781053"/>
            <a:ext cx="5975350" cy="1132588"/>
          </a:xfrm>
        </p:spPr>
        <p:txBody>
          <a:bodyPr vert="horz" lIns="0" tIns="0" rIns="0" bIns="0" rtlCol="0" anchor="t">
            <a:normAutofit fontScale="90000"/>
          </a:bodyPr>
          <a:lstStyle/>
          <a:p>
            <a:pPr marL="57150" algn="ctr">
              <a:buSzPct val="25000"/>
            </a:pPr>
            <a:r>
              <a:rPr lang="vi-VN" altLang="vi-VN">
                <a:solidFill>
                  <a:srgbClr val="7030A0"/>
                </a:solidFill>
                <a:latin typeface="Century" panose="02040604050505020304" pitchFamily="18" charset="0"/>
                <a:cs typeface="Arial" panose="020B0604020202020204" pitchFamily="34" charset="0"/>
                <a:sym typeface="Century" panose="02040604050505020304" pitchFamily="18" charset="0"/>
              </a:rPr>
              <a:t>Yêu cầu kiểm tra và đánh giá: Điểm mạnh và điểm yếu</a:t>
            </a:r>
          </a:p>
        </p:txBody>
      </p:sp>
      <p:sp>
        <p:nvSpPr>
          <p:cNvPr id="406" name="Shape 406">
            <a:extLst>
              <a:ext uri="{FF2B5EF4-FFF2-40B4-BE49-F238E27FC236}">
                <a16:creationId xmlns:a16="http://schemas.microsoft.com/office/drawing/2014/main" id="{23334EFE-BF82-4593-9441-8B0D4E6E74D5}"/>
              </a:ext>
            </a:extLst>
          </p:cNvPr>
          <p:cNvSpPr>
            <a:spLocks noGrp="1"/>
          </p:cNvSpPr>
          <p:nvPr>
            <p:ph type="sldNum" sz="quarter" idx="14"/>
          </p:nvPr>
        </p:nvSpPr>
        <p:spPr>
          <a:xfrm>
            <a:off x="10778291" y="5747009"/>
            <a:ext cx="488129" cy="329938"/>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z="1600" b="1" smtClean="0">
                <a:solidFill>
                  <a:srgbClr val="7030A0"/>
                </a:solidFill>
              </a:rPr>
              <a:pPr/>
              <a:t>22</a:t>
            </a:fld>
            <a:endParaRPr lang="en-US" altLang="en-US" sz="1200" b="1">
              <a:solidFill>
                <a:srgbClr val="7030A0"/>
              </a:solidFill>
              <a:latin typeface="Times New Roman" panose="02020603050405020304" pitchFamily="18" charset="0"/>
              <a:cs typeface="Times New Roman" panose="02020603050405020304" pitchFamily="18" charset="0"/>
            </a:endParaRPr>
          </a:p>
        </p:txBody>
      </p:sp>
      <p:sp>
        <p:nvSpPr>
          <p:cNvPr id="64517" name="Shape 407">
            <a:extLst>
              <a:ext uri="{FF2B5EF4-FFF2-40B4-BE49-F238E27FC236}">
                <a16:creationId xmlns:a16="http://schemas.microsoft.com/office/drawing/2014/main" id="{24C81A8B-EFD5-48EF-AEAA-7ED64393C0B7}"/>
              </a:ext>
            </a:extLst>
          </p:cNvPr>
          <p:cNvSpPr txBox="1">
            <a:spLocks noChangeArrowheads="1"/>
          </p:cNvSpPr>
          <p:nvPr/>
        </p:nvSpPr>
        <p:spPr bwMode="auto">
          <a:xfrm>
            <a:off x="2151064" y="2166939"/>
            <a:ext cx="8548359" cy="3910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355600" indent="-342900" defTabSz="914400">
              <a:buClr>
                <a:srgbClr val="7030A0"/>
              </a:buClr>
              <a:buSzPct val="100000"/>
              <a:buFont typeface="Wingdings 2" panose="05020102010507070707" pitchFamily="18" charset="2"/>
              <a:buChar char="¿"/>
            </a:pPr>
            <a:r>
              <a:rPr lang="vi-VN" altLang="vi-VN" sz="1900">
                <a:solidFill>
                  <a:srgbClr val="342170"/>
                </a:solidFill>
                <a:latin typeface="Comic Sans MS" panose="030F0702030302020204" pitchFamily="66" charset="0"/>
                <a:sym typeface="Comic Sans MS" panose="030F0702030302020204" pitchFamily="66" charset="0"/>
              </a:rPr>
              <a:t>Kinh nghiệm </a:t>
            </a:r>
            <a:r>
              <a:rPr lang="en-US" altLang="vi-VN" sz="1900">
                <a:solidFill>
                  <a:srgbClr val="342170"/>
                </a:solidFill>
                <a:latin typeface="Comic Sans MS" panose="030F0702030302020204" pitchFamily="66" charset="0"/>
                <a:sym typeface="Comic Sans MS" panose="030F0702030302020204" pitchFamily="66" charset="0"/>
              </a:rPr>
              <a:t>thậm chí còn hiệu quả hơn </a:t>
            </a:r>
            <a:r>
              <a:rPr lang="vi-VN" altLang="vi-VN" sz="1900">
                <a:solidFill>
                  <a:srgbClr val="342170"/>
                </a:solidFill>
                <a:latin typeface="Comic Sans MS" panose="030F0702030302020204" pitchFamily="66" charset="0"/>
                <a:sym typeface="Comic Sans MS" panose="030F0702030302020204" pitchFamily="66" charset="0"/>
              </a:rPr>
              <a:t>với </a:t>
            </a:r>
            <a:r>
              <a:rPr lang="en-US" altLang="vi-VN" sz="1900">
                <a:solidFill>
                  <a:srgbClr val="342170"/>
                </a:solidFill>
                <a:latin typeface="Comic Sans MS" panose="030F0702030302020204" pitchFamily="66" charset="0"/>
                <a:sym typeface="Comic Sans MS" panose="030F0702030302020204" pitchFamily="66" charset="0"/>
              </a:rPr>
              <a:t>thanh </a:t>
            </a:r>
            <a:r>
              <a:rPr lang="vi-VN" altLang="vi-VN" sz="1900">
                <a:solidFill>
                  <a:srgbClr val="342170"/>
                </a:solidFill>
                <a:latin typeface="Comic Sans MS" panose="030F0702030302020204" pitchFamily="66" charset="0"/>
                <a:sym typeface="Comic Sans MS" panose="030F0702030302020204" pitchFamily="66" charset="0"/>
              </a:rPr>
              <a:t>tra mã</a:t>
            </a:r>
          </a:p>
          <a:p>
            <a:pPr marL="395288" defTabSz="914400">
              <a:lnSpc>
                <a:spcPct val="110000"/>
              </a:lnSpc>
              <a:spcBef>
                <a:spcPts val="400"/>
              </a:spcBef>
              <a:buSzPct val="25000"/>
            </a:pPr>
            <a:r>
              <a:rPr lang="vi-VN" altLang="vi-VN" sz="1900">
                <a:solidFill>
                  <a:srgbClr val="800080"/>
                </a:solidFill>
                <a:latin typeface="Century" panose="02040604050505020304" pitchFamily="18" charset="0"/>
                <a:sym typeface="Century" panose="02040604050505020304" pitchFamily="18" charset="0"/>
              </a:rPr>
              <a:t>–</a:t>
            </a:r>
            <a:r>
              <a:rPr lang="en-US" altLang="vi-VN" sz="1900">
                <a:solidFill>
                  <a:srgbClr val="800080"/>
                </a:solidFill>
                <a:latin typeface="Century" panose="02040604050505020304" pitchFamily="18" charset="0"/>
                <a:sym typeface="Century" panose="02040604050505020304" pitchFamily="18" charset="0"/>
              </a:rPr>
              <a:t> </a:t>
            </a:r>
            <a:r>
              <a:rPr lang="en-US" altLang="vi-VN">
                <a:solidFill>
                  <a:srgbClr val="333399"/>
                </a:solidFill>
                <a:latin typeface="CIDFont+F2"/>
                <a:sym typeface="Century" panose="02040604050505020304" pitchFamily="18" charset="0"/>
              </a:rPr>
              <a:t>Chế độ dựa trên tiến trình kết hợp với </a:t>
            </a:r>
            <a:r>
              <a:rPr lang="en-US">
                <a:solidFill>
                  <a:srgbClr val="333399"/>
                </a:solidFill>
                <a:latin typeface="CIDFont+F2"/>
              </a:rPr>
              <a:t>defect-based, quality-specific, domain-specific, language-specific checklists </a:t>
            </a:r>
            <a:endParaRPr lang="vi-VN" altLang="vi-VN">
              <a:solidFill>
                <a:srgbClr val="333399"/>
              </a:solidFill>
              <a:latin typeface="CIDFont+F2"/>
              <a:sym typeface="Century" panose="02040604050505020304" pitchFamily="18" charset="0"/>
            </a:endParaRPr>
          </a:p>
          <a:p>
            <a:pPr marL="355600" indent="-342900" defTabSz="914400">
              <a:spcBef>
                <a:spcPts val="700"/>
              </a:spcBef>
              <a:buClr>
                <a:srgbClr val="7030A0"/>
              </a:buClr>
              <a:buSzPct val="100000"/>
              <a:buFont typeface="Wingdings 2" panose="05020102010507070707" pitchFamily="18" charset="2"/>
              <a:buChar char="¿"/>
            </a:pPr>
            <a:r>
              <a:rPr lang="vi-VN" altLang="vi-VN" sz="1900">
                <a:solidFill>
                  <a:srgbClr val="342170"/>
                </a:solidFill>
                <a:sym typeface="Comic Sans MS" panose="030F0702030302020204" pitchFamily="66" charset="0"/>
              </a:rPr>
              <a:t>Khả năng ứng dụng rộng rãi</a:t>
            </a:r>
          </a:p>
          <a:p>
            <a:pPr marL="339725" defTabSz="914400">
              <a:lnSpc>
                <a:spcPct val="110000"/>
              </a:lnSpc>
              <a:spcBef>
                <a:spcPts val="400"/>
              </a:spcBef>
              <a:buSzPct val="25000"/>
            </a:pPr>
            <a:r>
              <a:rPr lang="vi-VN" altLang="vi-VN" sz="1900">
                <a:solidFill>
                  <a:srgbClr val="800080"/>
                </a:solidFill>
                <a:sym typeface="Century" panose="02040604050505020304" pitchFamily="18" charset="0"/>
              </a:rPr>
              <a:t>–</a:t>
            </a:r>
            <a:r>
              <a:rPr lang="en-US" altLang="vi-VN" sz="1900">
                <a:solidFill>
                  <a:srgbClr val="800080"/>
                </a:solidFill>
                <a:sym typeface="Century" panose="02040604050505020304" pitchFamily="18" charset="0"/>
              </a:rPr>
              <a:t> </a:t>
            </a:r>
            <a:r>
              <a:rPr lang="vi-VN" altLang="vi-VN" sz="1900">
                <a:solidFill>
                  <a:srgbClr val="800080"/>
                </a:solidFill>
                <a:sym typeface="Century" panose="02040604050505020304" pitchFamily="18" charset="0"/>
              </a:rPr>
              <a:t>Bất kỳ loại khiếm khuyết, bất kỳ định dạng nào</a:t>
            </a:r>
          </a:p>
          <a:p>
            <a:pPr marL="355600" indent="-342900" defTabSz="914400">
              <a:spcBef>
                <a:spcPts val="1100"/>
              </a:spcBef>
              <a:buClr>
                <a:srgbClr val="7030A0"/>
              </a:buClr>
              <a:buSzPct val="100000"/>
              <a:buFont typeface="Wingdings 2" panose="05020102010507070707" pitchFamily="18" charset="2"/>
              <a:buChar char="¿"/>
            </a:pPr>
            <a:r>
              <a:rPr lang="vi-VN" altLang="vi-VN" sz="1900">
                <a:solidFill>
                  <a:srgbClr val="342170"/>
                </a:solidFill>
                <a:sym typeface="Comic Sans MS" panose="030F0702030302020204" pitchFamily="66" charset="0"/>
              </a:rPr>
              <a:t>Sức nặng và chi phí của quá trình kiểm tra</a:t>
            </a:r>
          </a:p>
          <a:p>
            <a:pPr marL="395288" defTabSz="914400">
              <a:spcBef>
                <a:spcPts val="600"/>
              </a:spcBef>
              <a:buClr>
                <a:srgbClr val="800080"/>
              </a:buClr>
              <a:buSzPct val="100000"/>
              <a:buFont typeface="Century" panose="02040604050505020304" pitchFamily="18" charset="0"/>
              <a:buChar char="–"/>
            </a:pPr>
            <a:r>
              <a:rPr lang="en-US" altLang="vi-VN" sz="1900">
                <a:solidFill>
                  <a:srgbClr val="333399"/>
                </a:solidFill>
                <a:latin typeface="Century" panose="02040604050505020304" pitchFamily="18" charset="0"/>
                <a:sym typeface="Century" panose="02040604050505020304" pitchFamily="18" charset="0"/>
              </a:rPr>
              <a:t> </a:t>
            </a:r>
            <a:r>
              <a:rPr lang="vi-VN" altLang="vi-VN" sz="1900">
                <a:solidFill>
                  <a:srgbClr val="333399"/>
                </a:solidFill>
                <a:latin typeface="Century" panose="02040604050505020304" pitchFamily="18" charset="0"/>
                <a:sym typeface="Century" panose="02040604050505020304" pitchFamily="18" charset="0"/>
              </a:rPr>
              <a:t>Kích cỡ của kiểm tra vật chất</a:t>
            </a:r>
          </a:p>
          <a:p>
            <a:pPr marL="395288" defTabSz="914400">
              <a:spcBef>
                <a:spcPts val="800"/>
              </a:spcBef>
              <a:buClr>
                <a:srgbClr val="800080"/>
              </a:buClr>
              <a:buSzPct val="100000"/>
              <a:buFont typeface="Century" panose="02040604050505020304" pitchFamily="18" charset="0"/>
              <a:buChar char="–"/>
            </a:pPr>
            <a:r>
              <a:rPr lang="en-US" altLang="vi-VN" sz="1900">
                <a:solidFill>
                  <a:srgbClr val="333399"/>
                </a:solidFill>
                <a:latin typeface="Century" panose="02040604050505020304" pitchFamily="18" charset="0"/>
                <a:sym typeface="Century" panose="02040604050505020304" pitchFamily="18" charset="0"/>
              </a:rPr>
              <a:t> </a:t>
            </a:r>
            <a:r>
              <a:rPr lang="vi-VN" altLang="vi-VN" sz="1900">
                <a:solidFill>
                  <a:srgbClr val="333399"/>
                </a:solidFill>
                <a:latin typeface="Century" panose="02040604050505020304" pitchFamily="18" charset="0"/>
                <a:sym typeface="Century" panose="02040604050505020304" pitchFamily="18" charset="0"/>
              </a:rPr>
              <a:t>Thời gian của yêu cầu/Chi phí cho thanh tra bên ngoài, xem xét lại cuộc họp</a:t>
            </a:r>
          </a:p>
          <a:p>
            <a:pPr marL="355600" indent="-342900" defTabSz="914400">
              <a:spcBef>
                <a:spcPts val="1100"/>
              </a:spcBef>
              <a:buClr>
                <a:srgbClr val="7030A0"/>
              </a:buClr>
              <a:buSzPct val="100000"/>
              <a:buFont typeface="Wingdings 2" panose="05020102010507070707" pitchFamily="18" charset="2"/>
              <a:buChar char="¿"/>
            </a:pPr>
            <a:r>
              <a:rPr lang="vi-VN" altLang="vi-VN" sz="1900">
                <a:solidFill>
                  <a:srgbClr val="342170"/>
                </a:solidFill>
                <a:sym typeface="Comic Sans MS" panose="030F0702030302020204" pitchFamily="66" charset="0"/>
              </a:rPr>
              <a:t>Đảm bảo việc xuất hiện những phòng bị quan trọng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hape 412">
            <a:extLst>
              <a:ext uri="{FF2B5EF4-FFF2-40B4-BE49-F238E27FC236}">
                <a16:creationId xmlns:a16="http://schemas.microsoft.com/office/drawing/2014/main" id="{DA49FDA9-6C98-41FA-9222-41D4983FD97B}"/>
              </a:ext>
            </a:extLst>
          </p:cNvPr>
          <p:cNvSpPr txBox="1">
            <a:spLocks noChangeArrowheads="1"/>
          </p:cNvSpPr>
          <p:nvPr/>
        </p:nvSpPr>
        <p:spPr bwMode="auto">
          <a:xfrm>
            <a:off x="2878138" y="2097089"/>
            <a:ext cx="7698736" cy="431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622300" indent="-23495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Clr>
                <a:srgbClr val="800080"/>
              </a:buClr>
              <a:buSzPct val="67000"/>
              <a:buFont typeface="Courier New" panose="02070309020205020404" pitchFamily="49" charset="0"/>
              <a:buChar char=""/>
            </a:pPr>
            <a:r>
              <a:rPr lang="vi-VN" altLang="vi-VN">
                <a:solidFill>
                  <a:srgbClr val="808080"/>
                </a:solidFill>
                <a:latin typeface="Comic Sans MS" panose="030F0702030302020204" pitchFamily="66" charset="0"/>
                <a:sym typeface="Comic Sans MS" panose="030F0702030302020204" pitchFamily="66" charset="0"/>
              </a:rPr>
              <a:t>Yêu cầu kiểm tra và đánh giá</a:t>
            </a:r>
          </a:p>
          <a:p>
            <a:pPr defTabSz="914400">
              <a:buClr>
                <a:srgbClr val="800080"/>
              </a:buClr>
              <a:buSzPct val="71000"/>
              <a:buFont typeface="Courier New" panose="02070309020205020404" pitchFamily="49" charset="0"/>
              <a:buChar char=""/>
            </a:pPr>
            <a:r>
              <a:rPr lang="vi-VN" altLang="vi-VN" sz="1700">
                <a:solidFill>
                  <a:srgbClr val="808080"/>
                </a:solidFill>
                <a:latin typeface="Comic Sans MS" panose="030F0702030302020204" pitchFamily="66" charset="0"/>
                <a:sym typeface="Comic Sans MS" panose="030F0702030302020204" pitchFamily="66" charset="0"/>
              </a:rPr>
              <a:t>Quy trình kiểm tra yêu cầu</a:t>
            </a:r>
          </a:p>
          <a:p>
            <a:pPr lvl="1" defTabSz="914400">
              <a:spcBef>
                <a:spcPts val="600"/>
              </a:spcBef>
              <a:buClr>
                <a:srgbClr val="800080"/>
              </a:buClr>
              <a:buSzPct val="100000"/>
              <a:buFont typeface="Comic Sans MS" panose="030F0702030302020204" pitchFamily="66" charset="0"/>
              <a:buChar char="–"/>
            </a:pPr>
            <a:r>
              <a:rPr lang="vi-VN" altLang="vi-VN" sz="1700">
                <a:solidFill>
                  <a:srgbClr val="808080"/>
                </a:solidFill>
                <a:latin typeface="Comic Sans MS" panose="030F0702030302020204" pitchFamily="66" charset="0"/>
                <a:sym typeface="Comic Sans MS" panose="030F0702030302020204" pitchFamily="66" charset="0"/>
              </a:rPr>
              <a:t>Hướng dẫn kiểm tra</a:t>
            </a:r>
          </a:p>
          <a:p>
            <a:pPr lvl="1" defTabSz="914400">
              <a:spcBef>
                <a:spcPts val="600"/>
              </a:spcBef>
              <a:buClr>
                <a:srgbClr val="800080"/>
              </a:buClr>
              <a:buSzPct val="100000"/>
              <a:buFont typeface="Comic Sans MS" panose="030F0702030302020204" pitchFamily="66" charset="0"/>
              <a:buChar char="–"/>
            </a:pPr>
            <a:r>
              <a:rPr lang="vi-VN" altLang="vi-VN" sz="1700">
                <a:solidFill>
                  <a:srgbClr val="808080"/>
                </a:solidFill>
                <a:latin typeface="Comic Sans MS" panose="030F0702030302020204" pitchFamily="66" charset="0"/>
                <a:sym typeface="Comic Sans MS" panose="030F0702030302020204" pitchFamily="66" charset="0"/>
              </a:rPr>
              <a:t>Yêu cầu kiểm tra các danh sách</a:t>
            </a:r>
          </a:p>
          <a:p>
            <a:pPr defTabSz="914400">
              <a:spcBef>
                <a:spcPts val="1400"/>
              </a:spcBef>
              <a:buClr>
                <a:srgbClr val="800080"/>
              </a:buClr>
              <a:buSzPct val="67000"/>
              <a:buFont typeface="Courier New" panose="02070309020205020404" pitchFamily="49" charset="0"/>
              <a:buChar char=""/>
            </a:pPr>
            <a:r>
              <a:rPr lang="vi-VN" altLang="vi-VN">
                <a:solidFill>
                  <a:srgbClr val="34216E"/>
                </a:solidFill>
                <a:latin typeface="Comic Sans MS" panose="030F0702030302020204" pitchFamily="66" charset="0"/>
                <a:sym typeface="Comic Sans MS" panose="030F0702030302020204" pitchFamily="66" charset="0"/>
              </a:rPr>
              <a:t>Truy vấn trên một cơ sở dữ liệu đặc tả</a:t>
            </a:r>
          </a:p>
          <a:p>
            <a:pPr defTabSz="914400">
              <a:buClr>
                <a:srgbClr val="800080"/>
              </a:buClr>
            </a:pPr>
            <a:endParaRPr lang="vi-VN" altLang="vi-V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defTabSz="914400">
              <a:buClr>
                <a:srgbClr val="800080"/>
              </a:buClr>
              <a:buSzPct val="67000"/>
              <a:buFont typeface="Courier New" panose="02070309020205020404" pitchFamily="49" charset="0"/>
              <a:buChar char=""/>
            </a:pPr>
            <a:r>
              <a:rPr lang="vi-VN" altLang="vi-VN">
                <a:solidFill>
                  <a:srgbClr val="34216E"/>
                </a:solidFill>
                <a:latin typeface="Comic Sans MS" panose="030F0702030302020204" pitchFamily="66" charset="0"/>
                <a:sym typeface="Comic Sans MS" panose="030F0702030302020204" pitchFamily="66" charset="0"/>
              </a:rPr>
              <a:t>Yêu cầu cho phép bởi đặc điểm kỹ thuật</a:t>
            </a:r>
          </a:p>
          <a:p>
            <a:pPr defTabSz="914400">
              <a:buClr>
                <a:srgbClr val="800080"/>
              </a:buClr>
            </a:pPr>
            <a:endParaRPr lang="vi-VN" altLang="vi-VN" sz="15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defTabSz="914400">
              <a:buClr>
                <a:srgbClr val="800080"/>
              </a:buClr>
              <a:buSzPct val="67000"/>
              <a:buFont typeface="Courier New" panose="02070309020205020404" pitchFamily="49" charset="0"/>
              <a:buChar char=""/>
            </a:pPr>
            <a:r>
              <a:rPr lang="vi-VN" altLang="vi-VN">
                <a:solidFill>
                  <a:srgbClr val="34216E"/>
                </a:solidFill>
                <a:latin typeface="Comic Sans MS" panose="030F0702030302020204" pitchFamily="66" charset="0"/>
                <a:sym typeface="Comic Sans MS" panose="030F0702030302020204" pitchFamily="66" charset="0"/>
              </a:rPr>
              <a:t>Hình thức kiểm tra</a:t>
            </a:r>
          </a:p>
          <a:p>
            <a:pPr lvl="1" defTabSz="914400">
              <a:spcBef>
                <a:spcPts val="700"/>
              </a:spcBef>
              <a:buClr>
                <a:srgbClr val="800080"/>
              </a:buClr>
              <a:buSzPct val="100000"/>
              <a:buFont typeface="Comic Sans MS" panose="030F0702030302020204" pitchFamily="66" charset="0"/>
              <a:buChar char="–"/>
            </a:pPr>
            <a:r>
              <a:rPr lang="vi-VN" altLang="vi-VN" sz="1700">
                <a:solidFill>
                  <a:srgbClr val="009999"/>
                </a:solidFill>
                <a:latin typeface="Comic Sans MS" panose="030F0702030302020204" pitchFamily="66" charset="0"/>
                <a:sym typeface="Comic Sans MS" panose="030F0702030302020204" pitchFamily="66" charset="0"/>
              </a:rPr>
              <a:t>Ngôn ngữ kiểm tra</a:t>
            </a:r>
          </a:p>
          <a:p>
            <a:pPr lvl="1" defTabSz="914400">
              <a:spcBef>
                <a:spcPts val="400"/>
              </a:spcBef>
              <a:buClr>
                <a:srgbClr val="800080"/>
              </a:buClr>
              <a:buSzPct val="100000"/>
              <a:buFont typeface="Comic Sans MS" panose="030F0702030302020204" pitchFamily="66" charset="0"/>
              <a:buChar char="–"/>
            </a:pPr>
            <a:r>
              <a:rPr lang="vi-VN" altLang="vi-VN" sz="1700">
                <a:solidFill>
                  <a:srgbClr val="009999"/>
                </a:solidFill>
                <a:latin typeface="Comic Sans MS" panose="030F0702030302020204" pitchFamily="66" charset="0"/>
                <a:sym typeface="Comic Sans MS" panose="030F0702030302020204" pitchFamily="66" charset="0"/>
              </a:rPr>
              <a:t>Kiểm tra tính nhất quán và đầy đủ</a:t>
            </a:r>
          </a:p>
          <a:p>
            <a:pPr lvl="1" defTabSz="914400">
              <a:spcBef>
                <a:spcPts val="600"/>
              </a:spcBef>
              <a:buClr>
                <a:srgbClr val="800080"/>
              </a:buClr>
              <a:buSzPct val="100000"/>
              <a:buFont typeface="Comic Sans MS" panose="030F0702030302020204" pitchFamily="66" charset="0"/>
              <a:buChar char="–"/>
            </a:pPr>
            <a:r>
              <a:rPr lang="vi-VN" altLang="vi-VN" sz="1700">
                <a:solidFill>
                  <a:srgbClr val="009999"/>
                </a:solidFill>
                <a:latin typeface="Comic Sans MS" panose="030F0702030302020204" pitchFamily="66" charset="0"/>
                <a:sym typeface="Comic Sans MS" panose="030F0702030302020204" pitchFamily="66" charset="0"/>
              </a:rPr>
              <a:t>Mô hình kiểm tra</a:t>
            </a:r>
          </a:p>
          <a:p>
            <a:pPr lvl="1" defTabSz="914400">
              <a:spcBef>
                <a:spcPts val="700"/>
              </a:spcBef>
              <a:buClr>
                <a:srgbClr val="800080"/>
              </a:buClr>
              <a:buSzPct val="100000"/>
              <a:buFont typeface="Comic Sans MS" panose="030F0702030302020204" pitchFamily="66" charset="0"/>
              <a:buChar char="–"/>
            </a:pPr>
            <a:r>
              <a:rPr lang="vi-VN" altLang="vi-VN" sz="1700">
                <a:solidFill>
                  <a:srgbClr val="009999"/>
                </a:solidFill>
                <a:latin typeface="Comic Sans MS" panose="030F0702030302020204" pitchFamily="66" charset="0"/>
                <a:sym typeface="Comic Sans MS" panose="030F0702030302020204" pitchFamily="66" charset="0"/>
              </a:rPr>
              <a:t>Định lý chứng minh</a:t>
            </a:r>
          </a:p>
        </p:txBody>
      </p:sp>
      <p:sp>
        <p:nvSpPr>
          <p:cNvPr id="413" name="Shape 413">
            <a:extLst>
              <a:ext uri="{FF2B5EF4-FFF2-40B4-BE49-F238E27FC236}">
                <a16:creationId xmlns:a16="http://schemas.microsoft.com/office/drawing/2014/main" id="{60BE1B83-00E4-4D98-B129-7096A4A8B446}"/>
              </a:ext>
            </a:extLst>
          </p:cNvPr>
          <p:cNvSpPr/>
          <p:nvPr/>
        </p:nvSpPr>
        <p:spPr>
          <a:xfrm>
            <a:off x="2117725" y="3073400"/>
            <a:ext cx="750888" cy="592138"/>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66564" name="Shape 414">
            <a:extLst>
              <a:ext uri="{FF2B5EF4-FFF2-40B4-BE49-F238E27FC236}">
                <a16:creationId xmlns:a16="http://schemas.microsoft.com/office/drawing/2014/main" id="{746A0014-E235-4D1A-8594-9E839D77769B}"/>
              </a:ext>
            </a:extLst>
          </p:cNvPr>
          <p:cNvSpPr txBox="1">
            <a:spLocks noGrp="1"/>
          </p:cNvSpPr>
          <p:nvPr>
            <p:ph type="title"/>
          </p:nvPr>
        </p:nvSpPr>
        <p:spPr>
          <a:xfrm>
            <a:off x="3127572" y="849312"/>
            <a:ext cx="7373888" cy="347662"/>
          </a:xfrm>
        </p:spPr>
        <p:txBody>
          <a:bodyPr vert="horz" lIns="0" tIns="46700" rIns="0" bIns="0" rtlCol="0" anchor="t">
            <a:normAutofit fontScale="90000"/>
          </a:bodyPr>
          <a:lstStyle/>
          <a:p>
            <a:pPr marL="838200">
              <a:buSzPct val="25000"/>
            </a:pPr>
            <a:r>
              <a:rPr lang="vi-VN" altLang="vi-VN">
                <a:solidFill>
                  <a:srgbClr val="7030A0"/>
                </a:solidFill>
                <a:cs typeface="Arial" panose="020B0604020202020204" pitchFamily="34" charset="0"/>
                <a:sym typeface="Comic Sans MS" panose="030F0702030302020204" pitchFamily="66" charset="0"/>
              </a:rPr>
              <a:t>Đảm bảo chất lượng yêu cầu: </a:t>
            </a:r>
            <a:r>
              <a:rPr lang="en-US" altLang="vi-VN">
                <a:solidFill>
                  <a:srgbClr val="7030A0"/>
                </a:solidFill>
                <a:cs typeface="Arial" panose="020B0604020202020204" pitchFamily="34" charset="0"/>
                <a:sym typeface="Comic Sans MS" panose="030F0702030302020204" pitchFamily="66" charset="0"/>
              </a:rPr>
              <a:t>Nội dung</a:t>
            </a:r>
            <a:endParaRPr lang="vi-VN" altLang="vi-VN">
              <a:solidFill>
                <a:srgbClr val="7030A0"/>
              </a:solidFill>
              <a:cs typeface="Arial" panose="020B0604020202020204" pitchFamily="34" charset="0"/>
              <a:sym typeface="Comic Sans MS" panose="030F0702030302020204" pitchFamily="66" charset="0"/>
            </a:endParaRPr>
          </a:p>
        </p:txBody>
      </p:sp>
      <p:sp>
        <p:nvSpPr>
          <p:cNvPr id="415" name="Shape 415">
            <a:extLst>
              <a:ext uri="{FF2B5EF4-FFF2-40B4-BE49-F238E27FC236}">
                <a16:creationId xmlns:a16="http://schemas.microsoft.com/office/drawing/2014/main" id="{93A63C2B-7218-49CA-981F-A10B773BAC64}"/>
              </a:ext>
            </a:extLst>
          </p:cNvPr>
          <p:cNvSpPr txBox="1"/>
          <p:nvPr/>
        </p:nvSpPr>
        <p:spPr>
          <a:xfrm>
            <a:off x="2038350" y="5543551"/>
            <a:ext cx="2795588" cy="117475"/>
          </a:xfrm>
          <a:prstGeom prst="rect">
            <a:avLst/>
          </a:prstGeom>
          <a:noFill/>
          <a:ln>
            <a:noFill/>
          </a:ln>
        </p:spPr>
        <p:txBody>
          <a:bodyPr lIns="0" tIns="0" rIns="0" bIns="0"/>
          <a:lstStyle/>
          <a:p>
            <a:pPr marL="12700" defTabSz="914400">
              <a:lnSpc>
                <a:spcPct val="101666"/>
              </a:lnSpc>
              <a:buSzPct val="25000"/>
              <a:defRPr/>
            </a:pPr>
            <a:r>
              <a:rPr lang="en" sz="1000" kern="0">
                <a:solidFill>
                  <a:srgbClr val="FFFFFF"/>
                </a:solidFill>
                <a:latin typeface="Courier New"/>
                <a:ea typeface="Courier New"/>
                <a:cs typeface="Courier New"/>
                <a:sym typeface="Courier New"/>
              </a:rPr>
              <a:t>www.wileyeurope .com/college/van lamsweerde</a:t>
            </a:r>
          </a:p>
        </p:txBody>
      </p:sp>
      <p:sp>
        <p:nvSpPr>
          <p:cNvPr id="416" name="Shape 416">
            <a:extLst>
              <a:ext uri="{FF2B5EF4-FFF2-40B4-BE49-F238E27FC236}">
                <a16:creationId xmlns:a16="http://schemas.microsoft.com/office/drawing/2014/main" id="{73CE9C91-8FFE-414B-9BEE-D2792F1E69E9}"/>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23</a:t>
            </a:fld>
            <a:endParaRPr lang="en-US" altLang="en-US">
              <a:solidFill>
                <a:srgbClr val="80008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a:extLst>
              <a:ext uri="{FF2B5EF4-FFF2-40B4-BE49-F238E27FC236}">
                <a16:creationId xmlns:a16="http://schemas.microsoft.com/office/drawing/2014/main" id="{4E0A5746-F600-49C9-9822-CA525804F852}"/>
              </a:ext>
            </a:extLst>
          </p:cNvPr>
          <p:cNvSpPr/>
          <p:nvPr/>
        </p:nvSpPr>
        <p:spPr>
          <a:xfrm>
            <a:off x="2776129" y="4746565"/>
            <a:ext cx="8317924" cy="1593972"/>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68611" name="Shape 422">
            <a:extLst>
              <a:ext uri="{FF2B5EF4-FFF2-40B4-BE49-F238E27FC236}">
                <a16:creationId xmlns:a16="http://schemas.microsoft.com/office/drawing/2014/main" id="{A5763729-AF5A-450E-882C-96AB40A5A77A}"/>
              </a:ext>
            </a:extLst>
          </p:cNvPr>
          <p:cNvSpPr txBox="1">
            <a:spLocks noGrp="1"/>
          </p:cNvSpPr>
          <p:nvPr>
            <p:ph type="title"/>
          </p:nvPr>
        </p:nvSpPr>
        <p:spPr>
          <a:xfrm>
            <a:off x="2572831" y="689770"/>
            <a:ext cx="8317926" cy="588962"/>
          </a:xfrm>
        </p:spPr>
        <p:txBody>
          <a:bodyPr vert="horz" lIns="0" tIns="46700" rIns="0" bIns="0" rtlCol="0" anchor="t">
            <a:normAutofit fontScale="90000"/>
          </a:bodyPr>
          <a:lstStyle/>
          <a:p>
            <a:pPr marL="838200">
              <a:buSzPct val="25000"/>
            </a:pPr>
            <a:r>
              <a:rPr lang="vi-VN" altLang="vi-VN">
                <a:solidFill>
                  <a:srgbClr val="FF0000"/>
                </a:solidFill>
                <a:cs typeface="Arial" panose="020B0604020202020204" pitchFamily="34" charset="0"/>
                <a:sym typeface="Comic Sans MS" panose="030F0702030302020204" pitchFamily="66" charset="0"/>
              </a:rPr>
              <a:t>Truy vấn trên cơ sở dữ liệu đặc tả</a:t>
            </a:r>
          </a:p>
        </p:txBody>
      </p:sp>
      <p:sp>
        <p:nvSpPr>
          <p:cNvPr id="68612" name="Shape 423">
            <a:extLst>
              <a:ext uri="{FF2B5EF4-FFF2-40B4-BE49-F238E27FC236}">
                <a16:creationId xmlns:a16="http://schemas.microsoft.com/office/drawing/2014/main" id="{9846A4B8-66FD-415F-8FD1-BF70BB251F6B}"/>
              </a:ext>
            </a:extLst>
          </p:cNvPr>
          <p:cNvSpPr txBox="1">
            <a:spLocks noChangeArrowheads="1"/>
          </p:cNvSpPr>
          <p:nvPr/>
        </p:nvSpPr>
        <p:spPr bwMode="auto">
          <a:xfrm>
            <a:off x="2198689" y="1510508"/>
            <a:ext cx="227904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200">
                <a:solidFill>
                  <a:srgbClr val="800080"/>
                </a:solidFill>
                <a:latin typeface="Courier New" panose="02070309020205020404" pitchFamily="49" charset="0"/>
                <a:cs typeface="Courier New" panose="02070309020205020404" pitchFamily="49" charset="0"/>
                <a:sym typeface="Courier New" panose="02070309020205020404" pitchFamily="49" charset="0"/>
              </a:rPr>
              <a:t> </a:t>
            </a:r>
            <a:r>
              <a:rPr lang="vi-VN" altLang="vi-VN">
                <a:solidFill>
                  <a:srgbClr val="34216E"/>
                </a:solidFill>
                <a:latin typeface="Comic Sans MS" panose="030F0702030302020204" pitchFamily="66" charset="0"/>
                <a:sym typeface="Comic Sans MS" panose="030F0702030302020204" pitchFamily="66" charset="0"/>
              </a:rPr>
              <a:t>Với các sơ đồ hình</a:t>
            </a:r>
          </a:p>
        </p:txBody>
      </p:sp>
      <p:sp>
        <p:nvSpPr>
          <p:cNvPr id="424" name="Shape 424">
            <a:extLst>
              <a:ext uri="{FF2B5EF4-FFF2-40B4-BE49-F238E27FC236}">
                <a16:creationId xmlns:a16="http://schemas.microsoft.com/office/drawing/2014/main" id="{B7FCF514-AA39-42D8-85D5-2175A7FE2F57}"/>
              </a:ext>
            </a:extLst>
          </p:cNvPr>
          <p:cNvSpPr txBox="1"/>
          <p:nvPr/>
        </p:nvSpPr>
        <p:spPr>
          <a:xfrm>
            <a:off x="4564064" y="1499394"/>
            <a:ext cx="1384300" cy="200025"/>
          </a:xfrm>
          <a:prstGeom prst="rect">
            <a:avLst/>
          </a:prstGeom>
          <a:noFill/>
          <a:ln>
            <a:noFill/>
          </a:ln>
        </p:spPr>
        <p:txBody>
          <a:bodyPr lIns="0" tIns="0" rIns="0" bIns="0"/>
          <a:lstStyle/>
          <a:p>
            <a:pPr marL="12700" defTabSz="914400">
              <a:buSzPct val="25000"/>
              <a:defRPr/>
            </a:pPr>
            <a:r>
              <a:rPr lang="en" sz="1500" kern="0">
                <a:solidFill>
                  <a:srgbClr val="34216E"/>
                </a:solidFill>
                <a:latin typeface="Comic Sans MS"/>
                <a:ea typeface="Comic Sans MS"/>
                <a:cs typeface="Comic Sans MS"/>
                <a:sym typeface="Comic Sans MS"/>
              </a:rPr>
              <a:t>( 4.3)</a:t>
            </a:r>
          </a:p>
        </p:txBody>
      </p:sp>
      <p:sp>
        <p:nvSpPr>
          <p:cNvPr id="68614" name="Shape 425">
            <a:extLst>
              <a:ext uri="{FF2B5EF4-FFF2-40B4-BE49-F238E27FC236}">
                <a16:creationId xmlns:a16="http://schemas.microsoft.com/office/drawing/2014/main" id="{FA05527C-085B-46AA-BEF1-C44497A27152}"/>
              </a:ext>
            </a:extLst>
          </p:cNvPr>
          <p:cNvSpPr txBox="1">
            <a:spLocks noChangeArrowheads="1"/>
          </p:cNvSpPr>
          <p:nvPr/>
        </p:nvSpPr>
        <p:spPr bwMode="auto">
          <a:xfrm>
            <a:off x="2198689" y="1804255"/>
            <a:ext cx="76581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622300" indent="-24765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Clr>
                <a:srgbClr val="800080"/>
              </a:buClr>
              <a:buSzPct val="67000"/>
              <a:buFont typeface="Courier New" panose="02070309020205020404" pitchFamily="49" charset="0"/>
              <a:buChar char=""/>
            </a:pPr>
            <a:r>
              <a:rPr lang="vi-VN" altLang="vi-VN">
                <a:solidFill>
                  <a:srgbClr val="34216E"/>
                </a:solidFill>
                <a:latin typeface="Comic Sans MS" panose="030F0702030302020204" pitchFamily="66" charset="0"/>
                <a:sym typeface="Comic Sans MS" panose="030F0702030302020204" pitchFamily="66" charset="0"/>
              </a:rPr>
              <a:t>Thông số kỹ thuật được duy trì trong cơ sở dữ liệu yêu cầu</a:t>
            </a:r>
          </a:p>
          <a:p>
            <a:pPr defTabSz="914400">
              <a:buClr>
                <a:srgbClr val="800080"/>
              </a:buClr>
              <a:buSzPct val="71000"/>
              <a:buFont typeface="Courier New" panose="02070309020205020404" pitchFamily="49" charset="0"/>
              <a:buChar char=""/>
            </a:pPr>
            <a:r>
              <a:rPr lang="vi-VN" altLang="vi-VN" sz="1700">
                <a:solidFill>
                  <a:srgbClr val="009999"/>
                </a:solidFill>
                <a:latin typeface="Comic Sans MS" panose="030F0702030302020204" pitchFamily="66" charset="0"/>
                <a:sym typeface="Comic Sans MS" panose="030F0702030302020204" pitchFamily="66" charset="0"/>
              </a:rPr>
              <a:t>Lược đồ hợp lý có nguồn gốc từ cấu trúc của ngôn ngữ biểu đồ</a:t>
            </a:r>
          </a:p>
          <a:p>
            <a:pPr lvl="1" defTabSz="914400">
              <a:spcBef>
                <a:spcPts val="500"/>
              </a:spcBef>
              <a:buClr>
                <a:srgbClr val="800080"/>
              </a:buClr>
              <a:buSzPct val="100000"/>
              <a:buFont typeface="Comic Sans MS" panose="030F0702030302020204" pitchFamily="66" charset="0"/>
              <a:buChar char="–"/>
            </a:pPr>
            <a:r>
              <a:rPr lang="vi-VN" altLang="vi-VN" sz="1700">
                <a:solidFill>
                  <a:srgbClr val="009999"/>
                </a:solidFill>
                <a:latin typeface="Comic Sans MS" panose="030F0702030302020204" pitchFamily="66" charset="0"/>
                <a:sym typeface="Comic Sans MS" panose="030F0702030302020204" pitchFamily="66" charset="0"/>
              </a:rPr>
              <a:t>Động cơ của cơ sở dữ liệu có thể được tạo ra từ meta-spec của ngôn ngữ biểu đồ</a:t>
            </a:r>
          </a:p>
          <a:p>
            <a:pPr defTabSz="914400">
              <a:spcBef>
                <a:spcPts val="700"/>
              </a:spcBef>
              <a:buClr>
                <a:srgbClr val="800080"/>
              </a:buClr>
              <a:buSzPct val="67000"/>
              <a:buFont typeface="Courier New" panose="02070309020205020404" pitchFamily="49" charset="0"/>
              <a:buChar char=""/>
            </a:pPr>
            <a:r>
              <a:rPr lang="vi-VN" altLang="vi-VN">
                <a:solidFill>
                  <a:srgbClr val="34216E"/>
                </a:solidFill>
                <a:latin typeface="Comic Sans MS" panose="030F0702030302020204" pitchFamily="66" charset="0"/>
                <a:sym typeface="Comic Sans MS" panose="030F0702030302020204" pitchFamily="66" charset="0"/>
              </a:rPr>
              <a:t>Queries capture checks for structural consistency intra- or</a:t>
            </a:r>
          </a:p>
          <a:p>
            <a:pPr defTabSz="914400">
              <a:spcBef>
                <a:spcPts val="700"/>
              </a:spcBef>
              <a:buClr>
                <a:srgbClr val="34216E"/>
              </a:buClr>
              <a:buFont typeface="Comic Sans MS" panose="030F0702030302020204" pitchFamily="66" charset="0"/>
              <a:buChar char=""/>
            </a:pPr>
            <a:endParaRPr lang="vi-VN" altLang="vi-VN">
              <a:solidFill>
                <a:srgbClr val="34216E"/>
              </a:solidFill>
              <a:latin typeface="Comic Sans MS" panose="030F0702030302020204" pitchFamily="66" charset="0"/>
              <a:sym typeface="Comic Sans MS" panose="030F0702030302020204" pitchFamily="66" charset="0"/>
            </a:endParaRPr>
          </a:p>
        </p:txBody>
      </p:sp>
      <p:sp>
        <p:nvSpPr>
          <p:cNvPr id="68615" name="Shape 426">
            <a:extLst>
              <a:ext uri="{FF2B5EF4-FFF2-40B4-BE49-F238E27FC236}">
                <a16:creationId xmlns:a16="http://schemas.microsoft.com/office/drawing/2014/main" id="{C319BE86-724A-4592-B208-943DAF9EAD54}"/>
              </a:ext>
            </a:extLst>
          </p:cNvPr>
          <p:cNvSpPr txBox="1">
            <a:spLocks noChangeArrowheads="1"/>
          </p:cNvSpPr>
          <p:nvPr/>
        </p:nvSpPr>
        <p:spPr bwMode="auto">
          <a:xfrm>
            <a:off x="2514978" y="3255596"/>
            <a:ext cx="19002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a:solidFill>
                  <a:srgbClr val="34216E"/>
                </a:solidFill>
                <a:latin typeface="Comic Sans MS" panose="030F0702030302020204" pitchFamily="66" charset="0"/>
                <a:sym typeface="Comic Sans MS" panose="030F0702030302020204" pitchFamily="66" charset="0"/>
              </a:rPr>
              <a:t>Biểu đồ liên quan</a:t>
            </a:r>
          </a:p>
        </p:txBody>
      </p:sp>
      <p:sp>
        <p:nvSpPr>
          <p:cNvPr id="68616" name="Shape 427">
            <a:extLst>
              <a:ext uri="{FF2B5EF4-FFF2-40B4-BE49-F238E27FC236}">
                <a16:creationId xmlns:a16="http://schemas.microsoft.com/office/drawing/2014/main" id="{D9A8F389-A6BC-4962-9476-BD36C1FBA664}"/>
              </a:ext>
            </a:extLst>
          </p:cNvPr>
          <p:cNvSpPr txBox="1">
            <a:spLocks noChangeArrowheads="1"/>
          </p:cNvSpPr>
          <p:nvPr/>
        </p:nvSpPr>
        <p:spPr bwMode="auto">
          <a:xfrm>
            <a:off x="4415215" y="3280203"/>
            <a:ext cx="32972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34216E"/>
                </a:solidFill>
                <a:latin typeface="Comic Sans MS" panose="030F0702030302020204" pitchFamily="66" charset="0"/>
                <a:sym typeface="Comic Sans MS" panose="030F0702030302020204" pitchFamily="66" charset="0"/>
              </a:rPr>
              <a:t>(Danh sách câu hỏi tự động)</a:t>
            </a:r>
          </a:p>
        </p:txBody>
      </p:sp>
      <p:sp>
        <p:nvSpPr>
          <p:cNvPr id="68617" name="Shape 428">
            <a:extLst>
              <a:ext uri="{FF2B5EF4-FFF2-40B4-BE49-F238E27FC236}">
                <a16:creationId xmlns:a16="http://schemas.microsoft.com/office/drawing/2014/main" id="{C83190A8-301D-4676-8E2C-EBA412E073E5}"/>
              </a:ext>
            </a:extLst>
          </p:cNvPr>
          <p:cNvSpPr txBox="1">
            <a:spLocks noChangeArrowheads="1"/>
          </p:cNvSpPr>
          <p:nvPr/>
        </p:nvSpPr>
        <p:spPr bwMode="auto">
          <a:xfrm>
            <a:off x="2673349" y="3648075"/>
            <a:ext cx="8317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009999"/>
                </a:solidFill>
                <a:latin typeface="Comic Sans MS" panose="030F0702030302020204" pitchFamily="66" charset="0"/>
                <a:sym typeface="Comic Sans MS" panose="030F0702030302020204" pitchFamily="66" charset="0"/>
              </a:rPr>
              <a:t>e.g.	</a:t>
            </a:r>
            <a:r>
              <a:rPr lang="vi-VN" altLang="vi-VN" sz="1700">
                <a:solidFill>
                  <a:srgbClr val="777777"/>
                </a:solidFill>
                <a:cs typeface="Arial" panose="020B0604020202020204" pitchFamily="34" charset="0"/>
                <a:sym typeface="Arial" panose="020B0604020202020204" pitchFamily="34" charset="0"/>
              </a:rPr>
              <a:t>Bất kỳ đầu ra nào thoát khỏi DFD này và không thoát ra từ hoạt động khác</a:t>
            </a:r>
          </a:p>
        </p:txBody>
      </p:sp>
      <p:sp>
        <p:nvSpPr>
          <p:cNvPr id="430" name="Shape 430">
            <a:extLst>
              <a:ext uri="{FF2B5EF4-FFF2-40B4-BE49-F238E27FC236}">
                <a16:creationId xmlns:a16="http://schemas.microsoft.com/office/drawing/2014/main" id="{DECC4E0B-F99A-4DEC-B9EA-955BB4307083}"/>
              </a:ext>
            </a:extLst>
          </p:cNvPr>
          <p:cNvSpPr/>
          <p:nvPr/>
        </p:nvSpPr>
        <p:spPr>
          <a:xfrm>
            <a:off x="1912937" y="662717"/>
            <a:ext cx="760413" cy="466725"/>
          </a:xfrm>
          <a:prstGeom prst="rect">
            <a:avLst/>
          </a:prstGeom>
          <a:blipFill rotWithShape="1">
            <a:blip r:embed="rId4">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31" name="Shape 431">
            <a:extLst>
              <a:ext uri="{FF2B5EF4-FFF2-40B4-BE49-F238E27FC236}">
                <a16:creationId xmlns:a16="http://schemas.microsoft.com/office/drawing/2014/main" id="{72B73BFA-C882-467A-A84A-248861983B0C}"/>
              </a:ext>
            </a:extLst>
          </p:cNvPr>
          <p:cNvSpPr/>
          <p:nvPr/>
        </p:nvSpPr>
        <p:spPr>
          <a:xfrm>
            <a:off x="7142164" y="4003676"/>
            <a:ext cx="319087" cy="265113"/>
          </a:xfrm>
          <a:prstGeom prst="rect">
            <a:avLst/>
          </a:prstGeom>
          <a:blipFill rotWithShape="1">
            <a:blip r:embed="rId5">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68621" name="Shape 432">
            <a:extLst>
              <a:ext uri="{FF2B5EF4-FFF2-40B4-BE49-F238E27FC236}">
                <a16:creationId xmlns:a16="http://schemas.microsoft.com/office/drawing/2014/main" id="{5309B0C5-7C48-4BC1-8AD6-22131A1F6653}"/>
              </a:ext>
            </a:extLst>
          </p:cNvPr>
          <p:cNvSpPr txBox="1">
            <a:spLocks noChangeArrowheads="1"/>
          </p:cNvSpPr>
          <p:nvPr/>
        </p:nvSpPr>
        <p:spPr bwMode="auto">
          <a:xfrm>
            <a:off x="3552089" y="3941991"/>
            <a:ext cx="55864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800080"/>
                </a:solidFill>
                <a:latin typeface="Comic Sans MS" panose="030F0702030302020204" pitchFamily="66" charset="0"/>
                <a:sym typeface="Comic Sans MS" panose="030F0702030302020204" pitchFamily="66" charset="0"/>
              </a:rPr>
              <a:t>Ngôn ngữ truy vấn ER,	cấu trúc =Những từ khóa biểu đồ</a:t>
            </a:r>
          </a:p>
        </p:txBody>
      </p:sp>
      <p:sp>
        <p:nvSpPr>
          <p:cNvPr id="433" name="Shape 433">
            <a:extLst>
              <a:ext uri="{FF2B5EF4-FFF2-40B4-BE49-F238E27FC236}">
                <a16:creationId xmlns:a16="http://schemas.microsoft.com/office/drawing/2014/main" id="{FB5F83B1-95B6-4C28-9A7D-BB8F4F63898B}"/>
              </a:ext>
            </a:extLst>
          </p:cNvPr>
          <p:cNvSpPr/>
          <p:nvPr/>
        </p:nvSpPr>
        <p:spPr>
          <a:xfrm>
            <a:off x="5464914" y="4246563"/>
            <a:ext cx="659661" cy="861553"/>
          </a:xfrm>
          <a:custGeom>
            <a:avLst/>
            <a:gdLst/>
            <a:ahLst/>
            <a:cxnLst/>
            <a:rect l="0" t="0" r="0" b="0"/>
            <a:pathLst>
              <a:path w="120000" h="120000" extrusionOk="0">
                <a:moveTo>
                  <a:pt x="114566" y="7863"/>
                </a:moveTo>
                <a:lnTo>
                  <a:pt x="113821" y="5242"/>
                </a:lnTo>
                <a:lnTo>
                  <a:pt x="119223" y="0"/>
                </a:lnTo>
                <a:lnTo>
                  <a:pt x="119968" y="2293"/>
                </a:lnTo>
                <a:lnTo>
                  <a:pt x="114566" y="7863"/>
                </a:lnTo>
                <a:close/>
              </a:path>
              <a:path w="120000" h="120000" extrusionOk="0">
                <a:moveTo>
                  <a:pt x="105065" y="17037"/>
                </a:moveTo>
                <a:lnTo>
                  <a:pt x="104320" y="14744"/>
                </a:lnTo>
                <a:lnTo>
                  <a:pt x="109723" y="9501"/>
                </a:lnTo>
                <a:lnTo>
                  <a:pt x="110468" y="11795"/>
                </a:lnTo>
                <a:lnTo>
                  <a:pt x="105065" y="17037"/>
                </a:lnTo>
                <a:close/>
              </a:path>
              <a:path w="120000" h="120000" extrusionOk="0">
                <a:moveTo>
                  <a:pt x="95565" y="26539"/>
                </a:moveTo>
                <a:lnTo>
                  <a:pt x="94820" y="23918"/>
                </a:lnTo>
                <a:lnTo>
                  <a:pt x="100222" y="18675"/>
                </a:lnTo>
                <a:lnTo>
                  <a:pt x="100967" y="20969"/>
                </a:lnTo>
                <a:lnTo>
                  <a:pt x="95565" y="26539"/>
                </a:lnTo>
                <a:close/>
              </a:path>
              <a:path w="120000" h="120000" extrusionOk="0">
                <a:moveTo>
                  <a:pt x="86064" y="35713"/>
                </a:moveTo>
                <a:lnTo>
                  <a:pt x="85319" y="33419"/>
                </a:lnTo>
                <a:lnTo>
                  <a:pt x="90721" y="28177"/>
                </a:lnTo>
                <a:lnTo>
                  <a:pt x="91466" y="30471"/>
                </a:lnTo>
                <a:lnTo>
                  <a:pt x="86064" y="35713"/>
                </a:lnTo>
                <a:close/>
              </a:path>
              <a:path w="120000" h="120000" extrusionOk="0">
                <a:moveTo>
                  <a:pt x="76563" y="45215"/>
                </a:moveTo>
                <a:lnTo>
                  <a:pt x="75818" y="42921"/>
                </a:lnTo>
                <a:lnTo>
                  <a:pt x="81221" y="37351"/>
                </a:lnTo>
                <a:lnTo>
                  <a:pt x="81966" y="39972"/>
                </a:lnTo>
                <a:lnTo>
                  <a:pt x="76563" y="45215"/>
                </a:lnTo>
                <a:close/>
              </a:path>
              <a:path w="120000" h="120000" extrusionOk="0">
                <a:moveTo>
                  <a:pt x="67063" y="54389"/>
                </a:moveTo>
                <a:lnTo>
                  <a:pt x="66318" y="52095"/>
                </a:lnTo>
                <a:lnTo>
                  <a:pt x="71720" y="46853"/>
                </a:lnTo>
                <a:lnTo>
                  <a:pt x="72651" y="49146"/>
                </a:lnTo>
                <a:lnTo>
                  <a:pt x="67063" y="54389"/>
                </a:lnTo>
                <a:close/>
              </a:path>
              <a:path w="120000" h="120000" extrusionOk="0">
                <a:moveTo>
                  <a:pt x="57748" y="63890"/>
                </a:moveTo>
                <a:lnTo>
                  <a:pt x="57003" y="61597"/>
                </a:lnTo>
                <a:lnTo>
                  <a:pt x="62406" y="56027"/>
                </a:lnTo>
                <a:lnTo>
                  <a:pt x="63151" y="58648"/>
                </a:lnTo>
                <a:lnTo>
                  <a:pt x="57748" y="63890"/>
                </a:lnTo>
                <a:close/>
              </a:path>
              <a:path w="120000" h="120000" extrusionOk="0">
                <a:moveTo>
                  <a:pt x="48248" y="73064"/>
                </a:moveTo>
                <a:lnTo>
                  <a:pt x="47503" y="70771"/>
                </a:lnTo>
                <a:lnTo>
                  <a:pt x="52905" y="65529"/>
                </a:lnTo>
                <a:lnTo>
                  <a:pt x="53650" y="67822"/>
                </a:lnTo>
                <a:lnTo>
                  <a:pt x="48248" y="73064"/>
                </a:lnTo>
                <a:close/>
              </a:path>
              <a:path w="120000" h="120000" extrusionOk="0">
                <a:moveTo>
                  <a:pt x="38747" y="82566"/>
                </a:moveTo>
                <a:lnTo>
                  <a:pt x="38002" y="80273"/>
                </a:lnTo>
                <a:lnTo>
                  <a:pt x="43404" y="74703"/>
                </a:lnTo>
                <a:lnTo>
                  <a:pt x="44149" y="77324"/>
                </a:lnTo>
                <a:lnTo>
                  <a:pt x="38747" y="82566"/>
                </a:lnTo>
                <a:close/>
              </a:path>
              <a:path w="120000" h="120000" extrusionOk="0">
                <a:moveTo>
                  <a:pt x="29246" y="92068"/>
                </a:moveTo>
                <a:lnTo>
                  <a:pt x="28501" y="89447"/>
                </a:lnTo>
                <a:lnTo>
                  <a:pt x="33904" y="84204"/>
                </a:lnTo>
                <a:lnTo>
                  <a:pt x="34649" y="86498"/>
                </a:lnTo>
                <a:lnTo>
                  <a:pt x="29246" y="92068"/>
                </a:lnTo>
                <a:close/>
              </a:path>
              <a:path w="120000" h="120000" extrusionOk="0">
                <a:moveTo>
                  <a:pt x="19746" y="101242"/>
                </a:moveTo>
                <a:lnTo>
                  <a:pt x="19001" y="98948"/>
                </a:lnTo>
                <a:lnTo>
                  <a:pt x="24403" y="93706"/>
                </a:lnTo>
                <a:lnTo>
                  <a:pt x="25148" y="96000"/>
                </a:lnTo>
                <a:lnTo>
                  <a:pt x="19746" y="101242"/>
                </a:lnTo>
                <a:close/>
              </a:path>
              <a:path w="120000" h="120000" extrusionOk="0">
                <a:moveTo>
                  <a:pt x="10245" y="110744"/>
                </a:moveTo>
                <a:lnTo>
                  <a:pt x="9500" y="108123"/>
                </a:lnTo>
                <a:lnTo>
                  <a:pt x="14902" y="102880"/>
                </a:lnTo>
                <a:lnTo>
                  <a:pt x="15648" y="105174"/>
                </a:lnTo>
                <a:lnTo>
                  <a:pt x="10245" y="110744"/>
                </a:lnTo>
                <a:close/>
              </a:path>
              <a:path w="120000" h="120000" extrusionOk="0">
                <a:moveTo>
                  <a:pt x="745" y="119918"/>
                </a:moveTo>
                <a:lnTo>
                  <a:pt x="0" y="117624"/>
                </a:lnTo>
                <a:lnTo>
                  <a:pt x="5402" y="112382"/>
                </a:lnTo>
                <a:lnTo>
                  <a:pt x="6147" y="114675"/>
                </a:lnTo>
                <a:lnTo>
                  <a:pt x="745" y="119918"/>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34" name="Shape 434">
            <a:extLst>
              <a:ext uri="{FF2B5EF4-FFF2-40B4-BE49-F238E27FC236}">
                <a16:creationId xmlns:a16="http://schemas.microsoft.com/office/drawing/2014/main" id="{E8DF0626-3903-408C-BC5E-C8F7B9B33CF6}"/>
              </a:ext>
            </a:extLst>
          </p:cNvPr>
          <p:cNvSpPr/>
          <p:nvPr/>
        </p:nvSpPr>
        <p:spPr>
          <a:xfrm>
            <a:off x="4958499" y="4246562"/>
            <a:ext cx="1166076" cy="572965"/>
          </a:xfrm>
          <a:custGeom>
            <a:avLst/>
            <a:gdLst/>
            <a:ahLst/>
            <a:cxnLst/>
            <a:rect l="0" t="0" r="0" b="0"/>
            <a:pathLst>
              <a:path w="120000" h="120000" extrusionOk="0">
                <a:moveTo>
                  <a:pt x="114560" y="10149"/>
                </a:moveTo>
                <a:lnTo>
                  <a:pt x="114224" y="5074"/>
                </a:lnTo>
                <a:lnTo>
                  <a:pt x="119607" y="0"/>
                </a:lnTo>
                <a:lnTo>
                  <a:pt x="119943" y="5074"/>
                </a:lnTo>
                <a:lnTo>
                  <a:pt x="114560" y="10149"/>
                </a:lnTo>
                <a:close/>
              </a:path>
              <a:path w="120000" h="120000" extrusionOk="0">
                <a:moveTo>
                  <a:pt x="104971" y="19665"/>
                </a:moveTo>
                <a:lnTo>
                  <a:pt x="104635" y="14590"/>
                </a:lnTo>
                <a:lnTo>
                  <a:pt x="110018" y="8881"/>
                </a:lnTo>
                <a:lnTo>
                  <a:pt x="110355" y="13955"/>
                </a:lnTo>
                <a:lnTo>
                  <a:pt x="104971" y="19665"/>
                </a:lnTo>
                <a:close/>
              </a:path>
              <a:path w="120000" h="120000" extrusionOk="0">
                <a:moveTo>
                  <a:pt x="95551" y="28546"/>
                </a:moveTo>
                <a:lnTo>
                  <a:pt x="95214" y="23471"/>
                </a:lnTo>
                <a:lnTo>
                  <a:pt x="100598" y="18396"/>
                </a:lnTo>
                <a:lnTo>
                  <a:pt x="100934" y="23471"/>
                </a:lnTo>
                <a:lnTo>
                  <a:pt x="95551" y="28546"/>
                </a:lnTo>
                <a:close/>
              </a:path>
              <a:path w="120000" h="120000" extrusionOk="0">
                <a:moveTo>
                  <a:pt x="85962" y="38061"/>
                </a:moveTo>
                <a:lnTo>
                  <a:pt x="85626" y="32986"/>
                </a:lnTo>
                <a:lnTo>
                  <a:pt x="91009" y="27277"/>
                </a:lnTo>
                <a:lnTo>
                  <a:pt x="91345" y="32352"/>
                </a:lnTo>
                <a:lnTo>
                  <a:pt x="85962" y="38061"/>
                </a:lnTo>
                <a:close/>
              </a:path>
              <a:path w="120000" h="120000" extrusionOk="0">
                <a:moveTo>
                  <a:pt x="76542" y="46942"/>
                </a:moveTo>
                <a:lnTo>
                  <a:pt x="76205" y="41867"/>
                </a:lnTo>
                <a:lnTo>
                  <a:pt x="81588" y="36793"/>
                </a:lnTo>
                <a:lnTo>
                  <a:pt x="81925" y="41867"/>
                </a:lnTo>
                <a:lnTo>
                  <a:pt x="76542" y="46942"/>
                </a:lnTo>
                <a:close/>
              </a:path>
              <a:path w="120000" h="120000" extrusionOk="0">
                <a:moveTo>
                  <a:pt x="66953" y="55823"/>
                </a:moveTo>
                <a:lnTo>
                  <a:pt x="66616" y="50749"/>
                </a:lnTo>
                <a:lnTo>
                  <a:pt x="72000" y="45674"/>
                </a:lnTo>
                <a:lnTo>
                  <a:pt x="72336" y="50749"/>
                </a:lnTo>
                <a:lnTo>
                  <a:pt x="66953" y="55823"/>
                </a:lnTo>
                <a:close/>
              </a:path>
              <a:path w="120000" h="120000" extrusionOk="0">
                <a:moveTo>
                  <a:pt x="57532" y="65339"/>
                </a:moveTo>
                <a:lnTo>
                  <a:pt x="57196" y="60264"/>
                </a:lnTo>
                <a:lnTo>
                  <a:pt x="62579" y="55189"/>
                </a:lnTo>
                <a:lnTo>
                  <a:pt x="62915" y="60264"/>
                </a:lnTo>
                <a:lnTo>
                  <a:pt x="57532" y="65339"/>
                </a:lnTo>
                <a:close/>
              </a:path>
              <a:path w="120000" h="120000" extrusionOk="0">
                <a:moveTo>
                  <a:pt x="47943" y="74220"/>
                </a:moveTo>
                <a:lnTo>
                  <a:pt x="47607" y="69145"/>
                </a:lnTo>
                <a:lnTo>
                  <a:pt x="52990" y="64070"/>
                </a:lnTo>
                <a:lnTo>
                  <a:pt x="53327" y="69145"/>
                </a:lnTo>
                <a:lnTo>
                  <a:pt x="47943" y="74220"/>
                </a:lnTo>
                <a:close/>
              </a:path>
              <a:path w="120000" h="120000" extrusionOk="0">
                <a:moveTo>
                  <a:pt x="38523" y="83735"/>
                </a:moveTo>
                <a:lnTo>
                  <a:pt x="38018" y="78661"/>
                </a:lnTo>
                <a:lnTo>
                  <a:pt x="43570" y="72951"/>
                </a:lnTo>
                <a:lnTo>
                  <a:pt x="43906" y="78026"/>
                </a:lnTo>
                <a:lnTo>
                  <a:pt x="38523" y="83735"/>
                </a:lnTo>
                <a:close/>
              </a:path>
              <a:path w="120000" h="120000" extrusionOk="0">
                <a:moveTo>
                  <a:pt x="28934" y="92617"/>
                </a:moveTo>
                <a:lnTo>
                  <a:pt x="28598" y="87542"/>
                </a:lnTo>
                <a:lnTo>
                  <a:pt x="33981" y="82467"/>
                </a:lnTo>
                <a:lnTo>
                  <a:pt x="34317" y="87542"/>
                </a:lnTo>
                <a:lnTo>
                  <a:pt x="28934" y="92617"/>
                </a:lnTo>
                <a:close/>
              </a:path>
              <a:path w="120000" h="120000" extrusionOk="0">
                <a:moveTo>
                  <a:pt x="19345" y="102132"/>
                </a:moveTo>
                <a:lnTo>
                  <a:pt x="19009" y="96423"/>
                </a:lnTo>
                <a:lnTo>
                  <a:pt x="24560" y="91348"/>
                </a:lnTo>
                <a:lnTo>
                  <a:pt x="24897" y="96423"/>
                </a:lnTo>
                <a:lnTo>
                  <a:pt x="19345" y="102132"/>
                </a:lnTo>
                <a:close/>
              </a:path>
              <a:path w="120000" h="120000" extrusionOk="0">
                <a:moveTo>
                  <a:pt x="9925" y="111013"/>
                </a:moveTo>
                <a:lnTo>
                  <a:pt x="9588" y="105938"/>
                </a:lnTo>
                <a:lnTo>
                  <a:pt x="14971" y="100863"/>
                </a:lnTo>
                <a:lnTo>
                  <a:pt x="15308" y="105938"/>
                </a:lnTo>
                <a:lnTo>
                  <a:pt x="9925" y="111013"/>
                </a:lnTo>
                <a:close/>
              </a:path>
              <a:path w="120000" h="120000" extrusionOk="0">
                <a:moveTo>
                  <a:pt x="336" y="119894"/>
                </a:moveTo>
                <a:lnTo>
                  <a:pt x="0" y="114819"/>
                </a:lnTo>
                <a:lnTo>
                  <a:pt x="5551" y="109744"/>
                </a:lnTo>
                <a:lnTo>
                  <a:pt x="5887" y="114819"/>
                </a:lnTo>
                <a:lnTo>
                  <a:pt x="336" y="119894"/>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35" name="Shape 435">
            <a:extLst>
              <a:ext uri="{FF2B5EF4-FFF2-40B4-BE49-F238E27FC236}">
                <a16:creationId xmlns:a16="http://schemas.microsoft.com/office/drawing/2014/main" id="{F47B22ED-0896-4612-8255-540850AA5A3D}"/>
              </a:ext>
            </a:extLst>
          </p:cNvPr>
          <p:cNvSpPr txBox="1"/>
          <p:nvPr/>
        </p:nvSpPr>
        <p:spPr>
          <a:xfrm>
            <a:off x="2889250" y="4757050"/>
            <a:ext cx="8317926" cy="1093787"/>
          </a:xfrm>
          <a:prstGeom prst="rect">
            <a:avLst/>
          </a:prstGeom>
          <a:noFill/>
          <a:ln>
            <a:noFill/>
          </a:ln>
        </p:spPr>
        <p:txBody>
          <a:bodyPr lIns="0" tIns="0" rIns="0" bIns="0"/>
          <a:lstStyle/>
          <a:p>
            <a:pPr marL="12700" defTabSz="914400">
              <a:buSzPct val="25000"/>
              <a:defRPr/>
            </a:pPr>
            <a:r>
              <a:rPr lang="en" sz="1700" b="1" kern="0">
                <a:solidFill>
                  <a:srgbClr val="009999"/>
                </a:solidFill>
                <a:latin typeface="Courier New"/>
                <a:ea typeface="Courier New"/>
                <a:cs typeface="Courier New"/>
                <a:sym typeface="Courier New"/>
              </a:rPr>
              <a:t>set </a:t>
            </a:r>
            <a:r>
              <a:rPr lang="en" sz="1700" b="1" kern="0">
                <a:solidFill>
                  <a:srgbClr val="009999"/>
                </a:solidFill>
                <a:latin typeface="Arial"/>
                <a:ea typeface="Arial"/>
                <a:cs typeface="Arial"/>
                <a:sym typeface="Arial"/>
              </a:rPr>
              <a:t>out-data = </a:t>
            </a:r>
            <a:r>
              <a:rPr lang="en" sz="1700" b="1" kern="0">
                <a:solidFill>
                  <a:srgbClr val="34216E"/>
                </a:solidFill>
                <a:latin typeface="Courier New"/>
                <a:ea typeface="Courier New"/>
                <a:cs typeface="Courier New"/>
                <a:sym typeface="Courier New"/>
              </a:rPr>
              <a:t>Data</a:t>
            </a:r>
          </a:p>
          <a:p>
            <a:pPr marL="12700" defTabSz="914400">
              <a:spcBef>
                <a:spcPts val="300"/>
              </a:spcBef>
              <a:buSzPct val="25000"/>
              <a:defRPr/>
            </a:pPr>
            <a:r>
              <a:rPr lang="en" sz="1700" b="1" kern="0">
                <a:solidFill>
                  <a:srgbClr val="009999"/>
                </a:solidFill>
                <a:latin typeface="Courier New"/>
                <a:ea typeface="Courier New"/>
                <a:cs typeface="Courier New"/>
                <a:sym typeface="Courier New"/>
              </a:rPr>
              <a:t>which </a:t>
            </a:r>
            <a:r>
              <a:rPr lang="en" sz="1700" b="1" kern="0">
                <a:solidFill>
                  <a:srgbClr val="34216E"/>
                </a:solidFill>
                <a:latin typeface="Courier New"/>
                <a:ea typeface="Courier New"/>
                <a:cs typeface="Courier New"/>
                <a:sym typeface="Courier New"/>
              </a:rPr>
              <a:t>FlowsOut Operation </a:t>
            </a:r>
            <a:r>
              <a:rPr lang="en" sz="1700" b="1" kern="0">
                <a:solidFill>
                  <a:srgbClr val="009999"/>
                </a:solidFill>
                <a:latin typeface="Courier New"/>
                <a:ea typeface="Courier New"/>
                <a:cs typeface="Courier New"/>
                <a:sym typeface="Courier New"/>
              </a:rPr>
              <a:t>with </a:t>
            </a:r>
            <a:r>
              <a:rPr lang="en" sz="1700" b="1" kern="0">
                <a:solidFill>
                  <a:srgbClr val="34216E"/>
                </a:solidFill>
                <a:latin typeface="Courier New"/>
                <a:ea typeface="Courier New"/>
                <a:cs typeface="Courier New"/>
                <a:sym typeface="Courier New"/>
              </a:rPr>
              <a:t>Operation.Name </a:t>
            </a:r>
            <a:r>
              <a:rPr lang="en" sz="1700" b="1" kern="0">
                <a:solidFill>
                  <a:srgbClr val="009999"/>
                </a:solidFill>
                <a:latin typeface="Arial"/>
                <a:ea typeface="Arial"/>
                <a:cs typeface="Arial"/>
                <a:sym typeface="Arial"/>
              </a:rPr>
              <a:t>= ‘myOperation’</a:t>
            </a:r>
          </a:p>
          <a:p>
            <a:pPr marL="12700" defTabSz="914400">
              <a:spcBef>
                <a:spcPts val="100"/>
              </a:spcBef>
              <a:buSzPct val="25000"/>
              <a:defRPr/>
            </a:pPr>
            <a:r>
              <a:rPr lang="en" sz="1700" b="1" kern="0">
                <a:solidFill>
                  <a:srgbClr val="009999"/>
                </a:solidFill>
                <a:latin typeface="Courier New"/>
                <a:ea typeface="Courier New"/>
                <a:cs typeface="Courier New"/>
                <a:sym typeface="Courier New"/>
              </a:rPr>
              <a:t>and which not </a:t>
            </a:r>
            <a:r>
              <a:rPr lang="en" sz="1700" b="1" kern="0">
                <a:solidFill>
                  <a:srgbClr val="34216E"/>
                </a:solidFill>
                <a:latin typeface="Courier New"/>
                <a:ea typeface="Courier New"/>
                <a:cs typeface="Courier New"/>
                <a:sym typeface="Courier New"/>
              </a:rPr>
              <a:t>FlowsOut </a:t>
            </a:r>
            <a:r>
              <a:rPr lang="en" sz="1700" b="1" kern="0">
                <a:solidFill>
                  <a:srgbClr val="009999"/>
                </a:solidFill>
                <a:latin typeface="Arial"/>
                <a:ea typeface="Arial"/>
                <a:cs typeface="Arial"/>
                <a:sym typeface="Arial"/>
              </a:rPr>
              <a:t>ref-ops</a:t>
            </a:r>
          </a:p>
          <a:p>
            <a:pPr marL="1790700" defTabSz="914400">
              <a:spcBef>
                <a:spcPts val="200"/>
              </a:spcBef>
              <a:buSzPct val="25000"/>
              <a:defRPr/>
            </a:pPr>
            <a:r>
              <a:rPr lang="en" sz="1700" b="1" kern="0">
                <a:solidFill>
                  <a:srgbClr val="009999"/>
                </a:solidFill>
                <a:latin typeface="Courier New"/>
                <a:ea typeface="Courier New"/>
                <a:cs typeface="Courier New"/>
                <a:sym typeface="Courier New"/>
              </a:rPr>
              <a:t>where set </a:t>
            </a:r>
            <a:r>
              <a:rPr lang="en" sz="1700" b="1" kern="0">
                <a:solidFill>
                  <a:srgbClr val="009999"/>
                </a:solidFill>
                <a:latin typeface="Arial"/>
                <a:ea typeface="Arial"/>
                <a:cs typeface="Arial"/>
                <a:sym typeface="Arial"/>
              </a:rPr>
              <a:t>ref-ops = </a:t>
            </a:r>
            <a:r>
              <a:rPr lang="en" sz="1700" b="1" kern="0">
                <a:solidFill>
                  <a:srgbClr val="34216E"/>
                </a:solidFill>
                <a:latin typeface="Courier New"/>
                <a:ea typeface="Courier New"/>
                <a:cs typeface="Courier New"/>
                <a:sym typeface="Courier New"/>
              </a:rPr>
              <a:t>Operation</a:t>
            </a:r>
          </a:p>
          <a:p>
            <a:pPr marL="292100" indent="-12700" defTabSz="914400">
              <a:spcBef>
                <a:spcPts val="100"/>
              </a:spcBef>
              <a:buSzPct val="25000"/>
              <a:defRPr/>
            </a:pPr>
            <a:r>
              <a:rPr lang="en" sz="1700" b="1" kern="0">
                <a:solidFill>
                  <a:srgbClr val="009999"/>
                </a:solidFill>
                <a:latin typeface="Courier New"/>
                <a:ea typeface="Courier New"/>
                <a:cs typeface="Courier New"/>
                <a:sym typeface="Courier New"/>
              </a:rPr>
              <a:t>which </a:t>
            </a:r>
            <a:r>
              <a:rPr lang="en" sz="1700" b="1" kern="0">
                <a:solidFill>
                  <a:srgbClr val="34216E"/>
                </a:solidFill>
                <a:latin typeface="Courier New"/>
                <a:ea typeface="Courier New"/>
                <a:cs typeface="Courier New"/>
                <a:sym typeface="Courier New"/>
              </a:rPr>
              <a:t>Refines Operation </a:t>
            </a:r>
            <a:r>
              <a:rPr lang="en" sz="1700" b="1" kern="0">
                <a:solidFill>
                  <a:srgbClr val="009999"/>
                </a:solidFill>
                <a:latin typeface="Courier New"/>
                <a:ea typeface="Courier New"/>
                <a:cs typeface="Courier New"/>
                <a:sym typeface="Courier New"/>
              </a:rPr>
              <a:t>with </a:t>
            </a:r>
            <a:r>
              <a:rPr lang="en" sz="1700" b="1" kern="0">
                <a:solidFill>
                  <a:srgbClr val="34216E"/>
                </a:solidFill>
                <a:latin typeface="Courier New"/>
                <a:ea typeface="Courier New"/>
                <a:cs typeface="Courier New"/>
                <a:sym typeface="Courier New"/>
              </a:rPr>
              <a:t>Operation.Name </a:t>
            </a:r>
            <a:r>
              <a:rPr lang="en" sz="1700" b="1" kern="0">
                <a:solidFill>
                  <a:srgbClr val="009999"/>
                </a:solidFill>
                <a:latin typeface="Arial"/>
                <a:ea typeface="Arial"/>
                <a:cs typeface="Arial"/>
                <a:sym typeface="Arial"/>
              </a:rPr>
              <a:t>= ‘myOperation’</a:t>
            </a:r>
          </a:p>
        </p:txBody>
      </p:sp>
      <p:sp>
        <p:nvSpPr>
          <p:cNvPr id="436" name="Shape 436">
            <a:extLst>
              <a:ext uri="{FF2B5EF4-FFF2-40B4-BE49-F238E27FC236}">
                <a16:creationId xmlns:a16="http://schemas.microsoft.com/office/drawing/2014/main" id="{170BE1E0-641E-4EF3-B956-C000FF2D20F0}"/>
              </a:ext>
            </a:extLst>
          </p:cNvPr>
          <p:cNvSpPr txBox="1"/>
          <p:nvPr/>
        </p:nvSpPr>
        <p:spPr>
          <a:xfrm>
            <a:off x="2038350" y="5543551"/>
            <a:ext cx="2795588" cy="117475"/>
          </a:xfrm>
          <a:prstGeom prst="rect">
            <a:avLst/>
          </a:prstGeom>
          <a:noFill/>
          <a:ln>
            <a:noFill/>
          </a:ln>
        </p:spPr>
        <p:txBody>
          <a:bodyPr lIns="0" tIns="0" rIns="0" bIns="0"/>
          <a:lstStyle/>
          <a:p>
            <a:pPr marL="12700" defTabSz="914400">
              <a:lnSpc>
                <a:spcPct val="101666"/>
              </a:lnSpc>
              <a:buSzPct val="25000"/>
              <a:defRPr/>
            </a:pPr>
            <a:r>
              <a:rPr lang="en" sz="1000" kern="0">
                <a:solidFill>
                  <a:srgbClr val="FFFFFF"/>
                </a:solidFill>
                <a:latin typeface="Courier New"/>
                <a:ea typeface="Courier New"/>
                <a:cs typeface="Courier New"/>
                <a:sym typeface="Courier New"/>
              </a:rPr>
              <a:t>www.wileyeurope .com/college/van lamsweerde</a:t>
            </a:r>
          </a:p>
        </p:txBody>
      </p:sp>
      <p:sp>
        <p:nvSpPr>
          <p:cNvPr id="437" name="Shape 437">
            <a:extLst>
              <a:ext uri="{FF2B5EF4-FFF2-40B4-BE49-F238E27FC236}">
                <a16:creationId xmlns:a16="http://schemas.microsoft.com/office/drawing/2014/main" id="{2D68ED05-E396-422F-BB27-9709F60637F4}"/>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24</a:t>
            </a:fld>
            <a:endParaRPr lang="en-US" altLang="en-US">
              <a:solidFill>
                <a:srgbClr val="80008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hape 442">
            <a:extLst>
              <a:ext uri="{FF2B5EF4-FFF2-40B4-BE49-F238E27FC236}">
                <a16:creationId xmlns:a16="http://schemas.microsoft.com/office/drawing/2014/main" id="{61157D8C-37BE-4A04-847C-1B40EE66C25A}"/>
              </a:ext>
            </a:extLst>
          </p:cNvPr>
          <p:cNvSpPr txBox="1">
            <a:spLocks noGrp="1"/>
          </p:cNvSpPr>
          <p:nvPr>
            <p:ph type="title"/>
          </p:nvPr>
        </p:nvSpPr>
        <p:spPr>
          <a:xfrm>
            <a:off x="3436144" y="211139"/>
            <a:ext cx="5321357" cy="280988"/>
          </a:xfrm>
        </p:spPr>
        <p:txBody>
          <a:bodyPr vert="horz" lIns="0" tIns="46700" rIns="0" bIns="0" rtlCol="0" anchor="t">
            <a:normAutofit fontScale="90000"/>
          </a:bodyPr>
          <a:lstStyle/>
          <a:p>
            <a:pPr marL="838200" algn="ctr">
              <a:buSzPct val="25000"/>
            </a:pPr>
            <a:r>
              <a:rPr lang="vi-VN" altLang="vi-VN">
                <a:solidFill>
                  <a:srgbClr val="7030A0"/>
                </a:solidFill>
                <a:cs typeface="Arial" panose="020B0604020202020204" pitchFamily="34" charset="0"/>
                <a:sym typeface="Comic Sans MS" panose="030F0702030302020204" pitchFamily="66" charset="0"/>
              </a:rPr>
              <a:t>Truy vấn trên cơ sở dữ liệu đặc tả	(2)</a:t>
            </a:r>
          </a:p>
        </p:txBody>
      </p:sp>
      <p:sp>
        <p:nvSpPr>
          <p:cNvPr id="70659" name="Shape 443">
            <a:extLst>
              <a:ext uri="{FF2B5EF4-FFF2-40B4-BE49-F238E27FC236}">
                <a16:creationId xmlns:a16="http://schemas.microsoft.com/office/drawing/2014/main" id="{AFCD9757-D8F0-4A50-9C90-A39A1526470E}"/>
              </a:ext>
            </a:extLst>
          </p:cNvPr>
          <p:cNvSpPr txBox="1">
            <a:spLocks noChangeArrowheads="1"/>
          </p:cNvSpPr>
          <p:nvPr/>
        </p:nvSpPr>
        <p:spPr bwMode="auto">
          <a:xfrm>
            <a:off x="2347913" y="1354933"/>
            <a:ext cx="6661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20000"/>
              </a:lnSpc>
              <a:buSzPct val="25000"/>
            </a:pPr>
            <a:r>
              <a:rPr lang="vi-VN" altLang="vi-VN" sz="1200">
                <a:solidFill>
                  <a:srgbClr val="800080"/>
                </a:solidFill>
                <a:latin typeface="Courier New" panose="02070309020205020404" pitchFamily="49" charset="0"/>
                <a:cs typeface="Courier New" panose="02070309020205020404" pitchFamily="49" charset="0"/>
                <a:sym typeface="Courier New" panose="02070309020205020404" pitchFamily="49" charset="0"/>
              </a:rPr>
              <a:t> </a:t>
            </a:r>
            <a:r>
              <a:rPr lang="vi-VN" altLang="vi-VN">
                <a:solidFill>
                  <a:srgbClr val="34216E"/>
                </a:solidFill>
                <a:latin typeface="Comic Sans MS" panose="030F0702030302020204" pitchFamily="66" charset="0"/>
                <a:sym typeface="Comic Sans MS" panose="030F0702030302020204" pitchFamily="66" charset="0"/>
              </a:rPr>
              <a:t>Sơ đồ cụ thể công cụ truy vấn có thể được tạo ra từ ER meta-spec của ngôn ngữ biểu đồ</a:t>
            </a:r>
          </a:p>
        </p:txBody>
      </p:sp>
      <p:sp>
        <p:nvSpPr>
          <p:cNvPr id="444" name="Shape 444">
            <a:extLst>
              <a:ext uri="{FF2B5EF4-FFF2-40B4-BE49-F238E27FC236}">
                <a16:creationId xmlns:a16="http://schemas.microsoft.com/office/drawing/2014/main" id="{8EC725C2-2F90-4ECC-A4F8-620E63FF2D99}"/>
              </a:ext>
            </a:extLst>
          </p:cNvPr>
          <p:cNvSpPr/>
          <p:nvPr/>
        </p:nvSpPr>
        <p:spPr>
          <a:xfrm>
            <a:off x="9605014" y="4778375"/>
            <a:ext cx="692150" cy="503238"/>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45" name="Shape 445">
            <a:extLst>
              <a:ext uri="{FF2B5EF4-FFF2-40B4-BE49-F238E27FC236}">
                <a16:creationId xmlns:a16="http://schemas.microsoft.com/office/drawing/2014/main" id="{507ECAEC-B716-4ABE-A8E6-4695AC5FB668}"/>
              </a:ext>
            </a:extLst>
          </p:cNvPr>
          <p:cNvSpPr/>
          <p:nvPr/>
        </p:nvSpPr>
        <p:spPr>
          <a:xfrm>
            <a:off x="2675731" y="201149"/>
            <a:ext cx="760413" cy="466725"/>
          </a:xfrm>
          <a:prstGeom prst="rect">
            <a:avLst/>
          </a:prstGeom>
          <a:blipFill rotWithShape="1">
            <a:blip r:embed="rId4">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47" name="Shape 447">
            <a:extLst>
              <a:ext uri="{FF2B5EF4-FFF2-40B4-BE49-F238E27FC236}">
                <a16:creationId xmlns:a16="http://schemas.microsoft.com/office/drawing/2014/main" id="{94A5D5FE-75BD-4594-8F4E-A8900DCE7E3D}"/>
              </a:ext>
            </a:extLst>
          </p:cNvPr>
          <p:cNvSpPr/>
          <p:nvPr/>
        </p:nvSpPr>
        <p:spPr>
          <a:xfrm>
            <a:off x="2675731" y="2019302"/>
            <a:ext cx="7420376" cy="3131342"/>
          </a:xfrm>
          <a:prstGeom prst="rect">
            <a:avLst/>
          </a:prstGeom>
          <a:blipFill rotWithShape="1">
            <a:blip r:embed="rId5">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49" name="Shape 449">
            <a:extLst>
              <a:ext uri="{FF2B5EF4-FFF2-40B4-BE49-F238E27FC236}">
                <a16:creationId xmlns:a16="http://schemas.microsoft.com/office/drawing/2014/main" id="{7CC842B0-7698-4355-BA33-1343A9140C2A}"/>
              </a:ext>
            </a:extLst>
          </p:cNvPr>
          <p:cNvSpPr>
            <a:spLocks noGrp="1"/>
          </p:cNvSpPr>
          <p:nvPr>
            <p:ph type="sldNum" sz="quarter" idx="14"/>
          </p:nvPr>
        </p:nvSpPr>
        <p:spPr>
          <a:xfrm>
            <a:off x="9499207" y="5833621"/>
            <a:ext cx="596900" cy="246668"/>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z="1600" smtClean="0">
                <a:solidFill>
                  <a:schemeClr val="tx1"/>
                </a:solidFill>
              </a:rPr>
              <a:pPr/>
              <a:t>25</a:t>
            </a:fld>
            <a:endParaRPr lang="en-US" altLang="en-US" sz="160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A9C8AC7-AB95-4D9C-B391-CC1409A5779E}"/>
              </a:ext>
            </a:extLst>
          </p:cNvPr>
          <p:cNvSpPr txBox="1"/>
          <p:nvPr/>
        </p:nvSpPr>
        <p:spPr>
          <a:xfrm>
            <a:off x="2545236" y="5281613"/>
            <a:ext cx="6787299" cy="1200329"/>
          </a:xfrm>
          <a:prstGeom prst="rect">
            <a:avLst/>
          </a:prstGeom>
          <a:noFill/>
        </p:spPr>
        <p:txBody>
          <a:bodyPr wrap="square" rtlCol="0">
            <a:spAutoFit/>
          </a:bodyPr>
          <a:lstStyle/>
          <a:p>
            <a:pPr defTabSz="914400">
              <a:buSzPct val="25000"/>
            </a:pPr>
            <a:r>
              <a:rPr lang="vi-VN" altLang="vi-VN" b="1">
                <a:solidFill>
                  <a:schemeClr val="tx1"/>
                </a:solidFill>
                <a:sym typeface="Courier New" panose="02070309020205020404" pitchFamily="49" charset="0"/>
              </a:rPr>
              <a:t>Chế độ bấm nút thường </a:t>
            </a:r>
            <a:r>
              <a:rPr lang="vi-VN" altLang="vi-VN">
                <a:solidFill>
                  <a:schemeClr val="tx1"/>
                </a:solidFill>
                <a:sym typeface="Courier New" panose="02070309020205020404" pitchFamily="49" charset="0"/>
              </a:rPr>
              <a:t>được sử dụng bởi các công cụ CASE </a:t>
            </a:r>
          </a:p>
          <a:p>
            <a:pPr defTabSz="914400">
              <a:buSzPct val="25000"/>
            </a:pPr>
            <a:r>
              <a:rPr lang="vi-VN" altLang="vi-VN">
                <a:solidFill>
                  <a:schemeClr val="tx1"/>
                </a:solidFill>
                <a:sym typeface="Courier New" panose="02070309020205020404" pitchFamily="49" charset="0"/>
              </a:rPr>
              <a:t>Các truy vấn đã đặt trước cho sự vi phạm các quy tắc nhất quán về tiêu chuẩn</a:t>
            </a:r>
          </a:p>
          <a:p>
            <a:endParaRPr lang="en-US">
              <a:latin typeface="Comic Sans MS" panose="030F0702030302020204"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hape 454">
            <a:extLst>
              <a:ext uri="{FF2B5EF4-FFF2-40B4-BE49-F238E27FC236}">
                <a16:creationId xmlns:a16="http://schemas.microsoft.com/office/drawing/2014/main" id="{3D596A8A-7B97-489F-8CB7-0EA40D015741}"/>
              </a:ext>
            </a:extLst>
          </p:cNvPr>
          <p:cNvSpPr txBox="1">
            <a:spLocks noGrp="1"/>
          </p:cNvSpPr>
          <p:nvPr>
            <p:ph type="title"/>
          </p:nvPr>
        </p:nvSpPr>
        <p:spPr>
          <a:xfrm>
            <a:off x="3582708" y="302420"/>
            <a:ext cx="5196167" cy="565150"/>
          </a:xfrm>
        </p:spPr>
        <p:txBody>
          <a:bodyPr vert="horz" lIns="0" tIns="46700" rIns="0" bIns="0" rtlCol="0" anchor="t">
            <a:normAutofit fontScale="90000"/>
          </a:bodyPr>
          <a:lstStyle/>
          <a:p>
            <a:pPr marL="838200">
              <a:buSzPct val="25000"/>
            </a:pPr>
            <a:r>
              <a:rPr lang="vi-VN" altLang="vi-VN">
                <a:solidFill>
                  <a:srgbClr val="7030A0"/>
                </a:solidFill>
                <a:cs typeface="Arial" panose="020B0604020202020204" pitchFamily="34" charset="0"/>
                <a:sym typeface="Comic Sans MS" panose="030F0702030302020204" pitchFamily="66" charset="0"/>
              </a:rPr>
              <a:t>Yêu cầu xác nhận bởi đặc điểm kỹ thuật</a:t>
            </a:r>
          </a:p>
        </p:txBody>
      </p:sp>
      <p:sp>
        <p:nvSpPr>
          <p:cNvPr id="72707" name="Shape 455">
            <a:extLst>
              <a:ext uri="{FF2B5EF4-FFF2-40B4-BE49-F238E27FC236}">
                <a16:creationId xmlns:a16="http://schemas.microsoft.com/office/drawing/2014/main" id="{86B24734-E929-4492-837F-7C4EA1673DF9}"/>
              </a:ext>
            </a:extLst>
          </p:cNvPr>
          <p:cNvSpPr txBox="1">
            <a:spLocks noChangeArrowheads="1"/>
          </p:cNvSpPr>
          <p:nvPr/>
        </p:nvSpPr>
        <p:spPr bwMode="auto">
          <a:xfrm>
            <a:off x="2548165" y="1459452"/>
            <a:ext cx="1535816" cy="241300"/>
          </a:xfrm>
          <a:prstGeom prst="rect">
            <a:avLst/>
          </a:prstGeom>
          <a:noFill/>
          <a:ln>
            <a:noFill/>
          </a:ln>
        </p:spPr>
        <p:txBody>
          <a:bodyPr lIns="0" tIns="0" rIns="0" bIns="0"/>
          <a:lstStyle>
            <a:defPPr>
              <a:defRPr lang="en-US"/>
            </a:defPPr>
            <a:lvl1pPr marL="12700" defTabSz="914400">
              <a:buSzPct val="25000"/>
              <a:defRPr kern="0">
                <a:solidFill>
                  <a:srgbClr val="34216E"/>
                </a:solidFill>
                <a:latin typeface="Comic Sans MS"/>
              </a:defRPr>
            </a:lvl1pPr>
          </a:lstStyle>
          <a:p>
            <a:pPr marL="298450" indent="-285750">
              <a:buClr>
                <a:srgbClr val="7030A0"/>
              </a:buClr>
              <a:buSzPct val="100000"/>
              <a:buFont typeface="Wingdings 2" panose="05020102010507070707" pitchFamily="18" charset="2"/>
              <a:buChar char="¿"/>
            </a:pPr>
            <a:r>
              <a:rPr lang="vi-VN" altLang="vi-VN">
                <a:sym typeface="Courier New" panose="02070309020205020404" pitchFamily="49" charset="0"/>
              </a:rPr>
              <a:t>Mục đích</a:t>
            </a:r>
            <a:r>
              <a:rPr lang="vi-VN" altLang="vi-VN">
                <a:sym typeface="Comic Sans MS" panose="030F0702030302020204" pitchFamily="66" charset="0"/>
              </a:rPr>
              <a:t>:</a:t>
            </a:r>
          </a:p>
        </p:txBody>
      </p:sp>
      <p:sp>
        <p:nvSpPr>
          <p:cNvPr id="72708" name="Shape 456">
            <a:extLst>
              <a:ext uri="{FF2B5EF4-FFF2-40B4-BE49-F238E27FC236}">
                <a16:creationId xmlns:a16="http://schemas.microsoft.com/office/drawing/2014/main" id="{09A2903A-A09B-4CB4-BFFF-BE527A7DBA58}"/>
              </a:ext>
            </a:extLst>
          </p:cNvPr>
          <p:cNvSpPr txBox="1">
            <a:spLocks noChangeArrowheads="1"/>
          </p:cNvSpPr>
          <p:nvPr/>
        </p:nvSpPr>
        <p:spPr bwMode="auto">
          <a:xfrm>
            <a:off x="3921748" y="1454944"/>
            <a:ext cx="53117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a:solidFill>
                  <a:srgbClr val="34216E"/>
                </a:solidFill>
                <a:latin typeface="Comic Sans MS" panose="030F0702030302020204" pitchFamily="66" charset="0"/>
                <a:sym typeface="Comic Sans MS" panose="030F0702030302020204" pitchFamily="66" charset="0"/>
              </a:rPr>
              <a:t>Kiểm tra yêu cầu đầy đủ thực tế WRT</a:t>
            </a:r>
          </a:p>
        </p:txBody>
      </p:sp>
      <p:sp>
        <p:nvSpPr>
          <p:cNvPr id="72709" name="Shape 457">
            <a:extLst>
              <a:ext uri="{FF2B5EF4-FFF2-40B4-BE49-F238E27FC236}">
                <a16:creationId xmlns:a16="http://schemas.microsoft.com/office/drawing/2014/main" id="{000E6EEA-8C29-4D1F-B082-C8F0705D68AC}"/>
              </a:ext>
            </a:extLst>
          </p:cNvPr>
          <p:cNvSpPr txBox="1">
            <a:spLocks noChangeArrowheads="1"/>
          </p:cNvSpPr>
          <p:nvPr/>
        </p:nvSpPr>
        <p:spPr bwMode="auto">
          <a:xfrm>
            <a:off x="2607870" y="1786347"/>
            <a:ext cx="8651401" cy="241300"/>
          </a:xfrm>
          <a:prstGeom prst="rect">
            <a:avLst/>
          </a:prstGeom>
          <a:noFill/>
          <a:ln>
            <a:noFill/>
          </a:ln>
        </p:spPr>
        <p:txBody>
          <a:bodyPr lIns="0" tIns="0" rIns="0" bIns="0"/>
          <a:lstStyle>
            <a:defPPr>
              <a:defRPr lang="en-US"/>
            </a:defPPr>
            <a:lvl1pPr marL="298450" indent="-285750" defTabSz="914400">
              <a:buClr>
                <a:srgbClr val="7030A0"/>
              </a:buClr>
              <a:buSzPct val="100000"/>
              <a:buFont typeface="Wingdings 2" panose="05020102010507070707" pitchFamily="18" charset="2"/>
              <a:buChar char="¿"/>
              <a:defRPr kern="0">
                <a:solidFill>
                  <a:srgbClr val="34216E"/>
                </a:solidFill>
                <a:latin typeface="Comic Sans MS"/>
              </a:defRPr>
            </a:lvl1pPr>
          </a:lstStyle>
          <a:p>
            <a:r>
              <a:rPr lang="vi-VN" altLang="vi-VN">
                <a:sym typeface="Courier New" panose="02070309020205020404" pitchFamily="49" charset="0"/>
              </a:rPr>
              <a:t>Cách tiếp cận 1: </a:t>
            </a:r>
            <a:r>
              <a:rPr lang="vi-VN" altLang="vi-VN">
                <a:sym typeface="Comic Sans MS" panose="030F0702030302020204" pitchFamily="66" charset="0"/>
              </a:rPr>
              <a:t>Cho thấy các kịch bản tương tác cụ thể trong hành động</a:t>
            </a:r>
          </a:p>
        </p:txBody>
      </p:sp>
      <p:sp>
        <p:nvSpPr>
          <p:cNvPr id="72711" name="Shape 459">
            <a:extLst>
              <a:ext uri="{FF2B5EF4-FFF2-40B4-BE49-F238E27FC236}">
                <a16:creationId xmlns:a16="http://schemas.microsoft.com/office/drawing/2014/main" id="{C2FE6610-81EC-4B54-98BF-E7838BDEAE4C}"/>
              </a:ext>
            </a:extLst>
          </p:cNvPr>
          <p:cNvSpPr txBox="1">
            <a:spLocks noChangeArrowheads="1"/>
          </p:cNvSpPr>
          <p:nvPr/>
        </p:nvSpPr>
        <p:spPr bwMode="auto">
          <a:xfrm>
            <a:off x="2519362" y="2100413"/>
            <a:ext cx="6835775" cy="70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3700" indent="-12700">
              <a:defRPr>
                <a:solidFill>
                  <a:schemeClr val="bg1"/>
                </a:solidFill>
                <a:latin typeface="Arial" panose="020B0604020202020204" pitchFamily="34" charset="0"/>
                <a:cs typeface="Source Han Sans CN Regular" charset="0"/>
              </a:defRPr>
            </a:lvl1pPr>
            <a:lvl2pPr marL="596900" indent="-209550">
              <a:defRPr>
                <a:solidFill>
                  <a:schemeClr val="bg1"/>
                </a:solidFill>
                <a:latin typeface="Arial" panose="020B0604020202020204" pitchFamily="34" charset="0"/>
                <a:cs typeface="Source Han Sans CN Regular" charset="0"/>
              </a:defRPr>
            </a:lvl2pPr>
            <a:lvl3pPr marL="952500" indent="-184150">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666750" indent="-285750" defTabSz="914400">
              <a:lnSpc>
                <a:spcPct val="118000"/>
              </a:lnSpc>
              <a:buSzPct val="25000"/>
              <a:buFont typeface="Wingdings" panose="05000000000000000000" pitchFamily="2" charset="2"/>
              <a:buChar char="q"/>
            </a:pPr>
            <a:r>
              <a:rPr lang="vi-VN" altLang="vi-VN" sz="1700">
                <a:solidFill>
                  <a:srgbClr val="009999"/>
                </a:solidFill>
                <a:latin typeface="Comic Sans MS" panose="030F0702030302020204" pitchFamily="66" charset="0"/>
                <a:sym typeface="Comic Sans MS" panose="030F0702030302020204" pitchFamily="66" charset="0"/>
              </a:rPr>
              <a:t>Công cụ enactment có thể được sử dụng trên sơ đồ</a:t>
            </a:r>
          </a:p>
          <a:p>
            <a:pPr marL="666750" indent="-285750" defTabSz="914400">
              <a:lnSpc>
                <a:spcPct val="118000"/>
              </a:lnSpc>
              <a:buSzPct val="25000"/>
              <a:buFont typeface="Wingdings" panose="05000000000000000000" pitchFamily="2" charset="2"/>
              <a:buChar char="q"/>
            </a:pPr>
            <a:r>
              <a:rPr lang="vi-VN" altLang="vi-VN" sz="1700">
                <a:solidFill>
                  <a:srgbClr val="009999"/>
                </a:solidFill>
                <a:latin typeface="Comic Sans MS" panose="030F0702030302020204" pitchFamily="66" charset="0"/>
                <a:sym typeface="Comic Sans MS" panose="030F0702030302020204" pitchFamily="66" charset="0"/>
              </a:rPr>
              <a:t>Kịch bản bao </a:t>
            </a:r>
            <a:r>
              <a:rPr lang="en-US" altLang="vi-VN" sz="1700">
                <a:solidFill>
                  <a:srgbClr val="009999"/>
                </a:solidFill>
                <a:latin typeface="Comic Sans MS" panose="030F0702030302020204" pitchFamily="66" charset="0"/>
                <a:sym typeface="Comic Sans MS" panose="030F0702030302020204" pitchFamily="66" charset="0"/>
              </a:rPr>
              <a:t>trùm</a:t>
            </a:r>
            <a:r>
              <a:rPr lang="vi-VN" altLang="vi-VN" sz="1700">
                <a:solidFill>
                  <a:srgbClr val="009999"/>
                </a:solidFill>
                <a:latin typeface="Comic Sans MS" panose="030F0702030302020204" pitchFamily="66" charset="0"/>
                <a:sym typeface="Comic Sans MS" panose="030F0702030302020204" pitchFamily="66" charset="0"/>
              </a:rPr>
              <a:t> các vấn đề</a:t>
            </a:r>
          </a:p>
        </p:txBody>
      </p:sp>
      <p:sp>
        <p:nvSpPr>
          <p:cNvPr id="460" name="Shape 460">
            <a:extLst>
              <a:ext uri="{FF2B5EF4-FFF2-40B4-BE49-F238E27FC236}">
                <a16:creationId xmlns:a16="http://schemas.microsoft.com/office/drawing/2014/main" id="{A9B35B7A-2B88-405E-8789-FAEA2D3953D2}"/>
              </a:ext>
            </a:extLst>
          </p:cNvPr>
          <p:cNvSpPr txBox="1"/>
          <p:nvPr/>
        </p:nvSpPr>
        <p:spPr>
          <a:xfrm>
            <a:off x="2519362" y="5342723"/>
            <a:ext cx="3117866" cy="242888"/>
          </a:xfrm>
          <a:prstGeom prst="rect">
            <a:avLst/>
          </a:prstGeom>
          <a:noFill/>
          <a:ln>
            <a:noFill/>
          </a:ln>
        </p:spPr>
        <p:txBody>
          <a:bodyPr lIns="0" tIns="0" rIns="0" bIns="0"/>
          <a:lstStyle>
            <a:defPPr>
              <a:defRPr lang="en-US"/>
            </a:defPPr>
            <a:lvl1pPr marL="298450" indent="-285750" defTabSz="914400">
              <a:buClr>
                <a:srgbClr val="7030A0"/>
              </a:buClr>
              <a:buSzPct val="100000"/>
              <a:buFont typeface="Wingdings 2" panose="05020102010507070707" pitchFamily="18" charset="2"/>
              <a:buChar char="¿"/>
              <a:defRPr kern="0">
                <a:solidFill>
                  <a:srgbClr val="34216E"/>
                </a:solidFill>
                <a:latin typeface="Comic Sans MS"/>
              </a:defRPr>
            </a:lvl1pPr>
          </a:lstStyle>
          <a:p>
            <a:r>
              <a:rPr lang="en">
                <a:sym typeface="Courier New"/>
              </a:rPr>
              <a:t>Dựa trên </a:t>
            </a:r>
            <a:r>
              <a:rPr lang="en">
                <a:sym typeface="Comic Sans MS"/>
              </a:rPr>
              <a:t>Mô hình</a:t>
            </a:r>
          </a:p>
        </p:txBody>
      </p:sp>
      <p:sp>
        <p:nvSpPr>
          <p:cNvPr id="462" name="Shape 462">
            <a:extLst>
              <a:ext uri="{FF2B5EF4-FFF2-40B4-BE49-F238E27FC236}">
                <a16:creationId xmlns:a16="http://schemas.microsoft.com/office/drawing/2014/main" id="{A3C174AB-051B-4048-AF5E-0060941B7D73}"/>
              </a:ext>
            </a:extLst>
          </p:cNvPr>
          <p:cNvSpPr/>
          <p:nvPr/>
        </p:nvSpPr>
        <p:spPr>
          <a:xfrm>
            <a:off x="2206625" y="427038"/>
            <a:ext cx="625475" cy="419100"/>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72715" name="Shape 463">
            <a:extLst>
              <a:ext uri="{FF2B5EF4-FFF2-40B4-BE49-F238E27FC236}">
                <a16:creationId xmlns:a16="http://schemas.microsoft.com/office/drawing/2014/main" id="{AF6F16DA-AB0E-45A9-BEA5-A986366D8769}"/>
              </a:ext>
            </a:extLst>
          </p:cNvPr>
          <p:cNvSpPr txBox="1">
            <a:spLocks noChangeArrowheads="1"/>
          </p:cNvSpPr>
          <p:nvPr/>
        </p:nvSpPr>
        <p:spPr bwMode="auto">
          <a:xfrm>
            <a:off x="2679701" y="5661026"/>
            <a:ext cx="6726237" cy="76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a:solidFill>
                  <a:srgbClr val="000000"/>
                </a:solidFill>
                <a:latin typeface="Comic Sans MS" panose="030F0702030302020204" pitchFamily="66" charset="0"/>
                <a:sym typeface="Comic Sans MS" panose="030F0702030302020204" pitchFamily="66" charset="0"/>
              </a:rPr>
              <a:t>Nhiều animators có sẵn cho nhiều ngôn ngữ </a:t>
            </a:r>
            <a:r>
              <a:rPr lang="en-US" altLang="vi-VN">
                <a:solidFill>
                  <a:srgbClr val="000000"/>
                </a:solidFill>
                <a:latin typeface="Comic Sans MS" panose="030F0702030302020204" pitchFamily="66" charset="0"/>
                <a:sym typeface="Comic Sans MS" panose="030F0702030302020204" pitchFamily="66" charset="0"/>
              </a:rPr>
              <a:t>đặc tả</a:t>
            </a:r>
            <a:endParaRPr lang="vi-VN" altLang="vi-VN">
              <a:solidFill>
                <a:srgbClr val="000000"/>
              </a:solidFill>
              <a:latin typeface="Comic Sans MS" panose="030F0702030302020204" pitchFamily="66" charset="0"/>
              <a:sym typeface="Comic Sans MS" panose="030F0702030302020204" pitchFamily="66" charset="0"/>
            </a:endParaRPr>
          </a:p>
          <a:p>
            <a:pPr defTabSz="914400">
              <a:spcBef>
                <a:spcPts val="200"/>
              </a:spcBef>
              <a:buSzPct val="25000"/>
            </a:pPr>
            <a:r>
              <a:rPr lang="vi-VN" altLang="vi-VN" sz="1700">
                <a:solidFill>
                  <a:srgbClr val="800080"/>
                </a:solidFill>
                <a:latin typeface="Comic Sans MS" panose="030F0702030302020204" pitchFamily="66" charset="0"/>
                <a:sym typeface="Comic Sans MS" panose="030F0702030302020204" pitchFamily="66" charset="0"/>
              </a:rPr>
              <a:t>–</a:t>
            </a:r>
            <a:r>
              <a:rPr lang="en-US" altLang="vi-VN" sz="1700">
                <a:solidFill>
                  <a:srgbClr val="800080"/>
                </a:solidFill>
                <a:latin typeface="Comic Sans MS" panose="030F0702030302020204" pitchFamily="66" charset="0"/>
                <a:sym typeface="Comic Sans MS" panose="030F0702030302020204" pitchFamily="66" charset="0"/>
              </a:rPr>
              <a:t> </a:t>
            </a:r>
            <a:r>
              <a:rPr lang="vi-VN" altLang="vi-VN" sz="1700">
                <a:solidFill>
                  <a:srgbClr val="009999"/>
                </a:solidFill>
                <a:latin typeface="Comic Sans MS" panose="030F0702030302020204" pitchFamily="66" charset="0"/>
                <a:sym typeface="Comic Sans MS" panose="030F0702030302020204" pitchFamily="66" charset="0"/>
              </a:rPr>
              <a:t>SCR, LTSA, Statemate, Jaza, Octopus, </a:t>
            </a:r>
            <a:r>
              <a:rPr lang="vi-VN" altLang="vi-VN" sz="1500">
                <a:solidFill>
                  <a:srgbClr val="009999"/>
                </a:solidFill>
                <a:latin typeface="Comic Sans MS" panose="030F0702030302020204" pitchFamily="66" charset="0"/>
                <a:sym typeface="Comic Sans MS" panose="030F0702030302020204" pitchFamily="66" charset="0"/>
              </a:rPr>
              <a:t>etc</a:t>
            </a:r>
          </a:p>
        </p:txBody>
      </p:sp>
      <p:sp>
        <p:nvSpPr>
          <p:cNvPr id="465" name="Shape 465">
            <a:extLst>
              <a:ext uri="{FF2B5EF4-FFF2-40B4-BE49-F238E27FC236}">
                <a16:creationId xmlns:a16="http://schemas.microsoft.com/office/drawing/2014/main" id="{81B490FB-858E-4F55-BB97-D2FA1517A6F0}"/>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26</a:t>
            </a:fld>
            <a:endParaRPr lang="en-US" altLang="en-US">
              <a:solidFill>
                <a:srgbClr val="800080"/>
              </a:solidFill>
              <a:latin typeface="Times New Roman" panose="02020603050405020304" pitchFamily="18" charset="0"/>
              <a:cs typeface="Times New Roman" panose="02020603050405020304" pitchFamily="18" charset="0"/>
            </a:endParaRPr>
          </a:p>
        </p:txBody>
      </p:sp>
      <p:sp>
        <p:nvSpPr>
          <p:cNvPr id="14" name="Shape 459">
            <a:extLst>
              <a:ext uri="{FF2B5EF4-FFF2-40B4-BE49-F238E27FC236}">
                <a16:creationId xmlns:a16="http://schemas.microsoft.com/office/drawing/2014/main" id="{07FF3539-676B-46B2-993C-0CC21E9BF8B2}"/>
              </a:ext>
            </a:extLst>
          </p:cNvPr>
          <p:cNvSpPr txBox="1">
            <a:spLocks noChangeArrowheads="1"/>
          </p:cNvSpPr>
          <p:nvPr/>
        </p:nvSpPr>
        <p:spPr bwMode="auto">
          <a:xfrm>
            <a:off x="2206625" y="2819459"/>
            <a:ext cx="7568971" cy="2252162"/>
          </a:xfrm>
          <a:prstGeom prst="rect">
            <a:avLst/>
          </a:prstGeom>
          <a:noFill/>
          <a:ln>
            <a:noFill/>
          </a:ln>
        </p:spPr>
        <p:txBody>
          <a:bodyPr lIns="0" tIns="0" rIns="0" bIns="0"/>
          <a:lstStyle>
            <a:defPPr>
              <a:defRPr lang="en-US"/>
            </a:defPPr>
            <a:lvl1pPr marL="298450" indent="-285750" defTabSz="914400">
              <a:buClr>
                <a:srgbClr val="7030A0"/>
              </a:buClr>
              <a:buSzPct val="100000"/>
              <a:buFont typeface="Wingdings 2" panose="05020102010507070707" pitchFamily="18" charset="2"/>
              <a:buChar char="¿"/>
              <a:defRPr kern="0">
                <a:solidFill>
                  <a:srgbClr val="34216E"/>
                </a:solidFill>
                <a:latin typeface="Comic Sans MS"/>
              </a:defRPr>
            </a:lvl1pPr>
          </a:lstStyle>
          <a:p>
            <a:r>
              <a:rPr lang="vi-VN" altLang="vi-VN">
                <a:sym typeface="Courier New" panose="02070309020205020404" pitchFamily="49" charset="0"/>
              </a:rPr>
              <a:t>Cách tiếp cận 2: </a:t>
            </a:r>
            <a:r>
              <a:rPr lang="vi-VN" altLang="vi-VN">
                <a:sym typeface="Comic Sans MS" panose="030F0702030302020204" pitchFamily="66" charset="0"/>
              </a:rPr>
              <a:t>Sử dụng công cụ </a:t>
            </a:r>
            <a:r>
              <a:rPr lang="en-US" altLang="vi-VN">
                <a:sym typeface="Comic Sans MS" panose="030F0702030302020204" pitchFamily="66" charset="0"/>
              </a:rPr>
              <a:t>đặc tả tương tác</a:t>
            </a:r>
            <a:endParaRPr lang="vi-VN" altLang="vi-VN">
              <a:sym typeface="Comic Sans MS" panose="030F0702030302020204" pitchFamily="66" charset="0"/>
            </a:endParaRPr>
          </a:p>
          <a:p>
            <a:pPr marL="800100" lvl="1" indent="-342900">
              <a:buFont typeface="+mj-lt"/>
              <a:buAutoNum type="arabicPeriod"/>
            </a:pPr>
            <a:r>
              <a:rPr lang="vi-VN" altLang="vi-VN">
                <a:solidFill>
                  <a:srgbClr val="009999"/>
                </a:solidFill>
                <a:sym typeface="Comic Sans MS" panose="030F0702030302020204" pitchFamily="66" charset="0"/>
              </a:rPr>
              <a:t>Trích xuất hoặc tạo ra mô hình thực thi từ thông s</a:t>
            </a:r>
            <a:r>
              <a:rPr lang="en-US" altLang="vi-VN">
                <a:solidFill>
                  <a:srgbClr val="009999"/>
                </a:solidFill>
                <a:sym typeface="Comic Sans MS" panose="030F0702030302020204" pitchFamily="66" charset="0"/>
              </a:rPr>
              <a:t>ố</a:t>
            </a:r>
            <a:r>
              <a:rPr lang="vi-VN" altLang="vi-VN">
                <a:solidFill>
                  <a:srgbClr val="009999"/>
                </a:solidFill>
                <a:sym typeface="Comic Sans MS" panose="030F0702030302020204" pitchFamily="66" charset="0"/>
              </a:rPr>
              <a:t> kỹ thuật</a:t>
            </a:r>
          </a:p>
          <a:p>
            <a:pPr marL="800100" lvl="1" indent="-342900">
              <a:buFont typeface="+mj-lt"/>
              <a:buAutoNum type="arabicPeriod"/>
            </a:pPr>
            <a:r>
              <a:rPr lang="vi-VN" altLang="vi-VN">
                <a:solidFill>
                  <a:srgbClr val="009999"/>
                </a:solidFill>
                <a:sym typeface="Courier New" panose="02070309020205020404" pitchFamily="49" charset="0"/>
              </a:rPr>
              <a:t>Mô phỏng hành vi của hệ thống từ mô hình này</a:t>
            </a:r>
          </a:p>
          <a:p>
            <a:pPr marL="1257300" lvl="2" indent="-342900">
              <a:buFont typeface="Wingdings" panose="05000000000000000000" pitchFamily="2" charset="2"/>
              <a:buChar char="v"/>
            </a:pPr>
            <a:r>
              <a:rPr lang="en-US" altLang="vi-VN">
                <a:solidFill>
                  <a:srgbClr val="009999"/>
                </a:solidFill>
                <a:sym typeface="Comic Sans MS" panose="030F0702030302020204" pitchFamily="66" charset="0"/>
              </a:rPr>
              <a:t>Gửi </a:t>
            </a:r>
            <a:r>
              <a:rPr lang="vi-VN" altLang="vi-VN">
                <a:solidFill>
                  <a:srgbClr val="009999"/>
                </a:solidFill>
                <a:sym typeface="Comic Sans MS" panose="030F0702030302020204" pitchFamily="66" charset="0"/>
              </a:rPr>
              <a:t>các sự kiện </a:t>
            </a:r>
            <a:r>
              <a:rPr lang="en-US" altLang="vi-VN">
                <a:solidFill>
                  <a:srgbClr val="009999"/>
                </a:solidFill>
                <a:sym typeface="Comic Sans MS" panose="030F0702030302020204" pitchFamily="66" charset="0"/>
              </a:rPr>
              <a:t>kích thích để bắt chước</a:t>
            </a:r>
            <a:r>
              <a:rPr lang="vi-VN" altLang="vi-VN">
                <a:solidFill>
                  <a:srgbClr val="009999"/>
                </a:solidFill>
                <a:sym typeface="Comic Sans MS" panose="030F0702030302020204" pitchFamily="66" charset="0"/>
              </a:rPr>
              <a:t> hành vi môi trường</a:t>
            </a:r>
          </a:p>
          <a:p>
            <a:pPr marL="1257300" lvl="2" indent="-342900">
              <a:buFont typeface="Wingdings" panose="05000000000000000000" pitchFamily="2" charset="2"/>
              <a:buChar char="v"/>
            </a:pPr>
            <a:r>
              <a:rPr lang="vi-VN" altLang="vi-VN">
                <a:solidFill>
                  <a:srgbClr val="009999"/>
                </a:solidFill>
                <a:sym typeface="Comic Sans MS" panose="030F0702030302020204" pitchFamily="66" charset="0"/>
              </a:rPr>
              <a:t>Xem phản hồi của mô hình</a:t>
            </a:r>
          </a:p>
          <a:p>
            <a:pPr marL="800100" lvl="1" indent="-342900">
              <a:buFont typeface="+mj-lt"/>
              <a:buAutoNum type="arabicPeriod"/>
            </a:pPr>
            <a:r>
              <a:rPr lang="vi-VN" altLang="vi-VN">
                <a:solidFill>
                  <a:srgbClr val="009999"/>
                </a:solidFill>
                <a:sym typeface="Courier New" panose="02070309020205020404" pitchFamily="49" charset="0"/>
              </a:rPr>
              <a:t>Visualize</a:t>
            </a:r>
            <a:r>
              <a:rPr lang="en-US" altLang="vi-VN">
                <a:solidFill>
                  <a:srgbClr val="009999"/>
                </a:solidFill>
                <a:sym typeface="Courier New" panose="02070309020205020404" pitchFamily="49" charset="0"/>
              </a:rPr>
              <a:t> </a:t>
            </a:r>
            <a:r>
              <a:rPr lang="vi-VN" altLang="vi-VN">
                <a:solidFill>
                  <a:srgbClr val="009999"/>
                </a:solidFill>
                <a:sym typeface="Comic Sans MS" panose="030F0702030302020204" pitchFamily="66" charset="0"/>
              </a:rPr>
              <a:t>the simulation while running</a:t>
            </a:r>
          </a:p>
          <a:p>
            <a:pPr marL="800100" lvl="1" indent="-342900">
              <a:buFont typeface="+mj-lt"/>
              <a:buAutoNum type="arabicPeriod"/>
            </a:pPr>
            <a:r>
              <a:rPr lang="en-US" altLang="vi-VN">
                <a:solidFill>
                  <a:srgbClr val="009999"/>
                </a:solidFill>
                <a:sym typeface="Comic Sans MS" panose="030F0702030302020204" pitchFamily="66" charset="0"/>
              </a:rPr>
              <a:t> </a:t>
            </a:r>
            <a:r>
              <a:rPr lang="vi-VN" altLang="vi-VN">
                <a:solidFill>
                  <a:srgbClr val="009999"/>
                </a:solidFill>
                <a:sym typeface="Comic Sans MS" panose="030F0702030302020204" pitchFamily="66" charset="0"/>
              </a:rPr>
              <a:t>Phản hồi của người dùng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hape 471">
            <a:extLst>
              <a:ext uri="{FF2B5EF4-FFF2-40B4-BE49-F238E27FC236}">
                <a16:creationId xmlns:a16="http://schemas.microsoft.com/office/drawing/2014/main" id="{A9733A65-E7EC-43B7-A7E1-ADAC9264F25C}"/>
              </a:ext>
            </a:extLst>
          </p:cNvPr>
          <p:cNvSpPr txBox="1">
            <a:spLocks noGrp="1"/>
          </p:cNvSpPr>
          <p:nvPr>
            <p:ph type="title"/>
          </p:nvPr>
        </p:nvSpPr>
        <p:spPr>
          <a:xfrm>
            <a:off x="3560763" y="332582"/>
            <a:ext cx="5975350" cy="588962"/>
          </a:xfrm>
        </p:spPr>
        <p:txBody>
          <a:bodyPr vert="horz" lIns="0" tIns="46700" rIns="0" bIns="0" rtlCol="0" anchor="t">
            <a:normAutofit fontScale="90000"/>
          </a:bodyPr>
          <a:lstStyle/>
          <a:p>
            <a:pPr marL="838200">
              <a:buSzPct val="25000"/>
            </a:pPr>
            <a:r>
              <a:rPr lang="vi-VN" altLang="vi-VN">
                <a:solidFill>
                  <a:srgbClr val="7030A0"/>
                </a:solidFill>
                <a:cs typeface="Arial" panose="020B0604020202020204" pitchFamily="34" charset="0"/>
                <a:sym typeface="Century" panose="02040604050505020304" pitchFamily="18" charset="0"/>
              </a:rPr>
              <a:t>Mô phỏng mô hình</a:t>
            </a:r>
          </a:p>
        </p:txBody>
      </p:sp>
      <p:sp>
        <p:nvSpPr>
          <p:cNvPr id="481" name="Shape 481">
            <a:extLst>
              <a:ext uri="{FF2B5EF4-FFF2-40B4-BE49-F238E27FC236}">
                <a16:creationId xmlns:a16="http://schemas.microsoft.com/office/drawing/2014/main" id="{95C24065-174D-4CDD-939B-9DEC8FEA5E2D}"/>
              </a:ext>
            </a:extLst>
          </p:cNvPr>
          <p:cNvSpPr/>
          <p:nvPr/>
        </p:nvSpPr>
        <p:spPr>
          <a:xfrm>
            <a:off x="2443163" y="451644"/>
            <a:ext cx="787400" cy="469900"/>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84" name="Shape 484">
            <a:extLst>
              <a:ext uri="{FF2B5EF4-FFF2-40B4-BE49-F238E27FC236}">
                <a16:creationId xmlns:a16="http://schemas.microsoft.com/office/drawing/2014/main" id="{4AAF01EC-A02C-4C3F-9B7A-25BF139DDDF7}"/>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27</a:t>
            </a:fld>
            <a:endParaRPr lang="en-US" altLang="en-US">
              <a:solidFill>
                <a:srgbClr val="80008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B0E946E-27DA-46CB-964C-5A3A21AF4AD7}"/>
              </a:ext>
            </a:extLst>
          </p:cNvPr>
          <p:cNvPicPr>
            <a:picLocks noChangeAspect="1"/>
          </p:cNvPicPr>
          <p:nvPr/>
        </p:nvPicPr>
        <p:blipFill>
          <a:blip r:embed="rId4"/>
          <a:stretch>
            <a:fillRect/>
          </a:stretch>
        </p:blipFill>
        <p:spPr>
          <a:xfrm>
            <a:off x="2189522" y="1038470"/>
            <a:ext cx="8963025" cy="56483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a:extLst>
              <a:ext uri="{FF2B5EF4-FFF2-40B4-BE49-F238E27FC236}">
                <a16:creationId xmlns:a16="http://schemas.microsoft.com/office/drawing/2014/main" id="{5CACD4E9-25C5-4779-881E-D1323BC00724}"/>
              </a:ext>
            </a:extLst>
          </p:cNvPr>
          <p:cNvSpPr txBox="1"/>
          <p:nvPr/>
        </p:nvSpPr>
        <p:spPr>
          <a:xfrm>
            <a:off x="3763963" y="3479800"/>
            <a:ext cx="4551362" cy="2209800"/>
          </a:xfrm>
          <a:prstGeom prst="rect">
            <a:avLst/>
          </a:prstGeom>
          <a:noFill/>
          <a:ln>
            <a:noFill/>
          </a:ln>
        </p:spPr>
        <p:txBody>
          <a:bodyPr lIns="0" tIns="0" rIns="0" bIns="0"/>
          <a:lstStyle/>
          <a:p>
            <a:pPr marL="12700" defTabSz="914400">
              <a:buSzPct val="25000"/>
              <a:defRPr/>
            </a:pPr>
            <a:r>
              <a:rPr lang="en" sz="1000" kern="0">
                <a:solidFill>
                  <a:srgbClr val="FFFFFF"/>
                </a:solidFill>
                <a:latin typeface="Courier New"/>
                <a:ea typeface="Courier New"/>
                <a:cs typeface="Courier New"/>
                <a:sym typeface="Courier New"/>
              </a:rPr>
              <a:t>e/van lamsweerde	</a:t>
            </a:r>
            <a:r>
              <a:rPr lang="en" sz="1000" kern="0">
                <a:solidFill>
                  <a:srgbClr val="FFFFFF"/>
                </a:solidFill>
                <a:latin typeface="Times New Roman"/>
                <a:ea typeface="Times New Roman"/>
                <a:cs typeface="Times New Roman"/>
                <a:sym typeface="Times New Roman"/>
              </a:rPr>
              <a:t>Chap.5: Requirements Quality Assurance	©</a:t>
            </a:r>
          </a:p>
        </p:txBody>
      </p:sp>
      <p:sp>
        <p:nvSpPr>
          <p:cNvPr id="76803" name="Shape 491">
            <a:extLst>
              <a:ext uri="{FF2B5EF4-FFF2-40B4-BE49-F238E27FC236}">
                <a16:creationId xmlns:a16="http://schemas.microsoft.com/office/drawing/2014/main" id="{98158830-39F0-490E-82DC-9784FC4A1E41}"/>
              </a:ext>
            </a:extLst>
          </p:cNvPr>
          <p:cNvSpPr txBox="1">
            <a:spLocks noGrp="1"/>
          </p:cNvSpPr>
          <p:nvPr>
            <p:ph type="title"/>
          </p:nvPr>
        </p:nvSpPr>
        <p:spPr>
          <a:xfrm>
            <a:off x="3360738" y="334116"/>
            <a:ext cx="5975350" cy="588962"/>
          </a:xfrm>
        </p:spPr>
        <p:txBody>
          <a:bodyPr vert="horz" lIns="0" tIns="46700" rIns="0" bIns="0" rtlCol="0" anchor="t">
            <a:normAutofit fontScale="90000"/>
          </a:bodyPr>
          <a:lstStyle/>
          <a:p>
            <a:pPr marL="838200">
              <a:buSzPct val="25000"/>
            </a:pPr>
            <a:r>
              <a:rPr lang="vi-VN" altLang="vi-VN">
                <a:solidFill>
                  <a:srgbClr val="7030A0"/>
                </a:solidFill>
                <a:cs typeface="Arial" panose="020B0604020202020204" pitchFamily="34" charset="0"/>
                <a:sym typeface="Century" panose="02040604050505020304" pitchFamily="18" charset="0"/>
              </a:rPr>
              <a:t>Hình dung mô phỏng</a:t>
            </a:r>
          </a:p>
        </p:txBody>
      </p:sp>
      <p:sp>
        <p:nvSpPr>
          <p:cNvPr id="494" name="Shape 494">
            <a:extLst>
              <a:ext uri="{FF2B5EF4-FFF2-40B4-BE49-F238E27FC236}">
                <a16:creationId xmlns:a16="http://schemas.microsoft.com/office/drawing/2014/main" id="{D35A9A73-4554-4CCC-92B5-FC843DDB9FD6}"/>
              </a:ext>
            </a:extLst>
          </p:cNvPr>
          <p:cNvSpPr/>
          <p:nvPr/>
        </p:nvSpPr>
        <p:spPr>
          <a:xfrm>
            <a:off x="2594769" y="413948"/>
            <a:ext cx="625475" cy="419100"/>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95" name="Shape 495">
            <a:extLst>
              <a:ext uri="{FF2B5EF4-FFF2-40B4-BE49-F238E27FC236}">
                <a16:creationId xmlns:a16="http://schemas.microsoft.com/office/drawing/2014/main" id="{9E6EAC71-0FA9-49F3-ABDB-4A5442DBD201}"/>
              </a:ext>
            </a:extLst>
          </p:cNvPr>
          <p:cNvSpPr/>
          <p:nvPr/>
        </p:nvSpPr>
        <p:spPr>
          <a:xfrm>
            <a:off x="3614739" y="2752627"/>
            <a:ext cx="5702300" cy="3846135"/>
          </a:xfrm>
          <a:prstGeom prst="rect">
            <a:avLst/>
          </a:prstGeom>
          <a:blipFill rotWithShape="1">
            <a:blip r:embed="rId4">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96" name="Shape 496">
            <a:extLst>
              <a:ext uri="{FF2B5EF4-FFF2-40B4-BE49-F238E27FC236}">
                <a16:creationId xmlns:a16="http://schemas.microsoft.com/office/drawing/2014/main" id="{A7C96293-E4DA-45FD-AAF4-0ADF14CCB373}"/>
              </a:ext>
            </a:extLst>
          </p:cNvPr>
          <p:cNvSpPr/>
          <p:nvPr/>
        </p:nvSpPr>
        <p:spPr>
          <a:xfrm>
            <a:off x="7110414" y="3435351"/>
            <a:ext cx="587375" cy="669925"/>
          </a:xfrm>
          <a:custGeom>
            <a:avLst/>
            <a:gdLst/>
            <a:ahLst/>
            <a:cxnLst/>
            <a:rect l="0" t="0" r="0" b="0"/>
            <a:pathLst>
              <a:path w="120000" h="120000" extrusionOk="0">
                <a:moveTo>
                  <a:pt x="117972" y="119970"/>
                </a:moveTo>
                <a:lnTo>
                  <a:pt x="112880" y="114911"/>
                </a:lnTo>
                <a:lnTo>
                  <a:pt x="114860" y="114188"/>
                </a:lnTo>
                <a:lnTo>
                  <a:pt x="119953" y="119247"/>
                </a:lnTo>
                <a:lnTo>
                  <a:pt x="117972" y="119970"/>
                </a:lnTo>
                <a:close/>
              </a:path>
              <a:path w="120000" h="120000" extrusionOk="0">
                <a:moveTo>
                  <a:pt x="109202" y="111116"/>
                </a:moveTo>
                <a:lnTo>
                  <a:pt x="104110" y="106057"/>
                </a:lnTo>
                <a:lnTo>
                  <a:pt x="106090" y="105154"/>
                </a:lnTo>
                <a:lnTo>
                  <a:pt x="111182" y="110394"/>
                </a:lnTo>
                <a:lnTo>
                  <a:pt x="109202" y="111116"/>
                </a:lnTo>
                <a:close/>
              </a:path>
              <a:path w="120000" h="120000" extrusionOk="0">
                <a:moveTo>
                  <a:pt x="100432" y="102263"/>
                </a:moveTo>
                <a:lnTo>
                  <a:pt x="95340" y="97204"/>
                </a:lnTo>
                <a:lnTo>
                  <a:pt x="97320" y="96301"/>
                </a:lnTo>
                <a:lnTo>
                  <a:pt x="102412" y="101360"/>
                </a:lnTo>
                <a:lnTo>
                  <a:pt x="100432" y="102263"/>
                </a:lnTo>
                <a:close/>
              </a:path>
              <a:path w="120000" h="120000" extrusionOk="0">
                <a:moveTo>
                  <a:pt x="91662" y="93229"/>
                </a:moveTo>
                <a:lnTo>
                  <a:pt x="86569" y="88170"/>
                </a:lnTo>
                <a:lnTo>
                  <a:pt x="88550" y="87448"/>
                </a:lnTo>
                <a:lnTo>
                  <a:pt x="93642" y="92506"/>
                </a:lnTo>
                <a:lnTo>
                  <a:pt x="91662" y="93229"/>
                </a:lnTo>
                <a:close/>
              </a:path>
              <a:path w="120000" h="120000" extrusionOk="0">
                <a:moveTo>
                  <a:pt x="82892" y="84376"/>
                </a:moveTo>
                <a:lnTo>
                  <a:pt x="77799" y="79317"/>
                </a:lnTo>
                <a:lnTo>
                  <a:pt x="79780" y="78414"/>
                </a:lnTo>
                <a:lnTo>
                  <a:pt x="84872" y="83653"/>
                </a:lnTo>
                <a:lnTo>
                  <a:pt x="82892" y="84376"/>
                </a:lnTo>
                <a:close/>
              </a:path>
              <a:path w="120000" h="120000" extrusionOk="0">
                <a:moveTo>
                  <a:pt x="73839" y="75523"/>
                </a:moveTo>
                <a:lnTo>
                  <a:pt x="69029" y="70464"/>
                </a:lnTo>
                <a:lnTo>
                  <a:pt x="71009" y="69560"/>
                </a:lnTo>
                <a:lnTo>
                  <a:pt x="75819" y="74619"/>
                </a:lnTo>
                <a:lnTo>
                  <a:pt x="73839" y="75523"/>
                </a:lnTo>
                <a:close/>
              </a:path>
              <a:path w="120000" h="120000" extrusionOk="0">
                <a:moveTo>
                  <a:pt x="65068" y="66489"/>
                </a:moveTo>
                <a:lnTo>
                  <a:pt x="59976" y="61430"/>
                </a:lnTo>
                <a:lnTo>
                  <a:pt x="62239" y="60707"/>
                </a:lnTo>
                <a:lnTo>
                  <a:pt x="67049" y="65766"/>
                </a:lnTo>
                <a:lnTo>
                  <a:pt x="65068" y="66489"/>
                </a:lnTo>
                <a:close/>
              </a:path>
              <a:path w="120000" h="120000" extrusionOk="0">
                <a:moveTo>
                  <a:pt x="56298" y="57636"/>
                </a:moveTo>
                <a:lnTo>
                  <a:pt x="51206" y="52577"/>
                </a:lnTo>
                <a:lnTo>
                  <a:pt x="53186" y="51673"/>
                </a:lnTo>
                <a:lnTo>
                  <a:pt x="58279" y="56913"/>
                </a:lnTo>
                <a:lnTo>
                  <a:pt x="56298" y="57636"/>
                </a:lnTo>
                <a:close/>
              </a:path>
              <a:path w="120000" h="120000" extrusionOk="0">
                <a:moveTo>
                  <a:pt x="47528" y="48782"/>
                </a:moveTo>
                <a:lnTo>
                  <a:pt x="42436" y="43724"/>
                </a:lnTo>
                <a:lnTo>
                  <a:pt x="44416" y="42820"/>
                </a:lnTo>
                <a:lnTo>
                  <a:pt x="49508" y="47879"/>
                </a:lnTo>
                <a:lnTo>
                  <a:pt x="47528" y="48782"/>
                </a:lnTo>
                <a:close/>
              </a:path>
              <a:path w="120000" h="120000" extrusionOk="0">
                <a:moveTo>
                  <a:pt x="38758" y="39749"/>
                </a:moveTo>
                <a:lnTo>
                  <a:pt x="33666" y="34690"/>
                </a:lnTo>
                <a:lnTo>
                  <a:pt x="35646" y="33967"/>
                </a:lnTo>
                <a:lnTo>
                  <a:pt x="40738" y="39026"/>
                </a:lnTo>
                <a:lnTo>
                  <a:pt x="38758" y="39749"/>
                </a:lnTo>
                <a:close/>
              </a:path>
              <a:path w="120000" h="120000" extrusionOk="0">
                <a:moveTo>
                  <a:pt x="29988" y="30895"/>
                </a:moveTo>
                <a:lnTo>
                  <a:pt x="24895" y="25836"/>
                </a:lnTo>
                <a:lnTo>
                  <a:pt x="26876" y="24933"/>
                </a:lnTo>
                <a:lnTo>
                  <a:pt x="31968" y="30173"/>
                </a:lnTo>
                <a:lnTo>
                  <a:pt x="29988" y="30895"/>
                </a:lnTo>
                <a:close/>
              </a:path>
              <a:path w="120000" h="120000" extrusionOk="0">
                <a:moveTo>
                  <a:pt x="21218" y="22042"/>
                </a:moveTo>
                <a:lnTo>
                  <a:pt x="16125" y="16983"/>
                </a:lnTo>
                <a:lnTo>
                  <a:pt x="18106" y="16080"/>
                </a:lnTo>
                <a:lnTo>
                  <a:pt x="23198" y="21139"/>
                </a:lnTo>
                <a:lnTo>
                  <a:pt x="21218" y="22042"/>
                </a:lnTo>
                <a:close/>
              </a:path>
              <a:path w="120000" h="120000" extrusionOk="0">
                <a:moveTo>
                  <a:pt x="12447" y="13008"/>
                </a:moveTo>
                <a:lnTo>
                  <a:pt x="7355" y="7949"/>
                </a:lnTo>
                <a:lnTo>
                  <a:pt x="9335" y="7227"/>
                </a:lnTo>
                <a:lnTo>
                  <a:pt x="14428" y="12286"/>
                </a:lnTo>
                <a:lnTo>
                  <a:pt x="12447" y="13008"/>
                </a:lnTo>
                <a:close/>
              </a:path>
              <a:path w="120000" h="120000" extrusionOk="0">
                <a:moveTo>
                  <a:pt x="3394" y="4155"/>
                </a:moveTo>
                <a:lnTo>
                  <a:pt x="0" y="722"/>
                </a:lnTo>
                <a:lnTo>
                  <a:pt x="1980" y="0"/>
                </a:lnTo>
                <a:lnTo>
                  <a:pt x="5375" y="3432"/>
                </a:lnTo>
                <a:lnTo>
                  <a:pt x="3394" y="4155"/>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76809" name="Shape 497">
            <a:extLst>
              <a:ext uri="{FF2B5EF4-FFF2-40B4-BE49-F238E27FC236}">
                <a16:creationId xmlns:a16="http://schemas.microsoft.com/office/drawing/2014/main" id="{9A101605-D54F-4EC0-BD71-50E993EE3698}"/>
              </a:ext>
            </a:extLst>
          </p:cNvPr>
          <p:cNvSpPr txBox="1">
            <a:spLocks noChangeArrowheads="1"/>
          </p:cNvSpPr>
          <p:nvPr/>
        </p:nvSpPr>
        <p:spPr bwMode="auto">
          <a:xfrm>
            <a:off x="2722890" y="1162813"/>
            <a:ext cx="8305251" cy="113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5600" indent="-3556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200">
                <a:solidFill>
                  <a:srgbClr val="800080"/>
                </a:solidFill>
                <a:latin typeface="Courier New" panose="02070309020205020404" pitchFamily="49" charset="0"/>
                <a:cs typeface="Courier New" panose="02070309020205020404" pitchFamily="49" charset="0"/>
                <a:sym typeface="Courier New" panose="02070309020205020404" pitchFamily="49" charset="0"/>
              </a:rPr>
              <a:t> </a:t>
            </a:r>
            <a:r>
              <a:rPr lang="vi-VN" altLang="vi-VN">
                <a:solidFill>
                  <a:srgbClr val="34216E"/>
                </a:solidFill>
                <a:latin typeface="Comic Sans MS" panose="030F0702030302020204" pitchFamily="66" charset="0"/>
                <a:sym typeface="Comic Sans MS" panose="030F0702030302020204" pitchFamily="66" charset="0"/>
              </a:rPr>
              <a:t>Gửi các sự kiện môi trường và xem phản ứng của mô hình trong khi mô phỏng</a:t>
            </a:r>
          </a:p>
          <a:p>
            <a:pPr defTabSz="914400">
              <a:spcBef>
                <a:spcPts val="200"/>
              </a:spcBef>
              <a:buSzPct val="25000"/>
            </a:pPr>
            <a:r>
              <a:rPr lang="en-US" altLang="vi-VN" sz="1700">
                <a:solidFill>
                  <a:srgbClr val="009999"/>
                </a:solidFill>
                <a:latin typeface="Comic Sans MS" panose="030F0702030302020204" pitchFamily="66" charset="0"/>
                <a:sym typeface="Comic Sans MS" panose="030F0702030302020204" pitchFamily="66" charset="0"/>
              </a:rPr>
              <a:t>- Textual: </a:t>
            </a:r>
            <a:r>
              <a:rPr lang="vi-VN" altLang="vi-VN" sz="1700">
                <a:solidFill>
                  <a:srgbClr val="009999"/>
                </a:solidFill>
                <a:latin typeface="Comic Sans MS" panose="030F0702030302020204" pitchFamily="66" charset="0"/>
                <a:sym typeface="Comic Sans MS" panose="030F0702030302020204" pitchFamily="66" charset="0"/>
              </a:rPr>
              <a:t>Lệnh đầu vào,</a:t>
            </a:r>
            <a:r>
              <a:rPr lang="en-US" altLang="vi-VN" sz="1700">
                <a:solidFill>
                  <a:srgbClr val="009999"/>
                </a:solidFill>
                <a:latin typeface="Comic Sans MS" panose="030F0702030302020204" pitchFamily="66" charset="0"/>
                <a:sym typeface="Comic Sans MS" panose="030F0702030302020204" pitchFamily="66" charset="0"/>
              </a:rPr>
              <a:t> </a:t>
            </a:r>
            <a:r>
              <a:rPr lang="vi-VN" altLang="vi-VN" sz="1700">
                <a:solidFill>
                  <a:srgbClr val="009999"/>
                </a:solidFill>
                <a:latin typeface="Comic Sans MS" panose="030F0702030302020204" pitchFamily="66" charset="0"/>
                <a:sym typeface="Comic Sans MS" panose="030F0702030302020204" pitchFamily="66" charset="0"/>
              </a:rPr>
              <a:t>các vết thực hiện</a:t>
            </a:r>
          </a:p>
          <a:p>
            <a:pPr marL="0" indent="0" defTabSz="914400">
              <a:spcBef>
                <a:spcPts val="300"/>
              </a:spcBef>
              <a:buSzPct val="25000"/>
            </a:pPr>
            <a:r>
              <a:rPr lang="en-US" altLang="vi-VN" sz="1700">
                <a:solidFill>
                  <a:srgbClr val="009999"/>
                </a:solidFill>
                <a:latin typeface="Comic Sans MS" panose="030F0702030302020204" pitchFamily="66" charset="0"/>
                <a:sym typeface="Comic Sans MS" panose="030F0702030302020204" pitchFamily="66" charset="0"/>
              </a:rPr>
              <a:t>- Diagrammatic: </a:t>
            </a:r>
            <a:r>
              <a:rPr lang="vi-VN" altLang="vi-VN" sz="1700">
                <a:solidFill>
                  <a:srgbClr val="009999"/>
                </a:solidFill>
                <a:latin typeface="Comic Sans MS" panose="030F0702030302020204" pitchFamily="66" charset="0"/>
                <a:sym typeface="Comic Sans MS" panose="030F0702030302020204" pitchFamily="66" charset="0"/>
              </a:rPr>
              <a:t>Thêm sự kiện đầu vào, tiếp tục chạy mô hình theo sơ đồ,</a:t>
            </a:r>
            <a:endParaRPr lang="en-US" altLang="vi-VN" sz="1700">
              <a:solidFill>
                <a:srgbClr val="009999"/>
              </a:solidFill>
              <a:latin typeface="Comic Sans MS" panose="030F0702030302020204" pitchFamily="66" charset="0"/>
              <a:sym typeface="Comic Sans MS" panose="030F0702030302020204" pitchFamily="66" charset="0"/>
            </a:endParaRPr>
          </a:p>
          <a:p>
            <a:pPr marL="0" indent="0" defTabSz="914400">
              <a:spcBef>
                <a:spcPts val="300"/>
              </a:spcBef>
              <a:buSzPct val="25000"/>
            </a:pPr>
            <a:r>
              <a:rPr lang="en-US" altLang="vi-VN" sz="1700">
                <a:solidFill>
                  <a:srgbClr val="009999"/>
                </a:solidFill>
                <a:latin typeface="Comic Sans MS" panose="030F0702030302020204" pitchFamily="66" charset="0"/>
                <a:sym typeface="Comic Sans MS" panose="030F0702030302020204" pitchFamily="66" charset="0"/>
              </a:rPr>
              <a:t>- Domain scenes:</a:t>
            </a:r>
            <a:r>
              <a:rPr lang="vi-VN" altLang="vi-VN" sz="1700">
                <a:solidFill>
                  <a:srgbClr val="009999"/>
                </a:solidFill>
                <a:latin typeface="Comic Sans MS" panose="030F0702030302020204" pitchFamily="66" charset="0"/>
                <a:sym typeface="Comic Sans MS" panose="030F0702030302020204" pitchFamily="66" charset="0"/>
              </a:rPr>
              <a:t> </a:t>
            </a:r>
            <a:r>
              <a:rPr lang="en-US" altLang="vi-VN" sz="1700">
                <a:solidFill>
                  <a:srgbClr val="009999"/>
                </a:solidFill>
                <a:latin typeface="Comic Sans MS" panose="030F0702030302020204" pitchFamily="66" charset="0"/>
                <a:sym typeface="Comic Sans MS" panose="030F0702030302020204" pitchFamily="66" charset="0"/>
              </a:rPr>
              <a:t>Màn hình </a:t>
            </a:r>
            <a:r>
              <a:rPr lang="vi-VN" altLang="vi-VN" sz="1700">
                <a:solidFill>
                  <a:srgbClr val="009999"/>
                </a:solidFill>
                <a:latin typeface="Comic Sans MS" panose="030F0702030302020204" pitchFamily="66" charset="0"/>
                <a:sym typeface="Comic Sans MS" panose="030F0702030302020204" pitchFamily="66" charset="0"/>
              </a:rPr>
              <a:t>nhập</a:t>
            </a:r>
            <a:r>
              <a:rPr lang="en-US" altLang="vi-VN" sz="1700">
                <a:solidFill>
                  <a:srgbClr val="009999"/>
                </a:solidFill>
                <a:latin typeface="Comic Sans MS" panose="030F0702030302020204" pitchFamily="66" charset="0"/>
                <a:sym typeface="Comic Sans MS" panose="030F0702030302020204" pitchFamily="66" charset="0"/>
              </a:rPr>
              <a:t> </a:t>
            </a:r>
            <a:r>
              <a:rPr lang="vi-VN" altLang="vi-VN" sz="1700">
                <a:solidFill>
                  <a:srgbClr val="009999"/>
                </a:solidFill>
                <a:latin typeface="Comic Sans MS" panose="030F0702030302020204" pitchFamily="66" charset="0"/>
                <a:sym typeface="Comic Sans MS" panose="030F0702030302020204" pitchFamily="66" charset="0"/>
              </a:rPr>
              <a:t>liệu</a:t>
            </a:r>
            <a:r>
              <a:rPr lang="en-US" altLang="vi-VN" sz="1700">
                <a:solidFill>
                  <a:srgbClr val="009999"/>
                </a:solidFill>
                <a:latin typeface="Comic Sans MS" panose="030F0702030302020204" pitchFamily="66" charset="0"/>
                <a:sym typeface="Comic Sans MS" panose="030F0702030302020204" pitchFamily="66" charset="0"/>
              </a:rPr>
              <a:t>, </a:t>
            </a:r>
            <a:r>
              <a:rPr lang="vi-VN" altLang="vi-VN" sz="1700">
                <a:solidFill>
                  <a:srgbClr val="009999"/>
                </a:solidFill>
                <a:latin typeface="Comic Sans MS" panose="030F0702030302020204" pitchFamily="66" charset="0"/>
                <a:sym typeface="Comic Sans MS" panose="030F0702030302020204" pitchFamily="66" charset="0"/>
              </a:rPr>
              <a:t>các hoạt cảnh trong môi trường</a:t>
            </a:r>
            <a:endParaRPr lang="vi-VN" altLang="vi-VN" sz="1700">
              <a:solidFill>
                <a:srgbClr val="800080"/>
              </a:solidFill>
              <a:latin typeface="Comic Sans MS" panose="030F0702030302020204" pitchFamily="66" charset="0"/>
              <a:sym typeface="Comic Sans MS" panose="030F0702030302020204" pitchFamily="66" charset="0"/>
            </a:endParaRPr>
          </a:p>
        </p:txBody>
      </p:sp>
      <p:sp>
        <p:nvSpPr>
          <p:cNvPr id="498" name="Shape 498">
            <a:extLst>
              <a:ext uri="{FF2B5EF4-FFF2-40B4-BE49-F238E27FC236}">
                <a16:creationId xmlns:a16="http://schemas.microsoft.com/office/drawing/2014/main" id="{96C8F149-3B5B-4E69-BA3F-14F59AB7723A}"/>
              </a:ext>
            </a:extLst>
          </p:cNvPr>
          <p:cNvSpPr/>
          <p:nvPr/>
        </p:nvSpPr>
        <p:spPr>
          <a:xfrm>
            <a:off x="5089526" y="3427414"/>
            <a:ext cx="1852613" cy="346075"/>
          </a:xfrm>
          <a:custGeom>
            <a:avLst/>
            <a:gdLst/>
            <a:ahLst/>
            <a:cxnLst/>
            <a:rect l="0" t="0" r="0" b="0"/>
            <a:pathLst>
              <a:path w="120000" h="120000" extrusionOk="0">
                <a:moveTo>
                  <a:pt x="179" y="119941"/>
                </a:moveTo>
                <a:lnTo>
                  <a:pt x="0" y="117152"/>
                </a:lnTo>
                <a:lnTo>
                  <a:pt x="2963" y="114362"/>
                </a:lnTo>
                <a:lnTo>
                  <a:pt x="3143" y="117152"/>
                </a:lnTo>
                <a:lnTo>
                  <a:pt x="179" y="119941"/>
                </a:lnTo>
                <a:close/>
              </a:path>
              <a:path w="120000" h="120000" extrusionOk="0">
                <a:moveTo>
                  <a:pt x="5298" y="115060"/>
                </a:moveTo>
                <a:lnTo>
                  <a:pt x="5118" y="112270"/>
                </a:lnTo>
                <a:lnTo>
                  <a:pt x="7992" y="109481"/>
                </a:lnTo>
                <a:lnTo>
                  <a:pt x="8172" y="112270"/>
                </a:lnTo>
                <a:lnTo>
                  <a:pt x="5298" y="115060"/>
                </a:lnTo>
                <a:close/>
              </a:path>
              <a:path w="120000" h="120000" extrusionOk="0">
                <a:moveTo>
                  <a:pt x="10417" y="110178"/>
                </a:moveTo>
                <a:lnTo>
                  <a:pt x="10237" y="107040"/>
                </a:lnTo>
                <a:lnTo>
                  <a:pt x="13111" y="104251"/>
                </a:lnTo>
                <a:lnTo>
                  <a:pt x="13290" y="107040"/>
                </a:lnTo>
                <a:lnTo>
                  <a:pt x="10417" y="110178"/>
                </a:lnTo>
                <a:close/>
              </a:path>
              <a:path w="120000" h="120000" extrusionOk="0">
                <a:moveTo>
                  <a:pt x="15446" y="104948"/>
                </a:moveTo>
                <a:lnTo>
                  <a:pt x="15266" y="102159"/>
                </a:lnTo>
                <a:lnTo>
                  <a:pt x="18140" y="99370"/>
                </a:lnTo>
                <a:lnTo>
                  <a:pt x="18409" y="102159"/>
                </a:lnTo>
                <a:lnTo>
                  <a:pt x="15446" y="104948"/>
                </a:lnTo>
                <a:close/>
              </a:path>
              <a:path w="120000" h="120000" extrusionOk="0">
                <a:moveTo>
                  <a:pt x="20565" y="100067"/>
                </a:moveTo>
                <a:lnTo>
                  <a:pt x="20385" y="97278"/>
                </a:lnTo>
                <a:lnTo>
                  <a:pt x="23259" y="94488"/>
                </a:lnTo>
                <a:lnTo>
                  <a:pt x="23438" y="97278"/>
                </a:lnTo>
                <a:lnTo>
                  <a:pt x="20565" y="100067"/>
                </a:lnTo>
                <a:close/>
              </a:path>
              <a:path w="120000" h="120000" extrusionOk="0">
                <a:moveTo>
                  <a:pt x="25594" y="95186"/>
                </a:moveTo>
                <a:lnTo>
                  <a:pt x="25414" y="92396"/>
                </a:lnTo>
                <a:lnTo>
                  <a:pt x="28377" y="89607"/>
                </a:lnTo>
                <a:lnTo>
                  <a:pt x="28557" y="92396"/>
                </a:lnTo>
                <a:lnTo>
                  <a:pt x="25594" y="95186"/>
                </a:lnTo>
                <a:close/>
              </a:path>
              <a:path w="120000" h="120000" extrusionOk="0">
                <a:moveTo>
                  <a:pt x="30712" y="90304"/>
                </a:moveTo>
                <a:lnTo>
                  <a:pt x="30533" y="87166"/>
                </a:lnTo>
                <a:lnTo>
                  <a:pt x="33406" y="84377"/>
                </a:lnTo>
                <a:lnTo>
                  <a:pt x="33586" y="87166"/>
                </a:lnTo>
                <a:lnTo>
                  <a:pt x="30712" y="90304"/>
                </a:lnTo>
                <a:close/>
              </a:path>
              <a:path w="120000" h="120000" extrusionOk="0">
                <a:moveTo>
                  <a:pt x="35741" y="85074"/>
                </a:moveTo>
                <a:lnTo>
                  <a:pt x="35562" y="82285"/>
                </a:lnTo>
                <a:lnTo>
                  <a:pt x="38525" y="79496"/>
                </a:lnTo>
                <a:lnTo>
                  <a:pt x="38705" y="82285"/>
                </a:lnTo>
                <a:lnTo>
                  <a:pt x="35741" y="85074"/>
                </a:lnTo>
                <a:close/>
              </a:path>
              <a:path w="120000" h="120000" extrusionOk="0">
                <a:moveTo>
                  <a:pt x="40860" y="80193"/>
                </a:moveTo>
                <a:lnTo>
                  <a:pt x="40681" y="77404"/>
                </a:lnTo>
                <a:lnTo>
                  <a:pt x="43554" y="74614"/>
                </a:lnTo>
                <a:lnTo>
                  <a:pt x="43734" y="77404"/>
                </a:lnTo>
                <a:lnTo>
                  <a:pt x="40860" y="80193"/>
                </a:lnTo>
                <a:close/>
              </a:path>
              <a:path w="120000" h="120000" extrusionOk="0">
                <a:moveTo>
                  <a:pt x="45979" y="75312"/>
                </a:moveTo>
                <a:lnTo>
                  <a:pt x="45799" y="72522"/>
                </a:lnTo>
                <a:lnTo>
                  <a:pt x="48673" y="69733"/>
                </a:lnTo>
                <a:lnTo>
                  <a:pt x="48853" y="72522"/>
                </a:lnTo>
                <a:lnTo>
                  <a:pt x="45979" y="75312"/>
                </a:lnTo>
                <a:close/>
              </a:path>
              <a:path w="120000" h="120000" extrusionOk="0">
                <a:moveTo>
                  <a:pt x="51008" y="70430"/>
                </a:moveTo>
                <a:lnTo>
                  <a:pt x="50828" y="67641"/>
                </a:lnTo>
                <a:lnTo>
                  <a:pt x="53702" y="64503"/>
                </a:lnTo>
                <a:lnTo>
                  <a:pt x="53882" y="67292"/>
                </a:lnTo>
                <a:lnTo>
                  <a:pt x="51008" y="70430"/>
                </a:lnTo>
                <a:close/>
              </a:path>
              <a:path w="120000" h="120000" extrusionOk="0">
                <a:moveTo>
                  <a:pt x="56127" y="65200"/>
                </a:moveTo>
                <a:lnTo>
                  <a:pt x="55947" y="62411"/>
                </a:lnTo>
                <a:lnTo>
                  <a:pt x="58821" y="59622"/>
                </a:lnTo>
                <a:lnTo>
                  <a:pt x="59000" y="62411"/>
                </a:lnTo>
                <a:lnTo>
                  <a:pt x="56127" y="65200"/>
                </a:lnTo>
                <a:close/>
              </a:path>
              <a:path w="120000" h="120000" extrusionOk="0">
                <a:moveTo>
                  <a:pt x="61156" y="60319"/>
                </a:moveTo>
                <a:lnTo>
                  <a:pt x="60976" y="57530"/>
                </a:lnTo>
                <a:lnTo>
                  <a:pt x="63940" y="54740"/>
                </a:lnTo>
                <a:lnTo>
                  <a:pt x="64119" y="57530"/>
                </a:lnTo>
                <a:lnTo>
                  <a:pt x="61156" y="60319"/>
                </a:lnTo>
                <a:close/>
              </a:path>
              <a:path w="120000" h="120000" extrusionOk="0">
                <a:moveTo>
                  <a:pt x="66275" y="55438"/>
                </a:moveTo>
                <a:lnTo>
                  <a:pt x="66095" y="52648"/>
                </a:lnTo>
                <a:lnTo>
                  <a:pt x="68969" y="49859"/>
                </a:lnTo>
                <a:lnTo>
                  <a:pt x="69148" y="52648"/>
                </a:lnTo>
                <a:lnTo>
                  <a:pt x="66275" y="55438"/>
                </a:lnTo>
                <a:close/>
              </a:path>
              <a:path w="120000" h="120000" extrusionOk="0">
                <a:moveTo>
                  <a:pt x="71304" y="50556"/>
                </a:moveTo>
                <a:lnTo>
                  <a:pt x="71124" y="47767"/>
                </a:lnTo>
                <a:lnTo>
                  <a:pt x="74087" y="44629"/>
                </a:lnTo>
                <a:lnTo>
                  <a:pt x="74267" y="47767"/>
                </a:lnTo>
                <a:lnTo>
                  <a:pt x="71304" y="50556"/>
                </a:lnTo>
                <a:close/>
              </a:path>
              <a:path w="120000" h="120000" extrusionOk="0">
                <a:moveTo>
                  <a:pt x="76422" y="45326"/>
                </a:moveTo>
                <a:lnTo>
                  <a:pt x="76243" y="42537"/>
                </a:lnTo>
                <a:lnTo>
                  <a:pt x="79116" y="39747"/>
                </a:lnTo>
                <a:lnTo>
                  <a:pt x="79296" y="42537"/>
                </a:lnTo>
                <a:lnTo>
                  <a:pt x="76422" y="45326"/>
                </a:lnTo>
                <a:close/>
              </a:path>
              <a:path w="120000" h="120000" extrusionOk="0">
                <a:moveTo>
                  <a:pt x="81541" y="40445"/>
                </a:moveTo>
                <a:lnTo>
                  <a:pt x="81362" y="37655"/>
                </a:lnTo>
                <a:lnTo>
                  <a:pt x="84235" y="34866"/>
                </a:lnTo>
                <a:lnTo>
                  <a:pt x="84415" y="37655"/>
                </a:lnTo>
                <a:lnTo>
                  <a:pt x="81541" y="40445"/>
                </a:lnTo>
                <a:close/>
              </a:path>
              <a:path w="120000" h="120000" extrusionOk="0">
                <a:moveTo>
                  <a:pt x="86570" y="35563"/>
                </a:moveTo>
                <a:lnTo>
                  <a:pt x="86391" y="32774"/>
                </a:lnTo>
                <a:lnTo>
                  <a:pt x="89264" y="29985"/>
                </a:lnTo>
                <a:lnTo>
                  <a:pt x="89444" y="32774"/>
                </a:lnTo>
                <a:lnTo>
                  <a:pt x="86570" y="35563"/>
                </a:lnTo>
                <a:close/>
              </a:path>
              <a:path w="120000" h="120000" extrusionOk="0">
                <a:moveTo>
                  <a:pt x="91689" y="30682"/>
                </a:moveTo>
                <a:lnTo>
                  <a:pt x="91509" y="27893"/>
                </a:lnTo>
                <a:lnTo>
                  <a:pt x="94383" y="24755"/>
                </a:lnTo>
                <a:lnTo>
                  <a:pt x="94563" y="27893"/>
                </a:lnTo>
                <a:lnTo>
                  <a:pt x="91689" y="30682"/>
                </a:lnTo>
                <a:close/>
              </a:path>
              <a:path w="120000" h="120000" extrusionOk="0">
                <a:moveTo>
                  <a:pt x="96718" y="25452"/>
                </a:moveTo>
                <a:lnTo>
                  <a:pt x="96538" y="22663"/>
                </a:lnTo>
                <a:lnTo>
                  <a:pt x="99502" y="19873"/>
                </a:lnTo>
                <a:lnTo>
                  <a:pt x="99681" y="22663"/>
                </a:lnTo>
                <a:lnTo>
                  <a:pt x="96718" y="25452"/>
                </a:lnTo>
                <a:close/>
              </a:path>
              <a:path w="120000" h="120000" extrusionOk="0">
                <a:moveTo>
                  <a:pt x="101837" y="20571"/>
                </a:moveTo>
                <a:lnTo>
                  <a:pt x="101657" y="17781"/>
                </a:lnTo>
                <a:lnTo>
                  <a:pt x="104531" y="14992"/>
                </a:lnTo>
                <a:lnTo>
                  <a:pt x="104710" y="17781"/>
                </a:lnTo>
                <a:lnTo>
                  <a:pt x="101837" y="20571"/>
                </a:lnTo>
                <a:close/>
              </a:path>
              <a:path w="120000" h="120000" extrusionOk="0">
                <a:moveTo>
                  <a:pt x="106866" y="15689"/>
                </a:moveTo>
                <a:lnTo>
                  <a:pt x="106686" y="12900"/>
                </a:lnTo>
                <a:lnTo>
                  <a:pt x="109650" y="10111"/>
                </a:lnTo>
                <a:lnTo>
                  <a:pt x="109829" y="12900"/>
                </a:lnTo>
                <a:lnTo>
                  <a:pt x="106866" y="15689"/>
                </a:lnTo>
                <a:close/>
              </a:path>
              <a:path w="120000" h="120000" extrusionOk="0">
                <a:moveTo>
                  <a:pt x="111985" y="10808"/>
                </a:moveTo>
                <a:lnTo>
                  <a:pt x="111805" y="8019"/>
                </a:lnTo>
                <a:lnTo>
                  <a:pt x="114679" y="5229"/>
                </a:lnTo>
                <a:lnTo>
                  <a:pt x="114858" y="8019"/>
                </a:lnTo>
                <a:lnTo>
                  <a:pt x="111985" y="10808"/>
                </a:lnTo>
                <a:close/>
              </a:path>
              <a:path w="120000" h="120000" extrusionOk="0">
                <a:moveTo>
                  <a:pt x="117103" y="5578"/>
                </a:moveTo>
                <a:lnTo>
                  <a:pt x="116924" y="2789"/>
                </a:lnTo>
                <a:lnTo>
                  <a:pt x="119797" y="0"/>
                </a:lnTo>
                <a:lnTo>
                  <a:pt x="119977" y="2789"/>
                </a:lnTo>
                <a:lnTo>
                  <a:pt x="117103" y="5578"/>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99" name="Shape 499">
            <a:extLst>
              <a:ext uri="{FF2B5EF4-FFF2-40B4-BE49-F238E27FC236}">
                <a16:creationId xmlns:a16="http://schemas.microsoft.com/office/drawing/2014/main" id="{D4A0FD23-D529-437C-A7EA-69FA675539D4}"/>
              </a:ext>
            </a:extLst>
          </p:cNvPr>
          <p:cNvSpPr/>
          <p:nvPr/>
        </p:nvSpPr>
        <p:spPr>
          <a:xfrm>
            <a:off x="8120064" y="4702176"/>
            <a:ext cx="1196975" cy="434975"/>
          </a:xfrm>
          <a:custGeom>
            <a:avLst/>
            <a:gdLst/>
            <a:ahLst/>
            <a:cxnLst/>
            <a:rect l="0" t="0" r="0" b="0"/>
            <a:pathLst>
              <a:path w="120000" h="120000" extrusionOk="0">
                <a:moveTo>
                  <a:pt x="555" y="119976"/>
                </a:moveTo>
                <a:lnTo>
                  <a:pt x="0" y="117755"/>
                </a:lnTo>
                <a:lnTo>
                  <a:pt x="4169" y="113866"/>
                </a:lnTo>
                <a:lnTo>
                  <a:pt x="4725" y="115810"/>
                </a:lnTo>
                <a:lnTo>
                  <a:pt x="555" y="119976"/>
                </a:lnTo>
                <a:close/>
              </a:path>
              <a:path w="120000" h="120000" extrusionOk="0">
                <a:moveTo>
                  <a:pt x="7783" y="112756"/>
                </a:moveTo>
                <a:lnTo>
                  <a:pt x="7227" y="110534"/>
                </a:lnTo>
                <a:lnTo>
                  <a:pt x="11397" y="106646"/>
                </a:lnTo>
                <a:lnTo>
                  <a:pt x="11953" y="108589"/>
                </a:lnTo>
                <a:lnTo>
                  <a:pt x="7783" y="112756"/>
                </a:lnTo>
                <a:close/>
              </a:path>
              <a:path w="120000" h="120000" extrusionOk="0">
                <a:moveTo>
                  <a:pt x="15011" y="105535"/>
                </a:moveTo>
                <a:lnTo>
                  <a:pt x="14594" y="103591"/>
                </a:lnTo>
                <a:lnTo>
                  <a:pt x="18764" y="99425"/>
                </a:lnTo>
                <a:lnTo>
                  <a:pt x="19181" y="101369"/>
                </a:lnTo>
                <a:lnTo>
                  <a:pt x="15011" y="105535"/>
                </a:lnTo>
                <a:close/>
              </a:path>
              <a:path w="120000" h="120000" extrusionOk="0">
                <a:moveTo>
                  <a:pt x="22378" y="98314"/>
                </a:moveTo>
                <a:lnTo>
                  <a:pt x="21822" y="96370"/>
                </a:lnTo>
                <a:lnTo>
                  <a:pt x="25992" y="92204"/>
                </a:lnTo>
                <a:lnTo>
                  <a:pt x="26548" y="94426"/>
                </a:lnTo>
                <a:lnTo>
                  <a:pt x="22378" y="98314"/>
                </a:lnTo>
                <a:close/>
              </a:path>
              <a:path w="120000" h="120000" extrusionOk="0">
                <a:moveTo>
                  <a:pt x="29606" y="91371"/>
                </a:moveTo>
                <a:lnTo>
                  <a:pt x="29050" y="89149"/>
                </a:lnTo>
                <a:lnTo>
                  <a:pt x="33220" y="84983"/>
                </a:lnTo>
                <a:lnTo>
                  <a:pt x="33776" y="87205"/>
                </a:lnTo>
                <a:lnTo>
                  <a:pt x="29606" y="91371"/>
                </a:lnTo>
                <a:close/>
              </a:path>
              <a:path w="120000" h="120000" extrusionOk="0">
                <a:moveTo>
                  <a:pt x="36833" y="84150"/>
                </a:moveTo>
                <a:lnTo>
                  <a:pt x="36416" y="81928"/>
                </a:lnTo>
                <a:lnTo>
                  <a:pt x="40586" y="78040"/>
                </a:lnTo>
                <a:lnTo>
                  <a:pt x="41003" y="79984"/>
                </a:lnTo>
                <a:lnTo>
                  <a:pt x="36833" y="84150"/>
                </a:lnTo>
                <a:close/>
              </a:path>
              <a:path w="120000" h="120000" extrusionOk="0">
                <a:moveTo>
                  <a:pt x="44200" y="76929"/>
                </a:moveTo>
                <a:lnTo>
                  <a:pt x="43644" y="74707"/>
                </a:lnTo>
                <a:lnTo>
                  <a:pt x="47814" y="70819"/>
                </a:lnTo>
                <a:lnTo>
                  <a:pt x="48370" y="72763"/>
                </a:lnTo>
                <a:lnTo>
                  <a:pt x="44200" y="76929"/>
                </a:lnTo>
                <a:close/>
              </a:path>
              <a:path w="120000" h="120000" extrusionOk="0">
                <a:moveTo>
                  <a:pt x="51428" y="69708"/>
                </a:moveTo>
                <a:lnTo>
                  <a:pt x="50872" y="67764"/>
                </a:lnTo>
                <a:lnTo>
                  <a:pt x="55042" y="63598"/>
                </a:lnTo>
                <a:lnTo>
                  <a:pt x="55598" y="65542"/>
                </a:lnTo>
                <a:lnTo>
                  <a:pt x="51428" y="69708"/>
                </a:lnTo>
                <a:close/>
              </a:path>
              <a:path w="120000" h="120000" extrusionOk="0">
                <a:moveTo>
                  <a:pt x="58656" y="62487"/>
                </a:moveTo>
                <a:lnTo>
                  <a:pt x="58239" y="60543"/>
                </a:lnTo>
                <a:lnTo>
                  <a:pt x="62409" y="56377"/>
                </a:lnTo>
                <a:lnTo>
                  <a:pt x="62826" y="58599"/>
                </a:lnTo>
                <a:lnTo>
                  <a:pt x="58656" y="62487"/>
                </a:lnTo>
                <a:close/>
              </a:path>
              <a:path w="120000" h="120000" extrusionOk="0">
                <a:moveTo>
                  <a:pt x="66023" y="55544"/>
                </a:moveTo>
                <a:lnTo>
                  <a:pt x="65467" y="53323"/>
                </a:lnTo>
                <a:lnTo>
                  <a:pt x="69637" y="49157"/>
                </a:lnTo>
                <a:lnTo>
                  <a:pt x="70192" y="51378"/>
                </a:lnTo>
                <a:lnTo>
                  <a:pt x="66023" y="55544"/>
                </a:lnTo>
                <a:close/>
              </a:path>
              <a:path w="120000" h="120000" extrusionOk="0">
                <a:moveTo>
                  <a:pt x="73250" y="48323"/>
                </a:moveTo>
                <a:lnTo>
                  <a:pt x="72694" y="46102"/>
                </a:lnTo>
                <a:lnTo>
                  <a:pt x="76864" y="41936"/>
                </a:lnTo>
                <a:lnTo>
                  <a:pt x="77420" y="44157"/>
                </a:lnTo>
                <a:lnTo>
                  <a:pt x="73250" y="48323"/>
                </a:lnTo>
                <a:close/>
              </a:path>
              <a:path w="120000" h="120000" extrusionOk="0">
                <a:moveTo>
                  <a:pt x="80478" y="41103"/>
                </a:moveTo>
                <a:lnTo>
                  <a:pt x="80061" y="38881"/>
                </a:lnTo>
                <a:lnTo>
                  <a:pt x="84092" y="34993"/>
                </a:lnTo>
                <a:lnTo>
                  <a:pt x="84648" y="36937"/>
                </a:lnTo>
                <a:lnTo>
                  <a:pt x="80478" y="41103"/>
                </a:lnTo>
                <a:close/>
              </a:path>
              <a:path w="120000" h="120000" extrusionOk="0">
                <a:moveTo>
                  <a:pt x="87845" y="33882"/>
                </a:moveTo>
                <a:lnTo>
                  <a:pt x="87289" y="31938"/>
                </a:lnTo>
                <a:lnTo>
                  <a:pt x="91459" y="27772"/>
                </a:lnTo>
                <a:lnTo>
                  <a:pt x="91876" y="29716"/>
                </a:lnTo>
                <a:lnTo>
                  <a:pt x="87845" y="33882"/>
                </a:lnTo>
                <a:close/>
              </a:path>
              <a:path w="120000" h="120000" extrusionOk="0">
                <a:moveTo>
                  <a:pt x="95073" y="26661"/>
                </a:moveTo>
                <a:lnTo>
                  <a:pt x="94517" y="24717"/>
                </a:lnTo>
                <a:lnTo>
                  <a:pt x="98687" y="20551"/>
                </a:lnTo>
                <a:lnTo>
                  <a:pt x="99243" y="22773"/>
                </a:lnTo>
                <a:lnTo>
                  <a:pt x="95073" y="26661"/>
                </a:lnTo>
                <a:close/>
              </a:path>
              <a:path w="120000" h="120000" extrusionOk="0">
                <a:moveTo>
                  <a:pt x="102301" y="19440"/>
                </a:moveTo>
                <a:lnTo>
                  <a:pt x="101884" y="17496"/>
                </a:lnTo>
                <a:lnTo>
                  <a:pt x="105915" y="13330"/>
                </a:lnTo>
                <a:lnTo>
                  <a:pt x="106471" y="15552"/>
                </a:lnTo>
                <a:lnTo>
                  <a:pt x="102301" y="19440"/>
                </a:lnTo>
                <a:close/>
              </a:path>
              <a:path w="120000" h="120000" extrusionOk="0">
                <a:moveTo>
                  <a:pt x="109667" y="12497"/>
                </a:moveTo>
                <a:lnTo>
                  <a:pt x="109111" y="10275"/>
                </a:lnTo>
                <a:lnTo>
                  <a:pt x="113281" y="6109"/>
                </a:lnTo>
                <a:lnTo>
                  <a:pt x="113698" y="8331"/>
                </a:lnTo>
                <a:lnTo>
                  <a:pt x="109667" y="12497"/>
                </a:lnTo>
                <a:close/>
              </a:path>
              <a:path w="120000" h="120000" extrusionOk="0">
                <a:moveTo>
                  <a:pt x="116895" y="5276"/>
                </a:moveTo>
                <a:lnTo>
                  <a:pt x="116339" y="3054"/>
                </a:lnTo>
                <a:lnTo>
                  <a:pt x="119536" y="0"/>
                </a:lnTo>
                <a:lnTo>
                  <a:pt x="119953" y="2221"/>
                </a:lnTo>
                <a:lnTo>
                  <a:pt x="116895" y="5276"/>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0" name="Shape 500">
            <a:extLst>
              <a:ext uri="{FF2B5EF4-FFF2-40B4-BE49-F238E27FC236}">
                <a16:creationId xmlns:a16="http://schemas.microsoft.com/office/drawing/2014/main" id="{C1996BA7-301D-4481-BF0A-439DAEE98773}"/>
              </a:ext>
            </a:extLst>
          </p:cNvPr>
          <p:cNvSpPr/>
          <p:nvPr/>
        </p:nvSpPr>
        <p:spPr>
          <a:xfrm>
            <a:off x="3049588" y="4403726"/>
            <a:ext cx="965200" cy="111125"/>
          </a:xfrm>
          <a:custGeom>
            <a:avLst/>
            <a:gdLst/>
            <a:ahLst/>
            <a:cxnLst/>
            <a:rect l="0" t="0" r="0" b="0"/>
            <a:pathLst>
              <a:path w="120000" h="120000" extrusionOk="0">
                <a:moveTo>
                  <a:pt x="119641" y="120000"/>
                </a:moveTo>
                <a:lnTo>
                  <a:pt x="113960" y="115636"/>
                </a:lnTo>
                <a:lnTo>
                  <a:pt x="114304" y="105818"/>
                </a:lnTo>
                <a:lnTo>
                  <a:pt x="119985" y="111272"/>
                </a:lnTo>
                <a:lnTo>
                  <a:pt x="119641" y="120000"/>
                </a:lnTo>
                <a:close/>
              </a:path>
              <a:path w="120000" h="120000" extrusionOk="0">
                <a:moveTo>
                  <a:pt x="109829" y="111272"/>
                </a:moveTo>
                <a:lnTo>
                  <a:pt x="104148" y="105818"/>
                </a:lnTo>
                <a:lnTo>
                  <a:pt x="104320" y="97090"/>
                </a:lnTo>
                <a:lnTo>
                  <a:pt x="110001" y="102545"/>
                </a:lnTo>
                <a:lnTo>
                  <a:pt x="109829" y="111272"/>
                </a:lnTo>
                <a:close/>
              </a:path>
              <a:path w="120000" h="120000" extrusionOk="0">
                <a:moveTo>
                  <a:pt x="99844" y="102545"/>
                </a:moveTo>
                <a:lnTo>
                  <a:pt x="94163" y="97090"/>
                </a:lnTo>
                <a:lnTo>
                  <a:pt x="94335" y="87272"/>
                </a:lnTo>
                <a:lnTo>
                  <a:pt x="100016" y="92727"/>
                </a:lnTo>
                <a:lnTo>
                  <a:pt x="99844" y="102545"/>
                </a:lnTo>
                <a:close/>
              </a:path>
              <a:path w="120000" h="120000" extrusionOk="0">
                <a:moveTo>
                  <a:pt x="89860" y="92727"/>
                </a:moveTo>
                <a:lnTo>
                  <a:pt x="84179" y="87272"/>
                </a:lnTo>
                <a:lnTo>
                  <a:pt x="84351" y="78545"/>
                </a:lnTo>
                <a:lnTo>
                  <a:pt x="90032" y="83999"/>
                </a:lnTo>
                <a:lnTo>
                  <a:pt x="89860" y="92727"/>
                </a:lnTo>
                <a:close/>
              </a:path>
              <a:path w="120000" h="120000" extrusionOk="0">
                <a:moveTo>
                  <a:pt x="80047" y="83999"/>
                </a:moveTo>
                <a:lnTo>
                  <a:pt x="74367" y="78545"/>
                </a:lnTo>
                <a:lnTo>
                  <a:pt x="74539" y="68726"/>
                </a:lnTo>
                <a:lnTo>
                  <a:pt x="80219" y="74181"/>
                </a:lnTo>
                <a:lnTo>
                  <a:pt x="80047" y="83999"/>
                </a:lnTo>
                <a:close/>
              </a:path>
              <a:path w="120000" h="120000" extrusionOk="0">
                <a:moveTo>
                  <a:pt x="70063" y="74181"/>
                </a:moveTo>
                <a:lnTo>
                  <a:pt x="64382" y="68726"/>
                </a:lnTo>
                <a:lnTo>
                  <a:pt x="64554" y="59999"/>
                </a:lnTo>
                <a:lnTo>
                  <a:pt x="70235" y="65454"/>
                </a:lnTo>
                <a:lnTo>
                  <a:pt x="70063" y="74181"/>
                </a:lnTo>
                <a:close/>
              </a:path>
              <a:path w="120000" h="120000" extrusionOk="0">
                <a:moveTo>
                  <a:pt x="60078" y="65454"/>
                </a:moveTo>
                <a:lnTo>
                  <a:pt x="54398" y="59999"/>
                </a:lnTo>
                <a:lnTo>
                  <a:pt x="54570" y="51272"/>
                </a:lnTo>
                <a:lnTo>
                  <a:pt x="60251" y="55635"/>
                </a:lnTo>
                <a:lnTo>
                  <a:pt x="60078" y="65454"/>
                </a:lnTo>
                <a:close/>
              </a:path>
              <a:path w="120000" h="120000" extrusionOk="0">
                <a:moveTo>
                  <a:pt x="50094" y="55635"/>
                </a:moveTo>
                <a:lnTo>
                  <a:pt x="44413" y="50181"/>
                </a:lnTo>
                <a:lnTo>
                  <a:pt x="44757" y="41454"/>
                </a:lnTo>
                <a:lnTo>
                  <a:pt x="50438" y="46908"/>
                </a:lnTo>
                <a:lnTo>
                  <a:pt x="50094" y="55635"/>
                </a:lnTo>
                <a:close/>
              </a:path>
              <a:path w="120000" h="120000" extrusionOk="0">
                <a:moveTo>
                  <a:pt x="40282" y="46908"/>
                </a:moveTo>
                <a:lnTo>
                  <a:pt x="34601" y="41454"/>
                </a:lnTo>
                <a:lnTo>
                  <a:pt x="34773" y="32726"/>
                </a:lnTo>
                <a:lnTo>
                  <a:pt x="40454" y="37090"/>
                </a:lnTo>
                <a:lnTo>
                  <a:pt x="40282" y="46908"/>
                </a:lnTo>
                <a:close/>
              </a:path>
              <a:path w="120000" h="120000" extrusionOk="0">
                <a:moveTo>
                  <a:pt x="30297" y="37090"/>
                </a:moveTo>
                <a:lnTo>
                  <a:pt x="24616" y="31635"/>
                </a:lnTo>
                <a:lnTo>
                  <a:pt x="24789" y="22908"/>
                </a:lnTo>
                <a:lnTo>
                  <a:pt x="30469" y="28363"/>
                </a:lnTo>
                <a:lnTo>
                  <a:pt x="30297" y="37090"/>
                </a:lnTo>
                <a:close/>
              </a:path>
              <a:path w="120000" h="120000" extrusionOk="0">
                <a:moveTo>
                  <a:pt x="20313" y="28363"/>
                </a:moveTo>
                <a:lnTo>
                  <a:pt x="14632" y="22908"/>
                </a:lnTo>
                <a:lnTo>
                  <a:pt x="14804" y="14181"/>
                </a:lnTo>
                <a:lnTo>
                  <a:pt x="20485" y="19635"/>
                </a:lnTo>
                <a:lnTo>
                  <a:pt x="20313" y="28363"/>
                </a:lnTo>
                <a:close/>
              </a:path>
              <a:path w="120000" h="120000" extrusionOk="0">
                <a:moveTo>
                  <a:pt x="10328" y="18544"/>
                </a:moveTo>
                <a:lnTo>
                  <a:pt x="4820" y="13090"/>
                </a:lnTo>
                <a:lnTo>
                  <a:pt x="4992" y="4362"/>
                </a:lnTo>
                <a:lnTo>
                  <a:pt x="10672" y="9817"/>
                </a:lnTo>
                <a:lnTo>
                  <a:pt x="10328" y="18544"/>
                </a:lnTo>
                <a:close/>
              </a:path>
              <a:path w="120000" h="120000" extrusionOk="0">
                <a:moveTo>
                  <a:pt x="516" y="9817"/>
                </a:moveTo>
                <a:lnTo>
                  <a:pt x="0" y="8726"/>
                </a:lnTo>
                <a:lnTo>
                  <a:pt x="172" y="0"/>
                </a:lnTo>
                <a:lnTo>
                  <a:pt x="688" y="1090"/>
                </a:lnTo>
                <a:lnTo>
                  <a:pt x="516" y="9817"/>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1" name="Shape 501">
            <a:extLst>
              <a:ext uri="{FF2B5EF4-FFF2-40B4-BE49-F238E27FC236}">
                <a16:creationId xmlns:a16="http://schemas.microsoft.com/office/drawing/2014/main" id="{C1D6C1C8-1C99-48CD-AABD-28DF90903A70}"/>
              </a:ext>
            </a:extLst>
          </p:cNvPr>
          <p:cNvSpPr/>
          <p:nvPr/>
        </p:nvSpPr>
        <p:spPr>
          <a:xfrm>
            <a:off x="2361882" y="5360235"/>
            <a:ext cx="1541465" cy="1051695"/>
          </a:xfrm>
          <a:custGeom>
            <a:avLst/>
            <a:gdLst/>
            <a:ahLst/>
            <a:cxnLst/>
            <a:rect l="0" t="0" r="0" b="0"/>
            <a:pathLst>
              <a:path w="120000" h="120000" extrusionOk="0">
                <a:moveTo>
                  <a:pt x="119669" y="119872"/>
                </a:moveTo>
                <a:lnTo>
                  <a:pt x="114817" y="115301"/>
                </a:lnTo>
                <a:lnTo>
                  <a:pt x="115258" y="111237"/>
                </a:lnTo>
                <a:lnTo>
                  <a:pt x="119963" y="115809"/>
                </a:lnTo>
                <a:lnTo>
                  <a:pt x="119669" y="119872"/>
                </a:lnTo>
                <a:close/>
              </a:path>
              <a:path w="120000" h="120000" extrusionOk="0">
                <a:moveTo>
                  <a:pt x="111289" y="112253"/>
                </a:moveTo>
                <a:lnTo>
                  <a:pt x="106585" y="107682"/>
                </a:lnTo>
                <a:lnTo>
                  <a:pt x="107026" y="103618"/>
                </a:lnTo>
                <a:lnTo>
                  <a:pt x="111730" y="108190"/>
                </a:lnTo>
                <a:lnTo>
                  <a:pt x="111289" y="112253"/>
                </a:lnTo>
                <a:close/>
              </a:path>
              <a:path w="120000" h="120000" extrusionOk="0">
                <a:moveTo>
                  <a:pt x="103056" y="104126"/>
                </a:moveTo>
                <a:lnTo>
                  <a:pt x="98352" y="99555"/>
                </a:lnTo>
                <a:lnTo>
                  <a:pt x="98646" y="95491"/>
                </a:lnTo>
                <a:lnTo>
                  <a:pt x="103350" y="100063"/>
                </a:lnTo>
                <a:lnTo>
                  <a:pt x="103056" y="104126"/>
                </a:lnTo>
                <a:close/>
              </a:path>
              <a:path w="120000" h="120000" extrusionOk="0">
                <a:moveTo>
                  <a:pt x="94823" y="95999"/>
                </a:moveTo>
                <a:lnTo>
                  <a:pt x="90119" y="91428"/>
                </a:lnTo>
                <a:lnTo>
                  <a:pt x="90413" y="87364"/>
                </a:lnTo>
                <a:lnTo>
                  <a:pt x="95117" y="91936"/>
                </a:lnTo>
                <a:lnTo>
                  <a:pt x="94823" y="95999"/>
                </a:lnTo>
                <a:close/>
              </a:path>
              <a:path w="120000" h="120000" extrusionOk="0">
                <a:moveTo>
                  <a:pt x="86591" y="87872"/>
                </a:moveTo>
                <a:lnTo>
                  <a:pt x="81886" y="83301"/>
                </a:lnTo>
                <a:lnTo>
                  <a:pt x="82180" y="79237"/>
                </a:lnTo>
                <a:lnTo>
                  <a:pt x="86885" y="83809"/>
                </a:lnTo>
                <a:lnTo>
                  <a:pt x="86591" y="87872"/>
                </a:lnTo>
                <a:close/>
              </a:path>
              <a:path w="120000" h="120000" extrusionOk="0">
                <a:moveTo>
                  <a:pt x="78358" y="80253"/>
                </a:moveTo>
                <a:lnTo>
                  <a:pt x="73653" y="75682"/>
                </a:lnTo>
                <a:lnTo>
                  <a:pt x="73947" y="71618"/>
                </a:lnTo>
                <a:lnTo>
                  <a:pt x="78652" y="76190"/>
                </a:lnTo>
                <a:lnTo>
                  <a:pt x="78358" y="80253"/>
                </a:lnTo>
                <a:close/>
              </a:path>
              <a:path w="120000" h="120000" extrusionOk="0">
                <a:moveTo>
                  <a:pt x="70125" y="72126"/>
                </a:moveTo>
                <a:lnTo>
                  <a:pt x="65274" y="67555"/>
                </a:lnTo>
                <a:lnTo>
                  <a:pt x="65715" y="63491"/>
                </a:lnTo>
                <a:lnTo>
                  <a:pt x="70419" y="68063"/>
                </a:lnTo>
                <a:lnTo>
                  <a:pt x="70125" y="72126"/>
                </a:lnTo>
                <a:close/>
              </a:path>
              <a:path w="120000" h="120000" extrusionOk="0">
                <a:moveTo>
                  <a:pt x="61745" y="63999"/>
                </a:moveTo>
                <a:lnTo>
                  <a:pt x="57041" y="59428"/>
                </a:lnTo>
                <a:lnTo>
                  <a:pt x="57482" y="55364"/>
                </a:lnTo>
                <a:lnTo>
                  <a:pt x="62186" y="59936"/>
                </a:lnTo>
                <a:lnTo>
                  <a:pt x="61745" y="63999"/>
                </a:lnTo>
                <a:close/>
              </a:path>
              <a:path w="120000" h="120000" extrusionOk="0">
                <a:moveTo>
                  <a:pt x="53513" y="55872"/>
                </a:moveTo>
                <a:lnTo>
                  <a:pt x="48808" y="51301"/>
                </a:lnTo>
                <a:lnTo>
                  <a:pt x="49102" y="47237"/>
                </a:lnTo>
                <a:lnTo>
                  <a:pt x="53807" y="51809"/>
                </a:lnTo>
                <a:lnTo>
                  <a:pt x="53513" y="55872"/>
                </a:lnTo>
                <a:close/>
              </a:path>
              <a:path w="120000" h="120000" extrusionOk="0">
                <a:moveTo>
                  <a:pt x="45280" y="48253"/>
                </a:moveTo>
                <a:lnTo>
                  <a:pt x="40575" y="43682"/>
                </a:lnTo>
                <a:lnTo>
                  <a:pt x="40869" y="39618"/>
                </a:lnTo>
                <a:lnTo>
                  <a:pt x="45574" y="44190"/>
                </a:lnTo>
                <a:lnTo>
                  <a:pt x="45280" y="48253"/>
                </a:lnTo>
                <a:close/>
              </a:path>
              <a:path w="120000" h="120000" extrusionOk="0">
                <a:moveTo>
                  <a:pt x="37047" y="40126"/>
                </a:moveTo>
                <a:lnTo>
                  <a:pt x="32343" y="35555"/>
                </a:lnTo>
                <a:lnTo>
                  <a:pt x="32637" y="31491"/>
                </a:lnTo>
                <a:lnTo>
                  <a:pt x="37341" y="36063"/>
                </a:lnTo>
                <a:lnTo>
                  <a:pt x="37047" y="40126"/>
                </a:lnTo>
                <a:close/>
              </a:path>
              <a:path w="120000" h="120000" extrusionOk="0">
                <a:moveTo>
                  <a:pt x="28814" y="31999"/>
                </a:moveTo>
                <a:lnTo>
                  <a:pt x="24110" y="27428"/>
                </a:lnTo>
                <a:lnTo>
                  <a:pt x="24404" y="23364"/>
                </a:lnTo>
                <a:lnTo>
                  <a:pt x="29108" y="27936"/>
                </a:lnTo>
                <a:lnTo>
                  <a:pt x="28814" y="31999"/>
                </a:lnTo>
                <a:close/>
              </a:path>
              <a:path w="120000" h="120000" extrusionOk="0">
                <a:moveTo>
                  <a:pt x="20581" y="23872"/>
                </a:moveTo>
                <a:lnTo>
                  <a:pt x="15730" y="19301"/>
                </a:lnTo>
                <a:lnTo>
                  <a:pt x="16171" y="15237"/>
                </a:lnTo>
                <a:lnTo>
                  <a:pt x="20875" y="19809"/>
                </a:lnTo>
                <a:lnTo>
                  <a:pt x="20581" y="23872"/>
                </a:lnTo>
                <a:close/>
              </a:path>
              <a:path w="120000" h="120000" extrusionOk="0">
                <a:moveTo>
                  <a:pt x="12202" y="16253"/>
                </a:moveTo>
                <a:lnTo>
                  <a:pt x="7497" y="11682"/>
                </a:lnTo>
                <a:lnTo>
                  <a:pt x="7791" y="7618"/>
                </a:lnTo>
                <a:lnTo>
                  <a:pt x="12643" y="12190"/>
                </a:lnTo>
                <a:lnTo>
                  <a:pt x="12202" y="16253"/>
                </a:lnTo>
                <a:close/>
              </a:path>
              <a:path w="120000" h="120000" extrusionOk="0">
                <a:moveTo>
                  <a:pt x="3969" y="8126"/>
                </a:moveTo>
                <a:lnTo>
                  <a:pt x="0" y="4063"/>
                </a:lnTo>
                <a:lnTo>
                  <a:pt x="294" y="0"/>
                </a:lnTo>
                <a:lnTo>
                  <a:pt x="4263" y="4063"/>
                </a:lnTo>
                <a:lnTo>
                  <a:pt x="3969" y="8126"/>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2" name="Shape 502">
            <a:extLst>
              <a:ext uri="{FF2B5EF4-FFF2-40B4-BE49-F238E27FC236}">
                <a16:creationId xmlns:a16="http://schemas.microsoft.com/office/drawing/2014/main" id="{57983C42-F569-410B-8465-2A4AF08F3B1F}"/>
              </a:ext>
            </a:extLst>
          </p:cNvPr>
          <p:cNvSpPr/>
          <p:nvPr/>
        </p:nvSpPr>
        <p:spPr>
          <a:xfrm>
            <a:off x="5529264" y="5118101"/>
            <a:ext cx="287337" cy="42863"/>
          </a:xfrm>
          <a:custGeom>
            <a:avLst/>
            <a:gdLst/>
            <a:ahLst/>
            <a:cxnLst/>
            <a:rect l="0" t="0" r="0" b="0"/>
            <a:pathLst>
              <a:path w="120000" h="120000" extrusionOk="0">
                <a:moveTo>
                  <a:pt x="119372" y="119764"/>
                </a:moveTo>
                <a:lnTo>
                  <a:pt x="100249" y="105506"/>
                </a:lnTo>
                <a:lnTo>
                  <a:pt x="100828" y="82694"/>
                </a:lnTo>
                <a:lnTo>
                  <a:pt x="119951" y="96952"/>
                </a:lnTo>
                <a:lnTo>
                  <a:pt x="119372" y="119764"/>
                </a:lnTo>
                <a:close/>
              </a:path>
              <a:path w="120000" h="120000" extrusionOk="0">
                <a:moveTo>
                  <a:pt x="85762" y="94100"/>
                </a:moveTo>
                <a:lnTo>
                  <a:pt x="66639" y="76991"/>
                </a:lnTo>
                <a:lnTo>
                  <a:pt x="67798" y="54179"/>
                </a:lnTo>
                <a:lnTo>
                  <a:pt x="86342" y="68436"/>
                </a:lnTo>
                <a:lnTo>
                  <a:pt x="85762" y="94100"/>
                </a:lnTo>
                <a:close/>
              </a:path>
              <a:path w="120000" h="120000" extrusionOk="0">
                <a:moveTo>
                  <a:pt x="52732" y="65585"/>
                </a:moveTo>
                <a:lnTo>
                  <a:pt x="33609" y="51327"/>
                </a:lnTo>
                <a:lnTo>
                  <a:pt x="34189" y="28515"/>
                </a:lnTo>
                <a:lnTo>
                  <a:pt x="53311" y="42772"/>
                </a:lnTo>
                <a:lnTo>
                  <a:pt x="52732" y="65585"/>
                </a:lnTo>
                <a:close/>
              </a:path>
              <a:path w="120000" h="120000" extrusionOk="0">
                <a:moveTo>
                  <a:pt x="19122" y="39921"/>
                </a:moveTo>
                <a:lnTo>
                  <a:pt x="0" y="25663"/>
                </a:lnTo>
                <a:lnTo>
                  <a:pt x="579" y="0"/>
                </a:lnTo>
                <a:lnTo>
                  <a:pt x="19702" y="17109"/>
                </a:lnTo>
                <a:lnTo>
                  <a:pt x="19122" y="39921"/>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3" name="Shape 503">
            <a:extLst>
              <a:ext uri="{FF2B5EF4-FFF2-40B4-BE49-F238E27FC236}">
                <a16:creationId xmlns:a16="http://schemas.microsoft.com/office/drawing/2014/main" id="{7AB78022-01A9-4607-B5C3-7BF7FD4E0E6F}"/>
              </a:ext>
            </a:extLst>
          </p:cNvPr>
          <p:cNvSpPr/>
          <p:nvPr/>
        </p:nvSpPr>
        <p:spPr>
          <a:xfrm>
            <a:off x="5210175" y="5081589"/>
            <a:ext cx="287338" cy="41275"/>
          </a:xfrm>
          <a:custGeom>
            <a:avLst/>
            <a:gdLst/>
            <a:ahLst/>
            <a:cxnLst/>
            <a:rect l="0" t="0" r="0" b="0"/>
            <a:pathLst>
              <a:path w="120000" h="120000" extrusionOk="0">
                <a:moveTo>
                  <a:pt x="118792" y="119762"/>
                </a:moveTo>
                <a:lnTo>
                  <a:pt x="99670" y="102653"/>
                </a:lnTo>
                <a:lnTo>
                  <a:pt x="100828" y="79841"/>
                </a:lnTo>
                <a:lnTo>
                  <a:pt x="119951" y="94099"/>
                </a:lnTo>
                <a:lnTo>
                  <a:pt x="118792" y="119762"/>
                </a:lnTo>
                <a:close/>
              </a:path>
              <a:path w="120000" h="120000" extrusionOk="0">
                <a:moveTo>
                  <a:pt x="85762" y="91247"/>
                </a:moveTo>
                <a:lnTo>
                  <a:pt x="66639" y="76990"/>
                </a:lnTo>
                <a:lnTo>
                  <a:pt x="67219" y="54178"/>
                </a:lnTo>
                <a:lnTo>
                  <a:pt x="86342" y="68435"/>
                </a:lnTo>
                <a:lnTo>
                  <a:pt x="85762" y="91247"/>
                </a:lnTo>
                <a:close/>
              </a:path>
              <a:path w="120000" h="120000" extrusionOk="0">
                <a:moveTo>
                  <a:pt x="52152" y="65584"/>
                </a:moveTo>
                <a:lnTo>
                  <a:pt x="33030" y="51326"/>
                </a:lnTo>
                <a:lnTo>
                  <a:pt x="34189" y="25663"/>
                </a:lnTo>
                <a:lnTo>
                  <a:pt x="53311" y="42772"/>
                </a:lnTo>
                <a:lnTo>
                  <a:pt x="52152" y="65584"/>
                </a:lnTo>
                <a:close/>
              </a:path>
              <a:path w="120000" h="120000" extrusionOk="0">
                <a:moveTo>
                  <a:pt x="19122" y="39920"/>
                </a:moveTo>
                <a:lnTo>
                  <a:pt x="0" y="22811"/>
                </a:lnTo>
                <a:lnTo>
                  <a:pt x="579" y="0"/>
                </a:lnTo>
                <a:lnTo>
                  <a:pt x="19702" y="14257"/>
                </a:lnTo>
                <a:lnTo>
                  <a:pt x="19122" y="39920"/>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4" name="Shape 504">
            <a:extLst>
              <a:ext uri="{FF2B5EF4-FFF2-40B4-BE49-F238E27FC236}">
                <a16:creationId xmlns:a16="http://schemas.microsoft.com/office/drawing/2014/main" id="{30CCCA40-1366-45EC-A8FE-4600FF89D3E1}"/>
              </a:ext>
            </a:extLst>
          </p:cNvPr>
          <p:cNvSpPr/>
          <p:nvPr/>
        </p:nvSpPr>
        <p:spPr>
          <a:xfrm>
            <a:off x="4891088" y="5043489"/>
            <a:ext cx="285750" cy="41275"/>
          </a:xfrm>
          <a:custGeom>
            <a:avLst/>
            <a:gdLst/>
            <a:ahLst/>
            <a:cxnLst/>
            <a:rect l="0" t="0" r="0" b="0"/>
            <a:pathLst>
              <a:path w="120000" h="120000" extrusionOk="0">
                <a:moveTo>
                  <a:pt x="119371" y="119274"/>
                </a:moveTo>
                <a:lnTo>
                  <a:pt x="100249" y="104728"/>
                </a:lnTo>
                <a:lnTo>
                  <a:pt x="100828" y="81455"/>
                </a:lnTo>
                <a:lnTo>
                  <a:pt x="119951" y="96001"/>
                </a:lnTo>
                <a:lnTo>
                  <a:pt x="119371" y="119274"/>
                </a:lnTo>
                <a:close/>
              </a:path>
              <a:path w="120000" h="120000" extrusionOk="0">
                <a:moveTo>
                  <a:pt x="85762" y="93092"/>
                </a:moveTo>
                <a:lnTo>
                  <a:pt x="67218" y="75637"/>
                </a:lnTo>
                <a:lnTo>
                  <a:pt x="67798" y="52364"/>
                </a:lnTo>
                <a:lnTo>
                  <a:pt x="86921" y="69819"/>
                </a:lnTo>
                <a:lnTo>
                  <a:pt x="85762" y="93092"/>
                </a:lnTo>
                <a:close/>
              </a:path>
              <a:path w="120000" h="120000" extrusionOk="0">
                <a:moveTo>
                  <a:pt x="52732" y="64001"/>
                </a:moveTo>
                <a:lnTo>
                  <a:pt x="33609" y="49455"/>
                </a:lnTo>
                <a:lnTo>
                  <a:pt x="34188" y="26182"/>
                </a:lnTo>
                <a:lnTo>
                  <a:pt x="53311" y="40727"/>
                </a:lnTo>
                <a:lnTo>
                  <a:pt x="52732" y="64001"/>
                </a:lnTo>
                <a:close/>
              </a:path>
              <a:path w="120000" h="120000" extrusionOk="0">
                <a:moveTo>
                  <a:pt x="19122" y="37818"/>
                </a:moveTo>
                <a:lnTo>
                  <a:pt x="0" y="23273"/>
                </a:lnTo>
                <a:lnTo>
                  <a:pt x="1158" y="0"/>
                </a:lnTo>
                <a:lnTo>
                  <a:pt x="20281" y="14545"/>
                </a:lnTo>
                <a:lnTo>
                  <a:pt x="19122" y="37818"/>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5" name="Shape 505">
            <a:extLst>
              <a:ext uri="{FF2B5EF4-FFF2-40B4-BE49-F238E27FC236}">
                <a16:creationId xmlns:a16="http://schemas.microsoft.com/office/drawing/2014/main" id="{E6772A73-0B39-4D50-83AF-96EE1BCC7B87}"/>
              </a:ext>
            </a:extLst>
          </p:cNvPr>
          <p:cNvSpPr/>
          <p:nvPr/>
        </p:nvSpPr>
        <p:spPr>
          <a:xfrm>
            <a:off x="4572000" y="5005388"/>
            <a:ext cx="287338" cy="42862"/>
          </a:xfrm>
          <a:custGeom>
            <a:avLst/>
            <a:gdLst/>
            <a:ahLst/>
            <a:cxnLst/>
            <a:rect l="0" t="0" r="0" b="0"/>
            <a:pathLst>
              <a:path w="120000" h="120000" extrusionOk="0">
                <a:moveTo>
                  <a:pt x="119371" y="119762"/>
                </a:moveTo>
                <a:lnTo>
                  <a:pt x="100249" y="102653"/>
                </a:lnTo>
                <a:lnTo>
                  <a:pt x="100828" y="79841"/>
                </a:lnTo>
                <a:lnTo>
                  <a:pt x="119951" y="96950"/>
                </a:lnTo>
                <a:lnTo>
                  <a:pt x="119371" y="119762"/>
                </a:lnTo>
                <a:close/>
              </a:path>
              <a:path w="120000" h="120000" extrusionOk="0">
                <a:moveTo>
                  <a:pt x="85762" y="91247"/>
                </a:moveTo>
                <a:lnTo>
                  <a:pt x="66639" y="76990"/>
                </a:lnTo>
                <a:lnTo>
                  <a:pt x="67798" y="54178"/>
                </a:lnTo>
                <a:lnTo>
                  <a:pt x="86921" y="68435"/>
                </a:lnTo>
                <a:lnTo>
                  <a:pt x="85762" y="91247"/>
                </a:lnTo>
                <a:close/>
              </a:path>
              <a:path w="120000" h="120000" extrusionOk="0">
                <a:moveTo>
                  <a:pt x="52732" y="65584"/>
                </a:moveTo>
                <a:lnTo>
                  <a:pt x="33609" y="51326"/>
                </a:lnTo>
                <a:lnTo>
                  <a:pt x="34188" y="25663"/>
                </a:lnTo>
                <a:lnTo>
                  <a:pt x="53311" y="42772"/>
                </a:lnTo>
                <a:lnTo>
                  <a:pt x="52732" y="65584"/>
                </a:lnTo>
                <a:close/>
              </a:path>
              <a:path w="120000" h="120000" extrusionOk="0">
                <a:moveTo>
                  <a:pt x="19122" y="39920"/>
                </a:moveTo>
                <a:lnTo>
                  <a:pt x="0" y="22811"/>
                </a:lnTo>
                <a:lnTo>
                  <a:pt x="579" y="0"/>
                </a:lnTo>
                <a:lnTo>
                  <a:pt x="19701" y="14257"/>
                </a:lnTo>
                <a:lnTo>
                  <a:pt x="19122" y="39920"/>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6" name="Shape 506">
            <a:extLst>
              <a:ext uri="{FF2B5EF4-FFF2-40B4-BE49-F238E27FC236}">
                <a16:creationId xmlns:a16="http://schemas.microsoft.com/office/drawing/2014/main" id="{4D5FB3F7-7880-4C08-BB54-292B2BD79713}"/>
              </a:ext>
            </a:extLst>
          </p:cNvPr>
          <p:cNvSpPr/>
          <p:nvPr/>
        </p:nvSpPr>
        <p:spPr>
          <a:xfrm>
            <a:off x="4252914" y="4967288"/>
            <a:ext cx="287337" cy="42862"/>
          </a:xfrm>
          <a:custGeom>
            <a:avLst/>
            <a:gdLst/>
            <a:ahLst/>
            <a:cxnLst/>
            <a:rect l="0" t="0" r="0" b="0"/>
            <a:pathLst>
              <a:path w="120000" h="120000" extrusionOk="0">
                <a:moveTo>
                  <a:pt x="118792" y="119274"/>
                </a:moveTo>
                <a:lnTo>
                  <a:pt x="100249" y="104728"/>
                </a:lnTo>
                <a:lnTo>
                  <a:pt x="100828" y="81455"/>
                </a:lnTo>
                <a:lnTo>
                  <a:pt x="119951" y="96001"/>
                </a:lnTo>
                <a:lnTo>
                  <a:pt x="118792" y="119274"/>
                </a:lnTo>
                <a:close/>
              </a:path>
              <a:path w="120000" h="120000" extrusionOk="0">
                <a:moveTo>
                  <a:pt x="85762" y="93092"/>
                </a:moveTo>
                <a:lnTo>
                  <a:pt x="66639" y="78546"/>
                </a:lnTo>
                <a:lnTo>
                  <a:pt x="67218" y="52364"/>
                </a:lnTo>
                <a:lnTo>
                  <a:pt x="86341" y="69819"/>
                </a:lnTo>
                <a:lnTo>
                  <a:pt x="85762" y="93092"/>
                </a:lnTo>
                <a:close/>
              </a:path>
              <a:path w="120000" h="120000" extrusionOk="0">
                <a:moveTo>
                  <a:pt x="52152" y="66910"/>
                </a:moveTo>
                <a:lnTo>
                  <a:pt x="33029" y="49455"/>
                </a:lnTo>
                <a:lnTo>
                  <a:pt x="34188" y="26182"/>
                </a:lnTo>
                <a:lnTo>
                  <a:pt x="53311" y="40727"/>
                </a:lnTo>
                <a:lnTo>
                  <a:pt x="52152" y="66910"/>
                </a:lnTo>
                <a:close/>
              </a:path>
              <a:path w="120000" h="120000" extrusionOk="0">
                <a:moveTo>
                  <a:pt x="19122" y="37818"/>
                </a:moveTo>
                <a:lnTo>
                  <a:pt x="0" y="23273"/>
                </a:lnTo>
                <a:lnTo>
                  <a:pt x="579" y="0"/>
                </a:lnTo>
                <a:lnTo>
                  <a:pt x="19701" y="14545"/>
                </a:lnTo>
                <a:lnTo>
                  <a:pt x="19122" y="37818"/>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7" name="Shape 507">
            <a:extLst>
              <a:ext uri="{FF2B5EF4-FFF2-40B4-BE49-F238E27FC236}">
                <a16:creationId xmlns:a16="http://schemas.microsoft.com/office/drawing/2014/main" id="{97A1DEE7-D9F1-4AAC-9A07-57CA1A913B5F}"/>
              </a:ext>
            </a:extLst>
          </p:cNvPr>
          <p:cNvSpPr/>
          <p:nvPr/>
        </p:nvSpPr>
        <p:spPr>
          <a:xfrm>
            <a:off x="3933825" y="4929188"/>
            <a:ext cx="285750" cy="42862"/>
          </a:xfrm>
          <a:custGeom>
            <a:avLst/>
            <a:gdLst/>
            <a:ahLst/>
            <a:cxnLst/>
            <a:rect l="0" t="0" r="0" b="0"/>
            <a:pathLst>
              <a:path w="120000" h="120000" extrusionOk="0">
                <a:moveTo>
                  <a:pt x="119372" y="119762"/>
                </a:moveTo>
                <a:lnTo>
                  <a:pt x="100249" y="105504"/>
                </a:lnTo>
                <a:lnTo>
                  <a:pt x="101408" y="79841"/>
                </a:lnTo>
                <a:lnTo>
                  <a:pt x="119952" y="96950"/>
                </a:lnTo>
                <a:lnTo>
                  <a:pt x="119372" y="119762"/>
                </a:lnTo>
                <a:close/>
              </a:path>
              <a:path w="120000" h="120000" extrusionOk="0">
                <a:moveTo>
                  <a:pt x="86342" y="91247"/>
                </a:moveTo>
                <a:lnTo>
                  <a:pt x="67219" y="76990"/>
                </a:lnTo>
                <a:lnTo>
                  <a:pt x="67799" y="54178"/>
                </a:lnTo>
                <a:lnTo>
                  <a:pt x="86921" y="68435"/>
                </a:lnTo>
                <a:lnTo>
                  <a:pt x="86342" y="91247"/>
                </a:lnTo>
                <a:close/>
              </a:path>
              <a:path w="120000" h="120000" extrusionOk="0">
                <a:moveTo>
                  <a:pt x="52732" y="65584"/>
                </a:moveTo>
                <a:lnTo>
                  <a:pt x="33609" y="51326"/>
                </a:lnTo>
                <a:lnTo>
                  <a:pt x="34188" y="28514"/>
                </a:lnTo>
                <a:lnTo>
                  <a:pt x="53312" y="42772"/>
                </a:lnTo>
                <a:lnTo>
                  <a:pt x="52732" y="65584"/>
                </a:lnTo>
                <a:close/>
              </a:path>
              <a:path w="120000" h="120000" extrusionOk="0">
                <a:moveTo>
                  <a:pt x="19122" y="39920"/>
                </a:moveTo>
                <a:lnTo>
                  <a:pt x="0" y="22811"/>
                </a:lnTo>
                <a:lnTo>
                  <a:pt x="1158" y="0"/>
                </a:lnTo>
                <a:lnTo>
                  <a:pt x="20281" y="17108"/>
                </a:lnTo>
                <a:lnTo>
                  <a:pt x="19122" y="39920"/>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8" name="Shape 508">
            <a:extLst>
              <a:ext uri="{FF2B5EF4-FFF2-40B4-BE49-F238E27FC236}">
                <a16:creationId xmlns:a16="http://schemas.microsoft.com/office/drawing/2014/main" id="{CE0B8717-E669-433D-9DD4-F5BA4C680202}"/>
              </a:ext>
            </a:extLst>
          </p:cNvPr>
          <p:cNvSpPr/>
          <p:nvPr/>
        </p:nvSpPr>
        <p:spPr>
          <a:xfrm>
            <a:off x="3614739" y="4892676"/>
            <a:ext cx="287337" cy="41275"/>
          </a:xfrm>
          <a:custGeom>
            <a:avLst/>
            <a:gdLst/>
            <a:ahLst/>
            <a:cxnLst/>
            <a:rect l="0" t="0" r="0" b="0"/>
            <a:pathLst>
              <a:path w="120000" h="120000" extrusionOk="0">
                <a:moveTo>
                  <a:pt x="119372" y="119274"/>
                </a:moveTo>
                <a:lnTo>
                  <a:pt x="100249" y="104728"/>
                </a:lnTo>
                <a:lnTo>
                  <a:pt x="100829" y="81455"/>
                </a:lnTo>
                <a:lnTo>
                  <a:pt x="119952" y="96001"/>
                </a:lnTo>
                <a:lnTo>
                  <a:pt x="119372" y="119274"/>
                </a:lnTo>
                <a:close/>
              </a:path>
              <a:path w="120000" h="120000" extrusionOk="0">
                <a:moveTo>
                  <a:pt x="85762" y="93092"/>
                </a:moveTo>
                <a:lnTo>
                  <a:pt x="66640" y="78546"/>
                </a:lnTo>
                <a:lnTo>
                  <a:pt x="67799" y="52364"/>
                </a:lnTo>
                <a:lnTo>
                  <a:pt x="86921" y="69819"/>
                </a:lnTo>
                <a:lnTo>
                  <a:pt x="85762" y="93092"/>
                </a:lnTo>
                <a:close/>
              </a:path>
              <a:path w="120000" h="120000" extrusionOk="0">
                <a:moveTo>
                  <a:pt x="52732" y="66910"/>
                </a:moveTo>
                <a:lnTo>
                  <a:pt x="33609" y="49455"/>
                </a:lnTo>
                <a:lnTo>
                  <a:pt x="34188" y="26182"/>
                </a:lnTo>
                <a:lnTo>
                  <a:pt x="53312" y="40727"/>
                </a:lnTo>
                <a:lnTo>
                  <a:pt x="52732" y="66910"/>
                </a:lnTo>
                <a:close/>
              </a:path>
              <a:path w="120000" h="120000" extrusionOk="0">
                <a:moveTo>
                  <a:pt x="19122" y="37818"/>
                </a:moveTo>
                <a:lnTo>
                  <a:pt x="0" y="23273"/>
                </a:lnTo>
                <a:lnTo>
                  <a:pt x="1158" y="0"/>
                </a:lnTo>
                <a:lnTo>
                  <a:pt x="19701" y="14545"/>
                </a:lnTo>
                <a:lnTo>
                  <a:pt x="19122" y="37818"/>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9" name="Shape 509">
            <a:extLst>
              <a:ext uri="{FF2B5EF4-FFF2-40B4-BE49-F238E27FC236}">
                <a16:creationId xmlns:a16="http://schemas.microsoft.com/office/drawing/2014/main" id="{C549010C-6788-46FA-8EE4-22D892086B96}"/>
              </a:ext>
            </a:extLst>
          </p:cNvPr>
          <p:cNvSpPr/>
          <p:nvPr/>
        </p:nvSpPr>
        <p:spPr>
          <a:xfrm>
            <a:off x="3205114" y="4826524"/>
            <a:ext cx="377876" cy="69326"/>
          </a:xfrm>
          <a:custGeom>
            <a:avLst/>
            <a:gdLst/>
            <a:ahLst/>
            <a:cxnLst/>
            <a:rect l="0" t="0" r="0" b="0"/>
            <a:pathLst>
              <a:path w="120000" h="120000" extrusionOk="0">
                <a:moveTo>
                  <a:pt x="119538" y="120000"/>
                </a:moveTo>
                <a:lnTo>
                  <a:pt x="104307" y="108000"/>
                </a:lnTo>
                <a:lnTo>
                  <a:pt x="104769" y="86400"/>
                </a:lnTo>
                <a:lnTo>
                  <a:pt x="120000" y="100800"/>
                </a:lnTo>
                <a:lnTo>
                  <a:pt x="119538" y="120000"/>
                </a:lnTo>
                <a:close/>
              </a:path>
              <a:path w="120000" h="120000" extrusionOk="0">
                <a:moveTo>
                  <a:pt x="92769" y="98400"/>
                </a:moveTo>
                <a:lnTo>
                  <a:pt x="77538" y="84000"/>
                </a:lnTo>
                <a:lnTo>
                  <a:pt x="77999" y="64800"/>
                </a:lnTo>
                <a:lnTo>
                  <a:pt x="93230" y="76800"/>
                </a:lnTo>
                <a:lnTo>
                  <a:pt x="92769" y="98400"/>
                </a:lnTo>
                <a:close/>
              </a:path>
              <a:path w="120000" h="120000" extrusionOk="0">
                <a:moveTo>
                  <a:pt x="65999" y="74400"/>
                </a:moveTo>
                <a:lnTo>
                  <a:pt x="50769" y="62400"/>
                </a:lnTo>
                <a:lnTo>
                  <a:pt x="51692" y="43200"/>
                </a:lnTo>
                <a:lnTo>
                  <a:pt x="66922" y="55200"/>
                </a:lnTo>
                <a:lnTo>
                  <a:pt x="65999" y="74400"/>
                </a:lnTo>
                <a:close/>
              </a:path>
              <a:path w="120000" h="120000" extrusionOk="0">
                <a:moveTo>
                  <a:pt x="39692" y="52798"/>
                </a:moveTo>
                <a:lnTo>
                  <a:pt x="24461" y="40800"/>
                </a:lnTo>
                <a:lnTo>
                  <a:pt x="24922" y="19200"/>
                </a:lnTo>
                <a:lnTo>
                  <a:pt x="40153" y="33598"/>
                </a:lnTo>
                <a:lnTo>
                  <a:pt x="39692" y="52798"/>
                </a:lnTo>
                <a:close/>
              </a:path>
              <a:path w="120000" h="120000" extrusionOk="0">
                <a:moveTo>
                  <a:pt x="12922" y="31200"/>
                </a:moveTo>
                <a:lnTo>
                  <a:pt x="0" y="19200"/>
                </a:lnTo>
                <a:lnTo>
                  <a:pt x="461" y="0"/>
                </a:lnTo>
                <a:lnTo>
                  <a:pt x="13845" y="9598"/>
                </a:lnTo>
                <a:lnTo>
                  <a:pt x="12922" y="31200"/>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76822" name="Shape 510">
            <a:extLst>
              <a:ext uri="{FF2B5EF4-FFF2-40B4-BE49-F238E27FC236}">
                <a16:creationId xmlns:a16="http://schemas.microsoft.com/office/drawing/2014/main" id="{DCD48D78-508F-45EC-B5BC-1C7311F44C61}"/>
              </a:ext>
            </a:extLst>
          </p:cNvPr>
          <p:cNvSpPr txBox="1">
            <a:spLocks noChangeArrowheads="1"/>
          </p:cNvSpPr>
          <p:nvPr/>
        </p:nvSpPr>
        <p:spPr bwMode="auto">
          <a:xfrm>
            <a:off x="1489075" y="4237038"/>
            <a:ext cx="1541466"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800080"/>
                </a:solidFill>
                <a:latin typeface="Comic Sans MS" panose="030F0702030302020204" pitchFamily="66" charset="0"/>
                <a:sym typeface="Comic Sans MS" panose="030F0702030302020204" pitchFamily="66" charset="0"/>
              </a:rPr>
              <a:t>Bảng điều khiển vào/ra</a:t>
            </a:r>
          </a:p>
          <a:p>
            <a:pPr defTabSz="914400">
              <a:spcBef>
                <a:spcPts val="600"/>
              </a:spcBef>
              <a:buSzPct val="25000"/>
            </a:pPr>
            <a:r>
              <a:rPr lang="vi-VN" altLang="vi-VN" sz="1700">
                <a:solidFill>
                  <a:srgbClr val="800080"/>
                </a:solidFill>
                <a:latin typeface="Comic Sans MS" panose="030F0702030302020204" pitchFamily="66" charset="0"/>
                <a:sym typeface="Comic Sans MS" panose="030F0702030302020204" pitchFamily="66" charset="0"/>
              </a:rPr>
              <a:t>Chạy lần vết</a:t>
            </a:r>
          </a:p>
          <a:p>
            <a:pPr defTabSz="914400">
              <a:spcBef>
                <a:spcPts val="600"/>
              </a:spcBef>
              <a:buSzPct val="25000"/>
            </a:pPr>
            <a:r>
              <a:rPr lang="vi-VN" altLang="vi-VN" sz="1700">
                <a:solidFill>
                  <a:srgbClr val="800080"/>
                </a:solidFill>
                <a:latin typeface="Comic Sans MS" panose="030F0702030302020204" pitchFamily="66" charset="0"/>
                <a:sym typeface="Comic Sans MS" panose="030F0702030302020204" pitchFamily="66" charset="0"/>
              </a:rPr>
              <a:t>Cảnh báo</a:t>
            </a:r>
          </a:p>
        </p:txBody>
      </p:sp>
      <p:sp>
        <p:nvSpPr>
          <p:cNvPr id="511" name="Shape 511">
            <a:extLst>
              <a:ext uri="{FF2B5EF4-FFF2-40B4-BE49-F238E27FC236}">
                <a16:creationId xmlns:a16="http://schemas.microsoft.com/office/drawing/2014/main" id="{CBBE34D7-41AD-4728-A2F5-110A17FE4B64}"/>
              </a:ext>
            </a:extLst>
          </p:cNvPr>
          <p:cNvSpPr txBox="1"/>
          <p:nvPr/>
        </p:nvSpPr>
        <p:spPr>
          <a:xfrm>
            <a:off x="886121" y="5988037"/>
            <a:ext cx="2144420" cy="260364"/>
          </a:xfrm>
          <a:prstGeom prst="rect">
            <a:avLst/>
          </a:prstGeom>
          <a:noFill/>
          <a:ln>
            <a:noFill/>
          </a:ln>
        </p:spPr>
        <p:txBody>
          <a:bodyPr lIns="0" tIns="0" rIns="0" bIns="0"/>
          <a:lstStyle/>
          <a:p>
            <a:pPr marL="12700" defTabSz="914400">
              <a:lnSpc>
                <a:spcPct val="101666"/>
              </a:lnSpc>
              <a:buSzPct val="25000"/>
              <a:defRPr/>
            </a:pPr>
            <a:r>
              <a:rPr lang="en" sz="1000" kern="0">
                <a:latin typeface="Courier New"/>
                <a:ea typeface="Courier New"/>
                <a:cs typeface="Courier New"/>
                <a:sym typeface="Courier New"/>
              </a:rPr>
              <a:t>www.wileyeurope .com/colleg</a:t>
            </a:r>
          </a:p>
        </p:txBody>
      </p:sp>
      <p:sp>
        <p:nvSpPr>
          <p:cNvPr id="512" name="Shape 512">
            <a:extLst>
              <a:ext uri="{FF2B5EF4-FFF2-40B4-BE49-F238E27FC236}">
                <a16:creationId xmlns:a16="http://schemas.microsoft.com/office/drawing/2014/main" id="{3F4C041D-C495-40EB-BAB5-252A787D9292}"/>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28</a:t>
            </a:fld>
            <a:endParaRPr lang="en-US" altLang="en-US">
              <a:solidFill>
                <a:srgbClr val="800080"/>
              </a:solidFill>
              <a:latin typeface="Times New Roman" panose="02020603050405020304" pitchFamily="18" charset="0"/>
              <a:cs typeface="Times New Roman" panose="02020603050405020304" pitchFamily="18" charset="0"/>
            </a:endParaRPr>
          </a:p>
        </p:txBody>
      </p:sp>
      <p:sp>
        <p:nvSpPr>
          <p:cNvPr id="76825" name="Shape 513">
            <a:extLst>
              <a:ext uri="{FF2B5EF4-FFF2-40B4-BE49-F238E27FC236}">
                <a16:creationId xmlns:a16="http://schemas.microsoft.com/office/drawing/2014/main" id="{B56E1D7A-14FE-4917-A9DD-0782DD267DEF}"/>
              </a:ext>
            </a:extLst>
          </p:cNvPr>
          <p:cNvSpPr txBox="1">
            <a:spLocks noChangeArrowheads="1"/>
          </p:cNvSpPr>
          <p:nvPr/>
        </p:nvSpPr>
        <p:spPr bwMode="auto">
          <a:xfrm>
            <a:off x="9799163" y="4297363"/>
            <a:ext cx="13112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20000"/>
              </a:lnSpc>
              <a:buSzPct val="25000"/>
            </a:pPr>
            <a:r>
              <a:rPr lang="vi-VN" altLang="vi-VN" sz="1700">
                <a:solidFill>
                  <a:srgbClr val="800080"/>
                </a:solidFill>
                <a:latin typeface="Comic Sans MS" panose="030F0702030302020204" pitchFamily="66" charset="0"/>
                <a:sym typeface="Comic Sans MS" panose="030F0702030302020204" pitchFamily="66" charset="0"/>
              </a:rPr>
              <a:t>biểu đồ SM trong việc thực hiện</a:t>
            </a:r>
          </a:p>
        </p:txBody>
      </p:sp>
      <p:sp>
        <p:nvSpPr>
          <p:cNvPr id="27" name="TextBox 26">
            <a:extLst>
              <a:ext uri="{FF2B5EF4-FFF2-40B4-BE49-F238E27FC236}">
                <a16:creationId xmlns:a16="http://schemas.microsoft.com/office/drawing/2014/main" id="{20CBC500-B546-4855-AB64-203C2C2C00A2}"/>
              </a:ext>
            </a:extLst>
          </p:cNvPr>
          <p:cNvSpPr txBox="1"/>
          <p:nvPr/>
        </p:nvSpPr>
        <p:spPr>
          <a:xfrm>
            <a:off x="5089526" y="2391034"/>
            <a:ext cx="3368575" cy="369332"/>
          </a:xfrm>
          <a:prstGeom prst="rect">
            <a:avLst/>
          </a:prstGeom>
          <a:noFill/>
        </p:spPr>
        <p:txBody>
          <a:bodyPr wrap="square">
            <a:spAutoFit/>
          </a:bodyPr>
          <a:lstStyle/>
          <a:p>
            <a:pPr defTabSz="914400">
              <a:spcBef>
                <a:spcPts val="300"/>
              </a:spcBef>
              <a:buSzPct val="25000"/>
            </a:pPr>
            <a:r>
              <a:rPr lang="vi-VN" altLang="vi-VN" sz="1800">
                <a:solidFill>
                  <a:srgbClr val="800080"/>
                </a:solidFill>
                <a:latin typeface="Comic Sans MS" panose="030F0702030302020204" pitchFamily="66" charset="0"/>
                <a:sym typeface="Comic Sans MS" panose="030F0702030302020204" pitchFamily="66" charset="0"/>
              </a:rPr>
              <a:t>Những cảnh song song diễn ra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object 2">
            <a:extLst>
              <a:ext uri="{FF2B5EF4-FFF2-40B4-BE49-F238E27FC236}">
                <a16:creationId xmlns:a16="http://schemas.microsoft.com/office/drawing/2014/main" id="{0E7B4E78-4CE7-4D6A-A7A1-B2F6873E6804}"/>
              </a:ext>
            </a:extLst>
          </p:cNvPr>
          <p:cNvSpPr txBox="1">
            <a:spLocks noChangeArrowheads="1"/>
          </p:cNvSpPr>
          <p:nvPr/>
        </p:nvSpPr>
        <p:spPr bwMode="auto">
          <a:xfrm>
            <a:off x="2819401" y="76201"/>
            <a:ext cx="5740137" cy="1107996"/>
          </a:xfrm>
          <a:prstGeom prst="rect">
            <a:avLst/>
          </a:prstGeom>
        </p:spPr>
        <p:txBody>
          <a:bodyPr vert="horz" lIns="0" tIns="46700" rIns="0" bIns="0" rtlCol="0" anchor="t">
            <a:normAutofit fontScale="97500" lnSpcReduction="10000"/>
          </a:bodyPr>
          <a:lstStyle>
            <a:lvl1pPr marL="838200">
              <a:spcBef>
                <a:spcPct val="0"/>
              </a:spcBef>
              <a:buSzPct val="25000"/>
              <a:buNone/>
              <a:defRPr sz="3600" b="1">
                <a:solidFill>
                  <a:srgbClr val="7030A0"/>
                </a:solidFill>
                <a:latin typeface="Comic Sans MS" panose="030F0702030302020204" pitchFamily="66" charset="0"/>
                <a:ea typeface="+mj-ea"/>
                <a:cs typeface="Arial" panose="020B060402020202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en-US"/>
              <a:t>Yêu cầu Hoạt cảnh:</a:t>
            </a:r>
          </a:p>
          <a:p>
            <a:r>
              <a:rPr lang="en-US" altLang="en-US"/>
              <a:t>Sức mạnh và hạn chế</a:t>
            </a:r>
          </a:p>
        </p:txBody>
      </p:sp>
      <p:sp>
        <p:nvSpPr>
          <p:cNvPr id="78851" name="object 3">
            <a:extLst>
              <a:ext uri="{FF2B5EF4-FFF2-40B4-BE49-F238E27FC236}">
                <a16:creationId xmlns:a16="http://schemas.microsoft.com/office/drawing/2014/main" id="{CE5918BE-7410-4929-8771-2FDCC9A27865}"/>
              </a:ext>
            </a:extLst>
          </p:cNvPr>
          <p:cNvSpPr>
            <a:spLocks noGrp="1"/>
          </p:cNvSpPr>
          <p:nvPr>
            <p:ph type="body" idx="1"/>
          </p:nvPr>
        </p:nvSpPr>
        <p:spPr>
          <a:xfrm>
            <a:off x="1752600" y="1187450"/>
            <a:ext cx="8750300" cy="5269618"/>
          </a:xfrm>
        </p:spPr>
        <p:txBody>
          <a:bodyPr vert="horz" lIns="0" tIns="90395" rIns="0" bIns="0" rtlCol="0">
            <a:spAutoFit/>
          </a:bodyPr>
          <a:lstStyle/>
          <a:p>
            <a:pPr marL="120650">
              <a:tabLst>
                <a:tab pos="544513" algn="l"/>
              </a:tabLst>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vi-VN" altLang="en-US"/>
              <a:t>Cách tốt nhất là kiểm tra sự đầy đủ với những thứ thực sự cần, t</a:t>
            </a:r>
            <a:r>
              <a:rPr lang="en-US" altLang="en-US"/>
              <a:t>rong</a:t>
            </a:r>
            <a:r>
              <a:rPr lang="vi-VN" altLang="en-US"/>
              <a:t> thực tế môi trường</a:t>
            </a:r>
            <a:endParaRPr lang="en-US" altLang="en-US" sz="2300">
              <a:latin typeface="Comic Sans MS" panose="030F0702030302020204" pitchFamily="66" charset="0"/>
            </a:endParaRPr>
          </a:p>
          <a:p>
            <a:pPr marL="120650">
              <a:spcBef>
                <a:spcPts val="1388"/>
              </a:spcBef>
              <a:tabLst>
                <a:tab pos="544513" algn="l"/>
              </a:tabLst>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t>H</a:t>
            </a:r>
            <a:r>
              <a:rPr lang="vi-VN" altLang="en-US"/>
              <a:t>ỗ trợ các bên liên quan</a:t>
            </a:r>
            <a:endParaRPr lang="en-US" altLang="en-US" sz="2400">
              <a:latin typeface="Times New Roman" panose="02020603050405020304" pitchFamily="18" charset="0"/>
              <a:cs typeface="Times New Roman" panose="02020603050405020304" pitchFamily="18" charset="0"/>
            </a:endParaRPr>
          </a:p>
          <a:p>
            <a:pPr marL="120650">
              <a:spcBef>
                <a:spcPts val="650"/>
              </a:spcBef>
              <a:tabLst>
                <a:tab pos="544513" algn="l"/>
              </a:tabLst>
            </a:pPr>
            <a:r>
              <a:rPr lang="en-US" altLang="en-US" sz="2000">
                <a:solidFill>
                  <a:srgbClr val="800080"/>
                </a:solidFill>
                <a:latin typeface="Comic Sans MS" panose="030F0702030302020204" pitchFamily="66" charset="0"/>
              </a:rPr>
              <a:t>–	</a:t>
            </a:r>
            <a:r>
              <a:rPr lang="en-US" altLang="en-US" sz="2000">
                <a:solidFill>
                  <a:srgbClr val="009999"/>
                </a:solidFill>
              </a:rPr>
              <a:t>WYSIWYC:	Những gì bạn thấy là những gì bạn cần kiểm tra</a:t>
            </a:r>
            <a:endParaRPr lang="en-US" altLang="en-US" sz="2000">
              <a:latin typeface="Comic Sans MS" panose="030F0702030302020204" pitchFamily="66" charset="0"/>
            </a:endParaRPr>
          </a:p>
          <a:p>
            <a:pPr marL="120650">
              <a:spcBef>
                <a:spcPts val="1388"/>
              </a:spcBef>
              <a:tabLst>
                <a:tab pos="544513" algn="l"/>
              </a:tabLst>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vi-VN" altLang="en-US"/>
              <a:t>Sự mở rộng để làm sinh động phản chứng được tạo ra </a:t>
            </a:r>
          </a:p>
          <a:p>
            <a:pPr marL="120650">
              <a:spcBef>
                <a:spcPts val="1388"/>
              </a:spcBef>
              <a:tabLst>
                <a:tab pos="544513" algn="l"/>
              </a:tabLst>
            </a:pPr>
            <a:r>
              <a:rPr lang="vi-VN" altLang="en-US"/>
              <a:t>bởi các công cụ khác (e.g., model checkers</a:t>
            </a:r>
            <a:r>
              <a:rPr lang="en-US" altLang="en-US"/>
              <a:t>)</a:t>
            </a:r>
            <a:endParaRPr lang="vi-VN" altLang="en-US"/>
          </a:p>
          <a:p>
            <a:pPr marL="120650">
              <a:buFont typeface="Wingdings" panose="05000000000000000000" pitchFamily="2" charset="2"/>
              <a:buChar char="J"/>
              <a:tabLst>
                <a:tab pos="544513" algn="l"/>
              </a:tabLst>
            </a:pPr>
            <a:r>
              <a:rPr lang="vi-VN" altLang="en-US">
                <a:solidFill>
                  <a:srgbClr val="35216F"/>
                </a:solidFill>
                <a:latin typeface="Comic Sans MS" panose="030F0702030302020204" pitchFamily="66" charset="0"/>
              </a:rPr>
              <a:t>Những kịch bản sinh động có thể được giữ cho các lần tua lại</a:t>
            </a:r>
            <a:endParaRPr lang="en-US" altLang="en-US">
              <a:solidFill>
                <a:srgbClr val="35216F"/>
              </a:solidFill>
              <a:latin typeface="Comic Sans MS" panose="030F0702030302020204" pitchFamily="66" charset="0"/>
            </a:endParaRPr>
          </a:p>
          <a:p>
            <a:pPr marL="120650">
              <a:tabLst>
                <a:tab pos="544513" algn="l"/>
              </a:tabLst>
            </a:pPr>
            <a:r>
              <a:rPr lang="en-US" altLang="en-US" sz="2000">
                <a:solidFill>
                  <a:srgbClr val="35216F"/>
                </a:solidFill>
                <a:latin typeface="Comic Sans MS" panose="030F0702030302020204" pitchFamily="66" charset="0"/>
              </a:rPr>
              <a:t>	</a:t>
            </a:r>
            <a:r>
              <a:rPr lang="vi-VN" altLang="en-US" sz="2000">
                <a:solidFill>
                  <a:srgbClr val="009999"/>
                </a:solidFill>
                <a:latin typeface="Comic Sans MS" panose="030F0702030302020204" pitchFamily="66" charset="0"/>
              </a:rPr>
              <a:t>có thể sử dụng như sự kiểm thử dữ liệu</a:t>
            </a:r>
            <a:endParaRPr lang="en-US" altLang="en-US" sz="2000">
              <a:solidFill>
                <a:srgbClr val="009999"/>
              </a:solidFill>
              <a:latin typeface="Comic Sans MS" panose="030F0702030302020204" pitchFamily="66" charset="0"/>
            </a:endParaRPr>
          </a:p>
          <a:p>
            <a:pPr marL="120650">
              <a:buFont typeface="Wingdings" panose="05000000000000000000" pitchFamily="2" charset="2"/>
              <a:buChar char="J"/>
              <a:tabLst>
                <a:tab pos="544513" algn="l"/>
              </a:tabLst>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Độ bao phủ?</a:t>
            </a:r>
          </a:p>
          <a:p>
            <a:pPr marL="120650">
              <a:spcBef>
                <a:spcPts val="325"/>
              </a:spcBef>
              <a:buClr>
                <a:srgbClr val="800080"/>
              </a:buClr>
              <a:buFont typeface="Comic Sans MS" panose="030F0702030302020204" pitchFamily="66" charset="0"/>
              <a:buChar char="–"/>
              <a:tabLst>
                <a:tab pos="544513" algn="l"/>
              </a:tabLst>
            </a:pPr>
            <a:r>
              <a:rPr lang="vi-VN" altLang="en-US" sz="2000">
                <a:solidFill>
                  <a:srgbClr val="009999"/>
                </a:solidFill>
                <a:latin typeface="Comic Sans MS" panose="030F0702030302020204" pitchFamily="66" charset="0"/>
              </a:rPr>
              <a:t>– yêu cầu thiết kế kịch bản cẩn thận tránh các vấn đề hiện có</a:t>
            </a:r>
          </a:p>
          <a:p>
            <a:pPr marL="120650">
              <a:spcBef>
                <a:spcPts val="325"/>
              </a:spcBef>
              <a:buClr>
                <a:srgbClr val="800080"/>
              </a:buClr>
              <a:buFont typeface="Comic Sans MS" panose="030F0702030302020204" pitchFamily="66" charset="0"/>
              <a:buChar char="–"/>
              <a:tabLst>
                <a:tab pos="544513" algn="l"/>
              </a:tabLst>
            </a:pPr>
            <a:r>
              <a:rPr lang="vi-VN" altLang="en-US" sz="2000">
                <a:solidFill>
                  <a:srgbClr val="009999"/>
                </a:solidFill>
                <a:latin typeface="Comic Sans MS" panose="030F0702030302020204" pitchFamily="66" charset="0"/>
              </a:rPr>
              <a:t>– đảm bảo không bỏ sót các sự không tương xứng quan trọng</a:t>
            </a:r>
          </a:p>
          <a:p>
            <a:pPr marL="120650">
              <a:spcBef>
                <a:spcPts val="1388"/>
              </a:spcBef>
              <a:tabLst>
                <a:tab pos="544513" algn="l"/>
              </a:tabLst>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Không gì miễn phí</a:t>
            </a:r>
            <a:r>
              <a:rPr lang="en-US" altLang="en-US">
                <a:solidFill>
                  <a:srgbClr val="35216F"/>
                </a:solidFill>
                <a:latin typeface="Comic Sans MS" panose="030F0702030302020204" pitchFamily="66" charset="0"/>
              </a:rPr>
              <a:t>: cần thiết đăc tả chính thức</a:t>
            </a:r>
          </a:p>
        </p:txBody>
      </p:sp>
      <p:sp>
        <p:nvSpPr>
          <p:cNvPr id="78852" name="object 7">
            <a:extLst>
              <a:ext uri="{FF2B5EF4-FFF2-40B4-BE49-F238E27FC236}">
                <a16:creationId xmlns:a16="http://schemas.microsoft.com/office/drawing/2014/main" id="{CAFC0740-820B-49EC-83B8-95A7CD6FD7EC}"/>
              </a:ext>
            </a:extLst>
          </p:cNvPr>
          <p:cNvSpPr>
            <a:spLocks noChangeArrowheads="1"/>
          </p:cNvSpPr>
          <p:nvPr/>
        </p:nvSpPr>
        <p:spPr bwMode="auto">
          <a:xfrm>
            <a:off x="10044113" y="5310188"/>
            <a:ext cx="501650" cy="8874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78853" name="object 8">
            <a:extLst>
              <a:ext uri="{FF2B5EF4-FFF2-40B4-BE49-F238E27FC236}">
                <a16:creationId xmlns:a16="http://schemas.microsoft.com/office/drawing/2014/main" id="{6A66AC69-AA7B-4533-9B25-04CA2D92F620}"/>
              </a:ext>
            </a:extLst>
          </p:cNvPr>
          <p:cNvSpPr>
            <a:spLocks noChangeArrowheads="1"/>
          </p:cNvSpPr>
          <p:nvPr/>
        </p:nvSpPr>
        <p:spPr bwMode="auto">
          <a:xfrm>
            <a:off x="1752601" y="150814"/>
            <a:ext cx="790575" cy="7254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78854" name="object 9">
            <a:extLst>
              <a:ext uri="{FF2B5EF4-FFF2-40B4-BE49-F238E27FC236}">
                <a16:creationId xmlns:a16="http://schemas.microsoft.com/office/drawing/2014/main" id="{E31B35AD-800A-4D80-B391-808E394A1B19}"/>
              </a:ext>
            </a:extLst>
          </p:cNvPr>
          <p:cNvSpPr>
            <a:spLocks noChangeArrowheads="1"/>
          </p:cNvSpPr>
          <p:nvPr/>
        </p:nvSpPr>
        <p:spPr bwMode="auto">
          <a:xfrm>
            <a:off x="9863139" y="2606676"/>
            <a:ext cx="650875" cy="8413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 name="Slide Number Placeholder 1">
            <a:extLst>
              <a:ext uri="{FF2B5EF4-FFF2-40B4-BE49-F238E27FC236}">
                <a16:creationId xmlns:a16="http://schemas.microsoft.com/office/drawing/2014/main" id="{D01F2BB2-A951-47E1-B676-50CF40173E45}"/>
              </a:ext>
            </a:extLst>
          </p:cNvPr>
          <p:cNvSpPr>
            <a:spLocks noGrp="1"/>
          </p:cNvSpPr>
          <p:nvPr>
            <p:ph type="sldNum" sz="quarter" idx="12"/>
          </p:nvPr>
        </p:nvSpPr>
        <p:spPr/>
        <p:txBody>
          <a:bodyPr/>
          <a:lstStyle/>
          <a:p>
            <a:fld id="{BF1D70A4-F7F0-4D7F-A7A8-6127ED912B67}"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a:extLst>
              <a:ext uri="{FF2B5EF4-FFF2-40B4-BE49-F238E27FC236}">
                <a16:creationId xmlns:a16="http://schemas.microsoft.com/office/drawing/2014/main" id="{923F8907-B6A2-4E22-8078-E01A0008D4BB}"/>
              </a:ext>
            </a:extLst>
          </p:cNvPr>
          <p:cNvSpPr/>
          <p:nvPr/>
        </p:nvSpPr>
        <p:spPr>
          <a:xfrm>
            <a:off x="5916613" y="2163763"/>
            <a:ext cx="0" cy="2159000"/>
          </a:xfrm>
          <a:custGeom>
            <a:avLst/>
            <a:gdLst/>
            <a:ahLst/>
            <a:cxnLst/>
            <a:rect l="0" t="0" r="0" b="0"/>
            <a:pathLst>
              <a:path w="120000" h="120000" extrusionOk="0">
                <a:moveTo>
                  <a:pt x="0" y="0"/>
                </a:moveTo>
                <a:lnTo>
                  <a:pt x="0" y="120000"/>
                </a:lnTo>
              </a:path>
            </a:pathLst>
          </a:custGeom>
          <a:noFill/>
          <a:ln w="19800" cap="flat" cmpd="sng">
            <a:solidFill>
              <a:srgbClr val="000000"/>
            </a:solidFill>
            <a:prstDash val="solid"/>
            <a:round/>
            <a:headEnd type="none" w="med" len="med"/>
            <a:tailEnd type="none" w="med" len="med"/>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99" name="Shape 99">
            <a:extLst>
              <a:ext uri="{FF2B5EF4-FFF2-40B4-BE49-F238E27FC236}">
                <a16:creationId xmlns:a16="http://schemas.microsoft.com/office/drawing/2014/main" id="{B9C8AF02-7423-4817-B1B4-02F6F5281BC3}"/>
              </a:ext>
            </a:extLst>
          </p:cNvPr>
          <p:cNvSpPr/>
          <p:nvPr/>
        </p:nvSpPr>
        <p:spPr>
          <a:xfrm>
            <a:off x="5859464" y="2047875"/>
            <a:ext cx="122237" cy="152400"/>
          </a:xfrm>
          <a:custGeom>
            <a:avLst/>
            <a:gdLst/>
            <a:ahLst/>
            <a:cxnLst/>
            <a:rect l="0" t="0" r="0" b="0"/>
            <a:pathLst>
              <a:path w="120000" h="120000" extrusionOk="0">
                <a:moveTo>
                  <a:pt x="119547" y="119999"/>
                </a:moveTo>
                <a:lnTo>
                  <a:pt x="0" y="119999"/>
                </a:lnTo>
                <a:lnTo>
                  <a:pt x="54339" y="0"/>
                </a:lnTo>
                <a:lnTo>
                  <a:pt x="119547" y="119999"/>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0" name="Shape 100">
            <a:extLst>
              <a:ext uri="{FF2B5EF4-FFF2-40B4-BE49-F238E27FC236}">
                <a16:creationId xmlns:a16="http://schemas.microsoft.com/office/drawing/2014/main" id="{67A1412E-F903-408D-BABF-37ABBB9BB0FA}"/>
              </a:ext>
            </a:extLst>
          </p:cNvPr>
          <p:cNvSpPr/>
          <p:nvPr/>
        </p:nvSpPr>
        <p:spPr>
          <a:xfrm>
            <a:off x="5849939" y="2041525"/>
            <a:ext cx="141287" cy="165100"/>
          </a:xfrm>
          <a:custGeom>
            <a:avLst/>
            <a:gdLst/>
            <a:ahLst/>
            <a:cxnLst/>
            <a:rect l="0" t="0" r="0" b="0"/>
            <a:pathLst>
              <a:path w="120000" h="120000" extrusionOk="0">
                <a:moveTo>
                  <a:pt x="114023" y="119755"/>
                </a:moveTo>
                <a:lnTo>
                  <a:pt x="5876" y="119755"/>
                </a:lnTo>
                <a:lnTo>
                  <a:pt x="3525" y="119020"/>
                </a:lnTo>
                <a:lnTo>
                  <a:pt x="2350" y="117551"/>
                </a:lnTo>
                <a:lnTo>
                  <a:pt x="0" y="116816"/>
                </a:lnTo>
                <a:lnTo>
                  <a:pt x="0" y="115347"/>
                </a:lnTo>
                <a:lnTo>
                  <a:pt x="1174" y="113878"/>
                </a:lnTo>
                <a:lnTo>
                  <a:pt x="48195" y="3673"/>
                </a:lnTo>
                <a:lnTo>
                  <a:pt x="49370" y="1469"/>
                </a:lnTo>
                <a:lnTo>
                  <a:pt x="51721" y="0"/>
                </a:lnTo>
                <a:lnTo>
                  <a:pt x="58774" y="0"/>
                </a:lnTo>
                <a:lnTo>
                  <a:pt x="61125" y="1469"/>
                </a:lnTo>
                <a:lnTo>
                  <a:pt x="62301" y="3673"/>
                </a:lnTo>
                <a:lnTo>
                  <a:pt x="63430" y="5877"/>
                </a:lnTo>
                <a:lnTo>
                  <a:pt x="62301" y="5877"/>
                </a:lnTo>
                <a:lnTo>
                  <a:pt x="48195" y="6612"/>
                </a:lnTo>
                <a:lnTo>
                  <a:pt x="55718" y="21306"/>
                </a:lnTo>
                <a:lnTo>
                  <a:pt x="17789" y="110204"/>
                </a:lnTo>
                <a:lnTo>
                  <a:pt x="8227" y="110204"/>
                </a:lnTo>
                <a:lnTo>
                  <a:pt x="15280" y="116082"/>
                </a:lnTo>
                <a:lnTo>
                  <a:pt x="104243" y="116082"/>
                </a:lnTo>
                <a:lnTo>
                  <a:pt x="104619" y="116816"/>
                </a:lnTo>
                <a:lnTo>
                  <a:pt x="118725" y="116816"/>
                </a:lnTo>
                <a:lnTo>
                  <a:pt x="117550" y="117551"/>
                </a:lnTo>
                <a:lnTo>
                  <a:pt x="116374" y="119020"/>
                </a:lnTo>
                <a:lnTo>
                  <a:pt x="114023" y="119755"/>
                </a:lnTo>
                <a:close/>
              </a:path>
              <a:path w="120000" h="120000" extrusionOk="0">
                <a:moveTo>
                  <a:pt x="55718" y="21306"/>
                </a:moveTo>
                <a:lnTo>
                  <a:pt x="48195" y="6612"/>
                </a:lnTo>
                <a:lnTo>
                  <a:pt x="62301" y="5877"/>
                </a:lnTo>
                <a:lnTo>
                  <a:pt x="55718" y="21306"/>
                </a:lnTo>
                <a:close/>
              </a:path>
              <a:path w="120000" h="120000" extrusionOk="0">
                <a:moveTo>
                  <a:pt x="104619" y="116816"/>
                </a:moveTo>
                <a:lnTo>
                  <a:pt x="55718" y="21306"/>
                </a:lnTo>
                <a:lnTo>
                  <a:pt x="62301" y="5877"/>
                </a:lnTo>
                <a:lnTo>
                  <a:pt x="63430" y="5877"/>
                </a:lnTo>
                <a:lnTo>
                  <a:pt x="116845" y="110204"/>
                </a:lnTo>
                <a:lnTo>
                  <a:pt x="111672" y="110204"/>
                </a:lnTo>
                <a:lnTo>
                  <a:pt x="104619" y="116816"/>
                </a:lnTo>
                <a:close/>
              </a:path>
              <a:path w="120000" h="120000" extrusionOk="0">
                <a:moveTo>
                  <a:pt x="15280" y="116082"/>
                </a:moveTo>
                <a:lnTo>
                  <a:pt x="8227" y="110204"/>
                </a:lnTo>
                <a:lnTo>
                  <a:pt x="17789" y="110204"/>
                </a:lnTo>
                <a:lnTo>
                  <a:pt x="15280" y="116082"/>
                </a:lnTo>
                <a:close/>
              </a:path>
              <a:path w="120000" h="120000" extrusionOk="0">
                <a:moveTo>
                  <a:pt x="104243" y="116082"/>
                </a:moveTo>
                <a:lnTo>
                  <a:pt x="15280" y="116082"/>
                </a:lnTo>
                <a:lnTo>
                  <a:pt x="17789" y="110204"/>
                </a:lnTo>
                <a:lnTo>
                  <a:pt x="101234" y="110204"/>
                </a:lnTo>
                <a:lnTo>
                  <a:pt x="104243" y="116082"/>
                </a:lnTo>
                <a:close/>
              </a:path>
              <a:path w="120000" h="120000" extrusionOk="0">
                <a:moveTo>
                  <a:pt x="118725" y="116816"/>
                </a:moveTo>
                <a:lnTo>
                  <a:pt x="104619" y="116816"/>
                </a:lnTo>
                <a:lnTo>
                  <a:pt x="111672" y="110204"/>
                </a:lnTo>
                <a:lnTo>
                  <a:pt x="116845" y="110204"/>
                </a:lnTo>
                <a:lnTo>
                  <a:pt x="118725" y="113878"/>
                </a:lnTo>
                <a:lnTo>
                  <a:pt x="119901" y="115347"/>
                </a:lnTo>
                <a:lnTo>
                  <a:pt x="118725" y="116816"/>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1" name="Shape 101">
            <a:extLst>
              <a:ext uri="{FF2B5EF4-FFF2-40B4-BE49-F238E27FC236}">
                <a16:creationId xmlns:a16="http://schemas.microsoft.com/office/drawing/2014/main" id="{91B8A44B-31BB-44B3-B4C6-282305B1110B}"/>
              </a:ext>
            </a:extLst>
          </p:cNvPr>
          <p:cNvSpPr/>
          <p:nvPr/>
        </p:nvSpPr>
        <p:spPr>
          <a:xfrm>
            <a:off x="5846764" y="4286251"/>
            <a:ext cx="123825" cy="150813"/>
          </a:xfrm>
          <a:custGeom>
            <a:avLst/>
            <a:gdLst/>
            <a:ahLst/>
            <a:cxnLst/>
            <a:rect l="0" t="0" r="0" b="0"/>
            <a:pathLst>
              <a:path w="120000" h="120000" extrusionOk="0">
                <a:moveTo>
                  <a:pt x="65944" y="120000"/>
                </a:moveTo>
                <a:lnTo>
                  <a:pt x="0" y="0"/>
                </a:lnTo>
                <a:lnTo>
                  <a:pt x="119776" y="0"/>
                </a:lnTo>
                <a:lnTo>
                  <a:pt x="65944"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2" name="Shape 102">
            <a:extLst>
              <a:ext uri="{FF2B5EF4-FFF2-40B4-BE49-F238E27FC236}">
                <a16:creationId xmlns:a16="http://schemas.microsoft.com/office/drawing/2014/main" id="{4BB1D57B-8726-44BD-9EC3-2133D2687059}"/>
              </a:ext>
            </a:extLst>
          </p:cNvPr>
          <p:cNvSpPr/>
          <p:nvPr/>
        </p:nvSpPr>
        <p:spPr>
          <a:xfrm>
            <a:off x="5838825" y="4279900"/>
            <a:ext cx="139700" cy="165100"/>
          </a:xfrm>
          <a:custGeom>
            <a:avLst/>
            <a:gdLst/>
            <a:ahLst/>
            <a:cxnLst/>
            <a:rect l="0" t="0" r="0" b="0"/>
            <a:pathLst>
              <a:path w="120000" h="120000" extrusionOk="0">
                <a:moveTo>
                  <a:pt x="68741" y="119755"/>
                </a:moveTo>
                <a:lnTo>
                  <a:pt x="61630" y="119755"/>
                </a:lnTo>
                <a:lnTo>
                  <a:pt x="59259" y="118285"/>
                </a:lnTo>
                <a:lnTo>
                  <a:pt x="58074" y="116081"/>
                </a:lnTo>
                <a:lnTo>
                  <a:pt x="0" y="5877"/>
                </a:lnTo>
                <a:lnTo>
                  <a:pt x="0" y="2938"/>
                </a:lnTo>
                <a:lnTo>
                  <a:pt x="1185" y="2204"/>
                </a:lnTo>
                <a:lnTo>
                  <a:pt x="2370" y="734"/>
                </a:lnTo>
                <a:lnTo>
                  <a:pt x="4740" y="0"/>
                </a:lnTo>
                <a:lnTo>
                  <a:pt x="114963" y="0"/>
                </a:lnTo>
                <a:lnTo>
                  <a:pt x="117334" y="734"/>
                </a:lnTo>
                <a:lnTo>
                  <a:pt x="118519" y="2204"/>
                </a:lnTo>
                <a:lnTo>
                  <a:pt x="119704" y="2938"/>
                </a:lnTo>
                <a:lnTo>
                  <a:pt x="119704" y="3673"/>
                </a:lnTo>
                <a:lnTo>
                  <a:pt x="14222" y="3673"/>
                </a:lnTo>
                <a:lnTo>
                  <a:pt x="7111" y="9551"/>
                </a:lnTo>
                <a:lnTo>
                  <a:pt x="17319" y="9550"/>
                </a:lnTo>
                <a:lnTo>
                  <a:pt x="64466" y="99018"/>
                </a:lnTo>
                <a:lnTo>
                  <a:pt x="58074" y="113877"/>
                </a:lnTo>
                <a:lnTo>
                  <a:pt x="73244" y="113877"/>
                </a:lnTo>
                <a:lnTo>
                  <a:pt x="72296" y="116081"/>
                </a:lnTo>
                <a:lnTo>
                  <a:pt x="71111" y="118285"/>
                </a:lnTo>
                <a:lnTo>
                  <a:pt x="68741" y="119755"/>
                </a:lnTo>
                <a:close/>
              </a:path>
              <a:path w="120000" h="120000" extrusionOk="0">
                <a:moveTo>
                  <a:pt x="17319" y="9550"/>
                </a:moveTo>
                <a:lnTo>
                  <a:pt x="7111" y="9551"/>
                </a:lnTo>
                <a:lnTo>
                  <a:pt x="14222" y="3673"/>
                </a:lnTo>
                <a:lnTo>
                  <a:pt x="17319" y="9550"/>
                </a:lnTo>
                <a:close/>
              </a:path>
              <a:path w="120000" h="120000" extrusionOk="0">
                <a:moveTo>
                  <a:pt x="102953" y="9550"/>
                </a:moveTo>
                <a:lnTo>
                  <a:pt x="17319" y="9550"/>
                </a:lnTo>
                <a:lnTo>
                  <a:pt x="14222" y="3673"/>
                </a:lnTo>
                <a:lnTo>
                  <a:pt x="105482" y="3673"/>
                </a:lnTo>
                <a:lnTo>
                  <a:pt x="102953" y="9550"/>
                </a:lnTo>
                <a:close/>
              </a:path>
              <a:path w="120000" h="120000" extrusionOk="0">
                <a:moveTo>
                  <a:pt x="73244" y="113877"/>
                </a:moveTo>
                <a:lnTo>
                  <a:pt x="72296" y="113877"/>
                </a:lnTo>
                <a:lnTo>
                  <a:pt x="64466" y="99018"/>
                </a:lnTo>
                <a:lnTo>
                  <a:pt x="105482" y="3673"/>
                </a:lnTo>
                <a:lnTo>
                  <a:pt x="112593" y="9551"/>
                </a:lnTo>
                <a:lnTo>
                  <a:pt x="118124" y="9550"/>
                </a:lnTo>
                <a:lnTo>
                  <a:pt x="73244" y="113877"/>
                </a:lnTo>
                <a:close/>
              </a:path>
              <a:path w="120000" h="120000" extrusionOk="0">
                <a:moveTo>
                  <a:pt x="118124" y="9550"/>
                </a:moveTo>
                <a:lnTo>
                  <a:pt x="112593" y="9551"/>
                </a:lnTo>
                <a:lnTo>
                  <a:pt x="105482" y="3673"/>
                </a:lnTo>
                <a:lnTo>
                  <a:pt x="119704" y="3673"/>
                </a:lnTo>
                <a:lnTo>
                  <a:pt x="119704" y="5877"/>
                </a:lnTo>
                <a:lnTo>
                  <a:pt x="118124" y="9550"/>
                </a:lnTo>
                <a:close/>
              </a:path>
              <a:path w="120000" h="120000" extrusionOk="0">
                <a:moveTo>
                  <a:pt x="72296" y="113877"/>
                </a:moveTo>
                <a:lnTo>
                  <a:pt x="58074" y="113877"/>
                </a:lnTo>
                <a:lnTo>
                  <a:pt x="64466" y="99018"/>
                </a:lnTo>
                <a:lnTo>
                  <a:pt x="72296" y="113877"/>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3" name="Shape 103">
            <a:extLst>
              <a:ext uri="{FF2B5EF4-FFF2-40B4-BE49-F238E27FC236}">
                <a16:creationId xmlns:a16="http://schemas.microsoft.com/office/drawing/2014/main" id="{3B8FF9BD-FC67-4FBD-9AFF-15DB7559117D}"/>
              </a:ext>
            </a:extLst>
          </p:cNvPr>
          <p:cNvSpPr/>
          <p:nvPr/>
        </p:nvSpPr>
        <p:spPr>
          <a:xfrm>
            <a:off x="3009901" y="3132138"/>
            <a:ext cx="5840413" cy="0"/>
          </a:xfrm>
          <a:custGeom>
            <a:avLst/>
            <a:gdLst/>
            <a:ahLst/>
            <a:cxnLst/>
            <a:rect l="0" t="0" r="0" b="0"/>
            <a:pathLst>
              <a:path w="120000" h="120000" extrusionOk="0">
                <a:moveTo>
                  <a:pt x="0" y="0"/>
                </a:moveTo>
                <a:lnTo>
                  <a:pt x="119992" y="0"/>
                </a:lnTo>
              </a:path>
            </a:pathLst>
          </a:custGeom>
          <a:noFill/>
          <a:ln w="19800" cap="flat" cmpd="sng">
            <a:solidFill>
              <a:srgbClr val="342170"/>
            </a:solidFill>
            <a:prstDash val="solid"/>
            <a:round/>
            <a:headEnd type="none" w="med" len="med"/>
            <a:tailEnd type="none" w="med" len="med"/>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4" name="Shape 104">
            <a:extLst>
              <a:ext uri="{FF2B5EF4-FFF2-40B4-BE49-F238E27FC236}">
                <a16:creationId xmlns:a16="http://schemas.microsoft.com/office/drawing/2014/main" id="{D2F89894-21AA-45CB-9A85-23FF0FEF0C33}"/>
              </a:ext>
            </a:extLst>
          </p:cNvPr>
          <p:cNvSpPr/>
          <p:nvPr/>
        </p:nvSpPr>
        <p:spPr>
          <a:xfrm>
            <a:off x="8783639" y="3067050"/>
            <a:ext cx="287337" cy="139700"/>
          </a:xfrm>
          <a:custGeom>
            <a:avLst/>
            <a:gdLst/>
            <a:ahLst/>
            <a:cxnLst/>
            <a:rect l="0" t="0" r="0" b="0"/>
            <a:pathLst>
              <a:path w="120000" h="120000" extrusionOk="0">
                <a:moveTo>
                  <a:pt x="0" y="119856"/>
                </a:moveTo>
                <a:lnTo>
                  <a:pt x="0" y="0"/>
                </a:lnTo>
                <a:lnTo>
                  <a:pt x="119951" y="54323"/>
                </a:lnTo>
                <a:lnTo>
                  <a:pt x="0" y="119856"/>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5" name="Shape 105">
            <a:extLst>
              <a:ext uri="{FF2B5EF4-FFF2-40B4-BE49-F238E27FC236}">
                <a16:creationId xmlns:a16="http://schemas.microsoft.com/office/drawing/2014/main" id="{A6958D92-AC64-4831-99D4-EFF6F72134E9}"/>
              </a:ext>
            </a:extLst>
          </p:cNvPr>
          <p:cNvSpPr/>
          <p:nvPr/>
        </p:nvSpPr>
        <p:spPr>
          <a:xfrm>
            <a:off x="8775700" y="3060700"/>
            <a:ext cx="304800" cy="152400"/>
          </a:xfrm>
          <a:custGeom>
            <a:avLst/>
            <a:gdLst/>
            <a:ahLst/>
            <a:cxnLst/>
            <a:rect l="0" t="0" r="0" b="0"/>
            <a:pathLst>
              <a:path w="120000" h="120000" extrusionOk="0">
                <a:moveTo>
                  <a:pt x="4363" y="119801"/>
                </a:moveTo>
                <a:lnTo>
                  <a:pt x="2181" y="119801"/>
                </a:lnTo>
                <a:lnTo>
                  <a:pt x="1090" y="119008"/>
                </a:lnTo>
                <a:lnTo>
                  <a:pt x="545" y="118214"/>
                </a:lnTo>
                <a:lnTo>
                  <a:pt x="0" y="116628"/>
                </a:lnTo>
                <a:lnTo>
                  <a:pt x="0" y="3173"/>
                </a:lnTo>
                <a:lnTo>
                  <a:pt x="545" y="1586"/>
                </a:lnTo>
                <a:lnTo>
                  <a:pt x="1090" y="792"/>
                </a:lnTo>
                <a:lnTo>
                  <a:pt x="2181" y="0"/>
                </a:lnTo>
                <a:lnTo>
                  <a:pt x="4363" y="0"/>
                </a:lnTo>
                <a:lnTo>
                  <a:pt x="15116" y="4759"/>
                </a:lnTo>
                <a:lnTo>
                  <a:pt x="6545" y="4759"/>
                </a:lnTo>
                <a:lnTo>
                  <a:pt x="2181" y="9520"/>
                </a:lnTo>
                <a:lnTo>
                  <a:pt x="6545" y="11442"/>
                </a:lnTo>
                <a:lnTo>
                  <a:pt x="6545" y="107950"/>
                </a:lnTo>
                <a:lnTo>
                  <a:pt x="2181" y="110280"/>
                </a:lnTo>
                <a:lnTo>
                  <a:pt x="6545" y="115041"/>
                </a:lnTo>
                <a:lnTo>
                  <a:pt x="13277" y="115041"/>
                </a:lnTo>
                <a:lnTo>
                  <a:pt x="4363" y="119801"/>
                </a:lnTo>
                <a:close/>
              </a:path>
              <a:path w="120000" h="120000" extrusionOk="0">
                <a:moveTo>
                  <a:pt x="6545" y="11442"/>
                </a:moveTo>
                <a:lnTo>
                  <a:pt x="2181" y="9520"/>
                </a:lnTo>
                <a:lnTo>
                  <a:pt x="6545" y="4759"/>
                </a:lnTo>
                <a:lnTo>
                  <a:pt x="6545" y="11442"/>
                </a:lnTo>
                <a:close/>
              </a:path>
              <a:path w="120000" h="120000" extrusionOk="0">
                <a:moveTo>
                  <a:pt x="105568" y="55068"/>
                </a:moveTo>
                <a:lnTo>
                  <a:pt x="6545" y="11442"/>
                </a:lnTo>
                <a:lnTo>
                  <a:pt x="6545" y="4759"/>
                </a:lnTo>
                <a:lnTo>
                  <a:pt x="15116" y="4759"/>
                </a:lnTo>
                <a:lnTo>
                  <a:pt x="117273" y="49983"/>
                </a:lnTo>
                <a:lnTo>
                  <a:pt x="115091" y="49983"/>
                </a:lnTo>
                <a:lnTo>
                  <a:pt x="105568" y="55068"/>
                </a:lnTo>
                <a:close/>
              </a:path>
              <a:path w="120000" h="120000" extrusionOk="0">
                <a:moveTo>
                  <a:pt x="115636" y="59503"/>
                </a:moveTo>
                <a:lnTo>
                  <a:pt x="105568" y="55068"/>
                </a:lnTo>
                <a:lnTo>
                  <a:pt x="115091" y="49983"/>
                </a:lnTo>
                <a:lnTo>
                  <a:pt x="115636" y="59503"/>
                </a:lnTo>
                <a:close/>
              </a:path>
              <a:path w="120000" h="120000" extrusionOk="0">
                <a:moveTo>
                  <a:pt x="117273" y="59503"/>
                </a:moveTo>
                <a:lnTo>
                  <a:pt x="115636" y="59503"/>
                </a:lnTo>
                <a:lnTo>
                  <a:pt x="115091" y="49983"/>
                </a:lnTo>
                <a:lnTo>
                  <a:pt x="117273" y="49983"/>
                </a:lnTo>
                <a:lnTo>
                  <a:pt x="118909" y="50776"/>
                </a:lnTo>
                <a:lnTo>
                  <a:pt x="120000" y="52363"/>
                </a:lnTo>
                <a:lnTo>
                  <a:pt x="120000" y="57123"/>
                </a:lnTo>
                <a:lnTo>
                  <a:pt x="118909" y="58710"/>
                </a:lnTo>
                <a:lnTo>
                  <a:pt x="117273" y="59503"/>
                </a:lnTo>
                <a:close/>
              </a:path>
              <a:path w="120000" h="120000" extrusionOk="0">
                <a:moveTo>
                  <a:pt x="13277" y="115041"/>
                </a:moveTo>
                <a:lnTo>
                  <a:pt x="6545" y="115041"/>
                </a:lnTo>
                <a:lnTo>
                  <a:pt x="6545" y="107950"/>
                </a:lnTo>
                <a:lnTo>
                  <a:pt x="105568" y="55068"/>
                </a:lnTo>
                <a:lnTo>
                  <a:pt x="115636" y="59503"/>
                </a:lnTo>
                <a:lnTo>
                  <a:pt x="117273" y="59503"/>
                </a:lnTo>
                <a:lnTo>
                  <a:pt x="13277" y="115041"/>
                </a:lnTo>
                <a:close/>
              </a:path>
              <a:path w="120000" h="120000" extrusionOk="0">
                <a:moveTo>
                  <a:pt x="6545" y="115041"/>
                </a:moveTo>
                <a:lnTo>
                  <a:pt x="2181" y="110280"/>
                </a:lnTo>
                <a:lnTo>
                  <a:pt x="6545" y="107950"/>
                </a:lnTo>
                <a:lnTo>
                  <a:pt x="6545" y="115041"/>
                </a:lnTo>
                <a:close/>
              </a:path>
            </a:pathLst>
          </a:custGeom>
          <a:solidFill>
            <a:srgbClr val="34217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6" name="Shape 106">
            <a:extLst>
              <a:ext uri="{FF2B5EF4-FFF2-40B4-BE49-F238E27FC236}">
                <a16:creationId xmlns:a16="http://schemas.microsoft.com/office/drawing/2014/main" id="{600BEE1B-1816-4662-B7F8-EE8AD95E5DA4}"/>
              </a:ext>
            </a:extLst>
          </p:cNvPr>
          <p:cNvSpPr/>
          <p:nvPr/>
        </p:nvSpPr>
        <p:spPr>
          <a:xfrm>
            <a:off x="2790825" y="3054350"/>
            <a:ext cx="285750" cy="139700"/>
          </a:xfrm>
          <a:custGeom>
            <a:avLst/>
            <a:gdLst/>
            <a:ahLst/>
            <a:cxnLst/>
            <a:rect l="0" t="0" r="0" b="0"/>
            <a:pathLst>
              <a:path w="120000" h="120000" extrusionOk="0">
                <a:moveTo>
                  <a:pt x="119952" y="119710"/>
                </a:moveTo>
                <a:lnTo>
                  <a:pt x="0" y="65060"/>
                </a:lnTo>
                <a:lnTo>
                  <a:pt x="119952" y="0"/>
                </a:lnTo>
                <a:lnTo>
                  <a:pt x="119952"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7" name="Shape 107">
            <a:extLst>
              <a:ext uri="{FF2B5EF4-FFF2-40B4-BE49-F238E27FC236}">
                <a16:creationId xmlns:a16="http://schemas.microsoft.com/office/drawing/2014/main" id="{1FAC3342-BF77-45B3-B411-8CA450E19280}"/>
              </a:ext>
            </a:extLst>
          </p:cNvPr>
          <p:cNvSpPr/>
          <p:nvPr/>
        </p:nvSpPr>
        <p:spPr>
          <a:xfrm>
            <a:off x="2781300" y="3048000"/>
            <a:ext cx="304800" cy="152400"/>
          </a:xfrm>
          <a:custGeom>
            <a:avLst/>
            <a:gdLst/>
            <a:ahLst/>
            <a:cxnLst/>
            <a:rect l="0" t="0" r="0" b="0"/>
            <a:pathLst>
              <a:path w="120000" h="120000" extrusionOk="0">
                <a:moveTo>
                  <a:pt x="116181" y="119933"/>
                </a:moveTo>
                <a:lnTo>
                  <a:pt x="115090" y="119144"/>
                </a:lnTo>
                <a:lnTo>
                  <a:pt x="2181" y="69435"/>
                </a:lnTo>
                <a:lnTo>
                  <a:pt x="1090" y="68646"/>
                </a:lnTo>
                <a:lnTo>
                  <a:pt x="0" y="67067"/>
                </a:lnTo>
                <a:lnTo>
                  <a:pt x="0" y="62333"/>
                </a:lnTo>
                <a:lnTo>
                  <a:pt x="545" y="60755"/>
                </a:lnTo>
                <a:lnTo>
                  <a:pt x="2181" y="59966"/>
                </a:lnTo>
                <a:lnTo>
                  <a:pt x="115090" y="788"/>
                </a:lnTo>
                <a:lnTo>
                  <a:pt x="116181" y="0"/>
                </a:lnTo>
                <a:lnTo>
                  <a:pt x="117272" y="0"/>
                </a:lnTo>
                <a:lnTo>
                  <a:pt x="118363" y="788"/>
                </a:lnTo>
                <a:lnTo>
                  <a:pt x="119454" y="2366"/>
                </a:lnTo>
                <a:lnTo>
                  <a:pt x="120000" y="3944"/>
                </a:lnTo>
                <a:lnTo>
                  <a:pt x="120000" y="5522"/>
                </a:lnTo>
                <a:lnTo>
                  <a:pt x="112909" y="5522"/>
                </a:lnTo>
                <a:lnTo>
                  <a:pt x="112909" y="11785"/>
                </a:lnTo>
                <a:lnTo>
                  <a:pt x="22191" y="59966"/>
                </a:lnTo>
                <a:lnTo>
                  <a:pt x="4363" y="59966"/>
                </a:lnTo>
                <a:lnTo>
                  <a:pt x="4363" y="69435"/>
                </a:lnTo>
                <a:lnTo>
                  <a:pt x="25870" y="69435"/>
                </a:lnTo>
                <a:lnTo>
                  <a:pt x="112909" y="107755"/>
                </a:lnTo>
                <a:lnTo>
                  <a:pt x="112909" y="114410"/>
                </a:lnTo>
                <a:lnTo>
                  <a:pt x="120000" y="114410"/>
                </a:lnTo>
                <a:lnTo>
                  <a:pt x="120000" y="115988"/>
                </a:lnTo>
                <a:lnTo>
                  <a:pt x="119454" y="117566"/>
                </a:lnTo>
                <a:lnTo>
                  <a:pt x="116181" y="119933"/>
                </a:lnTo>
                <a:close/>
              </a:path>
              <a:path w="120000" h="120000" extrusionOk="0">
                <a:moveTo>
                  <a:pt x="112909" y="11785"/>
                </a:moveTo>
                <a:lnTo>
                  <a:pt x="112909" y="5522"/>
                </a:lnTo>
                <a:lnTo>
                  <a:pt x="117272" y="9467"/>
                </a:lnTo>
                <a:lnTo>
                  <a:pt x="112909" y="11785"/>
                </a:lnTo>
                <a:close/>
              </a:path>
              <a:path w="120000" h="120000" extrusionOk="0">
                <a:moveTo>
                  <a:pt x="120000" y="114410"/>
                </a:moveTo>
                <a:lnTo>
                  <a:pt x="112909" y="114410"/>
                </a:lnTo>
                <a:lnTo>
                  <a:pt x="117272" y="109676"/>
                </a:lnTo>
                <a:lnTo>
                  <a:pt x="112909" y="107755"/>
                </a:lnTo>
                <a:lnTo>
                  <a:pt x="112909" y="11785"/>
                </a:lnTo>
                <a:lnTo>
                  <a:pt x="117272" y="9467"/>
                </a:lnTo>
                <a:lnTo>
                  <a:pt x="112909" y="5522"/>
                </a:lnTo>
                <a:lnTo>
                  <a:pt x="120000" y="5522"/>
                </a:lnTo>
                <a:lnTo>
                  <a:pt x="120000" y="114410"/>
                </a:lnTo>
                <a:close/>
              </a:path>
              <a:path w="120000" h="120000" extrusionOk="0">
                <a:moveTo>
                  <a:pt x="4363" y="69435"/>
                </a:moveTo>
                <a:lnTo>
                  <a:pt x="4363" y="59966"/>
                </a:lnTo>
                <a:lnTo>
                  <a:pt x="14110" y="64258"/>
                </a:lnTo>
                <a:lnTo>
                  <a:pt x="4363" y="69435"/>
                </a:lnTo>
                <a:close/>
              </a:path>
              <a:path w="120000" h="120000" extrusionOk="0">
                <a:moveTo>
                  <a:pt x="14110" y="64258"/>
                </a:moveTo>
                <a:lnTo>
                  <a:pt x="4363" y="59966"/>
                </a:lnTo>
                <a:lnTo>
                  <a:pt x="22191" y="59966"/>
                </a:lnTo>
                <a:lnTo>
                  <a:pt x="14110" y="64258"/>
                </a:lnTo>
                <a:close/>
              </a:path>
              <a:path w="120000" h="120000" extrusionOk="0">
                <a:moveTo>
                  <a:pt x="25870" y="69435"/>
                </a:moveTo>
                <a:lnTo>
                  <a:pt x="4363" y="69435"/>
                </a:lnTo>
                <a:lnTo>
                  <a:pt x="14110" y="64258"/>
                </a:lnTo>
                <a:lnTo>
                  <a:pt x="25870" y="69435"/>
                </a:lnTo>
                <a:close/>
              </a:path>
              <a:path w="120000" h="120000" extrusionOk="0">
                <a:moveTo>
                  <a:pt x="112909" y="114410"/>
                </a:moveTo>
                <a:lnTo>
                  <a:pt x="112909" y="107755"/>
                </a:lnTo>
                <a:lnTo>
                  <a:pt x="117272" y="109676"/>
                </a:lnTo>
                <a:lnTo>
                  <a:pt x="112909" y="114410"/>
                </a:lnTo>
                <a:close/>
              </a:path>
            </a:pathLst>
          </a:custGeom>
          <a:solidFill>
            <a:srgbClr val="34217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8" name="Shape 108">
            <a:extLst>
              <a:ext uri="{FF2B5EF4-FFF2-40B4-BE49-F238E27FC236}">
                <a16:creationId xmlns:a16="http://schemas.microsoft.com/office/drawing/2014/main" id="{6820AFCF-5822-4159-A0DC-4EA42182CB58}"/>
              </a:ext>
            </a:extLst>
          </p:cNvPr>
          <p:cNvSpPr txBox="1"/>
          <p:nvPr/>
        </p:nvSpPr>
        <p:spPr>
          <a:xfrm>
            <a:off x="5281614" y="3155950"/>
            <a:ext cx="473075" cy="222250"/>
          </a:xfrm>
          <a:prstGeom prst="rect">
            <a:avLst/>
          </a:prstGeom>
          <a:noFill/>
          <a:ln>
            <a:noFill/>
          </a:ln>
        </p:spPr>
        <p:txBody>
          <a:bodyPr lIns="0" tIns="0" rIns="0" bIns="0"/>
          <a:lstStyle/>
          <a:p>
            <a:pPr marL="12700" defTabSz="914400">
              <a:buSzPct val="25000"/>
              <a:defRPr/>
            </a:pPr>
            <a:r>
              <a:rPr lang="en" sz="1700" kern="0">
                <a:solidFill>
                  <a:srgbClr val="000000"/>
                </a:solidFill>
                <a:latin typeface="Arial"/>
                <a:ea typeface="Arial"/>
                <a:cs typeface="Arial"/>
                <a:sym typeface="Arial"/>
              </a:rPr>
              <a:t>start</a:t>
            </a:r>
          </a:p>
        </p:txBody>
      </p:sp>
      <p:sp>
        <p:nvSpPr>
          <p:cNvPr id="109" name="Shape 109">
            <a:extLst>
              <a:ext uri="{FF2B5EF4-FFF2-40B4-BE49-F238E27FC236}">
                <a16:creationId xmlns:a16="http://schemas.microsoft.com/office/drawing/2014/main" id="{0FCC1332-B341-4E6E-BAC2-6AE36D32BF8E}"/>
              </a:ext>
            </a:extLst>
          </p:cNvPr>
          <p:cNvSpPr/>
          <p:nvPr/>
        </p:nvSpPr>
        <p:spPr>
          <a:xfrm>
            <a:off x="4932364" y="2841626"/>
            <a:ext cx="1679575" cy="779463"/>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614" name="Shape 110">
            <a:extLst>
              <a:ext uri="{FF2B5EF4-FFF2-40B4-BE49-F238E27FC236}">
                <a16:creationId xmlns:a16="http://schemas.microsoft.com/office/drawing/2014/main" id="{02333568-BE17-4F0A-B662-4017EBF56181}"/>
              </a:ext>
            </a:extLst>
          </p:cNvPr>
          <p:cNvSpPr txBox="1">
            <a:spLocks noChangeArrowheads="1"/>
          </p:cNvSpPr>
          <p:nvPr/>
        </p:nvSpPr>
        <p:spPr bwMode="auto">
          <a:xfrm>
            <a:off x="3830638" y="2259014"/>
            <a:ext cx="12874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10000"/>
              </a:lnSpc>
              <a:buSzPct val="25000"/>
            </a:pPr>
            <a:r>
              <a:rPr lang="vi-VN" altLang="vi-VN">
                <a:solidFill>
                  <a:srgbClr val="5E5E5E"/>
                </a:solidFill>
                <a:latin typeface="Comic Sans MS" panose="030F0702030302020204" pitchFamily="66" charset="0"/>
                <a:sym typeface="Comic Sans MS" panose="030F0702030302020204" pitchFamily="66" charset="0"/>
              </a:rPr>
              <a:t>Kĩ thuật làm rõ</a:t>
            </a:r>
          </a:p>
        </p:txBody>
      </p:sp>
      <p:sp>
        <p:nvSpPr>
          <p:cNvPr id="25615" name="Shape 111">
            <a:extLst>
              <a:ext uri="{FF2B5EF4-FFF2-40B4-BE49-F238E27FC236}">
                <a16:creationId xmlns:a16="http://schemas.microsoft.com/office/drawing/2014/main" id="{227D309E-186C-4E56-9F1B-E10DD22A0FA3}"/>
              </a:ext>
            </a:extLst>
          </p:cNvPr>
          <p:cNvSpPr txBox="1">
            <a:spLocks noChangeArrowheads="1"/>
          </p:cNvSpPr>
          <p:nvPr/>
        </p:nvSpPr>
        <p:spPr bwMode="auto">
          <a:xfrm>
            <a:off x="5452269" y="1362885"/>
            <a:ext cx="128746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009999"/>
                </a:solidFill>
                <a:cs typeface="Arial" panose="020B0604020202020204" pitchFamily="34" charset="0"/>
                <a:sym typeface="Arial" panose="020B0604020202020204" pitchFamily="34" charset="0"/>
              </a:rPr>
              <a:t>Những lựa chọn khác</a:t>
            </a:r>
          </a:p>
        </p:txBody>
      </p:sp>
      <p:sp>
        <p:nvSpPr>
          <p:cNvPr id="25616" name="Shape 112">
            <a:extLst>
              <a:ext uri="{FF2B5EF4-FFF2-40B4-BE49-F238E27FC236}">
                <a16:creationId xmlns:a16="http://schemas.microsoft.com/office/drawing/2014/main" id="{5A3F29B2-B7C8-4AB1-ACD8-636B0141CABA}"/>
              </a:ext>
            </a:extLst>
          </p:cNvPr>
          <p:cNvSpPr txBox="1">
            <a:spLocks noChangeArrowheads="1"/>
          </p:cNvSpPr>
          <p:nvPr/>
        </p:nvSpPr>
        <p:spPr bwMode="auto">
          <a:xfrm>
            <a:off x="5573659" y="4557712"/>
            <a:ext cx="809732" cy="77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317993"/>
                </a:solidFill>
                <a:cs typeface="Arial" panose="020B0604020202020204" pitchFamily="34" charset="0"/>
                <a:sym typeface="Arial" panose="020B0604020202020204" pitchFamily="34" charset="0"/>
              </a:rPr>
              <a:t>Tài liệu yêu cầu</a:t>
            </a:r>
          </a:p>
        </p:txBody>
      </p:sp>
      <p:sp>
        <p:nvSpPr>
          <p:cNvPr id="25617" name="Shape 113">
            <a:extLst>
              <a:ext uri="{FF2B5EF4-FFF2-40B4-BE49-F238E27FC236}">
                <a16:creationId xmlns:a16="http://schemas.microsoft.com/office/drawing/2014/main" id="{1C2B7CF5-65EF-4840-8C70-E63D96A58521}"/>
              </a:ext>
            </a:extLst>
          </p:cNvPr>
          <p:cNvSpPr txBox="1">
            <a:spLocks noChangeArrowheads="1"/>
          </p:cNvSpPr>
          <p:nvPr/>
        </p:nvSpPr>
        <p:spPr bwMode="auto">
          <a:xfrm>
            <a:off x="2262433" y="3179763"/>
            <a:ext cx="219209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en-US" altLang="vi-VN" sz="1700">
                <a:solidFill>
                  <a:srgbClr val="317993"/>
                </a:solidFill>
                <a:cs typeface="Arial" panose="020B0604020202020204" pitchFamily="34" charset="0"/>
                <a:sym typeface="Arial" panose="020B0604020202020204" pitchFamily="34" charset="0"/>
              </a:rPr>
              <a:t>H</a:t>
            </a:r>
            <a:r>
              <a:rPr lang="vi-VN" altLang="vi-VN" sz="1700">
                <a:solidFill>
                  <a:srgbClr val="317993"/>
                </a:solidFill>
                <a:cs typeface="Arial" panose="020B0604020202020204" pitchFamily="34" charset="0"/>
                <a:sym typeface="Arial" panose="020B0604020202020204" pitchFamily="34" charset="0"/>
              </a:rPr>
              <a:t>ợp nhất yêu c</a:t>
            </a:r>
            <a:r>
              <a:rPr lang="en-US" altLang="vi-VN" sz="1700">
                <a:solidFill>
                  <a:srgbClr val="317993"/>
                </a:solidFill>
                <a:cs typeface="Arial" panose="020B0604020202020204" pitchFamily="34" charset="0"/>
                <a:sym typeface="Arial" panose="020B0604020202020204" pitchFamily="34" charset="0"/>
              </a:rPr>
              <a:t>ầ</a:t>
            </a:r>
            <a:r>
              <a:rPr lang="vi-VN" altLang="vi-VN" sz="1700">
                <a:solidFill>
                  <a:srgbClr val="317993"/>
                </a:solidFill>
                <a:cs typeface="Arial" panose="020B0604020202020204" pitchFamily="34" charset="0"/>
                <a:sym typeface="Arial" panose="020B0604020202020204" pitchFamily="34" charset="0"/>
              </a:rPr>
              <a:t>u</a:t>
            </a:r>
          </a:p>
        </p:txBody>
      </p:sp>
      <p:sp>
        <p:nvSpPr>
          <p:cNvPr id="114" name="Shape 114">
            <a:extLst>
              <a:ext uri="{FF2B5EF4-FFF2-40B4-BE49-F238E27FC236}">
                <a16:creationId xmlns:a16="http://schemas.microsoft.com/office/drawing/2014/main" id="{90D9DA87-7774-4C21-9158-E58C15DF5CD0}"/>
              </a:ext>
            </a:extLst>
          </p:cNvPr>
          <p:cNvSpPr txBox="1"/>
          <p:nvPr/>
        </p:nvSpPr>
        <p:spPr>
          <a:xfrm>
            <a:off x="3071814" y="3375026"/>
            <a:ext cx="1374775" cy="220663"/>
          </a:xfrm>
          <a:prstGeom prst="rect">
            <a:avLst/>
          </a:prstGeom>
          <a:noFill/>
          <a:ln>
            <a:noFill/>
          </a:ln>
        </p:spPr>
        <p:txBody>
          <a:bodyPr lIns="0" tIns="0" rIns="0" bIns="0"/>
          <a:lstStyle/>
          <a:p>
            <a:pPr marL="12700" defTabSz="914400">
              <a:buSzPct val="25000"/>
              <a:defRPr/>
            </a:pPr>
            <a:endParaRPr lang="en" sz="1700" kern="0" dirty="0">
              <a:solidFill>
                <a:srgbClr val="317993"/>
              </a:solidFill>
              <a:latin typeface="Arial"/>
              <a:ea typeface="Arial"/>
              <a:cs typeface="Arial"/>
              <a:sym typeface="Arial"/>
            </a:endParaRPr>
          </a:p>
        </p:txBody>
      </p:sp>
      <p:sp>
        <p:nvSpPr>
          <p:cNvPr id="115" name="Shape 115">
            <a:extLst>
              <a:ext uri="{FF2B5EF4-FFF2-40B4-BE49-F238E27FC236}">
                <a16:creationId xmlns:a16="http://schemas.microsoft.com/office/drawing/2014/main" id="{FE7E169E-B203-44FE-9ECB-E1893E88D521}"/>
              </a:ext>
            </a:extLst>
          </p:cNvPr>
          <p:cNvSpPr/>
          <p:nvPr/>
        </p:nvSpPr>
        <p:spPr>
          <a:xfrm>
            <a:off x="3124200" y="2225675"/>
            <a:ext cx="647700" cy="585788"/>
          </a:xfrm>
          <a:prstGeom prst="rect">
            <a:avLst/>
          </a:prstGeom>
          <a:blipFill rotWithShape="1">
            <a:blip r:embed="rId4">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16" name="Shape 116">
            <a:extLst>
              <a:ext uri="{FF2B5EF4-FFF2-40B4-BE49-F238E27FC236}">
                <a16:creationId xmlns:a16="http://schemas.microsoft.com/office/drawing/2014/main" id="{4F0BE1F1-DAC8-4A3B-919E-F97FAD0A8227}"/>
              </a:ext>
            </a:extLst>
          </p:cNvPr>
          <p:cNvSpPr/>
          <p:nvPr/>
        </p:nvSpPr>
        <p:spPr>
          <a:xfrm>
            <a:off x="8450264" y="2236789"/>
            <a:ext cx="885825" cy="422275"/>
          </a:xfrm>
          <a:prstGeom prst="rect">
            <a:avLst/>
          </a:prstGeom>
          <a:blipFill rotWithShape="1">
            <a:blip r:embed="rId5">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17" name="Shape 117">
            <a:extLst>
              <a:ext uri="{FF2B5EF4-FFF2-40B4-BE49-F238E27FC236}">
                <a16:creationId xmlns:a16="http://schemas.microsoft.com/office/drawing/2014/main" id="{50FEBC18-E42D-4564-B452-DF11B216F73E}"/>
              </a:ext>
            </a:extLst>
          </p:cNvPr>
          <p:cNvSpPr/>
          <p:nvPr/>
        </p:nvSpPr>
        <p:spPr>
          <a:xfrm>
            <a:off x="8940801" y="3794126"/>
            <a:ext cx="792163" cy="538163"/>
          </a:xfrm>
          <a:prstGeom prst="rect">
            <a:avLst/>
          </a:prstGeom>
          <a:blipFill rotWithShape="1">
            <a:blip r:embed="rId6">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18" name="Shape 118">
            <a:extLst>
              <a:ext uri="{FF2B5EF4-FFF2-40B4-BE49-F238E27FC236}">
                <a16:creationId xmlns:a16="http://schemas.microsoft.com/office/drawing/2014/main" id="{37C081C8-9D51-4076-8AB5-1EB1EF85D789}"/>
              </a:ext>
            </a:extLst>
          </p:cNvPr>
          <p:cNvSpPr/>
          <p:nvPr/>
        </p:nvSpPr>
        <p:spPr>
          <a:xfrm>
            <a:off x="2092326" y="3519488"/>
            <a:ext cx="741363" cy="582612"/>
          </a:xfrm>
          <a:prstGeom prst="rect">
            <a:avLst/>
          </a:prstGeom>
          <a:blipFill rotWithShape="1">
            <a:blip r:embed="rId7">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623" name="Shape 119">
            <a:extLst>
              <a:ext uri="{FF2B5EF4-FFF2-40B4-BE49-F238E27FC236}">
                <a16:creationId xmlns:a16="http://schemas.microsoft.com/office/drawing/2014/main" id="{F5117FE8-ABB9-401F-9EB6-2F6FB704FAA2}"/>
              </a:ext>
            </a:extLst>
          </p:cNvPr>
          <p:cNvSpPr txBox="1">
            <a:spLocks noChangeArrowheads="1"/>
          </p:cNvSpPr>
          <p:nvPr/>
        </p:nvSpPr>
        <p:spPr bwMode="auto">
          <a:xfrm>
            <a:off x="3522664" y="3778250"/>
            <a:ext cx="22621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a:solidFill>
                  <a:srgbClr val="5E5E5E"/>
                </a:solidFill>
                <a:latin typeface="Courier New" panose="02070309020205020404" pitchFamily="49" charset="0"/>
                <a:cs typeface="Courier New" panose="02070309020205020404" pitchFamily="49" charset="0"/>
                <a:sym typeface="Courier New" panose="02070309020205020404" pitchFamily="49" charset="0"/>
              </a:rPr>
              <a:t>Kĩ thuật đảm bảo chất lượng</a:t>
            </a:r>
          </a:p>
        </p:txBody>
      </p:sp>
      <p:sp>
        <p:nvSpPr>
          <p:cNvPr id="25624" name="Shape 120">
            <a:extLst>
              <a:ext uri="{FF2B5EF4-FFF2-40B4-BE49-F238E27FC236}">
                <a16:creationId xmlns:a16="http://schemas.microsoft.com/office/drawing/2014/main" id="{E3481B08-3EEC-4870-80F2-4CF39FEED236}"/>
              </a:ext>
            </a:extLst>
          </p:cNvPr>
          <p:cNvSpPr txBox="1">
            <a:spLocks noChangeArrowheads="1"/>
          </p:cNvSpPr>
          <p:nvPr/>
        </p:nvSpPr>
        <p:spPr bwMode="auto">
          <a:xfrm>
            <a:off x="6953251" y="2314575"/>
            <a:ext cx="12874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a:solidFill>
                  <a:srgbClr val="5E5E5E"/>
                </a:solidFill>
                <a:latin typeface="Comic Sans MS" panose="030F0702030302020204" pitchFamily="66" charset="0"/>
                <a:sym typeface="Comic Sans MS" panose="030F0702030302020204" pitchFamily="66" charset="0"/>
              </a:rPr>
              <a:t>Kĩ thuật ước lượng</a:t>
            </a:r>
          </a:p>
        </p:txBody>
      </p:sp>
      <p:sp>
        <p:nvSpPr>
          <p:cNvPr id="25625" name="Shape 121">
            <a:extLst>
              <a:ext uri="{FF2B5EF4-FFF2-40B4-BE49-F238E27FC236}">
                <a16:creationId xmlns:a16="http://schemas.microsoft.com/office/drawing/2014/main" id="{91500736-A1F1-434B-A371-FFD76317C9AD}"/>
              </a:ext>
            </a:extLst>
          </p:cNvPr>
          <p:cNvSpPr txBox="1">
            <a:spLocks noChangeArrowheads="1"/>
          </p:cNvSpPr>
          <p:nvPr/>
        </p:nvSpPr>
        <p:spPr bwMode="auto">
          <a:xfrm>
            <a:off x="6894628" y="3259138"/>
            <a:ext cx="2354147"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35000" indent="266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0" defTabSz="914400">
              <a:lnSpc>
                <a:spcPct val="117000"/>
              </a:lnSpc>
              <a:buSzPct val="25000"/>
            </a:pPr>
            <a:r>
              <a:rPr lang="en-US" altLang="vi-VN" sz="1700">
                <a:solidFill>
                  <a:srgbClr val="317993"/>
                </a:solidFill>
                <a:cs typeface="Arial" panose="020B0604020202020204" pitchFamily="34" charset="0"/>
                <a:sym typeface="Arial" panose="020B0604020202020204" pitchFamily="34" charset="0"/>
              </a:rPr>
              <a:t>C</a:t>
            </a:r>
            <a:r>
              <a:rPr lang="vi-VN" altLang="vi-VN" sz="1700">
                <a:solidFill>
                  <a:srgbClr val="317993"/>
                </a:solidFill>
                <a:cs typeface="Arial" panose="020B0604020202020204" pitchFamily="34" charset="0"/>
                <a:sym typeface="Arial" panose="020B0604020202020204" pitchFamily="34" charset="0"/>
              </a:rPr>
              <a:t>hấp nhận yêu cầu</a:t>
            </a:r>
          </a:p>
          <a:p>
            <a:pPr defTabSz="914400">
              <a:spcBef>
                <a:spcPts val="1100"/>
              </a:spcBef>
              <a:buSzPct val="25000"/>
            </a:pPr>
            <a:r>
              <a:rPr lang="vi-VN" altLang="vi-VN">
                <a:solidFill>
                  <a:srgbClr val="5E5E5E"/>
                </a:solidFill>
                <a:latin typeface="Comic Sans MS" panose="030F0702030302020204" pitchFamily="66" charset="0"/>
                <a:sym typeface="Comic Sans MS" panose="030F0702030302020204" pitchFamily="66" charset="0"/>
              </a:rPr>
              <a:t>Kĩ thuật đặc tả và tài liệu</a:t>
            </a:r>
          </a:p>
        </p:txBody>
      </p:sp>
      <p:sp>
        <p:nvSpPr>
          <p:cNvPr id="122" name="Shape 122">
            <a:extLst>
              <a:ext uri="{FF2B5EF4-FFF2-40B4-BE49-F238E27FC236}">
                <a16:creationId xmlns:a16="http://schemas.microsoft.com/office/drawing/2014/main" id="{CB832D0E-AFE3-4799-8910-4D927886DA79}"/>
              </a:ext>
            </a:extLst>
          </p:cNvPr>
          <p:cNvSpPr/>
          <p:nvPr/>
        </p:nvSpPr>
        <p:spPr>
          <a:xfrm>
            <a:off x="5907088" y="3144838"/>
            <a:ext cx="704850" cy="468312"/>
          </a:xfrm>
          <a:custGeom>
            <a:avLst/>
            <a:gdLst/>
            <a:ahLst/>
            <a:cxnLst/>
            <a:rect l="0" t="0" r="0" b="0"/>
            <a:pathLst>
              <a:path w="120000" h="120000" extrusionOk="0">
                <a:moveTo>
                  <a:pt x="33674" y="110237"/>
                </a:moveTo>
                <a:lnTo>
                  <a:pt x="32576" y="109098"/>
                </a:lnTo>
                <a:lnTo>
                  <a:pt x="43199" y="105996"/>
                </a:lnTo>
                <a:lnTo>
                  <a:pt x="54058" y="99274"/>
                </a:lnTo>
                <a:lnTo>
                  <a:pt x="65626" y="88416"/>
                </a:lnTo>
                <a:lnTo>
                  <a:pt x="88760" y="62305"/>
                </a:lnTo>
                <a:lnTo>
                  <a:pt x="101744" y="31540"/>
                </a:lnTo>
                <a:lnTo>
                  <a:pt x="109770" y="0"/>
                </a:lnTo>
                <a:lnTo>
                  <a:pt x="119921" y="1034"/>
                </a:lnTo>
                <a:lnTo>
                  <a:pt x="111894" y="36193"/>
                </a:lnTo>
                <a:lnTo>
                  <a:pt x="98675" y="67217"/>
                </a:lnTo>
                <a:lnTo>
                  <a:pt x="75540" y="93070"/>
                </a:lnTo>
                <a:lnTo>
                  <a:pt x="64209" y="104445"/>
                </a:lnTo>
                <a:lnTo>
                  <a:pt x="55675" y="109615"/>
                </a:lnTo>
                <a:lnTo>
                  <a:pt x="37534" y="109615"/>
                </a:lnTo>
                <a:lnTo>
                  <a:pt x="33674" y="110237"/>
                </a:lnTo>
                <a:close/>
              </a:path>
              <a:path w="120000" h="120000" extrusionOk="0">
                <a:moveTo>
                  <a:pt x="44262" y="113752"/>
                </a:moveTo>
                <a:lnTo>
                  <a:pt x="37062" y="113752"/>
                </a:lnTo>
                <a:lnTo>
                  <a:pt x="37534" y="109615"/>
                </a:lnTo>
                <a:lnTo>
                  <a:pt x="55675" y="109615"/>
                </a:lnTo>
                <a:lnTo>
                  <a:pt x="53114" y="111167"/>
                </a:lnTo>
                <a:lnTo>
                  <a:pt x="44262" y="113752"/>
                </a:lnTo>
                <a:close/>
              </a:path>
              <a:path w="120000" h="120000" extrusionOk="0">
                <a:moveTo>
                  <a:pt x="21009" y="119957"/>
                </a:moveTo>
                <a:lnTo>
                  <a:pt x="0" y="117888"/>
                </a:lnTo>
                <a:lnTo>
                  <a:pt x="708" y="110133"/>
                </a:lnTo>
                <a:lnTo>
                  <a:pt x="21481" y="112201"/>
                </a:lnTo>
                <a:lnTo>
                  <a:pt x="35567" y="112201"/>
                </a:lnTo>
                <a:lnTo>
                  <a:pt x="37062" y="113752"/>
                </a:lnTo>
                <a:lnTo>
                  <a:pt x="44262" y="113752"/>
                </a:lnTo>
                <a:lnTo>
                  <a:pt x="42491" y="114269"/>
                </a:lnTo>
                <a:lnTo>
                  <a:pt x="36826" y="117630"/>
                </a:lnTo>
                <a:lnTo>
                  <a:pt x="21009" y="119957"/>
                </a:lnTo>
                <a:close/>
              </a:path>
              <a:path w="120000" h="120000" extrusionOk="0">
                <a:moveTo>
                  <a:pt x="35567" y="112201"/>
                </a:moveTo>
                <a:lnTo>
                  <a:pt x="21481" y="112201"/>
                </a:lnTo>
                <a:lnTo>
                  <a:pt x="33674" y="110237"/>
                </a:lnTo>
                <a:lnTo>
                  <a:pt x="35567" y="112201"/>
                </a:lnTo>
                <a:close/>
              </a:path>
            </a:pathLst>
          </a:custGeom>
          <a:solidFill>
            <a:srgbClr val="959595"/>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3" name="Shape 123">
            <a:extLst>
              <a:ext uri="{FF2B5EF4-FFF2-40B4-BE49-F238E27FC236}">
                <a16:creationId xmlns:a16="http://schemas.microsoft.com/office/drawing/2014/main" id="{E59D1EC9-690F-4659-A784-3AD59A8D5F7E}"/>
              </a:ext>
            </a:extLst>
          </p:cNvPr>
          <p:cNvSpPr/>
          <p:nvPr/>
        </p:nvSpPr>
        <p:spPr>
          <a:xfrm>
            <a:off x="2747963" y="2792414"/>
            <a:ext cx="317500" cy="173037"/>
          </a:xfrm>
          <a:prstGeom prst="rect">
            <a:avLst/>
          </a:prstGeom>
          <a:blipFill rotWithShape="1">
            <a:blip r:embed="rId8">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4" name="Shape 124">
            <a:extLst>
              <a:ext uri="{FF2B5EF4-FFF2-40B4-BE49-F238E27FC236}">
                <a16:creationId xmlns:a16="http://schemas.microsoft.com/office/drawing/2014/main" id="{7E4EC1EC-E8C0-440F-9ED0-85EB3E4DECCB}"/>
              </a:ext>
            </a:extLst>
          </p:cNvPr>
          <p:cNvSpPr/>
          <p:nvPr/>
        </p:nvSpPr>
        <p:spPr>
          <a:xfrm>
            <a:off x="2749550" y="2943225"/>
            <a:ext cx="285750" cy="58738"/>
          </a:xfrm>
          <a:custGeom>
            <a:avLst/>
            <a:gdLst/>
            <a:ahLst/>
            <a:cxnLst/>
            <a:rect l="0" t="0" r="0" b="0"/>
            <a:pathLst>
              <a:path w="120000" h="120000" extrusionOk="0">
                <a:moveTo>
                  <a:pt x="41890" y="119312"/>
                </a:moveTo>
                <a:lnTo>
                  <a:pt x="35490" y="117257"/>
                </a:lnTo>
                <a:lnTo>
                  <a:pt x="16290" y="109028"/>
                </a:lnTo>
                <a:lnTo>
                  <a:pt x="5235" y="74057"/>
                </a:lnTo>
                <a:lnTo>
                  <a:pt x="0" y="22628"/>
                </a:lnTo>
                <a:lnTo>
                  <a:pt x="581" y="0"/>
                </a:lnTo>
                <a:lnTo>
                  <a:pt x="119854" y="0"/>
                </a:lnTo>
                <a:lnTo>
                  <a:pt x="105890" y="59655"/>
                </a:lnTo>
                <a:lnTo>
                  <a:pt x="82618" y="104914"/>
                </a:lnTo>
                <a:lnTo>
                  <a:pt x="57600" y="117257"/>
                </a:lnTo>
                <a:lnTo>
                  <a:pt x="41890" y="119312"/>
                </a:lnTo>
                <a:close/>
              </a:path>
            </a:pathLst>
          </a:custGeom>
          <a:solidFill>
            <a:srgbClr val="B1F9FF"/>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5" name="Shape 125">
            <a:extLst>
              <a:ext uri="{FF2B5EF4-FFF2-40B4-BE49-F238E27FC236}">
                <a16:creationId xmlns:a16="http://schemas.microsoft.com/office/drawing/2014/main" id="{B1B01781-3081-40E6-82D7-8479CBAC3B21}"/>
              </a:ext>
            </a:extLst>
          </p:cNvPr>
          <p:cNvSpPr/>
          <p:nvPr/>
        </p:nvSpPr>
        <p:spPr>
          <a:xfrm>
            <a:off x="2801938" y="2943226"/>
            <a:ext cx="61912" cy="41275"/>
          </a:xfrm>
          <a:custGeom>
            <a:avLst/>
            <a:gdLst/>
            <a:ahLst/>
            <a:cxnLst/>
            <a:rect l="0" t="0" r="0" b="0"/>
            <a:pathLst>
              <a:path w="120000" h="120000" extrusionOk="0">
                <a:moveTo>
                  <a:pt x="21333" y="119274"/>
                </a:moveTo>
                <a:lnTo>
                  <a:pt x="0" y="81455"/>
                </a:lnTo>
                <a:lnTo>
                  <a:pt x="21333" y="0"/>
                </a:lnTo>
                <a:lnTo>
                  <a:pt x="120000" y="0"/>
                </a:lnTo>
                <a:lnTo>
                  <a:pt x="96000" y="29091"/>
                </a:lnTo>
                <a:lnTo>
                  <a:pt x="74666" y="64001"/>
                </a:lnTo>
                <a:lnTo>
                  <a:pt x="64000" y="116365"/>
                </a:lnTo>
                <a:lnTo>
                  <a:pt x="21333" y="119274"/>
                </a:lnTo>
                <a:close/>
              </a:path>
            </a:pathLst>
          </a:custGeom>
          <a:solidFill>
            <a:srgbClr val="857C33"/>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6" name="Shape 126">
            <a:extLst>
              <a:ext uri="{FF2B5EF4-FFF2-40B4-BE49-F238E27FC236}">
                <a16:creationId xmlns:a16="http://schemas.microsoft.com/office/drawing/2014/main" id="{A35D0F8D-7B39-49BD-94F9-C87CE6FFF9ED}"/>
              </a:ext>
            </a:extLst>
          </p:cNvPr>
          <p:cNvSpPr/>
          <p:nvPr/>
        </p:nvSpPr>
        <p:spPr>
          <a:xfrm>
            <a:off x="2936876" y="2943225"/>
            <a:ext cx="53975" cy="44450"/>
          </a:xfrm>
          <a:custGeom>
            <a:avLst/>
            <a:gdLst/>
            <a:ahLst/>
            <a:cxnLst/>
            <a:rect l="0" t="0" r="0" b="0"/>
            <a:pathLst>
              <a:path w="120000" h="120000" extrusionOk="0">
                <a:moveTo>
                  <a:pt x="50087" y="119547"/>
                </a:moveTo>
                <a:lnTo>
                  <a:pt x="15652" y="16301"/>
                </a:lnTo>
                <a:lnTo>
                  <a:pt x="0" y="0"/>
                </a:lnTo>
                <a:lnTo>
                  <a:pt x="90784" y="0"/>
                </a:lnTo>
                <a:lnTo>
                  <a:pt x="97045" y="8150"/>
                </a:lnTo>
                <a:lnTo>
                  <a:pt x="109567" y="62490"/>
                </a:lnTo>
                <a:lnTo>
                  <a:pt x="118958" y="114113"/>
                </a:lnTo>
                <a:lnTo>
                  <a:pt x="50087" y="119547"/>
                </a:lnTo>
                <a:close/>
              </a:path>
            </a:pathLst>
          </a:custGeom>
          <a:solidFill>
            <a:srgbClr val="857C33"/>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7" name="Shape 127">
            <a:extLst>
              <a:ext uri="{FF2B5EF4-FFF2-40B4-BE49-F238E27FC236}">
                <a16:creationId xmlns:a16="http://schemas.microsoft.com/office/drawing/2014/main" id="{06D9F3E5-F4C5-4567-B0E0-433A739F2B13}"/>
              </a:ext>
            </a:extLst>
          </p:cNvPr>
          <p:cNvSpPr/>
          <p:nvPr/>
        </p:nvSpPr>
        <p:spPr>
          <a:xfrm>
            <a:off x="2787650" y="2968626"/>
            <a:ext cx="31750" cy="36513"/>
          </a:xfrm>
          <a:custGeom>
            <a:avLst/>
            <a:gdLst/>
            <a:ahLst/>
            <a:cxnLst/>
            <a:rect l="0" t="0" r="0" b="0"/>
            <a:pathLst>
              <a:path w="120000" h="120000" extrusionOk="0">
                <a:moveTo>
                  <a:pt x="46287" y="119174"/>
                </a:moveTo>
                <a:lnTo>
                  <a:pt x="46287" y="59587"/>
                </a:lnTo>
                <a:lnTo>
                  <a:pt x="0" y="3310"/>
                </a:lnTo>
                <a:lnTo>
                  <a:pt x="72002" y="0"/>
                </a:lnTo>
                <a:lnTo>
                  <a:pt x="118289" y="6620"/>
                </a:lnTo>
                <a:lnTo>
                  <a:pt x="102860" y="39724"/>
                </a:lnTo>
                <a:lnTo>
                  <a:pt x="102860" y="115864"/>
                </a:lnTo>
                <a:lnTo>
                  <a:pt x="46287" y="119174"/>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8" name="Shape 128">
            <a:extLst>
              <a:ext uri="{FF2B5EF4-FFF2-40B4-BE49-F238E27FC236}">
                <a16:creationId xmlns:a16="http://schemas.microsoft.com/office/drawing/2014/main" id="{3BFFAD37-B81C-4523-8C63-58C6FF5B160E}"/>
              </a:ext>
            </a:extLst>
          </p:cNvPr>
          <p:cNvSpPr/>
          <p:nvPr/>
        </p:nvSpPr>
        <p:spPr>
          <a:xfrm>
            <a:off x="2790826" y="2986088"/>
            <a:ext cx="9525" cy="19050"/>
          </a:xfrm>
          <a:custGeom>
            <a:avLst/>
            <a:gdLst/>
            <a:ahLst/>
            <a:cxnLst/>
            <a:rect l="0" t="0" r="0" b="0"/>
            <a:pathLst>
              <a:path w="120000" h="120000" extrusionOk="0">
                <a:moveTo>
                  <a:pt x="118599" y="117818"/>
                </a:moveTo>
                <a:lnTo>
                  <a:pt x="0" y="117818"/>
                </a:lnTo>
                <a:lnTo>
                  <a:pt x="0" y="65456"/>
                </a:lnTo>
                <a:lnTo>
                  <a:pt x="118599" y="0"/>
                </a:lnTo>
                <a:lnTo>
                  <a:pt x="118599" y="117818"/>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9" name="Shape 129">
            <a:extLst>
              <a:ext uri="{FF2B5EF4-FFF2-40B4-BE49-F238E27FC236}">
                <a16:creationId xmlns:a16="http://schemas.microsoft.com/office/drawing/2014/main" id="{E9212147-0940-4D8B-B03D-1212EC89998C}"/>
              </a:ext>
            </a:extLst>
          </p:cNvPr>
          <p:cNvSpPr/>
          <p:nvPr/>
        </p:nvSpPr>
        <p:spPr>
          <a:xfrm>
            <a:off x="2814639" y="2979738"/>
            <a:ext cx="28575" cy="23812"/>
          </a:xfrm>
          <a:custGeom>
            <a:avLst/>
            <a:gdLst/>
            <a:ahLst/>
            <a:cxnLst/>
            <a:rect l="0" t="0" r="0" b="0"/>
            <a:pathLst>
              <a:path w="120000" h="120000" extrusionOk="0">
                <a:moveTo>
                  <a:pt x="0" y="118282"/>
                </a:moveTo>
                <a:lnTo>
                  <a:pt x="0" y="0"/>
                </a:lnTo>
                <a:lnTo>
                  <a:pt x="6000" y="46282"/>
                </a:lnTo>
                <a:lnTo>
                  <a:pt x="54000" y="46282"/>
                </a:lnTo>
                <a:lnTo>
                  <a:pt x="102000" y="61710"/>
                </a:lnTo>
                <a:lnTo>
                  <a:pt x="120000" y="113139"/>
                </a:lnTo>
                <a:lnTo>
                  <a:pt x="60000" y="113139"/>
                </a:lnTo>
                <a:lnTo>
                  <a:pt x="0" y="118282"/>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0" name="Shape 130">
            <a:extLst>
              <a:ext uri="{FF2B5EF4-FFF2-40B4-BE49-F238E27FC236}">
                <a16:creationId xmlns:a16="http://schemas.microsoft.com/office/drawing/2014/main" id="{B09C80C8-3F97-4A45-BB8A-ECABB072512C}"/>
              </a:ext>
            </a:extLst>
          </p:cNvPr>
          <p:cNvSpPr/>
          <p:nvPr/>
        </p:nvSpPr>
        <p:spPr>
          <a:xfrm>
            <a:off x="2938464" y="2971800"/>
            <a:ext cx="34925" cy="33338"/>
          </a:xfrm>
          <a:custGeom>
            <a:avLst/>
            <a:gdLst/>
            <a:ahLst/>
            <a:cxnLst/>
            <a:rect l="0" t="0" r="0" b="0"/>
            <a:pathLst>
              <a:path w="120000" h="120000" extrusionOk="0">
                <a:moveTo>
                  <a:pt x="57600" y="118799"/>
                </a:moveTo>
                <a:lnTo>
                  <a:pt x="43200" y="115199"/>
                </a:lnTo>
                <a:lnTo>
                  <a:pt x="43200" y="68400"/>
                </a:lnTo>
                <a:lnTo>
                  <a:pt x="0" y="0"/>
                </a:lnTo>
                <a:lnTo>
                  <a:pt x="120000" y="3599"/>
                </a:lnTo>
                <a:lnTo>
                  <a:pt x="100800" y="61199"/>
                </a:lnTo>
                <a:lnTo>
                  <a:pt x="100800" y="115199"/>
                </a:lnTo>
                <a:lnTo>
                  <a:pt x="57600" y="118799"/>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1" name="Shape 131">
            <a:extLst>
              <a:ext uri="{FF2B5EF4-FFF2-40B4-BE49-F238E27FC236}">
                <a16:creationId xmlns:a16="http://schemas.microsoft.com/office/drawing/2014/main" id="{A38AF51E-3BEB-4522-8219-AF7B860E5B80}"/>
              </a:ext>
            </a:extLst>
          </p:cNvPr>
          <p:cNvSpPr/>
          <p:nvPr/>
        </p:nvSpPr>
        <p:spPr>
          <a:xfrm>
            <a:off x="2943225" y="2990850"/>
            <a:ext cx="7938" cy="12700"/>
          </a:xfrm>
          <a:custGeom>
            <a:avLst/>
            <a:gdLst/>
            <a:ahLst/>
            <a:cxnLst/>
            <a:rect l="0" t="0" r="0" b="0"/>
            <a:pathLst>
              <a:path w="120000" h="120000" extrusionOk="0">
                <a:moveTo>
                  <a:pt x="115200" y="117005"/>
                </a:moveTo>
                <a:lnTo>
                  <a:pt x="19200" y="117005"/>
                </a:lnTo>
                <a:lnTo>
                  <a:pt x="0" y="81003"/>
                </a:lnTo>
                <a:lnTo>
                  <a:pt x="115200" y="0"/>
                </a:lnTo>
                <a:lnTo>
                  <a:pt x="115200" y="117005"/>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2" name="Shape 132">
            <a:extLst>
              <a:ext uri="{FF2B5EF4-FFF2-40B4-BE49-F238E27FC236}">
                <a16:creationId xmlns:a16="http://schemas.microsoft.com/office/drawing/2014/main" id="{BB7A3C4D-8F0C-4786-89F1-58661B03F307}"/>
              </a:ext>
            </a:extLst>
          </p:cNvPr>
          <p:cNvSpPr/>
          <p:nvPr/>
        </p:nvSpPr>
        <p:spPr>
          <a:xfrm>
            <a:off x="2967038" y="2987676"/>
            <a:ext cx="31750" cy="15875"/>
          </a:xfrm>
          <a:custGeom>
            <a:avLst/>
            <a:gdLst/>
            <a:ahLst/>
            <a:cxnLst/>
            <a:rect l="0" t="0" r="0" b="0"/>
            <a:pathLst>
              <a:path w="120000" h="120000" extrusionOk="0">
                <a:moveTo>
                  <a:pt x="0" y="120000"/>
                </a:moveTo>
                <a:lnTo>
                  <a:pt x="0" y="0"/>
                </a:lnTo>
                <a:lnTo>
                  <a:pt x="59770" y="15994"/>
                </a:lnTo>
                <a:lnTo>
                  <a:pt x="103245" y="39994"/>
                </a:lnTo>
                <a:lnTo>
                  <a:pt x="119547" y="95994"/>
                </a:lnTo>
                <a:lnTo>
                  <a:pt x="59770" y="112000"/>
                </a:lnTo>
                <a:lnTo>
                  <a:pt x="0" y="12000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3" name="Shape 133">
            <a:extLst>
              <a:ext uri="{FF2B5EF4-FFF2-40B4-BE49-F238E27FC236}">
                <a16:creationId xmlns:a16="http://schemas.microsoft.com/office/drawing/2014/main" id="{298C9C16-AB81-4775-9189-72CEF12BA088}"/>
              </a:ext>
            </a:extLst>
          </p:cNvPr>
          <p:cNvSpPr/>
          <p:nvPr/>
        </p:nvSpPr>
        <p:spPr>
          <a:xfrm>
            <a:off x="2933701" y="2943226"/>
            <a:ext cx="41275" cy="30163"/>
          </a:xfrm>
          <a:custGeom>
            <a:avLst/>
            <a:gdLst/>
            <a:ahLst/>
            <a:cxnLst/>
            <a:rect l="0" t="0" r="0" b="0"/>
            <a:pathLst>
              <a:path w="120000" h="120000" extrusionOk="0">
                <a:moveTo>
                  <a:pt x="115200" y="120002"/>
                </a:moveTo>
                <a:lnTo>
                  <a:pt x="90514" y="120002"/>
                </a:lnTo>
                <a:lnTo>
                  <a:pt x="74057" y="116002"/>
                </a:lnTo>
                <a:lnTo>
                  <a:pt x="32914" y="28000"/>
                </a:lnTo>
                <a:lnTo>
                  <a:pt x="0" y="0"/>
                </a:lnTo>
                <a:lnTo>
                  <a:pt x="74057" y="4000"/>
                </a:lnTo>
                <a:lnTo>
                  <a:pt x="119314" y="104002"/>
                </a:lnTo>
                <a:lnTo>
                  <a:pt x="115200" y="120002"/>
                </a:lnTo>
                <a:close/>
              </a:path>
            </a:pathLst>
          </a:custGeom>
          <a:solidFill>
            <a:srgbClr val="665B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4" name="Shape 134">
            <a:extLst>
              <a:ext uri="{FF2B5EF4-FFF2-40B4-BE49-F238E27FC236}">
                <a16:creationId xmlns:a16="http://schemas.microsoft.com/office/drawing/2014/main" id="{954038FF-3118-400A-AD75-C8C36B8868F0}"/>
              </a:ext>
            </a:extLst>
          </p:cNvPr>
          <p:cNvSpPr/>
          <p:nvPr/>
        </p:nvSpPr>
        <p:spPr>
          <a:xfrm>
            <a:off x="2854326" y="2943225"/>
            <a:ext cx="9525" cy="6350"/>
          </a:xfrm>
          <a:custGeom>
            <a:avLst/>
            <a:gdLst/>
            <a:ahLst/>
            <a:cxnLst/>
            <a:rect l="0" t="0" r="0" b="0"/>
            <a:pathLst>
              <a:path w="120000" h="120000" extrusionOk="0">
                <a:moveTo>
                  <a:pt x="0" y="118599"/>
                </a:moveTo>
                <a:lnTo>
                  <a:pt x="67770" y="0"/>
                </a:lnTo>
                <a:lnTo>
                  <a:pt x="118599" y="0"/>
                </a:lnTo>
                <a:lnTo>
                  <a:pt x="0" y="118599"/>
                </a:lnTo>
                <a:close/>
              </a:path>
            </a:pathLst>
          </a:custGeom>
          <a:solidFill>
            <a:srgbClr val="665B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5" name="Shape 135">
            <a:extLst>
              <a:ext uri="{FF2B5EF4-FFF2-40B4-BE49-F238E27FC236}">
                <a16:creationId xmlns:a16="http://schemas.microsoft.com/office/drawing/2014/main" id="{54352706-49F1-44CF-B194-D86EB922491C}"/>
              </a:ext>
            </a:extLst>
          </p:cNvPr>
          <p:cNvSpPr/>
          <p:nvPr/>
        </p:nvSpPr>
        <p:spPr>
          <a:xfrm>
            <a:off x="2970213" y="2984501"/>
            <a:ext cx="17462" cy="4763"/>
          </a:xfrm>
          <a:custGeom>
            <a:avLst/>
            <a:gdLst/>
            <a:ahLst/>
            <a:cxnLst/>
            <a:rect l="0" t="0" r="0" b="0"/>
            <a:pathLst>
              <a:path w="120000" h="120000" extrusionOk="0">
                <a:moveTo>
                  <a:pt x="0" y="120015"/>
                </a:moveTo>
                <a:lnTo>
                  <a:pt x="19862" y="0"/>
                </a:lnTo>
                <a:lnTo>
                  <a:pt x="119165" y="0"/>
                </a:lnTo>
                <a:lnTo>
                  <a:pt x="119165" y="96012"/>
                </a:lnTo>
                <a:lnTo>
                  <a:pt x="0" y="12001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6" name="Shape 136">
            <a:extLst>
              <a:ext uri="{FF2B5EF4-FFF2-40B4-BE49-F238E27FC236}">
                <a16:creationId xmlns:a16="http://schemas.microsoft.com/office/drawing/2014/main" id="{A95E2B77-F688-417D-90B0-455E429110EA}"/>
              </a:ext>
            </a:extLst>
          </p:cNvPr>
          <p:cNvSpPr/>
          <p:nvPr/>
        </p:nvSpPr>
        <p:spPr>
          <a:xfrm>
            <a:off x="2976563" y="2943225"/>
            <a:ext cx="17462" cy="44450"/>
          </a:xfrm>
          <a:custGeom>
            <a:avLst/>
            <a:gdLst/>
            <a:ahLst/>
            <a:cxnLst/>
            <a:rect l="0" t="0" r="0" b="0"/>
            <a:pathLst>
              <a:path w="120000" h="120000" extrusionOk="0">
                <a:moveTo>
                  <a:pt x="72003" y="119998"/>
                </a:moveTo>
                <a:lnTo>
                  <a:pt x="72003" y="109331"/>
                </a:lnTo>
                <a:lnTo>
                  <a:pt x="54002" y="50664"/>
                </a:lnTo>
                <a:lnTo>
                  <a:pt x="36001" y="26664"/>
                </a:lnTo>
                <a:lnTo>
                  <a:pt x="9000" y="5331"/>
                </a:lnTo>
                <a:lnTo>
                  <a:pt x="0" y="0"/>
                </a:lnTo>
                <a:lnTo>
                  <a:pt x="36001" y="0"/>
                </a:lnTo>
                <a:lnTo>
                  <a:pt x="81003" y="45331"/>
                </a:lnTo>
                <a:lnTo>
                  <a:pt x="117005" y="117331"/>
                </a:lnTo>
                <a:lnTo>
                  <a:pt x="72003" y="119998"/>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7" name="Shape 137">
            <a:extLst>
              <a:ext uri="{FF2B5EF4-FFF2-40B4-BE49-F238E27FC236}">
                <a16:creationId xmlns:a16="http://schemas.microsoft.com/office/drawing/2014/main" id="{C77ADC0E-C906-4A55-A48C-D28D7E49C3F9}"/>
              </a:ext>
            </a:extLst>
          </p:cNvPr>
          <p:cNvSpPr/>
          <p:nvPr/>
        </p:nvSpPr>
        <p:spPr>
          <a:xfrm>
            <a:off x="2816225" y="2943226"/>
            <a:ext cx="50800" cy="42863"/>
          </a:xfrm>
          <a:custGeom>
            <a:avLst/>
            <a:gdLst/>
            <a:ahLst/>
            <a:cxnLst/>
            <a:rect l="0" t="0" r="0" b="0"/>
            <a:pathLst>
              <a:path w="120000" h="120000" extrusionOk="0">
                <a:moveTo>
                  <a:pt x="58027" y="110770"/>
                </a:moveTo>
                <a:lnTo>
                  <a:pt x="13239" y="110770"/>
                </a:lnTo>
                <a:lnTo>
                  <a:pt x="36412" y="108001"/>
                </a:lnTo>
                <a:lnTo>
                  <a:pt x="49653" y="69231"/>
                </a:lnTo>
                <a:lnTo>
                  <a:pt x="79447" y="24923"/>
                </a:lnTo>
                <a:lnTo>
                  <a:pt x="95999" y="5538"/>
                </a:lnTo>
                <a:lnTo>
                  <a:pt x="102620" y="0"/>
                </a:lnTo>
                <a:lnTo>
                  <a:pt x="119172" y="0"/>
                </a:lnTo>
                <a:lnTo>
                  <a:pt x="109241" y="11077"/>
                </a:lnTo>
                <a:lnTo>
                  <a:pt x="89378" y="30461"/>
                </a:lnTo>
                <a:lnTo>
                  <a:pt x="72826" y="52616"/>
                </a:lnTo>
                <a:lnTo>
                  <a:pt x="66205" y="72001"/>
                </a:lnTo>
                <a:lnTo>
                  <a:pt x="58027" y="110770"/>
                </a:lnTo>
                <a:close/>
              </a:path>
              <a:path w="120000" h="120000" extrusionOk="0">
                <a:moveTo>
                  <a:pt x="56274" y="119078"/>
                </a:moveTo>
                <a:lnTo>
                  <a:pt x="0" y="119078"/>
                </a:lnTo>
                <a:lnTo>
                  <a:pt x="0" y="108001"/>
                </a:lnTo>
                <a:lnTo>
                  <a:pt x="13239" y="110770"/>
                </a:lnTo>
                <a:lnTo>
                  <a:pt x="58027" y="110770"/>
                </a:lnTo>
                <a:lnTo>
                  <a:pt x="56274" y="119078"/>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8" name="Shape 138">
            <a:extLst>
              <a:ext uri="{FF2B5EF4-FFF2-40B4-BE49-F238E27FC236}">
                <a16:creationId xmlns:a16="http://schemas.microsoft.com/office/drawing/2014/main" id="{B9248C09-8955-4CCD-8321-5C18A2154027}"/>
              </a:ext>
            </a:extLst>
          </p:cNvPr>
          <p:cNvSpPr/>
          <p:nvPr/>
        </p:nvSpPr>
        <p:spPr>
          <a:xfrm>
            <a:off x="2932113" y="2943226"/>
            <a:ext cx="38100" cy="30163"/>
          </a:xfrm>
          <a:custGeom>
            <a:avLst/>
            <a:gdLst/>
            <a:ahLst/>
            <a:cxnLst/>
            <a:rect l="0" t="0" r="0" b="0"/>
            <a:pathLst>
              <a:path w="120000" h="120000" extrusionOk="0">
                <a:moveTo>
                  <a:pt x="118585" y="120002"/>
                </a:moveTo>
                <a:lnTo>
                  <a:pt x="59291" y="120002"/>
                </a:lnTo>
                <a:lnTo>
                  <a:pt x="50820" y="88001"/>
                </a:lnTo>
                <a:lnTo>
                  <a:pt x="29644" y="36000"/>
                </a:lnTo>
                <a:lnTo>
                  <a:pt x="0" y="0"/>
                </a:lnTo>
                <a:lnTo>
                  <a:pt x="71997" y="0"/>
                </a:lnTo>
                <a:lnTo>
                  <a:pt x="80467" y="8000"/>
                </a:lnTo>
                <a:lnTo>
                  <a:pt x="118585" y="120002"/>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9" name="Shape 139">
            <a:extLst>
              <a:ext uri="{FF2B5EF4-FFF2-40B4-BE49-F238E27FC236}">
                <a16:creationId xmlns:a16="http://schemas.microsoft.com/office/drawing/2014/main" id="{F93B911E-E7B1-4F95-AC4E-A3AF33D4E8FF}"/>
              </a:ext>
            </a:extLst>
          </p:cNvPr>
          <p:cNvSpPr/>
          <p:nvPr/>
        </p:nvSpPr>
        <p:spPr>
          <a:xfrm>
            <a:off x="2935288" y="2968626"/>
            <a:ext cx="44450" cy="22225"/>
          </a:xfrm>
          <a:custGeom>
            <a:avLst/>
            <a:gdLst/>
            <a:ahLst/>
            <a:cxnLst/>
            <a:rect l="0" t="0" r="0" b="0"/>
            <a:pathLst>
              <a:path w="120000" h="120000" extrusionOk="0">
                <a:moveTo>
                  <a:pt x="19197" y="54339"/>
                </a:moveTo>
                <a:lnTo>
                  <a:pt x="15357" y="43471"/>
                </a:lnTo>
                <a:lnTo>
                  <a:pt x="0" y="10867"/>
                </a:lnTo>
                <a:lnTo>
                  <a:pt x="53757" y="0"/>
                </a:lnTo>
                <a:lnTo>
                  <a:pt x="119037" y="10867"/>
                </a:lnTo>
                <a:lnTo>
                  <a:pt x="117016" y="21735"/>
                </a:lnTo>
                <a:lnTo>
                  <a:pt x="92157" y="21735"/>
                </a:lnTo>
                <a:lnTo>
                  <a:pt x="19197" y="27169"/>
                </a:lnTo>
                <a:lnTo>
                  <a:pt x="19197" y="54339"/>
                </a:lnTo>
                <a:close/>
              </a:path>
              <a:path w="120000" h="120000" extrusionOk="0">
                <a:moveTo>
                  <a:pt x="92157" y="119547"/>
                </a:moveTo>
                <a:lnTo>
                  <a:pt x="92157" y="21735"/>
                </a:lnTo>
                <a:lnTo>
                  <a:pt x="117016" y="21735"/>
                </a:lnTo>
                <a:lnTo>
                  <a:pt x="99837" y="114113"/>
                </a:lnTo>
                <a:lnTo>
                  <a:pt x="92157" y="119547"/>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0" name="Shape 140">
            <a:extLst>
              <a:ext uri="{FF2B5EF4-FFF2-40B4-BE49-F238E27FC236}">
                <a16:creationId xmlns:a16="http://schemas.microsoft.com/office/drawing/2014/main" id="{92168244-039E-44AC-BB53-02A1774E0275}"/>
              </a:ext>
            </a:extLst>
          </p:cNvPr>
          <p:cNvSpPr/>
          <p:nvPr/>
        </p:nvSpPr>
        <p:spPr>
          <a:xfrm>
            <a:off x="2943225" y="2973388"/>
            <a:ext cx="12700" cy="25400"/>
          </a:xfrm>
          <a:custGeom>
            <a:avLst/>
            <a:gdLst/>
            <a:ahLst/>
            <a:cxnLst/>
            <a:rect l="0" t="0" r="0" b="0"/>
            <a:pathLst>
              <a:path w="120000" h="120000" extrusionOk="0">
                <a:moveTo>
                  <a:pt x="84000" y="120000"/>
                </a:moveTo>
                <a:lnTo>
                  <a:pt x="48000" y="120000"/>
                </a:lnTo>
                <a:lnTo>
                  <a:pt x="48000" y="67200"/>
                </a:lnTo>
                <a:lnTo>
                  <a:pt x="24000" y="38400"/>
                </a:lnTo>
                <a:lnTo>
                  <a:pt x="0" y="24000"/>
                </a:lnTo>
                <a:lnTo>
                  <a:pt x="0" y="0"/>
                </a:lnTo>
                <a:lnTo>
                  <a:pt x="84000" y="28800"/>
                </a:lnTo>
                <a:lnTo>
                  <a:pt x="120000" y="62400"/>
                </a:lnTo>
                <a:lnTo>
                  <a:pt x="84000" y="105600"/>
                </a:lnTo>
                <a:lnTo>
                  <a:pt x="8400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1" name="Shape 141">
            <a:extLst>
              <a:ext uri="{FF2B5EF4-FFF2-40B4-BE49-F238E27FC236}">
                <a16:creationId xmlns:a16="http://schemas.microsoft.com/office/drawing/2014/main" id="{64358979-A41D-4A8E-A0C4-6B1C35447477}"/>
              </a:ext>
            </a:extLst>
          </p:cNvPr>
          <p:cNvSpPr/>
          <p:nvPr/>
        </p:nvSpPr>
        <p:spPr>
          <a:xfrm>
            <a:off x="2943226" y="2987675"/>
            <a:ext cx="4763" cy="12700"/>
          </a:xfrm>
          <a:custGeom>
            <a:avLst/>
            <a:gdLst/>
            <a:ahLst/>
            <a:cxnLst/>
            <a:rect l="0" t="0" r="0" b="0"/>
            <a:pathLst>
              <a:path w="120000" h="120000" extrusionOk="0">
                <a:moveTo>
                  <a:pt x="115181" y="117333"/>
                </a:moveTo>
                <a:lnTo>
                  <a:pt x="0" y="117333"/>
                </a:lnTo>
                <a:lnTo>
                  <a:pt x="115181" y="0"/>
                </a:lnTo>
                <a:lnTo>
                  <a:pt x="115181" y="11733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2" name="Shape 142">
            <a:extLst>
              <a:ext uri="{FF2B5EF4-FFF2-40B4-BE49-F238E27FC236}">
                <a16:creationId xmlns:a16="http://schemas.microsoft.com/office/drawing/2014/main" id="{F57FCA02-0410-4527-8B66-74192400FEE3}"/>
              </a:ext>
            </a:extLst>
          </p:cNvPr>
          <p:cNvSpPr/>
          <p:nvPr/>
        </p:nvSpPr>
        <p:spPr>
          <a:xfrm>
            <a:off x="2952750" y="2995614"/>
            <a:ext cx="39688" cy="7937"/>
          </a:xfrm>
          <a:custGeom>
            <a:avLst/>
            <a:gdLst/>
            <a:ahLst/>
            <a:cxnLst/>
            <a:rect l="0" t="0" r="0" b="0"/>
            <a:pathLst>
              <a:path w="120000" h="120000" extrusionOk="0">
                <a:moveTo>
                  <a:pt x="118585" y="115190"/>
                </a:moveTo>
                <a:lnTo>
                  <a:pt x="33879" y="115190"/>
                </a:lnTo>
                <a:lnTo>
                  <a:pt x="12703" y="57590"/>
                </a:lnTo>
                <a:lnTo>
                  <a:pt x="38114" y="57590"/>
                </a:lnTo>
                <a:lnTo>
                  <a:pt x="71997" y="0"/>
                </a:lnTo>
                <a:lnTo>
                  <a:pt x="97408" y="28790"/>
                </a:lnTo>
                <a:lnTo>
                  <a:pt x="118585" y="115190"/>
                </a:lnTo>
                <a:close/>
              </a:path>
              <a:path w="120000" h="120000" extrusionOk="0">
                <a:moveTo>
                  <a:pt x="38114" y="57590"/>
                </a:moveTo>
                <a:lnTo>
                  <a:pt x="0" y="57590"/>
                </a:lnTo>
                <a:lnTo>
                  <a:pt x="0" y="14390"/>
                </a:lnTo>
                <a:lnTo>
                  <a:pt x="38114" y="5759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3" name="Shape 143">
            <a:extLst>
              <a:ext uri="{FF2B5EF4-FFF2-40B4-BE49-F238E27FC236}">
                <a16:creationId xmlns:a16="http://schemas.microsoft.com/office/drawing/2014/main" id="{CD5DCE1B-7740-4D92-82B6-4B51C61B156E}"/>
              </a:ext>
            </a:extLst>
          </p:cNvPr>
          <p:cNvSpPr/>
          <p:nvPr/>
        </p:nvSpPr>
        <p:spPr>
          <a:xfrm>
            <a:off x="2963863" y="2973389"/>
            <a:ext cx="4762" cy="20637"/>
          </a:xfrm>
          <a:custGeom>
            <a:avLst/>
            <a:gdLst/>
            <a:ahLst/>
            <a:cxnLst/>
            <a:rect l="0" t="0" r="0" b="0"/>
            <a:pathLst>
              <a:path w="120000" h="120000" extrusionOk="0">
                <a:moveTo>
                  <a:pt x="0" y="120000"/>
                </a:moveTo>
                <a:lnTo>
                  <a:pt x="115181" y="0"/>
                </a:lnTo>
                <a:lnTo>
                  <a:pt x="115181" y="108000"/>
                </a:lnTo>
                <a:lnTo>
                  <a:pt x="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4" name="Shape 144">
            <a:extLst>
              <a:ext uri="{FF2B5EF4-FFF2-40B4-BE49-F238E27FC236}">
                <a16:creationId xmlns:a16="http://schemas.microsoft.com/office/drawing/2014/main" id="{117B19C4-B3D9-4E0B-BEEB-D31AF3E4F668}"/>
              </a:ext>
            </a:extLst>
          </p:cNvPr>
          <p:cNvSpPr/>
          <p:nvPr/>
        </p:nvSpPr>
        <p:spPr>
          <a:xfrm>
            <a:off x="2798763" y="2943225"/>
            <a:ext cx="57150" cy="26988"/>
          </a:xfrm>
          <a:custGeom>
            <a:avLst/>
            <a:gdLst/>
            <a:ahLst/>
            <a:cxnLst/>
            <a:rect l="0" t="0" r="0" b="0"/>
            <a:pathLst>
              <a:path w="120000" h="120000" extrusionOk="0">
                <a:moveTo>
                  <a:pt x="32000" y="119630"/>
                </a:moveTo>
                <a:lnTo>
                  <a:pt x="0" y="119630"/>
                </a:lnTo>
                <a:lnTo>
                  <a:pt x="5818" y="70892"/>
                </a:lnTo>
                <a:lnTo>
                  <a:pt x="17454" y="0"/>
                </a:lnTo>
                <a:lnTo>
                  <a:pt x="116363" y="0"/>
                </a:lnTo>
                <a:lnTo>
                  <a:pt x="119272" y="4430"/>
                </a:lnTo>
                <a:lnTo>
                  <a:pt x="115393" y="22153"/>
                </a:lnTo>
                <a:lnTo>
                  <a:pt x="93090" y="22153"/>
                </a:lnTo>
                <a:lnTo>
                  <a:pt x="76798" y="39876"/>
                </a:lnTo>
                <a:lnTo>
                  <a:pt x="37818" y="39876"/>
                </a:lnTo>
                <a:lnTo>
                  <a:pt x="32000" y="79753"/>
                </a:lnTo>
                <a:lnTo>
                  <a:pt x="32000" y="119630"/>
                </a:lnTo>
                <a:close/>
              </a:path>
              <a:path w="120000" h="120000" extrusionOk="0">
                <a:moveTo>
                  <a:pt x="104727" y="53169"/>
                </a:moveTo>
                <a:lnTo>
                  <a:pt x="93090" y="22153"/>
                </a:lnTo>
                <a:lnTo>
                  <a:pt x="115393" y="22153"/>
                </a:lnTo>
                <a:lnTo>
                  <a:pt x="113454" y="31015"/>
                </a:lnTo>
                <a:lnTo>
                  <a:pt x="104727" y="53169"/>
                </a:lnTo>
                <a:close/>
              </a:path>
              <a:path w="120000" h="120000" extrusionOk="0">
                <a:moveTo>
                  <a:pt x="72727" y="106338"/>
                </a:moveTo>
                <a:lnTo>
                  <a:pt x="55272" y="97476"/>
                </a:lnTo>
                <a:lnTo>
                  <a:pt x="49454" y="62030"/>
                </a:lnTo>
                <a:lnTo>
                  <a:pt x="37818" y="39876"/>
                </a:lnTo>
                <a:lnTo>
                  <a:pt x="76798" y="39876"/>
                </a:lnTo>
                <a:lnTo>
                  <a:pt x="72727" y="44307"/>
                </a:lnTo>
                <a:lnTo>
                  <a:pt x="72727" y="106338"/>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5" name="Shape 145">
            <a:extLst>
              <a:ext uri="{FF2B5EF4-FFF2-40B4-BE49-F238E27FC236}">
                <a16:creationId xmlns:a16="http://schemas.microsoft.com/office/drawing/2014/main" id="{6085F351-1984-4405-9E25-A6498DE3725C}"/>
              </a:ext>
            </a:extLst>
          </p:cNvPr>
          <p:cNvSpPr/>
          <p:nvPr/>
        </p:nvSpPr>
        <p:spPr>
          <a:xfrm>
            <a:off x="2814638" y="2965450"/>
            <a:ext cx="0" cy="0"/>
          </a:xfrm>
          <a:custGeom>
            <a:avLst/>
            <a:gdLst/>
            <a:ahLst/>
            <a:cxnLst/>
            <a:rect l="0" t="0" r="0" b="0"/>
            <a:pathLst>
              <a:path w="120000" h="120000" extrusionOk="0">
                <a:moveTo>
                  <a:pt x="0" y="0"/>
                </a:moveTo>
                <a:lnTo>
                  <a:pt x="0" y="0"/>
                </a:lnTo>
              </a:path>
            </a:pathLst>
          </a:custGeom>
          <a:noFill/>
          <a:ln w="13700" cap="flat" cmpd="sng">
            <a:solidFill>
              <a:srgbClr val="000000"/>
            </a:solidFill>
            <a:prstDash val="solid"/>
            <a:round/>
            <a:headEnd type="none" w="med" len="med"/>
            <a:tailEnd type="none" w="med" len="med"/>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6" name="Shape 146">
            <a:extLst>
              <a:ext uri="{FF2B5EF4-FFF2-40B4-BE49-F238E27FC236}">
                <a16:creationId xmlns:a16="http://schemas.microsoft.com/office/drawing/2014/main" id="{1FA32456-514F-4263-9E9A-4779F186364E}"/>
              </a:ext>
            </a:extLst>
          </p:cNvPr>
          <p:cNvSpPr/>
          <p:nvPr/>
        </p:nvSpPr>
        <p:spPr>
          <a:xfrm>
            <a:off x="2833688" y="2952751"/>
            <a:ext cx="6350" cy="15875"/>
          </a:xfrm>
          <a:custGeom>
            <a:avLst/>
            <a:gdLst/>
            <a:ahLst/>
            <a:cxnLst/>
            <a:rect l="0" t="0" r="0" b="0"/>
            <a:pathLst>
              <a:path w="120000" h="120000" extrusionOk="0">
                <a:moveTo>
                  <a:pt x="120015" y="119994"/>
                </a:moveTo>
                <a:lnTo>
                  <a:pt x="0" y="112000"/>
                </a:lnTo>
                <a:lnTo>
                  <a:pt x="0" y="0"/>
                </a:lnTo>
                <a:lnTo>
                  <a:pt x="48006" y="56000"/>
                </a:lnTo>
                <a:lnTo>
                  <a:pt x="120015" y="104000"/>
                </a:lnTo>
                <a:lnTo>
                  <a:pt x="120015" y="11999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7" name="Shape 147">
            <a:extLst>
              <a:ext uri="{FF2B5EF4-FFF2-40B4-BE49-F238E27FC236}">
                <a16:creationId xmlns:a16="http://schemas.microsoft.com/office/drawing/2014/main" id="{5AD5A134-4102-43E2-A9ED-40F2E72CC1E3}"/>
              </a:ext>
            </a:extLst>
          </p:cNvPr>
          <p:cNvSpPr/>
          <p:nvPr/>
        </p:nvSpPr>
        <p:spPr>
          <a:xfrm>
            <a:off x="2787650" y="2967039"/>
            <a:ext cx="26988" cy="15875"/>
          </a:xfrm>
          <a:custGeom>
            <a:avLst/>
            <a:gdLst/>
            <a:ahLst/>
            <a:cxnLst/>
            <a:rect l="0" t="0" r="0" b="0"/>
            <a:pathLst>
              <a:path w="120000" h="120000" extrusionOk="0">
                <a:moveTo>
                  <a:pt x="29996" y="118153"/>
                </a:moveTo>
                <a:lnTo>
                  <a:pt x="12000" y="44304"/>
                </a:lnTo>
                <a:lnTo>
                  <a:pt x="0" y="7380"/>
                </a:lnTo>
                <a:lnTo>
                  <a:pt x="66000" y="0"/>
                </a:lnTo>
                <a:lnTo>
                  <a:pt x="120000" y="14769"/>
                </a:lnTo>
                <a:lnTo>
                  <a:pt x="29996" y="22149"/>
                </a:lnTo>
                <a:lnTo>
                  <a:pt x="29996" y="11815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8" name="Shape 148">
            <a:extLst>
              <a:ext uri="{FF2B5EF4-FFF2-40B4-BE49-F238E27FC236}">
                <a16:creationId xmlns:a16="http://schemas.microsoft.com/office/drawing/2014/main" id="{A615B8AA-70BC-44D4-B641-FCBE8EA87FF5}"/>
              </a:ext>
            </a:extLst>
          </p:cNvPr>
          <p:cNvSpPr/>
          <p:nvPr/>
        </p:nvSpPr>
        <p:spPr>
          <a:xfrm>
            <a:off x="2790826" y="2970213"/>
            <a:ext cx="15875" cy="31750"/>
          </a:xfrm>
          <a:custGeom>
            <a:avLst/>
            <a:gdLst/>
            <a:ahLst/>
            <a:cxnLst/>
            <a:rect l="0" t="0" r="0" b="0"/>
            <a:pathLst>
              <a:path w="120000" h="120000" extrusionOk="0">
                <a:moveTo>
                  <a:pt x="99303" y="119040"/>
                </a:moveTo>
                <a:lnTo>
                  <a:pt x="0" y="115200"/>
                </a:lnTo>
                <a:lnTo>
                  <a:pt x="9924" y="96000"/>
                </a:lnTo>
                <a:lnTo>
                  <a:pt x="29786" y="80640"/>
                </a:lnTo>
                <a:lnTo>
                  <a:pt x="29786" y="0"/>
                </a:lnTo>
                <a:lnTo>
                  <a:pt x="59579" y="7680"/>
                </a:lnTo>
                <a:lnTo>
                  <a:pt x="99303" y="23040"/>
                </a:lnTo>
                <a:lnTo>
                  <a:pt x="119165" y="53760"/>
                </a:lnTo>
                <a:lnTo>
                  <a:pt x="99303" y="80640"/>
                </a:lnTo>
                <a:lnTo>
                  <a:pt x="99303" y="11904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9" name="Shape 149">
            <a:extLst>
              <a:ext uri="{FF2B5EF4-FFF2-40B4-BE49-F238E27FC236}">
                <a16:creationId xmlns:a16="http://schemas.microsoft.com/office/drawing/2014/main" id="{8A220FF3-134E-4E1F-8813-C81389E80211}"/>
              </a:ext>
            </a:extLst>
          </p:cNvPr>
          <p:cNvSpPr/>
          <p:nvPr/>
        </p:nvSpPr>
        <p:spPr>
          <a:xfrm>
            <a:off x="2803525" y="2994026"/>
            <a:ext cx="31750" cy="11113"/>
          </a:xfrm>
          <a:custGeom>
            <a:avLst/>
            <a:gdLst/>
            <a:ahLst/>
            <a:cxnLst/>
            <a:rect l="0" t="0" r="0" b="0"/>
            <a:pathLst>
              <a:path w="120000" h="120000" extrusionOk="0">
                <a:moveTo>
                  <a:pt x="119547" y="120000"/>
                </a:moveTo>
                <a:lnTo>
                  <a:pt x="32603" y="120000"/>
                </a:lnTo>
                <a:lnTo>
                  <a:pt x="5433" y="83997"/>
                </a:lnTo>
                <a:lnTo>
                  <a:pt x="0" y="83997"/>
                </a:lnTo>
                <a:lnTo>
                  <a:pt x="0" y="0"/>
                </a:lnTo>
                <a:lnTo>
                  <a:pt x="10867" y="23993"/>
                </a:lnTo>
                <a:lnTo>
                  <a:pt x="90566" y="23993"/>
                </a:lnTo>
                <a:lnTo>
                  <a:pt x="103245" y="35994"/>
                </a:lnTo>
                <a:lnTo>
                  <a:pt x="114113" y="83997"/>
                </a:lnTo>
                <a:lnTo>
                  <a:pt x="119547" y="120000"/>
                </a:lnTo>
                <a:close/>
              </a:path>
              <a:path w="120000" h="120000" extrusionOk="0">
                <a:moveTo>
                  <a:pt x="90566" y="23993"/>
                </a:moveTo>
                <a:lnTo>
                  <a:pt x="10867" y="23993"/>
                </a:lnTo>
                <a:lnTo>
                  <a:pt x="65207" y="0"/>
                </a:lnTo>
                <a:lnTo>
                  <a:pt x="90566" y="2399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0" name="Shape 150">
            <a:extLst>
              <a:ext uri="{FF2B5EF4-FFF2-40B4-BE49-F238E27FC236}">
                <a16:creationId xmlns:a16="http://schemas.microsoft.com/office/drawing/2014/main" id="{1B877DDD-38A6-446A-9102-4AFB5016461E}"/>
              </a:ext>
            </a:extLst>
          </p:cNvPr>
          <p:cNvSpPr/>
          <p:nvPr/>
        </p:nvSpPr>
        <p:spPr>
          <a:xfrm>
            <a:off x="2801938" y="2967038"/>
            <a:ext cx="23812" cy="23812"/>
          </a:xfrm>
          <a:custGeom>
            <a:avLst/>
            <a:gdLst/>
            <a:ahLst/>
            <a:cxnLst/>
            <a:rect l="0" t="0" r="0" b="0"/>
            <a:pathLst>
              <a:path w="120000" h="120000" extrusionOk="0">
                <a:moveTo>
                  <a:pt x="70246" y="119172"/>
                </a:moveTo>
                <a:lnTo>
                  <a:pt x="70246" y="24827"/>
                </a:lnTo>
                <a:lnTo>
                  <a:pt x="0" y="0"/>
                </a:lnTo>
                <a:lnTo>
                  <a:pt x="119419" y="9931"/>
                </a:lnTo>
                <a:lnTo>
                  <a:pt x="98345" y="29793"/>
                </a:lnTo>
                <a:lnTo>
                  <a:pt x="84295" y="69517"/>
                </a:lnTo>
                <a:lnTo>
                  <a:pt x="84295" y="114206"/>
                </a:lnTo>
                <a:lnTo>
                  <a:pt x="70246" y="119172"/>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1" name="Shape 151">
            <a:extLst>
              <a:ext uri="{FF2B5EF4-FFF2-40B4-BE49-F238E27FC236}">
                <a16:creationId xmlns:a16="http://schemas.microsoft.com/office/drawing/2014/main" id="{C544E836-5573-4AAE-B833-34A93A431096}"/>
              </a:ext>
            </a:extLst>
          </p:cNvPr>
          <p:cNvSpPr/>
          <p:nvPr/>
        </p:nvSpPr>
        <p:spPr>
          <a:xfrm>
            <a:off x="2809876" y="2987676"/>
            <a:ext cx="4763" cy="4763"/>
          </a:xfrm>
          <a:custGeom>
            <a:avLst/>
            <a:gdLst/>
            <a:ahLst/>
            <a:cxnLst/>
            <a:rect l="0" t="0" r="0" b="0"/>
            <a:pathLst>
              <a:path w="120000" h="120000" extrusionOk="0">
                <a:moveTo>
                  <a:pt x="0" y="115199"/>
                </a:moveTo>
                <a:lnTo>
                  <a:pt x="108000" y="0"/>
                </a:lnTo>
                <a:lnTo>
                  <a:pt x="108000" y="86399"/>
                </a:lnTo>
                <a:lnTo>
                  <a:pt x="0" y="115199"/>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2" name="Shape 152">
            <a:extLst>
              <a:ext uri="{FF2B5EF4-FFF2-40B4-BE49-F238E27FC236}">
                <a16:creationId xmlns:a16="http://schemas.microsoft.com/office/drawing/2014/main" id="{AC5544CC-769C-4F39-85DC-5AE779054A28}"/>
              </a:ext>
            </a:extLst>
          </p:cNvPr>
          <p:cNvSpPr/>
          <p:nvPr/>
        </p:nvSpPr>
        <p:spPr>
          <a:xfrm>
            <a:off x="2814639" y="2981325"/>
            <a:ext cx="1587" cy="0"/>
          </a:xfrm>
          <a:custGeom>
            <a:avLst/>
            <a:gdLst/>
            <a:ahLst/>
            <a:cxnLst/>
            <a:rect l="0" t="0" r="0" b="0"/>
            <a:pathLst>
              <a:path w="120000" h="120000" extrusionOk="0">
                <a:moveTo>
                  <a:pt x="0" y="0"/>
                </a:moveTo>
                <a:lnTo>
                  <a:pt x="96000" y="0"/>
                </a:lnTo>
              </a:path>
            </a:pathLst>
          </a:custGeom>
          <a:noFill/>
          <a:ln w="28950" cap="flat" cmpd="sng">
            <a:solidFill>
              <a:srgbClr val="000000"/>
            </a:solidFill>
            <a:prstDash val="solid"/>
            <a:round/>
            <a:headEnd type="none" w="med" len="med"/>
            <a:tailEnd type="none" w="med" len="med"/>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3" name="Shape 153">
            <a:extLst>
              <a:ext uri="{FF2B5EF4-FFF2-40B4-BE49-F238E27FC236}">
                <a16:creationId xmlns:a16="http://schemas.microsoft.com/office/drawing/2014/main" id="{54E91B33-1F85-4B50-B65D-56AA365475F6}"/>
              </a:ext>
            </a:extLst>
          </p:cNvPr>
          <p:cNvSpPr/>
          <p:nvPr/>
        </p:nvSpPr>
        <p:spPr>
          <a:xfrm>
            <a:off x="2817813" y="2981326"/>
            <a:ext cx="30162" cy="22225"/>
          </a:xfrm>
          <a:custGeom>
            <a:avLst/>
            <a:gdLst/>
            <a:ahLst/>
            <a:cxnLst/>
            <a:rect l="0" t="0" r="0" b="0"/>
            <a:pathLst>
              <a:path w="120000" h="120000" extrusionOk="0">
                <a:moveTo>
                  <a:pt x="118588" y="119543"/>
                </a:moveTo>
                <a:lnTo>
                  <a:pt x="90352" y="119543"/>
                </a:lnTo>
                <a:lnTo>
                  <a:pt x="90352" y="103241"/>
                </a:lnTo>
                <a:lnTo>
                  <a:pt x="79057" y="76071"/>
                </a:lnTo>
                <a:lnTo>
                  <a:pt x="67763" y="59770"/>
                </a:lnTo>
                <a:lnTo>
                  <a:pt x="50821" y="54336"/>
                </a:lnTo>
                <a:lnTo>
                  <a:pt x="0" y="48902"/>
                </a:lnTo>
                <a:lnTo>
                  <a:pt x="0" y="0"/>
                </a:lnTo>
                <a:lnTo>
                  <a:pt x="5643" y="38034"/>
                </a:lnTo>
                <a:lnTo>
                  <a:pt x="50821" y="43468"/>
                </a:lnTo>
                <a:lnTo>
                  <a:pt x="95999" y="65203"/>
                </a:lnTo>
                <a:lnTo>
                  <a:pt x="118588" y="11954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4" name="Shape 154">
            <a:extLst>
              <a:ext uri="{FF2B5EF4-FFF2-40B4-BE49-F238E27FC236}">
                <a16:creationId xmlns:a16="http://schemas.microsoft.com/office/drawing/2014/main" id="{B9F5600C-F76D-490F-B8BE-8A4C6447ED86}"/>
              </a:ext>
            </a:extLst>
          </p:cNvPr>
          <p:cNvSpPr/>
          <p:nvPr/>
        </p:nvSpPr>
        <p:spPr>
          <a:xfrm>
            <a:off x="2819400" y="3000376"/>
            <a:ext cx="20638" cy="3175"/>
          </a:xfrm>
          <a:custGeom>
            <a:avLst/>
            <a:gdLst/>
            <a:ahLst/>
            <a:cxnLst/>
            <a:rect l="0" t="0" r="0" b="0"/>
            <a:pathLst>
              <a:path w="120000" h="120000" extrusionOk="0">
                <a:moveTo>
                  <a:pt x="120005" y="108000"/>
                </a:moveTo>
                <a:lnTo>
                  <a:pt x="0" y="108000"/>
                </a:lnTo>
                <a:lnTo>
                  <a:pt x="120005" y="0"/>
                </a:lnTo>
                <a:lnTo>
                  <a:pt x="120005" y="108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5" name="Shape 155">
            <a:extLst>
              <a:ext uri="{FF2B5EF4-FFF2-40B4-BE49-F238E27FC236}">
                <a16:creationId xmlns:a16="http://schemas.microsoft.com/office/drawing/2014/main" id="{40BB43A6-6FF5-434A-9D7A-C143E70F0C00}"/>
              </a:ext>
            </a:extLst>
          </p:cNvPr>
          <p:cNvSpPr/>
          <p:nvPr/>
        </p:nvSpPr>
        <p:spPr>
          <a:xfrm>
            <a:off x="2790825" y="3001964"/>
            <a:ext cx="12700" cy="3175"/>
          </a:xfrm>
          <a:custGeom>
            <a:avLst/>
            <a:gdLst/>
            <a:ahLst/>
            <a:cxnLst/>
            <a:rect l="0" t="0" r="0" b="0"/>
            <a:pathLst>
              <a:path w="120000" h="120000" extrusionOk="0">
                <a:moveTo>
                  <a:pt x="0" y="108000"/>
                </a:moveTo>
                <a:lnTo>
                  <a:pt x="12000" y="0"/>
                </a:lnTo>
                <a:lnTo>
                  <a:pt x="107992" y="36000"/>
                </a:lnTo>
                <a:lnTo>
                  <a:pt x="119992" y="71976"/>
                </a:lnTo>
                <a:lnTo>
                  <a:pt x="0" y="108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6" name="Shape 156">
            <a:extLst>
              <a:ext uri="{FF2B5EF4-FFF2-40B4-BE49-F238E27FC236}">
                <a16:creationId xmlns:a16="http://schemas.microsoft.com/office/drawing/2014/main" id="{BB5743B0-C558-4D54-BF24-0223A7973DB2}"/>
              </a:ext>
            </a:extLst>
          </p:cNvPr>
          <p:cNvSpPr/>
          <p:nvPr/>
        </p:nvSpPr>
        <p:spPr>
          <a:xfrm>
            <a:off x="2941638" y="2998788"/>
            <a:ext cx="17462" cy="6350"/>
          </a:xfrm>
          <a:custGeom>
            <a:avLst/>
            <a:gdLst/>
            <a:ahLst/>
            <a:cxnLst/>
            <a:rect l="0" t="0" r="0" b="0"/>
            <a:pathLst>
              <a:path w="120000" h="120000" extrusionOk="0">
                <a:moveTo>
                  <a:pt x="0" y="120000"/>
                </a:moveTo>
                <a:lnTo>
                  <a:pt x="17994" y="0"/>
                </a:lnTo>
                <a:lnTo>
                  <a:pt x="98998" y="24003"/>
                </a:lnTo>
                <a:lnTo>
                  <a:pt x="116999" y="96012"/>
                </a:lnTo>
                <a:lnTo>
                  <a:pt x="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7" name="Shape 157">
            <a:extLst>
              <a:ext uri="{FF2B5EF4-FFF2-40B4-BE49-F238E27FC236}">
                <a16:creationId xmlns:a16="http://schemas.microsoft.com/office/drawing/2014/main" id="{65F90114-F634-4964-8E35-7A45F134C8FE}"/>
              </a:ext>
            </a:extLst>
          </p:cNvPr>
          <p:cNvSpPr/>
          <p:nvPr/>
        </p:nvSpPr>
        <p:spPr>
          <a:xfrm>
            <a:off x="2962275" y="2987676"/>
            <a:ext cx="39688" cy="15875"/>
          </a:xfrm>
          <a:custGeom>
            <a:avLst/>
            <a:gdLst/>
            <a:ahLst/>
            <a:cxnLst/>
            <a:rect l="0" t="0" r="0" b="0"/>
            <a:pathLst>
              <a:path w="120000" h="120000" extrusionOk="0">
                <a:moveTo>
                  <a:pt x="0" y="48000"/>
                </a:moveTo>
                <a:lnTo>
                  <a:pt x="21173" y="0"/>
                </a:lnTo>
                <a:lnTo>
                  <a:pt x="67761" y="0"/>
                </a:lnTo>
                <a:lnTo>
                  <a:pt x="81315" y="16000"/>
                </a:lnTo>
                <a:lnTo>
                  <a:pt x="25408" y="16000"/>
                </a:lnTo>
                <a:lnTo>
                  <a:pt x="0" y="48000"/>
                </a:lnTo>
                <a:close/>
              </a:path>
              <a:path w="120000" h="120000" extrusionOk="0">
                <a:moveTo>
                  <a:pt x="118585" y="120000"/>
                </a:moveTo>
                <a:lnTo>
                  <a:pt x="105879" y="120000"/>
                </a:lnTo>
                <a:lnTo>
                  <a:pt x="105879" y="96000"/>
                </a:lnTo>
                <a:lnTo>
                  <a:pt x="93173" y="56000"/>
                </a:lnTo>
                <a:lnTo>
                  <a:pt x="63526" y="24000"/>
                </a:lnTo>
                <a:lnTo>
                  <a:pt x="25408" y="16000"/>
                </a:lnTo>
                <a:lnTo>
                  <a:pt x="81315" y="16000"/>
                </a:lnTo>
                <a:lnTo>
                  <a:pt x="101644" y="40000"/>
                </a:lnTo>
                <a:lnTo>
                  <a:pt x="118585" y="88000"/>
                </a:lnTo>
                <a:lnTo>
                  <a:pt x="118585"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8" name="Shape 158">
            <a:extLst>
              <a:ext uri="{FF2B5EF4-FFF2-40B4-BE49-F238E27FC236}">
                <a16:creationId xmlns:a16="http://schemas.microsoft.com/office/drawing/2014/main" id="{241B8B0C-ED8A-4D60-9E66-CC431602C176}"/>
              </a:ext>
            </a:extLst>
          </p:cNvPr>
          <p:cNvSpPr/>
          <p:nvPr/>
        </p:nvSpPr>
        <p:spPr>
          <a:xfrm>
            <a:off x="2981326" y="3000376"/>
            <a:ext cx="15875" cy="3175"/>
          </a:xfrm>
          <a:custGeom>
            <a:avLst/>
            <a:gdLst/>
            <a:ahLst/>
            <a:cxnLst/>
            <a:rect l="0" t="0" r="0" b="0"/>
            <a:pathLst>
              <a:path w="120000" h="120000" extrusionOk="0">
                <a:moveTo>
                  <a:pt x="117340" y="108000"/>
                </a:moveTo>
                <a:lnTo>
                  <a:pt x="0" y="108000"/>
                </a:lnTo>
                <a:lnTo>
                  <a:pt x="117340" y="0"/>
                </a:lnTo>
                <a:lnTo>
                  <a:pt x="117340" y="108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9" name="Shape 159">
            <a:extLst>
              <a:ext uri="{FF2B5EF4-FFF2-40B4-BE49-F238E27FC236}">
                <a16:creationId xmlns:a16="http://schemas.microsoft.com/office/drawing/2014/main" id="{D2E0DCE0-B13E-4EAC-B876-AE5DD3F45B63}"/>
              </a:ext>
            </a:extLst>
          </p:cNvPr>
          <p:cNvSpPr/>
          <p:nvPr/>
        </p:nvSpPr>
        <p:spPr>
          <a:xfrm>
            <a:off x="2789238" y="3778250"/>
            <a:ext cx="677862" cy="325438"/>
          </a:xfrm>
          <a:prstGeom prst="rect">
            <a:avLst/>
          </a:prstGeom>
          <a:blipFill rotWithShape="1">
            <a:blip r:embed="rId9">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0" name="Shape 160">
            <a:extLst>
              <a:ext uri="{FF2B5EF4-FFF2-40B4-BE49-F238E27FC236}">
                <a16:creationId xmlns:a16="http://schemas.microsoft.com/office/drawing/2014/main" id="{C9176678-631F-4F40-BDBE-4375A7BCC52C}"/>
              </a:ext>
            </a:extLst>
          </p:cNvPr>
          <p:cNvSpPr/>
          <p:nvPr/>
        </p:nvSpPr>
        <p:spPr>
          <a:xfrm>
            <a:off x="2792414" y="4064000"/>
            <a:ext cx="611187" cy="114300"/>
          </a:xfrm>
          <a:custGeom>
            <a:avLst/>
            <a:gdLst/>
            <a:ahLst/>
            <a:cxnLst/>
            <a:rect l="0" t="0" r="0" b="0"/>
            <a:pathLst>
              <a:path w="120000" h="120000" extrusionOk="0">
                <a:moveTo>
                  <a:pt x="41881" y="119646"/>
                </a:moveTo>
                <a:lnTo>
                  <a:pt x="35898" y="117529"/>
                </a:lnTo>
                <a:lnTo>
                  <a:pt x="16589" y="108000"/>
                </a:lnTo>
                <a:lnTo>
                  <a:pt x="5167" y="74116"/>
                </a:lnTo>
                <a:lnTo>
                  <a:pt x="0" y="23294"/>
                </a:lnTo>
                <a:lnTo>
                  <a:pt x="543" y="0"/>
                </a:lnTo>
                <a:lnTo>
                  <a:pt x="119932" y="0"/>
                </a:lnTo>
                <a:lnTo>
                  <a:pt x="105790" y="59294"/>
                </a:lnTo>
                <a:lnTo>
                  <a:pt x="82946" y="104823"/>
                </a:lnTo>
                <a:lnTo>
                  <a:pt x="57382" y="117529"/>
                </a:lnTo>
                <a:lnTo>
                  <a:pt x="41881" y="119646"/>
                </a:lnTo>
                <a:close/>
              </a:path>
            </a:pathLst>
          </a:custGeom>
          <a:solidFill>
            <a:srgbClr val="B1F9FF"/>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1" name="Shape 161">
            <a:extLst>
              <a:ext uri="{FF2B5EF4-FFF2-40B4-BE49-F238E27FC236}">
                <a16:creationId xmlns:a16="http://schemas.microsoft.com/office/drawing/2014/main" id="{2DF91829-1B91-421A-A39A-BCCD2C0EA15D}"/>
              </a:ext>
            </a:extLst>
          </p:cNvPr>
          <p:cNvSpPr/>
          <p:nvPr/>
        </p:nvSpPr>
        <p:spPr>
          <a:xfrm>
            <a:off x="2905126" y="4064001"/>
            <a:ext cx="131763" cy="80963"/>
          </a:xfrm>
          <a:custGeom>
            <a:avLst/>
            <a:gdLst/>
            <a:ahLst/>
            <a:cxnLst/>
            <a:rect l="0" t="0" r="0" b="0"/>
            <a:pathLst>
              <a:path w="120000" h="120000" extrusionOk="0">
                <a:moveTo>
                  <a:pt x="20210" y="120000"/>
                </a:moveTo>
                <a:lnTo>
                  <a:pt x="0" y="81000"/>
                </a:lnTo>
                <a:lnTo>
                  <a:pt x="21473" y="0"/>
                </a:lnTo>
                <a:lnTo>
                  <a:pt x="120000" y="0"/>
                </a:lnTo>
                <a:lnTo>
                  <a:pt x="96000" y="30000"/>
                </a:lnTo>
                <a:lnTo>
                  <a:pt x="74526" y="64500"/>
                </a:lnTo>
                <a:lnTo>
                  <a:pt x="64421" y="115500"/>
                </a:lnTo>
                <a:lnTo>
                  <a:pt x="20210" y="120000"/>
                </a:lnTo>
                <a:close/>
              </a:path>
            </a:pathLst>
          </a:custGeom>
          <a:solidFill>
            <a:srgbClr val="857C33"/>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2" name="Shape 162">
            <a:extLst>
              <a:ext uri="{FF2B5EF4-FFF2-40B4-BE49-F238E27FC236}">
                <a16:creationId xmlns:a16="http://schemas.microsoft.com/office/drawing/2014/main" id="{7AC66996-A665-44A7-9E98-856F7F0AD0DD}"/>
              </a:ext>
            </a:extLst>
          </p:cNvPr>
          <p:cNvSpPr/>
          <p:nvPr/>
        </p:nvSpPr>
        <p:spPr>
          <a:xfrm>
            <a:off x="3195639" y="4064001"/>
            <a:ext cx="111125" cy="85725"/>
          </a:xfrm>
          <a:custGeom>
            <a:avLst/>
            <a:gdLst/>
            <a:ahLst/>
            <a:cxnLst/>
            <a:rect l="0" t="0" r="0" b="0"/>
            <a:pathLst>
              <a:path w="120000" h="120000" extrusionOk="0">
                <a:moveTo>
                  <a:pt x="50214" y="119761"/>
                </a:moveTo>
                <a:lnTo>
                  <a:pt x="16246" y="14256"/>
                </a:lnTo>
                <a:lnTo>
                  <a:pt x="0" y="0"/>
                </a:lnTo>
                <a:lnTo>
                  <a:pt x="91568" y="0"/>
                </a:lnTo>
                <a:lnTo>
                  <a:pt x="95999" y="7127"/>
                </a:lnTo>
                <a:lnTo>
                  <a:pt x="110768" y="62731"/>
                </a:lnTo>
                <a:lnTo>
                  <a:pt x="119629" y="115484"/>
                </a:lnTo>
                <a:lnTo>
                  <a:pt x="50214" y="119761"/>
                </a:lnTo>
                <a:close/>
              </a:path>
            </a:pathLst>
          </a:custGeom>
          <a:solidFill>
            <a:srgbClr val="857C33"/>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3" name="Shape 163">
            <a:extLst>
              <a:ext uri="{FF2B5EF4-FFF2-40B4-BE49-F238E27FC236}">
                <a16:creationId xmlns:a16="http://schemas.microsoft.com/office/drawing/2014/main" id="{B00FCAE8-3AE3-4080-B916-4AC9CF1B24DE}"/>
              </a:ext>
            </a:extLst>
          </p:cNvPr>
          <p:cNvSpPr/>
          <p:nvPr/>
        </p:nvSpPr>
        <p:spPr>
          <a:xfrm>
            <a:off x="2871788" y="4113213"/>
            <a:ext cx="69850" cy="69850"/>
          </a:xfrm>
          <a:custGeom>
            <a:avLst/>
            <a:gdLst/>
            <a:ahLst/>
            <a:cxnLst/>
            <a:rect l="0" t="0" r="0" b="0"/>
            <a:pathLst>
              <a:path w="120000" h="120000" extrusionOk="0">
                <a:moveTo>
                  <a:pt x="50400" y="120000"/>
                </a:moveTo>
                <a:lnTo>
                  <a:pt x="50400" y="59999"/>
                </a:lnTo>
                <a:lnTo>
                  <a:pt x="0" y="1713"/>
                </a:lnTo>
                <a:lnTo>
                  <a:pt x="76800" y="0"/>
                </a:lnTo>
                <a:lnTo>
                  <a:pt x="120000" y="8570"/>
                </a:lnTo>
                <a:lnTo>
                  <a:pt x="105600" y="41142"/>
                </a:lnTo>
                <a:lnTo>
                  <a:pt x="105600" y="116571"/>
                </a:lnTo>
                <a:lnTo>
                  <a:pt x="50400" y="12000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4" name="Shape 164">
            <a:extLst>
              <a:ext uri="{FF2B5EF4-FFF2-40B4-BE49-F238E27FC236}">
                <a16:creationId xmlns:a16="http://schemas.microsoft.com/office/drawing/2014/main" id="{885379D0-7587-4D81-BC79-51B83D1FD2DB}"/>
              </a:ext>
            </a:extLst>
          </p:cNvPr>
          <p:cNvSpPr/>
          <p:nvPr/>
        </p:nvSpPr>
        <p:spPr>
          <a:xfrm>
            <a:off x="2879726" y="4148138"/>
            <a:ext cx="22225" cy="36512"/>
          </a:xfrm>
          <a:custGeom>
            <a:avLst/>
            <a:gdLst/>
            <a:ahLst/>
            <a:cxnLst/>
            <a:rect l="0" t="0" r="0" b="0"/>
            <a:pathLst>
              <a:path w="120000" h="120000" extrusionOk="0">
                <a:moveTo>
                  <a:pt x="0" y="119170"/>
                </a:moveTo>
                <a:lnTo>
                  <a:pt x="7384" y="66204"/>
                </a:lnTo>
                <a:lnTo>
                  <a:pt x="118153" y="0"/>
                </a:lnTo>
                <a:lnTo>
                  <a:pt x="118153" y="115859"/>
                </a:lnTo>
                <a:lnTo>
                  <a:pt x="0" y="11917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5" name="Shape 165">
            <a:extLst>
              <a:ext uri="{FF2B5EF4-FFF2-40B4-BE49-F238E27FC236}">
                <a16:creationId xmlns:a16="http://schemas.microsoft.com/office/drawing/2014/main" id="{1942A424-FB93-41A2-B546-E796E037E5BE}"/>
              </a:ext>
            </a:extLst>
          </p:cNvPr>
          <p:cNvSpPr/>
          <p:nvPr/>
        </p:nvSpPr>
        <p:spPr>
          <a:xfrm>
            <a:off x="2933701" y="4137025"/>
            <a:ext cx="60325" cy="44450"/>
          </a:xfrm>
          <a:custGeom>
            <a:avLst/>
            <a:gdLst/>
            <a:ahLst/>
            <a:cxnLst/>
            <a:rect l="0" t="0" r="0" b="0"/>
            <a:pathLst>
              <a:path w="120000" h="120000" extrusionOk="0">
                <a:moveTo>
                  <a:pt x="0" y="119545"/>
                </a:moveTo>
                <a:lnTo>
                  <a:pt x="0" y="0"/>
                </a:lnTo>
                <a:lnTo>
                  <a:pt x="5434" y="48903"/>
                </a:lnTo>
                <a:lnTo>
                  <a:pt x="62038" y="48903"/>
                </a:lnTo>
                <a:lnTo>
                  <a:pt x="100529" y="62488"/>
                </a:lnTo>
                <a:lnTo>
                  <a:pt x="119548" y="114111"/>
                </a:lnTo>
                <a:lnTo>
                  <a:pt x="0" y="119545"/>
                </a:lnTo>
                <a:close/>
              </a:path>
              <a:path w="120000" h="120000" extrusionOk="0">
                <a:moveTo>
                  <a:pt x="62038" y="48903"/>
                </a:moveTo>
                <a:lnTo>
                  <a:pt x="5434" y="48903"/>
                </a:lnTo>
                <a:lnTo>
                  <a:pt x="54340" y="46186"/>
                </a:lnTo>
                <a:lnTo>
                  <a:pt x="62038" y="48903"/>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6" name="Shape 166">
            <a:extLst>
              <a:ext uri="{FF2B5EF4-FFF2-40B4-BE49-F238E27FC236}">
                <a16:creationId xmlns:a16="http://schemas.microsoft.com/office/drawing/2014/main" id="{CB535288-4640-407F-84D4-97C90EA1BAB3}"/>
              </a:ext>
            </a:extLst>
          </p:cNvPr>
          <p:cNvSpPr/>
          <p:nvPr/>
        </p:nvSpPr>
        <p:spPr>
          <a:xfrm>
            <a:off x="3198813" y="4119563"/>
            <a:ext cx="74612" cy="61912"/>
          </a:xfrm>
          <a:custGeom>
            <a:avLst/>
            <a:gdLst/>
            <a:ahLst/>
            <a:cxnLst/>
            <a:rect l="0" t="0" r="0" b="0"/>
            <a:pathLst>
              <a:path w="120000" h="120000" extrusionOk="0">
                <a:moveTo>
                  <a:pt x="54000" y="119510"/>
                </a:moveTo>
                <a:lnTo>
                  <a:pt x="42750" y="119510"/>
                </a:lnTo>
                <a:lnTo>
                  <a:pt x="42750" y="70530"/>
                </a:lnTo>
                <a:lnTo>
                  <a:pt x="0" y="0"/>
                </a:lnTo>
                <a:lnTo>
                  <a:pt x="119250" y="3918"/>
                </a:lnTo>
                <a:lnTo>
                  <a:pt x="101250" y="60734"/>
                </a:lnTo>
                <a:lnTo>
                  <a:pt x="101250" y="115591"/>
                </a:lnTo>
                <a:lnTo>
                  <a:pt x="54000" y="11951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7" name="Shape 167">
            <a:extLst>
              <a:ext uri="{FF2B5EF4-FFF2-40B4-BE49-F238E27FC236}">
                <a16:creationId xmlns:a16="http://schemas.microsoft.com/office/drawing/2014/main" id="{0F5F3811-F18D-4CBF-B44A-C7F19CFDEDD8}"/>
              </a:ext>
            </a:extLst>
          </p:cNvPr>
          <p:cNvSpPr/>
          <p:nvPr/>
        </p:nvSpPr>
        <p:spPr>
          <a:xfrm>
            <a:off x="3206750" y="4156075"/>
            <a:ext cx="19050" cy="25400"/>
          </a:xfrm>
          <a:custGeom>
            <a:avLst/>
            <a:gdLst/>
            <a:ahLst/>
            <a:cxnLst/>
            <a:rect l="0" t="0" r="0" b="0"/>
            <a:pathLst>
              <a:path w="120000" h="120000" extrusionOk="0">
                <a:moveTo>
                  <a:pt x="116999" y="120000"/>
                </a:moveTo>
                <a:lnTo>
                  <a:pt x="9000" y="115200"/>
                </a:lnTo>
                <a:lnTo>
                  <a:pt x="0" y="76796"/>
                </a:lnTo>
                <a:lnTo>
                  <a:pt x="116999" y="0"/>
                </a:lnTo>
                <a:lnTo>
                  <a:pt x="116999" y="12000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8" name="Shape 168">
            <a:extLst>
              <a:ext uri="{FF2B5EF4-FFF2-40B4-BE49-F238E27FC236}">
                <a16:creationId xmlns:a16="http://schemas.microsoft.com/office/drawing/2014/main" id="{58FEFA73-A30C-4183-8F21-C61BFAD20B8F}"/>
              </a:ext>
            </a:extLst>
          </p:cNvPr>
          <p:cNvSpPr/>
          <p:nvPr/>
        </p:nvSpPr>
        <p:spPr>
          <a:xfrm>
            <a:off x="3260725" y="4151314"/>
            <a:ext cx="63500" cy="28575"/>
          </a:xfrm>
          <a:custGeom>
            <a:avLst/>
            <a:gdLst/>
            <a:ahLst/>
            <a:cxnLst/>
            <a:rect l="0" t="0" r="0" b="0"/>
            <a:pathLst>
              <a:path w="120000" h="120000" extrusionOk="0">
                <a:moveTo>
                  <a:pt x="0" y="118590"/>
                </a:moveTo>
                <a:lnTo>
                  <a:pt x="0" y="0"/>
                </a:lnTo>
                <a:lnTo>
                  <a:pt x="58666" y="21176"/>
                </a:lnTo>
                <a:lnTo>
                  <a:pt x="106666" y="46589"/>
                </a:lnTo>
                <a:lnTo>
                  <a:pt x="120000" y="101646"/>
                </a:lnTo>
                <a:lnTo>
                  <a:pt x="58666" y="114355"/>
                </a:lnTo>
                <a:lnTo>
                  <a:pt x="0" y="11859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9" name="Shape 169">
            <a:extLst>
              <a:ext uri="{FF2B5EF4-FFF2-40B4-BE49-F238E27FC236}">
                <a16:creationId xmlns:a16="http://schemas.microsoft.com/office/drawing/2014/main" id="{FCD43C75-E6A4-4FAF-A051-1305294E1AB1}"/>
              </a:ext>
            </a:extLst>
          </p:cNvPr>
          <p:cNvSpPr/>
          <p:nvPr/>
        </p:nvSpPr>
        <p:spPr>
          <a:xfrm>
            <a:off x="3187701" y="4064000"/>
            <a:ext cx="85725" cy="58738"/>
          </a:xfrm>
          <a:custGeom>
            <a:avLst/>
            <a:gdLst/>
            <a:ahLst/>
            <a:cxnLst/>
            <a:rect l="0" t="0" r="0" b="0"/>
            <a:pathLst>
              <a:path w="120000" h="120000" extrusionOk="0">
                <a:moveTo>
                  <a:pt x="92778" y="119312"/>
                </a:moveTo>
                <a:lnTo>
                  <a:pt x="75382" y="113141"/>
                </a:lnTo>
                <a:lnTo>
                  <a:pt x="32858" y="26741"/>
                </a:lnTo>
                <a:lnTo>
                  <a:pt x="0" y="0"/>
                </a:lnTo>
                <a:lnTo>
                  <a:pt x="71516" y="2055"/>
                </a:lnTo>
                <a:lnTo>
                  <a:pt x="119838" y="100798"/>
                </a:lnTo>
                <a:lnTo>
                  <a:pt x="117906" y="117255"/>
                </a:lnTo>
                <a:lnTo>
                  <a:pt x="92778" y="119312"/>
                </a:lnTo>
                <a:close/>
              </a:path>
            </a:pathLst>
          </a:custGeom>
          <a:solidFill>
            <a:srgbClr val="665B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0" name="Shape 170">
            <a:extLst>
              <a:ext uri="{FF2B5EF4-FFF2-40B4-BE49-F238E27FC236}">
                <a16:creationId xmlns:a16="http://schemas.microsoft.com/office/drawing/2014/main" id="{C14CF651-570D-4A25-A863-848515306D80}"/>
              </a:ext>
            </a:extLst>
          </p:cNvPr>
          <p:cNvSpPr/>
          <p:nvPr/>
        </p:nvSpPr>
        <p:spPr>
          <a:xfrm>
            <a:off x="3014663" y="4064000"/>
            <a:ext cx="19050" cy="14288"/>
          </a:xfrm>
          <a:custGeom>
            <a:avLst/>
            <a:gdLst/>
            <a:ahLst/>
            <a:cxnLst/>
            <a:rect l="0" t="0" r="0" b="0"/>
            <a:pathLst>
              <a:path w="120000" h="120000" extrusionOk="0">
                <a:moveTo>
                  <a:pt x="0" y="116994"/>
                </a:moveTo>
                <a:lnTo>
                  <a:pt x="67762" y="0"/>
                </a:lnTo>
                <a:lnTo>
                  <a:pt x="118593" y="0"/>
                </a:lnTo>
                <a:lnTo>
                  <a:pt x="0" y="116994"/>
                </a:lnTo>
                <a:close/>
              </a:path>
            </a:pathLst>
          </a:custGeom>
          <a:solidFill>
            <a:srgbClr val="665B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1" name="Shape 171">
            <a:extLst>
              <a:ext uri="{FF2B5EF4-FFF2-40B4-BE49-F238E27FC236}">
                <a16:creationId xmlns:a16="http://schemas.microsoft.com/office/drawing/2014/main" id="{3C9F3EEB-DBD4-4EF6-8FC3-5C29332162D0}"/>
              </a:ext>
            </a:extLst>
          </p:cNvPr>
          <p:cNvSpPr/>
          <p:nvPr/>
        </p:nvSpPr>
        <p:spPr>
          <a:xfrm>
            <a:off x="3263900" y="4141788"/>
            <a:ext cx="33338" cy="11112"/>
          </a:xfrm>
          <a:custGeom>
            <a:avLst/>
            <a:gdLst/>
            <a:ahLst/>
            <a:cxnLst/>
            <a:rect l="0" t="0" r="0" b="0"/>
            <a:pathLst>
              <a:path w="120000" h="120000" extrusionOk="0">
                <a:moveTo>
                  <a:pt x="0" y="120000"/>
                </a:moveTo>
                <a:lnTo>
                  <a:pt x="14893" y="0"/>
                </a:lnTo>
                <a:lnTo>
                  <a:pt x="119172" y="24001"/>
                </a:lnTo>
                <a:lnTo>
                  <a:pt x="119172" y="95998"/>
                </a:lnTo>
                <a:lnTo>
                  <a:pt x="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2" name="Shape 172">
            <a:extLst>
              <a:ext uri="{FF2B5EF4-FFF2-40B4-BE49-F238E27FC236}">
                <a16:creationId xmlns:a16="http://schemas.microsoft.com/office/drawing/2014/main" id="{19CD81EB-7865-4BD6-98BE-F5823BA1B82F}"/>
              </a:ext>
            </a:extLst>
          </p:cNvPr>
          <p:cNvSpPr/>
          <p:nvPr/>
        </p:nvSpPr>
        <p:spPr>
          <a:xfrm>
            <a:off x="3273425" y="4064001"/>
            <a:ext cx="39688" cy="85725"/>
          </a:xfrm>
          <a:custGeom>
            <a:avLst/>
            <a:gdLst/>
            <a:ahLst/>
            <a:cxnLst/>
            <a:rect l="0" t="0" r="0" b="0"/>
            <a:pathLst>
              <a:path w="120000" h="120000" extrusionOk="0">
                <a:moveTo>
                  <a:pt x="72000" y="120000"/>
                </a:moveTo>
                <a:lnTo>
                  <a:pt x="72000" y="111529"/>
                </a:lnTo>
                <a:lnTo>
                  <a:pt x="55058" y="50822"/>
                </a:lnTo>
                <a:lnTo>
                  <a:pt x="33882" y="26822"/>
                </a:lnTo>
                <a:lnTo>
                  <a:pt x="8470" y="4234"/>
                </a:lnTo>
                <a:lnTo>
                  <a:pt x="0" y="0"/>
                </a:lnTo>
                <a:lnTo>
                  <a:pt x="33882" y="0"/>
                </a:lnTo>
                <a:lnTo>
                  <a:pt x="84705" y="45175"/>
                </a:lnTo>
                <a:lnTo>
                  <a:pt x="118588" y="118588"/>
                </a:lnTo>
                <a:lnTo>
                  <a:pt x="7200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3" name="Shape 173">
            <a:extLst>
              <a:ext uri="{FF2B5EF4-FFF2-40B4-BE49-F238E27FC236}">
                <a16:creationId xmlns:a16="http://schemas.microsoft.com/office/drawing/2014/main" id="{52AF69E4-5968-48EF-A412-0CFCE8046709}"/>
              </a:ext>
            </a:extLst>
          </p:cNvPr>
          <p:cNvSpPr/>
          <p:nvPr/>
        </p:nvSpPr>
        <p:spPr>
          <a:xfrm>
            <a:off x="2933700" y="4064000"/>
            <a:ext cx="109538" cy="84138"/>
          </a:xfrm>
          <a:custGeom>
            <a:avLst/>
            <a:gdLst/>
            <a:ahLst/>
            <a:cxnLst/>
            <a:rect l="0" t="0" r="0" b="0"/>
            <a:pathLst>
              <a:path w="120000" h="120000" extrusionOk="0">
                <a:moveTo>
                  <a:pt x="56770" y="110880"/>
                </a:moveTo>
                <a:lnTo>
                  <a:pt x="15318" y="110880"/>
                </a:lnTo>
                <a:lnTo>
                  <a:pt x="36764" y="108000"/>
                </a:lnTo>
                <a:lnTo>
                  <a:pt x="50552" y="69120"/>
                </a:lnTo>
                <a:lnTo>
                  <a:pt x="78126" y="25920"/>
                </a:lnTo>
                <a:lnTo>
                  <a:pt x="96510" y="4320"/>
                </a:lnTo>
                <a:lnTo>
                  <a:pt x="102637" y="0"/>
                </a:lnTo>
                <a:lnTo>
                  <a:pt x="119489" y="0"/>
                </a:lnTo>
                <a:lnTo>
                  <a:pt x="108765" y="10080"/>
                </a:lnTo>
                <a:lnTo>
                  <a:pt x="88850" y="31680"/>
                </a:lnTo>
                <a:lnTo>
                  <a:pt x="73531" y="51840"/>
                </a:lnTo>
                <a:lnTo>
                  <a:pt x="64339" y="70560"/>
                </a:lnTo>
                <a:lnTo>
                  <a:pt x="56770" y="110880"/>
                </a:lnTo>
                <a:close/>
              </a:path>
              <a:path w="120000" h="120000" extrusionOk="0">
                <a:moveTo>
                  <a:pt x="55147" y="119519"/>
                </a:moveTo>
                <a:lnTo>
                  <a:pt x="0" y="118080"/>
                </a:lnTo>
                <a:lnTo>
                  <a:pt x="1530" y="109440"/>
                </a:lnTo>
                <a:lnTo>
                  <a:pt x="15318" y="110880"/>
                </a:lnTo>
                <a:lnTo>
                  <a:pt x="56770" y="110880"/>
                </a:lnTo>
                <a:lnTo>
                  <a:pt x="55147" y="119519"/>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4" name="Shape 174">
            <a:extLst>
              <a:ext uri="{FF2B5EF4-FFF2-40B4-BE49-F238E27FC236}">
                <a16:creationId xmlns:a16="http://schemas.microsoft.com/office/drawing/2014/main" id="{ECF741A7-DAB5-4DEE-A18C-2D323C17EFF8}"/>
              </a:ext>
            </a:extLst>
          </p:cNvPr>
          <p:cNvSpPr/>
          <p:nvPr/>
        </p:nvSpPr>
        <p:spPr>
          <a:xfrm>
            <a:off x="3179764" y="4064000"/>
            <a:ext cx="84137" cy="58738"/>
          </a:xfrm>
          <a:custGeom>
            <a:avLst/>
            <a:gdLst/>
            <a:ahLst/>
            <a:cxnLst/>
            <a:rect l="0" t="0" r="0" b="0"/>
            <a:pathLst>
              <a:path w="120000" h="120000" extrusionOk="0">
                <a:moveTo>
                  <a:pt x="119510" y="119314"/>
                </a:moveTo>
                <a:lnTo>
                  <a:pt x="58774" y="117257"/>
                </a:lnTo>
                <a:lnTo>
                  <a:pt x="48978" y="88457"/>
                </a:lnTo>
                <a:lnTo>
                  <a:pt x="31345" y="34971"/>
                </a:lnTo>
                <a:lnTo>
                  <a:pt x="0" y="0"/>
                </a:lnTo>
                <a:lnTo>
                  <a:pt x="72489" y="0"/>
                </a:lnTo>
                <a:lnTo>
                  <a:pt x="80326" y="6171"/>
                </a:lnTo>
                <a:lnTo>
                  <a:pt x="119510" y="11931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5" name="Shape 175">
            <a:extLst>
              <a:ext uri="{FF2B5EF4-FFF2-40B4-BE49-F238E27FC236}">
                <a16:creationId xmlns:a16="http://schemas.microsoft.com/office/drawing/2014/main" id="{081BA294-EF57-4430-8B45-AB505CBF9168}"/>
              </a:ext>
            </a:extLst>
          </p:cNvPr>
          <p:cNvSpPr/>
          <p:nvPr/>
        </p:nvSpPr>
        <p:spPr>
          <a:xfrm>
            <a:off x="3192464" y="4116389"/>
            <a:ext cx="92075" cy="41275"/>
          </a:xfrm>
          <a:custGeom>
            <a:avLst/>
            <a:gdLst/>
            <a:ahLst/>
            <a:cxnLst/>
            <a:rect l="0" t="0" r="0" b="0"/>
            <a:pathLst>
              <a:path w="120000" h="120000" extrusionOk="0">
                <a:moveTo>
                  <a:pt x="19675" y="55273"/>
                </a:moveTo>
                <a:lnTo>
                  <a:pt x="16098" y="40727"/>
                </a:lnTo>
                <a:lnTo>
                  <a:pt x="0" y="5818"/>
                </a:lnTo>
                <a:lnTo>
                  <a:pt x="53663" y="0"/>
                </a:lnTo>
                <a:lnTo>
                  <a:pt x="119849" y="8727"/>
                </a:lnTo>
                <a:lnTo>
                  <a:pt x="117664" y="20363"/>
                </a:lnTo>
                <a:lnTo>
                  <a:pt x="93017" y="20363"/>
                </a:lnTo>
                <a:lnTo>
                  <a:pt x="19675" y="23273"/>
                </a:lnTo>
                <a:lnTo>
                  <a:pt x="19675" y="55273"/>
                </a:lnTo>
                <a:close/>
              </a:path>
              <a:path w="120000" h="120000" extrusionOk="0">
                <a:moveTo>
                  <a:pt x="93017" y="119274"/>
                </a:moveTo>
                <a:lnTo>
                  <a:pt x="93017" y="20363"/>
                </a:lnTo>
                <a:lnTo>
                  <a:pt x="117664" y="20363"/>
                </a:lnTo>
                <a:lnTo>
                  <a:pt x="100172" y="113456"/>
                </a:lnTo>
                <a:lnTo>
                  <a:pt x="93017" y="11927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6" name="Shape 176">
            <a:extLst>
              <a:ext uri="{FF2B5EF4-FFF2-40B4-BE49-F238E27FC236}">
                <a16:creationId xmlns:a16="http://schemas.microsoft.com/office/drawing/2014/main" id="{542D2FBE-CE9D-4CFB-829A-F1C8C9BE7584}"/>
              </a:ext>
            </a:extLst>
          </p:cNvPr>
          <p:cNvSpPr/>
          <p:nvPr/>
        </p:nvSpPr>
        <p:spPr>
          <a:xfrm>
            <a:off x="3206751" y="4124326"/>
            <a:ext cx="30163" cy="49213"/>
          </a:xfrm>
          <a:custGeom>
            <a:avLst/>
            <a:gdLst/>
            <a:ahLst/>
            <a:cxnLst/>
            <a:rect l="0" t="0" r="0" b="0"/>
            <a:pathLst>
              <a:path w="120000" h="120000" extrusionOk="0">
                <a:moveTo>
                  <a:pt x="79058" y="119594"/>
                </a:moveTo>
                <a:lnTo>
                  <a:pt x="39529" y="117154"/>
                </a:lnTo>
                <a:lnTo>
                  <a:pt x="39529" y="65899"/>
                </a:lnTo>
                <a:lnTo>
                  <a:pt x="22588" y="41492"/>
                </a:lnTo>
                <a:lnTo>
                  <a:pt x="0" y="26847"/>
                </a:lnTo>
                <a:lnTo>
                  <a:pt x="0" y="0"/>
                </a:lnTo>
                <a:lnTo>
                  <a:pt x="84705" y="31729"/>
                </a:lnTo>
                <a:lnTo>
                  <a:pt x="118588" y="63458"/>
                </a:lnTo>
                <a:lnTo>
                  <a:pt x="79058" y="102509"/>
                </a:lnTo>
                <a:lnTo>
                  <a:pt x="79058" y="11959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7" name="Shape 177">
            <a:extLst>
              <a:ext uri="{FF2B5EF4-FFF2-40B4-BE49-F238E27FC236}">
                <a16:creationId xmlns:a16="http://schemas.microsoft.com/office/drawing/2014/main" id="{CFC69698-2775-43A0-9593-1026D16CEBF2}"/>
              </a:ext>
            </a:extLst>
          </p:cNvPr>
          <p:cNvSpPr/>
          <p:nvPr/>
        </p:nvSpPr>
        <p:spPr>
          <a:xfrm>
            <a:off x="3206751" y="4151314"/>
            <a:ext cx="11113" cy="20637"/>
          </a:xfrm>
          <a:custGeom>
            <a:avLst/>
            <a:gdLst/>
            <a:ahLst/>
            <a:cxnLst/>
            <a:rect l="0" t="0" r="0" b="0"/>
            <a:pathLst>
              <a:path w="120000" h="120000" extrusionOk="0">
                <a:moveTo>
                  <a:pt x="118599" y="118584"/>
                </a:moveTo>
                <a:lnTo>
                  <a:pt x="0" y="118584"/>
                </a:lnTo>
                <a:lnTo>
                  <a:pt x="118599" y="0"/>
                </a:lnTo>
                <a:lnTo>
                  <a:pt x="118599" y="11858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8" name="Shape 178">
            <a:extLst>
              <a:ext uri="{FF2B5EF4-FFF2-40B4-BE49-F238E27FC236}">
                <a16:creationId xmlns:a16="http://schemas.microsoft.com/office/drawing/2014/main" id="{A688AF4E-AF5C-44FE-BD37-379A3AD714DF}"/>
              </a:ext>
            </a:extLst>
          </p:cNvPr>
          <p:cNvSpPr/>
          <p:nvPr/>
        </p:nvSpPr>
        <p:spPr>
          <a:xfrm>
            <a:off x="3227388" y="4164013"/>
            <a:ext cx="82550" cy="17462"/>
          </a:xfrm>
          <a:custGeom>
            <a:avLst/>
            <a:gdLst/>
            <a:ahLst/>
            <a:cxnLst/>
            <a:rect l="0" t="0" r="0" b="0"/>
            <a:pathLst>
              <a:path w="120000" h="120000" extrusionOk="0">
                <a:moveTo>
                  <a:pt x="104999" y="56190"/>
                </a:moveTo>
                <a:lnTo>
                  <a:pt x="37999" y="56190"/>
                </a:lnTo>
                <a:lnTo>
                  <a:pt x="71999" y="0"/>
                </a:lnTo>
                <a:lnTo>
                  <a:pt x="99999" y="35117"/>
                </a:lnTo>
                <a:lnTo>
                  <a:pt x="104999" y="56190"/>
                </a:lnTo>
                <a:close/>
              </a:path>
              <a:path w="120000" h="120000" extrusionOk="0">
                <a:moveTo>
                  <a:pt x="120000" y="119410"/>
                </a:moveTo>
                <a:lnTo>
                  <a:pt x="35999" y="119410"/>
                </a:lnTo>
                <a:lnTo>
                  <a:pt x="15998" y="63214"/>
                </a:lnTo>
                <a:lnTo>
                  <a:pt x="0" y="63214"/>
                </a:lnTo>
                <a:lnTo>
                  <a:pt x="0" y="14044"/>
                </a:lnTo>
                <a:lnTo>
                  <a:pt x="37999" y="56190"/>
                </a:lnTo>
                <a:lnTo>
                  <a:pt x="104999" y="56190"/>
                </a:lnTo>
                <a:lnTo>
                  <a:pt x="120000" y="1194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9" name="Shape 179">
            <a:extLst>
              <a:ext uri="{FF2B5EF4-FFF2-40B4-BE49-F238E27FC236}">
                <a16:creationId xmlns:a16="http://schemas.microsoft.com/office/drawing/2014/main" id="{E45C386F-A9B3-4B17-AA95-371D2C08B30F}"/>
              </a:ext>
            </a:extLst>
          </p:cNvPr>
          <p:cNvSpPr/>
          <p:nvPr/>
        </p:nvSpPr>
        <p:spPr>
          <a:xfrm>
            <a:off x="3252788" y="4122738"/>
            <a:ext cx="11112" cy="38100"/>
          </a:xfrm>
          <a:custGeom>
            <a:avLst/>
            <a:gdLst/>
            <a:ahLst/>
            <a:cxnLst/>
            <a:rect l="0" t="0" r="0" b="0"/>
            <a:pathLst>
              <a:path w="120000" h="120000" extrusionOk="0">
                <a:moveTo>
                  <a:pt x="0" y="119730"/>
                </a:moveTo>
                <a:lnTo>
                  <a:pt x="115199" y="0"/>
                </a:lnTo>
                <a:lnTo>
                  <a:pt x="115199" y="110022"/>
                </a:lnTo>
                <a:lnTo>
                  <a:pt x="0" y="11973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0" name="Shape 180">
            <a:extLst>
              <a:ext uri="{FF2B5EF4-FFF2-40B4-BE49-F238E27FC236}">
                <a16:creationId xmlns:a16="http://schemas.microsoft.com/office/drawing/2014/main" id="{23D9EC47-473A-4788-B674-C56F3A128463}"/>
              </a:ext>
            </a:extLst>
          </p:cNvPr>
          <p:cNvSpPr/>
          <p:nvPr/>
        </p:nvSpPr>
        <p:spPr>
          <a:xfrm>
            <a:off x="2898775" y="4064000"/>
            <a:ext cx="120650" cy="52388"/>
          </a:xfrm>
          <a:custGeom>
            <a:avLst/>
            <a:gdLst/>
            <a:ahLst/>
            <a:cxnLst/>
            <a:rect l="0" t="0" r="0" b="0"/>
            <a:pathLst>
              <a:path w="120000" h="120000" extrusionOk="0">
                <a:moveTo>
                  <a:pt x="31693" y="119416"/>
                </a:moveTo>
                <a:lnTo>
                  <a:pt x="0" y="119416"/>
                </a:lnTo>
                <a:lnTo>
                  <a:pt x="4133" y="72586"/>
                </a:lnTo>
                <a:lnTo>
                  <a:pt x="16535" y="0"/>
                </a:lnTo>
                <a:lnTo>
                  <a:pt x="118507" y="0"/>
                </a:lnTo>
                <a:lnTo>
                  <a:pt x="119885" y="2341"/>
                </a:lnTo>
                <a:lnTo>
                  <a:pt x="117473" y="18731"/>
                </a:lnTo>
                <a:lnTo>
                  <a:pt x="92325" y="18731"/>
                </a:lnTo>
                <a:lnTo>
                  <a:pt x="76541" y="39805"/>
                </a:lnTo>
                <a:lnTo>
                  <a:pt x="38583" y="39805"/>
                </a:lnTo>
                <a:lnTo>
                  <a:pt x="31693" y="79610"/>
                </a:lnTo>
                <a:lnTo>
                  <a:pt x="31693" y="119416"/>
                </a:lnTo>
                <a:close/>
              </a:path>
              <a:path w="120000" h="120000" extrusionOk="0">
                <a:moveTo>
                  <a:pt x="106105" y="53854"/>
                </a:moveTo>
                <a:lnTo>
                  <a:pt x="92325" y="18731"/>
                </a:lnTo>
                <a:lnTo>
                  <a:pt x="117473" y="18731"/>
                </a:lnTo>
                <a:lnTo>
                  <a:pt x="115751" y="30439"/>
                </a:lnTo>
                <a:lnTo>
                  <a:pt x="106105" y="53854"/>
                </a:lnTo>
                <a:close/>
              </a:path>
              <a:path w="120000" h="120000" extrusionOk="0">
                <a:moveTo>
                  <a:pt x="73033" y="105367"/>
                </a:moveTo>
                <a:lnTo>
                  <a:pt x="53741" y="96001"/>
                </a:lnTo>
                <a:lnTo>
                  <a:pt x="49607" y="60878"/>
                </a:lnTo>
                <a:lnTo>
                  <a:pt x="38583" y="39805"/>
                </a:lnTo>
                <a:lnTo>
                  <a:pt x="76541" y="39805"/>
                </a:lnTo>
                <a:lnTo>
                  <a:pt x="73033" y="44488"/>
                </a:lnTo>
                <a:lnTo>
                  <a:pt x="73033" y="105367"/>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1" name="Shape 181">
            <a:extLst>
              <a:ext uri="{FF2B5EF4-FFF2-40B4-BE49-F238E27FC236}">
                <a16:creationId xmlns:a16="http://schemas.microsoft.com/office/drawing/2014/main" id="{BF77F0F5-04B7-4978-B000-49DF69EA4F86}"/>
              </a:ext>
            </a:extLst>
          </p:cNvPr>
          <p:cNvSpPr/>
          <p:nvPr/>
        </p:nvSpPr>
        <p:spPr>
          <a:xfrm>
            <a:off x="2971801" y="4083051"/>
            <a:ext cx="15875" cy="28575"/>
          </a:xfrm>
          <a:custGeom>
            <a:avLst/>
            <a:gdLst/>
            <a:ahLst/>
            <a:cxnLst/>
            <a:rect l="0" t="0" r="0" b="0"/>
            <a:pathLst>
              <a:path w="120000" h="120000" extrusionOk="0">
                <a:moveTo>
                  <a:pt x="106672" y="118590"/>
                </a:moveTo>
                <a:lnTo>
                  <a:pt x="0" y="110120"/>
                </a:lnTo>
                <a:lnTo>
                  <a:pt x="0" y="0"/>
                </a:lnTo>
                <a:lnTo>
                  <a:pt x="42669" y="59295"/>
                </a:lnTo>
                <a:lnTo>
                  <a:pt x="117340" y="101646"/>
                </a:lnTo>
                <a:lnTo>
                  <a:pt x="106672" y="11859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2" name="Shape 182">
            <a:extLst>
              <a:ext uri="{FF2B5EF4-FFF2-40B4-BE49-F238E27FC236}">
                <a16:creationId xmlns:a16="http://schemas.microsoft.com/office/drawing/2014/main" id="{1FD078BB-0057-40EC-9E53-4FB5637233CA}"/>
              </a:ext>
            </a:extLst>
          </p:cNvPr>
          <p:cNvSpPr/>
          <p:nvPr/>
        </p:nvSpPr>
        <p:spPr>
          <a:xfrm>
            <a:off x="2871789" y="4113214"/>
            <a:ext cx="60325" cy="28575"/>
          </a:xfrm>
          <a:custGeom>
            <a:avLst/>
            <a:gdLst/>
            <a:ahLst/>
            <a:cxnLst/>
            <a:rect l="0" t="0" r="0" b="0"/>
            <a:pathLst>
              <a:path w="120000" h="120000" extrusionOk="0">
                <a:moveTo>
                  <a:pt x="33228" y="119314"/>
                </a:moveTo>
                <a:lnTo>
                  <a:pt x="13844" y="45254"/>
                </a:lnTo>
                <a:lnTo>
                  <a:pt x="0" y="4114"/>
                </a:lnTo>
                <a:lnTo>
                  <a:pt x="66461" y="0"/>
                </a:lnTo>
                <a:lnTo>
                  <a:pt x="119075" y="12342"/>
                </a:lnTo>
                <a:lnTo>
                  <a:pt x="33228" y="16457"/>
                </a:lnTo>
                <a:lnTo>
                  <a:pt x="33228" y="11931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3" name="Shape 183">
            <a:extLst>
              <a:ext uri="{FF2B5EF4-FFF2-40B4-BE49-F238E27FC236}">
                <a16:creationId xmlns:a16="http://schemas.microsoft.com/office/drawing/2014/main" id="{8338E576-33B4-42E3-9B31-BDEBBE302559}"/>
              </a:ext>
            </a:extLst>
          </p:cNvPr>
          <p:cNvSpPr/>
          <p:nvPr/>
        </p:nvSpPr>
        <p:spPr>
          <a:xfrm>
            <a:off x="2879725" y="4116389"/>
            <a:ext cx="33338" cy="60325"/>
          </a:xfrm>
          <a:custGeom>
            <a:avLst/>
            <a:gdLst/>
            <a:ahLst/>
            <a:cxnLst/>
            <a:rect l="0" t="0" r="0" b="0"/>
            <a:pathLst>
              <a:path w="120000" h="120000" extrusionOk="0">
                <a:moveTo>
                  <a:pt x="100800" y="119661"/>
                </a:moveTo>
                <a:lnTo>
                  <a:pt x="0" y="115605"/>
                </a:lnTo>
                <a:lnTo>
                  <a:pt x="9596" y="95323"/>
                </a:lnTo>
                <a:lnTo>
                  <a:pt x="28796" y="81126"/>
                </a:lnTo>
                <a:lnTo>
                  <a:pt x="33596" y="50704"/>
                </a:lnTo>
                <a:lnTo>
                  <a:pt x="33596" y="0"/>
                </a:lnTo>
                <a:lnTo>
                  <a:pt x="57600" y="8112"/>
                </a:lnTo>
                <a:lnTo>
                  <a:pt x="100800" y="24338"/>
                </a:lnTo>
                <a:lnTo>
                  <a:pt x="120000" y="54760"/>
                </a:lnTo>
                <a:lnTo>
                  <a:pt x="100800" y="81126"/>
                </a:lnTo>
                <a:lnTo>
                  <a:pt x="100800" y="119661"/>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4" name="Shape 184">
            <a:extLst>
              <a:ext uri="{FF2B5EF4-FFF2-40B4-BE49-F238E27FC236}">
                <a16:creationId xmlns:a16="http://schemas.microsoft.com/office/drawing/2014/main" id="{A5CB57C1-AF6B-4F46-854D-329D53138E6A}"/>
              </a:ext>
            </a:extLst>
          </p:cNvPr>
          <p:cNvSpPr/>
          <p:nvPr/>
        </p:nvSpPr>
        <p:spPr>
          <a:xfrm>
            <a:off x="2908301" y="4162425"/>
            <a:ext cx="66675" cy="20638"/>
          </a:xfrm>
          <a:custGeom>
            <a:avLst/>
            <a:gdLst/>
            <a:ahLst/>
            <a:cxnLst/>
            <a:rect l="0" t="0" r="0" b="0"/>
            <a:pathLst>
              <a:path w="120000" h="120000" extrusionOk="0">
                <a:moveTo>
                  <a:pt x="29793" y="120000"/>
                </a:moveTo>
                <a:lnTo>
                  <a:pt x="7448" y="89999"/>
                </a:lnTo>
                <a:lnTo>
                  <a:pt x="0" y="83998"/>
                </a:lnTo>
                <a:lnTo>
                  <a:pt x="0" y="0"/>
                </a:lnTo>
                <a:lnTo>
                  <a:pt x="9931" y="23996"/>
                </a:lnTo>
                <a:lnTo>
                  <a:pt x="79449" y="23996"/>
                </a:lnTo>
                <a:lnTo>
                  <a:pt x="101794" y="41997"/>
                </a:lnTo>
                <a:lnTo>
                  <a:pt x="114208" y="83998"/>
                </a:lnTo>
                <a:lnTo>
                  <a:pt x="119174" y="113999"/>
                </a:lnTo>
                <a:lnTo>
                  <a:pt x="29793" y="120000"/>
                </a:lnTo>
                <a:close/>
              </a:path>
              <a:path w="120000" h="120000" extrusionOk="0">
                <a:moveTo>
                  <a:pt x="79449" y="23996"/>
                </a:moveTo>
                <a:lnTo>
                  <a:pt x="9931" y="23996"/>
                </a:lnTo>
                <a:lnTo>
                  <a:pt x="64552" y="11996"/>
                </a:lnTo>
                <a:lnTo>
                  <a:pt x="79449" y="23996"/>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5" name="Shape 185">
            <a:extLst>
              <a:ext uri="{FF2B5EF4-FFF2-40B4-BE49-F238E27FC236}">
                <a16:creationId xmlns:a16="http://schemas.microsoft.com/office/drawing/2014/main" id="{6979EAD7-79DC-47A1-952B-0B1AA410EEB8}"/>
              </a:ext>
            </a:extLst>
          </p:cNvPr>
          <p:cNvSpPr/>
          <p:nvPr/>
        </p:nvSpPr>
        <p:spPr>
          <a:xfrm>
            <a:off x="2905126" y="4113213"/>
            <a:ext cx="49213" cy="44450"/>
          </a:xfrm>
          <a:custGeom>
            <a:avLst/>
            <a:gdLst/>
            <a:ahLst/>
            <a:cxnLst/>
            <a:rect l="0" t="0" r="0" b="0"/>
            <a:pathLst>
              <a:path w="120000" h="120000" extrusionOk="0">
                <a:moveTo>
                  <a:pt x="68571" y="120001"/>
                </a:moveTo>
                <a:lnTo>
                  <a:pt x="68571" y="24000"/>
                </a:lnTo>
                <a:lnTo>
                  <a:pt x="0" y="0"/>
                </a:lnTo>
                <a:lnTo>
                  <a:pt x="120000" y="5333"/>
                </a:lnTo>
                <a:lnTo>
                  <a:pt x="102857" y="29333"/>
                </a:lnTo>
                <a:lnTo>
                  <a:pt x="85714" y="69334"/>
                </a:lnTo>
                <a:lnTo>
                  <a:pt x="85714" y="117335"/>
                </a:lnTo>
                <a:lnTo>
                  <a:pt x="68571" y="120001"/>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6" name="Shape 186">
            <a:extLst>
              <a:ext uri="{FF2B5EF4-FFF2-40B4-BE49-F238E27FC236}">
                <a16:creationId xmlns:a16="http://schemas.microsoft.com/office/drawing/2014/main" id="{BF9ABFE8-81B2-47B0-ACCB-CF321FBAAD58}"/>
              </a:ext>
            </a:extLst>
          </p:cNvPr>
          <p:cNvSpPr/>
          <p:nvPr/>
        </p:nvSpPr>
        <p:spPr>
          <a:xfrm>
            <a:off x="2922589" y="4152900"/>
            <a:ext cx="9525" cy="7938"/>
          </a:xfrm>
          <a:custGeom>
            <a:avLst/>
            <a:gdLst/>
            <a:ahLst/>
            <a:cxnLst/>
            <a:rect l="0" t="0" r="0" b="0"/>
            <a:pathLst>
              <a:path w="120000" h="120000" extrusionOk="0">
                <a:moveTo>
                  <a:pt x="0" y="117809"/>
                </a:moveTo>
                <a:lnTo>
                  <a:pt x="118599" y="0"/>
                </a:lnTo>
                <a:lnTo>
                  <a:pt x="118599" y="91627"/>
                </a:lnTo>
                <a:lnTo>
                  <a:pt x="0" y="117809"/>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7" name="Shape 187">
            <a:extLst>
              <a:ext uri="{FF2B5EF4-FFF2-40B4-BE49-F238E27FC236}">
                <a16:creationId xmlns:a16="http://schemas.microsoft.com/office/drawing/2014/main" id="{CC326266-5130-4B6C-9FC0-5A3EEE45B6DF}"/>
              </a:ext>
            </a:extLst>
          </p:cNvPr>
          <p:cNvSpPr/>
          <p:nvPr/>
        </p:nvSpPr>
        <p:spPr>
          <a:xfrm>
            <a:off x="2932113" y="4098926"/>
            <a:ext cx="0" cy="60325"/>
          </a:xfrm>
          <a:custGeom>
            <a:avLst/>
            <a:gdLst/>
            <a:ahLst/>
            <a:cxnLst/>
            <a:rect l="0" t="0" r="0" b="0"/>
            <a:pathLst>
              <a:path w="120000" h="120000" extrusionOk="0">
                <a:moveTo>
                  <a:pt x="0" y="0"/>
                </a:moveTo>
                <a:lnTo>
                  <a:pt x="0" y="120000"/>
                </a:lnTo>
              </a:path>
            </a:pathLst>
          </a:custGeom>
          <a:noFill/>
          <a:ln w="9525" cap="flat" cmpd="sng">
            <a:solidFill>
              <a:srgbClr val="000000"/>
            </a:solidFill>
            <a:prstDash val="solid"/>
            <a:round/>
            <a:headEnd type="none" w="med" len="med"/>
            <a:tailEnd type="none" w="med" len="med"/>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8" name="Shape 188">
            <a:extLst>
              <a:ext uri="{FF2B5EF4-FFF2-40B4-BE49-F238E27FC236}">
                <a16:creationId xmlns:a16="http://schemas.microsoft.com/office/drawing/2014/main" id="{4AE4E9EA-64F1-4170-BEB5-755CC6FBE797}"/>
              </a:ext>
            </a:extLst>
          </p:cNvPr>
          <p:cNvSpPr/>
          <p:nvPr/>
        </p:nvSpPr>
        <p:spPr>
          <a:xfrm>
            <a:off x="2940051" y="4138613"/>
            <a:ext cx="60325" cy="42862"/>
          </a:xfrm>
          <a:custGeom>
            <a:avLst/>
            <a:gdLst/>
            <a:ahLst/>
            <a:cxnLst/>
            <a:rect l="0" t="0" r="0" b="0"/>
            <a:pathLst>
              <a:path w="120000" h="120000" extrusionOk="0">
                <a:moveTo>
                  <a:pt x="95095" y="119762"/>
                </a:moveTo>
                <a:lnTo>
                  <a:pt x="95095" y="102653"/>
                </a:lnTo>
                <a:lnTo>
                  <a:pt x="78793" y="74138"/>
                </a:lnTo>
                <a:lnTo>
                  <a:pt x="67925" y="59881"/>
                </a:lnTo>
                <a:lnTo>
                  <a:pt x="48906" y="51326"/>
                </a:lnTo>
                <a:lnTo>
                  <a:pt x="0" y="51326"/>
                </a:lnTo>
                <a:lnTo>
                  <a:pt x="0" y="0"/>
                </a:lnTo>
                <a:lnTo>
                  <a:pt x="5434" y="37069"/>
                </a:lnTo>
                <a:lnTo>
                  <a:pt x="54340" y="39920"/>
                </a:lnTo>
                <a:lnTo>
                  <a:pt x="97812" y="65584"/>
                </a:lnTo>
                <a:lnTo>
                  <a:pt x="119548" y="116910"/>
                </a:lnTo>
                <a:lnTo>
                  <a:pt x="95095" y="119762"/>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9" name="Shape 189">
            <a:extLst>
              <a:ext uri="{FF2B5EF4-FFF2-40B4-BE49-F238E27FC236}">
                <a16:creationId xmlns:a16="http://schemas.microsoft.com/office/drawing/2014/main" id="{230968A6-9351-4695-98B5-517C7CF0465E}"/>
              </a:ext>
            </a:extLst>
          </p:cNvPr>
          <p:cNvSpPr/>
          <p:nvPr/>
        </p:nvSpPr>
        <p:spPr>
          <a:xfrm>
            <a:off x="2943225" y="4175125"/>
            <a:ext cx="46038" cy="7938"/>
          </a:xfrm>
          <a:custGeom>
            <a:avLst/>
            <a:gdLst/>
            <a:ahLst/>
            <a:cxnLst/>
            <a:rect l="0" t="0" r="0" b="0"/>
            <a:pathLst>
              <a:path w="120000" h="120000" extrusionOk="0">
                <a:moveTo>
                  <a:pt x="111599" y="118588"/>
                </a:moveTo>
                <a:lnTo>
                  <a:pt x="0" y="101647"/>
                </a:lnTo>
                <a:lnTo>
                  <a:pt x="118799" y="0"/>
                </a:lnTo>
                <a:lnTo>
                  <a:pt x="118799" y="101647"/>
                </a:lnTo>
                <a:lnTo>
                  <a:pt x="111599" y="118588"/>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90" name="Shape 190">
            <a:extLst>
              <a:ext uri="{FF2B5EF4-FFF2-40B4-BE49-F238E27FC236}">
                <a16:creationId xmlns:a16="http://schemas.microsoft.com/office/drawing/2014/main" id="{E69F8F45-8C70-4A6A-A1A4-8E2602F67802}"/>
              </a:ext>
            </a:extLst>
          </p:cNvPr>
          <p:cNvSpPr/>
          <p:nvPr/>
        </p:nvSpPr>
        <p:spPr>
          <a:xfrm>
            <a:off x="2879725" y="4176714"/>
            <a:ext cx="31750" cy="7937"/>
          </a:xfrm>
          <a:custGeom>
            <a:avLst/>
            <a:gdLst/>
            <a:ahLst/>
            <a:cxnLst/>
            <a:rect l="0" t="0" r="0" b="0"/>
            <a:pathLst>
              <a:path w="120000" h="120000" extrusionOk="0">
                <a:moveTo>
                  <a:pt x="0" y="118577"/>
                </a:moveTo>
                <a:lnTo>
                  <a:pt x="10286" y="0"/>
                </a:lnTo>
                <a:lnTo>
                  <a:pt x="108003" y="33871"/>
                </a:lnTo>
                <a:lnTo>
                  <a:pt x="118289" y="101635"/>
                </a:lnTo>
                <a:lnTo>
                  <a:pt x="0" y="118577"/>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91" name="Shape 191">
            <a:extLst>
              <a:ext uri="{FF2B5EF4-FFF2-40B4-BE49-F238E27FC236}">
                <a16:creationId xmlns:a16="http://schemas.microsoft.com/office/drawing/2014/main" id="{60A7BB5F-D114-4B32-B07A-7F463993317D}"/>
              </a:ext>
            </a:extLst>
          </p:cNvPr>
          <p:cNvSpPr/>
          <p:nvPr/>
        </p:nvSpPr>
        <p:spPr>
          <a:xfrm>
            <a:off x="3205164" y="4173539"/>
            <a:ext cx="33337" cy="9525"/>
          </a:xfrm>
          <a:custGeom>
            <a:avLst/>
            <a:gdLst/>
            <a:ahLst/>
            <a:cxnLst/>
            <a:rect l="0" t="0" r="0" b="0"/>
            <a:pathLst>
              <a:path w="120000" h="120000" extrusionOk="0">
                <a:moveTo>
                  <a:pt x="0" y="115190"/>
                </a:moveTo>
                <a:lnTo>
                  <a:pt x="14400" y="0"/>
                </a:lnTo>
                <a:lnTo>
                  <a:pt x="100796" y="14390"/>
                </a:lnTo>
                <a:lnTo>
                  <a:pt x="120000" y="100790"/>
                </a:lnTo>
                <a:lnTo>
                  <a:pt x="0" y="11519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92" name="Shape 192">
            <a:extLst>
              <a:ext uri="{FF2B5EF4-FFF2-40B4-BE49-F238E27FC236}">
                <a16:creationId xmlns:a16="http://schemas.microsoft.com/office/drawing/2014/main" id="{57F92BCC-5476-4D5D-AD8E-EF6EBC9DFB8E}"/>
              </a:ext>
            </a:extLst>
          </p:cNvPr>
          <p:cNvSpPr/>
          <p:nvPr/>
        </p:nvSpPr>
        <p:spPr>
          <a:xfrm>
            <a:off x="3248026" y="4152901"/>
            <a:ext cx="80963" cy="28575"/>
          </a:xfrm>
          <a:custGeom>
            <a:avLst/>
            <a:gdLst/>
            <a:ahLst/>
            <a:cxnLst/>
            <a:rect l="0" t="0" r="0" b="0"/>
            <a:pathLst>
              <a:path w="120000" h="120000" extrusionOk="0">
                <a:moveTo>
                  <a:pt x="0" y="42353"/>
                </a:moveTo>
                <a:lnTo>
                  <a:pt x="24338" y="0"/>
                </a:lnTo>
                <a:lnTo>
                  <a:pt x="66930" y="4235"/>
                </a:lnTo>
                <a:lnTo>
                  <a:pt x="82253" y="21176"/>
                </a:lnTo>
                <a:lnTo>
                  <a:pt x="28394" y="21176"/>
                </a:lnTo>
                <a:lnTo>
                  <a:pt x="0" y="42353"/>
                </a:lnTo>
                <a:close/>
              </a:path>
              <a:path w="120000" h="120000" extrusionOk="0">
                <a:moveTo>
                  <a:pt x="119663" y="118590"/>
                </a:moveTo>
                <a:lnTo>
                  <a:pt x="105465" y="118590"/>
                </a:lnTo>
                <a:lnTo>
                  <a:pt x="105465" y="97414"/>
                </a:lnTo>
                <a:lnTo>
                  <a:pt x="93296" y="55060"/>
                </a:lnTo>
                <a:lnTo>
                  <a:pt x="62873" y="25412"/>
                </a:lnTo>
                <a:lnTo>
                  <a:pt x="28394" y="21176"/>
                </a:lnTo>
                <a:lnTo>
                  <a:pt x="82253" y="21176"/>
                </a:lnTo>
                <a:lnTo>
                  <a:pt x="101409" y="42353"/>
                </a:lnTo>
                <a:lnTo>
                  <a:pt x="117635" y="88943"/>
                </a:lnTo>
                <a:lnTo>
                  <a:pt x="119663" y="11859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93" name="Shape 193">
            <a:extLst>
              <a:ext uri="{FF2B5EF4-FFF2-40B4-BE49-F238E27FC236}">
                <a16:creationId xmlns:a16="http://schemas.microsoft.com/office/drawing/2014/main" id="{893513EC-FD13-4947-AD17-930A0F548C2C}"/>
              </a:ext>
            </a:extLst>
          </p:cNvPr>
          <p:cNvSpPr/>
          <p:nvPr/>
        </p:nvSpPr>
        <p:spPr>
          <a:xfrm>
            <a:off x="3287713" y="4175126"/>
            <a:ext cx="31750" cy="4763"/>
          </a:xfrm>
          <a:custGeom>
            <a:avLst/>
            <a:gdLst/>
            <a:ahLst/>
            <a:cxnLst/>
            <a:rect l="0" t="0" r="0" b="0"/>
            <a:pathLst>
              <a:path w="120000" h="120000" extrusionOk="0">
                <a:moveTo>
                  <a:pt x="118285" y="120000"/>
                </a:moveTo>
                <a:lnTo>
                  <a:pt x="0" y="120000"/>
                </a:lnTo>
                <a:lnTo>
                  <a:pt x="118285" y="0"/>
                </a:lnTo>
                <a:lnTo>
                  <a:pt x="118285"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698" name="Shape 194">
            <a:extLst>
              <a:ext uri="{FF2B5EF4-FFF2-40B4-BE49-F238E27FC236}">
                <a16:creationId xmlns:a16="http://schemas.microsoft.com/office/drawing/2014/main" id="{DF72708A-8479-44B6-96FD-43372E2E7F42}"/>
              </a:ext>
            </a:extLst>
          </p:cNvPr>
          <p:cNvSpPr>
            <a:spLocks noGrp="1"/>
          </p:cNvSpPr>
          <p:nvPr>
            <p:ph type="sldNum" sz="quarter" idx="12"/>
          </p:nvPr>
        </p:nvSpPr>
        <p:spPr>
          <a:xfrm>
            <a:off x="9936164" y="5543551"/>
            <a:ext cx="317308" cy="369569"/>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2937EDFD-5E91-49D8-9DEB-113C3E402FEC}" type="slidenum">
              <a:rPr lang="vi-VN" altLang="vi-VN">
                <a:solidFill>
                  <a:srgbClr val="800080"/>
                </a:solidFill>
                <a:latin typeface="Times New Roman" panose="02020603050405020304" pitchFamily="18" charset="0"/>
                <a:cs typeface="Times New Roman" panose="02020603050405020304" pitchFamily="18" charset="0"/>
              </a:rPr>
              <a:pPr/>
              <a:t>3</a:t>
            </a:fld>
            <a:endParaRPr lang="vi-VN" altLang="vi-VN">
              <a:solidFill>
                <a:srgbClr val="80008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object 2">
            <a:extLst>
              <a:ext uri="{FF2B5EF4-FFF2-40B4-BE49-F238E27FC236}">
                <a16:creationId xmlns:a16="http://schemas.microsoft.com/office/drawing/2014/main" id="{E88C784B-BD8D-4AAA-A73C-70702887626A}"/>
              </a:ext>
            </a:extLst>
          </p:cNvPr>
          <p:cNvSpPr txBox="1">
            <a:spLocks noChangeArrowheads="1"/>
          </p:cNvSpPr>
          <p:nvPr/>
        </p:nvSpPr>
        <p:spPr bwMode="auto">
          <a:xfrm>
            <a:off x="2846896" y="215900"/>
            <a:ext cx="8927182" cy="1301751"/>
          </a:xfrm>
          <a:prstGeom prst="rect">
            <a:avLst/>
          </a:prstGeom>
        </p:spPr>
        <p:txBody>
          <a:bodyPr vert="horz" lIns="0" tIns="46700" rIns="0" bIns="0" rtlCol="0" anchor="t">
            <a:normAutofit fontScale="97500"/>
          </a:bodyPr>
          <a:lstStyle>
            <a:lvl1pPr marL="838200">
              <a:spcBef>
                <a:spcPct val="0"/>
              </a:spcBef>
              <a:buSzPct val="25000"/>
              <a:buNone/>
              <a:defRPr sz="3600" b="1">
                <a:solidFill>
                  <a:srgbClr val="7030A0"/>
                </a:solidFill>
                <a:latin typeface="Comic Sans MS" panose="030F0702030302020204" pitchFamily="66" charset="0"/>
                <a:ea typeface="+mj-ea"/>
                <a:cs typeface="Arial" panose="020B060402020202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en-US"/>
              <a:t>Các</a:t>
            </a:r>
            <a:r>
              <a:rPr lang="vi-VN" altLang="en-US"/>
              <a:t> </a:t>
            </a:r>
            <a:r>
              <a:rPr lang="en-US" altLang="en-US"/>
              <a:t>kỹ thuật </a:t>
            </a:r>
            <a:r>
              <a:rPr lang="vi-VN" altLang="en-US"/>
              <a:t>QA</a:t>
            </a:r>
            <a:r>
              <a:rPr lang="en-US" altLang="en-US"/>
              <a:t> tự động và</a:t>
            </a:r>
            <a:r>
              <a:rPr lang="vi-VN" altLang="en-US"/>
              <a:t> mạnh mẽ </a:t>
            </a:r>
            <a:r>
              <a:rPr lang="en-US" altLang="en-US"/>
              <a:t>cần cho đặc tả chính thức</a:t>
            </a:r>
          </a:p>
        </p:txBody>
      </p:sp>
      <p:sp>
        <p:nvSpPr>
          <p:cNvPr id="80899" name="object 3">
            <a:extLst>
              <a:ext uri="{FF2B5EF4-FFF2-40B4-BE49-F238E27FC236}">
                <a16:creationId xmlns:a16="http://schemas.microsoft.com/office/drawing/2014/main" id="{C9D6AB47-D83A-42D0-A194-8CEBE066470A}"/>
              </a:ext>
            </a:extLst>
          </p:cNvPr>
          <p:cNvSpPr>
            <a:spLocks noChangeArrowheads="1"/>
          </p:cNvSpPr>
          <p:nvPr/>
        </p:nvSpPr>
        <p:spPr bwMode="auto">
          <a:xfrm>
            <a:off x="5145088" y="5429251"/>
            <a:ext cx="1847850" cy="7413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0900" name="object 4">
            <a:extLst>
              <a:ext uri="{FF2B5EF4-FFF2-40B4-BE49-F238E27FC236}">
                <a16:creationId xmlns:a16="http://schemas.microsoft.com/office/drawing/2014/main" id="{290B6FCF-0F38-4A46-A2DC-54888FB38659}"/>
              </a:ext>
            </a:extLst>
          </p:cNvPr>
          <p:cNvSpPr txBox="1">
            <a:spLocks noChangeArrowheads="1"/>
          </p:cNvSpPr>
          <p:nvPr/>
        </p:nvSpPr>
        <p:spPr bwMode="auto">
          <a:xfrm>
            <a:off x="2376488" y="1657351"/>
            <a:ext cx="7499350" cy="471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marL="755650">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Kiểm tra phát biểu </a:t>
            </a:r>
            <a:endParaRPr lang="en-US" altLang="en-US">
              <a:solidFill>
                <a:schemeClr val="bg1"/>
              </a:solidFill>
              <a:latin typeface="Comic Sans MS" panose="030F0702030302020204" pitchFamily="66" charset="0"/>
            </a:endParaRPr>
          </a:p>
          <a:p>
            <a:pPr lvl="1">
              <a:lnSpc>
                <a:spcPct val="100000"/>
              </a:lnSpc>
              <a:spcBef>
                <a:spcPts val="10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e.g. </a:t>
            </a:r>
            <a:r>
              <a:rPr lang="en-US" altLang="en-US" b="1"/>
              <a:t>đúng cú pháp, chính tả, ngữ nghĩa</a:t>
            </a:r>
            <a:endParaRPr lang="en-US" altLang="en-US" sz="2000">
              <a:solidFill>
                <a:schemeClr val="bg1"/>
              </a:solidFill>
              <a:latin typeface="Comic Sans MS" panose="030F0702030302020204" pitchFamily="66" charset="0"/>
            </a:endParaRPr>
          </a:p>
          <a:p>
            <a:pPr>
              <a:lnSpc>
                <a:spcPct val="100000"/>
              </a:lnSpc>
              <a:spcBef>
                <a:spcPts val="175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Kiểm tra tính nhất quán/hoàn thiện của ngôn ngữ</a:t>
            </a:r>
            <a:endParaRPr lang="en-US" altLang="en-US">
              <a:solidFill>
                <a:schemeClr val="bg1"/>
              </a:solidFill>
              <a:latin typeface="Comic Sans MS" panose="030F0702030302020204" pitchFamily="66" charset="0"/>
            </a:endParaRPr>
          </a:p>
          <a:p>
            <a:pPr lvl="1">
              <a:lnSpc>
                <a:spcPct val="100000"/>
              </a:lnSpc>
              <a:spcBef>
                <a:spcPts val="98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e.g. Bảng SCR (Software Change Request) này có đại diện cho toàn bộ I/O ?</a:t>
            </a:r>
            <a:endParaRPr lang="en-US" altLang="en-US" sz="2000">
              <a:solidFill>
                <a:schemeClr val="bg1"/>
              </a:solidFill>
              <a:latin typeface="Comic Sans MS" panose="030F0702030302020204" pitchFamily="66" charset="0"/>
            </a:endParaRPr>
          </a:p>
          <a:p>
            <a:pPr lvl="1">
              <a:lnSpc>
                <a:spcPct val="100000"/>
              </a:lnSpc>
              <a:spcBef>
                <a:spcPts val="50"/>
              </a:spcBef>
              <a:buClr>
                <a:srgbClr val="800080"/>
              </a:buClr>
              <a:buFont typeface="Comic Sans MS" panose="030F0702030302020204" pitchFamily="66" charset="0"/>
              <a:buChar char="–"/>
            </a:pPr>
            <a:endParaRPr lang="en-US" altLang="en-US" sz="1600">
              <a:solidFill>
                <a:schemeClr val="bg1"/>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Xác định tính chất</a:t>
            </a:r>
            <a:endParaRPr lang="en-US" altLang="en-US">
              <a:solidFill>
                <a:schemeClr val="bg1"/>
              </a:solidFill>
              <a:latin typeface="Comic Sans MS" panose="030F0702030302020204" pitchFamily="66" charset="0"/>
            </a:endParaRPr>
          </a:p>
          <a:p>
            <a:pPr lvl="1">
              <a:lnSpc>
                <a:spcPct val="100000"/>
              </a:lnSpc>
              <a:spcBef>
                <a:spcPts val="12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Thuật toán : kiểm tra mô hình</a:t>
            </a:r>
            <a:endParaRPr lang="en-US" altLang="en-US" sz="2000">
              <a:solidFill>
                <a:schemeClr val="bg1"/>
              </a:solidFill>
              <a:latin typeface="Comic Sans MS" panose="030F0702030302020204" pitchFamily="66" charset="0"/>
            </a:endParaRPr>
          </a:p>
          <a:p>
            <a:pPr lvl="1">
              <a:lnSpc>
                <a:spcPct val="100000"/>
              </a:lnSpc>
              <a:spcBef>
                <a:spcPts val="14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Suy luận : chứng minh định lý</a:t>
            </a:r>
            <a:endParaRPr lang="en-US" altLang="en-US" sz="2000">
              <a:solidFill>
                <a:schemeClr val="bg1"/>
              </a:solidFill>
              <a:latin typeface="Comic Sans MS" panose="030F0702030302020204" pitchFamily="66" charset="0"/>
            </a:endParaRPr>
          </a:p>
          <a:p>
            <a:pPr eaLnBrk="1" hangingPunct="1">
              <a:lnSpc>
                <a:spcPct val="100000"/>
              </a:lnSpc>
              <a:spcBef>
                <a:spcPct val="0"/>
              </a:spcBef>
            </a:pPr>
            <a:endParaRPr lang="en-US" altLang="en-US" sz="2000">
              <a:solidFill>
                <a:schemeClr val="bg1"/>
              </a:solidFill>
              <a:latin typeface="Times New Roman" panose="02020603050405020304" pitchFamily="18" charset="0"/>
              <a:cs typeface="Times New Roman" panose="02020603050405020304" pitchFamily="18" charset="0"/>
            </a:endParaRPr>
          </a:p>
          <a:p>
            <a:pPr>
              <a:lnSpc>
                <a:spcPct val="100000"/>
              </a:lnSpc>
              <a:spcBef>
                <a:spcPts val="38"/>
              </a:spcBef>
            </a:pPr>
            <a:endParaRPr lang="en-US" altLang="en-US" sz="2000">
              <a:solidFill>
                <a:schemeClr val="bg1"/>
              </a:solidFill>
              <a:latin typeface="Times New Roman" panose="02020603050405020304" pitchFamily="18" charset="0"/>
              <a:cs typeface="Times New Roman" panose="02020603050405020304" pitchFamily="18" charset="0"/>
            </a:endParaRPr>
          </a:p>
          <a:p>
            <a:pPr algn="ctr" eaLnBrk="1" hangingPunct="1">
              <a:lnSpc>
                <a:spcPct val="100000"/>
              </a:lnSpc>
              <a:spcBef>
                <a:spcPct val="0"/>
              </a:spcBef>
            </a:pPr>
            <a:r>
              <a:rPr lang="en-US" altLang="en-US" sz="2800" b="1">
                <a:solidFill>
                  <a:srgbClr val="35216F"/>
                </a:solidFill>
                <a:latin typeface="Symbol" panose="05050102010706020507" pitchFamily="18" charset="2"/>
              </a:rPr>
              <a:t></a:t>
            </a:r>
            <a:r>
              <a:rPr lang="en-US" altLang="en-US" sz="2400">
                <a:solidFill>
                  <a:srgbClr val="35216F"/>
                </a:solidFill>
                <a:latin typeface="Arial" panose="020B0604020202020204" pitchFamily="34" charset="0"/>
                <a:cs typeface="Arial" panose="020B0604020202020204" pitchFamily="34" charset="0"/>
              </a:rPr>
              <a:t>x</a:t>
            </a:r>
            <a:r>
              <a:rPr lang="en-US" altLang="en-US" sz="2800" b="1">
                <a:solidFill>
                  <a:srgbClr val="35216F"/>
                </a:solidFill>
                <a:latin typeface="Symbol" panose="05050102010706020507" pitchFamily="18" charset="2"/>
              </a:rPr>
              <a:t></a:t>
            </a:r>
            <a:r>
              <a:rPr lang="en-US" altLang="en-US" sz="2400">
                <a:solidFill>
                  <a:srgbClr val="35216F"/>
                </a:solidFill>
                <a:latin typeface="Arial" panose="020B0604020202020204" pitchFamily="34" charset="0"/>
                <a:cs typeface="Arial" panose="020B0604020202020204" pitchFamily="34" charset="0"/>
              </a:rPr>
              <a:t>y</a:t>
            </a:r>
            <a:endParaRPr lang="en-US" altLang="en-US" sz="2400">
              <a:solidFill>
                <a:schemeClr val="bg1"/>
              </a:solidFill>
              <a:latin typeface="Arial" panose="020B0604020202020204" pitchFamily="34" charset="0"/>
              <a:cs typeface="Arial" panose="020B0604020202020204" pitchFamily="34" charset="0"/>
            </a:endParaRPr>
          </a:p>
        </p:txBody>
      </p:sp>
      <p:sp>
        <p:nvSpPr>
          <p:cNvPr id="80901" name="object 5">
            <a:extLst>
              <a:ext uri="{FF2B5EF4-FFF2-40B4-BE49-F238E27FC236}">
                <a16:creationId xmlns:a16="http://schemas.microsoft.com/office/drawing/2014/main" id="{9ADE510A-B881-4DF4-AF05-75640B49D0E7}"/>
              </a:ext>
            </a:extLst>
          </p:cNvPr>
          <p:cNvSpPr>
            <a:spLocks noChangeArrowheads="1"/>
          </p:cNvSpPr>
          <p:nvPr/>
        </p:nvSpPr>
        <p:spPr bwMode="auto">
          <a:xfrm>
            <a:off x="2513013" y="5437189"/>
            <a:ext cx="950912" cy="9493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0902" name="object 6">
            <a:extLst>
              <a:ext uri="{FF2B5EF4-FFF2-40B4-BE49-F238E27FC236}">
                <a16:creationId xmlns:a16="http://schemas.microsoft.com/office/drawing/2014/main" id="{4CD65AD8-EA5A-4901-9991-2DA0764E332F}"/>
              </a:ext>
            </a:extLst>
          </p:cNvPr>
          <p:cNvSpPr>
            <a:spLocks noChangeArrowheads="1"/>
          </p:cNvSpPr>
          <p:nvPr/>
        </p:nvSpPr>
        <p:spPr bwMode="auto">
          <a:xfrm>
            <a:off x="1827214" y="187325"/>
            <a:ext cx="898525" cy="89693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0903" name="object 7">
            <a:extLst>
              <a:ext uri="{FF2B5EF4-FFF2-40B4-BE49-F238E27FC236}">
                <a16:creationId xmlns:a16="http://schemas.microsoft.com/office/drawing/2014/main" id="{4FBAA081-71B8-4123-AC0B-D0E5C6E10A07}"/>
              </a:ext>
            </a:extLst>
          </p:cNvPr>
          <p:cNvSpPr>
            <a:spLocks noChangeArrowheads="1"/>
          </p:cNvSpPr>
          <p:nvPr/>
        </p:nvSpPr>
        <p:spPr bwMode="auto">
          <a:xfrm>
            <a:off x="8807451" y="4949825"/>
            <a:ext cx="1304925" cy="15494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 name="Slide Number Placeholder 1">
            <a:extLst>
              <a:ext uri="{FF2B5EF4-FFF2-40B4-BE49-F238E27FC236}">
                <a16:creationId xmlns:a16="http://schemas.microsoft.com/office/drawing/2014/main" id="{9A1F063D-2405-41E4-888B-359D148E0F0A}"/>
              </a:ext>
            </a:extLst>
          </p:cNvPr>
          <p:cNvSpPr>
            <a:spLocks noGrp="1"/>
          </p:cNvSpPr>
          <p:nvPr>
            <p:ph type="sldNum" sz="quarter" idx="12"/>
          </p:nvPr>
        </p:nvSpPr>
        <p:spPr/>
        <p:txBody>
          <a:bodyPr/>
          <a:lstStyle/>
          <a:p>
            <a:fld id="{BF1D70A4-F7F0-4D7F-A7A8-6127ED912B67}"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0A54ED0-51F1-4183-9806-A5A5B2DEB424}"/>
              </a:ext>
            </a:extLst>
          </p:cNvPr>
          <p:cNvSpPr txBox="1">
            <a:spLocks noGrp="1"/>
          </p:cNvSpPr>
          <p:nvPr>
            <p:ph type="title"/>
          </p:nvPr>
        </p:nvSpPr>
        <p:spPr>
          <a:xfrm>
            <a:off x="1828801" y="77788"/>
            <a:ext cx="8651875" cy="760412"/>
          </a:xfrm>
        </p:spPr>
        <p:txBody>
          <a:bodyPr vert="horz" lIns="0" tIns="258445" rIns="0" bIns="0" rtlCol="0" anchor="t">
            <a:spAutoFit/>
          </a:bodyPr>
          <a:lstStyle/>
          <a:p>
            <a:pPr marL="2155190">
              <a:defRPr/>
            </a:pPr>
            <a:r>
              <a:rPr lang="en-US" sz="3200" spc="-15" dirty="0"/>
              <a:t>Kiểm tra cách </a:t>
            </a:r>
            <a:r>
              <a:rPr lang="en-US" sz="3200" spc="-15"/>
              <a:t>diễn đạt</a:t>
            </a:r>
            <a:endParaRPr sz="3200" spc="-15" dirty="0"/>
          </a:p>
        </p:txBody>
      </p:sp>
      <p:sp>
        <p:nvSpPr>
          <p:cNvPr id="82947" name="object 3">
            <a:extLst>
              <a:ext uri="{FF2B5EF4-FFF2-40B4-BE49-F238E27FC236}">
                <a16:creationId xmlns:a16="http://schemas.microsoft.com/office/drawing/2014/main" id="{5CD6AC52-658F-4A74-94FD-DA22B15A5F08}"/>
              </a:ext>
            </a:extLst>
          </p:cNvPr>
          <p:cNvSpPr txBox="1">
            <a:spLocks noChangeArrowheads="1"/>
          </p:cNvSpPr>
          <p:nvPr/>
        </p:nvSpPr>
        <p:spPr bwMode="auto">
          <a:xfrm>
            <a:off x="1895475" y="1343025"/>
            <a:ext cx="8451850"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bg1"/>
                </a:solidFill>
                <a:latin typeface="Arial" panose="020B0604020202020204" pitchFamily="34" charset="0"/>
                <a:cs typeface="Source Han Sans CN Regular" charset="0"/>
              </a:defRPr>
            </a:lvl1pPr>
            <a:lvl2pPr marL="755650">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Kiểm tra chính tả với ngữ pháp</a:t>
            </a:r>
          </a:p>
          <a:p>
            <a:pPr eaLnBrk="1" hangingPunct="1">
              <a:buClr>
                <a:srgbClr val="800080"/>
              </a:buClr>
              <a:buSzPct val="68000"/>
            </a:pPr>
            <a:r>
              <a:rPr lang="en-US" altLang="en-US" sz="2200">
                <a:solidFill>
                  <a:srgbClr val="35216F"/>
                </a:solidFill>
                <a:latin typeface="Comic Sans MS" panose="030F0702030302020204" pitchFamily="66" charset="0"/>
              </a:rPr>
              <a:t>	- </a:t>
            </a:r>
            <a:r>
              <a:rPr lang="en-US" altLang="en-US" sz="2000">
                <a:solidFill>
                  <a:srgbClr val="009999"/>
                </a:solidFill>
                <a:latin typeface="Comic Sans MS" panose="030F0702030302020204" pitchFamily="66" charset="0"/>
              </a:rPr>
              <a:t>e.g.	</a:t>
            </a:r>
            <a:r>
              <a:rPr lang="en-US" altLang="en-US" sz="2000">
                <a:solidFill>
                  <a:srgbClr val="777777"/>
                </a:solidFill>
                <a:cs typeface="Arial" panose="020B0604020202020204" pitchFamily="34" charset="0"/>
              </a:rPr>
              <a:t>bc?</a:t>
            </a:r>
            <a:r>
              <a:rPr lang="en-US" altLang="en-US" sz="2000">
                <a:solidFill>
                  <a:srgbClr val="777777"/>
                </a:solidFill>
                <a:latin typeface="Symbol" panose="05050102010706020507" pitchFamily="18" charset="2"/>
              </a:rPr>
              <a:t></a:t>
            </a:r>
            <a:r>
              <a:rPr lang="en-US" altLang="en-US" sz="2000">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Available </a:t>
            </a:r>
            <a:r>
              <a:rPr lang="vi-VN" altLang="en-US" sz="2000">
                <a:solidFill>
                  <a:srgbClr val="009999"/>
                </a:solidFill>
                <a:latin typeface="Comic Sans MS" panose="030F0702030302020204" pitchFamily="66" charset="0"/>
              </a:rPr>
              <a:t>được </a:t>
            </a:r>
            <a:r>
              <a:rPr lang="en-US" altLang="en-US" sz="2000">
                <a:solidFill>
                  <a:srgbClr val="009999"/>
                </a:solidFill>
                <a:latin typeface="Comic Sans MS" panose="030F0702030302020204" pitchFamily="66" charset="0"/>
              </a:rPr>
              <a:t>thấy </a:t>
            </a:r>
            <a:r>
              <a:rPr lang="vi-VN" altLang="en-US" sz="2000">
                <a:solidFill>
                  <a:srgbClr val="009999"/>
                </a:solidFill>
                <a:latin typeface="Comic Sans MS" panose="030F0702030302020204" pitchFamily="66" charset="0"/>
              </a:rPr>
              <a:t>không phải là điều kiện Z</a:t>
            </a:r>
            <a:endParaRPr lang="en-US" altLang="en-US" sz="2000">
              <a:latin typeface="Comic Sans MS" panose="030F0702030302020204" pitchFamily="66" charset="0"/>
            </a:endParaRPr>
          </a:p>
          <a:p>
            <a:pPr>
              <a:spcBef>
                <a:spcPts val="1113"/>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Kiểm tra cú pháp </a:t>
            </a:r>
            <a:endParaRPr lang="en-US" altLang="en-US" sz="2200">
              <a:latin typeface="Comic Sans MS" panose="030F0702030302020204" pitchFamily="66" charset="0"/>
            </a:endParaRPr>
          </a:p>
          <a:p>
            <a:pPr lvl="1">
              <a:spcBef>
                <a:spcPts val="37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e.g. phát biểu </a:t>
            </a:r>
            <a:r>
              <a:rPr lang="en-US" altLang="en-US" sz="2000">
                <a:solidFill>
                  <a:srgbClr val="777777"/>
                </a:solidFill>
                <a:cs typeface="Arial" panose="020B0604020202020204" pitchFamily="34" charset="0"/>
              </a:rPr>
              <a:t>Available: BookCopy</a:t>
            </a:r>
            <a:r>
              <a:rPr lang="en-US" altLang="en-US" sz="2000">
                <a:solidFill>
                  <a:srgbClr val="009999"/>
                </a:solidFill>
                <a:latin typeface="Comic Sans MS" panose="030F0702030302020204" pitchFamily="66" charset="0"/>
              </a:rPr>
              <a:t>, điều kiện đầu </a:t>
            </a:r>
            <a:r>
              <a:rPr lang="en-US" altLang="en-US" sz="2000">
                <a:solidFill>
                  <a:srgbClr val="777777"/>
                </a:solidFill>
                <a:cs typeface="Arial" panose="020B0604020202020204" pitchFamily="34" charset="0"/>
              </a:rPr>
              <a:t>bc? </a:t>
            </a:r>
            <a:r>
              <a:rPr lang="en-US" altLang="en-US" sz="2000">
                <a:solidFill>
                  <a:srgbClr val="777777"/>
                </a:solidFill>
                <a:latin typeface="Symbol" panose="05050102010706020507" pitchFamily="18" charset="2"/>
              </a:rPr>
              <a:t></a:t>
            </a:r>
            <a:r>
              <a:rPr lang="en-US" altLang="en-US" sz="2000">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Available</a:t>
            </a:r>
            <a:endParaRPr lang="en-US" altLang="en-US" sz="2000">
              <a:cs typeface="Arial" panose="020B0604020202020204" pitchFamily="34" charset="0"/>
            </a:endParaRPr>
          </a:p>
          <a:p>
            <a:pPr>
              <a:spcBef>
                <a:spcPts val="238"/>
              </a:spcBef>
              <a:buClr>
                <a:srgbClr val="000000"/>
              </a:buClr>
              <a:buSzPct val="100000"/>
            </a:pPr>
            <a:r>
              <a:rPr lang="en-US" altLang="en-US" sz="2000">
                <a:solidFill>
                  <a:srgbClr val="009999"/>
                </a:solidFill>
                <a:latin typeface="Comic Sans MS" panose="030F0702030302020204" pitchFamily="66" charset="0"/>
              </a:rPr>
              <a:t>Thấy không phù hợp</a:t>
            </a:r>
            <a:endParaRPr lang="en-US" altLang="en-US" sz="2000">
              <a:latin typeface="Comic Sans MS" panose="030F0702030302020204" pitchFamily="66" charset="0"/>
            </a:endParaRPr>
          </a:p>
          <a:p>
            <a:pPr>
              <a:spcBef>
                <a:spcPts val="938"/>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Kiểm tra ngữ nghĩa</a:t>
            </a:r>
            <a:endParaRPr lang="en-US" altLang="en-US" sz="2200">
              <a:latin typeface="Comic Sans MS" panose="030F0702030302020204" pitchFamily="66" charset="0"/>
            </a:endParaRPr>
          </a:p>
          <a:p>
            <a:pPr lvl="1">
              <a:spcBef>
                <a:spcPts val="325"/>
              </a:spcBef>
              <a:buClr>
                <a:srgbClr val="800080"/>
              </a:buClr>
              <a:buSzPct val="100000"/>
              <a:buFont typeface="Comic Sans MS" panose="030F0702030302020204" pitchFamily="66" charset="0"/>
              <a:buChar char="–"/>
            </a:pPr>
            <a:r>
              <a:rPr lang="vi-VN" altLang="en-US" sz="2000">
                <a:solidFill>
                  <a:srgbClr val="009999"/>
                </a:solidFill>
                <a:latin typeface="Comic Sans MS" panose="030F0702030302020204" pitchFamily="66" charset="0"/>
              </a:rPr>
              <a:t>biến đã sử dụng phải được khởi tạo,dùng trong dấu ngoặc</a:t>
            </a:r>
            <a:r>
              <a:rPr lang="en-US" altLang="en-US" sz="2000">
                <a:solidFill>
                  <a:srgbClr val="009999"/>
                </a:solidFill>
                <a:latin typeface="Comic Sans MS" panose="030F0702030302020204" pitchFamily="66" charset="0"/>
              </a:rPr>
              <a:t>, ...</a:t>
            </a:r>
            <a:endParaRPr lang="en-US" altLang="en-US" sz="2000">
              <a:latin typeface="Comic Sans MS" panose="030F0702030302020204" pitchFamily="66" charset="0"/>
            </a:endParaRPr>
          </a:p>
          <a:p>
            <a:pPr lvl="1">
              <a:spcBef>
                <a:spcPts val="77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e.g. </a:t>
            </a:r>
            <a:r>
              <a:rPr lang="en-US" altLang="en-US" b="1">
                <a:solidFill>
                  <a:srgbClr val="777777"/>
                </a:solidFill>
                <a:cs typeface="Arial" panose="020B0604020202020204" pitchFamily="34" charset="0"/>
              </a:rPr>
              <a:t>dom </a:t>
            </a:r>
            <a:r>
              <a:rPr lang="en-US" altLang="en-US" sz="2000" i="1">
                <a:solidFill>
                  <a:srgbClr val="777777"/>
                </a:solidFill>
                <a:cs typeface="Arial" panose="020B0604020202020204" pitchFamily="34" charset="0"/>
              </a:rPr>
              <a:t>WhichBook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Available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OnLoan</a:t>
            </a:r>
            <a:endParaRPr lang="en-US" altLang="en-US" sz="2000">
              <a:cs typeface="Arial" panose="020B0604020202020204" pitchFamily="34" charset="0"/>
            </a:endParaRPr>
          </a:p>
          <a:p>
            <a:pPr>
              <a:spcBef>
                <a:spcPts val="350"/>
              </a:spcBef>
              <a:buClr>
                <a:srgbClr val="000000"/>
              </a:buClr>
              <a:buSzPct val="100000"/>
            </a:pPr>
            <a:r>
              <a:rPr lang="en-US" altLang="en-US" sz="2000">
                <a:solidFill>
                  <a:srgbClr val="009999"/>
                </a:solidFill>
                <a:latin typeface="Comic Sans MS" panose="030F0702030302020204" pitchFamily="66" charset="0"/>
              </a:rPr>
              <a:t>Không ở trong mô hình </a:t>
            </a:r>
            <a:r>
              <a:rPr lang="en-US" altLang="en-US" sz="2000" i="1">
                <a:solidFill>
                  <a:srgbClr val="777777"/>
                </a:solidFill>
                <a:cs typeface="Arial" panose="020B0604020202020204" pitchFamily="34" charset="0"/>
              </a:rPr>
              <a:t>LibraryShelves </a:t>
            </a:r>
            <a:r>
              <a:rPr lang="en-US" altLang="en-US" sz="2000">
                <a:solidFill>
                  <a:srgbClr val="009999"/>
                </a:solidFill>
                <a:latin typeface="Comic Sans MS" panose="030F0702030302020204" pitchFamily="66" charset="0"/>
                <a:cs typeface="Arial" panose="020B0604020202020204" pitchFamily="34" charset="0"/>
              </a:rPr>
              <a:t>đã định sẵn</a:t>
            </a:r>
            <a:endParaRPr lang="en-US" altLang="en-US" sz="2000">
              <a:latin typeface="Comic Sans MS" panose="030F0702030302020204" pitchFamily="66" charset="0"/>
            </a:endParaRPr>
          </a:p>
          <a:p>
            <a:pPr>
              <a:spcBef>
                <a:spcPts val="1125"/>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Kiểm tra lặp</a:t>
            </a:r>
            <a:endParaRPr lang="en-US" altLang="en-US" sz="2200">
              <a:latin typeface="Comic Sans MS" panose="030F0702030302020204" pitchFamily="66" charset="0"/>
            </a:endParaRPr>
          </a:p>
          <a:p>
            <a:pPr lvl="1">
              <a:spcBef>
                <a:spcPts val="62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e.g. </a:t>
            </a:r>
            <a:r>
              <a:rPr lang="en-US" altLang="en-US" sz="2000">
                <a:solidFill>
                  <a:srgbClr val="777777"/>
                </a:solidFill>
                <a:cs typeface="Arial" panose="020B0604020202020204" pitchFamily="34" charset="0"/>
              </a:rPr>
              <a:t>Available = Available \ {bc?}	</a:t>
            </a:r>
            <a:r>
              <a:rPr lang="en-US" altLang="en-US" sz="2000">
                <a:solidFill>
                  <a:srgbClr val="009999"/>
                </a:solidFill>
                <a:latin typeface="Comic Sans MS" panose="030F0702030302020204" pitchFamily="66" charset="0"/>
              </a:rPr>
              <a:t>là điều kiện sai</a:t>
            </a:r>
            <a:endParaRPr lang="en-US" altLang="en-US" sz="2000">
              <a:latin typeface="Comic Sans MS" panose="030F0702030302020204" pitchFamily="66" charset="0"/>
            </a:endParaRPr>
          </a:p>
          <a:p>
            <a:pPr>
              <a:spcBef>
                <a:spcPts val="1300"/>
              </a:spcBef>
              <a:buClr>
                <a:srgbClr val="000000"/>
              </a:buClr>
              <a:buSzPct val="100000"/>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sz="2000">
                <a:solidFill>
                  <a:srgbClr val="35216F"/>
                </a:solidFill>
                <a:latin typeface="Comic Sans MS" panose="030F0702030302020204" pitchFamily="66" charset="0"/>
              </a:rPr>
              <a:t>cf. trình dịch, công cụ chỉnh sửa cú pháp</a:t>
            </a:r>
            <a:endParaRPr lang="en-US" altLang="en-US" sz="2000">
              <a:latin typeface="Comic Sans MS" panose="030F0702030302020204" pitchFamily="66" charset="0"/>
            </a:endParaRPr>
          </a:p>
        </p:txBody>
      </p:sp>
      <p:sp>
        <p:nvSpPr>
          <p:cNvPr id="82948" name="object 4">
            <a:extLst>
              <a:ext uri="{FF2B5EF4-FFF2-40B4-BE49-F238E27FC236}">
                <a16:creationId xmlns:a16="http://schemas.microsoft.com/office/drawing/2014/main" id="{2BE07D0E-2677-4EED-A11D-9E0727F6A8FC}"/>
              </a:ext>
            </a:extLst>
          </p:cNvPr>
          <p:cNvSpPr>
            <a:spLocks noChangeArrowheads="1"/>
          </p:cNvSpPr>
          <p:nvPr/>
        </p:nvSpPr>
        <p:spPr bwMode="auto">
          <a:xfrm>
            <a:off x="1827214" y="185739"/>
            <a:ext cx="801687" cy="8016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2949" name="object 5">
            <a:extLst>
              <a:ext uri="{FF2B5EF4-FFF2-40B4-BE49-F238E27FC236}">
                <a16:creationId xmlns:a16="http://schemas.microsoft.com/office/drawing/2014/main" id="{C80848CE-EE00-492E-B366-4B5DB9C0C024}"/>
              </a:ext>
            </a:extLst>
          </p:cNvPr>
          <p:cNvSpPr>
            <a:spLocks noChangeArrowheads="1"/>
          </p:cNvSpPr>
          <p:nvPr/>
        </p:nvSpPr>
        <p:spPr bwMode="auto">
          <a:xfrm>
            <a:off x="9380538" y="1392239"/>
            <a:ext cx="628650" cy="7762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3" name="Slide Number Placeholder 2">
            <a:extLst>
              <a:ext uri="{FF2B5EF4-FFF2-40B4-BE49-F238E27FC236}">
                <a16:creationId xmlns:a16="http://schemas.microsoft.com/office/drawing/2014/main" id="{1950486B-FD21-4B50-B338-FDCB93BD278C}"/>
              </a:ext>
            </a:extLst>
          </p:cNvPr>
          <p:cNvSpPr>
            <a:spLocks noGrp="1"/>
          </p:cNvSpPr>
          <p:nvPr>
            <p:ph type="sldNum" sz="quarter" idx="12"/>
          </p:nvPr>
        </p:nvSpPr>
        <p:spPr/>
        <p:txBody>
          <a:bodyPr/>
          <a:lstStyle/>
          <a:p>
            <a:fld id="{BF1D70A4-F7F0-4D7F-A7A8-6127ED912B67}"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CF318DE-18FA-4655-A3E2-D8524749A249}"/>
              </a:ext>
            </a:extLst>
          </p:cNvPr>
          <p:cNvSpPr txBox="1">
            <a:spLocks noGrp="1"/>
          </p:cNvSpPr>
          <p:nvPr>
            <p:ph type="title"/>
          </p:nvPr>
        </p:nvSpPr>
        <p:spPr>
          <a:xfrm>
            <a:off x="1711326" y="1"/>
            <a:ext cx="8651875" cy="760413"/>
          </a:xfrm>
        </p:spPr>
        <p:txBody>
          <a:bodyPr vert="horz" lIns="0" tIns="271145" rIns="0" bIns="0" rtlCol="0" anchor="t">
            <a:spAutoFit/>
          </a:bodyPr>
          <a:lstStyle/>
          <a:p>
            <a:pPr marL="958215">
              <a:defRPr/>
            </a:pPr>
            <a:r>
              <a:rPr sz="3200" spc="-15" dirty="0"/>
              <a:t>Dedicated</a:t>
            </a:r>
            <a:r>
              <a:rPr sz="3200" spc="25" dirty="0"/>
              <a:t> </a:t>
            </a:r>
            <a:r>
              <a:rPr sz="3200" spc="-15" dirty="0"/>
              <a:t>co</a:t>
            </a:r>
            <a:r>
              <a:rPr sz="3200" spc="-10" dirty="0"/>
              <a:t>n</a:t>
            </a:r>
            <a:r>
              <a:rPr sz="3200" spc="-15" dirty="0"/>
              <a:t>s</a:t>
            </a:r>
            <a:r>
              <a:rPr sz="3200" spc="-20" dirty="0"/>
              <a:t>i</a:t>
            </a:r>
            <a:r>
              <a:rPr sz="3200" spc="-15" dirty="0"/>
              <a:t>stency</a:t>
            </a:r>
            <a:r>
              <a:rPr sz="3200" spc="30" dirty="0"/>
              <a:t> </a:t>
            </a:r>
            <a:r>
              <a:rPr sz="3200" spc="-20" dirty="0"/>
              <a:t>ch</a:t>
            </a:r>
            <a:r>
              <a:rPr sz="3200" spc="-15" dirty="0"/>
              <a:t>ecks</a:t>
            </a:r>
          </a:p>
        </p:txBody>
      </p:sp>
      <p:sp>
        <p:nvSpPr>
          <p:cNvPr id="84995" name="object 5">
            <a:extLst>
              <a:ext uri="{FF2B5EF4-FFF2-40B4-BE49-F238E27FC236}">
                <a16:creationId xmlns:a16="http://schemas.microsoft.com/office/drawing/2014/main" id="{40254800-D798-4DD3-8BC7-1EBD3A456CC6}"/>
              </a:ext>
            </a:extLst>
          </p:cNvPr>
          <p:cNvSpPr>
            <a:spLocks noChangeArrowheads="1"/>
          </p:cNvSpPr>
          <p:nvPr/>
        </p:nvSpPr>
        <p:spPr bwMode="auto">
          <a:xfrm>
            <a:off x="1827214" y="185739"/>
            <a:ext cx="714375" cy="714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4996" name="object 6">
            <a:extLst>
              <a:ext uri="{FF2B5EF4-FFF2-40B4-BE49-F238E27FC236}">
                <a16:creationId xmlns:a16="http://schemas.microsoft.com/office/drawing/2014/main" id="{F804A739-A442-4881-8948-90C2FD041B0C}"/>
              </a:ext>
            </a:extLst>
          </p:cNvPr>
          <p:cNvSpPr>
            <a:spLocks/>
          </p:cNvSpPr>
          <p:nvPr/>
        </p:nvSpPr>
        <p:spPr bwMode="auto">
          <a:xfrm>
            <a:off x="1917701" y="4405314"/>
            <a:ext cx="8474075" cy="39687"/>
          </a:xfrm>
          <a:custGeom>
            <a:avLst/>
            <a:gdLst>
              <a:gd name="T0" fmla="*/ 8474075 w 8474075"/>
              <a:gd name="T1" fmla="*/ 0 h 40004"/>
              <a:gd name="T2" fmla="*/ 0 w 8474075"/>
              <a:gd name="T3" fmla="*/ 1524 h 40004"/>
              <a:gd name="T4" fmla="*/ 0 w 8474075"/>
              <a:gd name="T5" fmla="*/ 13252 h 40004"/>
              <a:gd name="T6" fmla="*/ 8474075 w 8474075"/>
              <a:gd name="T7" fmla="*/ 11729 h 40004"/>
              <a:gd name="T8" fmla="*/ 8474075 w 8474075"/>
              <a:gd name="T9" fmla="*/ 0 h 40004"/>
              <a:gd name="T10" fmla="*/ 8474075 w 8474075"/>
              <a:gd name="T11" fmla="*/ 23458 h 40004"/>
              <a:gd name="T12" fmla="*/ 0 w 8474075"/>
              <a:gd name="T13" fmla="*/ 24981 h 40004"/>
              <a:gd name="T14" fmla="*/ 0 w 8474075"/>
              <a:gd name="T15" fmla="*/ 36710 h 40004"/>
              <a:gd name="T16" fmla="*/ 8474075 w 8474075"/>
              <a:gd name="T17" fmla="*/ 35186 h 40004"/>
              <a:gd name="T18" fmla="*/ 8474075 w 8474075"/>
              <a:gd name="T19" fmla="*/ 23458 h 400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474075" h="40004">
                <a:moveTo>
                  <a:pt x="8474075" y="0"/>
                </a:moveTo>
                <a:lnTo>
                  <a:pt x="0" y="1650"/>
                </a:lnTo>
                <a:lnTo>
                  <a:pt x="0" y="14350"/>
                </a:lnTo>
                <a:lnTo>
                  <a:pt x="8474075" y="12700"/>
                </a:lnTo>
                <a:lnTo>
                  <a:pt x="8474075" y="0"/>
                </a:lnTo>
                <a:close/>
              </a:path>
              <a:path w="8474075" h="40004">
                <a:moveTo>
                  <a:pt x="8474075" y="25400"/>
                </a:moveTo>
                <a:lnTo>
                  <a:pt x="0" y="27050"/>
                </a:lnTo>
                <a:lnTo>
                  <a:pt x="0" y="39750"/>
                </a:lnTo>
                <a:lnTo>
                  <a:pt x="8474075" y="38100"/>
                </a:lnTo>
                <a:lnTo>
                  <a:pt x="8474075" y="25400"/>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84997" name="object 7">
            <a:extLst>
              <a:ext uri="{FF2B5EF4-FFF2-40B4-BE49-F238E27FC236}">
                <a16:creationId xmlns:a16="http://schemas.microsoft.com/office/drawing/2014/main" id="{E4CBF00D-AE56-4D02-9D8E-7B9DBA491B0D}"/>
              </a:ext>
            </a:extLst>
          </p:cNvPr>
          <p:cNvSpPr>
            <a:spLocks/>
          </p:cNvSpPr>
          <p:nvPr/>
        </p:nvSpPr>
        <p:spPr bwMode="auto">
          <a:xfrm>
            <a:off x="1974851" y="5651500"/>
            <a:ext cx="8316913" cy="0"/>
          </a:xfrm>
          <a:custGeom>
            <a:avLst/>
            <a:gdLst>
              <a:gd name="T0" fmla="*/ 0 w 8317230"/>
              <a:gd name="T1" fmla="*/ 8313806 w 8317230"/>
              <a:gd name="T2" fmla="*/ 0 60000 65536"/>
              <a:gd name="T3" fmla="*/ 0 60000 65536"/>
            </a:gdLst>
            <a:ahLst/>
            <a:cxnLst>
              <a:cxn ang="T2">
                <a:pos x="T0" y="0"/>
              </a:cxn>
              <a:cxn ang="T3">
                <a:pos x="T1" y="0"/>
              </a:cxn>
            </a:cxnLst>
            <a:rect l="0" t="0" r="r" b="b"/>
            <a:pathLst>
              <a:path w="8317230">
                <a:moveTo>
                  <a:pt x="0" y="0"/>
                </a:moveTo>
                <a:lnTo>
                  <a:pt x="8316976"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4998" name="object 8">
            <a:extLst>
              <a:ext uri="{FF2B5EF4-FFF2-40B4-BE49-F238E27FC236}">
                <a16:creationId xmlns:a16="http://schemas.microsoft.com/office/drawing/2014/main" id="{61B64614-7DDA-4C53-B9DF-896517A3F432}"/>
              </a:ext>
            </a:extLst>
          </p:cNvPr>
          <p:cNvSpPr>
            <a:spLocks/>
          </p:cNvSpPr>
          <p:nvPr/>
        </p:nvSpPr>
        <p:spPr bwMode="auto">
          <a:xfrm>
            <a:off x="3575050" y="3910014"/>
            <a:ext cx="0" cy="2225675"/>
          </a:xfrm>
          <a:custGeom>
            <a:avLst/>
            <a:gdLst>
              <a:gd name="T0" fmla="*/ 0 h 2225675"/>
              <a:gd name="T1" fmla="*/ 2225611 h 2225675"/>
              <a:gd name="T2" fmla="*/ 0 60000 65536"/>
              <a:gd name="T3" fmla="*/ 0 60000 65536"/>
            </a:gdLst>
            <a:ahLst/>
            <a:cxnLst>
              <a:cxn ang="T2">
                <a:pos x="0" y="T0"/>
              </a:cxn>
              <a:cxn ang="T3">
                <a:pos x="0" y="T1"/>
              </a:cxn>
            </a:cxnLst>
            <a:rect l="0" t="0" r="r" b="b"/>
            <a:pathLst>
              <a:path h="2225675">
                <a:moveTo>
                  <a:pt x="0" y="0"/>
                </a:moveTo>
                <a:lnTo>
                  <a:pt x="0" y="2225611"/>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4999" name="object 9">
            <a:extLst>
              <a:ext uri="{FF2B5EF4-FFF2-40B4-BE49-F238E27FC236}">
                <a16:creationId xmlns:a16="http://schemas.microsoft.com/office/drawing/2014/main" id="{AE5DAACF-2AF2-408C-B169-A9F40EE55C5C}"/>
              </a:ext>
            </a:extLst>
          </p:cNvPr>
          <p:cNvSpPr>
            <a:spLocks/>
          </p:cNvSpPr>
          <p:nvPr/>
        </p:nvSpPr>
        <p:spPr bwMode="auto">
          <a:xfrm>
            <a:off x="1909763" y="3886201"/>
            <a:ext cx="8477250" cy="2200275"/>
          </a:xfrm>
          <a:custGeom>
            <a:avLst/>
            <a:gdLst>
              <a:gd name="T0" fmla="*/ 0 w 8477250"/>
              <a:gd name="T1" fmla="*/ 2200275 h 2200275"/>
              <a:gd name="T2" fmla="*/ 8477250 w 8477250"/>
              <a:gd name="T3" fmla="*/ 2200275 h 2200275"/>
              <a:gd name="T4" fmla="*/ 8477250 w 8477250"/>
              <a:gd name="T5" fmla="*/ 0 h 2200275"/>
              <a:gd name="T6" fmla="*/ 0 w 8477250"/>
              <a:gd name="T7" fmla="*/ 0 h 2200275"/>
              <a:gd name="T8" fmla="*/ 0 w 8477250"/>
              <a:gd name="T9" fmla="*/ 2200275 h 2200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77250" h="2200275">
                <a:moveTo>
                  <a:pt x="0" y="2200275"/>
                </a:moveTo>
                <a:lnTo>
                  <a:pt x="8477250" y="2200275"/>
                </a:lnTo>
                <a:lnTo>
                  <a:pt x="8477250" y="0"/>
                </a:lnTo>
                <a:lnTo>
                  <a:pt x="0" y="0"/>
                </a:lnTo>
                <a:lnTo>
                  <a:pt x="0" y="2200275"/>
                </a:lnTo>
                <a:close/>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5000" name="object 10">
            <a:extLst>
              <a:ext uri="{FF2B5EF4-FFF2-40B4-BE49-F238E27FC236}">
                <a16:creationId xmlns:a16="http://schemas.microsoft.com/office/drawing/2014/main" id="{30932A25-94F6-451D-AA8F-03BD51E12446}"/>
              </a:ext>
            </a:extLst>
          </p:cNvPr>
          <p:cNvSpPr>
            <a:spLocks/>
          </p:cNvSpPr>
          <p:nvPr/>
        </p:nvSpPr>
        <p:spPr bwMode="auto">
          <a:xfrm>
            <a:off x="6457950" y="4429126"/>
            <a:ext cx="0" cy="1692275"/>
          </a:xfrm>
          <a:custGeom>
            <a:avLst/>
            <a:gdLst>
              <a:gd name="T0" fmla="*/ 0 h 1692275"/>
              <a:gd name="T1" fmla="*/ 1692275 h 1692275"/>
              <a:gd name="T2" fmla="*/ 0 60000 65536"/>
              <a:gd name="T3" fmla="*/ 0 60000 65536"/>
            </a:gdLst>
            <a:ahLst/>
            <a:cxnLst>
              <a:cxn ang="T2">
                <a:pos x="0" y="T0"/>
              </a:cxn>
              <a:cxn ang="T3">
                <a:pos x="0" y="T1"/>
              </a:cxn>
            </a:cxnLst>
            <a:rect l="0" t="0" r="r" b="b"/>
            <a:pathLst>
              <a:path h="1692275">
                <a:moveTo>
                  <a:pt x="0" y="0"/>
                </a:moveTo>
                <a:lnTo>
                  <a:pt x="0" y="1692275"/>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5001" name="object 12">
            <a:extLst>
              <a:ext uri="{FF2B5EF4-FFF2-40B4-BE49-F238E27FC236}">
                <a16:creationId xmlns:a16="http://schemas.microsoft.com/office/drawing/2014/main" id="{C2FB0631-ABF2-45F4-B7E4-580D857173B1}"/>
              </a:ext>
            </a:extLst>
          </p:cNvPr>
          <p:cNvSpPr>
            <a:spLocks noChangeArrowheads="1"/>
          </p:cNvSpPr>
          <p:nvPr/>
        </p:nvSpPr>
        <p:spPr bwMode="auto">
          <a:xfrm>
            <a:off x="3173414" y="5715000"/>
            <a:ext cx="377825" cy="38258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5002" name="object 13">
            <a:extLst>
              <a:ext uri="{FF2B5EF4-FFF2-40B4-BE49-F238E27FC236}">
                <a16:creationId xmlns:a16="http://schemas.microsoft.com/office/drawing/2014/main" id="{052D1948-44B1-4719-9CF0-401473851411}"/>
              </a:ext>
            </a:extLst>
          </p:cNvPr>
          <p:cNvSpPr txBox="1">
            <a:spLocks noChangeArrowheads="1"/>
          </p:cNvSpPr>
          <p:nvPr/>
        </p:nvSpPr>
        <p:spPr bwMode="auto">
          <a:xfrm>
            <a:off x="1831975" y="1219201"/>
            <a:ext cx="8712200"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marL="581025">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68000"/>
              <a:buFont typeface="Wingdings" panose="05000000000000000000" pitchFamily="2" charset="2"/>
              <a:buChar char=""/>
            </a:pPr>
            <a:r>
              <a:rPr lang="vi-VN" altLang="en-US">
                <a:solidFill>
                  <a:srgbClr val="35216F"/>
                </a:solidFill>
                <a:latin typeface="Comic Sans MS" panose="030F0702030302020204" pitchFamily="66" charset="0"/>
              </a:rPr>
              <a:t>Khi dịch vụ và hành vi được đặc tả như quan hệ I/O </a:t>
            </a:r>
            <a:r>
              <a:rPr lang="en-US" altLang="en-US">
                <a:solidFill>
                  <a:srgbClr val="35216F"/>
                </a:solidFill>
                <a:latin typeface="Comic Sans MS" panose="030F0702030302020204" pitchFamily="66" charset="0"/>
              </a:rPr>
              <a:t>...</a:t>
            </a:r>
            <a:endParaRPr lang="en-US" altLang="en-US">
              <a:solidFill>
                <a:schemeClr val="bg1"/>
              </a:solidFill>
              <a:latin typeface="Comic Sans MS" panose="030F0702030302020204" pitchFamily="66" charset="0"/>
            </a:endParaRPr>
          </a:p>
          <a:p>
            <a:pPr lvl="1">
              <a:lnSpc>
                <a:spcPct val="100000"/>
              </a:lnSpc>
              <a:spcBef>
                <a:spcPts val="613"/>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quan hệ là chức năng? (loại trừ giả thiết không xác định)</a:t>
            </a:r>
            <a:endParaRPr lang="en-US" altLang="en-US" sz="2000">
              <a:solidFill>
                <a:schemeClr val="bg1"/>
              </a:solidFill>
              <a:latin typeface="Comic Sans MS" panose="030F0702030302020204" pitchFamily="66" charset="0"/>
            </a:endParaRPr>
          </a:p>
          <a:p>
            <a:pPr lvl="1">
              <a:lnSpc>
                <a:spcPct val="100000"/>
              </a:lnSpc>
              <a:spcBef>
                <a:spcPts val="60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quan hệ là chức năng? (loại trừ giả thiết không xác định)</a:t>
            </a:r>
            <a:endParaRPr lang="en-US" altLang="en-US" sz="2000">
              <a:solidFill>
                <a:schemeClr val="bg1"/>
              </a:solidFill>
              <a:latin typeface="Comic Sans MS" panose="030F0702030302020204" pitchFamily="66" charset="0"/>
            </a:endParaRPr>
          </a:p>
          <a:p>
            <a:pPr>
              <a:lnSpc>
                <a:spcPct val="100000"/>
              </a:lnSpc>
              <a:spcBef>
                <a:spcPts val="1725"/>
              </a:spcBef>
              <a:buClr>
                <a:srgbClr val="800080"/>
              </a:buClr>
              <a:buSzPct val="68000"/>
              <a:buFont typeface="Wingdings" panose="05000000000000000000" pitchFamily="2" charset="2"/>
              <a:buChar char=""/>
            </a:pPr>
            <a:r>
              <a:rPr lang="vi-VN" altLang="en-US">
                <a:solidFill>
                  <a:srgbClr val="35216F"/>
                </a:solidFill>
                <a:latin typeface="Comic Sans MS" panose="030F0702030302020204" pitchFamily="66" charset="0"/>
              </a:rPr>
              <a:t>Kiểm tra sự rời nhau of trường hợp đầu vào trong bảng SC</a:t>
            </a:r>
            <a:r>
              <a:rPr lang="en-US" altLang="en-US">
                <a:solidFill>
                  <a:srgbClr val="35216F"/>
                </a:solidFill>
                <a:latin typeface="Comic Sans MS" panose="030F0702030302020204" pitchFamily="66" charset="0"/>
              </a:rPr>
              <a:t>R</a:t>
            </a:r>
            <a:endParaRPr lang="en-US" altLang="en-US">
              <a:solidFill>
                <a:schemeClr val="bg1"/>
              </a:solidFill>
              <a:latin typeface="Comic Sans MS" panose="030F0702030302020204" pitchFamily="66" charset="0"/>
            </a:endParaRPr>
          </a:p>
          <a:p>
            <a:pPr algn="ctr">
              <a:lnSpc>
                <a:spcPct val="100000"/>
              </a:lnSpc>
              <a:spcBef>
                <a:spcPts val="988"/>
              </a:spcBef>
            </a:pPr>
            <a:r>
              <a:rPr lang="en-US" altLang="en-US" sz="2000" i="1">
                <a:solidFill>
                  <a:srgbClr val="777777"/>
                </a:solidFill>
                <a:latin typeface="Arial" panose="020B0604020202020204" pitchFamily="34" charset="0"/>
                <a:cs typeface="Arial" panose="020B0604020202020204" pitchFamily="34" charset="0"/>
              </a:rPr>
              <a:t>C1 </a:t>
            </a:r>
            <a:r>
              <a:rPr lang="en-US" altLang="en-US" sz="2000" b="1">
                <a:solidFill>
                  <a:srgbClr val="777777"/>
                </a:solidFill>
                <a:latin typeface="Symbol" panose="05050102010706020507" pitchFamily="18" charset="2"/>
              </a:rPr>
              <a:t></a:t>
            </a:r>
            <a:r>
              <a:rPr lang="en-US" altLang="en-US" sz="2000">
                <a:solidFill>
                  <a:srgbClr val="777777"/>
                </a:solidFill>
                <a:latin typeface="Microsoft Sans Serif" panose="020B0604020202020204" pitchFamily="34" charset="0"/>
                <a:cs typeface="Microsoft Sans Serif" panose="020B0604020202020204" pitchFamily="34" charset="0"/>
              </a:rPr>
              <a:t> </a:t>
            </a:r>
            <a:r>
              <a:rPr lang="en-US" altLang="en-US" sz="2000" i="1">
                <a:solidFill>
                  <a:srgbClr val="777777"/>
                </a:solidFill>
                <a:latin typeface="Arial" panose="020B0604020202020204" pitchFamily="34" charset="0"/>
                <a:cs typeface="Arial" panose="020B0604020202020204" pitchFamily="34" charset="0"/>
              </a:rPr>
              <a:t>C2 </a:t>
            </a:r>
            <a:r>
              <a:rPr lang="en-US" altLang="en-US" sz="2000">
                <a:solidFill>
                  <a:srgbClr val="777777"/>
                </a:solidFill>
                <a:latin typeface="Arial" panose="020B0604020202020204" pitchFamily="34" charset="0"/>
                <a:cs typeface="Arial" panose="020B0604020202020204" pitchFamily="34" charset="0"/>
              </a:rPr>
              <a:t>=	</a:t>
            </a:r>
            <a:r>
              <a:rPr lang="en-US" altLang="en-US" sz="2000" b="1" i="1">
                <a:solidFill>
                  <a:srgbClr val="777777"/>
                </a:solidFill>
                <a:latin typeface="Arial" panose="020B0604020202020204" pitchFamily="34" charset="0"/>
                <a:cs typeface="Arial" panose="020B0604020202020204" pitchFamily="34" charset="0"/>
              </a:rPr>
              <a:t>false</a:t>
            </a:r>
            <a:endParaRPr lang="en-US" altLang="en-US" sz="2000">
              <a:solidFill>
                <a:schemeClr val="bg1"/>
              </a:solidFill>
              <a:latin typeface="Arial" panose="020B0604020202020204" pitchFamily="34" charset="0"/>
              <a:cs typeface="Arial" panose="020B0604020202020204" pitchFamily="34" charset="0"/>
            </a:endParaRPr>
          </a:p>
          <a:p>
            <a:pPr>
              <a:lnSpc>
                <a:spcPct val="100000"/>
              </a:lnSpc>
              <a:spcBef>
                <a:spcPts val="600"/>
              </a:spcBef>
            </a:pPr>
            <a:r>
              <a:rPr lang="en-US" altLang="en-US" sz="2000">
                <a:solidFill>
                  <a:srgbClr val="009999"/>
                </a:solidFill>
                <a:latin typeface="Comic Sans MS" panose="030F0702030302020204" pitchFamily="66" charset="0"/>
              </a:rPr>
              <a:t>với điều kiện ban đầu </a:t>
            </a:r>
            <a:r>
              <a:rPr lang="en-US" altLang="en-US" sz="2000" i="1">
                <a:solidFill>
                  <a:srgbClr val="777777"/>
                </a:solidFill>
                <a:latin typeface="Arial" panose="020B0604020202020204" pitchFamily="34" charset="0"/>
                <a:cs typeface="Arial" panose="020B0604020202020204" pitchFamily="34" charset="0"/>
              </a:rPr>
              <a:t>C1</a:t>
            </a:r>
            <a:r>
              <a:rPr lang="en-US" altLang="en-US" sz="2000">
                <a:solidFill>
                  <a:srgbClr val="009999"/>
                </a:solidFill>
                <a:latin typeface="Comic Sans MS" panose="030F0702030302020204" pitchFamily="66" charset="0"/>
              </a:rPr>
              <a:t>, </a:t>
            </a:r>
            <a:r>
              <a:rPr lang="en-US" altLang="en-US" sz="2000" i="1">
                <a:solidFill>
                  <a:srgbClr val="777777"/>
                </a:solidFill>
                <a:latin typeface="Arial" panose="020B0604020202020204" pitchFamily="34" charset="0"/>
                <a:cs typeface="Arial" panose="020B0604020202020204" pitchFamily="34" charset="0"/>
              </a:rPr>
              <a:t>C2 </a:t>
            </a:r>
            <a:r>
              <a:rPr lang="en-US" altLang="en-US" sz="2000">
                <a:solidFill>
                  <a:srgbClr val="009999"/>
                </a:solidFill>
                <a:latin typeface="Comic Sans MS" panose="030F0702030302020204" pitchFamily="66" charset="0"/>
              </a:rPr>
              <a:t>ở mỗi dòng đầu vào ở bảng điều kiện ?</a:t>
            </a:r>
          </a:p>
          <a:p>
            <a:pPr>
              <a:lnSpc>
                <a:spcPct val="100000"/>
              </a:lnSpc>
              <a:spcBef>
                <a:spcPts val="600"/>
              </a:spcBef>
            </a:pPr>
            <a:endParaRPr lang="en-US" altLang="en-US" sz="2000">
              <a:solidFill>
                <a:schemeClr val="bg1"/>
              </a:solidFill>
              <a:latin typeface="Comic Sans MS" panose="030F0702030302020204" pitchFamily="66" charset="0"/>
            </a:endParaRPr>
          </a:p>
          <a:p>
            <a:pPr eaLnBrk="1" hangingPunct="1">
              <a:lnSpc>
                <a:spcPct val="100000"/>
              </a:lnSpc>
              <a:spcBef>
                <a:spcPct val="0"/>
              </a:spcBef>
            </a:pPr>
            <a:r>
              <a:rPr lang="en-US" altLang="en-US" sz="1800" b="1">
                <a:solidFill>
                  <a:srgbClr val="35216F"/>
                </a:solidFill>
                <a:latin typeface="Arial" panose="020B0604020202020204" pitchFamily="34" charset="0"/>
                <a:cs typeface="Arial" panose="020B0604020202020204" pitchFamily="34" charset="0"/>
              </a:rPr>
              <a:t> 	Chế độ							Điều kiện</a:t>
            </a:r>
            <a:endParaRPr lang="en-US" altLang="en-US" sz="1800">
              <a:solidFill>
                <a:schemeClr val="bg1"/>
              </a:solidFill>
              <a:latin typeface="Arial" panose="020B0604020202020204" pitchFamily="34" charset="0"/>
              <a:cs typeface="Arial" panose="020B0604020202020204" pitchFamily="34" charset="0"/>
            </a:endParaRPr>
          </a:p>
          <a:p>
            <a:pPr>
              <a:lnSpc>
                <a:spcPct val="100000"/>
              </a:lnSpc>
              <a:spcBef>
                <a:spcPts val="38"/>
              </a:spcBef>
            </a:pPr>
            <a:endParaRPr lang="en-US" altLang="en-US" sz="1600">
              <a:solidFill>
                <a:schemeClr val="bg1"/>
              </a:solidFill>
              <a:latin typeface="Times New Roman" panose="02020603050405020304" pitchFamily="18" charset="0"/>
              <a:cs typeface="Times New Roman" panose="02020603050405020304" pitchFamily="18" charset="0"/>
            </a:endParaRPr>
          </a:p>
          <a:p>
            <a:pPr eaLnBrk="1" hangingPunct="1">
              <a:lnSpc>
                <a:spcPct val="147000"/>
              </a:lnSpc>
              <a:spcBef>
                <a:spcPct val="0"/>
              </a:spcBef>
            </a:pPr>
            <a:r>
              <a:rPr lang="en-US" altLang="en-US" sz="1800">
                <a:solidFill>
                  <a:srgbClr val="35216F"/>
                </a:solidFill>
                <a:latin typeface="Arial" panose="020B0604020202020204" pitchFamily="34" charset="0"/>
                <a:cs typeface="Arial" panose="020B0604020202020204" pitchFamily="34" charset="0"/>
              </a:rPr>
              <a:t>  Đã dừng		  </a:t>
            </a:r>
            <a:r>
              <a:rPr lang="vi-VN" altLang="en-US" sz="1800">
                <a:solidFill>
                  <a:srgbClr val="35216F"/>
                </a:solidFill>
                <a:latin typeface="Arial" panose="020B0604020202020204" pitchFamily="34" charset="0"/>
                <a:cs typeface="Arial" panose="020B0604020202020204" pitchFamily="34" charset="0"/>
              </a:rPr>
              <a:t>TrênĐường Ray Hoặc </a:t>
            </a:r>
            <a:r>
              <a:rPr lang="en-US" altLang="en-US" sz="1800">
                <a:solidFill>
                  <a:srgbClr val="35216F"/>
                </a:solidFill>
                <a:latin typeface="Arial" panose="020B0604020202020204" pitchFamily="34" charset="0"/>
                <a:cs typeface="Arial" panose="020B0604020202020204" pitchFamily="34" charset="0"/>
              </a:rPr>
              <a:t>Khẩn Cấp </a:t>
            </a:r>
            <a:r>
              <a:rPr lang="vi-VN" altLang="en-US" sz="1800">
                <a:solidFill>
                  <a:srgbClr val="35216F"/>
                </a:solidFill>
                <a:latin typeface="Arial" panose="020B0604020202020204" pitchFamily="34" charset="0"/>
                <a:cs typeface="Arial" panose="020B0604020202020204" pitchFamily="34" charset="0"/>
              </a:rPr>
              <a:t>Không Ở Trên Đường ray</a:t>
            </a:r>
            <a:endParaRPr lang="en-US" altLang="en-US" sz="1800">
              <a:solidFill>
                <a:srgbClr val="35216F"/>
              </a:solidFill>
              <a:latin typeface="Arial" panose="020B0604020202020204" pitchFamily="34" charset="0"/>
              <a:cs typeface="Arial" panose="020B0604020202020204" pitchFamily="34" charset="0"/>
            </a:endParaRPr>
          </a:p>
          <a:p>
            <a:pPr eaLnBrk="1" hangingPunct="1">
              <a:lnSpc>
                <a:spcPct val="147000"/>
              </a:lnSpc>
              <a:spcBef>
                <a:spcPct val="0"/>
              </a:spcBef>
            </a:pPr>
            <a:r>
              <a:rPr lang="en-US" altLang="en-US" sz="1800">
                <a:solidFill>
                  <a:srgbClr val="35216F"/>
                </a:solidFill>
                <a:latin typeface="Arial" panose="020B0604020202020204" pitchFamily="34" charset="0"/>
                <a:cs typeface="Arial" panose="020B0604020202020204" pitchFamily="34" charset="0"/>
              </a:rPr>
              <a:t>  DiChuyenOK,				False					True</a:t>
            </a:r>
            <a:endParaRPr lang="en-US" altLang="en-US" sz="1800">
              <a:solidFill>
                <a:schemeClr val="bg1"/>
              </a:solidFill>
              <a:latin typeface="Arial" panose="020B0604020202020204" pitchFamily="34" charset="0"/>
              <a:cs typeface="Arial" panose="020B0604020202020204" pitchFamily="34" charset="0"/>
            </a:endParaRPr>
          </a:p>
          <a:p>
            <a:pPr>
              <a:lnSpc>
                <a:spcPct val="100000"/>
              </a:lnSpc>
              <a:spcBef>
                <a:spcPts val="75"/>
              </a:spcBef>
            </a:pPr>
            <a:r>
              <a:rPr lang="en-US" altLang="en-US" sz="1800">
                <a:solidFill>
                  <a:srgbClr val="35216F"/>
                </a:solidFill>
                <a:latin typeface="Arial" panose="020B0604020202020204" pitchFamily="34" charset="0"/>
                <a:cs typeface="Arial" panose="020B0604020202020204" pitchFamily="34" charset="0"/>
              </a:rPr>
              <a:t>  Quá nhanh</a:t>
            </a:r>
            <a:endParaRPr lang="en-US" altLang="en-US" sz="1800">
              <a:solidFill>
                <a:schemeClr val="bg1"/>
              </a:solidFill>
              <a:latin typeface="Arial" panose="020B0604020202020204" pitchFamily="34" charset="0"/>
              <a:cs typeface="Arial" panose="020B0604020202020204" pitchFamily="34" charset="0"/>
            </a:endParaRPr>
          </a:p>
          <a:p>
            <a:pPr>
              <a:lnSpc>
                <a:spcPct val="100000"/>
              </a:lnSpc>
              <a:spcBef>
                <a:spcPts val="1538"/>
              </a:spcBef>
            </a:pPr>
            <a:r>
              <a:rPr lang="en-US" altLang="en-US" sz="1800">
                <a:solidFill>
                  <a:srgbClr val="35216F"/>
                </a:solidFill>
                <a:latin typeface="Arial" panose="020B0604020202020204" pitchFamily="34" charset="0"/>
                <a:cs typeface="Arial" panose="020B0604020202020204" pitchFamily="34" charset="0"/>
              </a:rPr>
              <a:t>  Trạng thái Cửa				Mở					Đóng</a:t>
            </a:r>
            <a:endParaRPr lang="en-US" altLang="en-US" sz="1800">
              <a:solidFill>
                <a:schemeClr val="bg1"/>
              </a:solidFill>
              <a:latin typeface="Arial" panose="020B0604020202020204" pitchFamily="34" charset="0"/>
              <a:cs typeface="Arial" panose="020B0604020202020204" pitchFamily="34" charset="0"/>
            </a:endParaRPr>
          </a:p>
          <a:p>
            <a:pPr eaLnBrk="1" hangingPunct="1">
              <a:lnSpc>
                <a:spcPct val="100000"/>
              </a:lnSpc>
              <a:spcBef>
                <a:spcPct val="0"/>
              </a:spcBef>
            </a:pPr>
            <a:endParaRPr lang="en-US" altLang="en-US" sz="1600">
              <a:solidFill>
                <a:schemeClr val="bg1"/>
              </a:solidFill>
              <a:latin typeface="Times New Roman" panose="02020603050405020304" pitchFamily="18" charset="0"/>
              <a:cs typeface="Times New Roman" panose="02020603050405020304" pitchFamily="18" charset="0"/>
            </a:endParaRPr>
          </a:p>
          <a:p>
            <a:pPr eaLnBrk="1" hangingPunct="1">
              <a:lnSpc>
                <a:spcPct val="100000"/>
              </a:lnSpc>
              <a:spcBef>
                <a:spcPct val="0"/>
              </a:spcBef>
            </a:pPr>
            <a:r>
              <a:rPr lang="en-US" altLang="en-US" sz="1800" b="1">
                <a:solidFill>
                  <a:srgbClr val="F8152B"/>
                </a:solidFill>
                <a:latin typeface="Arial" panose="020B0604020202020204" pitchFamily="34" charset="0"/>
                <a:cs typeface="Arial" panose="020B0604020202020204" pitchFamily="34" charset="0"/>
              </a:rPr>
              <a:t>KO, không phải chức năng:	</a:t>
            </a:r>
            <a:r>
              <a:rPr lang="en-US" altLang="en-US" sz="1800" i="1">
                <a:solidFill>
                  <a:srgbClr val="F8152B"/>
                </a:solidFill>
                <a:latin typeface="Arial" panose="020B0604020202020204" pitchFamily="34" charset="0"/>
                <a:cs typeface="Arial" panose="020B0604020202020204" pitchFamily="34" charset="0"/>
              </a:rPr>
              <a:t>C1 </a:t>
            </a:r>
            <a:r>
              <a:rPr lang="en-US" altLang="en-US" sz="1800" b="1">
                <a:solidFill>
                  <a:srgbClr val="F8152B"/>
                </a:solidFill>
                <a:latin typeface="Symbol" panose="05050102010706020507" pitchFamily="18" charset="2"/>
              </a:rPr>
              <a:t></a:t>
            </a:r>
            <a:r>
              <a:rPr lang="en-US" altLang="en-US" sz="1800">
                <a:solidFill>
                  <a:srgbClr val="F8152B"/>
                </a:solidFill>
                <a:latin typeface="Microsoft Sans Serif" panose="020B0604020202020204" pitchFamily="34" charset="0"/>
                <a:cs typeface="Microsoft Sans Serif" panose="020B0604020202020204" pitchFamily="34" charset="0"/>
              </a:rPr>
              <a:t> </a:t>
            </a:r>
            <a:r>
              <a:rPr lang="en-US" altLang="en-US" sz="1800" i="1">
                <a:solidFill>
                  <a:srgbClr val="F8152B"/>
                </a:solidFill>
                <a:latin typeface="Arial" panose="020B0604020202020204" pitchFamily="34" charset="0"/>
                <a:cs typeface="Arial" panose="020B0604020202020204" pitchFamily="34" charset="0"/>
              </a:rPr>
              <a:t>C2 </a:t>
            </a:r>
            <a:r>
              <a:rPr lang="en-US" altLang="en-US" sz="1800">
                <a:solidFill>
                  <a:srgbClr val="F8152B"/>
                </a:solidFill>
                <a:latin typeface="Arial" panose="020B0604020202020204" pitchFamily="34" charset="0"/>
                <a:cs typeface="Arial" panose="020B0604020202020204" pitchFamily="34" charset="0"/>
              </a:rPr>
              <a:t>=	</a:t>
            </a:r>
            <a:r>
              <a:rPr lang="vi-VN" altLang="en-US" sz="1800">
                <a:solidFill>
                  <a:srgbClr val="F8152B"/>
                </a:solidFill>
                <a:latin typeface="Arial" panose="020B0604020202020204" pitchFamily="34" charset="0"/>
                <a:cs typeface="Arial" panose="020B0604020202020204" pitchFamily="34" charset="0"/>
              </a:rPr>
              <a:t>Cấp Cứu Và Không Ở Trên Đường Ray</a:t>
            </a:r>
            <a:r>
              <a:rPr lang="en-US" altLang="en-US" sz="1800">
                <a:solidFill>
                  <a:srgbClr val="F8152B"/>
                </a:solidFill>
                <a:latin typeface="Arial" panose="020B0604020202020204" pitchFamily="34" charset="0"/>
                <a:cs typeface="Arial" panose="020B0604020202020204" pitchFamily="34" charset="0"/>
              </a:rPr>
              <a:t>	</a:t>
            </a:r>
            <a:r>
              <a:rPr lang="en-US" altLang="en-US" sz="1900" b="1" i="1">
                <a:solidFill>
                  <a:srgbClr val="F8152B"/>
                </a:solidFill>
                <a:latin typeface="Symbol" panose="05050102010706020507" pitchFamily="18" charset="2"/>
              </a:rPr>
              <a:t></a:t>
            </a:r>
            <a:r>
              <a:rPr lang="en-US" altLang="en-US" sz="1900" b="1" i="1">
                <a:solidFill>
                  <a:srgbClr val="F8152B"/>
                </a:solidFill>
                <a:latin typeface="Times New Roman" panose="02020603050405020304" pitchFamily="18" charset="0"/>
                <a:cs typeface="Times New Roman" panose="02020603050405020304" pitchFamily="18" charset="0"/>
              </a:rPr>
              <a:t>  </a:t>
            </a:r>
            <a:r>
              <a:rPr lang="en-US" altLang="en-US" sz="1800" b="1" i="1">
                <a:solidFill>
                  <a:srgbClr val="F8152B"/>
                </a:solidFill>
                <a:latin typeface="Arial" panose="020B0604020202020204" pitchFamily="34" charset="0"/>
                <a:cs typeface="Arial" panose="020B0604020202020204" pitchFamily="34" charset="0"/>
              </a:rPr>
              <a:t>false</a:t>
            </a:r>
            <a:endParaRPr lang="en-US" altLang="en-US" sz="1800">
              <a:solidFill>
                <a:schemeClr val="bg1"/>
              </a:solidFill>
              <a:latin typeface="Arial" panose="020B0604020202020204" pitchFamily="34" charset="0"/>
              <a:cs typeface="Arial" panose="020B0604020202020204" pitchFamily="34" charset="0"/>
            </a:endParaRPr>
          </a:p>
        </p:txBody>
      </p:sp>
      <p:sp>
        <p:nvSpPr>
          <p:cNvPr id="85003" name="object 14">
            <a:extLst>
              <a:ext uri="{FF2B5EF4-FFF2-40B4-BE49-F238E27FC236}">
                <a16:creationId xmlns:a16="http://schemas.microsoft.com/office/drawing/2014/main" id="{0065522B-239A-4992-AC6B-D9E094C243EC}"/>
              </a:ext>
            </a:extLst>
          </p:cNvPr>
          <p:cNvSpPr>
            <a:spLocks/>
          </p:cNvSpPr>
          <p:nvPr/>
        </p:nvSpPr>
        <p:spPr bwMode="auto">
          <a:xfrm>
            <a:off x="1962151" y="5003800"/>
            <a:ext cx="8335963" cy="0"/>
          </a:xfrm>
          <a:custGeom>
            <a:avLst/>
            <a:gdLst>
              <a:gd name="T0" fmla="*/ 0 w 8336280"/>
              <a:gd name="T1" fmla="*/ 8332856 w 8336280"/>
              <a:gd name="T2" fmla="*/ 0 60000 65536"/>
              <a:gd name="T3" fmla="*/ 0 60000 65536"/>
            </a:gdLst>
            <a:ahLst/>
            <a:cxnLst>
              <a:cxn ang="T2">
                <a:pos x="T0" y="0"/>
              </a:cxn>
              <a:cxn ang="T3">
                <a:pos x="T1" y="0"/>
              </a:cxn>
            </a:cxnLst>
            <a:rect l="0" t="0" r="r" b="b"/>
            <a:pathLst>
              <a:path w="8336280">
                <a:moveTo>
                  <a:pt x="0" y="0"/>
                </a:moveTo>
                <a:lnTo>
                  <a:pt x="8336026" y="0"/>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5004" name="object 15">
            <a:extLst>
              <a:ext uri="{FF2B5EF4-FFF2-40B4-BE49-F238E27FC236}">
                <a16:creationId xmlns:a16="http://schemas.microsoft.com/office/drawing/2014/main" id="{5A33F1C0-3B44-4831-96AC-BA5D253660FF}"/>
              </a:ext>
            </a:extLst>
          </p:cNvPr>
          <p:cNvSpPr>
            <a:spLocks/>
          </p:cNvSpPr>
          <p:nvPr/>
        </p:nvSpPr>
        <p:spPr bwMode="auto">
          <a:xfrm>
            <a:off x="3606800" y="4602164"/>
            <a:ext cx="5810250" cy="427037"/>
          </a:xfrm>
          <a:custGeom>
            <a:avLst/>
            <a:gdLst>
              <a:gd name="T0" fmla="*/ 38024 w 5810250"/>
              <a:gd name="T1" fmla="*/ 177517 h 427354"/>
              <a:gd name="T2" fmla="*/ 148111 w 5810250"/>
              <a:gd name="T3" fmla="*/ 144898 h 427354"/>
              <a:gd name="T4" fmla="*/ 324277 w 5810250"/>
              <a:gd name="T5" fmla="*/ 114492 h 427354"/>
              <a:gd name="T6" fmla="*/ 560539 w 5810250"/>
              <a:gd name="T7" fmla="*/ 86723 h 427354"/>
              <a:gd name="T8" fmla="*/ 850915 w 5810250"/>
              <a:gd name="T9" fmla="*/ 62039 h 427354"/>
              <a:gd name="T10" fmla="*/ 1189424 w 5810250"/>
              <a:gd name="T11" fmla="*/ 40866 h 427354"/>
              <a:gd name="T12" fmla="*/ 1570081 w 5810250"/>
              <a:gd name="T13" fmla="*/ 23634 h 427354"/>
              <a:gd name="T14" fmla="*/ 1986905 w 5810250"/>
              <a:gd name="T15" fmla="*/ 10796 h 427354"/>
              <a:gd name="T16" fmla="*/ 2433914 w 5810250"/>
              <a:gd name="T17" fmla="*/ 2772 h 427354"/>
              <a:gd name="T18" fmla="*/ 2905125 w 5810250"/>
              <a:gd name="T19" fmla="*/ 0 h 427354"/>
              <a:gd name="T20" fmla="*/ 3376335 w 5810250"/>
              <a:gd name="T21" fmla="*/ 2772 h 427354"/>
              <a:gd name="T22" fmla="*/ 3823344 w 5810250"/>
              <a:gd name="T23" fmla="*/ 10796 h 427354"/>
              <a:gd name="T24" fmla="*/ 4240168 w 5810250"/>
              <a:gd name="T25" fmla="*/ 23634 h 427354"/>
              <a:gd name="T26" fmla="*/ 4620825 w 5810250"/>
              <a:gd name="T27" fmla="*/ 40866 h 427354"/>
              <a:gd name="T28" fmla="*/ 4959334 w 5810250"/>
              <a:gd name="T29" fmla="*/ 62039 h 427354"/>
              <a:gd name="T30" fmla="*/ 5249710 w 5810250"/>
              <a:gd name="T31" fmla="*/ 86723 h 427354"/>
              <a:gd name="T32" fmla="*/ 5485972 w 5810250"/>
              <a:gd name="T33" fmla="*/ 114492 h 427354"/>
              <a:gd name="T34" fmla="*/ 5662138 w 5810250"/>
              <a:gd name="T35" fmla="*/ 144898 h 427354"/>
              <a:gd name="T36" fmla="*/ 5772225 w 5810250"/>
              <a:gd name="T37" fmla="*/ 177517 h 427354"/>
              <a:gd name="T38" fmla="*/ 5800620 w 5810250"/>
              <a:gd name="T39" fmla="*/ 229282 h 427354"/>
              <a:gd name="T40" fmla="*/ 5725822 w 5810250"/>
              <a:gd name="T41" fmla="*/ 262817 h 427354"/>
              <a:gd name="T42" fmla="*/ 5581959 w 5810250"/>
              <a:gd name="T43" fmla="*/ 294371 h 427354"/>
              <a:gd name="T44" fmla="*/ 5375010 w 5810250"/>
              <a:gd name="T45" fmla="*/ 323510 h 427354"/>
              <a:gd name="T46" fmla="*/ 5110955 w 5810250"/>
              <a:gd name="T47" fmla="*/ 349796 h 427354"/>
              <a:gd name="T48" fmla="*/ 4795774 w 5810250"/>
              <a:gd name="T49" fmla="*/ 372790 h 427354"/>
              <a:gd name="T50" fmla="*/ 4435448 w 5810250"/>
              <a:gd name="T51" fmla="*/ 392056 h 427354"/>
              <a:gd name="T52" fmla="*/ 4035956 w 5810250"/>
              <a:gd name="T53" fmla="*/ 407158 h 427354"/>
              <a:gd name="T54" fmla="*/ 3603280 w 5810250"/>
              <a:gd name="T55" fmla="*/ 417656 h 427354"/>
              <a:gd name="T56" fmla="*/ 3143398 w 5810250"/>
              <a:gd name="T57" fmla="*/ 423114 h 427354"/>
              <a:gd name="T58" fmla="*/ 2666851 w 5810250"/>
              <a:gd name="T59" fmla="*/ 423114 h 427354"/>
              <a:gd name="T60" fmla="*/ 2206969 w 5810250"/>
              <a:gd name="T61" fmla="*/ 417656 h 427354"/>
              <a:gd name="T62" fmla="*/ 1774293 w 5810250"/>
              <a:gd name="T63" fmla="*/ 407158 h 427354"/>
              <a:gd name="T64" fmla="*/ 1374801 w 5810250"/>
              <a:gd name="T65" fmla="*/ 392056 h 427354"/>
              <a:gd name="T66" fmla="*/ 1014475 w 5810250"/>
              <a:gd name="T67" fmla="*/ 372790 h 427354"/>
              <a:gd name="T68" fmla="*/ 699294 w 5810250"/>
              <a:gd name="T69" fmla="*/ 349796 h 427354"/>
              <a:gd name="T70" fmla="*/ 435239 w 5810250"/>
              <a:gd name="T71" fmla="*/ 323510 h 427354"/>
              <a:gd name="T72" fmla="*/ 228290 w 5810250"/>
              <a:gd name="T73" fmla="*/ 294371 h 427354"/>
              <a:gd name="T74" fmla="*/ 84427 w 5810250"/>
              <a:gd name="T75" fmla="*/ 262817 h 427354"/>
              <a:gd name="T76" fmla="*/ 0 w 5810250"/>
              <a:gd name="T77" fmla="*/ 211909 h 42735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810250" h="427354">
                <a:moveTo>
                  <a:pt x="0" y="213487"/>
                </a:moveTo>
                <a:lnTo>
                  <a:pt x="38024" y="178839"/>
                </a:lnTo>
                <a:lnTo>
                  <a:pt x="84434" y="162158"/>
                </a:lnTo>
                <a:lnTo>
                  <a:pt x="148111" y="145978"/>
                </a:lnTo>
                <a:lnTo>
                  <a:pt x="228308" y="130355"/>
                </a:lnTo>
                <a:lnTo>
                  <a:pt x="324277" y="115343"/>
                </a:lnTo>
                <a:lnTo>
                  <a:pt x="435270" y="100996"/>
                </a:lnTo>
                <a:lnTo>
                  <a:pt x="560539" y="87370"/>
                </a:lnTo>
                <a:lnTo>
                  <a:pt x="699337" y="74520"/>
                </a:lnTo>
                <a:lnTo>
                  <a:pt x="850915" y="62499"/>
                </a:lnTo>
                <a:lnTo>
                  <a:pt x="1014527" y="51364"/>
                </a:lnTo>
                <a:lnTo>
                  <a:pt x="1189424" y="41168"/>
                </a:lnTo>
                <a:lnTo>
                  <a:pt x="1374858" y="31966"/>
                </a:lnTo>
                <a:lnTo>
                  <a:pt x="1570081" y="23814"/>
                </a:lnTo>
                <a:lnTo>
                  <a:pt x="1774346" y="16765"/>
                </a:lnTo>
                <a:lnTo>
                  <a:pt x="1986905" y="10876"/>
                </a:lnTo>
                <a:lnTo>
                  <a:pt x="2207011" y="6200"/>
                </a:lnTo>
                <a:lnTo>
                  <a:pt x="2433914" y="2792"/>
                </a:lnTo>
                <a:lnTo>
                  <a:pt x="2666868" y="707"/>
                </a:lnTo>
                <a:lnTo>
                  <a:pt x="2905125" y="0"/>
                </a:lnTo>
                <a:lnTo>
                  <a:pt x="3143381" y="707"/>
                </a:lnTo>
                <a:lnTo>
                  <a:pt x="3376335" y="2792"/>
                </a:lnTo>
                <a:lnTo>
                  <a:pt x="3603238" y="6200"/>
                </a:lnTo>
                <a:lnTo>
                  <a:pt x="3823344" y="10876"/>
                </a:lnTo>
                <a:lnTo>
                  <a:pt x="4035903" y="16765"/>
                </a:lnTo>
                <a:lnTo>
                  <a:pt x="4240168" y="23814"/>
                </a:lnTo>
                <a:lnTo>
                  <a:pt x="4435391" y="31966"/>
                </a:lnTo>
                <a:lnTo>
                  <a:pt x="4620825" y="41168"/>
                </a:lnTo>
                <a:lnTo>
                  <a:pt x="4795722" y="51364"/>
                </a:lnTo>
                <a:lnTo>
                  <a:pt x="4959334" y="62499"/>
                </a:lnTo>
                <a:lnTo>
                  <a:pt x="5110912" y="74520"/>
                </a:lnTo>
                <a:lnTo>
                  <a:pt x="5249710" y="87370"/>
                </a:lnTo>
                <a:lnTo>
                  <a:pt x="5374979" y="100996"/>
                </a:lnTo>
                <a:lnTo>
                  <a:pt x="5485972" y="115343"/>
                </a:lnTo>
                <a:lnTo>
                  <a:pt x="5581941" y="130355"/>
                </a:lnTo>
                <a:lnTo>
                  <a:pt x="5662138" y="145978"/>
                </a:lnTo>
                <a:lnTo>
                  <a:pt x="5725815" y="162158"/>
                </a:lnTo>
                <a:lnTo>
                  <a:pt x="5772225" y="178839"/>
                </a:lnTo>
                <a:lnTo>
                  <a:pt x="5810250" y="213487"/>
                </a:lnTo>
                <a:lnTo>
                  <a:pt x="5800620" y="230989"/>
                </a:lnTo>
                <a:lnTo>
                  <a:pt x="5772228" y="248103"/>
                </a:lnTo>
                <a:lnTo>
                  <a:pt x="5725822" y="264774"/>
                </a:lnTo>
                <a:lnTo>
                  <a:pt x="5662150" y="280946"/>
                </a:lnTo>
                <a:lnTo>
                  <a:pt x="5581959" y="296564"/>
                </a:lnTo>
                <a:lnTo>
                  <a:pt x="5485996" y="311574"/>
                </a:lnTo>
                <a:lnTo>
                  <a:pt x="5375010" y="325920"/>
                </a:lnTo>
                <a:lnTo>
                  <a:pt x="5249747" y="339548"/>
                </a:lnTo>
                <a:lnTo>
                  <a:pt x="5110955" y="352401"/>
                </a:lnTo>
                <a:lnTo>
                  <a:pt x="4959381" y="364426"/>
                </a:lnTo>
                <a:lnTo>
                  <a:pt x="4795774" y="375567"/>
                </a:lnTo>
                <a:lnTo>
                  <a:pt x="4620880" y="385769"/>
                </a:lnTo>
                <a:lnTo>
                  <a:pt x="4435448" y="394976"/>
                </a:lnTo>
                <a:lnTo>
                  <a:pt x="4240224" y="403135"/>
                </a:lnTo>
                <a:lnTo>
                  <a:pt x="4035956" y="410190"/>
                </a:lnTo>
                <a:lnTo>
                  <a:pt x="3823392" y="416085"/>
                </a:lnTo>
                <a:lnTo>
                  <a:pt x="3603280" y="420766"/>
                </a:lnTo>
                <a:lnTo>
                  <a:pt x="3376366" y="424178"/>
                </a:lnTo>
                <a:lnTo>
                  <a:pt x="3143398" y="426265"/>
                </a:lnTo>
                <a:lnTo>
                  <a:pt x="2905125" y="426974"/>
                </a:lnTo>
                <a:lnTo>
                  <a:pt x="2666851" y="426265"/>
                </a:lnTo>
                <a:lnTo>
                  <a:pt x="2433883" y="424178"/>
                </a:lnTo>
                <a:lnTo>
                  <a:pt x="2206969" y="420766"/>
                </a:lnTo>
                <a:lnTo>
                  <a:pt x="1986857" y="416085"/>
                </a:lnTo>
                <a:lnTo>
                  <a:pt x="1774293" y="410190"/>
                </a:lnTo>
                <a:lnTo>
                  <a:pt x="1570025" y="403135"/>
                </a:lnTo>
                <a:lnTo>
                  <a:pt x="1374801" y="394976"/>
                </a:lnTo>
                <a:lnTo>
                  <a:pt x="1189369" y="385769"/>
                </a:lnTo>
                <a:lnTo>
                  <a:pt x="1014475" y="375567"/>
                </a:lnTo>
                <a:lnTo>
                  <a:pt x="850868" y="364426"/>
                </a:lnTo>
                <a:lnTo>
                  <a:pt x="699294" y="352401"/>
                </a:lnTo>
                <a:lnTo>
                  <a:pt x="560502" y="339548"/>
                </a:lnTo>
                <a:lnTo>
                  <a:pt x="435239" y="325920"/>
                </a:lnTo>
                <a:lnTo>
                  <a:pt x="324253" y="311574"/>
                </a:lnTo>
                <a:lnTo>
                  <a:pt x="228290" y="296564"/>
                </a:lnTo>
                <a:lnTo>
                  <a:pt x="148099" y="280946"/>
                </a:lnTo>
                <a:lnTo>
                  <a:pt x="84427" y="264774"/>
                </a:lnTo>
                <a:lnTo>
                  <a:pt x="38021" y="248103"/>
                </a:lnTo>
                <a:lnTo>
                  <a:pt x="0" y="213487"/>
                </a:lnTo>
                <a:close/>
              </a:path>
            </a:pathLst>
          </a:custGeom>
          <a:noFill/>
          <a:ln w="28575">
            <a:solidFill>
              <a:srgbClr val="F8152B"/>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5005" name="object 16">
            <a:extLst>
              <a:ext uri="{FF2B5EF4-FFF2-40B4-BE49-F238E27FC236}">
                <a16:creationId xmlns:a16="http://schemas.microsoft.com/office/drawing/2014/main" id="{C4B2BE74-B187-4275-917C-FFE09BA183FC}"/>
              </a:ext>
            </a:extLst>
          </p:cNvPr>
          <p:cNvSpPr>
            <a:spLocks/>
          </p:cNvSpPr>
          <p:nvPr/>
        </p:nvSpPr>
        <p:spPr bwMode="auto">
          <a:xfrm>
            <a:off x="3729039" y="4926013"/>
            <a:ext cx="790575" cy="1428750"/>
          </a:xfrm>
          <a:custGeom>
            <a:avLst/>
            <a:gdLst>
              <a:gd name="T0" fmla="*/ 722964 w 789939"/>
              <a:gd name="T1" fmla="*/ 1381462 h 1429385"/>
              <a:gd name="T2" fmla="*/ 733590 w 789939"/>
              <a:gd name="T3" fmla="*/ 1365695 h 1429385"/>
              <a:gd name="T4" fmla="*/ 609789 w 789939"/>
              <a:gd name="T5" fmla="*/ 1306080 h 1429385"/>
              <a:gd name="T6" fmla="*/ 620543 w 789939"/>
              <a:gd name="T7" fmla="*/ 1290375 h 1429385"/>
              <a:gd name="T8" fmla="*/ 540399 w 789939"/>
              <a:gd name="T9" fmla="*/ 1259261 h 1429385"/>
              <a:gd name="T10" fmla="*/ 551153 w 789939"/>
              <a:gd name="T11" fmla="*/ 1243608 h 1429385"/>
              <a:gd name="T12" fmla="*/ 389200 w 789939"/>
              <a:gd name="T13" fmla="*/ 1153597 h 1429385"/>
              <a:gd name="T14" fmla="*/ 462815 w 789939"/>
              <a:gd name="T15" fmla="*/ 1182476 h 1429385"/>
              <a:gd name="T16" fmla="*/ 293693 w 789939"/>
              <a:gd name="T17" fmla="*/ 1058391 h 1429385"/>
              <a:gd name="T18" fmla="*/ 342726 w 789939"/>
              <a:gd name="T19" fmla="*/ 1119648 h 1429385"/>
              <a:gd name="T20" fmla="*/ 304574 w 789939"/>
              <a:gd name="T21" fmla="*/ 1066887 h 1429385"/>
              <a:gd name="T22" fmla="*/ 178084 w 789939"/>
              <a:gd name="T23" fmla="*/ 987788 h 1429385"/>
              <a:gd name="T24" fmla="*/ 236720 w 789939"/>
              <a:gd name="T25" fmla="*/ 1037464 h 1429385"/>
              <a:gd name="T26" fmla="*/ 212524 w 789939"/>
              <a:gd name="T27" fmla="*/ 992467 h 1429385"/>
              <a:gd name="T28" fmla="*/ 96788 w 789939"/>
              <a:gd name="T29" fmla="*/ 880772 h 1429385"/>
              <a:gd name="T30" fmla="*/ 104471 w 789939"/>
              <a:gd name="T31" fmla="*/ 917502 h 1429385"/>
              <a:gd name="T32" fmla="*/ 149151 w 789939"/>
              <a:gd name="T33" fmla="*/ 935228 h 1429385"/>
              <a:gd name="T34" fmla="*/ 102676 w 789939"/>
              <a:gd name="T35" fmla="*/ 887536 h 1429385"/>
              <a:gd name="T36" fmla="*/ 8960 w 789939"/>
              <a:gd name="T37" fmla="*/ 778536 h 1429385"/>
              <a:gd name="T38" fmla="*/ 26755 w 789939"/>
              <a:gd name="T39" fmla="*/ 817832 h 1429385"/>
              <a:gd name="T40" fmla="*/ 61838 w 789939"/>
              <a:gd name="T41" fmla="*/ 836975 h 1429385"/>
              <a:gd name="T42" fmla="*/ 35461 w 789939"/>
              <a:gd name="T43" fmla="*/ 793302 h 1429385"/>
              <a:gd name="T44" fmla="*/ 22532 w 789939"/>
              <a:gd name="T45" fmla="*/ 642930 h 1429385"/>
              <a:gd name="T46" fmla="*/ 19200 w 789939"/>
              <a:gd name="T47" fmla="*/ 719944 h 1429385"/>
              <a:gd name="T48" fmla="*/ 36873 w 789939"/>
              <a:gd name="T49" fmla="*/ 656713 h 1429385"/>
              <a:gd name="T50" fmla="*/ 107159 w 789939"/>
              <a:gd name="T51" fmla="*/ 537229 h 1429385"/>
              <a:gd name="T52" fmla="*/ 55822 w 789939"/>
              <a:gd name="T53" fmla="*/ 594507 h 1429385"/>
              <a:gd name="T54" fmla="*/ 103700 w 789939"/>
              <a:gd name="T55" fmla="*/ 568459 h 1429385"/>
              <a:gd name="T56" fmla="*/ 195751 w 789939"/>
              <a:gd name="T57" fmla="*/ 438862 h 1429385"/>
              <a:gd name="T58" fmla="*/ 153759 w 789939"/>
              <a:gd name="T59" fmla="*/ 488298 h 1429385"/>
              <a:gd name="T60" fmla="*/ 167842 w 789939"/>
              <a:gd name="T61" fmla="*/ 501196 h 1429385"/>
              <a:gd name="T62" fmla="*/ 211116 w 789939"/>
              <a:gd name="T63" fmla="*/ 450115 h 1429385"/>
              <a:gd name="T64" fmla="*/ 265911 w 789939"/>
              <a:gd name="T65" fmla="*/ 339611 h 1429385"/>
              <a:gd name="T66" fmla="*/ 228014 w 789939"/>
              <a:gd name="T67" fmla="*/ 392333 h 1429385"/>
              <a:gd name="T68" fmla="*/ 262582 w 789939"/>
              <a:gd name="T69" fmla="*/ 376529 h 1429385"/>
              <a:gd name="T70" fmla="*/ 272952 w 789939"/>
              <a:gd name="T71" fmla="*/ 330253 h 1429385"/>
              <a:gd name="T72" fmla="*/ 327363 w 789939"/>
              <a:gd name="T73" fmla="*/ 260714 h 1429385"/>
              <a:gd name="T74" fmla="*/ 363979 w 789939"/>
              <a:gd name="T75" fmla="*/ 246171 h 1429385"/>
              <a:gd name="T76" fmla="*/ 443868 w 789939"/>
              <a:gd name="T77" fmla="*/ 124290 h 1429385"/>
              <a:gd name="T78" fmla="*/ 408275 w 789939"/>
              <a:gd name="T79" fmla="*/ 194206 h 1429385"/>
              <a:gd name="T80" fmla="*/ 443868 w 789939"/>
              <a:gd name="T81" fmla="*/ 124290 h 1429385"/>
              <a:gd name="T82" fmla="*/ 559475 w 789939"/>
              <a:gd name="T83" fmla="*/ 23013 h 1429385"/>
              <a:gd name="T84" fmla="*/ 547568 w 789939"/>
              <a:gd name="T85" fmla="*/ 37803 h 1429385"/>
              <a:gd name="T86" fmla="*/ 527724 w 789939"/>
              <a:gd name="T87" fmla="*/ 103045 h 1429385"/>
              <a:gd name="T88" fmla="*/ 541423 w 789939"/>
              <a:gd name="T89" fmla="*/ 110253 h 1429385"/>
              <a:gd name="T90" fmla="*/ 566767 w 789939"/>
              <a:gd name="T91" fmla="*/ 12014 h 1429385"/>
              <a:gd name="T92" fmla="*/ 482019 w 789939"/>
              <a:gd name="T93" fmla="*/ 81554 h 1429385"/>
              <a:gd name="T94" fmla="*/ 539841 w 789939"/>
              <a:gd name="T95" fmla="*/ 46253 h 1429385"/>
              <a:gd name="T96" fmla="*/ 569333 w 789939"/>
              <a:gd name="T97" fmla="*/ 0 h 1429385"/>
              <a:gd name="T98" fmla="*/ 462559 w 789939"/>
              <a:gd name="T99" fmla="*/ 43371 h 1429385"/>
              <a:gd name="T100" fmla="*/ 525649 w 789939"/>
              <a:gd name="T101" fmla="*/ 33592 h 1429385"/>
              <a:gd name="T102" fmla="*/ 547183 w 789939"/>
              <a:gd name="T103" fmla="*/ 12014 h 1429385"/>
              <a:gd name="T104" fmla="*/ 542600 w 789939"/>
              <a:gd name="T105" fmla="*/ 33383 h 1429385"/>
              <a:gd name="T106" fmla="*/ 542600 w 789939"/>
              <a:gd name="T107" fmla="*/ 33383 h 1429385"/>
              <a:gd name="T108" fmla="*/ 538363 w 789939"/>
              <a:gd name="T109" fmla="*/ 29617 h 1429385"/>
              <a:gd name="T110" fmla="*/ 533357 w 789939"/>
              <a:gd name="T111" fmla="*/ 25163 h 1429385"/>
              <a:gd name="T112" fmla="*/ 544365 w 789939"/>
              <a:gd name="T113" fmla="*/ 25163 h 1429385"/>
              <a:gd name="T114" fmla="*/ 559475 w 789939"/>
              <a:gd name="T115" fmla="*/ 23013 h 1429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89939" h="1429385">
                <a:moveTo>
                  <a:pt x="726059" y="1370647"/>
                </a:moveTo>
                <a:lnTo>
                  <a:pt x="715518" y="1386458"/>
                </a:lnTo>
                <a:lnTo>
                  <a:pt x="717169" y="1387614"/>
                </a:lnTo>
                <a:lnTo>
                  <a:pt x="778764" y="1428851"/>
                </a:lnTo>
                <a:lnTo>
                  <a:pt x="789432" y="1413014"/>
                </a:lnTo>
                <a:lnTo>
                  <a:pt x="727710" y="1371777"/>
                </a:lnTo>
                <a:lnTo>
                  <a:pt x="726059" y="1370647"/>
                </a:lnTo>
                <a:close/>
              </a:path>
              <a:path w="789939" h="1429385">
                <a:moveTo>
                  <a:pt x="615569" y="1296123"/>
                </a:moveTo>
                <a:lnTo>
                  <a:pt x="604901" y="1311897"/>
                </a:lnTo>
                <a:lnTo>
                  <a:pt x="668020" y="1354543"/>
                </a:lnTo>
                <a:lnTo>
                  <a:pt x="678688" y="1338745"/>
                </a:lnTo>
                <a:lnTo>
                  <a:pt x="615569" y="1296123"/>
                </a:lnTo>
                <a:close/>
              </a:path>
              <a:path w="789939" h="1429385">
                <a:moveTo>
                  <a:pt x="505841" y="1220609"/>
                </a:moveTo>
                <a:lnTo>
                  <a:pt x="494919" y="1236243"/>
                </a:lnTo>
                <a:lnTo>
                  <a:pt x="536067" y="1264869"/>
                </a:lnTo>
                <a:lnTo>
                  <a:pt x="557657" y="1279652"/>
                </a:lnTo>
                <a:lnTo>
                  <a:pt x="568325" y="1263929"/>
                </a:lnTo>
                <a:lnTo>
                  <a:pt x="546735" y="1249146"/>
                </a:lnTo>
                <a:lnTo>
                  <a:pt x="505841" y="1220609"/>
                </a:lnTo>
                <a:close/>
              </a:path>
              <a:path w="789939" h="1429385">
                <a:moveTo>
                  <a:pt x="397383" y="1143355"/>
                </a:moveTo>
                <a:lnTo>
                  <a:pt x="386080" y="1158735"/>
                </a:lnTo>
                <a:lnTo>
                  <a:pt x="421640" y="1184490"/>
                </a:lnTo>
                <a:lnTo>
                  <a:pt x="448056" y="1203286"/>
                </a:lnTo>
                <a:lnTo>
                  <a:pt x="459105" y="1187742"/>
                </a:lnTo>
                <a:lnTo>
                  <a:pt x="432562" y="1168946"/>
                </a:lnTo>
                <a:lnTo>
                  <a:pt x="397383" y="1143355"/>
                </a:lnTo>
                <a:close/>
              </a:path>
              <a:path w="789939" h="1429385">
                <a:moveTo>
                  <a:pt x="291338" y="1063104"/>
                </a:moveTo>
                <a:lnTo>
                  <a:pt x="279527" y="1078077"/>
                </a:lnTo>
                <a:lnTo>
                  <a:pt x="290449" y="1086726"/>
                </a:lnTo>
                <a:lnTo>
                  <a:pt x="339979" y="1124635"/>
                </a:lnTo>
                <a:lnTo>
                  <a:pt x="351536" y="1109484"/>
                </a:lnTo>
                <a:lnTo>
                  <a:pt x="326898" y="1090739"/>
                </a:lnTo>
                <a:lnTo>
                  <a:pt x="302133" y="1071638"/>
                </a:lnTo>
                <a:lnTo>
                  <a:pt x="291338" y="1063104"/>
                </a:lnTo>
                <a:close/>
              </a:path>
              <a:path w="789939" h="1429385">
                <a:moveTo>
                  <a:pt x="189484" y="978090"/>
                </a:moveTo>
                <a:lnTo>
                  <a:pt x="176657" y="992187"/>
                </a:lnTo>
                <a:lnTo>
                  <a:pt x="198374" y="1011364"/>
                </a:lnTo>
                <a:lnTo>
                  <a:pt x="220091" y="1029944"/>
                </a:lnTo>
                <a:lnTo>
                  <a:pt x="234823" y="1042085"/>
                </a:lnTo>
                <a:lnTo>
                  <a:pt x="247015" y="1027404"/>
                </a:lnTo>
                <a:lnTo>
                  <a:pt x="232283" y="1015263"/>
                </a:lnTo>
                <a:lnTo>
                  <a:pt x="210820" y="996886"/>
                </a:lnTo>
                <a:lnTo>
                  <a:pt x="190119" y="978687"/>
                </a:lnTo>
                <a:lnTo>
                  <a:pt x="189484" y="978090"/>
                </a:lnTo>
                <a:close/>
              </a:path>
              <a:path w="789939" h="1429385">
                <a:moveTo>
                  <a:pt x="96012" y="884694"/>
                </a:moveTo>
                <a:lnTo>
                  <a:pt x="81661" y="897115"/>
                </a:lnTo>
                <a:lnTo>
                  <a:pt x="87884" y="904354"/>
                </a:lnTo>
                <a:lnTo>
                  <a:pt x="103632" y="921588"/>
                </a:lnTo>
                <a:lnTo>
                  <a:pt x="120523" y="939076"/>
                </a:lnTo>
                <a:lnTo>
                  <a:pt x="134620" y="952944"/>
                </a:lnTo>
                <a:lnTo>
                  <a:pt x="147955" y="939393"/>
                </a:lnTo>
                <a:lnTo>
                  <a:pt x="133985" y="925537"/>
                </a:lnTo>
                <a:lnTo>
                  <a:pt x="117348" y="908342"/>
                </a:lnTo>
                <a:lnTo>
                  <a:pt x="101854" y="891489"/>
                </a:lnTo>
                <a:lnTo>
                  <a:pt x="96012" y="884694"/>
                </a:lnTo>
                <a:close/>
              </a:path>
              <a:path w="789939" h="1429385">
                <a:moveTo>
                  <a:pt x="26924" y="775944"/>
                </a:moveTo>
                <a:lnTo>
                  <a:pt x="8890" y="782002"/>
                </a:lnTo>
                <a:lnTo>
                  <a:pt x="11684" y="790143"/>
                </a:lnTo>
                <a:lnTo>
                  <a:pt x="18288" y="805649"/>
                </a:lnTo>
                <a:lnTo>
                  <a:pt x="26543" y="821474"/>
                </a:lnTo>
                <a:lnTo>
                  <a:pt x="36322" y="837628"/>
                </a:lnTo>
                <a:lnTo>
                  <a:pt x="45593" y="851369"/>
                </a:lnTo>
                <a:lnTo>
                  <a:pt x="61341" y="840701"/>
                </a:lnTo>
                <a:lnTo>
                  <a:pt x="52070" y="826947"/>
                </a:lnTo>
                <a:lnTo>
                  <a:pt x="42926" y="811669"/>
                </a:lnTo>
                <a:lnTo>
                  <a:pt x="35179" y="796836"/>
                </a:lnTo>
                <a:lnTo>
                  <a:pt x="29083" y="782624"/>
                </a:lnTo>
                <a:lnTo>
                  <a:pt x="26924" y="775944"/>
                </a:lnTo>
                <a:close/>
              </a:path>
              <a:path w="789939" h="1429385">
                <a:moveTo>
                  <a:pt x="22352" y="645794"/>
                </a:moveTo>
                <a:lnTo>
                  <a:pt x="4699" y="690016"/>
                </a:lnTo>
                <a:lnTo>
                  <a:pt x="0" y="722464"/>
                </a:lnTo>
                <a:lnTo>
                  <a:pt x="19050" y="723150"/>
                </a:lnTo>
                <a:lnTo>
                  <a:pt x="19177" y="717765"/>
                </a:lnTo>
                <a:lnTo>
                  <a:pt x="20828" y="705751"/>
                </a:lnTo>
                <a:lnTo>
                  <a:pt x="36576" y="659638"/>
                </a:lnTo>
                <a:lnTo>
                  <a:pt x="39116" y="654938"/>
                </a:lnTo>
                <a:lnTo>
                  <a:pt x="22352" y="645794"/>
                </a:lnTo>
                <a:close/>
              </a:path>
              <a:path w="789939" h="1429385">
                <a:moveTo>
                  <a:pt x="106299" y="539622"/>
                </a:moveTo>
                <a:lnTo>
                  <a:pt x="88773" y="558291"/>
                </a:lnTo>
                <a:lnTo>
                  <a:pt x="68580" y="580897"/>
                </a:lnTo>
                <a:lnTo>
                  <a:pt x="55372" y="597154"/>
                </a:lnTo>
                <a:lnTo>
                  <a:pt x="70104" y="609091"/>
                </a:lnTo>
                <a:lnTo>
                  <a:pt x="83312" y="592963"/>
                </a:lnTo>
                <a:lnTo>
                  <a:pt x="102870" y="570991"/>
                </a:lnTo>
                <a:lnTo>
                  <a:pt x="120142" y="552576"/>
                </a:lnTo>
                <a:lnTo>
                  <a:pt x="106299" y="539622"/>
                </a:lnTo>
                <a:close/>
              </a:path>
              <a:path w="789939" h="1429385">
                <a:moveTo>
                  <a:pt x="194183" y="440816"/>
                </a:moveTo>
                <a:lnTo>
                  <a:pt x="192278" y="443356"/>
                </a:lnTo>
                <a:lnTo>
                  <a:pt x="173101" y="467232"/>
                </a:lnTo>
                <a:lnTo>
                  <a:pt x="152527" y="490473"/>
                </a:lnTo>
                <a:lnTo>
                  <a:pt x="145542" y="497966"/>
                </a:lnTo>
                <a:lnTo>
                  <a:pt x="159385" y="511047"/>
                </a:lnTo>
                <a:lnTo>
                  <a:pt x="166497" y="503428"/>
                </a:lnTo>
                <a:lnTo>
                  <a:pt x="187325" y="479806"/>
                </a:lnTo>
                <a:lnTo>
                  <a:pt x="207137" y="455294"/>
                </a:lnTo>
                <a:lnTo>
                  <a:pt x="209423" y="452119"/>
                </a:lnTo>
                <a:lnTo>
                  <a:pt x="194183" y="440816"/>
                </a:lnTo>
                <a:close/>
              </a:path>
              <a:path w="789939" h="1429385">
                <a:moveTo>
                  <a:pt x="270764" y="331723"/>
                </a:moveTo>
                <a:lnTo>
                  <a:pt x="263779" y="341122"/>
                </a:lnTo>
                <a:lnTo>
                  <a:pt x="244856" y="367284"/>
                </a:lnTo>
                <a:lnTo>
                  <a:pt x="226822" y="393191"/>
                </a:lnTo>
                <a:lnTo>
                  <a:pt x="226187" y="394081"/>
                </a:lnTo>
                <a:lnTo>
                  <a:pt x="242062" y="404622"/>
                </a:lnTo>
                <a:lnTo>
                  <a:pt x="242570" y="403859"/>
                </a:lnTo>
                <a:lnTo>
                  <a:pt x="260477" y="378206"/>
                </a:lnTo>
                <a:lnTo>
                  <a:pt x="279146" y="352297"/>
                </a:lnTo>
                <a:lnTo>
                  <a:pt x="286131" y="343153"/>
                </a:lnTo>
                <a:lnTo>
                  <a:pt x="270764" y="331723"/>
                </a:lnTo>
                <a:close/>
              </a:path>
              <a:path w="789939" h="1429385">
                <a:moveTo>
                  <a:pt x="353568" y="226440"/>
                </a:moveTo>
                <a:lnTo>
                  <a:pt x="346202" y="235331"/>
                </a:lnTo>
                <a:lnTo>
                  <a:pt x="324739" y="261874"/>
                </a:lnTo>
                <a:lnTo>
                  <a:pt x="305689" y="286003"/>
                </a:lnTo>
                <a:lnTo>
                  <a:pt x="320548" y="297814"/>
                </a:lnTo>
                <a:lnTo>
                  <a:pt x="361061" y="247269"/>
                </a:lnTo>
                <a:lnTo>
                  <a:pt x="368173" y="238632"/>
                </a:lnTo>
                <a:lnTo>
                  <a:pt x="353568" y="226440"/>
                </a:lnTo>
                <a:close/>
              </a:path>
              <a:path w="789939" h="1429385">
                <a:moveTo>
                  <a:pt x="440309" y="124840"/>
                </a:moveTo>
                <a:lnTo>
                  <a:pt x="413893" y="155067"/>
                </a:lnTo>
                <a:lnTo>
                  <a:pt x="390398" y="182752"/>
                </a:lnTo>
                <a:lnTo>
                  <a:pt x="405003" y="195071"/>
                </a:lnTo>
                <a:lnTo>
                  <a:pt x="428498" y="167386"/>
                </a:lnTo>
                <a:lnTo>
                  <a:pt x="454660" y="137413"/>
                </a:lnTo>
                <a:lnTo>
                  <a:pt x="440309" y="124840"/>
                </a:lnTo>
                <a:close/>
              </a:path>
              <a:path w="789939" h="1429385">
                <a:moveTo>
                  <a:pt x="562224" y="12064"/>
                </a:moveTo>
                <a:lnTo>
                  <a:pt x="542798" y="12064"/>
                </a:lnTo>
                <a:lnTo>
                  <a:pt x="554990" y="23113"/>
                </a:lnTo>
                <a:lnTo>
                  <a:pt x="539413" y="28047"/>
                </a:lnTo>
                <a:lnTo>
                  <a:pt x="538251" y="33533"/>
                </a:lnTo>
                <a:lnTo>
                  <a:pt x="543179" y="37973"/>
                </a:lnTo>
                <a:lnTo>
                  <a:pt x="535513" y="46463"/>
                </a:lnTo>
                <a:lnTo>
                  <a:pt x="524510" y="98425"/>
                </a:lnTo>
                <a:lnTo>
                  <a:pt x="523494" y="103505"/>
                </a:lnTo>
                <a:lnTo>
                  <a:pt x="526796" y="108584"/>
                </a:lnTo>
                <a:lnTo>
                  <a:pt x="531876" y="109727"/>
                </a:lnTo>
                <a:lnTo>
                  <a:pt x="537083" y="110743"/>
                </a:lnTo>
                <a:lnTo>
                  <a:pt x="542036" y="107442"/>
                </a:lnTo>
                <a:lnTo>
                  <a:pt x="543179" y="102362"/>
                </a:lnTo>
                <a:lnTo>
                  <a:pt x="562224" y="12064"/>
                </a:lnTo>
                <a:close/>
              </a:path>
              <a:path w="789939" h="1429385">
                <a:moveTo>
                  <a:pt x="534048" y="29747"/>
                </a:moveTo>
                <a:lnTo>
                  <a:pt x="521435" y="33742"/>
                </a:lnTo>
                <a:lnTo>
                  <a:pt x="478155" y="81914"/>
                </a:lnTo>
                <a:lnTo>
                  <a:pt x="492379" y="94614"/>
                </a:lnTo>
                <a:lnTo>
                  <a:pt x="523113" y="60198"/>
                </a:lnTo>
                <a:lnTo>
                  <a:pt x="535513" y="46463"/>
                </a:lnTo>
                <a:lnTo>
                  <a:pt x="538251" y="33533"/>
                </a:lnTo>
                <a:lnTo>
                  <a:pt x="534048" y="29747"/>
                </a:lnTo>
                <a:close/>
              </a:path>
              <a:path w="789939" h="1429385">
                <a:moveTo>
                  <a:pt x="564769" y="0"/>
                </a:moveTo>
                <a:lnTo>
                  <a:pt x="460121" y="33146"/>
                </a:lnTo>
                <a:lnTo>
                  <a:pt x="457327" y="38607"/>
                </a:lnTo>
                <a:lnTo>
                  <a:pt x="458851" y="43561"/>
                </a:lnTo>
                <a:lnTo>
                  <a:pt x="460502" y="48640"/>
                </a:lnTo>
                <a:lnTo>
                  <a:pt x="465836" y="51307"/>
                </a:lnTo>
                <a:lnTo>
                  <a:pt x="521435" y="33742"/>
                </a:lnTo>
                <a:lnTo>
                  <a:pt x="529082" y="25273"/>
                </a:lnTo>
                <a:lnTo>
                  <a:pt x="540001" y="25273"/>
                </a:lnTo>
                <a:lnTo>
                  <a:pt x="542798" y="12064"/>
                </a:lnTo>
                <a:lnTo>
                  <a:pt x="562224" y="12064"/>
                </a:lnTo>
                <a:lnTo>
                  <a:pt x="564769" y="0"/>
                </a:lnTo>
                <a:close/>
              </a:path>
              <a:path w="789939" h="1429385">
                <a:moveTo>
                  <a:pt x="538251" y="33533"/>
                </a:moveTo>
                <a:lnTo>
                  <a:pt x="535513" y="46463"/>
                </a:lnTo>
                <a:lnTo>
                  <a:pt x="543179" y="37973"/>
                </a:lnTo>
                <a:lnTo>
                  <a:pt x="538251" y="33533"/>
                </a:lnTo>
                <a:close/>
              </a:path>
              <a:path w="789939" h="1429385">
                <a:moveTo>
                  <a:pt x="529082" y="25273"/>
                </a:moveTo>
                <a:lnTo>
                  <a:pt x="521435" y="33742"/>
                </a:lnTo>
                <a:lnTo>
                  <a:pt x="534048" y="29747"/>
                </a:lnTo>
                <a:lnTo>
                  <a:pt x="529082" y="25273"/>
                </a:lnTo>
                <a:close/>
              </a:path>
              <a:path w="789939" h="1429385">
                <a:moveTo>
                  <a:pt x="540001" y="25273"/>
                </a:moveTo>
                <a:lnTo>
                  <a:pt x="529082" y="25273"/>
                </a:lnTo>
                <a:lnTo>
                  <a:pt x="534048" y="29747"/>
                </a:lnTo>
                <a:lnTo>
                  <a:pt x="539413" y="28047"/>
                </a:lnTo>
                <a:lnTo>
                  <a:pt x="540001" y="25273"/>
                </a:lnTo>
                <a:close/>
              </a:path>
              <a:path w="789939" h="1429385">
                <a:moveTo>
                  <a:pt x="542798" y="12064"/>
                </a:moveTo>
                <a:lnTo>
                  <a:pt x="539413" y="28047"/>
                </a:lnTo>
                <a:lnTo>
                  <a:pt x="554990" y="23113"/>
                </a:lnTo>
                <a:lnTo>
                  <a:pt x="542798" y="12064"/>
                </a:lnTo>
                <a:close/>
              </a:path>
            </a:pathLst>
          </a:custGeom>
          <a:solidFill>
            <a:srgbClr val="F815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85006" name="object 17">
            <a:extLst>
              <a:ext uri="{FF2B5EF4-FFF2-40B4-BE49-F238E27FC236}">
                <a16:creationId xmlns:a16="http://schemas.microsoft.com/office/drawing/2014/main" id="{30518193-2919-473A-BC44-2571DF6D9D7D}"/>
              </a:ext>
            </a:extLst>
          </p:cNvPr>
          <p:cNvSpPr>
            <a:spLocks noChangeArrowheads="1"/>
          </p:cNvSpPr>
          <p:nvPr/>
        </p:nvSpPr>
        <p:spPr bwMode="auto">
          <a:xfrm>
            <a:off x="9888538" y="5849939"/>
            <a:ext cx="715962" cy="7143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5007" name="object 18">
            <a:extLst>
              <a:ext uri="{FF2B5EF4-FFF2-40B4-BE49-F238E27FC236}">
                <a16:creationId xmlns:a16="http://schemas.microsoft.com/office/drawing/2014/main" id="{ECCC0265-124E-4335-825C-4240EE4CA3F5}"/>
              </a:ext>
            </a:extLst>
          </p:cNvPr>
          <p:cNvSpPr>
            <a:spLocks noChangeArrowheads="1"/>
          </p:cNvSpPr>
          <p:nvPr/>
        </p:nvSpPr>
        <p:spPr bwMode="auto">
          <a:xfrm>
            <a:off x="9650413" y="3956051"/>
            <a:ext cx="635000" cy="3984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3" name="Slide Number Placeholder 2">
            <a:extLst>
              <a:ext uri="{FF2B5EF4-FFF2-40B4-BE49-F238E27FC236}">
                <a16:creationId xmlns:a16="http://schemas.microsoft.com/office/drawing/2014/main" id="{128A917A-3419-4AA2-808D-4F20318BFD3B}"/>
              </a:ext>
            </a:extLst>
          </p:cNvPr>
          <p:cNvSpPr>
            <a:spLocks noGrp="1"/>
          </p:cNvSpPr>
          <p:nvPr>
            <p:ph type="sldNum" sz="quarter" idx="12"/>
          </p:nvPr>
        </p:nvSpPr>
        <p:spPr/>
        <p:txBody>
          <a:bodyPr/>
          <a:lstStyle/>
          <a:p>
            <a:fld id="{BF1D70A4-F7F0-4D7F-A7A8-6127ED912B67}"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object 2">
            <a:extLst>
              <a:ext uri="{FF2B5EF4-FFF2-40B4-BE49-F238E27FC236}">
                <a16:creationId xmlns:a16="http://schemas.microsoft.com/office/drawing/2014/main" id="{83F42FD6-41D9-4D2F-826B-ED3FE7A3643B}"/>
              </a:ext>
            </a:extLst>
          </p:cNvPr>
          <p:cNvSpPr txBox="1">
            <a:spLocks noChangeArrowheads="1"/>
          </p:cNvSpPr>
          <p:nvPr/>
        </p:nvSpPr>
        <p:spPr bwMode="auto">
          <a:xfrm>
            <a:off x="3706814" y="228601"/>
            <a:ext cx="5284787" cy="1107996"/>
          </a:xfrm>
          <a:prstGeom prst="rect">
            <a:avLst/>
          </a:prstGeom>
        </p:spPr>
        <p:txBody>
          <a:bodyPr vert="horz" lIns="0" tIns="46700" rIns="0" bIns="0" rtlCol="0" anchor="t">
            <a:normAutofit fontScale="97500" lnSpcReduction="10000"/>
          </a:bodyPr>
          <a:lstStyle>
            <a:lvl1pPr marL="838200">
              <a:spcBef>
                <a:spcPct val="0"/>
              </a:spcBef>
              <a:buSzPct val="25000"/>
              <a:buNone/>
              <a:defRPr sz="3600" b="1">
                <a:solidFill>
                  <a:srgbClr val="7030A0"/>
                </a:solidFill>
                <a:latin typeface="Comic Sans MS" panose="030F0702030302020204" pitchFamily="66" charset="0"/>
                <a:ea typeface="+mj-ea"/>
                <a:cs typeface="Arial" panose="020B060402020202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en-US"/>
              <a:t>Kiểm tra sự hoàn thiện dành riêng</a:t>
            </a:r>
          </a:p>
        </p:txBody>
      </p:sp>
      <p:sp>
        <p:nvSpPr>
          <p:cNvPr id="87043" name="object 3">
            <a:extLst>
              <a:ext uri="{FF2B5EF4-FFF2-40B4-BE49-F238E27FC236}">
                <a16:creationId xmlns:a16="http://schemas.microsoft.com/office/drawing/2014/main" id="{B43BF165-6AA1-4B32-A894-39E3713FC92B}"/>
              </a:ext>
            </a:extLst>
          </p:cNvPr>
          <p:cNvSpPr txBox="1">
            <a:spLocks noChangeArrowheads="1"/>
          </p:cNvSpPr>
          <p:nvPr/>
        </p:nvSpPr>
        <p:spPr bwMode="auto">
          <a:xfrm>
            <a:off x="1746251" y="1365251"/>
            <a:ext cx="88360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bg1"/>
                </a:solidFill>
                <a:latin typeface="Arial" panose="020B0604020202020204" pitchFamily="34" charset="0"/>
                <a:cs typeface="Source Han Sans CN Regular" charset="0"/>
              </a:defRPr>
            </a:lvl1pPr>
            <a:lvl2pPr>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Kiểm tra sự bao phủ các đầu vào trong bảng SCR</a:t>
            </a:r>
            <a:endParaRPr lang="en-US" altLang="en-US" sz="2200">
              <a:latin typeface="Comic Sans MS" panose="030F0702030302020204" pitchFamily="66" charset="0"/>
            </a:endParaRPr>
          </a:p>
          <a:p>
            <a:pPr algn="ctr">
              <a:spcBef>
                <a:spcPts val="1063"/>
              </a:spcBef>
              <a:buClr>
                <a:srgbClr val="000000"/>
              </a:buClr>
              <a:buSzPct val="100000"/>
            </a:pPr>
            <a:r>
              <a:rPr lang="en-US" altLang="en-US" sz="2000" i="1">
                <a:solidFill>
                  <a:srgbClr val="777777"/>
                </a:solidFill>
                <a:cs typeface="Arial" panose="020B0604020202020204" pitchFamily="34" charset="0"/>
              </a:rPr>
              <a:t>C1 </a:t>
            </a:r>
            <a:r>
              <a:rPr lang="en-US" altLang="en-US" sz="2000" b="1">
                <a:solidFill>
                  <a:srgbClr val="777777"/>
                </a:solidFill>
                <a:latin typeface="Symbol" panose="05050102010706020507" pitchFamily="18" charset="2"/>
              </a:rPr>
              <a:t></a:t>
            </a:r>
            <a:r>
              <a:rPr lang="en-US" altLang="en-US" sz="2000">
                <a:solidFill>
                  <a:srgbClr val="777777"/>
                </a:solidFill>
                <a:latin typeface="Microsoft Sans Serif" panose="020B0604020202020204" pitchFamily="34" charset="0"/>
                <a:cs typeface="Microsoft Sans Serif" panose="020B0604020202020204" pitchFamily="34" charset="0"/>
              </a:rPr>
              <a:t> </a:t>
            </a:r>
            <a:r>
              <a:rPr lang="en-US" altLang="en-US" sz="2000" i="1">
                <a:solidFill>
                  <a:srgbClr val="777777"/>
                </a:solidFill>
                <a:cs typeface="Arial" panose="020B0604020202020204" pitchFamily="34" charset="0"/>
              </a:rPr>
              <a:t>C2 </a:t>
            </a:r>
            <a:r>
              <a:rPr lang="en-US" altLang="en-US" sz="2000" b="1">
                <a:solidFill>
                  <a:srgbClr val="777777"/>
                </a:solidFill>
                <a:latin typeface="Symbol" panose="05050102010706020507" pitchFamily="18" charset="2"/>
              </a:rPr>
              <a:t></a:t>
            </a:r>
            <a:r>
              <a:rPr lang="en-US" altLang="en-US" sz="2000" i="1">
                <a:solidFill>
                  <a:srgbClr val="777777"/>
                </a:solidFill>
                <a:cs typeface="Arial" panose="020B0604020202020204" pitchFamily="34" charset="0"/>
              </a:rPr>
              <a:t>…</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i="1">
                <a:solidFill>
                  <a:srgbClr val="777777"/>
                </a:solidFill>
                <a:cs typeface="Arial" panose="020B0604020202020204" pitchFamily="34" charset="0"/>
              </a:rPr>
              <a:t>Cn	</a:t>
            </a:r>
            <a:r>
              <a:rPr lang="en-US" altLang="en-US" sz="2000">
                <a:solidFill>
                  <a:srgbClr val="777777"/>
                </a:solidFill>
                <a:cs typeface="Arial" panose="020B0604020202020204" pitchFamily="34" charset="0"/>
              </a:rPr>
              <a:t>=	</a:t>
            </a:r>
            <a:r>
              <a:rPr lang="en-US" altLang="en-US" sz="2000" b="1" i="1">
                <a:solidFill>
                  <a:srgbClr val="777777"/>
                </a:solidFill>
                <a:cs typeface="Arial" panose="020B0604020202020204" pitchFamily="34" charset="0"/>
              </a:rPr>
              <a:t>true</a:t>
            </a:r>
            <a:endParaRPr lang="en-US" altLang="en-US" sz="2000">
              <a:cs typeface="Arial" panose="020B0604020202020204" pitchFamily="34" charset="0"/>
            </a:endParaRPr>
          </a:p>
          <a:p>
            <a:pPr algn="ctr">
              <a:spcBef>
                <a:spcPts val="1025"/>
              </a:spcBef>
              <a:buClr>
                <a:srgbClr val="000000"/>
              </a:buClr>
              <a:buSzPct val="100000"/>
            </a:pPr>
            <a:r>
              <a:rPr lang="en-US" altLang="en-US" sz="2000">
                <a:solidFill>
                  <a:srgbClr val="009999"/>
                </a:solidFill>
                <a:latin typeface="Comic Sans MS" panose="030F0702030302020204" pitchFamily="66" charset="0"/>
              </a:rPr>
              <a:t>với điều kiện ban đầu C1, C2 ở mỗi dòng đầu vào ở bảng điều kiện ?</a:t>
            </a:r>
            <a:endParaRPr lang="en-US" altLang="en-US" sz="2000">
              <a:latin typeface="Comic Sans MS" panose="030F0702030302020204" pitchFamily="66" charset="0"/>
            </a:endParaRPr>
          </a:p>
        </p:txBody>
      </p:sp>
      <p:sp>
        <p:nvSpPr>
          <p:cNvPr id="87044" name="object 4">
            <a:extLst>
              <a:ext uri="{FF2B5EF4-FFF2-40B4-BE49-F238E27FC236}">
                <a16:creationId xmlns:a16="http://schemas.microsoft.com/office/drawing/2014/main" id="{818AFF21-CC23-4FCB-AC07-94D42B59B39E}"/>
              </a:ext>
            </a:extLst>
          </p:cNvPr>
          <p:cNvSpPr>
            <a:spLocks noChangeArrowheads="1"/>
          </p:cNvSpPr>
          <p:nvPr/>
        </p:nvSpPr>
        <p:spPr bwMode="auto">
          <a:xfrm>
            <a:off x="1827214" y="185739"/>
            <a:ext cx="714375" cy="714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7045" name="object 5">
            <a:extLst>
              <a:ext uri="{FF2B5EF4-FFF2-40B4-BE49-F238E27FC236}">
                <a16:creationId xmlns:a16="http://schemas.microsoft.com/office/drawing/2014/main" id="{D15E3331-3BEF-4079-B879-8BD4A18B55A5}"/>
              </a:ext>
            </a:extLst>
          </p:cNvPr>
          <p:cNvSpPr>
            <a:spLocks/>
          </p:cNvSpPr>
          <p:nvPr/>
        </p:nvSpPr>
        <p:spPr bwMode="auto">
          <a:xfrm>
            <a:off x="1917701" y="3579814"/>
            <a:ext cx="8474075" cy="39687"/>
          </a:xfrm>
          <a:custGeom>
            <a:avLst/>
            <a:gdLst>
              <a:gd name="T0" fmla="*/ 8474075 w 8474075"/>
              <a:gd name="T1" fmla="*/ 0 h 40004"/>
              <a:gd name="T2" fmla="*/ 0 w 8474075"/>
              <a:gd name="T3" fmla="*/ 1524 h 40004"/>
              <a:gd name="T4" fmla="*/ 0 w 8474075"/>
              <a:gd name="T5" fmla="*/ 13252 h 40004"/>
              <a:gd name="T6" fmla="*/ 8474075 w 8474075"/>
              <a:gd name="T7" fmla="*/ 11729 h 40004"/>
              <a:gd name="T8" fmla="*/ 8474075 w 8474075"/>
              <a:gd name="T9" fmla="*/ 0 h 40004"/>
              <a:gd name="T10" fmla="*/ 8474075 w 8474075"/>
              <a:gd name="T11" fmla="*/ 23458 h 40004"/>
              <a:gd name="T12" fmla="*/ 0 w 8474075"/>
              <a:gd name="T13" fmla="*/ 24981 h 40004"/>
              <a:gd name="T14" fmla="*/ 0 w 8474075"/>
              <a:gd name="T15" fmla="*/ 36710 h 40004"/>
              <a:gd name="T16" fmla="*/ 8474075 w 8474075"/>
              <a:gd name="T17" fmla="*/ 35186 h 40004"/>
              <a:gd name="T18" fmla="*/ 8474075 w 8474075"/>
              <a:gd name="T19" fmla="*/ 23458 h 400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474075" h="40004">
                <a:moveTo>
                  <a:pt x="8474075" y="0"/>
                </a:moveTo>
                <a:lnTo>
                  <a:pt x="0" y="1650"/>
                </a:lnTo>
                <a:lnTo>
                  <a:pt x="0" y="14350"/>
                </a:lnTo>
                <a:lnTo>
                  <a:pt x="8474075" y="12700"/>
                </a:lnTo>
                <a:lnTo>
                  <a:pt x="8474075" y="0"/>
                </a:lnTo>
                <a:close/>
              </a:path>
              <a:path w="8474075" h="40004">
                <a:moveTo>
                  <a:pt x="8474075" y="25400"/>
                </a:moveTo>
                <a:lnTo>
                  <a:pt x="0" y="27050"/>
                </a:lnTo>
                <a:lnTo>
                  <a:pt x="0" y="39750"/>
                </a:lnTo>
                <a:lnTo>
                  <a:pt x="8474075" y="38100"/>
                </a:lnTo>
                <a:lnTo>
                  <a:pt x="8474075" y="25400"/>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87046" name="object 6">
            <a:extLst>
              <a:ext uri="{FF2B5EF4-FFF2-40B4-BE49-F238E27FC236}">
                <a16:creationId xmlns:a16="http://schemas.microsoft.com/office/drawing/2014/main" id="{014CE75D-ECF1-4B2A-91E1-2CF986B14AA4}"/>
              </a:ext>
            </a:extLst>
          </p:cNvPr>
          <p:cNvSpPr>
            <a:spLocks/>
          </p:cNvSpPr>
          <p:nvPr/>
        </p:nvSpPr>
        <p:spPr bwMode="auto">
          <a:xfrm>
            <a:off x="1974851" y="4826000"/>
            <a:ext cx="8316913" cy="0"/>
          </a:xfrm>
          <a:custGeom>
            <a:avLst/>
            <a:gdLst>
              <a:gd name="T0" fmla="*/ 0 w 8317230"/>
              <a:gd name="T1" fmla="*/ 8313806 w 8317230"/>
              <a:gd name="T2" fmla="*/ 0 60000 65536"/>
              <a:gd name="T3" fmla="*/ 0 60000 65536"/>
            </a:gdLst>
            <a:ahLst/>
            <a:cxnLst>
              <a:cxn ang="T2">
                <a:pos x="T0" y="0"/>
              </a:cxn>
              <a:cxn ang="T3">
                <a:pos x="T1" y="0"/>
              </a:cxn>
            </a:cxnLst>
            <a:rect l="0" t="0" r="r" b="b"/>
            <a:pathLst>
              <a:path w="8317230">
                <a:moveTo>
                  <a:pt x="0" y="0"/>
                </a:moveTo>
                <a:lnTo>
                  <a:pt x="8316976"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47" name="object 7">
            <a:extLst>
              <a:ext uri="{FF2B5EF4-FFF2-40B4-BE49-F238E27FC236}">
                <a16:creationId xmlns:a16="http://schemas.microsoft.com/office/drawing/2014/main" id="{3BCCF2EC-5FEF-4139-B64C-4438DAD8762A}"/>
              </a:ext>
            </a:extLst>
          </p:cNvPr>
          <p:cNvSpPr>
            <a:spLocks/>
          </p:cNvSpPr>
          <p:nvPr/>
        </p:nvSpPr>
        <p:spPr bwMode="auto">
          <a:xfrm>
            <a:off x="3575050" y="3084514"/>
            <a:ext cx="0" cy="2225675"/>
          </a:xfrm>
          <a:custGeom>
            <a:avLst/>
            <a:gdLst>
              <a:gd name="T0" fmla="*/ 0 h 2226310"/>
              <a:gd name="T1" fmla="*/ 2219462 h 2226310"/>
              <a:gd name="T2" fmla="*/ 0 60000 65536"/>
              <a:gd name="T3" fmla="*/ 0 60000 65536"/>
            </a:gdLst>
            <a:ahLst/>
            <a:cxnLst>
              <a:cxn ang="T2">
                <a:pos x="0" y="T0"/>
              </a:cxn>
              <a:cxn ang="T3">
                <a:pos x="0" y="T1"/>
              </a:cxn>
            </a:cxnLst>
            <a:rect l="0" t="0" r="r" b="b"/>
            <a:pathLst>
              <a:path h="2226310">
                <a:moveTo>
                  <a:pt x="0" y="0"/>
                </a:moveTo>
                <a:lnTo>
                  <a:pt x="0" y="2225802"/>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48" name="object 8">
            <a:extLst>
              <a:ext uri="{FF2B5EF4-FFF2-40B4-BE49-F238E27FC236}">
                <a16:creationId xmlns:a16="http://schemas.microsoft.com/office/drawing/2014/main" id="{07EB9EFA-8515-40E7-BAFF-66D8FB8CDF9E}"/>
              </a:ext>
            </a:extLst>
          </p:cNvPr>
          <p:cNvSpPr>
            <a:spLocks/>
          </p:cNvSpPr>
          <p:nvPr/>
        </p:nvSpPr>
        <p:spPr bwMode="auto">
          <a:xfrm>
            <a:off x="1878011" y="3086101"/>
            <a:ext cx="8509002" cy="2327274"/>
          </a:xfrm>
          <a:custGeom>
            <a:avLst/>
            <a:gdLst>
              <a:gd name="T0" fmla="*/ 0 w 8477250"/>
              <a:gd name="T1" fmla="*/ 2200275 h 2200275"/>
              <a:gd name="T2" fmla="*/ 8477250 w 8477250"/>
              <a:gd name="T3" fmla="*/ 2200275 h 2200275"/>
              <a:gd name="T4" fmla="*/ 8477250 w 8477250"/>
              <a:gd name="T5" fmla="*/ 0 h 2200275"/>
              <a:gd name="T6" fmla="*/ 0 w 8477250"/>
              <a:gd name="T7" fmla="*/ 0 h 2200275"/>
              <a:gd name="T8" fmla="*/ 0 w 8477250"/>
              <a:gd name="T9" fmla="*/ 2200275 h 2200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77250" h="2200275">
                <a:moveTo>
                  <a:pt x="0" y="2200275"/>
                </a:moveTo>
                <a:lnTo>
                  <a:pt x="8477250" y="2200275"/>
                </a:lnTo>
                <a:lnTo>
                  <a:pt x="8477250" y="0"/>
                </a:lnTo>
                <a:lnTo>
                  <a:pt x="0" y="0"/>
                </a:lnTo>
                <a:lnTo>
                  <a:pt x="0" y="2200275"/>
                </a:lnTo>
                <a:close/>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49" name="object 9">
            <a:extLst>
              <a:ext uri="{FF2B5EF4-FFF2-40B4-BE49-F238E27FC236}">
                <a16:creationId xmlns:a16="http://schemas.microsoft.com/office/drawing/2014/main" id="{E1763608-7687-4734-A716-AC59D3AF8FD8}"/>
              </a:ext>
            </a:extLst>
          </p:cNvPr>
          <p:cNvSpPr>
            <a:spLocks/>
          </p:cNvSpPr>
          <p:nvPr/>
        </p:nvSpPr>
        <p:spPr bwMode="auto">
          <a:xfrm>
            <a:off x="6457950" y="3603626"/>
            <a:ext cx="0" cy="1692275"/>
          </a:xfrm>
          <a:custGeom>
            <a:avLst/>
            <a:gdLst>
              <a:gd name="T0" fmla="*/ 0 h 1692275"/>
              <a:gd name="T1" fmla="*/ 1692275 h 1692275"/>
              <a:gd name="T2" fmla="*/ 0 60000 65536"/>
              <a:gd name="T3" fmla="*/ 0 60000 65536"/>
            </a:gdLst>
            <a:ahLst/>
            <a:cxnLst>
              <a:cxn ang="T2">
                <a:pos x="0" y="T0"/>
              </a:cxn>
              <a:cxn ang="T3">
                <a:pos x="0" y="T1"/>
              </a:cxn>
            </a:cxnLst>
            <a:rect l="0" t="0" r="r" b="b"/>
            <a:pathLst>
              <a:path h="1692275">
                <a:moveTo>
                  <a:pt x="0" y="0"/>
                </a:moveTo>
                <a:lnTo>
                  <a:pt x="0" y="1692275"/>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50" name="object 10">
            <a:extLst>
              <a:ext uri="{FF2B5EF4-FFF2-40B4-BE49-F238E27FC236}">
                <a16:creationId xmlns:a16="http://schemas.microsoft.com/office/drawing/2014/main" id="{6A3BC88B-D1AB-4051-960B-4FD0A599DC69}"/>
              </a:ext>
            </a:extLst>
          </p:cNvPr>
          <p:cNvSpPr>
            <a:spLocks noChangeArrowheads="1"/>
          </p:cNvSpPr>
          <p:nvPr/>
        </p:nvSpPr>
        <p:spPr bwMode="auto">
          <a:xfrm>
            <a:off x="2032000" y="4891089"/>
            <a:ext cx="1454150" cy="3825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7051" name="object 11">
            <a:extLst>
              <a:ext uri="{FF2B5EF4-FFF2-40B4-BE49-F238E27FC236}">
                <a16:creationId xmlns:a16="http://schemas.microsoft.com/office/drawing/2014/main" id="{8F86AC55-A20A-4AF1-A6D1-400B5474A4A1}"/>
              </a:ext>
            </a:extLst>
          </p:cNvPr>
          <p:cNvSpPr>
            <a:spLocks noChangeArrowheads="1"/>
          </p:cNvSpPr>
          <p:nvPr/>
        </p:nvSpPr>
        <p:spPr bwMode="auto">
          <a:xfrm>
            <a:off x="3173414" y="4891089"/>
            <a:ext cx="377825" cy="382587"/>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7052" name="object 12">
            <a:extLst>
              <a:ext uri="{FF2B5EF4-FFF2-40B4-BE49-F238E27FC236}">
                <a16:creationId xmlns:a16="http://schemas.microsoft.com/office/drawing/2014/main" id="{662B3CCA-16A8-4F6B-89E9-36D573EC7B2D}"/>
              </a:ext>
            </a:extLst>
          </p:cNvPr>
          <p:cNvSpPr txBox="1">
            <a:spLocks noChangeArrowheads="1"/>
          </p:cNvSpPr>
          <p:nvPr/>
        </p:nvSpPr>
        <p:spPr bwMode="auto">
          <a:xfrm>
            <a:off x="1992313" y="5556251"/>
            <a:ext cx="64087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tabLst>
                <a:tab pos="2728913" algn="l"/>
              </a:tabLst>
              <a:defRPr>
                <a:solidFill>
                  <a:schemeClr val="bg1"/>
                </a:solidFill>
                <a:latin typeface="Arial" panose="020B0604020202020204" pitchFamily="34" charset="0"/>
                <a:cs typeface="Source Han Sans CN Regular" charset="0"/>
              </a:defRPr>
            </a:lvl1pPr>
            <a:lvl2pPr>
              <a:tabLst>
                <a:tab pos="2728913" algn="l"/>
              </a:tabLst>
              <a:defRPr>
                <a:solidFill>
                  <a:schemeClr val="bg1"/>
                </a:solidFill>
                <a:latin typeface="Arial" panose="020B0604020202020204" pitchFamily="34" charset="0"/>
                <a:cs typeface="Source Han Sans CN Regular" charset="0"/>
              </a:defRPr>
            </a:lvl2pPr>
            <a:lvl3pPr>
              <a:tabLst>
                <a:tab pos="2728913" algn="l"/>
              </a:tabLst>
              <a:defRPr>
                <a:solidFill>
                  <a:schemeClr val="bg1"/>
                </a:solidFill>
                <a:latin typeface="Arial" panose="020B0604020202020204" pitchFamily="34" charset="0"/>
                <a:cs typeface="Source Han Sans CN Regular" charset="0"/>
              </a:defRPr>
            </a:lvl3pPr>
            <a:lvl4pPr>
              <a:tabLst>
                <a:tab pos="2728913" algn="l"/>
              </a:tabLst>
              <a:defRPr>
                <a:solidFill>
                  <a:schemeClr val="bg1"/>
                </a:solidFill>
                <a:latin typeface="Arial" panose="020B0604020202020204" pitchFamily="34" charset="0"/>
                <a:cs typeface="Source Han Sans CN Regular" charset="0"/>
              </a:defRPr>
            </a:lvl4pPr>
            <a:lvl5pPr>
              <a:tabLst>
                <a:tab pos="2728913"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2728913"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2728913"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2728913"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2728913" algn="l"/>
              </a:tabLst>
              <a:defRPr>
                <a:solidFill>
                  <a:schemeClr val="bg1"/>
                </a:solidFill>
                <a:latin typeface="Arial" panose="020B0604020202020204" pitchFamily="34" charset="0"/>
                <a:cs typeface="Source Han Sans CN Regular" charset="0"/>
              </a:defRPr>
            </a:lvl9pPr>
          </a:lstStyle>
          <a:p>
            <a:pPr algn="ctr" eaLnBrk="1" hangingPunct="1">
              <a:buClr>
                <a:srgbClr val="000000"/>
              </a:buClr>
              <a:buSzPct val="100000"/>
              <a:buFont typeface="Times New Roman" panose="02020603050405020304" pitchFamily="18" charset="0"/>
              <a:buNone/>
            </a:pPr>
            <a:r>
              <a:rPr lang="en-US" altLang="en-US" b="1">
                <a:solidFill>
                  <a:srgbClr val="F8152B"/>
                </a:solidFill>
                <a:cs typeface="Arial" panose="020B0604020202020204" pitchFamily="34" charset="0"/>
              </a:rPr>
              <a:t>OK, chức năng tổng hợp	</a:t>
            </a:r>
            <a:r>
              <a:rPr lang="en-US" altLang="en-US">
                <a:solidFill>
                  <a:srgbClr val="F8152B"/>
                </a:solidFill>
                <a:cs typeface="Arial" panose="020B0604020202020204" pitchFamily="34" charset="0"/>
              </a:rPr>
              <a:t>:	</a:t>
            </a:r>
            <a:r>
              <a:rPr lang="en-US" altLang="en-US" i="1">
                <a:solidFill>
                  <a:srgbClr val="F8152B"/>
                </a:solidFill>
                <a:cs typeface="Arial" panose="020B0604020202020204" pitchFamily="34" charset="0"/>
              </a:rPr>
              <a:t>C1 </a:t>
            </a:r>
            <a:r>
              <a:rPr lang="en-US" altLang="en-US" b="1">
                <a:solidFill>
                  <a:srgbClr val="F8152B"/>
                </a:solidFill>
                <a:latin typeface="Symbol" panose="05050102010706020507" pitchFamily="18" charset="2"/>
              </a:rPr>
              <a:t></a:t>
            </a:r>
            <a:r>
              <a:rPr lang="en-US" altLang="en-US">
                <a:solidFill>
                  <a:srgbClr val="F8152B"/>
                </a:solidFill>
                <a:latin typeface="Microsoft Sans Serif" panose="020B0604020202020204" pitchFamily="34" charset="0"/>
                <a:cs typeface="Microsoft Sans Serif" panose="020B0604020202020204" pitchFamily="34" charset="0"/>
              </a:rPr>
              <a:t> </a:t>
            </a:r>
            <a:r>
              <a:rPr lang="en-US" altLang="en-US" i="1">
                <a:solidFill>
                  <a:srgbClr val="F8152B"/>
                </a:solidFill>
                <a:cs typeface="Arial" panose="020B0604020202020204" pitchFamily="34" charset="0"/>
              </a:rPr>
              <a:t>C2 </a:t>
            </a:r>
            <a:r>
              <a:rPr lang="en-US" altLang="en-US">
                <a:solidFill>
                  <a:srgbClr val="F8152B"/>
                </a:solidFill>
                <a:cs typeface="Arial" panose="020B0604020202020204" pitchFamily="34" charset="0"/>
              </a:rPr>
              <a:t>=	</a:t>
            </a:r>
            <a:r>
              <a:rPr lang="en-US" altLang="en-US" b="1" i="1">
                <a:solidFill>
                  <a:srgbClr val="F8152B"/>
                </a:solidFill>
                <a:cs typeface="Arial" panose="020B0604020202020204" pitchFamily="34" charset="0"/>
              </a:rPr>
              <a:t>true</a:t>
            </a:r>
            <a:endParaRPr lang="en-US" altLang="en-US">
              <a:cs typeface="Arial" panose="020B0604020202020204" pitchFamily="34" charset="0"/>
            </a:endParaRPr>
          </a:p>
        </p:txBody>
      </p:sp>
      <p:sp>
        <p:nvSpPr>
          <p:cNvPr id="87053" name="object 13">
            <a:extLst>
              <a:ext uri="{FF2B5EF4-FFF2-40B4-BE49-F238E27FC236}">
                <a16:creationId xmlns:a16="http://schemas.microsoft.com/office/drawing/2014/main" id="{76374989-2C05-40AB-85E2-18B4A0E35312}"/>
              </a:ext>
            </a:extLst>
          </p:cNvPr>
          <p:cNvSpPr txBox="1">
            <a:spLocks noChangeArrowheads="1"/>
          </p:cNvSpPr>
          <p:nvPr/>
        </p:nvSpPr>
        <p:spPr bwMode="auto">
          <a:xfrm>
            <a:off x="2417763" y="3187701"/>
            <a:ext cx="622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800" b="1">
                <a:solidFill>
                  <a:srgbClr val="35216F"/>
                </a:solidFill>
                <a:latin typeface="Arial" panose="020B0604020202020204" pitchFamily="34" charset="0"/>
                <a:cs typeface="Arial" panose="020B0604020202020204" pitchFamily="34" charset="0"/>
              </a:rPr>
              <a:t>Mode</a:t>
            </a:r>
            <a:endParaRPr lang="en-US" altLang="en-US" sz="1800">
              <a:solidFill>
                <a:schemeClr val="bg1"/>
              </a:solidFill>
              <a:latin typeface="Arial" panose="020B0604020202020204" pitchFamily="34" charset="0"/>
              <a:cs typeface="Arial" panose="020B0604020202020204" pitchFamily="34" charset="0"/>
            </a:endParaRPr>
          </a:p>
        </p:txBody>
      </p:sp>
      <p:sp>
        <p:nvSpPr>
          <p:cNvPr id="87054" name="object 14">
            <a:extLst>
              <a:ext uri="{FF2B5EF4-FFF2-40B4-BE49-F238E27FC236}">
                <a16:creationId xmlns:a16="http://schemas.microsoft.com/office/drawing/2014/main" id="{3C9AA4F5-B016-41BF-BC22-1EB733AA6E0D}"/>
              </a:ext>
            </a:extLst>
          </p:cNvPr>
          <p:cNvSpPr txBox="1">
            <a:spLocks noChangeArrowheads="1"/>
          </p:cNvSpPr>
          <p:nvPr/>
        </p:nvSpPr>
        <p:spPr bwMode="auto">
          <a:xfrm>
            <a:off x="5859464" y="3187701"/>
            <a:ext cx="1222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800" b="1">
                <a:solidFill>
                  <a:srgbClr val="35216F"/>
                </a:solidFill>
                <a:latin typeface="Arial" panose="020B0604020202020204" pitchFamily="34" charset="0"/>
                <a:cs typeface="Arial" panose="020B0604020202020204" pitchFamily="34" charset="0"/>
              </a:rPr>
              <a:t>Conditions</a:t>
            </a:r>
            <a:endParaRPr lang="en-US" altLang="en-US" sz="1800">
              <a:solidFill>
                <a:schemeClr val="bg1"/>
              </a:solidFill>
              <a:latin typeface="Arial" panose="020B0604020202020204" pitchFamily="34" charset="0"/>
              <a:cs typeface="Arial" panose="020B0604020202020204" pitchFamily="34" charset="0"/>
            </a:endParaRPr>
          </a:p>
        </p:txBody>
      </p:sp>
      <p:sp>
        <p:nvSpPr>
          <p:cNvPr id="15" name="object 15">
            <a:extLst>
              <a:ext uri="{FF2B5EF4-FFF2-40B4-BE49-F238E27FC236}">
                <a16:creationId xmlns:a16="http://schemas.microsoft.com/office/drawing/2014/main" id="{B3C4FB8A-EF45-43CC-AC5F-C100CA96AC2D}"/>
              </a:ext>
            </a:extLst>
          </p:cNvPr>
          <p:cNvSpPr txBox="1"/>
          <p:nvPr/>
        </p:nvSpPr>
        <p:spPr>
          <a:xfrm>
            <a:off x="2225676" y="3835401"/>
            <a:ext cx="874713" cy="276999"/>
          </a:xfrm>
          <a:prstGeom prst="rect">
            <a:avLst/>
          </a:prstGeom>
        </p:spPr>
        <p:txBody>
          <a:bodyPr lIns="0" tIns="0" rIns="0" bIns="0">
            <a:spAutoFit/>
          </a:bodyPr>
          <a:lstStyle/>
          <a:p>
            <a:pPr marL="12700">
              <a:buClr>
                <a:srgbClr val="000000"/>
              </a:buClr>
              <a:buSzPct val="100000"/>
              <a:defRPr/>
            </a:pPr>
            <a:r>
              <a:rPr dirty="0">
                <a:solidFill>
                  <a:srgbClr val="35216F"/>
                </a:solidFill>
                <a:latin typeface="Arial"/>
                <a:cs typeface="Arial"/>
              </a:rPr>
              <a:t>Sto</a:t>
            </a:r>
            <a:r>
              <a:rPr spc="-10" dirty="0">
                <a:solidFill>
                  <a:srgbClr val="35216F"/>
                </a:solidFill>
                <a:latin typeface="Arial"/>
                <a:cs typeface="Arial"/>
              </a:rPr>
              <a:t>p</a:t>
            </a:r>
            <a:r>
              <a:rPr dirty="0">
                <a:solidFill>
                  <a:srgbClr val="35216F"/>
                </a:solidFill>
                <a:latin typeface="Arial"/>
                <a:cs typeface="Arial"/>
              </a:rPr>
              <a:t>p</a:t>
            </a:r>
            <a:r>
              <a:rPr spc="-10" dirty="0">
                <a:solidFill>
                  <a:srgbClr val="35216F"/>
                </a:solidFill>
                <a:latin typeface="Arial"/>
                <a:cs typeface="Arial"/>
              </a:rPr>
              <a:t>e</a:t>
            </a:r>
            <a:r>
              <a:rPr dirty="0">
                <a:solidFill>
                  <a:srgbClr val="35216F"/>
                </a:solidFill>
                <a:latin typeface="Arial"/>
                <a:cs typeface="Arial"/>
              </a:rPr>
              <a:t>d</a:t>
            </a:r>
            <a:endParaRPr>
              <a:latin typeface="Arial"/>
              <a:cs typeface="Arial"/>
            </a:endParaRPr>
          </a:p>
        </p:txBody>
      </p:sp>
      <p:sp>
        <p:nvSpPr>
          <p:cNvPr id="87056" name="object 16">
            <a:extLst>
              <a:ext uri="{FF2B5EF4-FFF2-40B4-BE49-F238E27FC236}">
                <a16:creationId xmlns:a16="http://schemas.microsoft.com/office/drawing/2014/main" id="{9763D0F9-8CA7-4F46-91E7-FD34CA690E22}"/>
              </a:ext>
            </a:extLst>
          </p:cNvPr>
          <p:cNvSpPr txBox="1">
            <a:spLocks noChangeArrowheads="1"/>
          </p:cNvSpPr>
          <p:nvPr/>
        </p:nvSpPr>
        <p:spPr bwMode="auto">
          <a:xfrm>
            <a:off x="4027488" y="3725864"/>
            <a:ext cx="23447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a:solidFill>
                  <a:srgbClr val="35216F"/>
                </a:solidFill>
                <a:cs typeface="Arial" panose="020B0604020202020204" pitchFamily="34" charset="0"/>
              </a:rPr>
              <a:t>TrênĐươngRay </a:t>
            </a:r>
            <a:r>
              <a:rPr lang="en-US" altLang="en-US" sz="1600" b="1">
                <a:solidFill>
                  <a:srgbClr val="35216F"/>
                </a:solidFill>
                <a:cs typeface="Arial" panose="020B0604020202020204" pitchFamily="34" charset="0"/>
              </a:rPr>
              <a:t>HOẶC </a:t>
            </a:r>
            <a:r>
              <a:rPr lang="en-US" altLang="en-US">
                <a:solidFill>
                  <a:srgbClr val="35216F"/>
                </a:solidFill>
                <a:cs typeface="Arial" panose="020B0604020202020204" pitchFamily="34" charset="0"/>
              </a:rPr>
              <a:t>Khẩn cấp</a:t>
            </a:r>
            <a:endParaRPr lang="en-US" altLang="en-US">
              <a:cs typeface="Arial" panose="020B0604020202020204" pitchFamily="34" charset="0"/>
            </a:endParaRPr>
          </a:p>
        </p:txBody>
      </p:sp>
      <p:sp>
        <p:nvSpPr>
          <p:cNvPr id="87057" name="object 17">
            <a:extLst>
              <a:ext uri="{FF2B5EF4-FFF2-40B4-BE49-F238E27FC236}">
                <a16:creationId xmlns:a16="http://schemas.microsoft.com/office/drawing/2014/main" id="{B349D112-827C-4AD5-9152-3C357043DED1}"/>
              </a:ext>
            </a:extLst>
          </p:cNvPr>
          <p:cNvSpPr txBox="1">
            <a:spLocks noChangeArrowheads="1"/>
          </p:cNvSpPr>
          <p:nvPr/>
        </p:nvSpPr>
        <p:spPr bwMode="auto">
          <a:xfrm>
            <a:off x="6543675" y="3681414"/>
            <a:ext cx="37782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600" b="1">
                <a:solidFill>
                  <a:srgbClr val="35216F"/>
                </a:solidFill>
                <a:cs typeface="Arial" panose="020B0604020202020204" pitchFamily="34" charset="0"/>
              </a:rPr>
              <a:t>KHÔNG </a:t>
            </a:r>
            <a:r>
              <a:rPr lang="en-US" altLang="en-US">
                <a:solidFill>
                  <a:srgbClr val="35216F"/>
                </a:solidFill>
                <a:cs typeface="Arial" panose="020B0604020202020204" pitchFamily="34" charset="0"/>
              </a:rPr>
              <a:t>TrênĐươngRay </a:t>
            </a:r>
            <a:r>
              <a:rPr lang="en-US" altLang="en-US" sz="1600" b="1">
                <a:solidFill>
                  <a:srgbClr val="35216F"/>
                </a:solidFill>
                <a:cs typeface="Arial" panose="020B0604020202020204" pitchFamily="34" charset="0"/>
              </a:rPr>
              <a:t>VÀ KHÔNG </a:t>
            </a:r>
            <a:r>
              <a:rPr lang="en-US" altLang="en-US">
                <a:solidFill>
                  <a:srgbClr val="35216F"/>
                </a:solidFill>
                <a:cs typeface="Arial" panose="020B0604020202020204" pitchFamily="34" charset="0"/>
              </a:rPr>
              <a:t>Khẩn cấp</a:t>
            </a:r>
            <a:endParaRPr lang="en-US" altLang="en-US">
              <a:cs typeface="Arial" panose="020B0604020202020204" pitchFamily="34" charset="0"/>
            </a:endParaRPr>
          </a:p>
        </p:txBody>
      </p:sp>
      <p:sp>
        <p:nvSpPr>
          <p:cNvPr id="87058" name="object 18">
            <a:extLst>
              <a:ext uri="{FF2B5EF4-FFF2-40B4-BE49-F238E27FC236}">
                <a16:creationId xmlns:a16="http://schemas.microsoft.com/office/drawing/2014/main" id="{D73A41C5-B80B-4E34-ADA7-FB6B9062B46E}"/>
              </a:ext>
            </a:extLst>
          </p:cNvPr>
          <p:cNvSpPr txBox="1">
            <a:spLocks noChangeArrowheads="1"/>
          </p:cNvSpPr>
          <p:nvPr/>
        </p:nvSpPr>
        <p:spPr bwMode="auto">
          <a:xfrm>
            <a:off x="1987550" y="4237038"/>
            <a:ext cx="1582738"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9850" indent="-5715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3000"/>
              </a:lnSpc>
              <a:spcBef>
                <a:spcPct val="0"/>
              </a:spcBef>
            </a:pPr>
            <a:r>
              <a:rPr lang="en-US" altLang="en-US" sz="1800">
                <a:solidFill>
                  <a:srgbClr val="35216F"/>
                </a:solidFill>
                <a:latin typeface="Arial" panose="020B0604020202020204" pitchFamily="34" charset="0"/>
                <a:cs typeface="Arial" panose="020B0604020202020204" pitchFamily="34" charset="0"/>
              </a:rPr>
              <a:t>DiChuyenOK, Quá Nhanh</a:t>
            </a:r>
            <a:endParaRPr lang="en-US" altLang="en-US" sz="1800">
              <a:solidFill>
                <a:schemeClr val="bg1"/>
              </a:solidFill>
              <a:latin typeface="Arial" panose="020B0604020202020204" pitchFamily="34" charset="0"/>
              <a:cs typeface="Arial" panose="020B0604020202020204" pitchFamily="34" charset="0"/>
            </a:endParaRPr>
          </a:p>
        </p:txBody>
      </p:sp>
      <p:sp>
        <p:nvSpPr>
          <p:cNvPr id="19" name="object 19">
            <a:extLst>
              <a:ext uri="{FF2B5EF4-FFF2-40B4-BE49-F238E27FC236}">
                <a16:creationId xmlns:a16="http://schemas.microsoft.com/office/drawing/2014/main" id="{B624850E-3438-42D3-BE28-100F74913AE8}"/>
              </a:ext>
            </a:extLst>
          </p:cNvPr>
          <p:cNvSpPr txBox="1"/>
          <p:nvPr/>
        </p:nvSpPr>
        <p:spPr>
          <a:xfrm>
            <a:off x="4879975" y="4237039"/>
            <a:ext cx="584200" cy="276999"/>
          </a:xfrm>
          <a:prstGeom prst="rect">
            <a:avLst/>
          </a:prstGeom>
        </p:spPr>
        <p:txBody>
          <a:bodyPr lIns="0" tIns="0" rIns="0" bIns="0">
            <a:spAutoFit/>
          </a:bodyPr>
          <a:lstStyle/>
          <a:p>
            <a:pPr marL="12700">
              <a:buClr>
                <a:srgbClr val="000000"/>
              </a:buClr>
              <a:buSzPct val="100000"/>
              <a:defRPr/>
            </a:pPr>
            <a:r>
              <a:rPr dirty="0">
                <a:solidFill>
                  <a:srgbClr val="35216F"/>
                </a:solidFill>
                <a:latin typeface="Arial"/>
                <a:cs typeface="Arial"/>
              </a:rPr>
              <a:t>Fal</a:t>
            </a:r>
            <a:r>
              <a:rPr spc="-5" dirty="0">
                <a:solidFill>
                  <a:srgbClr val="35216F"/>
                </a:solidFill>
                <a:latin typeface="Arial"/>
                <a:cs typeface="Arial"/>
              </a:rPr>
              <a:t>s</a:t>
            </a:r>
            <a:r>
              <a:rPr dirty="0">
                <a:solidFill>
                  <a:srgbClr val="35216F"/>
                </a:solidFill>
                <a:latin typeface="Arial"/>
                <a:cs typeface="Arial"/>
              </a:rPr>
              <a:t>e</a:t>
            </a:r>
            <a:endParaRPr dirty="0">
              <a:latin typeface="Arial"/>
              <a:cs typeface="Arial"/>
            </a:endParaRPr>
          </a:p>
        </p:txBody>
      </p:sp>
      <p:sp>
        <p:nvSpPr>
          <p:cNvPr id="20" name="object 20">
            <a:extLst>
              <a:ext uri="{FF2B5EF4-FFF2-40B4-BE49-F238E27FC236}">
                <a16:creationId xmlns:a16="http://schemas.microsoft.com/office/drawing/2014/main" id="{FE73C4E9-EB4E-4CCA-95FA-31F1621E045B}"/>
              </a:ext>
            </a:extLst>
          </p:cNvPr>
          <p:cNvSpPr txBox="1"/>
          <p:nvPr/>
        </p:nvSpPr>
        <p:spPr>
          <a:xfrm>
            <a:off x="7912100" y="4237039"/>
            <a:ext cx="488950" cy="276999"/>
          </a:xfrm>
          <a:prstGeom prst="rect">
            <a:avLst/>
          </a:prstGeom>
        </p:spPr>
        <p:txBody>
          <a:bodyPr lIns="0" tIns="0" rIns="0" bIns="0">
            <a:spAutoFit/>
          </a:bodyPr>
          <a:lstStyle/>
          <a:p>
            <a:pPr marL="12700">
              <a:buClr>
                <a:srgbClr val="000000"/>
              </a:buClr>
              <a:buSzPct val="100000"/>
              <a:defRPr/>
            </a:pPr>
            <a:r>
              <a:rPr spc="-60" dirty="0">
                <a:solidFill>
                  <a:srgbClr val="35216F"/>
                </a:solidFill>
                <a:latin typeface="Arial"/>
                <a:cs typeface="Arial"/>
              </a:rPr>
              <a:t>T</a:t>
            </a:r>
            <a:r>
              <a:rPr dirty="0">
                <a:solidFill>
                  <a:srgbClr val="35216F"/>
                </a:solidFill>
                <a:latin typeface="Arial"/>
                <a:cs typeface="Arial"/>
              </a:rPr>
              <a:t>rue</a:t>
            </a:r>
            <a:endParaRPr>
              <a:latin typeface="Arial"/>
              <a:cs typeface="Arial"/>
            </a:endParaRPr>
          </a:p>
        </p:txBody>
      </p:sp>
      <p:sp>
        <p:nvSpPr>
          <p:cNvPr id="87061" name="object 21">
            <a:extLst>
              <a:ext uri="{FF2B5EF4-FFF2-40B4-BE49-F238E27FC236}">
                <a16:creationId xmlns:a16="http://schemas.microsoft.com/office/drawing/2014/main" id="{14A5C0BC-D045-4C29-8342-BA6506092FEA}"/>
              </a:ext>
            </a:extLst>
          </p:cNvPr>
          <p:cNvSpPr txBox="1">
            <a:spLocks noChangeArrowheads="1"/>
          </p:cNvSpPr>
          <p:nvPr/>
        </p:nvSpPr>
        <p:spPr bwMode="auto">
          <a:xfrm>
            <a:off x="7866063" y="4991101"/>
            <a:ext cx="735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a:solidFill>
                  <a:srgbClr val="35216F"/>
                </a:solidFill>
                <a:cs typeface="Arial" panose="020B0604020202020204" pitchFamily="34" charset="0"/>
              </a:rPr>
              <a:t>Đóng</a:t>
            </a:r>
            <a:endParaRPr lang="en-US" altLang="en-US">
              <a:cs typeface="Arial" panose="020B0604020202020204" pitchFamily="34" charset="0"/>
            </a:endParaRPr>
          </a:p>
        </p:txBody>
      </p:sp>
      <p:sp>
        <p:nvSpPr>
          <p:cNvPr id="87062" name="object 22">
            <a:extLst>
              <a:ext uri="{FF2B5EF4-FFF2-40B4-BE49-F238E27FC236}">
                <a16:creationId xmlns:a16="http://schemas.microsoft.com/office/drawing/2014/main" id="{D89AA0A7-73EE-42C0-B54D-E6B4FA371344}"/>
              </a:ext>
            </a:extLst>
          </p:cNvPr>
          <p:cNvSpPr>
            <a:spLocks/>
          </p:cNvSpPr>
          <p:nvPr/>
        </p:nvSpPr>
        <p:spPr bwMode="auto">
          <a:xfrm>
            <a:off x="1962151" y="4178300"/>
            <a:ext cx="8335963" cy="0"/>
          </a:xfrm>
          <a:custGeom>
            <a:avLst/>
            <a:gdLst>
              <a:gd name="T0" fmla="*/ 0 w 8336280"/>
              <a:gd name="T1" fmla="*/ 8332856 w 8336280"/>
              <a:gd name="T2" fmla="*/ 0 60000 65536"/>
              <a:gd name="T3" fmla="*/ 0 60000 65536"/>
            </a:gdLst>
            <a:ahLst/>
            <a:cxnLst>
              <a:cxn ang="T2">
                <a:pos x="T0" y="0"/>
              </a:cxn>
              <a:cxn ang="T3">
                <a:pos x="T1" y="0"/>
              </a:cxn>
            </a:cxnLst>
            <a:rect l="0" t="0" r="r" b="b"/>
            <a:pathLst>
              <a:path w="8336280">
                <a:moveTo>
                  <a:pt x="0" y="0"/>
                </a:moveTo>
                <a:lnTo>
                  <a:pt x="8336026" y="0"/>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63" name="object 23">
            <a:extLst>
              <a:ext uri="{FF2B5EF4-FFF2-40B4-BE49-F238E27FC236}">
                <a16:creationId xmlns:a16="http://schemas.microsoft.com/office/drawing/2014/main" id="{20E5943F-8546-4457-883F-5C5661C643B9}"/>
              </a:ext>
            </a:extLst>
          </p:cNvPr>
          <p:cNvSpPr>
            <a:spLocks/>
          </p:cNvSpPr>
          <p:nvPr/>
        </p:nvSpPr>
        <p:spPr bwMode="auto">
          <a:xfrm>
            <a:off x="3549650" y="3697289"/>
            <a:ext cx="7061200" cy="427037"/>
          </a:xfrm>
          <a:custGeom>
            <a:avLst/>
            <a:gdLst>
              <a:gd name="T0" fmla="*/ 46211 w 7061200"/>
              <a:gd name="T1" fmla="*/ 177517 h 427354"/>
              <a:gd name="T2" fmla="*/ 179998 w 7061200"/>
              <a:gd name="T3" fmla="*/ 144898 h 427354"/>
              <a:gd name="T4" fmla="*/ 394091 w 7061200"/>
              <a:gd name="T5" fmla="*/ 114492 h 427354"/>
              <a:gd name="T6" fmla="*/ 681219 w 7061200"/>
              <a:gd name="T7" fmla="*/ 86723 h 427354"/>
              <a:gd name="T8" fmla="*/ 1034113 w 7061200"/>
              <a:gd name="T9" fmla="*/ 62039 h 427354"/>
              <a:gd name="T10" fmla="*/ 1445501 w 7061200"/>
              <a:gd name="T11" fmla="*/ 40866 h 427354"/>
              <a:gd name="T12" fmla="*/ 1908114 w 7061200"/>
              <a:gd name="T13" fmla="*/ 23634 h 427354"/>
              <a:gd name="T14" fmla="*/ 2414682 w 7061200"/>
              <a:gd name="T15" fmla="*/ 10796 h 427354"/>
              <a:gd name="T16" fmla="*/ 2957934 w 7061200"/>
              <a:gd name="T17" fmla="*/ 2772 h 427354"/>
              <a:gd name="T18" fmla="*/ 3530600 w 7061200"/>
              <a:gd name="T19" fmla="*/ 0 h 427354"/>
              <a:gd name="T20" fmla="*/ 4103265 w 7061200"/>
              <a:gd name="T21" fmla="*/ 2772 h 427354"/>
              <a:gd name="T22" fmla="*/ 4646517 w 7061200"/>
              <a:gd name="T23" fmla="*/ 10796 h 427354"/>
              <a:gd name="T24" fmla="*/ 5153085 w 7061200"/>
              <a:gd name="T25" fmla="*/ 23634 h 427354"/>
              <a:gd name="T26" fmla="*/ 5615698 w 7061200"/>
              <a:gd name="T27" fmla="*/ 40866 h 427354"/>
              <a:gd name="T28" fmla="*/ 6027086 w 7061200"/>
              <a:gd name="T29" fmla="*/ 62039 h 427354"/>
              <a:gd name="T30" fmla="*/ 6379980 w 7061200"/>
              <a:gd name="T31" fmla="*/ 86723 h 427354"/>
              <a:gd name="T32" fmla="*/ 6667108 w 7061200"/>
              <a:gd name="T33" fmla="*/ 114492 h 427354"/>
              <a:gd name="T34" fmla="*/ 6881201 w 7061200"/>
              <a:gd name="T35" fmla="*/ 144898 h 427354"/>
              <a:gd name="T36" fmla="*/ 7014988 w 7061200"/>
              <a:gd name="T37" fmla="*/ 177517 h 427354"/>
              <a:gd name="T38" fmla="*/ 7061200 w 7061200"/>
              <a:gd name="T39" fmla="*/ 211909 h 427354"/>
              <a:gd name="T40" fmla="*/ 7014992 w 7061200"/>
              <a:gd name="T41" fmla="*/ 246269 h 427354"/>
              <a:gd name="T42" fmla="*/ 6881213 w 7061200"/>
              <a:gd name="T43" fmla="*/ 278870 h 427354"/>
              <a:gd name="T44" fmla="*/ 6667132 w 7061200"/>
              <a:gd name="T45" fmla="*/ 309270 h 427354"/>
              <a:gd name="T46" fmla="*/ 6380016 w 7061200"/>
              <a:gd name="T47" fmla="*/ 337038 h 427354"/>
              <a:gd name="T48" fmla="*/ 6027134 w 7061200"/>
              <a:gd name="T49" fmla="*/ 361731 h 427354"/>
              <a:gd name="T50" fmla="*/ 5615753 w 7061200"/>
              <a:gd name="T51" fmla="*/ 382917 h 427354"/>
              <a:gd name="T52" fmla="*/ 5153141 w 7061200"/>
              <a:gd name="T53" fmla="*/ 400155 h 427354"/>
              <a:gd name="T54" fmla="*/ 4646566 w 7061200"/>
              <a:gd name="T55" fmla="*/ 413009 h 427354"/>
              <a:gd name="T56" fmla="*/ 4103296 w 7061200"/>
              <a:gd name="T57" fmla="*/ 421042 h 427354"/>
              <a:gd name="T58" fmla="*/ 3530600 w 7061200"/>
              <a:gd name="T59" fmla="*/ 423817 h 427354"/>
              <a:gd name="T60" fmla="*/ 2957903 w 7061200"/>
              <a:gd name="T61" fmla="*/ 421042 h 427354"/>
              <a:gd name="T62" fmla="*/ 2414633 w 7061200"/>
              <a:gd name="T63" fmla="*/ 413009 h 427354"/>
              <a:gd name="T64" fmla="*/ 1908058 w 7061200"/>
              <a:gd name="T65" fmla="*/ 400155 h 427354"/>
              <a:gd name="T66" fmla="*/ 1445446 w 7061200"/>
              <a:gd name="T67" fmla="*/ 382917 h 427354"/>
              <a:gd name="T68" fmla="*/ 1034065 w 7061200"/>
              <a:gd name="T69" fmla="*/ 361731 h 427354"/>
              <a:gd name="T70" fmla="*/ 681183 w 7061200"/>
              <a:gd name="T71" fmla="*/ 337038 h 427354"/>
              <a:gd name="T72" fmla="*/ 394067 w 7061200"/>
              <a:gd name="T73" fmla="*/ 309270 h 427354"/>
              <a:gd name="T74" fmla="*/ 179986 w 7061200"/>
              <a:gd name="T75" fmla="*/ 278870 h 427354"/>
              <a:gd name="T76" fmla="*/ 46207 w 7061200"/>
              <a:gd name="T77" fmla="*/ 246269 h 427354"/>
              <a:gd name="T78" fmla="*/ 0 w 7061200"/>
              <a:gd name="T79" fmla="*/ 211909 h 4273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061200" h="427354">
                <a:moveTo>
                  <a:pt x="0" y="213487"/>
                </a:moveTo>
                <a:lnTo>
                  <a:pt x="46211" y="178839"/>
                </a:lnTo>
                <a:lnTo>
                  <a:pt x="102612" y="162158"/>
                </a:lnTo>
                <a:lnTo>
                  <a:pt x="179998" y="145978"/>
                </a:lnTo>
                <a:lnTo>
                  <a:pt x="277461" y="130355"/>
                </a:lnTo>
                <a:lnTo>
                  <a:pt x="394091" y="115343"/>
                </a:lnTo>
                <a:lnTo>
                  <a:pt x="528980" y="100996"/>
                </a:lnTo>
                <a:lnTo>
                  <a:pt x="681219" y="87370"/>
                </a:lnTo>
                <a:lnTo>
                  <a:pt x="849900" y="74520"/>
                </a:lnTo>
                <a:lnTo>
                  <a:pt x="1034113" y="62499"/>
                </a:lnTo>
                <a:lnTo>
                  <a:pt x="1232950" y="51364"/>
                </a:lnTo>
                <a:lnTo>
                  <a:pt x="1445501" y="41168"/>
                </a:lnTo>
                <a:lnTo>
                  <a:pt x="1670859" y="31966"/>
                </a:lnTo>
                <a:lnTo>
                  <a:pt x="1908114" y="23814"/>
                </a:lnTo>
                <a:lnTo>
                  <a:pt x="2156358" y="16765"/>
                </a:lnTo>
                <a:lnTo>
                  <a:pt x="2414682" y="10876"/>
                </a:lnTo>
                <a:lnTo>
                  <a:pt x="2682177" y="6200"/>
                </a:lnTo>
                <a:lnTo>
                  <a:pt x="2957934" y="2792"/>
                </a:lnTo>
                <a:lnTo>
                  <a:pt x="3241044" y="707"/>
                </a:lnTo>
                <a:lnTo>
                  <a:pt x="3530600" y="0"/>
                </a:lnTo>
                <a:lnTo>
                  <a:pt x="3820155" y="707"/>
                </a:lnTo>
                <a:lnTo>
                  <a:pt x="4103265" y="2792"/>
                </a:lnTo>
                <a:lnTo>
                  <a:pt x="4379022" y="6200"/>
                </a:lnTo>
                <a:lnTo>
                  <a:pt x="4646517" y="10876"/>
                </a:lnTo>
                <a:lnTo>
                  <a:pt x="4904841" y="16765"/>
                </a:lnTo>
                <a:lnTo>
                  <a:pt x="5153085" y="23814"/>
                </a:lnTo>
                <a:lnTo>
                  <a:pt x="5390340" y="31966"/>
                </a:lnTo>
                <a:lnTo>
                  <a:pt x="5615698" y="41168"/>
                </a:lnTo>
                <a:lnTo>
                  <a:pt x="5828249" y="51364"/>
                </a:lnTo>
                <a:lnTo>
                  <a:pt x="6027086" y="62499"/>
                </a:lnTo>
                <a:lnTo>
                  <a:pt x="6211299" y="74520"/>
                </a:lnTo>
                <a:lnTo>
                  <a:pt x="6379980" y="87370"/>
                </a:lnTo>
                <a:lnTo>
                  <a:pt x="6532219" y="100996"/>
                </a:lnTo>
                <a:lnTo>
                  <a:pt x="6667108" y="115343"/>
                </a:lnTo>
                <a:lnTo>
                  <a:pt x="6783738" y="130355"/>
                </a:lnTo>
                <a:lnTo>
                  <a:pt x="6881201" y="145978"/>
                </a:lnTo>
                <a:lnTo>
                  <a:pt x="6958587" y="162158"/>
                </a:lnTo>
                <a:lnTo>
                  <a:pt x="7014988" y="178839"/>
                </a:lnTo>
                <a:lnTo>
                  <a:pt x="7049495" y="195967"/>
                </a:lnTo>
                <a:lnTo>
                  <a:pt x="7061200" y="213487"/>
                </a:lnTo>
                <a:lnTo>
                  <a:pt x="7049496" y="230989"/>
                </a:lnTo>
                <a:lnTo>
                  <a:pt x="7014992" y="248103"/>
                </a:lnTo>
                <a:lnTo>
                  <a:pt x="6958594" y="264774"/>
                </a:lnTo>
                <a:lnTo>
                  <a:pt x="6881213" y="280946"/>
                </a:lnTo>
                <a:lnTo>
                  <a:pt x="6783756" y="296564"/>
                </a:lnTo>
                <a:lnTo>
                  <a:pt x="6667132" y="311574"/>
                </a:lnTo>
                <a:lnTo>
                  <a:pt x="6532249" y="325920"/>
                </a:lnTo>
                <a:lnTo>
                  <a:pt x="6380016" y="339548"/>
                </a:lnTo>
                <a:lnTo>
                  <a:pt x="6211342" y="352401"/>
                </a:lnTo>
                <a:lnTo>
                  <a:pt x="6027134" y="364426"/>
                </a:lnTo>
                <a:lnTo>
                  <a:pt x="5828301" y="375567"/>
                </a:lnTo>
                <a:lnTo>
                  <a:pt x="5615753" y="385769"/>
                </a:lnTo>
                <a:lnTo>
                  <a:pt x="5390396" y="394976"/>
                </a:lnTo>
                <a:lnTo>
                  <a:pt x="5153141" y="403135"/>
                </a:lnTo>
                <a:lnTo>
                  <a:pt x="4904894" y="410190"/>
                </a:lnTo>
                <a:lnTo>
                  <a:pt x="4646566" y="416085"/>
                </a:lnTo>
                <a:lnTo>
                  <a:pt x="4379064" y="420766"/>
                </a:lnTo>
                <a:lnTo>
                  <a:pt x="4103296" y="424178"/>
                </a:lnTo>
                <a:lnTo>
                  <a:pt x="3820172" y="426265"/>
                </a:lnTo>
                <a:lnTo>
                  <a:pt x="3530600" y="426974"/>
                </a:lnTo>
                <a:lnTo>
                  <a:pt x="3241027" y="426265"/>
                </a:lnTo>
                <a:lnTo>
                  <a:pt x="2957903" y="424178"/>
                </a:lnTo>
                <a:lnTo>
                  <a:pt x="2682135" y="420766"/>
                </a:lnTo>
                <a:lnTo>
                  <a:pt x="2414633" y="416085"/>
                </a:lnTo>
                <a:lnTo>
                  <a:pt x="2156305" y="410190"/>
                </a:lnTo>
                <a:lnTo>
                  <a:pt x="1908058" y="403135"/>
                </a:lnTo>
                <a:lnTo>
                  <a:pt x="1670803" y="394976"/>
                </a:lnTo>
                <a:lnTo>
                  <a:pt x="1445446" y="385769"/>
                </a:lnTo>
                <a:lnTo>
                  <a:pt x="1232898" y="375567"/>
                </a:lnTo>
                <a:lnTo>
                  <a:pt x="1034065" y="364426"/>
                </a:lnTo>
                <a:lnTo>
                  <a:pt x="849857" y="352401"/>
                </a:lnTo>
                <a:lnTo>
                  <a:pt x="681183" y="339548"/>
                </a:lnTo>
                <a:lnTo>
                  <a:pt x="528950" y="325920"/>
                </a:lnTo>
                <a:lnTo>
                  <a:pt x="394067" y="311574"/>
                </a:lnTo>
                <a:lnTo>
                  <a:pt x="277443" y="296564"/>
                </a:lnTo>
                <a:lnTo>
                  <a:pt x="179986" y="280946"/>
                </a:lnTo>
                <a:lnTo>
                  <a:pt x="102605" y="264774"/>
                </a:lnTo>
                <a:lnTo>
                  <a:pt x="46207" y="248103"/>
                </a:lnTo>
                <a:lnTo>
                  <a:pt x="11703" y="230989"/>
                </a:lnTo>
                <a:lnTo>
                  <a:pt x="0" y="213487"/>
                </a:lnTo>
                <a:close/>
              </a:path>
            </a:pathLst>
          </a:custGeom>
          <a:noFill/>
          <a:ln w="28575">
            <a:solidFill>
              <a:srgbClr val="F8152B"/>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64" name="object 24">
            <a:extLst>
              <a:ext uri="{FF2B5EF4-FFF2-40B4-BE49-F238E27FC236}">
                <a16:creationId xmlns:a16="http://schemas.microsoft.com/office/drawing/2014/main" id="{CB7D9CB5-D3AD-400D-A1D5-83296CB55A5C}"/>
              </a:ext>
            </a:extLst>
          </p:cNvPr>
          <p:cNvSpPr>
            <a:spLocks/>
          </p:cNvSpPr>
          <p:nvPr/>
        </p:nvSpPr>
        <p:spPr bwMode="auto">
          <a:xfrm>
            <a:off x="3895725" y="4100513"/>
            <a:ext cx="520700" cy="1485900"/>
          </a:xfrm>
          <a:custGeom>
            <a:avLst/>
            <a:gdLst>
              <a:gd name="T0" fmla="*/ 517828 w 519430"/>
              <a:gd name="T1" fmla="*/ 1479818 h 1486535"/>
              <a:gd name="T2" fmla="*/ 386384 w 519430"/>
              <a:gd name="T3" fmla="*/ 1313778 h 1486535"/>
              <a:gd name="T4" fmla="*/ 424775 w 519430"/>
              <a:gd name="T5" fmla="*/ 1382571 h 1486535"/>
              <a:gd name="T6" fmla="*/ 295547 w 519430"/>
              <a:gd name="T7" fmla="*/ 1214887 h 1486535"/>
              <a:gd name="T8" fmla="*/ 332769 w 519430"/>
              <a:gd name="T9" fmla="*/ 1284186 h 1486535"/>
              <a:gd name="T10" fmla="*/ 295547 w 519430"/>
              <a:gd name="T11" fmla="*/ 1214887 h 1486535"/>
              <a:gd name="T12" fmla="*/ 209395 w 519430"/>
              <a:gd name="T13" fmla="*/ 1144955 h 1486535"/>
              <a:gd name="T14" fmla="*/ 224361 w 519430"/>
              <a:gd name="T15" fmla="*/ 1132815 h 1486535"/>
              <a:gd name="T16" fmla="*/ 110748 w 519430"/>
              <a:gd name="T17" fmla="*/ 1018243 h 1486535"/>
              <a:gd name="T18" fmla="*/ 145887 w 519430"/>
              <a:gd name="T19" fmla="*/ 1066044 h 1486535"/>
              <a:gd name="T20" fmla="*/ 161375 w 519430"/>
              <a:gd name="T21" fmla="*/ 1054537 h 1486535"/>
              <a:gd name="T22" fmla="*/ 126885 w 519430"/>
              <a:gd name="T23" fmla="*/ 1007494 h 1486535"/>
              <a:gd name="T24" fmla="*/ 47892 w 519430"/>
              <a:gd name="T25" fmla="*/ 917963 h 1486535"/>
              <a:gd name="T26" fmla="*/ 78474 w 519430"/>
              <a:gd name="T27" fmla="*/ 970190 h 1486535"/>
              <a:gd name="T28" fmla="*/ 74570 w 519430"/>
              <a:gd name="T29" fmla="*/ 926309 h 1486535"/>
              <a:gd name="T30" fmla="*/ 19521 w 519430"/>
              <a:gd name="T31" fmla="*/ 771776 h 1486535"/>
              <a:gd name="T32" fmla="*/ 3773 w 519430"/>
              <a:gd name="T33" fmla="*/ 802126 h 1486535"/>
              <a:gd name="T34" fmla="*/ 16788 w 519430"/>
              <a:gd name="T35" fmla="*/ 849422 h 1486535"/>
              <a:gd name="T36" fmla="*/ 26027 w 519430"/>
              <a:gd name="T37" fmla="*/ 812875 h 1486535"/>
              <a:gd name="T38" fmla="*/ 19521 w 519430"/>
              <a:gd name="T39" fmla="*/ 771776 h 1486535"/>
              <a:gd name="T40" fmla="*/ 2991 w 519430"/>
              <a:gd name="T41" fmla="*/ 714112 h 1486535"/>
              <a:gd name="T42" fmla="*/ 27328 w 519430"/>
              <a:gd name="T43" fmla="*/ 694257 h 1486535"/>
              <a:gd name="T44" fmla="*/ 44898 w 519430"/>
              <a:gd name="T45" fmla="*/ 647594 h 1486535"/>
              <a:gd name="T46" fmla="*/ 86544 w 519430"/>
              <a:gd name="T47" fmla="*/ 534161 h 1486535"/>
              <a:gd name="T48" fmla="*/ 54007 w 519430"/>
              <a:gd name="T49" fmla="*/ 588412 h 1486535"/>
              <a:gd name="T50" fmla="*/ 89144 w 519430"/>
              <a:gd name="T51" fmla="*/ 567166 h 1486535"/>
              <a:gd name="T52" fmla="*/ 93440 w 519430"/>
              <a:gd name="T53" fmla="*/ 522652 h 1486535"/>
              <a:gd name="T54" fmla="*/ 138859 w 519430"/>
              <a:gd name="T55" fmla="*/ 436028 h 1486535"/>
              <a:gd name="T56" fmla="*/ 138599 w 519430"/>
              <a:gd name="T57" fmla="*/ 481806 h 1486535"/>
              <a:gd name="T58" fmla="*/ 168139 w 519430"/>
              <a:gd name="T59" fmla="*/ 416807 h 1486535"/>
              <a:gd name="T60" fmla="*/ 210304 w 519430"/>
              <a:gd name="T61" fmla="*/ 283647 h 1486535"/>
              <a:gd name="T62" fmla="*/ 194299 w 519430"/>
              <a:gd name="T63" fmla="*/ 360154 h 1486535"/>
              <a:gd name="T64" fmla="*/ 210304 w 519430"/>
              <a:gd name="T65" fmla="*/ 283647 h 1486535"/>
              <a:gd name="T66" fmla="*/ 236723 w 519430"/>
              <a:gd name="T67" fmla="*/ 232682 h 1486535"/>
              <a:gd name="T68" fmla="*/ 290471 w 519430"/>
              <a:gd name="T69" fmla="*/ 174382 h 1486535"/>
              <a:gd name="T70" fmla="*/ 337969 w 519430"/>
              <a:gd name="T71" fmla="*/ 51087 h 1486535"/>
              <a:gd name="T72" fmla="*/ 318452 w 519430"/>
              <a:gd name="T73" fmla="*/ 124438 h 1486535"/>
              <a:gd name="T74" fmla="*/ 339270 w 519430"/>
              <a:gd name="T75" fmla="*/ 48939 h 1486535"/>
              <a:gd name="T76" fmla="*/ 374412 w 519430"/>
              <a:gd name="T77" fmla="*/ 24654 h 1486535"/>
              <a:gd name="T78" fmla="*/ 361007 w 519430"/>
              <a:gd name="T79" fmla="*/ 109638 h 1486535"/>
              <a:gd name="T80" fmla="*/ 380528 w 519430"/>
              <a:gd name="T81" fmla="*/ 109385 h 1486535"/>
              <a:gd name="T82" fmla="*/ 378966 w 519430"/>
              <a:gd name="T83" fmla="*/ 0 h 1486535"/>
              <a:gd name="T84" fmla="*/ 282923 w 519430"/>
              <a:gd name="T85" fmla="*/ 65378 h 1486535"/>
              <a:gd name="T86" fmla="*/ 359923 w 519430"/>
              <a:gd name="T87" fmla="*/ 32850 h 1486535"/>
              <a:gd name="T88" fmla="*/ 378966 w 519430"/>
              <a:gd name="T89" fmla="*/ 0 h 1486535"/>
              <a:gd name="T90" fmla="*/ 374412 w 519430"/>
              <a:gd name="T91" fmla="*/ 24654 h 148653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19430" h="1486535">
                <a:moveTo>
                  <a:pt x="467360" y="1417447"/>
                </a:moveTo>
                <a:lnTo>
                  <a:pt x="453390" y="1430401"/>
                </a:lnTo>
                <a:lnTo>
                  <a:pt x="505333" y="1486154"/>
                </a:lnTo>
                <a:lnTo>
                  <a:pt x="519303" y="1473200"/>
                </a:lnTo>
                <a:lnTo>
                  <a:pt x="467360" y="1417447"/>
                </a:lnTo>
                <a:close/>
              </a:path>
              <a:path w="519430" h="1486535">
                <a:moveTo>
                  <a:pt x="377063" y="1319403"/>
                </a:moveTo>
                <a:lnTo>
                  <a:pt x="362966" y="1332230"/>
                </a:lnTo>
                <a:lnTo>
                  <a:pt x="386206" y="1357757"/>
                </a:lnTo>
                <a:lnTo>
                  <a:pt x="414528" y="1388491"/>
                </a:lnTo>
                <a:lnTo>
                  <a:pt x="428498" y="1375537"/>
                </a:lnTo>
                <a:lnTo>
                  <a:pt x="377063" y="1319403"/>
                </a:lnTo>
                <a:close/>
              </a:path>
              <a:path w="519430" h="1486535">
                <a:moveTo>
                  <a:pt x="288417" y="1220089"/>
                </a:moveTo>
                <a:lnTo>
                  <a:pt x="274066" y="1232662"/>
                </a:lnTo>
                <a:lnTo>
                  <a:pt x="309880" y="1273302"/>
                </a:lnTo>
                <a:lnTo>
                  <a:pt x="324739" y="1289685"/>
                </a:lnTo>
                <a:lnTo>
                  <a:pt x="338836" y="1276985"/>
                </a:lnTo>
                <a:lnTo>
                  <a:pt x="324104" y="1260475"/>
                </a:lnTo>
                <a:lnTo>
                  <a:pt x="288417" y="1220089"/>
                </a:lnTo>
                <a:close/>
              </a:path>
              <a:path w="519430" h="1486535">
                <a:moveTo>
                  <a:pt x="203200" y="1117981"/>
                </a:moveTo>
                <a:lnTo>
                  <a:pt x="188341" y="1129919"/>
                </a:lnTo>
                <a:lnTo>
                  <a:pt x="204343" y="1149858"/>
                </a:lnTo>
                <a:lnTo>
                  <a:pt x="236855" y="1188973"/>
                </a:lnTo>
                <a:lnTo>
                  <a:pt x="251460" y="1176782"/>
                </a:lnTo>
                <a:lnTo>
                  <a:pt x="218948" y="1137666"/>
                </a:lnTo>
                <a:lnTo>
                  <a:pt x="203200" y="1117981"/>
                </a:lnTo>
                <a:close/>
              </a:path>
              <a:path w="519430" h="1486535">
                <a:moveTo>
                  <a:pt x="123825" y="1011808"/>
                </a:moveTo>
                <a:lnTo>
                  <a:pt x="108077" y="1022603"/>
                </a:lnTo>
                <a:lnTo>
                  <a:pt x="114554" y="1032001"/>
                </a:lnTo>
                <a:lnTo>
                  <a:pt x="128143" y="1051306"/>
                </a:lnTo>
                <a:lnTo>
                  <a:pt x="142367" y="1070609"/>
                </a:lnTo>
                <a:lnTo>
                  <a:pt x="153035" y="1084707"/>
                </a:lnTo>
                <a:lnTo>
                  <a:pt x="168148" y="1073150"/>
                </a:lnTo>
                <a:lnTo>
                  <a:pt x="157480" y="1059052"/>
                </a:lnTo>
                <a:lnTo>
                  <a:pt x="143510" y="1040002"/>
                </a:lnTo>
                <a:lnTo>
                  <a:pt x="130175" y="1021080"/>
                </a:lnTo>
                <a:lnTo>
                  <a:pt x="123825" y="1011808"/>
                </a:lnTo>
                <a:close/>
              </a:path>
              <a:path w="519430" h="1486535">
                <a:moveTo>
                  <a:pt x="56261" y="898525"/>
                </a:moveTo>
                <a:lnTo>
                  <a:pt x="39243" y="907033"/>
                </a:lnTo>
                <a:lnTo>
                  <a:pt x="46736" y="921893"/>
                </a:lnTo>
                <a:lnTo>
                  <a:pt x="56261" y="939800"/>
                </a:lnTo>
                <a:lnTo>
                  <a:pt x="66548" y="957707"/>
                </a:lnTo>
                <a:lnTo>
                  <a:pt x="76581" y="974344"/>
                </a:lnTo>
                <a:lnTo>
                  <a:pt x="92837" y="964438"/>
                </a:lnTo>
                <a:lnTo>
                  <a:pt x="82931" y="947927"/>
                </a:lnTo>
                <a:lnTo>
                  <a:pt x="72771" y="930275"/>
                </a:lnTo>
                <a:lnTo>
                  <a:pt x="63500" y="912876"/>
                </a:lnTo>
                <a:lnTo>
                  <a:pt x="56261" y="898525"/>
                </a:lnTo>
                <a:close/>
              </a:path>
              <a:path w="519430" h="1486535">
                <a:moveTo>
                  <a:pt x="19050" y="775081"/>
                </a:moveTo>
                <a:lnTo>
                  <a:pt x="0" y="776732"/>
                </a:lnTo>
                <a:lnTo>
                  <a:pt x="1269" y="790448"/>
                </a:lnTo>
                <a:lnTo>
                  <a:pt x="3683" y="805561"/>
                </a:lnTo>
                <a:lnTo>
                  <a:pt x="6985" y="821308"/>
                </a:lnTo>
                <a:lnTo>
                  <a:pt x="11303" y="837311"/>
                </a:lnTo>
                <a:lnTo>
                  <a:pt x="16383" y="853058"/>
                </a:lnTo>
                <a:lnTo>
                  <a:pt x="34543" y="847217"/>
                </a:lnTo>
                <a:lnTo>
                  <a:pt x="29464" y="831469"/>
                </a:lnTo>
                <a:lnTo>
                  <a:pt x="25400" y="816356"/>
                </a:lnTo>
                <a:lnTo>
                  <a:pt x="22352" y="801751"/>
                </a:lnTo>
                <a:lnTo>
                  <a:pt x="20193" y="787526"/>
                </a:lnTo>
                <a:lnTo>
                  <a:pt x="19050" y="775081"/>
                </a:lnTo>
                <a:close/>
              </a:path>
              <a:path w="519430" h="1486535">
                <a:moveTo>
                  <a:pt x="26416" y="642619"/>
                </a:moveTo>
                <a:lnTo>
                  <a:pt x="11937" y="680084"/>
                </a:lnTo>
                <a:lnTo>
                  <a:pt x="2921" y="717169"/>
                </a:lnTo>
                <a:lnTo>
                  <a:pt x="21590" y="720725"/>
                </a:lnTo>
                <a:lnTo>
                  <a:pt x="23749" y="709421"/>
                </a:lnTo>
                <a:lnTo>
                  <a:pt x="26669" y="697230"/>
                </a:lnTo>
                <a:lnTo>
                  <a:pt x="30099" y="685419"/>
                </a:lnTo>
                <a:lnTo>
                  <a:pt x="38735" y="661669"/>
                </a:lnTo>
                <a:lnTo>
                  <a:pt x="43815" y="650367"/>
                </a:lnTo>
                <a:lnTo>
                  <a:pt x="26416" y="642619"/>
                </a:lnTo>
                <a:close/>
              </a:path>
              <a:path w="519430" h="1486535">
                <a:moveTo>
                  <a:pt x="91186" y="524890"/>
                </a:moveTo>
                <a:lnTo>
                  <a:pt x="84455" y="536448"/>
                </a:lnTo>
                <a:lnTo>
                  <a:pt x="70485" y="560069"/>
                </a:lnTo>
                <a:lnTo>
                  <a:pt x="56896" y="583438"/>
                </a:lnTo>
                <a:lnTo>
                  <a:pt x="52705" y="590931"/>
                </a:lnTo>
                <a:lnTo>
                  <a:pt x="69342" y="600201"/>
                </a:lnTo>
                <a:lnTo>
                  <a:pt x="73533" y="592708"/>
                </a:lnTo>
                <a:lnTo>
                  <a:pt x="86994" y="569594"/>
                </a:lnTo>
                <a:lnTo>
                  <a:pt x="100837" y="546100"/>
                </a:lnTo>
                <a:lnTo>
                  <a:pt x="107568" y="534543"/>
                </a:lnTo>
                <a:lnTo>
                  <a:pt x="91186" y="524890"/>
                </a:lnTo>
                <a:close/>
              </a:path>
              <a:path w="519430" h="1486535">
                <a:moveTo>
                  <a:pt x="148844" y="406145"/>
                </a:moveTo>
                <a:lnTo>
                  <a:pt x="146558" y="411352"/>
                </a:lnTo>
                <a:lnTo>
                  <a:pt x="135509" y="437895"/>
                </a:lnTo>
                <a:lnTo>
                  <a:pt x="124079" y="463550"/>
                </a:lnTo>
                <a:lnTo>
                  <a:pt x="118237" y="475361"/>
                </a:lnTo>
                <a:lnTo>
                  <a:pt x="135255" y="483869"/>
                </a:lnTo>
                <a:lnTo>
                  <a:pt x="141224" y="472058"/>
                </a:lnTo>
                <a:lnTo>
                  <a:pt x="152908" y="445643"/>
                </a:lnTo>
                <a:lnTo>
                  <a:pt x="164084" y="418592"/>
                </a:lnTo>
                <a:lnTo>
                  <a:pt x="166243" y="413765"/>
                </a:lnTo>
                <a:lnTo>
                  <a:pt x="148844" y="406145"/>
                </a:lnTo>
                <a:close/>
              </a:path>
              <a:path w="519430" h="1486535">
                <a:moveTo>
                  <a:pt x="205231" y="284861"/>
                </a:moveTo>
                <a:lnTo>
                  <a:pt x="183387" y="329692"/>
                </a:lnTo>
                <a:lnTo>
                  <a:pt x="172339" y="353821"/>
                </a:lnTo>
                <a:lnTo>
                  <a:pt x="189611" y="361695"/>
                </a:lnTo>
                <a:lnTo>
                  <a:pt x="200660" y="337693"/>
                </a:lnTo>
                <a:lnTo>
                  <a:pt x="222377" y="293243"/>
                </a:lnTo>
                <a:lnTo>
                  <a:pt x="205231" y="284861"/>
                </a:lnTo>
                <a:close/>
              </a:path>
              <a:path w="519430" h="1486535">
                <a:moveTo>
                  <a:pt x="266700" y="166115"/>
                </a:moveTo>
                <a:lnTo>
                  <a:pt x="238506" y="219201"/>
                </a:lnTo>
                <a:lnTo>
                  <a:pt x="231012" y="233680"/>
                </a:lnTo>
                <a:lnTo>
                  <a:pt x="248031" y="242315"/>
                </a:lnTo>
                <a:lnTo>
                  <a:pt x="255397" y="227837"/>
                </a:lnTo>
                <a:lnTo>
                  <a:pt x="283464" y="175132"/>
                </a:lnTo>
                <a:lnTo>
                  <a:pt x="266700" y="166115"/>
                </a:lnTo>
                <a:close/>
              </a:path>
              <a:path w="519430" h="1486535">
                <a:moveTo>
                  <a:pt x="331089" y="49149"/>
                </a:moveTo>
                <a:lnTo>
                  <a:pt x="329819" y="51307"/>
                </a:lnTo>
                <a:lnTo>
                  <a:pt x="298704" y="107442"/>
                </a:lnTo>
                <a:lnTo>
                  <a:pt x="294131" y="115824"/>
                </a:lnTo>
                <a:lnTo>
                  <a:pt x="310769" y="124968"/>
                </a:lnTo>
                <a:lnTo>
                  <a:pt x="316809" y="114173"/>
                </a:lnTo>
                <a:lnTo>
                  <a:pt x="347725" y="58546"/>
                </a:lnTo>
                <a:lnTo>
                  <a:pt x="331089" y="49149"/>
                </a:lnTo>
                <a:close/>
              </a:path>
              <a:path w="519430" h="1486535">
                <a:moveTo>
                  <a:pt x="370046" y="16637"/>
                </a:moveTo>
                <a:lnTo>
                  <a:pt x="351028" y="16637"/>
                </a:lnTo>
                <a:lnTo>
                  <a:pt x="365379" y="24764"/>
                </a:lnTo>
                <a:lnTo>
                  <a:pt x="351240" y="32990"/>
                </a:lnTo>
                <a:lnTo>
                  <a:pt x="352171" y="104775"/>
                </a:lnTo>
                <a:lnTo>
                  <a:pt x="352298" y="110108"/>
                </a:lnTo>
                <a:lnTo>
                  <a:pt x="356616" y="114300"/>
                </a:lnTo>
                <a:lnTo>
                  <a:pt x="367156" y="114173"/>
                </a:lnTo>
                <a:lnTo>
                  <a:pt x="371348" y="109855"/>
                </a:lnTo>
                <a:lnTo>
                  <a:pt x="371221" y="104520"/>
                </a:lnTo>
                <a:lnTo>
                  <a:pt x="370046" y="16637"/>
                </a:lnTo>
                <a:close/>
              </a:path>
              <a:path w="519430" h="1486535">
                <a:moveTo>
                  <a:pt x="369824" y="0"/>
                </a:moveTo>
                <a:lnTo>
                  <a:pt x="274955" y="55371"/>
                </a:lnTo>
                <a:lnTo>
                  <a:pt x="273431" y="61213"/>
                </a:lnTo>
                <a:lnTo>
                  <a:pt x="276098" y="65658"/>
                </a:lnTo>
                <a:lnTo>
                  <a:pt x="278765" y="70231"/>
                </a:lnTo>
                <a:lnTo>
                  <a:pt x="284606" y="71755"/>
                </a:lnTo>
                <a:lnTo>
                  <a:pt x="351240" y="32990"/>
                </a:lnTo>
                <a:lnTo>
                  <a:pt x="351028" y="16637"/>
                </a:lnTo>
                <a:lnTo>
                  <a:pt x="370046" y="16637"/>
                </a:lnTo>
                <a:lnTo>
                  <a:pt x="369824" y="0"/>
                </a:lnTo>
                <a:close/>
              </a:path>
              <a:path w="519430" h="1486535">
                <a:moveTo>
                  <a:pt x="351028" y="16637"/>
                </a:moveTo>
                <a:lnTo>
                  <a:pt x="351240" y="32990"/>
                </a:lnTo>
                <a:lnTo>
                  <a:pt x="365379" y="24764"/>
                </a:lnTo>
                <a:lnTo>
                  <a:pt x="351028" y="16637"/>
                </a:lnTo>
                <a:close/>
              </a:path>
            </a:pathLst>
          </a:custGeom>
          <a:solidFill>
            <a:srgbClr val="F815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87065" name="object 25">
            <a:extLst>
              <a:ext uri="{FF2B5EF4-FFF2-40B4-BE49-F238E27FC236}">
                <a16:creationId xmlns:a16="http://schemas.microsoft.com/office/drawing/2014/main" id="{B45BEF21-1BBF-4115-8932-2092F60135B9}"/>
              </a:ext>
            </a:extLst>
          </p:cNvPr>
          <p:cNvSpPr>
            <a:spLocks noChangeArrowheads="1"/>
          </p:cNvSpPr>
          <p:nvPr/>
        </p:nvSpPr>
        <p:spPr bwMode="auto">
          <a:xfrm>
            <a:off x="9656763" y="5556251"/>
            <a:ext cx="715962" cy="71437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7066" name="object 26">
            <a:extLst>
              <a:ext uri="{FF2B5EF4-FFF2-40B4-BE49-F238E27FC236}">
                <a16:creationId xmlns:a16="http://schemas.microsoft.com/office/drawing/2014/main" id="{433D33D8-6265-4C62-83E3-2FD20AAFC318}"/>
              </a:ext>
            </a:extLst>
          </p:cNvPr>
          <p:cNvSpPr>
            <a:spLocks noChangeArrowheads="1"/>
          </p:cNvSpPr>
          <p:nvPr/>
        </p:nvSpPr>
        <p:spPr bwMode="auto">
          <a:xfrm>
            <a:off x="9720264" y="3155951"/>
            <a:ext cx="593725" cy="373063"/>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8" name="TextBox 27">
            <a:extLst>
              <a:ext uri="{FF2B5EF4-FFF2-40B4-BE49-F238E27FC236}">
                <a16:creationId xmlns:a16="http://schemas.microsoft.com/office/drawing/2014/main" id="{F96C4A56-F2FF-45DA-8719-2A52E5209EE8}"/>
              </a:ext>
            </a:extLst>
          </p:cNvPr>
          <p:cNvSpPr txBox="1"/>
          <p:nvPr/>
        </p:nvSpPr>
        <p:spPr>
          <a:xfrm>
            <a:off x="4692653" y="4872078"/>
            <a:ext cx="1032567" cy="369332"/>
          </a:xfrm>
          <a:prstGeom prst="rect">
            <a:avLst/>
          </a:prstGeom>
          <a:noFill/>
        </p:spPr>
        <p:txBody>
          <a:bodyPr wrap="square">
            <a:spAutoFit/>
          </a:bodyPr>
          <a:lstStyle/>
          <a:p>
            <a:pPr algn="ctr" eaLnBrk="1" hangingPunct="1">
              <a:buClr>
                <a:srgbClr val="000000"/>
              </a:buClr>
              <a:buSzPct val="100000"/>
              <a:buFont typeface="Times New Roman" panose="02020603050405020304" pitchFamily="18" charset="0"/>
              <a:buNone/>
            </a:pPr>
            <a:r>
              <a:rPr lang="en-US" altLang="en-US" b="1">
                <a:solidFill>
                  <a:srgbClr val="35216F"/>
                </a:solidFill>
                <a:cs typeface="Arial" panose="020B0604020202020204" pitchFamily="34" charset="0"/>
              </a:rPr>
              <a:t>Mở</a:t>
            </a:r>
            <a:endParaRPr lang="en-US" altLang="en-US" b="1">
              <a:cs typeface="Arial" panose="020B0604020202020204" pitchFamily="34" charset="0"/>
            </a:endParaRPr>
          </a:p>
        </p:txBody>
      </p:sp>
      <p:sp>
        <p:nvSpPr>
          <p:cNvPr id="2" name="Slide Number Placeholder 1">
            <a:extLst>
              <a:ext uri="{FF2B5EF4-FFF2-40B4-BE49-F238E27FC236}">
                <a16:creationId xmlns:a16="http://schemas.microsoft.com/office/drawing/2014/main" id="{C03A903A-3568-4846-BAC2-142224B40968}"/>
              </a:ext>
            </a:extLst>
          </p:cNvPr>
          <p:cNvSpPr>
            <a:spLocks noGrp="1"/>
          </p:cNvSpPr>
          <p:nvPr>
            <p:ph type="sldNum" sz="quarter" idx="12"/>
          </p:nvPr>
        </p:nvSpPr>
        <p:spPr/>
        <p:txBody>
          <a:bodyPr/>
          <a:lstStyle/>
          <a:p>
            <a:fld id="{BF1D70A4-F7F0-4D7F-A7A8-6127ED912B67}"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FC4742-3349-415C-8CEA-0AFA3406D163}"/>
              </a:ext>
            </a:extLst>
          </p:cNvPr>
          <p:cNvSpPr txBox="1">
            <a:spLocks noGrp="1"/>
          </p:cNvSpPr>
          <p:nvPr>
            <p:ph type="title"/>
          </p:nvPr>
        </p:nvSpPr>
        <p:spPr>
          <a:xfrm>
            <a:off x="1828801" y="215901"/>
            <a:ext cx="9294827" cy="847027"/>
          </a:xfrm>
        </p:spPr>
        <p:txBody>
          <a:bodyPr vert="horz" wrap="square" lIns="0" tIns="290195" rIns="0" bIns="0" rtlCol="0" anchor="t">
            <a:spAutoFit/>
          </a:bodyPr>
          <a:lstStyle/>
          <a:p>
            <a:pPr>
              <a:buFont typeface="Times New Roman" pitchFamily="16" charset="0"/>
              <a:buNone/>
              <a:defRPr/>
            </a:pPr>
            <a:r>
              <a:rPr lang="en-US" b="1" dirty="0" err="1"/>
              <a:t>Đảm</a:t>
            </a:r>
            <a:r>
              <a:rPr lang="en-US" b="1" dirty="0"/>
              <a:t> </a:t>
            </a:r>
            <a:r>
              <a:rPr lang="en-US" b="1" dirty="0" err="1"/>
              <a:t>bảo</a:t>
            </a:r>
            <a:r>
              <a:rPr lang="en-US" b="1" dirty="0"/>
              <a:t> </a:t>
            </a:r>
            <a:r>
              <a:rPr lang="en-US" b="1" dirty="0" err="1"/>
              <a:t>chất</a:t>
            </a:r>
            <a:r>
              <a:rPr lang="en-US" b="1" dirty="0"/>
              <a:t> </a:t>
            </a:r>
            <a:r>
              <a:rPr lang="en-US" b="1" dirty="0" err="1"/>
              <a:t>lượng</a:t>
            </a:r>
            <a:r>
              <a:rPr lang="en-US" b="1" dirty="0"/>
              <a:t> </a:t>
            </a:r>
            <a:r>
              <a:rPr lang="en-US" b="1" dirty="0" err="1"/>
              <a:t>yêu</a:t>
            </a:r>
            <a:r>
              <a:rPr lang="en-US" b="1" dirty="0"/>
              <a:t> </a:t>
            </a:r>
            <a:r>
              <a:rPr lang="en-US" b="1" err="1"/>
              <a:t>cầu</a:t>
            </a:r>
            <a:r>
              <a:rPr lang="en-US" b="1"/>
              <a:t>: Nội dung</a:t>
            </a:r>
            <a:endParaRPr sz="3200" spc="-20" dirty="0">
              <a:latin typeface="Comic Sans MS"/>
              <a:cs typeface="Comic Sans MS"/>
            </a:endParaRPr>
          </a:p>
        </p:txBody>
      </p:sp>
      <p:sp>
        <p:nvSpPr>
          <p:cNvPr id="89091" name="object 4">
            <a:extLst>
              <a:ext uri="{FF2B5EF4-FFF2-40B4-BE49-F238E27FC236}">
                <a16:creationId xmlns:a16="http://schemas.microsoft.com/office/drawing/2014/main" id="{8301DA5B-A113-4570-B39F-D5290DCBD207}"/>
              </a:ext>
            </a:extLst>
          </p:cNvPr>
          <p:cNvSpPr txBox="1">
            <a:spLocks noChangeArrowheads="1"/>
          </p:cNvSpPr>
          <p:nvPr/>
        </p:nvSpPr>
        <p:spPr bwMode="auto">
          <a:xfrm>
            <a:off x="2555875" y="1428750"/>
            <a:ext cx="6923088"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4013" indent="-341313">
              <a:tabLst>
                <a:tab pos="355600" algn="l"/>
              </a:tabLst>
              <a:defRPr>
                <a:solidFill>
                  <a:schemeClr val="bg1"/>
                </a:solidFill>
                <a:latin typeface="Arial" panose="020B0604020202020204" pitchFamily="34" charset="0"/>
                <a:cs typeface="Source Han Sans CN Regular" charset="0"/>
              </a:defRPr>
            </a:lvl1pPr>
            <a:lvl2pPr marL="755650">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vi-VN" altLang="en-US" sz="2200">
                <a:solidFill>
                  <a:srgbClr val="808080"/>
                </a:solidFill>
                <a:latin typeface="Comic Sans MS" panose="030F0702030302020204" pitchFamily="66" charset="0"/>
              </a:rPr>
              <a:t>Đảm bảo chất lượng yêu cầu: đại cươ</a:t>
            </a:r>
            <a:r>
              <a:rPr lang="en-US" altLang="en-US" sz="2200">
                <a:solidFill>
                  <a:srgbClr val="808080"/>
                </a:solidFill>
                <a:latin typeface="Comic Sans MS" panose="030F0702030302020204" pitchFamily="66" charset="0"/>
              </a:rPr>
              <a:t>ng</a:t>
            </a:r>
            <a:endParaRPr lang="en-US" altLang="en-US" sz="2200">
              <a:latin typeface="Comic Sans MS" panose="030F0702030302020204" pitchFamily="66" charset="0"/>
            </a:endParaRPr>
          </a:p>
          <a:p>
            <a:pPr lvl="1">
              <a:spcBef>
                <a:spcPts val="650"/>
              </a:spcBef>
              <a:buClr>
                <a:srgbClr val="800080"/>
              </a:buClr>
              <a:buSzPct val="100000"/>
              <a:buFont typeface="Comic Sans MS" panose="030F0702030302020204" pitchFamily="66" charset="0"/>
              <a:buChar char="–"/>
            </a:pPr>
            <a:r>
              <a:rPr lang="en-US" altLang="en-US" sz="2000">
                <a:solidFill>
                  <a:srgbClr val="808080"/>
                </a:solidFill>
                <a:latin typeface="Comic Sans MS" panose="030F0702030302020204" pitchFamily="66" charset="0"/>
              </a:rPr>
              <a:t>Quá trình kiểm tra</a:t>
            </a:r>
            <a:endParaRPr lang="en-US" altLang="en-US" sz="2000">
              <a:latin typeface="Comic Sans MS" panose="030F0702030302020204" pitchFamily="66" charset="0"/>
            </a:endParaRPr>
          </a:p>
          <a:p>
            <a:pPr lvl="1">
              <a:spcBef>
                <a:spcPts val="675"/>
              </a:spcBef>
              <a:buClr>
                <a:srgbClr val="800080"/>
              </a:buClr>
              <a:buSzPct val="100000"/>
              <a:buFont typeface="Comic Sans MS" panose="030F0702030302020204" pitchFamily="66" charset="0"/>
              <a:buChar char="–"/>
            </a:pPr>
            <a:r>
              <a:rPr lang="vi-VN" altLang="en-US" sz="2000">
                <a:solidFill>
                  <a:srgbClr val="808080"/>
                </a:solidFill>
                <a:latin typeface="Comic Sans MS" panose="030F0702030302020204" pitchFamily="66" charset="0"/>
              </a:rPr>
              <a:t>Hướng dẫn kiểm tra</a:t>
            </a:r>
            <a:endParaRPr lang="en-US" altLang="en-US" sz="2000">
              <a:latin typeface="Comic Sans MS" panose="030F0702030302020204" pitchFamily="66" charset="0"/>
            </a:endParaRPr>
          </a:p>
          <a:p>
            <a:pPr lvl="1">
              <a:spcBef>
                <a:spcPts val="675"/>
              </a:spcBef>
              <a:buClr>
                <a:srgbClr val="800080"/>
              </a:buClr>
              <a:buSzPct val="100000"/>
              <a:buFont typeface="Comic Sans MS" panose="030F0702030302020204" pitchFamily="66" charset="0"/>
              <a:buChar char="–"/>
            </a:pPr>
            <a:r>
              <a:rPr lang="en-US" altLang="en-US" sz="2000">
                <a:solidFill>
                  <a:srgbClr val="808080"/>
                </a:solidFill>
                <a:latin typeface="Comic Sans MS" panose="030F0702030302020204" pitchFamily="66" charset="0"/>
              </a:rPr>
              <a:t>Danh sách yêu cầu cần kiểm tra</a:t>
            </a:r>
            <a:endParaRPr lang="en-US" altLang="en-US" sz="2000">
              <a:latin typeface="Comic Sans MS" panose="030F0702030302020204" pitchFamily="66" charset="0"/>
            </a:endParaRPr>
          </a:p>
          <a:p>
            <a:pPr>
              <a:spcBef>
                <a:spcPts val="1688"/>
              </a:spcBef>
              <a:buClr>
                <a:srgbClr val="800080"/>
              </a:buClr>
              <a:buSzPct val="68000"/>
              <a:buFont typeface="Wingdings" panose="05000000000000000000" pitchFamily="2" charset="2"/>
              <a:buChar char=""/>
            </a:pPr>
            <a:r>
              <a:rPr lang="en-US" altLang="en-US" sz="2200">
                <a:solidFill>
                  <a:srgbClr val="777777"/>
                </a:solidFill>
                <a:latin typeface="Comic Sans MS" panose="030F0702030302020204" pitchFamily="66" charset="0"/>
              </a:rPr>
              <a:t>Truy vấn trong dữ liệu đặc tả</a:t>
            </a:r>
            <a:endParaRPr lang="en-US" altLang="en-US" sz="2200">
              <a:latin typeface="Comic Sans MS" panose="030F0702030302020204" pitchFamily="66" charset="0"/>
            </a:endParaRPr>
          </a:p>
          <a:p>
            <a:pPr>
              <a:spcBef>
                <a:spcPts val="25"/>
              </a:spcBef>
              <a:buClr>
                <a:srgbClr val="800080"/>
              </a:buClr>
              <a:buSzPct val="100000"/>
              <a:buFont typeface="Wingdings" panose="05000000000000000000" pitchFamily="2" charset="2"/>
              <a:buChar char=""/>
            </a:pPr>
            <a:endParaRPr lang="en-US" altLang="en-US">
              <a:latin typeface="Times New Roman" panose="02020603050405020304" pitchFamily="18" charset="0"/>
              <a:cs typeface="Times New Roman" panose="02020603050405020304" pitchFamily="18" charset="0"/>
            </a:endParaRPr>
          </a:p>
          <a:p>
            <a:pPr eaLnBrk="1" hangingPunct="1">
              <a:buClr>
                <a:srgbClr val="800080"/>
              </a:buClr>
              <a:buSzPct val="68000"/>
              <a:buFont typeface="Wingdings" panose="05000000000000000000" pitchFamily="2" charset="2"/>
              <a:buChar char=""/>
            </a:pPr>
            <a:r>
              <a:rPr lang="en-US" altLang="en-US" sz="2200">
                <a:solidFill>
                  <a:srgbClr val="777777"/>
                </a:solidFill>
                <a:latin typeface="Comic Sans MS" panose="030F0702030302020204" pitchFamily="66" charset="0"/>
              </a:rPr>
              <a:t>Xác nhận yêu cầu bởi hoạt động đặc tả</a:t>
            </a:r>
            <a:endParaRPr lang="en-US" altLang="en-US" sz="2200">
              <a:latin typeface="Comic Sans MS" panose="030F0702030302020204" pitchFamily="66" charset="0"/>
            </a:endParaRPr>
          </a:p>
          <a:p>
            <a:pPr>
              <a:spcBef>
                <a:spcPts val="38"/>
              </a:spcBef>
              <a:buClr>
                <a:srgbClr val="800080"/>
              </a:buClr>
              <a:buSzPct val="100000"/>
              <a:buFont typeface="Wingdings" panose="05000000000000000000" pitchFamily="2" charset="2"/>
              <a:buChar char=""/>
            </a:pPr>
            <a:endParaRPr lang="en-US" altLang="en-US" sz="1700">
              <a:latin typeface="Times New Roman" panose="02020603050405020304" pitchFamily="18" charset="0"/>
              <a:cs typeface="Times New Roman" panose="02020603050405020304" pitchFamily="18" charset="0"/>
            </a:endParaRPr>
          </a:p>
          <a:p>
            <a:pPr eaLnBrk="1" hangingPunct="1">
              <a:buClr>
                <a:srgbClr val="800080"/>
              </a:buClr>
              <a:buSzPct val="68000"/>
              <a:buFont typeface="Wingdings" panose="05000000000000000000" pitchFamily="2" charset="2"/>
              <a:buChar char=""/>
            </a:pPr>
            <a:r>
              <a:rPr lang="en-US" altLang="en-US" sz="2200">
                <a:solidFill>
                  <a:srgbClr val="777777"/>
                </a:solidFill>
                <a:latin typeface="Comic Sans MS" panose="030F0702030302020204" pitchFamily="66" charset="0"/>
              </a:rPr>
              <a:t>Kiểm tra hình thức</a:t>
            </a:r>
            <a:endParaRPr lang="en-US" altLang="en-US" sz="2200">
              <a:latin typeface="Comic Sans MS" panose="030F0702030302020204" pitchFamily="66" charset="0"/>
            </a:endParaRPr>
          </a:p>
          <a:p>
            <a:pPr lvl="1">
              <a:spcBef>
                <a:spcPts val="775"/>
              </a:spcBef>
              <a:buClr>
                <a:srgbClr val="800080"/>
              </a:buClr>
              <a:buSzPct val="100000"/>
              <a:buFont typeface="Comic Sans MS" panose="030F0702030302020204" pitchFamily="66" charset="0"/>
              <a:buChar char="–"/>
            </a:pPr>
            <a:r>
              <a:rPr lang="en-US" altLang="en-US" sz="2000">
                <a:solidFill>
                  <a:srgbClr val="777777"/>
                </a:solidFill>
                <a:latin typeface="Comic Sans MS" panose="030F0702030302020204" pitchFamily="66" charset="0"/>
              </a:rPr>
              <a:t>Kiểm tra ngữ pháp</a:t>
            </a:r>
            <a:endParaRPr lang="en-US" altLang="en-US" sz="2000">
              <a:latin typeface="Comic Sans MS" panose="030F0702030302020204" pitchFamily="66" charset="0"/>
            </a:endParaRPr>
          </a:p>
          <a:p>
            <a:pPr lvl="1">
              <a:spcBef>
                <a:spcPts val="463"/>
              </a:spcBef>
              <a:buClr>
                <a:srgbClr val="800080"/>
              </a:buClr>
              <a:buSzPct val="100000"/>
              <a:buFont typeface="Comic Sans MS" panose="030F0702030302020204" pitchFamily="66" charset="0"/>
              <a:buChar char="–"/>
            </a:pPr>
            <a:r>
              <a:rPr lang="en-US" altLang="en-US" sz="2000">
                <a:solidFill>
                  <a:srgbClr val="777777"/>
                </a:solidFill>
                <a:latin typeface="Comic Sans MS" panose="030F0702030302020204" pitchFamily="66" charset="0"/>
              </a:rPr>
              <a:t>Kiểm tra ngữ pháp</a:t>
            </a:r>
            <a:endParaRPr lang="en-US" altLang="en-US" sz="2000">
              <a:latin typeface="Comic Sans MS" panose="030F0702030302020204" pitchFamily="66" charset="0"/>
            </a:endParaRPr>
          </a:p>
          <a:p>
            <a:pPr lvl="1">
              <a:spcBef>
                <a:spcPts val="67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Kiểm tra mô hình </a:t>
            </a:r>
            <a:endParaRPr lang="en-US" altLang="en-US" sz="2000">
              <a:latin typeface="Comic Sans MS" panose="030F0702030302020204" pitchFamily="66" charset="0"/>
            </a:endParaRPr>
          </a:p>
          <a:p>
            <a:pPr lvl="1">
              <a:spcBef>
                <a:spcPts val="77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Chứng minh định lý</a:t>
            </a:r>
            <a:endParaRPr lang="en-US" altLang="en-US" sz="2000">
              <a:latin typeface="Comic Sans MS" panose="030F0702030302020204" pitchFamily="66" charset="0"/>
            </a:endParaRPr>
          </a:p>
        </p:txBody>
      </p:sp>
      <p:sp>
        <p:nvSpPr>
          <p:cNvPr id="89092" name="object 5">
            <a:extLst>
              <a:ext uri="{FF2B5EF4-FFF2-40B4-BE49-F238E27FC236}">
                <a16:creationId xmlns:a16="http://schemas.microsoft.com/office/drawing/2014/main" id="{9E9D4BAA-DBE4-41C0-B48F-FFA0C68DE742}"/>
              </a:ext>
            </a:extLst>
          </p:cNvPr>
          <p:cNvSpPr>
            <a:spLocks noChangeArrowheads="1"/>
          </p:cNvSpPr>
          <p:nvPr/>
        </p:nvSpPr>
        <p:spPr bwMode="auto">
          <a:xfrm>
            <a:off x="1736725" y="5357618"/>
            <a:ext cx="819150" cy="8858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3" name="Slide Number Placeholder 2">
            <a:extLst>
              <a:ext uri="{FF2B5EF4-FFF2-40B4-BE49-F238E27FC236}">
                <a16:creationId xmlns:a16="http://schemas.microsoft.com/office/drawing/2014/main" id="{0ECACFA4-C54C-4A20-B777-3930775CF883}"/>
              </a:ext>
            </a:extLst>
          </p:cNvPr>
          <p:cNvSpPr>
            <a:spLocks noGrp="1"/>
          </p:cNvSpPr>
          <p:nvPr>
            <p:ph type="sldNum" sz="quarter" idx="12"/>
          </p:nvPr>
        </p:nvSpPr>
        <p:spPr/>
        <p:txBody>
          <a:bodyPr/>
          <a:lstStyle/>
          <a:p>
            <a:fld id="{BF1D70A4-F7F0-4D7F-A7A8-6127ED912B67}"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object 2">
            <a:extLst>
              <a:ext uri="{FF2B5EF4-FFF2-40B4-BE49-F238E27FC236}">
                <a16:creationId xmlns:a16="http://schemas.microsoft.com/office/drawing/2014/main" id="{5FB8F37F-E93D-41E7-8CB0-CF8A1A35645F}"/>
              </a:ext>
            </a:extLst>
          </p:cNvPr>
          <p:cNvSpPr>
            <a:spLocks noGrp="1"/>
          </p:cNvSpPr>
          <p:nvPr>
            <p:ph type="title"/>
          </p:nvPr>
        </p:nvSpPr>
        <p:spPr>
          <a:xfrm>
            <a:off x="3003470" y="143364"/>
            <a:ext cx="9323108" cy="1154419"/>
          </a:xfrm>
        </p:spPr>
        <p:txBody>
          <a:bodyPr vert="horz" wrap="square" lIns="0" tIns="45974" rIns="0" bIns="0" rtlCol="0" anchor="t">
            <a:spAutoFit/>
          </a:bodyPr>
          <a:lstStyle/>
          <a:p>
            <a:pPr marL="115888"/>
            <a:r>
              <a:rPr lang="en-US" altLang="en-US">
                <a:latin typeface="Comic Sans MS" panose="030F0702030302020204" pitchFamily="66" charset="0"/>
              </a:rPr>
              <a:t>Xác định thuộc tính thuật toán: </a:t>
            </a:r>
            <a:br>
              <a:rPr lang="en-US" altLang="en-US">
                <a:latin typeface="Comic Sans MS" panose="030F0702030302020204" pitchFamily="66" charset="0"/>
              </a:rPr>
            </a:br>
            <a:r>
              <a:rPr lang="en-US" altLang="en-US">
                <a:latin typeface="Comic Sans MS" panose="030F0702030302020204" pitchFamily="66" charset="0"/>
              </a:rPr>
              <a:t>Kiểm tra mô hình</a:t>
            </a:r>
          </a:p>
        </p:txBody>
      </p:sp>
      <p:sp>
        <p:nvSpPr>
          <p:cNvPr id="91139" name="object 3">
            <a:extLst>
              <a:ext uri="{FF2B5EF4-FFF2-40B4-BE49-F238E27FC236}">
                <a16:creationId xmlns:a16="http://schemas.microsoft.com/office/drawing/2014/main" id="{5EA8F0B6-A3F6-435E-89BB-FC9D172B2BC0}"/>
              </a:ext>
            </a:extLst>
          </p:cNvPr>
          <p:cNvSpPr>
            <a:spLocks/>
          </p:cNvSpPr>
          <p:nvPr/>
        </p:nvSpPr>
        <p:spPr bwMode="auto">
          <a:xfrm>
            <a:off x="5343526" y="5060951"/>
            <a:ext cx="358775" cy="3175"/>
          </a:xfrm>
          <a:custGeom>
            <a:avLst/>
            <a:gdLst>
              <a:gd name="T0" fmla="*/ 347077 w 360045"/>
              <a:gd name="T1" fmla="*/ 0 h 4445"/>
              <a:gd name="T2" fmla="*/ 0 w 360045"/>
              <a:gd name="T3" fmla="*/ 142 h 4445"/>
              <a:gd name="T4" fmla="*/ 0 60000 65536"/>
              <a:gd name="T5" fmla="*/ 0 60000 65536"/>
            </a:gdLst>
            <a:ahLst/>
            <a:cxnLst>
              <a:cxn ang="T4">
                <a:pos x="T0" y="T1"/>
              </a:cxn>
              <a:cxn ang="T5">
                <a:pos x="T2" y="T3"/>
              </a:cxn>
            </a:cxnLst>
            <a:rect l="0" t="0" r="r" b="b"/>
            <a:pathLst>
              <a:path w="360045" h="4445">
                <a:moveTo>
                  <a:pt x="359560" y="0"/>
                </a:moveTo>
                <a:lnTo>
                  <a:pt x="0" y="4099"/>
                </a:lnTo>
              </a:path>
            </a:pathLst>
          </a:custGeom>
          <a:noFill/>
          <a:ln w="1985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40" name="object 4">
            <a:extLst>
              <a:ext uri="{FF2B5EF4-FFF2-40B4-BE49-F238E27FC236}">
                <a16:creationId xmlns:a16="http://schemas.microsoft.com/office/drawing/2014/main" id="{7D46F93E-766D-4CF3-A7FE-F8306D42297F}"/>
              </a:ext>
            </a:extLst>
          </p:cNvPr>
          <p:cNvSpPr>
            <a:spLocks/>
          </p:cNvSpPr>
          <p:nvPr/>
        </p:nvSpPr>
        <p:spPr bwMode="auto">
          <a:xfrm>
            <a:off x="5699126" y="4951413"/>
            <a:ext cx="201613" cy="220662"/>
          </a:xfrm>
          <a:custGeom>
            <a:avLst/>
            <a:gdLst>
              <a:gd name="T0" fmla="*/ 0 w 201295"/>
              <a:gd name="T1" fmla="*/ 0 h 219710"/>
              <a:gd name="T2" fmla="*/ 1797 w 201295"/>
              <a:gd name="T3" fmla="*/ 228990 h 219710"/>
              <a:gd name="T4" fmla="*/ 203932 w 201295"/>
              <a:gd name="T5" fmla="*/ 113199 h 219710"/>
              <a:gd name="T6" fmla="*/ 0 w 201295"/>
              <a:gd name="T7" fmla="*/ 0 h 219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295" h="219710">
                <a:moveTo>
                  <a:pt x="0" y="0"/>
                </a:moveTo>
                <a:lnTo>
                  <a:pt x="1767" y="219301"/>
                </a:lnTo>
                <a:lnTo>
                  <a:pt x="200737" y="108409"/>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41" name="object 5">
            <a:extLst>
              <a:ext uri="{FF2B5EF4-FFF2-40B4-BE49-F238E27FC236}">
                <a16:creationId xmlns:a16="http://schemas.microsoft.com/office/drawing/2014/main" id="{42F0FC64-0B8C-4317-99E8-D2FE677D4736}"/>
              </a:ext>
            </a:extLst>
          </p:cNvPr>
          <p:cNvSpPr>
            <a:spLocks/>
          </p:cNvSpPr>
          <p:nvPr/>
        </p:nvSpPr>
        <p:spPr bwMode="auto">
          <a:xfrm>
            <a:off x="7773989" y="4503739"/>
            <a:ext cx="727075" cy="452437"/>
          </a:xfrm>
          <a:custGeom>
            <a:avLst/>
            <a:gdLst>
              <a:gd name="T0" fmla="*/ 726948 w 727075"/>
              <a:gd name="T1" fmla="*/ 0 h 453389"/>
              <a:gd name="T2" fmla="*/ 0 w 727075"/>
              <a:gd name="T3" fmla="*/ 443954 h 453389"/>
              <a:gd name="T4" fmla="*/ 0 60000 65536"/>
              <a:gd name="T5" fmla="*/ 0 60000 65536"/>
            </a:gdLst>
            <a:ahLst/>
            <a:cxnLst>
              <a:cxn ang="T4">
                <a:pos x="T0" y="T1"/>
              </a:cxn>
              <a:cxn ang="T5">
                <a:pos x="T2" y="T3"/>
              </a:cxn>
            </a:cxnLst>
            <a:rect l="0" t="0" r="r" b="b"/>
            <a:pathLst>
              <a:path w="727075" h="453389">
                <a:moveTo>
                  <a:pt x="726948" y="0"/>
                </a:moveTo>
                <a:lnTo>
                  <a:pt x="0" y="453384"/>
                </a:lnTo>
              </a:path>
            </a:pathLst>
          </a:custGeom>
          <a:noFill/>
          <a:ln w="19324">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42" name="object 6">
            <a:extLst>
              <a:ext uri="{FF2B5EF4-FFF2-40B4-BE49-F238E27FC236}">
                <a16:creationId xmlns:a16="http://schemas.microsoft.com/office/drawing/2014/main" id="{D1067FC2-DFDD-43FB-BD61-6D0176E296FD}"/>
              </a:ext>
            </a:extLst>
          </p:cNvPr>
          <p:cNvSpPr>
            <a:spLocks/>
          </p:cNvSpPr>
          <p:nvPr/>
        </p:nvSpPr>
        <p:spPr bwMode="auto">
          <a:xfrm>
            <a:off x="8448675" y="4402138"/>
            <a:ext cx="222250" cy="201612"/>
          </a:xfrm>
          <a:custGeom>
            <a:avLst/>
            <a:gdLst>
              <a:gd name="T0" fmla="*/ 221695 w 222250"/>
              <a:gd name="T1" fmla="*/ 0 h 202564"/>
              <a:gd name="T2" fmla="*/ 0 w 222250"/>
              <a:gd name="T3" fmla="*/ 10962 h 202564"/>
              <a:gd name="T4" fmla="*/ 97212 w 222250"/>
              <a:gd name="T5" fmla="*/ 192766 h 202564"/>
              <a:gd name="T6" fmla="*/ 221695 w 222250"/>
              <a:gd name="T7" fmla="*/ 0 h 202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2250" h="202564">
                <a:moveTo>
                  <a:pt x="221695" y="0"/>
                </a:moveTo>
                <a:lnTo>
                  <a:pt x="0" y="11490"/>
                </a:lnTo>
                <a:lnTo>
                  <a:pt x="97212" y="202065"/>
                </a:lnTo>
                <a:lnTo>
                  <a:pt x="221695"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43" name="object 7">
            <a:extLst>
              <a:ext uri="{FF2B5EF4-FFF2-40B4-BE49-F238E27FC236}">
                <a16:creationId xmlns:a16="http://schemas.microsoft.com/office/drawing/2014/main" id="{0604222E-95F6-445A-A6D3-D5A5A89E091A}"/>
              </a:ext>
            </a:extLst>
          </p:cNvPr>
          <p:cNvSpPr txBox="1">
            <a:spLocks noChangeArrowheads="1"/>
          </p:cNvSpPr>
          <p:nvPr/>
        </p:nvSpPr>
        <p:spPr bwMode="auto">
          <a:xfrm>
            <a:off x="5949950" y="4953001"/>
            <a:ext cx="1822450" cy="252413"/>
          </a:xfrm>
          <a:prstGeom prst="rect">
            <a:avLst/>
          </a:prstGeom>
          <a:solidFill>
            <a:srgbClr val="CCCCFF"/>
          </a:solidFill>
          <a:ln w="41269">
            <a:solidFill>
              <a:srgbClr val="333399"/>
            </a:solidFill>
            <a:miter lim="800000"/>
            <a:headEnd/>
            <a:tailEnd/>
          </a:ln>
        </p:spPr>
        <p:txBody>
          <a:bodyPr lIns="0" tIns="0" rIns="0" bIns="0" anchor="ctr">
            <a:spAutoFit/>
          </a:bodyPr>
          <a:lstStyle>
            <a:lvl1pPr marL="138113">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600">
                <a:solidFill>
                  <a:srgbClr val="333399"/>
                </a:solidFill>
                <a:cs typeface="Arial" panose="020B0604020202020204" pitchFamily="34" charset="0"/>
              </a:rPr>
              <a:t>Kiểm tra mô hình</a:t>
            </a:r>
            <a:endParaRPr lang="en-US" altLang="en-US" sz="1600">
              <a:cs typeface="Arial" panose="020B0604020202020204" pitchFamily="34" charset="0"/>
            </a:endParaRPr>
          </a:p>
        </p:txBody>
      </p:sp>
      <p:sp>
        <p:nvSpPr>
          <p:cNvPr id="91144" name="object 8">
            <a:extLst>
              <a:ext uri="{FF2B5EF4-FFF2-40B4-BE49-F238E27FC236}">
                <a16:creationId xmlns:a16="http://schemas.microsoft.com/office/drawing/2014/main" id="{134C1F23-7FC7-41C9-A341-A4E5E3010F70}"/>
              </a:ext>
            </a:extLst>
          </p:cNvPr>
          <p:cNvSpPr>
            <a:spLocks/>
          </p:cNvSpPr>
          <p:nvPr/>
        </p:nvSpPr>
        <p:spPr bwMode="auto">
          <a:xfrm>
            <a:off x="2836864" y="5627688"/>
            <a:ext cx="1589087" cy="876300"/>
          </a:xfrm>
          <a:custGeom>
            <a:avLst/>
            <a:gdLst>
              <a:gd name="T0" fmla="*/ 1222013 w 1588770"/>
              <a:gd name="T1" fmla="*/ 0 h 875665"/>
              <a:gd name="T2" fmla="*/ 369466 w 1588770"/>
              <a:gd name="T3" fmla="*/ 0 h 875665"/>
              <a:gd name="T4" fmla="*/ 331587 w 1588770"/>
              <a:gd name="T5" fmla="*/ 1655 h 875665"/>
              <a:gd name="T6" fmla="*/ 259560 w 1588770"/>
              <a:gd name="T7" fmla="*/ 19021 h 875665"/>
              <a:gd name="T8" fmla="*/ 193117 w 1588770"/>
              <a:gd name="T9" fmla="*/ 48795 h 875665"/>
              <a:gd name="T10" fmla="*/ 135382 w 1588770"/>
              <a:gd name="T11" fmla="*/ 94307 h 875665"/>
              <a:gd name="T12" fmla="*/ 85085 w 1588770"/>
              <a:gd name="T13" fmla="*/ 150579 h 875665"/>
              <a:gd name="T14" fmla="*/ 44100 w 1588770"/>
              <a:gd name="T15" fmla="*/ 214294 h 875665"/>
              <a:gd name="T16" fmla="*/ 28567 w 1588770"/>
              <a:gd name="T17" fmla="*/ 251517 h 875665"/>
              <a:gd name="T18" fmla="*/ 16770 w 1588770"/>
              <a:gd name="T19" fmla="*/ 288741 h 875665"/>
              <a:gd name="T20" fmla="*/ 7458 w 1588770"/>
              <a:gd name="T21" fmla="*/ 326807 h 875665"/>
              <a:gd name="T22" fmla="*/ 1237 w 1588770"/>
              <a:gd name="T23" fmla="*/ 367346 h 875665"/>
              <a:gd name="T24" fmla="*/ 0 w 1588770"/>
              <a:gd name="T25" fmla="*/ 409542 h 875665"/>
              <a:gd name="T26" fmla="*/ 0 w 1588770"/>
              <a:gd name="T27" fmla="*/ 472415 h 875665"/>
              <a:gd name="T28" fmla="*/ 1237 w 1588770"/>
              <a:gd name="T29" fmla="*/ 514611 h 875665"/>
              <a:gd name="T30" fmla="*/ 7458 w 1588770"/>
              <a:gd name="T31" fmla="*/ 555149 h 875665"/>
              <a:gd name="T32" fmla="*/ 16770 w 1588770"/>
              <a:gd name="T33" fmla="*/ 593216 h 875665"/>
              <a:gd name="T34" fmla="*/ 28567 w 1588770"/>
              <a:gd name="T35" fmla="*/ 632096 h 875665"/>
              <a:gd name="T36" fmla="*/ 44100 w 1588770"/>
              <a:gd name="T37" fmla="*/ 667690 h 875665"/>
              <a:gd name="T38" fmla="*/ 63962 w 1588770"/>
              <a:gd name="T39" fmla="*/ 701599 h 875665"/>
              <a:gd name="T40" fmla="*/ 85085 w 1588770"/>
              <a:gd name="T41" fmla="*/ 733878 h 875665"/>
              <a:gd name="T42" fmla="*/ 135382 w 1588770"/>
              <a:gd name="T43" fmla="*/ 787649 h 875665"/>
              <a:gd name="T44" fmla="*/ 193117 w 1588770"/>
              <a:gd name="T45" fmla="*/ 833154 h 875665"/>
              <a:gd name="T46" fmla="*/ 259560 w 1588770"/>
              <a:gd name="T47" fmla="*/ 862938 h 875665"/>
              <a:gd name="T48" fmla="*/ 331587 w 1588770"/>
              <a:gd name="T49" fmla="*/ 880315 h 875665"/>
              <a:gd name="T50" fmla="*/ 369466 w 1588770"/>
              <a:gd name="T51" fmla="*/ 881968 h 875665"/>
              <a:gd name="T52" fmla="*/ 1222013 w 1588770"/>
              <a:gd name="T53" fmla="*/ 881968 h 875665"/>
              <a:gd name="T54" fmla="*/ 1296521 w 1588770"/>
              <a:gd name="T55" fmla="*/ 873695 h 875665"/>
              <a:gd name="T56" fmla="*/ 1366679 w 1588770"/>
              <a:gd name="T57" fmla="*/ 849701 h 875665"/>
              <a:gd name="T58" fmla="*/ 1428770 w 1588770"/>
              <a:gd name="T59" fmla="*/ 810815 h 875665"/>
              <a:gd name="T60" fmla="*/ 1483418 w 1588770"/>
              <a:gd name="T61" fmla="*/ 762000 h 875665"/>
              <a:gd name="T62" fmla="*/ 1527515 w 1588770"/>
              <a:gd name="T63" fmla="*/ 701599 h 875665"/>
              <a:gd name="T64" fmla="*/ 1547375 w 1588770"/>
              <a:gd name="T65" fmla="*/ 667690 h 875665"/>
              <a:gd name="T66" fmla="*/ 1562886 w 1588770"/>
              <a:gd name="T67" fmla="*/ 632096 h 875665"/>
              <a:gd name="T68" fmla="*/ 1574576 w 1588770"/>
              <a:gd name="T69" fmla="*/ 593216 h 875665"/>
              <a:gd name="T70" fmla="*/ 1583937 w 1588770"/>
              <a:gd name="T71" fmla="*/ 555149 h 875665"/>
              <a:gd name="T72" fmla="*/ 1590261 w 1588770"/>
              <a:gd name="T73" fmla="*/ 514611 h 875665"/>
              <a:gd name="T74" fmla="*/ 1591524 w 1588770"/>
              <a:gd name="T75" fmla="*/ 472415 h 875665"/>
              <a:gd name="T76" fmla="*/ 1591524 w 1588770"/>
              <a:gd name="T77" fmla="*/ 409542 h 875665"/>
              <a:gd name="T78" fmla="*/ 1590261 w 1588770"/>
              <a:gd name="T79" fmla="*/ 367346 h 875665"/>
              <a:gd name="T80" fmla="*/ 1583937 w 1588770"/>
              <a:gd name="T81" fmla="*/ 326807 h 875665"/>
              <a:gd name="T82" fmla="*/ 1574576 w 1588770"/>
              <a:gd name="T83" fmla="*/ 288741 h 875665"/>
              <a:gd name="T84" fmla="*/ 1562886 w 1588770"/>
              <a:gd name="T85" fmla="*/ 251517 h 875665"/>
              <a:gd name="T86" fmla="*/ 1547375 w 1588770"/>
              <a:gd name="T87" fmla="*/ 214294 h 875665"/>
              <a:gd name="T88" fmla="*/ 1527515 w 1588770"/>
              <a:gd name="T89" fmla="*/ 180358 h 875665"/>
              <a:gd name="T90" fmla="*/ 1483418 w 1588770"/>
              <a:gd name="T91" fmla="*/ 119958 h 875665"/>
              <a:gd name="T92" fmla="*/ 1428770 w 1588770"/>
              <a:gd name="T93" fmla="*/ 71158 h 875665"/>
              <a:gd name="T94" fmla="*/ 1366679 w 1588770"/>
              <a:gd name="T95" fmla="*/ 32248 h 875665"/>
              <a:gd name="T96" fmla="*/ 1296521 w 1588770"/>
              <a:gd name="T97" fmla="*/ 8259 h 875665"/>
              <a:gd name="T98" fmla="*/ 1222013 w 1588770"/>
              <a:gd name="T99" fmla="*/ 0 h 8756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88770" h="875665">
                <a:moveTo>
                  <a:pt x="1219577" y="0"/>
                </a:moveTo>
                <a:lnTo>
                  <a:pt x="368726" y="0"/>
                </a:lnTo>
                <a:lnTo>
                  <a:pt x="330927" y="1645"/>
                </a:lnTo>
                <a:lnTo>
                  <a:pt x="259040" y="18881"/>
                </a:lnTo>
                <a:lnTo>
                  <a:pt x="192733" y="48445"/>
                </a:lnTo>
                <a:lnTo>
                  <a:pt x="135112" y="93627"/>
                </a:lnTo>
                <a:lnTo>
                  <a:pt x="84915" y="149491"/>
                </a:lnTo>
                <a:lnTo>
                  <a:pt x="44010" y="212747"/>
                </a:lnTo>
                <a:lnTo>
                  <a:pt x="28507" y="249701"/>
                </a:lnTo>
                <a:lnTo>
                  <a:pt x="16740" y="286656"/>
                </a:lnTo>
                <a:lnTo>
                  <a:pt x="7448" y="324447"/>
                </a:lnTo>
                <a:lnTo>
                  <a:pt x="1237" y="364693"/>
                </a:lnTo>
                <a:lnTo>
                  <a:pt x="0" y="406584"/>
                </a:lnTo>
                <a:lnTo>
                  <a:pt x="0" y="469003"/>
                </a:lnTo>
                <a:lnTo>
                  <a:pt x="1237" y="510894"/>
                </a:lnTo>
                <a:lnTo>
                  <a:pt x="7448" y="551139"/>
                </a:lnTo>
                <a:lnTo>
                  <a:pt x="16740" y="588931"/>
                </a:lnTo>
                <a:lnTo>
                  <a:pt x="28507" y="627531"/>
                </a:lnTo>
                <a:lnTo>
                  <a:pt x="44010" y="662868"/>
                </a:lnTo>
                <a:lnTo>
                  <a:pt x="63832" y="696532"/>
                </a:lnTo>
                <a:lnTo>
                  <a:pt x="84915" y="728578"/>
                </a:lnTo>
                <a:lnTo>
                  <a:pt x="135112" y="781960"/>
                </a:lnTo>
                <a:lnTo>
                  <a:pt x="192733" y="827136"/>
                </a:lnTo>
                <a:lnTo>
                  <a:pt x="259040" y="856705"/>
                </a:lnTo>
                <a:lnTo>
                  <a:pt x="330927" y="873956"/>
                </a:lnTo>
                <a:lnTo>
                  <a:pt x="368726" y="875598"/>
                </a:lnTo>
                <a:lnTo>
                  <a:pt x="1219577" y="875598"/>
                </a:lnTo>
                <a:lnTo>
                  <a:pt x="1293938" y="867385"/>
                </a:lnTo>
                <a:lnTo>
                  <a:pt x="1363956" y="843564"/>
                </a:lnTo>
                <a:lnTo>
                  <a:pt x="1425920" y="804958"/>
                </a:lnTo>
                <a:lnTo>
                  <a:pt x="1480460" y="756496"/>
                </a:lnTo>
                <a:lnTo>
                  <a:pt x="1524471" y="696532"/>
                </a:lnTo>
                <a:lnTo>
                  <a:pt x="1544292" y="662868"/>
                </a:lnTo>
                <a:lnTo>
                  <a:pt x="1559771" y="627531"/>
                </a:lnTo>
                <a:lnTo>
                  <a:pt x="1571436" y="588931"/>
                </a:lnTo>
                <a:lnTo>
                  <a:pt x="1580779" y="551139"/>
                </a:lnTo>
                <a:lnTo>
                  <a:pt x="1587091" y="510894"/>
                </a:lnTo>
                <a:lnTo>
                  <a:pt x="1588354" y="469003"/>
                </a:lnTo>
                <a:lnTo>
                  <a:pt x="1588354" y="406584"/>
                </a:lnTo>
                <a:lnTo>
                  <a:pt x="1587091" y="364693"/>
                </a:lnTo>
                <a:lnTo>
                  <a:pt x="1580779" y="324447"/>
                </a:lnTo>
                <a:lnTo>
                  <a:pt x="1571436" y="286656"/>
                </a:lnTo>
                <a:lnTo>
                  <a:pt x="1559771" y="249701"/>
                </a:lnTo>
                <a:lnTo>
                  <a:pt x="1544292" y="212747"/>
                </a:lnTo>
                <a:lnTo>
                  <a:pt x="1524471" y="179055"/>
                </a:lnTo>
                <a:lnTo>
                  <a:pt x="1480460" y="119091"/>
                </a:lnTo>
                <a:lnTo>
                  <a:pt x="1425920" y="70646"/>
                </a:lnTo>
                <a:lnTo>
                  <a:pt x="1363956" y="32018"/>
                </a:lnTo>
                <a:lnTo>
                  <a:pt x="1293938" y="8199"/>
                </a:lnTo>
                <a:lnTo>
                  <a:pt x="12195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45" name="object 9">
            <a:extLst>
              <a:ext uri="{FF2B5EF4-FFF2-40B4-BE49-F238E27FC236}">
                <a16:creationId xmlns:a16="http://schemas.microsoft.com/office/drawing/2014/main" id="{81DF7B35-DC88-4795-B1FC-071D6F10000B}"/>
              </a:ext>
            </a:extLst>
          </p:cNvPr>
          <p:cNvSpPr>
            <a:spLocks/>
          </p:cNvSpPr>
          <p:nvPr/>
        </p:nvSpPr>
        <p:spPr bwMode="auto">
          <a:xfrm>
            <a:off x="2836864" y="5627688"/>
            <a:ext cx="1589087" cy="876300"/>
          </a:xfrm>
          <a:custGeom>
            <a:avLst/>
            <a:gdLst>
              <a:gd name="T0" fmla="*/ 369466 w 1588770"/>
              <a:gd name="T1" fmla="*/ 0 h 875665"/>
              <a:gd name="T2" fmla="*/ 294955 w 1588770"/>
              <a:gd name="T3" fmla="*/ 8259 h 875665"/>
              <a:gd name="T4" fmla="*/ 226639 w 1588770"/>
              <a:gd name="T5" fmla="*/ 32248 h 875665"/>
              <a:gd name="T6" fmla="*/ 162677 w 1588770"/>
              <a:gd name="T7" fmla="*/ 71158 h 875665"/>
              <a:gd name="T8" fmla="*/ 108062 w 1588770"/>
              <a:gd name="T9" fmla="*/ 119958 h 875665"/>
              <a:gd name="T10" fmla="*/ 63962 w 1588770"/>
              <a:gd name="T11" fmla="*/ 180358 h 875665"/>
              <a:gd name="T12" fmla="*/ 44100 w 1588770"/>
              <a:gd name="T13" fmla="*/ 214294 h 875665"/>
              <a:gd name="T14" fmla="*/ 28567 w 1588770"/>
              <a:gd name="T15" fmla="*/ 251517 h 875665"/>
              <a:gd name="T16" fmla="*/ 16770 w 1588770"/>
              <a:gd name="T17" fmla="*/ 288741 h 875665"/>
              <a:gd name="T18" fmla="*/ 7458 w 1588770"/>
              <a:gd name="T19" fmla="*/ 326807 h 875665"/>
              <a:gd name="T20" fmla="*/ 1237 w 1588770"/>
              <a:gd name="T21" fmla="*/ 367346 h 875665"/>
              <a:gd name="T22" fmla="*/ 0 w 1588770"/>
              <a:gd name="T23" fmla="*/ 409542 h 875665"/>
              <a:gd name="T24" fmla="*/ 0 w 1588770"/>
              <a:gd name="T25" fmla="*/ 472415 h 875665"/>
              <a:gd name="T26" fmla="*/ 1237 w 1588770"/>
              <a:gd name="T27" fmla="*/ 514611 h 875665"/>
              <a:gd name="T28" fmla="*/ 7458 w 1588770"/>
              <a:gd name="T29" fmla="*/ 555149 h 875665"/>
              <a:gd name="T30" fmla="*/ 16770 w 1588770"/>
              <a:gd name="T31" fmla="*/ 593216 h 875665"/>
              <a:gd name="T32" fmla="*/ 28567 w 1588770"/>
              <a:gd name="T33" fmla="*/ 632096 h 875665"/>
              <a:gd name="T34" fmla="*/ 44100 w 1588770"/>
              <a:gd name="T35" fmla="*/ 667690 h 875665"/>
              <a:gd name="T36" fmla="*/ 63962 w 1588770"/>
              <a:gd name="T37" fmla="*/ 701599 h 875665"/>
              <a:gd name="T38" fmla="*/ 85085 w 1588770"/>
              <a:gd name="T39" fmla="*/ 733878 h 875665"/>
              <a:gd name="T40" fmla="*/ 135382 w 1588770"/>
              <a:gd name="T41" fmla="*/ 787649 h 875665"/>
              <a:gd name="T42" fmla="*/ 193117 w 1588770"/>
              <a:gd name="T43" fmla="*/ 833154 h 875665"/>
              <a:gd name="T44" fmla="*/ 259560 w 1588770"/>
              <a:gd name="T45" fmla="*/ 862938 h 875665"/>
              <a:gd name="T46" fmla="*/ 331587 w 1588770"/>
              <a:gd name="T47" fmla="*/ 880315 h 875665"/>
              <a:gd name="T48" fmla="*/ 369466 w 1588770"/>
              <a:gd name="T49" fmla="*/ 881968 h 875665"/>
              <a:gd name="T50" fmla="*/ 1222013 w 1588770"/>
              <a:gd name="T51" fmla="*/ 881968 h 875665"/>
              <a:gd name="T52" fmla="*/ 1296521 w 1588770"/>
              <a:gd name="T53" fmla="*/ 873695 h 875665"/>
              <a:gd name="T54" fmla="*/ 1366679 w 1588770"/>
              <a:gd name="T55" fmla="*/ 849701 h 875665"/>
              <a:gd name="T56" fmla="*/ 1428770 w 1588770"/>
              <a:gd name="T57" fmla="*/ 810815 h 875665"/>
              <a:gd name="T58" fmla="*/ 1483418 w 1588770"/>
              <a:gd name="T59" fmla="*/ 762000 h 875665"/>
              <a:gd name="T60" fmla="*/ 1527515 w 1588770"/>
              <a:gd name="T61" fmla="*/ 701599 h 875665"/>
              <a:gd name="T62" fmla="*/ 1547375 w 1588770"/>
              <a:gd name="T63" fmla="*/ 667690 h 875665"/>
              <a:gd name="T64" fmla="*/ 1562886 w 1588770"/>
              <a:gd name="T65" fmla="*/ 632096 h 875665"/>
              <a:gd name="T66" fmla="*/ 1574576 w 1588770"/>
              <a:gd name="T67" fmla="*/ 593216 h 875665"/>
              <a:gd name="T68" fmla="*/ 1583937 w 1588770"/>
              <a:gd name="T69" fmla="*/ 555149 h 875665"/>
              <a:gd name="T70" fmla="*/ 1590261 w 1588770"/>
              <a:gd name="T71" fmla="*/ 514611 h 875665"/>
              <a:gd name="T72" fmla="*/ 1591524 w 1588770"/>
              <a:gd name="T73" fmla="*/ 472415 h 875665"/>
              <a:gd name="T74" fmla="*/ 1591524 w 1588770"/>
              <a:gd name="T75" fmla="*/ 409542 h 875665"/>
              <a:gd name="T76" fmla="*/ 1590261 w 1588770"/>
              <a:gd name="T77" fmla="*/ 367346 h 875665"/>
              <a:gd name="T78" fmla="*/ 1583937 w 1588770"/>
              <a:gd name="T79" fmla="*/ 326807 h 875665"/>
              <a:gd name="T80" fmla="*/ 1574576 w 1588770"/>
              <a:gd name="T81" fmla="*/ 288741 h 875665"/>
              <a:gd name="T82" fmla="*/ 1562886 w 1588770"/>
              <a:gd name="T83" fmla="*/ 251517 h 875665"/>
              <a:gd name="T84" fmla="*/ 1547375 w 1588770"/>
              <a:gd name="T85" fmla="*/ 214294 h 875665"/>
              <a:gd name="T86" fmla="*/ 1527515 w 1588770"/>
              <a:gd name="T87" fmla="*/ 180358 h 875665"/>
              <a:gd name="T88" fmla="*/ 1483418 w 1588770"/>
              <a:gd name="T89" fmla="*/ 119958 h 875665"/>
              <a:gd name="T90" fmla="*/ 1428770 w 1588770"/>
              <a:gd name="T91" fmla="*/ 71158 h 875665"/>
              <a:gd name="T92" fmla="*/ 1366679 w 1588770"/>
              <a:gd name="T93" fmla="*/ 32248 h 875665"/>
              <a:gd name="T94" fmla="*/ 1296521 w 1588770"/>
              <a:gd name="T95" fmla="*/ 8259 h 875665"/>
              <a:gd name="T96" fmla="*/ 1222013 w 1588770"/>
              <a:gd name="T97" fmla="*/ 0 h 875665"/>
              <a:gd name="T98" fmla="*/ 369466 w 1588770"/>
              <a:gd name="T99" fmla="*/ 0 h 8756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88770" h="875665">
                <a:moveTo>
                  <a:pt x="368726" y="0"/>
                </a:moveTo>
                <a:lnTo>
                  <a:pt x="294365" y="8199"/>
                </a:lnTo>
                <a:lnTo>
                  <a:pt x="226189" y="32018"/>
                </a:lnTo>
                <a:lnTo>
                  <a:pt x="162357" y="70646"/>
                </a:lnTo>
                <a:lnTo>
                  <a:pt x="107842" y="119091"/>
                </a:lnTo>
                <a:lnTo>
                  <a:pt x="63832" y="179055"/>
                </a:lnTo>
                <a:lnTo>
                  <a:pt x="44010" y="212747"/>
                </a:lnTo>
                <a:lnTo>
                  <a:pt x="28507" y="249701"/>
                </a:lnTo>
                <a:lnTo>
                  <a:pt x="16740" y="286656"/>
                </a:lnTo>
                <a:lnTo>
                  <a:pt x="7448" y="324447"/>
                </a:lnTo>
                <a:lnTo>
                  <a:pt x="1237" y="364693"/>
                </a:lnTo>
                <a:lnTo>
                  <a:pt x="0" y="406584"/>
                </a:lnTo>
                <a:lnTo>
                  <a:pt x="0" y="469003"/>
                </a:lnTo>
                <a:lnTo>
                  <a:pt x="1237" y="510894"/>
                </a:lnTo>
                <a:lnTo>
                  <a:pt x="7448" y="551139"/>
                </a:lnTo>
                <a:lnTo>
                  <a:pt x="16740" y="588931"/>
                </a:lnTo>
                <a:lnTo>
                  <a:pt x="28507" y="627531"/>
                </a:lnTo>
                <a:lnTo>
                  <a:pt x="44010" y="662868"/>
                </a:lnTo>
                <a:lnTo>
                  <a:pt x="63832" y="696532"/>
                </a:lnTo>
                <a:lnTo>
                  <a:pt x="84915" y="728578"/>
                </a:lnTo>
                <a:lnTo>
                  <a:pt x="135112" y="781960"/>
                </a:lnTo>
                <a:lnTo>
                  <a:pt x="192733" y="827136"/>
                </a:lnTo>
                <a:lnTo>
                  <a:pt x="259040" y="856705"/>
                </a:lnTo>
                <a:lnTo>
                  <a:pt x="330927" y="873956"/>
                </a:lnTo>
                <a:lnTo>
                  <a:pt x="368726" y="875598"/>
                </a:lnTo>
                <a:lnTo>
                  <a:pt x="1219577" y="875598"/>
                </a:lnTo>
                <a:lnTo>
                  <a:pt x="1293938" y="867385"/>
                </a:lnTo>
                <a:lnTo>
                  <a:pt x="1363956" y="843564"/>
                </a:lnTo>
                <a:lnTo>
                  <a:pt x="1425920" y="804958"/>
                </a:lnTo>
                <a:lnTo>
                  <a:pt x="1480460" y="756496"/>
                </a:lnTo>
                <a:lnTo>
                  <a:pt x="1524471" y="696532"/>
                </a:lnTo>
                <a:lnTo>
                  <a:pt x="1544292" y="662868"/>
                </a:lnTo>
                <a:lnTo>
                  <a:pt x="1559771" y="627531"/>
                </a:lnTo>
                <a:lnTo>
                  <a:pt x="1571436" y="588931"/>
                </a:lnTo>
                <a:lnTo>
                  <a:pt x="1580779" y="551139"/>
                </a:lnTo>
                <a:lnTo>
                  <a:pt x="1587091" y="510894"/>
                </a:lnTo>
                <a:lnTo>
                  <a:pt x="1588354" y="469003"/>
                </a:lnTo>
                <a:lnTo>
                  <a:pt x="1588354" y="406584"/>
                </a:lnTo>
                <a:lnTo>
                  <a:pt x="1587091" y="364693"/>
                </a:lnTo>
                <a:lnTo>
                  <a:pt x="1580779" y="324447"/>
                </a:lnTo>
                <a:lnTo>
                  <a:pt x="1571436" y="286656"/>
                </a:lnTo>
                <a:lnTo>
                  <a:pt x="1559771" y="249701"/>
                </a:lnTo>
                <a:lnTo>
                  <a:pt x="1544292" y="212747"/>
                </a:lnTo>
                <a:lnTo>
                  <a:pt x="1524471" y="179055"/>
                </a:lnTo>
                <a:lnTo>
                  <a:pt x="1480460" y="119091"/>
                </a:lnTo>
                <a:lnTo>
                  <a:pt x="1425920" y="70646"/>
                </a:lnTo>
                <a:lnTo>
                  <a:pt x="1363956" y="32018"/>
                </a:lnTo>
                <a:lnTo>
                  <a:pt x="1293938" y="8199"/>
                </a:lnTo>
                <a:lnTo>
                  <a:pt x="1219577" y="0"/>
                </a:lnTo>
                <a:lnTo>
                  <a:pt x="368726" y="0"/>
                </a:lnTo>
                <a:close/>
              </a:path>
            </a:pathLst>
          </a:custGeom>
          <a:noFill/>
          <a:ln w="19412">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46" name="object 10">
            <a:extLst>
              <a:ext uri="{FF2B5EF4-FFF2-40B4-BE49-F238E27FC236}">
                <a16:creationId xmlns:a16="http://schemas.microsoft.com/office/drawing/2014/main" id="{0DEC3D6A-3F8C-4642-8BCB-31741CFD6AD1}"/>
              </a:ext>
            </a:extLst>
          </p:cNvPr>
          <p:cNvSpPr txBox="1">
            <a:spLocks noChangeArrowheads="1"/>
          </p:cNvSpPr>
          <p:nvPr/>
        </p:nvSpPr>
        <p:spPr bwMode="auto">
          <a:xfrm>
            <a:off x="3173414" y="5789613"/>
            <a:ext cx="935037" cy="6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558800" algn="l"/>
              </a:tabLst>
              <a:defRPr>
                <a:solidFill>
                  <a:schemeClr val="bg1"/>
                </a:solidFill>
                <a:latin typeface="Arial" panose="020B0604020202020204" pitchFamily="34" charset="0"/>
                <a:cs typeface="Source Han Sans CN Regular" charset="0"/>
              </a:defRPr>
            </a:lvl1pPr>
            <a:lvl2pPr>
              <a:tabLst>
                <a:tab pos="558800" algn="l"/>
              </a:tabLst>
              <a:defRPr>
                <a:solidFill>
                  <a:schemeClr val="bg1"/>
                </a:solidFill>
                <a:latin typeface="Arial" panose="020B0604020202020204" pitchFamily="34" charset="0"/>
                <a:cs typeface="Source Han Sans CN Regular" charset="0"/>
              </a:defRPr>
            </a:lvl2pPr>
            <a:lvl3pPr>
              <a:tabLst>
                <a:tab pos="558800" algn="l"/>
              </a:tabLst>
              <a:defRPr>
                <a:solidFill>
                  <a:schemeClr val="bg1"/>
                </a:solidFill>
                <a:latin typeface="Arial" panose="020B0604020202020204" pitchFamily="34" charset="0"/>
                <a:cs typeface="Source Han Sans CN Regular" charset="0"/>
              </a:defRPr>
            </a:lvl3pPr>
            <a:lvl4pPr>
              <a:tabLst>
                <a:tab pos="558800" algn="l"/>
              </a:tabLst>
              <a:defRPr>
                <a:solidFill>
                  <a:schemeClr val="bg1"/>
                </a:solidFill>
                <a:latin typeface="Arial" panose="020B0604020202020204" pitchFamily="34" charset="0"/>
                <a:cs typeface="Source Han Sans CN Regular" charset="0"/>
              </a:defRPr>
            </a:lvl4pPr>
            <a:lvl5pPr>
              <a:tabLst>
                <a:tab pos="5588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5588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5588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5588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558800" algn="l"/>
              </a:tabLst>
              <a:defRPr>
                <a:solidFill>
                  <a:schemeClr val="bg1"/>
                </a:solidFill>
                <a:latin typeface="Arial" panose="020B0604020202020204" pitchFamily="34" charset="0"/>
                <a:cs typeface="Source Han Sans CN Regular" charset="0"/>
              </a:defRPr>
            </a:lvl9pPr>
          </a:lstStyle>
          <a:p>
            <a:pPr algn="ctr" eaLnBrk="1" hangingPunct="1">
              <a:buClr>
                <a:srgbClr val="000000"/>
              </a:buClr>
              <a:buSzPct val="100000"/>
              <a:buFont typeface="Times New Roman" panose="02020603050405020304" pitchFamily="18" charset="0"/>
              <a:buNone/>
            </a:pPr>
            <a:r>
              <a:rPr lang="en-US" altLang="en-US" sz="1600" b="1">
                <a:solidFill>
                  <a:srgbClr val="333399"/>
                </a:solidFill>
                <a:cs typeface="Arial" panose="020B0604020202020204" pitchFamily="34" charset="0"/>
              </a:rPr>
              <a:t>P  </a:t>
            </a:r>
            <a:r>
              <a:rPr lang="en-US" altLang="en-US" sz="1600">
                <a:solidFill>
                  <a:srgbClr val="333399"/>
                </a:solidFill>
                <a:latin typeface="Symbol" panose="05050102010706020507" pitchFamily="18" charset="2"/>
              </a:rPr>
              <a:t></a:t>
            </a:r>
            <a:r>
              <a:rPr lang="en-US" altLang="en-US" sz="1600">
                <a:solidFill>
                  <a:srgbClr val="333399"/>
                </a:solidFill>
                <a:latin typeface="Times New Roman" panose="02020603050405020304" pitchFamily="18" charset="0"/>
                <a:cs typeface="Times New Roman" panose="02020603050405020304" pitchFamily="18" charset="0"/>
              </a:rPr>
              <a:t>	</a:t>
            </a:r>
            <a:r>
              <a:rPr lang="en-US" altLang="en-US" sz="2000">
                <a:solidFill>
                  <a:srgbClr val="333399"/>
                </a:solidFill>
                <a:latin typeface="Symbol" panose="05050102010706020507" pitchFamily="18" charset="2"/>
              </a:rPr>
              <a:t></a:t>
            </a:r>
            <a:r>
              <a:rPr lang="en-US" altLang="en-US" sz="2000">
                <a:solidFill>
                  <a:srgbClr val="333399"/>
                </a:solidFill>
                <a:latin typeface="Times New Roman" panose="02020603050405020304" pitchFamily="18" charset="0"/>
                <a:cs typeface="Times New Roman" panose="02020603050405020304" pitchFamily="18" charset="0"/>
              </a:rPr>
              <a:t> </a:t>
            </a:r>
            <a:r>
              <a:rPr lang="en-US" altLang="en-US" sz="1600" b="1">
                <a:solidFill>
                  <a:srgbClr val="333399"/>
                </a:solidFill>
                <a:cs typeface="Arial" panose="020B0604020202020204" pitchFamily="34" charset="0"/>
              </a:rPr>
              <a:t>Q</a:t>
            </a:r>
            <a:endParaRPr lang="en-US" altLang="en-US" sz="1600">
              <a:cs typeface="Arial" panose="020B0604020202020204" pitchFamily="34" charset="0"/>
            </a:endParaRPr>
          </a:p>
          <a:p>
            <a:pPr algn="ctr">
              <a:spcBef>
                <a:spcPts val="663"/>
              </a:spcBef>
              <a:buClr>
                <a:srgbClr val="000000"/>
              </a:buClr>
              <a:buSzPct val="100000"/>
            </a:pPr>
            <a:r>
              <a:rPr lang="en-US" altLang="en-US" sz="1400" i="1">
                <a:solidFill>
                  <a:srgbClr val="333399"/>
                </a:solidFill>
                <a:cs typeface="Arial" panose="020B0604020202020204" pitchFamily="34" charset="0"/>
              </a:rPr>
              <a:t>Thuộc tính</a:t>
            </a:r>
            <a:endParaRPr lang="en-US" altLang="en-US" sz="1400">
              <a:cs typeface="Arial" panose="020B0604020202020204" pitchFamily="34" charset="0"/>
            </a:endParaRPr>
          </a:p>
        </p:txBody>
      </p:sp>
      <p:sp>
        <p:nvSpPr>
          <p:cNvPr id="91147" name="object 11">
            <a:extLst>
              <a:ext uri="{FF2B5EF4-FFF2-40B4-BE49-F238E27FC236}">
                <a16:creationId xmlns:a16="http://schemas.microsoft.com/office/drawing/2014/main" id="{FABC6BAE-ACF4-4646-9E68-5C3D49564360}"/>
              </a:ext>
            </a:extLst>
          </p:cNvPr>
          <p:cNvSpPr>
            <a:spLocks/>
          </p:cNvSpPr>
          <p:nvPr/>
        </p:nvSpPr>
        <p:spPr bwMode="auto">
          <a:xfrm>
            <a:off x="2343150" y="4030663"/>
            <a:ext cx="146050" cy="0"/>
          </a:xfrm>
          <a:custGeom>
            <a:avLst/>
            <a:gdLst>
              <a:gd name="T0" fmla="*/ 0 w 146050"/>
              <a:gd name="T1" fmla="*/ 145642 w 146050"/>
              <a:gd name="T2" fmla="*/ 0 60000 65536"/>
              <a:gd name="T3" fmla="*/ 0 60000 65536"/>
            </a:gdLst>
            <a:ahLst/>
            <a:cxnLst>
              <a:cxn ang="T2">
                <a:pos x="T0" y="0"/>
              </a:cxn>
              <a:cxn ang="T3">
                <a:pos x="T1" y="0"/>
              </a:cxn>
            </a:cxnLst>
            <a:rect l="0" t="0" r="r" b="b"/>
            <a:pathLst>
              <a:path w="146050">
                <a:moveTo>
                  <a:pt x="0" y="0"/>
                </a:moveTo>
                <a:lnTo>
                  <a:pt x="145642" y="0"/>
                </a:lnTo>
              </a:path>
            </a:pathLst>
          </a:custGeom>
          <a:noFill/>
          <a:ln w="198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48" name="object 12">
            <a:extLst>
              <a:ext uri="{FF2B5EF4-FFF2-40B4-BE49-F238E27FC236}">
                <a16:creationId xmlns:a16="http://schemas.microsoft.com/office/drawing/2014/main" id="{88C003F0-2EC1-4F19-9E2E-A66E209F9A53}"/>
              </a:ext>
            </a:extLst>
          </p:cNvPr>
          <p:cNvSpPr>
            <a:spLocks/>
          </p:cNvSpPr>
          <p:nvPr/>
        </p:nvSpPr>
        <p:spPr bwMode="auto">
          <a:xfrm>
            <a:off x="2484439" y="3922714"/>
            <a:ext cx="200025" cy="219075"/>
          </a:xfrm>
          <a:custGeom>
            <a:avLst/>
            <a:gdLst>
              <a:gd name="T0" fmla="*/ 0 w 199390"/>
              <a:gd name="T1" fmla="*/ 0 h 219710"/>
              <a:gd name="T2" fmla="*/ 0 w 199390"/>
              <a:gd name="T3" fmla="*/ 213044 h 219710"/>
              <a:gd name="T4" fmla="*/ 205349 w 199390"/>
              <a:gd name="T5" fmla="*/ 106915 h 219710"/>
              <a:gd name="T6" fmla="*/ 0 w 199390"/>
              <a:gd name="T7" fmla="*/ 0 h 219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90" h="219710">
                <a:moveTo>
                  <a:pt x="0" y="0"/>
                </a:moveTo>
                <a:lnTo>
                  <a:pt x="0" y="219301"/>
                </a:lnTo>
                <a:lnTo>
                  <a:pt x="198919" y="1100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49" name="object 13">
            <a:extLst>
              <a:ext uri="{FF2B5EF4-FFF2-40B4-BE49-F238E27FC236}">
                <a16:creationId xmlns:a16="http://schemas.microsoft.com/office/drawing/2014/main" id="{53BBF83C-529E-4674-A0E0-48AFDF8EAF72}"/>
              </a:ext>
            </a:extLst>
          </p:cNvPr>
          <p:cNvSpPr>
            <a:spLocks/>
          </p:cNvSpPr>
          <p:nvPr/>
        </p:nvSpPr>
        <p:spPr bwMode="auto">
          <a:xfrm>
            <a:off x="1966913" y="3702050"/>
            <a:ext cx="3078162" cy="1487488"/>
          </a:xfrm>
          <a:custGeom>
            <a:avLst/>
            <a:gdLst>
              <a:gd name="T0" fmla="*/ 625881 w 3078479"/>
              <a:gd name="T1" fmla="*/ 0 h 1487804"/>
              <a:gd name="T2" fmla="*/ 500183 w 3078479"/>
              <a:gd name="T3" fmla="*/ 13078 h 1487804"/>
              <a:gd name="T4" fmla="*/ 381966 w 3078479"/>
              <a:gd name="T5" fmla="*/ 54823 h 1487804"/>
              <a:gd name="T6" fmla="*/ 275495 w 3078479"/>
              <a:gd name="T7" fmla="*/ 118841 h 1487804"/>
              <a:gd name="T8" fmla="*/ 183246 w 3078479"/>
              <a:gd name="T9" fmla="*/ 201663 h 1487804"/>
              <a:gd name="T10" fmla="*/ 107099 w 3078479"/>
              <a:gd name="T11" fmla="*/ 304135 h 1487804"/>
              <a:gd name="T12" fmla="*/ 49525 w 3078479"/>
              <a:gd name="T13" fmla="*/ 420531 h 1487804"/>
              <a:gd name="T14" fmla="*/ 11764 w 3078479"/>
              <a:gd name="T15" fmla="*/ 550834 h 1487804"/>
              <a:gd name="T16" fmla="*/ 0 w 3078479"/>
              <a:gd name="T17" fmla="*/ 689374 h 1487804"/>
              <a:gd name="T18" fmla="*/ 3098 w 3078479"/>
              <a:gd name="T19" fmla="*/ 864767 h 1487804"/>
              <a:gd name="T20" fmla="*/ 28477 w 3078479"/>
              <a:gd name="T21" fmla="*/ 1000025 h 1487804"/>
              <a:gd name="T22" fmla="*/ 75523 w 3078479"/>
              <a:gd name="T23" fmla="*/ 1123791 h 1487804"/>
              <a:gd name="T24" fmla="*/ 142381 w 3078479"/>
              <a:gd name="T25" fmla="*/ 1234448 h 1487804"/>
              <a:gd name="T26" fmla="*/ 227192 w 3078479"/>
              <a:gd name="T27" fmla="*/ 1327878 h 1487804"/>
              <a:gd name="T28" fmla="*/ 326870 w 3078479"/>
              <a:gd name="T29" fmla="*/ 1400821 h 1487804"/>
              <a:gd name="T30" fmla="*/ 439526 w 3078479"/>
              <a:gd name="T31" fmla="*/ 1453285 h 1487804"/>
              <a:gd name="T32" fmla="*/ 562112 w 3078479"/>
              <a:gd name="T33" fmla="*/ 1481143 h 1487804"/>
              <a:gd name="T34" fmla="*/ 2448926 w 3078479"/>
              <a:gd name="T35" fmla="*/ 1484427 h 1487804"/>
              <a:gd name="T36" fmla="*/ 2574793 w 3078479"/>
              <a:gd name="T37" fmla="*/ 1471317 h 1487804"/>
              <a:gd name="T38" fmla="*/ 2692841 w 3078479"/>
              <a:gd name="T39" fmla="*/ 1431160 h 1487804"/>
              <a:gd name="T40" fmla="*/ 2798784 w 3078479"/>
              <a:gd name="T41" fmla="*/ 1366395 h 1487804"/>
              <a:gd name="T42" fmla="*/ 2891604 w 3078479"/>
              <a:gd name="T43" fmla="*/ 1282789 h 1487804"/>
              <a:gd name="T44" fmla="*/ 2967022 w 3078479"/>
              <a:gd name="T45" fmla="*/ 1180345 h 1487804"/>
              <a:gd name="T46" fmla="*/ 3026552 w 3078479"/>
              <a:gd name="T47" fmla="*/ 1063957 h 1487804"/>
              <a:gd name="T48" fmla="*/ 3062371 w 3078479"/>
              <a:gd name="T49" fmla="*/ 933621 h 1487804"/>
              <a:gd name="T50" fmla="*/ 3072964 w 3078479"/>
              <a:gd name="T51" fmla="*/ 830339 h 1487804"/>
              <a:gd name="T52" fmla="*/ 3074982 w 3078479"/>
              <a:gd name="T53" fmla="*/ 689374 h 1487804"/>
              <a:gd name="T54" fmla="*/ 3071705 w 3078479"/>
              <a:gd name="T55" fmla="*/ 619685 h 1487804"/>
              <a:gd name="T56" fmla="*/ 3045722 w 3078479"/>
              <a:gd name="T57" fmla="*/ 484456 h 1487804"/>
              <a:gd name="T58" fmla="*/ 2998807 w 3078479"/>
              <a:gd name="T59" fmla="*/ 360688 h 1487804"/>
              <a:gd name="T60" fmla="*/ 2932469 w 3078479"/>
              <a:gd name="T61" fmla="*/ 250845 h 1487804"/>
              <a:gd name="T62" fmla="*/ 2847717 w 3078479"/>
              <a:gd name="T63" fmla="*/ 156608 h 1487804"/>
              <a:gd name="T64" fmla="*/ 2747324 w 3078479"/>
              <a:gd name="T65" fmla="*/ 83769 h 1487804"/>
              <a:gd name="T66" fmla="*/ 2635327 w 3078479"/>
              <a:gd name="T67" fmla="*/ 32003 h 1487804"/>
              <a:gd name="T68" fmla="*/ 2512738 w 3078479"/>
              <a:gd name="T69" fmla="*/ 3336 h 14878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078479" h="1487804">
                <a:moveTo>
                  <a:pt x="2451446" y="0"/>
                </a:moveTo>
                <a:lnTo>
                  <a:pt x="626524" y="0"/>
                </a:lnTo>
                <a:lnTo>
                  <a:pt x="562692" y="3346"/>
                </a:lnTo>
                <a:lnTo>
                  <a:pt x="500703" y="13108"/>
                </a:lnTo>
                <a:lnTo>
                  <a:pt x="439976" y="32073"/>
                </a:lnTo>
                <a:lnTo>
                  <a:pt x="382356" y="54943"/>
                </a:lnTo>
                <a:lnTo>
                  <a:pt x="327210" y="83949"/>
                </a:lnTo>
                <a:lnTo>
                  <a:pt x="275775" y="119091"/>
                </a:lnTo>
                <a:lnTo>
                  <a:pt x="227422" y="156938"/>
                </a:lnTo>
                <a:lnTo>
                  <a:pt x="183436" y="202093"/>
                </a:lnTo>
                <a:lnTo>
                  <a:pt x="142531" y="251375"/>
                </a:lnTo>
                <a:lnTo>
                  <a:pt x="107209" y="304785"/>
                </a:lnTo>
                <a:lnTo>
                  <a:pt x="75603" y="361458"/>
                </a:lnTo>
                <a:lnTo>
                  <a:pt x="49575" y="421422"/>
                </a:lnTo>
                <a:lnTo>
                  <a:pt x="28507" y="485486"/>
                </a:lnTo>
                <a:lnTo>
                  <a:pt x="11774" y="552004"/>
                </a:lnTo>
                <a:lnTo>
                  <a:pt x="3098" y="621005"/>
                </a:lnTo>
                <a:lnTo>
                  <a:pt x="0" y="690842"/>
                </a:lnTo>
                <a:lnTo>
                  <a:pt x="0" y="796797"/>
                </a:lnTo>
                <a:lnTo>
                  <a:pt x="3098" y="866607"/>
                </a:lnTo>
                <a:lnTo>
                  <a:pt x="11774" y="935607"/>
                </a:lnTo>
                <a:lnTo>
                  <a:pt x="28507" y="1002153"/>
                </a:lnTo>
                <a:lnTo>
                  <a:pt x="49575" y="1066217"/>
                </a:lnTo>
                <a:lnTo>
                  <a:pt x="75603" y="1126181"/>
                </a:lnTo>
                <a:lnTo>
                  <a:pt x="107209" y="1182855"/>
                </a:lnTo>
                <a:lnTo>
                  <a:pt x="142531" y="1237073"/>
                </a:lnTo>
                <a:lnTo>
                  <a:pt x="183436" y="1285519"/>
                </a:lnTo>
                <a:lnTo>
                  <a:pt x="227422" y="1330701"/>
                </a:lnTo>
                <a:lnTo>
                  <a:pt x="275775" y="1369301"/>
                </a:lnTo>
                <a:lnTo>
                  <a:pt x="327210" y="1403801"/>
                </a:lnTo>
                <a:lnTo>
                  <a:pt x="382356" y="1434202"/>
                </a:lnTo>
                <a:lnTo>
                  <a:pt x="439976" y="1456375"/>
                </a:lnTo>
                <a:lnTo>
                  <a:pt x="500703" y="1474447"/>
                </a:lnTo>
                <a:lnTo>
                  <a:pt x="562692" y="1484293"/>
                </a:lnTo>
                <a:lnTo>
                  <a:pt x="626524" y="1487584"/>
                </a:lnTo>
                <a:lnTo>
                  <a:pt x="2451446" y="1487584"/>
                </a:lnTo>
                <a:lnTo>
                  <a:pt x="2515328" y="1484293"/>
                </a:lnTo>
                <a:lnTo>
                  <a:pt x="2577443" y="1474447"/>
                </a:lnTo>
                <a:lnTo>
                  <a:pt x="2638043" y="1456375"/>
                </a:lnTo>
                <a:lnTo>
                  <a:pt x="2695614" y="1434202"/>
                </a:lnTo>
                <a:lnTo>
                  <a:pt x="2750154" y="1403801"/>
                </a:lnTo>
                <a:lnTo>
                  <a:pt x="2801664" y="1369301"/>
                </a:lnTo>
                <a:lnTo>
                  <a:pt x="2850649" y="1330701"/>
                </a:lnTo>
                <a:lnTo>
                  <a:pt x="2894584" y="1285519"/>
                </a:lnTo>
                <a:lnTo>
                  <a:pt x="2935489" y="1237073"/>
                </a:lnTo>
                <a:lnTo>
                  <a:pt x="2970082" y="1182855"/>
                </a:lnTo>
                <a:lnTo>
                  <a:pt x="3001897" y="1126181"/>
                </a:lnTo>
                <a:lnTo>
                  <a:pt x="3029672" y="1066217"/>
                </a:lnTo>
                <a:lnTo>
                  <a:pt x="3048862" y="1002153"/>
                </a:lnTo>
                <a:lnTo>
                  <a:pt x="3065527" y="935607"/>
                </a:lnTo>
                <a:lnTo>
                  <a:pt x="3074869" y="866607"/>
                </a:lnTo>
                <a:lnTo>
                  <a:pt x="3076132" y="832106"/>
                </a:lnTo>
                <a:lnTo>
                  <a:pt x="3078152" y="796797"/>
                </a:lnTo>
                <a:lnTo>
                  <a:pt x="3078152" y="690842"/>
                </a:lnTo>
                <a:lnTo>
                  <a:pt x="3076132" y="656342"/>
                </a:lnTo>
                <a:lnTo>
                  <a:pt x="3074869" y="621005"/>
                </a:lnTo>
                <a:lnTo>
                  <a:pt x="3065527" y="552004"/>
                </a:lnTo>
                <a:lnTo>
                  <a:pt x="3048862" y="485486"/>
                </a:lnTo>
                <a:lnTo>
                  <a:pt x="3029672" y="421422"/>
                </a:lnTo>
                <a:lnTo>
                  <a:pt x="3001897" y="361458"/>
                </a:lnTo>
                <a:lnTo>
                  <a:pt x="2970082" y="304785"/>
                </a:lnTo>
                <a:lnTo>
                  <a:pt x="2935489" y="251375"/>
                </a:lnTo>
                <a:lnTo>
                  <a:pt x="2894584" y="202093"/>
                </a:lnTo>
                <a:lnTo>
                  <a:pt x="2850649" y="156938"/>
                </a:lnTo>
                <a:lnTo>
                  <a:pt x="2801664" y="119091"/>
                </a:lnTo>
                <a:lnTo>
                  <a:pt x="2750154" y="83949"/>
                </a:lnTo>
                <a:lnTo>
                  <a:pt x="2695614" y="54943"/>
                </a:lnTo>
                <a:lnTo>
                  <a:pt x="2638043" y="32073"/>
                </a:lnTo>
                <a:lnTo>
                  <a:pt x="2577443" y="13108"/>
                </a:lnTo>
                <a:lnTo>
                  <a:pt x="2515328" y="3346"/>
                </a:lnTo>
                <a:lnTo>
                  <a:pt x="24514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50" name="object 14">
            <a:extLst>
              <a:ext uri="{FF2B5EF4-FFF2-40B4-BE49-F238E27FC236}">
                <a16:creationId xmlns:a16="http://schemas.microsoft.com/office/drawing/2014/main" id="{502C1E18-1D89-4075-88BB-99178B8215F9}"/>
              </a:ext>
            </a:extLst>
          </p:cNvPr>
          <p:cNvSpPr>
            <a:spLocks/>
          </p:cNvSpPr>
          <p:nvPr/>
        </p:nvSpPr>
        <p:spPr bwMode="auto">
          <a:xfrm>
            <a:off x="1966913" y="3702050"/>
            <a:ext cx="3078162" cy="1487488"/>
          </a:xfrm>
          <a:custGeom>
            <a:avLst/>
            <a:gdLst>
              <a:gd name="T0" fmla="*/ 562112 w 3078479"/>
              <a:gd name="T1" fmla="*/ 3336 h 1487804"/>
              <a:gd name="T2" fmla="*/ 439526 w 3078479"/>
              <a:gd name="T3" fmla="*/ 32003 h 1487804"/>
              <a:gd name="T4" fmla="*/ 326870 w 3078479"/>
              <a:gd name="T5" fmla="*/ 83769 h 1487804"/>
              <a:gd name="T6" fmla="*/ 227192 w 3078479"/>
              <a:gd name="T7" fmla="*/ 156608 h 1487804"/>
              <a:gd name="T8" fmla="*/ 142381 w 3078479"/>
              <a:gd name="T9" fmla="*/ 250845 h 1487804"/>
              <a:gd name="T10" fmla="*/ 75523 w 3078479"/>
              <a:gd name="T11" fmla="*/ 360688 h 1487804"/>
              <a:gd name="T12" fmla="*/ 28477 w 3078479"/>
              <a:gd name="T13" fmla="*/ 484456 h 1487804"/>
              <a:gd name="T14" fmla="*/ 3098 w 3078479"/>
              <a:gd name="T15" fmla="*/ 619685 h 1487804"/>
              <a:gd name="T16" fmla="*/ 0 w 3078479"/>
              <a:gd name="T17" fmla="*/ 795107 h 1487804"/>
              <a:gd name="T18" fmla="*/ 11764 w 3078479"/>
              <a:gd name="T19" fmla="*/ 933621 h 1487804"/>
              <a:gd name="T20" fmla="*/ 49525 w 3078479"/>
              <a:gd name="T21" fmla="*/ 1063957 h 1487804"/>
              <a:gd name="T22" fmla="*/ 107099 w 3078479"/>
              <a:gd name="T23" fmla="*/ 1180345 h 1487804"/>
              <a:gd name="T24" fmla="*/ 183246 w 3078479"/>
              <a:gd name="T25" fmla="*/ 1282789 h 1487804"/>
              <a:gd name="T26" fmla="*/ 275495 w 3078479"/>
              <a:gd name="T27" fmla="*/ 1366395 h 1487804"/>
              <a:gd name="T28" fmla="*/ 381966 w 3078479"/>
              <a:gd name="T29" fmla="*/ 1431160 h 1487804"/>
              <a:gd name="T30" fmla="*/ 500183 w 3078479"/>
              <a:gd name="T31" fmla="*/ 1471317 h 1487804"/>
              <a:gd name="T32" fmla="*/ 625881 w 3078479"/>
              <a:gd name="T33" fmla="*/ 1484427 h 1487804"/>
              <a:gd name="T34" fmla="*/ 2480451 w 3078479"/>
              <a:gd name="T35" fmla="*/ 1482786 h 1487804"/>
              <a:gd name="T36" fmla="*/ 2574793 w 3078479"/>
              <a:gd name="T37" fmla="*/ 1471317 h 1487804"/>
              <a:gd name="T38" fmla="*/ 2692841 w 3078479"/>
              <a:gd name="T39" fmla="*/ 1431160 h 1487804"/>
              <a:gd name="T40" fmla="*/ 2798784 w 3078479"/>
              <a:gd name="T41" fmla="*/ 1366395 h 1487804"/>
              <a:gd name="T42" fmla="*/ 2891604 w 3078479"/>
              <a:gd name="T43" fmla="*/ 1282789 h 1487804"/>
              <a:gd name="T44" fmla="*/ 2967022 w 3078479"/>
              <a:gd name="T45" fmla="*/ 1180345 h 1487804"/>
              <a:gd name="T46" fmla="*/ 3026552 w 3078479"/>
              <a:gd name="T47" fmla="*/ 1063957 h 1487804"/>
              <a:gd name="T48" fmla="*/ 3062371 w 3078479"/>
              <a:gd name="T49" fmla="*/ 933621 h 1487804"/>
              <a:gd name="T50" fmla="*/ 3072964 w 3078479"/>
              <a:gd name="T51" fmla="*/ 830339 h 1487804"/>
              <a:gd name="T52" fmla="*/ 3074982 w 3078479"/>
              <a:gd name="T53" fmla="*/ 689374 h 1487804"/>
              <a:gd name="T54" fmla="*/ 3071705 w 3078479"/>
              <a:gd name="T55" fmla="*/ 619685 h 1487804"/>
              <a:gd name="T56" fmla="*/ 3045722 w 3078479"/>
              <a:gd name="T57" fmla="*/ 484456 h 1487804"/>
              <a:gd name="T58" fmla="*/ 2998807 w 3078479"/>
              <a:gd name="T59" fmla="*/ 360688 h 1487804"/>
              <a:gd name="T60" fmla="*/ 2932469 w 3078479"/>
              <a:gd name="T61" fmla="*/ 250845 h 1487804"/>
              <a:gd name="T62" fmla="*/ 2847717 w 3078479"/>
              <a:gd name="T63" fmla="*/ 156608 h 1487804"/>
              <a:gd name="T64" fmla="*/ 2747324 w 3078479"/>
              <a:gd name="T65" fmla="*/ 83769 h 1487804"/>
              <a:gd name="T66" fmla="*/ 2635327 w 3078479"/>
              <a:gd name="T67" fmla="*/ 32003 h 1487804"/>
              <a:gd name="T68" fmla="*/ 2544271 w 3078479"/>
              <a:gd name="T69" fmla="*/ 8347 h 1487804"/>
              <a:gd name="T70" fmla="*/ 2480451 w 3078479"/>
              <a:gd name="T71" fmla="*/ 1673 h 1487804"/>
              <a:gd name="T72" fmla="*/ 625881 w 3078479"/>
              <a:gd name="T73" fmla="*/ 0 h 14878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078479" h="1487804">
                <a:moveTo>
                  <a:pt x="626524" y="0"/>
                </a:moveTo>
                <a:lnTo>
                  <a:pt x="562692" y="3346"/>
                </a:lnTo>
                <a:lnTo>
                  <a:pt x="500703" y="13108"/>
                </a:lnTo>
                <a:lnTo>
                  <a:pt x="439976" y="32073"/>
                </a:lnTo>
                <a:lnTo>
                  <a:pt x="382356" y="54943"/>
                </a:lnTo>
                <a:lnTo>
                  <a:pt x="327210" y="83949"/>
                </a:lnTo>
                <a:lnTo>
                  <a:pt x="275775" y="119091"/>
                </a:lnTo>
                <a:lnTo>
                  <a:pt x="227422" y="156938"/>
                </a:lnTo>
                <a:lnTo>
                  <a:pt x="183436" y="202093"/>
                </a:lnTo>
                <a:lnTo>
                  <a:pt x="142531" y="251375"/>
                </a:lnTo>
                <a:lnTo>
                  <a:pt x="107209" y="304785"/>
                </a:lnTo>
                <a:lnTo>
                  <a:pt x="75603" y="361458"/>
                </a:lnTo>
                <a:lnTo>
                  <a:pt x="49575" y="421422"/>
                </a:lnTo>
                <a:lnTo>
                  <a:pt x="28507" y="485486"/>
                </a:lnTo>
                <a:lnTo>
                  <a:pt x="11774" y="552004"/>
                </a:lnTo>
                <a:lnTo>
                  <a:pt x="3098" y="621005"/>
                </a:lnTo>
                <a:lnTo>
                  <a:pt x="0" y="690842"/>
                </a:lnTo>
                <a:lnTo>
                  <a:pt x="0" y="796797"/>
                </a:lnTo>
                <a:lnTo>
                  <a:pt x="3098" y="866607"/>
                </a:lnTo>
                <a:lnTo>
                  <a:pt x="11774" y="935607"/>
                </a:lnTo>
                <a:lnTo>
                  <a:pt x="28507" y="1002153"/>
                </a:lnTo>
                <a:lnTo>
                  <a:pt x="49575" y="1066217"/>
                </a:lnTo>
                <a:lnTo>
                  <a:pt x="75603" y="1126181"/>
                </a:lnTo>
                <a:lnTo>
                  <a:pt x="107209" y="1182855"/>
                </a:lnTo>
                <a:lnTo>
                  <a:pt x="142531" y="1237073"/>
                </a:lnTo>
                <a:lnTo>
                  <a:pt x="183436" y="1285519"/>
                </a:lnTo>
                <a:lnTo>
                  <a:pt x="227422" y="1330701"/>
                </a:lnTo>
                <a:lnTo>
                  <a:pt x="275775" y="1369301"/>
                </a:lnTo>
                <a:lnTo>
                  <a:pt x="327210" y="1403801"/>
                </a:lnTo>
                <a:lnTo>
                  <a:pt x="382356" y="1434202"/>
                </a:lnTo>
                <a:lnTo>
                  <a:pt x="439976" y="1456375"/>
                </a:lnTo>
                <a:lnTo>
                  <a:pt x="500703" y="1474447"/>
                </a:lnTo>
                <a:lnTo>
                  <a:pt x="562692" y="1484293"/>
                </a:lnTo>
                <a:lnTo>
                  <a:pt x="626524" y="1487584"/>
                </a:lnTo>
                <a:lnTo>
                  <a:pt x="2451446" y="1487584"/>
                </a:lnTo>
                <a:lnTo>
                  <a:pt x="2483008" y="1485938"/>
                </a:lnTo>
                <a:lnTo>
                  <a:pt x="2515328" y="1484293"/>
                </a:lnTo>
                <a:lnTo>
                  <a:pt x="2577443" y="1474447"/>
                </a:lnTo>
                <a:lnTo>
                  <a:pt x="2638043" y="1456375"/>
                </a:lnTo>
                <a:lnTo>
                  <a:pt x="2695614" y="1434202"/>
                </a:lnTo>
                <a:lnTo>
                  <a:pt x="2750154" y="1403801"/>
                </a:lnTo>
                <a:lnTo>
                  <a:pt x="2801664" y="1369301"/>
                </a:lnTo>
                <a:lnTo>
                  <a:pt x="2850649" y="1330701"/>
                </a:lnTo>
                <a:lnTo>
                  <a:pt x="2894584" y="1285519"/>
                </a:lnTo>
                <a:lnTo>
                  <a:pt x="2935489" y="1237073"/>
                </a:lnTo>
                <a:lnTo>
                  <a:pt x="2970082" y="1182855"/>
                </a:lnTo>
                <a:lnTo>
                  <a:pt x="3001897" y="1126181"/>
                </a:lnTo>
                <a:lnTo>
                  <a:pt x="3029672" y="1066217"/>
                </a:lnTo>
                <a:lnTo>
                  <a:pt x="3048862" y="1002153"/>
                </a:lnTo>
                <a:lnTo>
                  <a:pt x="3065527" y="935607"/>
                </a:lnTo>
                <a:lnTo>
                  <a:pt x="3074869" y="866607"/>
                </a:lnTo>
                <a:lnTo>
                  <a:pt x="3076132" y="832106"/>
                </a:lnTo>
                <a:lnTo>
                  <a:pt x="3078152" y="796797"/>
                </a:lnTo>
                <a:lnTo>
                  <a:pt x="3078152" y="690842"/>
                </a:lnTo>
                <a:lnTo>
                  <a:pt x="3076132" y="656342"/>
                </a:lnTo>
                <a:lnTo>
                  <a:pt x="3074869" y="621005"/>
                </a:lnTo>
                <a:lnTo>
                  <a:pt x="3065527" y="552004"/>
                </a:lnTo>
                <a:lnTo>
                  <a:pt x="3048862" y="485486"/>
                </a:lnTo>
                <a:lnTo>
                  <a:pt x="3029672" y="421422"/>
                </a:lnTo>
                <a:lnTo>
                  <a:pt x="3001897" y="361458"/>
                </a:lnTo>
                <a:lnTo>
                  <a:pt x="2970082" y="304785"/>
                </a:lnTo>
                <a:lnTo>
                  <a:pt x="2935489" y="251375"/>
                </a:lnTo>
                <a:lnTo>
                  <a:pt x="2894584" y="202093"/>
                </a:lnTo>
                <a:lnTo>
                  <a:pt x="2850649" y="156938"/>
                </a:lnTo>
                <a:lnTo>
                  <a:pt x="2801664" y="119091"/>
                </a:lnTo>
                <a:lnTo>
                  <a:pt x="2750154" y="83949"/>
                </a:lnTo>
                <a:lnTo>
                  <a:pt x="2695614" y="54943"/>
                </a:lnTo>
                <a:lnTo>
                  <a:pt x="2638043" y="32073"/>
                </a:lnTo>
                <a:lnTo>
                  <a:pt x="2577443" y="13108"/>
                </a:lnTo>
                <a:lnTo>
                  <a:pt x="2546891" y="8367"/>
                </a:lnTo>
                <a:lnTo>
                  <a:pt x="2515328" y="3346"/>
                </a:lnTo>
                <a:lnTo>
                  <a:pt x="2483008" y="1673"/>
                </a:lnTo>
                <a:lnTo>
                  <a:pt x="2451446" y="0"/>
                </a:lnTo>
                <a:lnTo>
                  <a:pt x="626524" y="0"/>
                </a:lnTo>
                <a:close/>
              </a:path>
            </a:pathLst>
          </a:custGeom>
          <a:noFill/>
          <a:ln w="19494">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51" name="object 15">
            <a:extLst>
              <a:ext uri="{FF2B5EF4-FFF2-40B4-BE49-F238E27FC236}">
                <a16:creationId xmlns:a16="http://schemas.microsoft.com/office/drawing/2014/main" id="{DFCA98B0-B93E-471C-B345-6E70A3A40490}"/>
              </a:ext>
            </a:extLst>
          </p:cNvPr>
          <p:cNvSpPr>
            <a:spLocks/>
          </p:cNvSpPr>
          <p:nvPr/>
        </p:nvSpPr>
        <p:spPr bwMode="auto">
          <a:xfrm>
            <a:off x="2684463" y="3914775"/>
            <a:ext cx="506412" cy="247650"/>
          </a:xfrm>
          <a:custGeom>
            <a:avLst/>
            <a:gdLst>
              <a:gd name="T0" fmla="*/ 399062 w 506730"/>
              <a:gd name="T1" fmla="*/ 0 h 247650"/>
              <a:gd name="T2" fmla="*/ 104081 w 506730"/>
              <a:gd name="T3" fmla="*/ 0 h 247650"/>
              <a:gd name="T4" fmla="*/ 82527 w 506730"/>
              <a:gd name="T5" fmla="*/ 1645 h 247650"/>
              <a:gd name="T6" fmla="*/ 46195 w 506730"/>
              <a:gd name="T7" fmla="*/ 19718 h 247650"/>
              <a:gd name="T8" fmla="*/ 17868 w 506730"/>
              <a:gd name="T9" fmla="*/ 51764 h 247650"/>
              <a:gd name="T10" fmla="*/ 1227 w 506730"/>
              <a:gd name="T11" fmla="*/ 92010 h 247650"/>
              <a:gd name="T12" fmla="*/ 0 w 506730"/>
              <a:gd name="T13" fmla="*/ 114991 h 247650"/>
              <a:gd name="T14" fmla="*/ 0 w 506730"/>
              <a:gd name="T15" fmla="*/ 132255 h 247650"/>
              <a:gd name="T16" fmla="*/ 7398 w 506730"/>
              <a:gd name="T17" fmla="*/ 177438 h 247650"/>
              <a:gd name="T18" fmla="*/ 30185 w 506730"/>
              <a:gd name="T19" fmla="*/ 213555 h 247650"/>
              <a:gd name="T20" fmla="*/ 62828 w 506730"/>
              <a:gd name="T21" fmla="*/ 239019 h 247650"/>
              <a:gd name="T22" fmla="*/ 104081 w 506730"/>
              <a:gd name="T23" fmla="*/ 247247 h 247650"/>
              <a:gd name="T24" fmla="*/ 399062 w 506730"/>
              <a:gd name="T25" fmla="*/ 247247 h 247650"/>
              <a:gd name="T26" fmla="*/ 439712 w 506730"/>
              <a:gd name="T27" fmla="*/ 239019 h 247650"/>
              <a:gd name="T28" fmla="*/ 472960 w 506730"/>
              <a:gd name="T29" fmla="*/ 213555 h 247650"/>
              <a:gd name="T30" fmla="*/ 495744 w 506730"/>
              <a:gd name="T31" fmla="*/ 177438 h 247650"/>
              <a:gd name="T32" fmla="*/ 503119 w 506730"/>
              <a:gd name="T33" fmla="*/ 132255 h 247650"/>
              <a:gd name="T34" fmla="*/ 503119 w 506730"/>
              <a:gd name="T35" fmla="*/ 114991 h 247650"/>
              <a:gd name="T36" fmla="*/ 495744 w 506730"/>
              <a:gd name="T37" fmla="*/ 69837 h 247650"/>
              <a:gd name="T38" fmla="*/ 472960 w 506730"/>
              <a:gd name="T39" fmla="*/ 32854 h 247650"/>
              <a:gd name="T40" fmla="*/ 439712 w 506730"/>
              <a:gd name="T41" fmla="*/ 8227 h 247650"/>
              <a:gd name="T42" fmla="*/ 399062 w 506730"/>
              <a:gd name="T43" fmla="*/ 0 h 2476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6730" h="247650">
                <a:moveTo>
                  <a:pt x="401576" y="0"/>
                </a:moveTo>
                <a:lnTo>
                  <a:pt x="104737" y="0"/>
                </a:lnTo>
                <a:lnTo>
                  <a:pt x="83047" y="1645"/>
                </a:lnTo>
                <a:lnTo>
                  <a:pt x="46485" y="19718"/>
                </a:lnTo>
                <a:lnTo>
                  <a:pt x="17978" y="51764"/>
                </a:lnTo>
                <a:lnTo>
                  <a:pt x="1237" y="92010"/>
                </a:lnTo>
                <a:lnTo>
                  <a:pt x="0" y="114991"/>
                </a:lnTo>
                <a:lnTo>
                  <a:pt x="0" y="132255"/>
                </a:lnTo>
                <a:lnTo>
                  <a:pt x="7448" y="177438"/>
                </a:lnTo>
                <a:lnTo>
                  <a:pt x="30375" y="213555"/>
                </a:lnTo>
                <a:lnTo>
                  <a:pt x="63226" y="239019"/>
                </a:lnTo>
                <a:lnTo>
                  <a:pt x="104737" y="247247"/>
                </a:lnTo>
                <a:lnTo>
                  <a:pt x="401576" y="247247"/>
                </a:lnTo>
                <a:lnTo>
                  <a:pt x="442481" y="239019"/>
                </a:lnTo>
                <a:lnTo>
                  <a:pt x="475938" y="213555"/>
                </a:lnTo>
                <a:lnTo>
                  <a:pt x="498865" y="177438"/>
                </a:lnTo>
                <a:lnTo>
                  <a:pt x="506288" y="132255"/>
                </a:lnTo>
                <a:lnTo>
                  <a:pt x="506288" y="114991"/>
                </a:lnTo>
                <a:lnTo>
                  <a:pt x="498865" y="69837"/>
                </a:lnTo>
                <a:lnTo>
                  <a:pt x="475938" y="32854"/>
                </a:lnTo>
                <a:lnTo>
                  <a:pt x="442481" y="8227"/>
                </a:lnTo>
                <a:lnTo>
                  <a:pt x="401576"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52" name="object 16">
            <a:extLst>
              <a:ext uri="{FF2B5EF4-FFF2-40B4-BE49-F238E27FC236}">
                <a16:creationId xmlns:a16="http://schemas.microsoft.com/office/drawing/2014/main" id="{6EB2CA08-37CE-48BC-A804-56016FEAFF46}"/>
              </a:ext>
            </a:extLst>
          </p:cNvPr>
          <p:cNvSpPr>
            <a:spLocks/>
          </p:cNvSpPr>
          <p:nvPr/>
        </p:nvSpPr>
        <p:spPr bwMode="auto">
          <a:xfrm>
            <a:off x="2684463" y="3914775"/>
            <a:ext cx="506412" cy="247650"/>
          </a:xfrm>
          <a:custGeom>
            <a:avLst/>
            <a:gdLst>
              <a:gd name="T0" fmla="*/ 104081 w 506730"/>
              <a:gd name="T1" fmla="*/ 0 h 247650"/>
              <a:gd name="T2" fmla="*/ 62828 w 506730"/>
              <a:gd name="T3" fmla="*/ 8227 h 247650"/>
              <a:gd name="T4" fmla="*/ 30185 w 506730"/>
              <a:gd name="T5" fmla="*/ 32854 h 247650"/>
              <a:gd name="T6" fmla="*/ 7398 w 506730"/>
              <a:gd name="T7" fmla="*/ 69837 h 247650"/>
              <a:gd name="T8" fmla="*/ 0 w 506730"/>
              <a:gd name="T9" fmla="*/ 114991 h 247650"/>
              <a:gd name="T10" fmla="*/ 0 w 506730"/>
              <a:gd name="T11" fmla="*/ 132255 h 247650"/>
              <a:gd name="T12" fmla="*/ 7398 w 506730"/>
              <a:gd name="T13" fmla="*/ 177438 h 247650"/>
              <a:gd name="T14" fmla="*/ 30185 w 506730"/>
              <a:gd name="T15" fmla="*/ 213555 h 247650"/>
              <a:gd name="T16" fmla="*/ 62828 w 506730"/>
              <a:gd name="T17" fmla="*/ 239019 h 247650"/>
              <a:gd name="T18" fmla="*/ 104081 w 506730"/>
              <a:gd name="T19" fmla="*/ 247247 h 247650"/>
              <a:gd name="T20" fmla="*/ 399062 w 506730"/>
              <a:gd name="T21" fmla="*/ 247247 h 247650"/>
              <a:gd name="T22" fmla="*/ 439712 w 506730"/>
              <a:gd name="T23" fmla="*/ 239019 h 247650"/>
              <a:gd name="T24" fmla="*/ 472960 w 506730"/>
              <a:gd name="T25" fmla="*/ 213555 h 247650"/>
              <a:gd name="T26" fmla="*/ 495744 w 506730"/>
              <a:gd name="T27" fmla="*/ 177438 h 247650"/>
              <a:gd name="T28" fmla="*/ 503119 w 506730"/>
              <a:gd name="T29" fmla="*/ 132255 h 247650"/>
              <a:gd name="T30" fmla="*/ 503119 w 506730"/>
              <a:gd name="T31" fmla="*/ 114991 h 247650"/>
              <a:gd name="T32" fmla="*/ 495744 w 506730"/>
              <a:gd name="T33" fmla="*/ 69837 h 247650"/>
              <a:gd name="T34" fmla="*/ 472960 w 506730"/>
              <a:gd name="T35" fmla="*/ 32854 h 247650"/>
              <a:gd name="T36" fmla="*/ 439712 w 506730"/>
              <a:gd name="T37" fmla="*/ 8227 h 247650"/>
              <a:gd name="T38" fmla="*/ 399062 w 506730"/>
              <a:gd name="T39" fmla="*/ 0 h 247650"/>
              <a:gd name="T40" fmla="*/ 104081 w 506730"/>
              <a:gd name="T41" fmla="*/ 0 h 247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6730" h="247650">
                <a:moveTo>
                  <a:pt x="104737" y="0"/>
                </a:moveTo>
                <a:lnTo>
                  <a:pt x="63226" y="8227"/>
                </a:lnTo>
                <a:lnTo>
                  <a:pt x="30375" y="32854"/>
                </a:lnTo>
                <a:lnTo>
                  <a:pt x="7448" y="69837"/>
                </a:lnTo>
                <a:lnTo>
                  <a:pt x="0" y="114991"/>
                </a:lnTo>
                <a:lnTo>
                  <a:pt x="0" y="132255"/>
                </a:lnTo>
                <a:lnTo>
                  <a:pt x="7448" y="177438"/>
                </a:lnTo>
                <a:lnTo>
                  <a:pt x="30375" y="213555"/>
                </a:lnTo>
                <a:lnTo>
                  <a:pt x="63226" y="239019"/>
                </a:lnTo>
                <a:lnTo>
                  <a:pt x="104737" y="247247"/>
                </a:lnTo>
                <a:lnTo>
                  <a:pt x="401576" y="247247"/>
                </a:lnTo>
                <a:lnTo>
                  <a:pt x="442481" y="239019"/>
                </a:lnTo>
                <a:lnTo>
                  <a:pt x="475938" y="213555"/>
                </a:lnTo>
                <a:lnTo>
                  <a:pt x="498865" y="177438"/>
                </a:lnTo>
                <a:lnTo>
                  <a:pt x="506288" y="132255"/>
                </a:lnTo>
                <a:lnTo>
                  <a:pt x="506288" y="114991"/>
                </a:lnTo>
                <a:lnTo>
                  <a:pt x="498865" y="69837"/>
                </a:lnTo>
                <a:lnTo>
                  <a:pt x="475938" y="32854"/>
                </a:lnTo>
                <a:lnTo>
                  <a:pt x="442481" y="8227"/>
                </a:lnTo>
                <a:lnTo>
                  <a:pt x="401576" y="0"/>
                </a:lnTo>
                <a:lnTo>
                  <a:pt x="104737" y="0"/>
                </a:lnTo>
                <a:close/>
              </a:path>
            </a:pathLst>
          </a:custGeom>
          <a:noFill/>
          <a:ln w="194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53" name="object 17">
            <a:extLst>
              <a:ext uri="{FF2B5EF4-FFF2-40B4-BE49-F238E27FC236}">
                <a16:creationId xmlns:a16="http://schemas.microsoft.com/office/drawing/2014/main" id="{101FE07B-50E7-4A43-AE57-81749E649ACE}"/>
              </a:ext>
            </a:extLst>
          </p:cNvPr>
          <p:cNvSpPr>
            <a:spLocks/>
          </p:cNvSpPr>
          <p:nvPr/>
        </p:nvSpPr>
        <p:spPr bwMode="auto">
          <a:xfrm>
            <a:off x="2236789" y="3970338"/>
            <a:ext cx="92075" cy="101600"/>
          </a:xfrm>
          <a:custGeom>
            <a:avLst/>
            <a:gdLst>
              <a:gd name="T0" fmla="*/ 47081 w 92709"/>
              <a:gd name="T1" fmla="*/ 0 h 101600"/>
              <a:gd name="T2" fmla="*/ 11749 w 92709"/>
              <a:gd name="T3" fmla="*/ 16113 h 101600"/>
              <a:gd name="T4" fmla="*/ 0 w 92709"/>
              <a:gd name="T5" fmla="*/ 50000 h 101600"/>
              <a:gd name="T6" fmla="*/ 1901 w 92709"/>
              <a:gd name="T7" fmla="*/ 64986 h 101600"/>
              <a:gd name="T8" fmla="*/ 7205 w 92709"/>
              <a:gd name="T9" fmla="*/ 78213 h 101600"/>
              <a:gd name="T10" fmla="*/ 15308 w 92709"/>
              <a:gd name="T11" fmla="*/ 89063 h 101600"/>
              <a:gd name="T12" fmla="*/ 25607 w 92709"/>
              <a:gd name="T13" fmla="*/ 96919 h 101600"/>
              <a:gd name="T14" fmla="*/ 37500 w 92709"/>
              <a:gd name="T15" fmla="*/ 101162 h 101600"/>
              <a:gd name="T16" fmla="*/ 52099 w 92709"/>
              <a:gd name="T17" fmla="*/ 99524 h 101600"/>
              <a:gd name="T18" fmla="*/ 64552 w 92709"/>
              <a:gd name="T19" fmla="*/ 94369 h 101600"/>
              <a:gd name="T20" fmla="*/ 74614 w 92709"/>
              <a:gd name="T21" fmla="*/ 86213 h 101600"/>
              <a:gd name="T22" fmla="*/ 82028 w 92709"/>
              <a:gd name="T23" fmla="*/ 75567 h 101600"/>
              <a:gd name="T24" fmla="*/ 86560 w 92709"/>
              <a:gd name="T25" fmla="*/ 62947 h 101600"/>
              <a:gd name="T26" fmla="*/ 85688 w 92709"/>
              <a:gd name="T27" fmla="*/ 44550 h 101600"/>
              <a:gd name="T28" fmla="*/ 67769 w 92709"/>
              <a:gd name="T29" fmla="*/ 8233 h 101600"/>
              <a:gd name="T30" fmla="*/ 47081 w 92709"/>
              <a:gd name="T31" fmla="*/ 0 h 10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709" h="101600">
                <a:moveTo>
                  <a:pt x="50425" y="0"/>
                </a:moveTo>
                <a:lnTo>
                  <a:pt x="12583" y="16113"/>
                </a:lnTo>
                <a:lnTo>
                  <a:pt x="0" y="50000"/>
                </a:lnTo>
                <a:lnTo>
                  <a:pt x="2036" y="64986"/>
                </a:lnTo>
                <a:lnTo>
                  <a:pt x="7717" y="78213"/>
                </a:lnTo>
                <a:lnTo>
                  <a:pt x="16395" y="89063"/>
                </a:lnTo>
                <a:lnTo>
                  <a:pt x="27426" y="96919"/>
                </a:lnTo>
                <a:lnTo>
                  <a:pt x="40164" y="101162"/>
                </a:lnTo>
                <a:lnTo>
                  <a:pt x="55800" y="99524"/>
                </a:lnTo>
                <a:lnTo>
                  <a:pt x="69138" y="94369"/>
                </a:lnTo>
                <a:lnTo>
                  <a:pt x="79913" y="86213"/>
                </a:lnTo>
                <a:lnTo>
                  <a:pt x="87858" y="75567"/>
                </a:lnTo>
                <a:lnTo>
                  <a:pt x="92708" y="62947"/>
                </a:lnTo>
                <a:lnTo>
                  <a:pt x="91774" y="44550"/>
                </a:lnTo>
                <a:lnTo>
                  <a:pt x="72583" y="8233"/>
                </a:lnTo>
                <a:lnTo>
                  <a:pt x="504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54" name="object 18">
            <a:extLst>
              <a:ext uri="{FF2B5EF4-FFF2-40B4-BE49-F238E27FC236}">
                <a16:creationId xmlns:a16="http://schemas.microsoft.com/office/drawing/2014/main" id="{7355D23B-0D06-4FD4-B54B-92C96AD65F9F}"/>
              </a:ext>
            </a:extLst>
          </p:cNvPr>
          <p:cNvSpPr>
            <a:spLocks/>
          </p:cNvSpPr>
          <p:nvPr/>
        </p:nvSpPr>
        <p:spPr bwMode="auto">
          <a:xfrm>
            <a:off x="2236789" y="3970338"/>
            <a:ext cx="92075" cy="101600"/>
          </a:xfrm>
          <a:custGeom>
            <a:avLst/>
            <a:gdLst>
              <a:gd name="T0" fmla="*/ 0 w 92709"/>
              <a:gd name="T1" fmla="*/ 50000 h 101600"/>
              <a:gd name="T2" fmla="*/ 15308 w 92709"/>
              <a:gd name="T3" fmla="*/ 89063 h 101600"/>
              <a:gd name="T4" fmla="*/ 37500 w 92709"/>
              <a:gd name="T5" fmla="*/ 101162 h 101600"/>
              <a:gd name="T6" fmla="*/ 52099 w 92709"/>
              <a:gd name="T7" fmla="*/ 99524 h 101600"/>
              <a:gd name="T8" fmla="*/ 64552 w 92709"/>
              <a:gd name="T9" fmla="*/ 94369 h 101600"/>
              <a:gd name="T10" fmla="*/ 74614 w 92709"/>
              <a:gd name="T11" fmla="*/ 86213 h 101600"/>
              <a:gd name="T12" fmla="*/ 82028 w 92709"/>
              <a:gd name="T13" fmla="*/ 75567 h 101600"/>
              <a:gd name="T14" fmla="*/ 86560 w 92709"/>
              <a:gd name="T15" fmla="*/ 62947 h 101600"/>
              <a:gd name="T16" fmla="*/ 85688 w 92709"/>
              <a:gd name="T17" fmla="*/ 44550 h 101600"/>
              <a:gd name="T18" fmla="*/ 67769 w 92709"/>
              <a:gd name="T19" fmla="*/ 8233 h 101600"/>
              <a:gd name="T20" fmla="*/ 47081 w 92709"/>
              <a:gd name="T21" fmla="*/ 0 h 101600"/>
              <a:gd name="T22" fmla="*/ 33426 w 92709"/>
              <a:gd name="T23" fmla="*/ 1908 h 101600"/>
              <a:gd name="T24" fmla="*/ 4659 w 92709"/>
              <a:gd name="T25" fmla="*/ 27449 h 101600"/>
              <a:gd name="T26" fmla="*/ 0 w 92709"/>
              <a:gd name="T27" fmla="*/ 50000 h 10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2709" h="101600">
                <a:moveTo>
                  <a:pt x="0" y="50000"/>
                </a:moveTo>
                <a:lnTo>
                  <a:pt x="16395" y="89063"/>
                </a:lnTo>
                <a:lnTo>
                  <a:pt x="40164" y="101162"/>
                </a:lnTo>
                <a:lnTo>
                  <a:pt x="55800" y="99524"/>
                </a:lnTo>
                <a:lnTo>
                  <a:pt x="69138" y="94369"/>
                </a:lnTo>
                <a:lnTo>
                  <a:pt x="79913" y="86213"/>
                </a:lnTo>
                <a:lnTo>
                  <a:pt x="87858" y="75567"/>
                </a:lnTo>
                <a:lnTo>
                  <a:pt x="92708" y="62947"/>
                </a:lnTo>
                <a:lnTo>
                  <a:pt x="91774" y="44550"/>
                </a:lnTo>
                <a:lnTo>
                  <a:pt x="72583" y="8233"/>
                </a:lnTo>
                <a:lnTo>
                  <a:pt x="50425" y="0"/>
                </a:lnTo>
                <a:lnTo>
                  <a:pt x="35800" y="1908"/>
                </a:lnTo>
                <a:lnTo>
                  <a:pt x="4990" y="27449"/>
                </a:lnTo>
                <a:lnTo>
                  <a:pt x="0" y="50000"/>
                </a:lnTo>
                <a:close/>
              </a:path>
            </a:pathLst>
          </a:custGeom>
          <a:noFill/>
          <a:ln w="1882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 name="object 19">
            <a:extLst>
              <a:ext uri="{FF2B5EF4-FFF2-40B4-BE49-F238E27FC236}">
                <a16:creationId xmlns:a16="http://schemas.microsoft.com/office/drawing/2014/main" id="{F13818AE-EB19-4A61-BB0F-59C50AA15828}"/>
              </a:ext>
            </a:extLst>
          </p:cNvPr>
          <p:cNvSpPr txBox="1"/>
          <p:nvPr/>
        </p:nvSpPr>
        <p:spPr>
          <a:xfrm>
            <a:off x="2736849" y="4927600"/>
            <a:ext cx="1825723" cy="223138"/>
          </a:xfrm>
          <a:prstGeom prst="rect">
            <a:avLst/>
          </a:prstGeom>
        </p:spPr>
        <p:txBody>
          <a:bodyPr wrap="square" lIns="0" tIns="0" rIns="0" bIns="0">
            <a:spAutoFit/>
          </a:bodyPr>
          <a:lstStyle/>
          <a:p>
            <a:pPr marL="12700">
              <a:buClr>
                <a:srgbClr val="000000"/>
              </a:buClr>
              <a:buSzPct val="100000"/>
              <a:defRPr/>
            </a:pPr>
            <a:r>
              <a:rPr lang="en-US" sz="1450" i="1" spc="85" dirty="0" err="1">
                <a:solidFill>
                  <a:srgbClr val="333399"/>
                </a:solidFill>
                <a:latin typeface="Arial"/>
                <a:cs typeface="Arial"/>
              </a:rPr>
              <a:t>Hành</a:t>
            </a:r>
            <a:r>
              <a:rPr lang="en-US" sz="1450" i="1" spc="85" dirty="0">
                <a:solidFill>
                  <a:srgbClr val="333399"/>
                </a:solidFill>
                <a:latin typeface="Arial"/>
                <a:cs typeface="Arial"/>
              </a:rPr>
              <a:t> vi </a:t>
            </a:r>
            <a:r>
              <a:rPr lang="en-US" sz="1450" i="1" spc="85" dirty="0" err="1">
                <a:solidFill>
                  <a:srgbClr val="333399"/>
                </a:solidFill>
                <a:latin typeface="Arial"/>
                <a:cs typeface="Arial"/>
              </a:rPr>
              <a:t>mô</a:t>
            </a:r>
            <a:r>
              <a:rPr lang="en-US" sz="1450" i="1" spc="85" dirty="0">
                <a:solidFill>
                  <a:srgbClr val="333399"/>
                </a:solidFill>
                <a:latin typeface="Arial"/>
                <a:cs typeface="Arial"/>
              </a:rPr>
              <a:t> </a:t>
            </a:r>
            <a:r>
              <a:rPr lang="en-US" sz="1450" i="1" spc="85" dirty="0" err="1">
                <a:solidFill>
                  <a:srgbClr val="333399"/>
                </a:solidFill>
                <a:latin typeface="Arial"/>
                <a:cs typeface="Arial"/>
              </a:rPr>
              <a:t>hình</a:t>
            </a:r>
            <a:endParaRPr sz="1450" dirty="0">
              <a:latin typeface="Arial"/>
              <a:cs typeface="Arial"/>
            </a:endParaRPr>
          </a:p>
        </p:txBody>
      </p:sp>
      <p:sp>
        <p:nvSpPr>
          <p:cNvPr id="91156" name="object 20">
            <a:extLst>
              <a:ext uri="{FF2B5EF4-FFF2-40B4-BE49-F238E27FC236}">
                <a16:creationId xmlns:a16="http://schemas.microsoft.com/office/drawing/2014/main" id="{7F2B4110-83AB-41BD-8B76-9A065EC021C9}"/>
              </a:ext>
            </a:extLst>
          </p:cNvPr>
          <p:cNvSpPr>
            <a:spLocks/>
          </p:cNvSpPr>
          <p:nvPr/>
        </p:nvSpPr>
        <p:spPr bwMode="auto">
          <a:xfrm>
            <a:off x="3190875" y="4016375"/>
            <a:ext cx="146050" cy="0"/>
          </a:xfrm>
          <a:custGeom>
            <a:avLst/>
            <a:gdLst>
              <a:gd name="T0" fmla="*/ 0 w 146050"/>
              <a:gd name="T1" fmla="*/ 145642 w 146050"/>
              <a:gd name="T2" fmla="*/ 0 60000 65536"/>
              <a:gd name="T3" fmla="*/ 0 60000 65536"/>
            </a:gdLst>
            <a:ahLst/>
            <a:cxnLst>
              <a:cxn ang="T2">
                <a:pos x="T0" y="0"/>
              </a:cxn>
              <a:cxn ang="T3">
                <a:pos x="T1" y="0"/>
              </a:cxn>
            </a:cxnLst>
            <a:rect l="0" t="0" r="r" b="b"/>
            <a:pathLst>
              <a:path w="146050">
                <a:moveTo>
                  <a:pt x="0" y="0"/>
                </a:moveTo>
                <a:lnTo>
                  <a:pt x="145642" y="0"/>
                </a:lnTo>
              </a:path>
            </a:pathLst>
          </a:custGeom>
          <a:noFill/>
          <a:ln w="198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57" name="object 21">
            <a:extLst>
              <a:ext uri="{FF2B5EF4-FFF2-40B4-BE49-F238E27FC236}">
                <a16:creationId xmlns:a16="http://schemas.microsoft.com/office/drawing/2014/main" id="{818F380D-2A54-4150-BDD3-372EE13B8821}"/>
              </a:ext>
            </a:extLst>
          </p:cNvPr>
          <p:cNvSpPr>
            <a:spLocks/>
          </p:cNvSpPr>
          <p:nvPr/>
        </p:nvSpPr>
        <p:spPr bwMode="auto">
          <a:xfrm>
            <a:off x="3332163" y="3908426"/>
            <a:ext cx="201612" cy="219075"/>
          </a:xfrm>
          <a:custGeom>
            <a:avLst/>
            <a:gdLst>
              <a:gd name="T0" fmla="*/ 0 w 201294"/>
              <a:gd name="T1" fmla="*/ 0 h 219075"/>
              <a:gd name="T2" fmla="*/ 0 w 201294"/>
              <a:gd name="T3" fmla="*/ 218492 h 219075"/>
              <a:gd name="T4" fmla="*/ 203983 w 201294"/>
              <a:gd name="T5" fmla="*/ 108409 h 219075"/>
              <a:gd name="T6" fmla="*/ 0 w 201294"/>
              <a:gd name="T7" fmla="*/ 0 h 2190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294" h="219075">
                <a:moveTo>
                  <a:pt x="0" y="0"/>
                </a:moveTo>
                <a:lnTo>
                  <a:pt x="0" y="218492"/>
                </a:lnTo>
                <a:lnTo>
                  <a:pt x="200788" y="10840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58" name="object 22">
            <a:extLst>
              <a:ext uri="{FF2B5EF4-FFF2-40B4-BE49-F238E27FC236}">
                <a16:creationId xmlns:a16="http://schemas.microsoft.com/office/drawing/2014/main" id="{A292F2F2-9043-4FA3-88BF-93CB7AB9BA2E}"/>
              </a:ext>
            </a:extLst>
          </p:cNvPr>
          <p:cNvSpPr>
            <a:spLocks/>
          </p:cNvSpPr>
          <p:nvPr/>
        </p:nvSpPr>
        <p:spPr bwMode="auto">
          <a:xfrm>
            <a:off x="2921001" y="4162425"/>
            <a:ext cx="142875" cy="177800"/>
          </a:xfrm>
          <a:custGeom>
            <a:avLst/>
            <a:gdLst>
              <a:gd name="T0" fmla="*/ 0 w 142875"/>
              <a:gd name="T1" fmla="*/ 0 h 179070"/>
              <a:gd name="T2" fmla="*/ 142511 w 142875"/>
              <a:gd name="T3" fmla="*/ 166754 h 179070"/>
              <a:gd name="T4" fmla="*/ 0 60000 65536"/>
              <a:gd name="T5" fmla="*/ 0 60000 65536"/>
            </a:gdLst>
            <a:ahLst/>
            <a:cxnLst>
              <a:cxn ang="T4">
                <a:pos x="T0" y="T1"/>
              </a:cxn>
              <a:cxn ang="T5">
                <a:pos x="T2" y="T3"/>
              </a:cxn>
            </a:cxnLst>
            <a:rect l="0" t="0" r="r" b="b"/>
            <a:pathLst>
              <a:path w="142875" h="179070">
                <a:moveTo>
                  <a:pt x="0" y="0"/>
                </a:moveTo>
                <a:lnTo>
                  <a:pt x="142511" y="179055"/>
                </a:lnTo>
              </a:path>
            </a:pathLst>
          </a:custGeom>
          <a:noFill/>
          <a:ln w="186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59" name="object 23">
            <a:extLst>
              <a:ext uri="{FF2B5EF4-FFF2-40B4-BE49-F238E27FC236}">
                <a16:creationId xmlns:a16="http://schemas.microsoft.com/office/drawing/2014/main" id="{415A6983-00A4-457E-B9E0-4FC6068ED394}"/>
              </a:ext>
            </a:extLst>
          </p:cNvPr>
          <p:cNvSpPr>
            <a:spLocks/>
          </p:cNvSpPr>
          <p:nvPr/>
        </p:nvSpPr>
        <p:spPr bwMode="auto">
          <a:xfrm>
            <a:off x="2986089" y="4265614"/>
            <a:ext cx="204787" cy="236537"/>
          </a:xfrm>
          <a:custGeom>
            <a:avLst/>
            <a:gdLst>
              <a:gd name="T0" fmla="*/ 146458 w 205105"/>
              <a:gd name="T1" fmla="*/ 0 h 236220"/>
              <a:gd name="T2" fmla="*/ 0 w 205105"/>
              <a:gd name="T3" fmla="*/ 145686 h 236220"/>
              <a:gd name="T4" fmla="*/ 201350 w 205105"/>
              <a:gd name="T5" fmla="*/ 238939 h 236220"/>
              <a:gd name="T6" fmla="*/ 146458 w 205105"/>
              <a:gd name="T7" fmla="*/ 0 h 236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105" h="236220">
                <a:moveTo>
                  <a:pt x="148748" y="0"/>
                </a:moveTo>
                <a:lnTo>
                  <a:pt x="0" y="143746"/>
                </a:lnTo>
                <a:lnTo>
                  <a:pt x="204500" y="235756"/>
                </a:lnTo>
                <a:lnTo>
                  <a:pt x="1487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60" name="object 24">
            <a:extLst>
              <a:ext uri="{FF2B5EF4-FFF2-40B4-BE49-F238E27FC236}">
                <a16:creationId xmlns:a16="http://schemas.microsoft.com/office/drawing/2014/main" id="{FEC3984C-3A25-4DF9-86A1-9BEDA86DBB97}"/>
              </a:ext>
            </a:extLst>
          </p:cNvPr>
          <p:cNvSpPr>
            <a:spLocks/>
          </p:cNvSpPr>
          <p:nvPr/>
        </p:nvSpPr>
        <p:spPr bwMode="auto">
          <a:xfrm>
            <a:off x="3190876" y="4381501"/>
            <a:ext cx="504825" cy="246063"/>
          </a:xfrm>
          <a:custGeom>
            <a:avLst/>
            <a:gdLst>
              <a:gd name="T0" fmla="*/ 391005 w 506094"/>
              <a:gd name="T1" fmla="*/ 0 h 247014"/>
              <a:gd name="T2" fmla="*/ 100932 w 506094"/>
              <a:gd name="T3" fmla="*/ 0 h 247014"/>
              <a:gd name="T4" fmla="*/ 79780 w 506094"/>
              <a:gd name="T5" fmla="*/ 1585 h 247014"/>
              <a:gd name="T6" fmla="*/ 44742 w 506094"/>
              <a:gd name="T7" fmla="*/ 19777 h 247014"/>
              <a:gd name="T8" fmla="*/ 18147 w 506094"/>
              <a:gd name="T9" fmla="*/ 48222 h 247014"/>
              <a:gd name="T10" fmla="*/ 1818 w 506094"/>
              <a:gd name="T11" fmla="*/ 86944 h 247014"/>
              <a:gd name="T12" fmla="*/ 0 w 506094"/>
              <a:gd name="T13" fmla="*/ 109860 h 247014"/>
              <a:gd name="T14" fmla="*/ 0 w 506094"/>
              <a:gd name="T15" fmla="*/ 127251 h 247014"/>
              <a:gd name="T16" fmla="*/ 7854 w 506094"/>
              <a:gd name="T17" fmla="*/ 170723 h 247014"/>
              <a:gd name="T18" fmla="*/ 29622 w 506094"/>
              <a:gd name="T19" fmla="*/ 204697 h 247014"/>
              <a:gd name="T20" fmla="*/ 61042 w 506094"/>
              <a:gd name="T21" fmla="*/ 229195 h 247014"/>
              <a:gd name="T22" fmla="*/ 100932 w 506094"/>
              <a:gd name="T23" fmla="*/ 237113 h 247014"/>
              <a:gd name="T24" fmla="*/ 391005 w 506094"/>
              <a:gd name="T25" fmla="*/ 237113 h 247014"/>
              <a:gd name="T26" fmla="*/ 430895 w 506094"/>
              <a:gd name="T27" fmla="*/ 229195 h 247014"/>
              <a:gd name="T28" fmla="*/ 463521 w 506094"/>
              <a:gd name="T29" fmla="*/ 204697 h 247014"/>
              <a:gd name="T30" fmla="*/ 485289 w 506094"/>
              <a:gd name="T31" fmla="*/ 170723 h 247014"/>
              <a:gd name="T32" fmla="*/ 493144 w 506094"/>
              <a:gd name="T33" fmla="*/ 127251 h 247014"/>
              <a:gd name="T34" fmla="*/ 493144 w 506094"/>
              <a:gd name="T35" fmla="*/ 109860 h 247014"/>
              <a:gd name="T36" fmla="*/ 485289 w 506094"/>
              <a:gd name="T37" fmla="*/ 67971 h 247014"/>
              <a:gd name="T38" fmla="*/ 463521 w 506094"/>
              <a:gd name="T39" fmla="*/ 32416 h 247014"/>
              <a:gd name="T40" fmla="*/ 430895 w 506094"/>
              <a:gd name="T41" fmla="*/ 7915 h 247014"/>
              <a:gd name="T42" fmla="*/ 391005 w 506094"/>
              <a:gd name="T43" fmla="*/ 0 h 2470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6094" h="247014">
                <a:moveTo>
                  <a:pt x="400945" y="0"/>
                </a:moveTo>
                <a:lnTo>
                  <a:pt x="103499" y="0"/>
                </a:lnTo>
                <a:lnTo>
                  <a:pt x="81810" y="1645"/>
                </a:lnTo>
                <a:lnTo>
                  <a:pt x="45879" y="20555"/>
                </a:lnTo>
                <a:lnTo>
                  <a:pt x="18609" y="50118"/>
                </a:lnTo>
                <a:lnTo>
                  <a:pt x="1868" y="90364"/>
                </a:lnTo>
                <a:lnTo>
                  <a:pt x="0" y="114182"/>
                </a:lnTo>
                <a:lnTo>
                  <a:pt x="0" y="132255"/>
                </a:lnTo>
                <a:lnTo>
                  <a:pt x="8054" y="177438"/>
                </a:lnTo>
                <a:lnTo>
                  <a:pt x="30375" y="212747"/>
                </a:lnTo>
                <a:lnTo>
                  <a:pt x="62594" y="238210"/>
                </a:lnTo>
                <a:lnTo>
                  <a:pt x="103499" y="246438"/>
                </a:lnTo>
                <a:lnTo>
                  <a:pt x="400945" y="246438"/>
                </a:lnTo>
                <a:lnTo>
                  <a:pt x="441850" y="238210"/>
                </a:lnTo>
                <a:lnTo>
                  <a:pt x="475306" y="212747"/>
                </a:lnTo>
                <a:lnTo>
                  <a:pt x="497627" y="177438"/>
                </a:lnTo>
                <a:lnTo>
                  <a:pt x="505682" y="132255"/>
                </a:lnTo>
                <a:lnTo>
                  <a:pt x="505682" y="114182"/>
                </a:lnTo>
                <a:lnTo>
                  <a:pt x="497627" y="70646"/>
                </a:lnTo>
                <a:lnTo>
                  <a:pt x="475306" y="33691"/>
                </a:lnTo>
                <a:lnTo>
                  <a:pt x="441850" y="8227"/>
                </a:lnTo>
                <a:lnTo>
                  <a:pt x="400945"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61" name="object 25">
            <a:extLst>
              <a:ext uri="{FF2B5EF4-FFF2-40B4-BE49-F238E27FC236}">
                <a16:creationId xmlns:a16="http://schemas.microsoft.com/office/drawing/2014/main" id="{D0C6E2B1-3C62-4365-B710-69B3F10B9328}"/>
              </a:ext>
            </a:extLst>
          </p:cNvPr>
          <p:cNvSpPr>
            <a:spLocks/>
          </p:cNvSpPr>
          <p:nvPr/>
        </p:nvSpPr>
        <p:spPr bwMode="auto">
          <a:xfrm>
            <a:off x="3190876" y="4381501"/>
            <a:ext cx="504825" cy="246063"/>
          </a:xfrm>
          <a:custGeom>
            <a:avLst/>
            <a:gdLst>
              <a:gd name="T0" fmla="*/ 100932 w 506094"/>
              <a:gd name="T1" fmla="*/ 0 h 247014"/>
              <a:gd name="T2" fmla="*/ 61042 w 506094"/>
              <a:gd name="T3" fmla="*/ 7915 h 247014"/>
              <a:gd name="T4" fmla="*/ 29622 w 506094"/>
              <a:gd name="T5" fmla="*/ 32416 h 247014"/>
              <a:gd name="T6" fmla="*/ 7854 w 506094"/>
              <a:gd name="T7" fmla="*/ 67971 h 247014"/>
              <a:gd name="T8" fmla="*/ 0 w 506094"/>
              <a:gd name="T9" fmla="*/ 109860 h 247014"/>
              <a:gd name="T10" fmla="*/ 0 w 506094"/>
              <a:gd name="T11" fmla="*/ 127251 h 247014"/>
              <a:gd name="T12" fmla="*/ 7854 w 506094"/>
              <a:gd name="T13" fmla="*/ 170723 h 247014"/>
              <a:gd name="T14" fmla="*/ 29622 w 506094"/>
              <a:gd name="T15" fmla="*/ 204697 h 247014"/>
              <a:gd name="T16" fmla="*/ 61042 w 506094"/>
              <a:gd name="T17" fmla="*/ 229195 h 247014"/>
              <a:gd name="T18" fmla="*/ 100932 w 506094"/>
              <a:gd name="T19" fmla="*/ 237113 h 247014"/>
              <a:gd name="T20" fmla="*/ 391005 w 506094"/>
              <a:gd name="T21" fmla="*/ 237113 h 247014"/>
              <a:gd name="T22" fmla="*/ 430895 w 506094"/>
              <a:gd name="T23" fmla="*/ 229195 h 247014"/>
              <a:gd name="T24" fmla="*/ 463521 w 506094"/>
              <a:gd name="T25" fmla="*/ 204697 h 247014"/>
              <a:gd name="T26" fmla="*/ 485289 w 506094"/>
              <a:gd name="T27" fmla="*/ 170723 h 247014"/>
              <a:gd name="T28" fmla="*/ 493144 w 506094"/>
              <a:gd name="T29" fmla="*/ 127251 h 247014"/>
              <a:gd name="T30" fmla="*/ 493144 w 506094"/>
              <a:gd name="T31" fmla="*/ 109860 h 247014"/>
              <a:gd name="T32" fmla="*/ 485289 w 506094"/>
              <a:gd name="T33" fmla="*/ 67971 h 247014"/>
              <a:gd name="T34" fmla="*/ 463521 w 506094"/>
              <a:gd name="T35" fmla="*/ 32416 h 247014"/>
              <a:gd name="T36" fmla="*/ 430895 w 506094"/>
              <a:gd name="T37" fmla="*/ 7915 h 247014"/>
              <a:gd name="T38" fmla="*/ 391005 w 506094"/>
              <a:gd name="T39" fmla="*/ 0 h 247014"/>
              <a:gd name="T40" fmla="*/ 100932 w 506094"/>
              <a:gd name="T41" fmla="*/ 0 h 2470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6094" h="247014">
                <a:moveTo>
                  <a:pt x="103499" y="0"/>
                </a:moveTo>
                <a:lnTo>
                  <a:pt x="62594" y="8227"/>
                </a:lnTo>
                <a:lnTo>
                  <a:pt x="30375" y="33691"/>
                </a:lnTo>
                <a:lnTo>
                  <a:pt x="8054" y="70646"/>
                </a:lnTo>
                <a:lnTo>
                  <a:pt x="0" y="114182"/>
                </a:lnTo>
                <a:lnTo>
                  <a:pt x="0" y="132255"/>
                </a:lnTo>
                <a:lnTo>
                  <a:pt x="8054" y="177438"/>
                </a:lnTo>
                <a:lnTo>
                  <a:pt x="30375" y="212747"/>
                </a:lnTo>
                <a:lnTo>
                  <a:pt x="62594" y="238210"/>
                </a:lnTo>
                <a:lnTo>
                  <a:pt x="103499" y="246438"/>
                </a:lnTo>
                <a:lnTo>
                  <a:pt x="400945" y="246438"/>
                </a:lnTo>
                <a:lnTo>
                  <a:pt x="441850" y="238210"/>
                </a:lnTo>
                <a:lnTo>
                  <a:pt x="475306" y="212747"/>
                </a:lnTo>
                <a:lnTo>
                  <a:pt x="497627" y="177438"/>
                </a:lnTo>
                <a:lnTo>
                  <a:pt x="505682" y="132255"/>
                </a:lnTo>
                <a:lnTo>
                  <a:pt x="505682" y="114182"/>
                </a:lnTo>
                <a:lnTo>
                  <a:pt x="497627" y="70646"/>
                </a:lnTo>
                <a:lnTo>
                  <a:pt x="475306" y="33691"/>
                </a:lnTo>
                <a:lnTo>
                  <a:pt x="441850" y="8227"/>
                </a:lnTo>
                <a:lnTo>
                  <a:pt x="400945" y="0"/>
                </a:lnTo>
                <a:lnTo>
                  <a:pt x="103499" y="0"/>
                </a:lnTo>
                <a:close/>
              </a:path>
            </a:pathLst>
          </a:custGeom>
          <a:noFill/>
          <a:ln w="1948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62" name="object 26">
            <a:extLst>
              <a:ext uri="{FF2B5EF4-FFF2-40B4-BE49-F238E27FC236}">
                <a16:creationId xmlns:a16="http://schemas.microsoft.com/office/drawing/2014/main" id="{837BD73D-131C-4516-A878-CEDC1031ED3A}"/>
              </a:ext>
            </a:extLst>
          </p:cNvPr>
          <p:cNvSpPr>
            <a:spLocks/>
          </p:cNvSpPr>
          <p:nvPr/>
        </p:nvSpPr>
        <p:spPr bwMode="auto">
          <a:xfrm>
            <a:off x="3695701" y="4502150"/>
            <a:ext cx="157163" cy="57150"/>
          </a:xfrm>
          <a:custGeom>
            <a:avLst/>
            <a:gdLst>
              <a:gd name="T0" fmla="*/ 0 w 156210"/>
              <a:gd name="T1" fmla="*/ 0 h 57150"/>
              <a:gd name="T2" fmla="*/ 165963 w 156210"/>
              <a:gd name="T3" fmla="*/ 56673 h 57150"/>
              <a:gd name="T4" fmla="*/ 0 60000 65536"/>
              <a:gd name="T5" fmla="*/ 0 60000 65536"/>
            </a:gdLst>
            <a:ahLst/>
            <a:cxnLst>
              <a:cxn ang="T4">
                <a:pos x="T0" y="T1"/>
              </a:cxn>
              <a:cxn ang="T5">
                <a:pos x="T2" y="T3"/>
              </a:cxn>
            </a:cxnLst>
            <a:rect l="0" t="0" r="r" b="b"/>
            <a:pathLst>
              <a:path w="156210" h="57150">
                <a:moveTo>
                  <a:pt x="0" y="0"/>
                </a:moveTo>
                <a:lnTo>
                  <a:pt x="156171" y="56673"/>
                </a:lnTo>
              </a:path>
            </a:pathLst>
          </a:custGeom>
          <a:noFill/>
          <a:ln w="196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63" name="object 27">
            <a:extLst>
              <a:ext uri="{FF2B5EF4-FFF2-40B4-BE49-F238E27FC236}">
                <a16:creationId xmlns:a16="http://schemas.microsoft.com/office/drawing/2014/main" id="{A665D0A4-6FAB-45EE-AB0B-61B9395F20C0}"/>
              </a:ext>
            </a:extLst>
          </p:cNvPr>
          <p:cNvSpPr>
            <a:spLocks/>
          </p:cNvSpPr>
          <p:nvPr/>
        </p:nvSpPr>
        <p:spPr bwMode="auto">
          <a:xfrm>
            <a:off x="3816351" y="4454525"/>
            <a:ext cx="220663" cy="209550"/>
          </a:xfrm>
          <a:custGeom>
            <a:avLst/>
            <a:gdLst>
              <a:gd name="T0" fmla="*/ 63507 w 220344"/>
              <a:gd name="T1" fmla="*/ 0 h 209550"/>
              <a:gd name="T2" fmla="*/ 0 w 220344"/>
              <a:gd name="T3" fmla="*/ 209456 h 209550"/>
              <a:gd name="T4" fmla="*/ 223183 w 220344"/>
              <a:gd name="T5" fmla="*/ 174146 h 209550"/>
              <a:gd name="T6" fmla="*/ 63507 w 220344"/>
              <a:gd name="T7" fmla="*/ 0 h 209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0344" h="209550">
                <a:moveTo>
                  <a:pt x="62594" y="0"/>
                </a:moveTo>
                <a:lnTo>
                  <a:pt x="0" y="209456"/>
                </a:lnTo>
                <a:lnTo>
                  <a:pt x="219978" y="174146"/>
                </a:lnTo>
                <a:lnTo>
                  <a:pt x="625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64" name="object 28">
            <a:extLst>
              <a:ext uri="{FF2B5EF4-FFF2-40B4-BE49-F238E27FC236}">
                <a16:creationId xmlns:a16="http://schemas.microsoft.com/office/drawing/2014/main" id="{78F9D299-6694-47BB-99A1-3DAA10FB5394}"/>
              </a:ext>
            </a:extLst>
          </p:cNvPr>
          <p:cNvSpPr>
            <a:spLocks/>
          </p:cNvSpPr>
          <p:nvPr/>
        </p:nvSpPr>
        <p:spPr bwMode="auto">
          <a:xfrm>
            <a:off x="4187826" y="3914775"/>
            <a:ext cx="504825" cy="247650"/>
          </a:xfrm>
          <a:custGeom>
            <a:avLst/>
            <a:gdLst>
              <a:gd name="T0" fmla="*/ 396634 w 505460"/>
              <a:gd name="T1" fmla="*/ 0 h 247650"/>
              <a:gd name="T2" fmla="*/ 103429 w 505460"/>
              <a:gd name="T3" fmla="*/ 0 h 247650"/>
              <a:gd name="T4" fmla="*/ 82010 w 505460"/>
              <a:gd name="T5" fmla="*/ 1645 h 247650"/>
              <a:gd name="T6" fmla="*/ 46502 w 505460"/>
              <a:gd name="T7" fmla="*/ 19718 h 247650"/>
              <a:gd name="T8" fmla="*/ 17755 w 505460"/>
              <a:gd name="T9" fmla="*/ 51764 h 247650"/>
              <a:gd name="T10" fmla="*/ 1217 w 505460"/>
              <a:gd name="T11" fmla="*/ 92010 h 247650"/>
              <a:gd name="T12" fmla="*/ 0 w 505460"/>
              <a:gd name="T13" fmla="*/ 114991 h 247650"/>
              <a:gd name="T14" fmla="*/ 0 w 505460"/>
              <a:gd name="T15" fmla="*/ 132255 h 247650"/>
              <a:gd name="T16" fmla="*/ 7358 w 505460"/>
              <a:gd name="T17" fmla="*/ 177438 h 247650"/>
              <a:gd name="T18" fmla="*/ 29995 w 505460"/>
              <a:gd name="T19" fmla="*/ 213555 h 247650"/>
              <a:gd name="T20" fmla="*/ 63035 w 505460"/>
              <a:gd name="T21" fmla="*/ 239019 h 247650"/>
              <a:gd name="T22" fmla="*/ 103429 w 505460"/>
              <a:gd name="T23" fmla="*/ 247247 h 247650"/>
              <a:gd name="T24" fmla="*/ 396634 w 505460"/>
              <a:gd name="T25" fmla="*/ 247247 h 247650"/>
              <a:gd name="T26" fmla="*/ 437527 w 505460"/>
              <a:gd name="T27" fmla="*/ 239019 h 247650"/>
              <a:gd name="T28" fmla="*/ 468695 w 505460"/>
              <a:gd name="T29" fmla="*/ 213555 h 247650"/>
              <a:gd name="T30" fmla="*/ 491386 w 505460"/>
              <a:gd name="T31" fmla="*/ 177438 h 247650"/>
              <a:gd name="T32" fmla="*/ 498866 w 505460"/>
              <a:gd name="T33" fmla="*/ 132255 h 247650"/>
              <a:gd name="T34" fmla="*/ 498866 w 505460"/>
              <a:gd name="T35" fmla="*/ 114991 h 247650"/>
              <a:gd name="T36" fmla="*/ 491386 w 505460"/>
              <a:gd name="T37" fmla="*/ 69837 h 247650"/>
              <a:gd name="T38" fmla="*/ 468695 w 505460"/>
              <a:gd name="T39" fmla="*/ 32854 h 247650"/>
              <a:gd name="T40" fmla="*/ 437527 w 505460"/>
              <a:gd name="T41" fmla="*/ 8227 h 247650"/>
              <a:gd name="T42" fmla="*/ 396634 w 505460"/>
              <a:gd name="T43" fmla="*/ 0 h 2476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5460" h="247650">
                <a:moveTo>
                  <a:pt x="401652" y="0"/>
                </a:moveTo>
                <a:lnTo>
                  <a:pt x="104737" y="0"/>
                </a:lnTo>
                <a:lnTo>
                  <a:pt x="83047" y="1645"/>
                </a:lnTo>
                <a:lnTo>
                  <a:pt x="47091" y="19718"/>
                </a:lnTo>
                <a:lnTo>
                  <a:pt x="17978" y="51764"/>
                </a:lnTo>
                <a:lnTo>
                  <a:pt x="1237" y="92010"/>
                </a:lnTo>
                <a:lnTo>
                  <a:pt x="0" y="114991"/>
                </a:lnTo>
                <a:lnTo>
                  <a:pt x="0" y="132255"/>
                </a:lnTo>
                <a:lnTo>
                  <a:pt x="7448" y="177438"/>
                </a:lnTo>
                <a:lnTo>
                  <a:pt x="30375" y="213555"/>
                </a:lnTo>
                <a:lnTo>
                  <a:pt x="63832" y="239019"/>
                </a:lnTo>
                <a:lnTo>
                  <a:pt x="104737" y="247247"/>
                </a:lnTo>
                <a:lnTo>
                  <a:pt x="401652" y="247247"/>
                </a:lnTo>
                <a:lnTo>
                  <a:pt x="443062" y="239019"/>
                </a:lnTo>
                <a:lnTo>
                  <a:pt x="474625" y="213555"/>
                </a:lnTo>
                <a:lnTo>
                  <a:pt x="497602" y="177438"/>
                </a:lnTo>
                <a:lnTo>
                  <a:pt x="505177" y="132255"/>
                </a:lnTo>
                <a:lnTo>
                  <a:pt x="505177" y="114991"/>
                </a:lnTo>
                <a:lnTo>
                  <a:pt x="497602" y="69837"/>
                </a:lnTo>
                <a:lnTo>
                  <a:pt x="474625" y="32854"/>
                </a:lnTo>
                <a:lnTo>
                  <a:pt x="443062" y="8227"/>
                </a:lnTo>
                <a:lnTo>
                  <a:pt x="401652"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65" name="object 29">
            <a:extLst>
              <a:ext uri="{FF2B5EF4-FFF2-40B4-BE49-F238E27FC236}">
                <a16:creationId xmlns:a16="http://schemas.microsoft.com/office/drawing/2014/main" id="{CCC003F4-EF45-4E12-ADDE-CC2118D7839D}"/>
              </a:ext>
            </a:extLst>
          </p:cNvPr>
          <p:cNvSpPr>
            <a:spLocks/>
          </p:cNvSpPr>
          <p:nvPr/>
        </p:nvSpPr>
        <p:spPr bwMode="auto">
          <a:xfrm>
            <a:off x="4187826" y="3914775"/>
            <a:ext cx="504825" cy="247650"/>
          </a:xfrm>
          <a:custGeom>
            <a:avLst/>
            <a:gdLst>
              <a:gd name="T0" fmla="*/ 103429 w 505460"/>
              <a:gd name="T1" fmla="*/ 0 h 247650"/>
              <a:gd name="T2" fmla="*/ 63035 w 505460"/>
              <a:gd name="T3" fmla="*/ 8227 h 247650"/>
              <a:gd name="T4" fmla="*/ 29995 w 505460"/>
              <a:gd name="T5" fmla="*/ 32854 h 247650"/>
              <a:gd name="T6" fmla="*/ 7358 w 505460"/>
              <a:gd name="T7" fmla="*/ 69837 h 247650"/>
              <a:gd name="T8" fmla="*/ 0 w 505460"/>
              <a:gd name="T9" fmla="*/ 114991 h 247650"/>
              <a:gd name="T10" fmla="*/ 0 w 505460"/>
              <a:gd name="T11" fmla="*/ 132255 h 247650"/>
              <a:gd name="T12" fmla="*/ 7358 w 505460"/>
              <a:gd name="T13" fmla="*/ 177438 h 247650"/>
              <a:gd name="T14" fmla="*/ 29995 w 505460"/>
              <a:gd name="T15" fmla="*/ 213555 h 247650"/>
              <a:gd name="T16" fmla="*/ 63035 w 505460"/>
              <a:gd name="T17" fmla="*/ 239019 h 247650"/>
              <a:gd name="T18" fmla="*/ 103429 w 505460"/>
              <a:gd name="T19" fmla="*/ 247247 h 247650"/>
              <a:gd name="T20" fmla="*/ 396634 w 505460"/>
              <a:gd name="T21" fmla="*/ 247247 h 247650"/>
              <a:gd name="T22" fmla="*/ 437527 w 505460"/>
              <a:gd name="T23" fmla="*/ 239019 h 247650"/>
              <a:gd name="T24" fmla="*/ 468695 w 505460"/>
              <a:gd name="T25" fmla="*/ 213555 h 247650"/>
              <a:gd name="T26" fmla="*/ 491386 w 505460"/>
              <a:gd name="T27" fmla="*/ 177438 h 247650"/>
              <a:gd name="T28" fmla="*/ 498866 w 505460"/>
              <a:gd name="T29" fmla="*/ 132255 h 247650"/>
              <a:gd name="T30" fmla="*/ 498866 w 505460"/>
              <a:gd name="T31" fmla="*/ 114991 h 247650"/>
              <a:gd name="T32" fmla="*/ 491386 w 505460"/>
              <a:gd name="T33" fmla="*/ 69837 h 247650"/>
              <a:gd name="T34" fmla="*/ 468695 w 505460"/>
              <a:gd name="T35" fmla="*/ 32854 h 247650"/>
              <a:gd name="T36" fmla="*/ 437527 w 505460"/>
              <a:gd name="T37" fmla="*/ 8227 h 247650"/>
              <a:gd name="T38" fmla="*/ 396634 w 505460"/>
              <a:gd name="T39" fmla="*/ 0 h 247650"/>
              <a:gd name="T40" fmla="*/ 103429 w 505460"/>
              <a:gd name="T41" fmla="*/ 0 h 247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5460" h="247650">
                <a:moveTo>
                  <a:pt x="104737" y="0"/>
                </a:moveTo>
                <a:lnTo>
                  <a:pt x="63832" y="8227"/>
                </a:lnTo>
                <a:lnTo>
                  <a:pt x="30375" y="32854"/>
                </a:lnTo>
                <a:lnTo>
                  <a:pt x="7448" y="69837"/>
                </a:lnTo>
                <a:lnTo>
                  <a:pt x="0" y="114991"/>
                </a:lnTo>
                <a:lnTo>
                  <a:pt x="0" y="132255"/>
                </a:lnTo>
                <a:lnTo>
                  <a:pt x="7448" y="177438"/>
                </a:lnTo>
                <a:lnTo>
                  <a:pt x="30375" y="213555"/>
                </a:lnTo>
                <a:lnTo>
                  <a:pt x="63832" y="239019"/>
                </a:lnTo>
                <a:lnTo>
                  <a:pt x="104737" y="247247"/>
                </a:lnTo>
                <a:lnTo>
                  <a:pt x="401652" y="247247"/>
                </a:lnTo>
                <a:lnTo>
                  <a:pt x="443062" y="239019"/>
                </a:lnTo>
                <a:lnTo>
                  <a:pt x="474625" y="213555"/>
                </a:lnTo>
                <a:lnTo>
                  <a:pt x="497602" y="177438"/>
                </a:lnTo>
                <a:lnTo>
                  <a:pt x="505177" y="132255"/>
                </a:lnTo>
                <a:lnTo>
                  <a:pt x="505177" y="114991"/>
                </a:lnTo>
                <a:lnTo>
                  <a:pt x="497602" y="69837"/>
                </a:lnTo>
                <a:lnTo>
                  <a:pt x="474625" y="32854"/>
                </a:lnTo>
                <a:lnTo>
                  <a:pt x="443062" y="8227"/>
                </a:lnTo>
                <a:lnTo>
                  <a:pt x="401652" y="0"/>
                </a:lnTo>
                <a:lnTo>
                  <a:pt x="104737" y="0"/>
                </a:lnTo>
                <a:close/>
              </a:path>
            </a:pathLst>
          </a:custGeom>
          <a:noFill/>
          <a:ln w="1948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66" name="object 30">
            <a:extLst>
              <a:ext uri="{FF2B5EF4-FFF2-40B4-BE49-F238E27FC236}">
                <a16:creationId xmlns:a16="http://schemas.microsoft.com/office/drawing/2014/main" id="{B0A4D66C-E3C8-4B32-A96A-7908D1B22A88}"/>
              </a:ext>
            </a:extLst>
          </p:cNvPr>
          <p:cNvSpPr>
            <a:spLocks/>
          </p:cNvSpPr>
          <p:nvPr/>
        </p:nvSpPr>
        <p:spPr bwMode="auto">
          <a:xfrm>
            <a:off x="4360864" y="4179889"/>
            <a:ext cx="53975" cy="238125"/>
          </a:xfrm>
          <a:custGeom>
            <a:avLst/>
            <a:gdLst>
              <a:gd name="T0" fmla="*/ 59980 w 53339"/>
              <a:gd name="T1" fmla="*/ 0 h 237489"/>
              <a:gd name="T2" fmla="*/ 0 w 53339"/>
              <a:gd name="T3" fmla="*/ 243837 h 237489"/>
              <a:gd name="T4" fmla="*/ 0 60000 65536"/>
              <a:gd name="T5" fmla="*/ 0 60000 65536"/>
            </a:gdLst>
            <a:ahLst/>
            <a:cxnLst>
              <a:cxn ang="T4">
                <a:pos x="T0" y="T1"/>
              </a:cxn>
              <a:cxn ang="T5">
                <a:pos x="T2" y="T3"/>
              </a:cxn>
            </a:cxnLst>
            <a:rect l="0" t="0" r="r" b="b"/>
            <a:pathLst>
              <a:path w="53339" h="237489">
                <a:moveTo>
                  <a:pt x="53277" y="0"/>
                </a:moveTo>
                <a:lnTo>
                  <a:pt x="0" y="237402"/>
                </a:lnTo>
              </a:path>
            </a:pathLst>
          </a:custGeom>
          <a:noFill/>
          <a:ln w="1806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67" name="object 31">
            <a:extLst>
              <a:ext uri="{FF2B5EF4-FFF2-40B4-BE49-F238E27FC236}">
                <a16:creationId xmlns:a16="http://schemas.microsoft.com/office/drawing/2014/main" id="{0B5DE4D4-517D-4407-AE53-D335527714FA}"/>
              </a:ext>
            </a:extLst>
          </p:cNvPr>
          <p:cNvSpPr>
            <a:spLocks/>
          </p:cNvSpPr>
          <p:nvPr/>
        </p:nvSpPr>
        <p:spPr bwMode="auto">
          <a:xfrm>
            <a:off x="4265614" y="4387850"/>
            <a:ext cx="193675" cy="241300"/>
          </a:xfrm>
          <a:custGeom>
            <a:avLst/>
            <a:gdLst>
              <a:gd name="T0" fmla="*/ 0 w 193039"/>
              <a:gd name="T1" fmla="*/ 0 h 241935"/>
              <a:gd name="T2" fmla="*/ 48666 w 193039"/>
              <a:gd name="T3" fmla="*/ 235237 h 241935"/>
              <a:gd name="T4" fmla="*/ 199100 w 193039"/>
              <a:gd name="T5" fmla="*/ 52812 h 241935"/>
              <a:gd name="T6" fmla="*/ 0 w 193039"/>
              <a:gd name="T7" fmla="*/ 0 h 2419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039" h="241935">
                <a:moveTo>
                  <a:pt x="0" y="0"/>
                </a:moveTo>
                <a:lnTo>
                  <a:pt x="47091" y="241502"/>
                </a:lnTo>
                <a:lnTo>
                  <a:pt x="192657" y="542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68" name="object 32">
            <a:extLst>
              <a:ext uri="{FF2B5EF4-FFF2-40B4-BE49-F238E27FC236}">
                <a16:creationId xmlns:a16="http://schemas.microsoft.com/office/drawing/2014/main" id="{4277AA93-3034-4C03-AC1B-22CC50F24FB2}"/>
              </a:ext>
            </a:extLst>
          </p:cNvPr>
          <p:cNvSpPr>
            <a:spLocks/>
          </p:cNvSpPr>
          <p:nvPr/>
        </p:nvSpPr>
        <p:spPr bwMode="auto">
          <a:xfrm>
            <a:off x="3835400" y="4030663"/>
            <a:ext cx="146050" cy="0"/>
          </a:xfrm>
          <a:custGeom>
            <a:avLst/>
            <a:gdLst>
              <a:gd name="T0" fmla="*/ 0 w 146050"/>
              <a:gd name="T1" fmla="*/ 145642 w 146050"/>
              <a:gd name="T2" fmla="*/ 0 60000 65536"/>
              <a:gd name="T3" fmla="*/ 0 60000 65536"/>
            </a:gdLst>
            <a:ahLst/>
            <a:cxnLst>
              <a:cxn ang="T2">
                <a:pos x="T0" y="0"/>
              </a:cxn>
              <a:cxn ang="T3">
                <a:pos x="T1" y="0"/>
              </a:cxn>
            </a:cxnLst>
            <a:rect l="0" t="0" r="r" b="b"/>
            <a:pathLst>
              <a:path w="146050">
                <a:moveTo>
                  <a:pt x="0" y="0"/>
                </a:moveTo>
                <a:lnTo>
                  <a:pt x="145642" y="0"/>
                </a:lnTo>
              </a:path>
            </a:pathLst>
          </a:custGeom>
          <a:noFill/>
          <a:ln w="198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69" name="object 33">
            <a:extLst>
              <a:ext uri="{FF2B5EF4-FFF2-40B4-BE49-F238E27FC236}">
                <a16:creationId xmlns:a16="http://schemas.microsoft.com/office/drawing/2014/main" id="{ED867497-E164-4F33-8E1D-3F1900D38328}"/>
              </a:ext>
            </a:extLst>
          </p:cNvPr>
          <p:cNvSpPr>
            <a:spLocks/>
          </p:cNvSpPr>
          <p:nvPr/>
        </p:nvSpPr>
        <p:spPr bwMode="auto">
          <a:xfrm>
            <a:off x="3978275" y="3922714"/>
            <a:ext cx="198438" cy="219075"/>
          </a:xfrm>
          <a:custGeom>
            <a:avLst/>
            <a:gdLst>
              <a:gd name="T0" fmla="*/ 0 w 199389"/>
              <a:gd name="T1" fmla="*/ 0 h 219710"/>
              <a:gd name="T2" fmla="*/ 0 w 199389"/>
              <a:gd name="T3" fmla="*/ 213044 h 219710"/>
              <a:gd name="T4" fmla="*/ 189632 w 199389"/>
              <a:gd name="T5" fmla="*/ 106915 h 219710"/>
              <a:gd name="T6" fmla="*/ 0 w 199389"/>
              <a:gd name="T7" fmla="*/ 0 h 219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89" h="219710">
                <a:moveTo>
                  <a:pt x="0" y="0"/>
                </a:moveTo>
                <a:lnTo>
                  <a:pt x="0" y="219301"/>
                </a:lnTo>
                <a:lnTo>
                  <a:pt x="198919" y="1100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70" name="object 34">
            <a:extLst>
              <a:ext uri="{FF2B5EF4-FFF2-40B4-BE49-F238E27FC236}">
                <a16:creationId xmlns:a16="http://schemas.microsoft.com/office/drawing/2014/main" id="{C94ED4FE-6930-4127-A6FC-B8C289178737}"/>
              </a:ext>
            </a:extLst>
          </p:cNvPr>
          <p:cNvSpPr>
            <a:spLocks/>
          </p:cNvSpPr>
          <p:nvPr/>
        </p:nvSpPr>
        <p:spPr bwMode="auto">
          <a:xfrm>
            <a:off x="5045075" y="4443414"/>
            <a:ext cx="298450" cy="611187"/>
          </a:xfrm>
          <a:custGeom>
            <a:avLst/>
            <a:gdLst>
              <a:gd name="T0" fmla="*/ 0 w 298450"/>
              <a:gd name="T1" fmla="*/ 0 h 610870"/>
              <a:gd name="T2" fmla="*/ 298455 w 298450"/>
              <a:gd name="T3" fmla="*/ 613470 h 610870"/>
              <a:gd name="T4" fmla="*/ 0 60000 65536"/>
              <a:gd name="T5" fmla="*/ 0 60000 65536"/>
            </a:gdLst>
            <a:ahLst/>
            <a:cxnLst>
              <a:cxn ang="T4">
                <a:pos x="T0" y="T1"/>
              </a:cxn>
              <a:cxn ang="T5">
                <a:pos x="T2" y="T3"/>
              </a:cxn>
            </a:cxnLst>
            <a:rect l="0" t="0" r="r" b="b"/>
            <a:pathLst>
              <a:path w="298450" h="610870">
                <a:moveTo>
                  <a:pt x="0" y="0"/>
                </a:moveTo>
                <a:lnTo>
                  <a:pt x="298455" y="610295"/>
                </a:lnTo>
              </a:path>
            </a:pathLst>
          </a:custGeom>
          <a:noFill/>
          <a:ln w="18333">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71" name="object 35">
            <a:extLst>
              <a:ext uri="{FF2B5EF4-FFF2-40B4-BE49-F238E27FC236}">
                <a16:creationId xmlns:a16="http://schemas.microsoft.com/office/drawing/2014/main" id="{32E028E4-FD6E-450D-BF20-0D07F99BD050}"/>
              </a:ext>
            </a:extLst>
          </p:cNvPr>
          <p:cNvSpPr>
            <a:spLocks/>
          </p:cNvSpPr>
          <p:nvPr/>
        </p:nvSpPr>
        <p:spPr bwMode="auto">
          <a:xfrm>
            <a:off x="4414839" y="5053014"/>
            <a:ext cx="928687" cy="1012825"/>
          </a:xfrm>
          <a:custGeom>
            <a:avLst/>
            <a:gdLst>
              <a:gd name="T0" fmla="*/ 0 w 928370"/>
              <a:gd name="T1" fmla="*/ 1023910 h 1011554"/>
              <a:gd name="T2" fmla="*/ 931365 w 928370"/>
              <a:gd name="T3" fmla="*/ 0 h 1011554"/>
              <a:gd name="T4" fmla="*/ 0 60000 65536"/>
              <a:gd name="T5" fmla="*/ 0 60000 65536"/>
            </a:gdLst>
            <a:ahLst/>
            <a:cxnLst>
              <a:cxn ang="T4">
                <a:pos x="T0" y="T1"/>
              </a:cxn>
              <a:cxn ang="T5">
                <a:pos x="T2" y="T3"/>
              </a:cxn>
            </a:cxnLst>
            <a:rect l="0" t="0" r="r" b="b"/>
            <a:pathLst>
              <a:path w="928370" h="1011554">
                <a:moveTo>
                  <a:pt x="0" y="1011134"/>
                </a:moveTo>
                <a:lnTo>
                  <a:pt x="928191" y="0"/>
                </a:lnTo>
              </a:path>
            </a:pathLst>
          </a:custGeom>
          <a:noFill/>
          <a:ln w="1883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72" name="object 36">
            <a:extLst>
              <a:ext uri="{FF2B5EF4-FFF2-40B4-BE49-F238E27FC236}">
                <a16:creationId xmlns:a16="http://schemas.microsoft.com/office/drawing/2014/main" id="{AF22632B-C51E-4306-9E66-388A491F2D30}"/>
              </a:ext>
            </a:extLst>
          </p:cNvPr>
          <p:cNvSpPr>
            <a:spLocks/>
          </p:cNvSpPr>
          <p:nvPr/>
        </p:nvSpPr>
        <p:spPr bwMode="auto">
          <a:xfrm>
            <a:off x="8670925" y="4076700"/>
            <a:ext cx="1112838" cy="533400"/>
          </a:xfrm>
          <a:custGeom>
            <a:avLst/>
            <a:gdLst>
              <a:gd name="T0" fmla="*/ 881233 w 1113790"/>
              <a:gd name="T1" fmla="*/ 0 h 534035"/>
              <a:gd name="T2" fmla="*/ 224314 w 1113790"/>
              <a:gd name="T3" fmla="*/ 0 h 534035"/>
              <a:gd name="T4" fmla="*/ 201531 w 1113790"/>
              <a:gd name="T5" fmla="*/ 1625 h 534035"/>
              <a:gd name="T6" fmla="*/ 157971 w 1113790"/>
              <a:gd name="T7" fmla="*/ 12178 h 534035"/>
              <a:gd name="T8" fmla="*/ 117413 w 1113790"/>
              <a:gd name="T9" fmla="*/ 30040 h 534035"/>
              <a:gd name="T10" fmla="*/ 81112 w 1113790"/>
              <a:gd name="T11" fmla="*/ 56829 h 534035"/>
              <a:gd name="T12" fmla="*/ 66342 w 1113790"/>
              <a:gd name="T13" fmla="*/ 73063 h 534035"/>
              <a:gd name="T14" fmla="*/ 51070 w 1113790"/>
              <a:gd name="T15" fmla="*/ 89296 h 534035"/>
              <a:gd name="T16" fmla="*/ 39302 w 1113790"/>
              <a:gd name="T17" fmla="*/ 109579 h 534035"/>
              <a:gd name="T18" fmla="*/ 27040 w 1113790"/>
              <a:gd name="T19" fmla="*/ 129065 h 534035"/>
              <a:gd name="T20" fmla="*/ 17777 w 1113790"/>
              <a:gd name="T21" fmla="*/ 150975 h 534035"/>
              <a:gd name="T22" fmla="*/ 10515 w 1113790"/>
              <a:gd name="T23" fmla="*/ 173712 h 534035"/>
              <a:gd name="T24" fmla="*/ 4252 w 1113790"/>
              <a:gd name="T25" fmla="*/ 197249 h 534035"/>
              <a:gd name="T26" fmla="*/ 1252 w 1113790"/>
              <a:gd name="T27" fmla="*/ 221585 h 534035"/>
              <a:gd name="T28" fmla="*/ 0 w 1113790"/>
              <a:gd name="T29" fmla="*/ 246748 h 534035"/>
              <a:gd name="T30" fmla="*/ 0 w 1113790"/>
              <a:gd name="T31" fmla="*/ 283266 h 534035"/>
              <a:gd name="T32" fmla="*/ 4252 w 1113790"/>
              <a:gd name="T33" fmla="*/ 332792 h 534035"/>
              <a:gd name="T34" fmla="*/ 17777 w 1113790"/>
              <a:gd name="T35" fmla="*/ 379066 h 534035"/>
              <a:gd name="T36" fmla="*/ 39302 w 1113790"/>
              <a:gd name="T37" fmla="*/ 420461 h 534035"/>
              <a:gd name="T38" fmla="*/ 66342 w 1113790"/>
              <a:gd name="T39" fmla="*/ 456978 h 534035"/>
              <a:gd name="T40" fmla="*/ 98887 w 1113790"/>
              <a:gd name="T41" fmla="*/ 486193 h 534035"/>
              <a:gd name="T42" fmla="*/ 137192 w 1113790"/>
              <a:gd name="T43" fmla="*/ 508104 h 534035"/>
              <a:gd name="T44" fmla="*/ 178750 w 1113790"/>
              <a:gd name="T45" fmla="*/ 522711 h 534035"/>
              <a:gd name="T46" fmla="*/ 224314 w 1113790"/>
              <a:gd name="T47" fmla="*/ 527588 h 534035"/>
              <a:gd name="T48" fmla="*/ 881233 w 1113790"/>
              <a:gd name="T49" fmla="*/ 527588 h 534035"/>
              <a:gd name="T50" fmla="*/ 926547 w 1113790"/>
              <a:gd name="T51" fmla="*/ 522711 h 534035"/>
              <a:gd name="T52" fmla="*/ 968355 w 1113790"/>
              <a:gd name="T53" fmla="*/ 508104 h 534035"/>
              <a:gd name="T54" fmla="*/ 1006408 w 1113790"/>
              <a:gd name="T55" fmla="*/ 486193 h 534035"/>
              <a:gd name="T56" fmla="*/ 1039706 w 1113790"/>
              <a:gd name="T57" fmla="*/ 456978 h 534035"/>
              <a:gd name="T58" fmla="*/ 1053224 w 1113790"/>
              <a:gd name="T59" fmla="*/ 438321 h 534035"/>
              <a:gd name="T60" fmla="*/ 1066743 w 1113790"/>
              <a:gd name="T61" fmla="*/ 420461 h 534035"/>
              <a:gd name="T62" fmla="*/ 1085770 w 1113790"/>
              <a:gd name="T63" fmla="*/ 379066 h 534035"/>
              <a:gd name="T64" fmla="*/ 1099289 w 1113790"/>
              <a:gd name="T65" fmla="*/ 332792 h 534035"/>
              <a:gd name="T66" fmla="*/ 1104295 w 1113790"/>
              <a:gd name="T67" fmla="*/ 283266 h 534035"/>
              <a:gd name="T68" fmla="*/ 1104295 w 1113790"/>
              <a:gd name="T69" fmla="*/ 246748 h 534035"/>
              <a:gd name="T70" fmla="*/ 1099289 w 1113790"/>
              <a:gd name="T71" fmla="*/ 197249 h 534035"/>
              <a:gd name="T72" fmla="*/ 1085770 w 1113790"/>
              <a:gd name="T73" fmla="*/ 150975 h 534035"/>
              <a:gd name="T74" fmla="*/ 1066743 w 1113790"/>
              <a:gd name="T75" fmla="*/ 109579 h 534035"/>
              <a:gd name="T76" fmla="*/ 1039706 w 1113790"/>
              <a:gd name="T77" fmla="*/ 73063 h 534035"/>
              <a:gd name="T78" fmla="*/ 1006408 w 1113790"/>
              <a:gd name="T79" fmla="*/ 43021 h 534035"/>
              <a:gd name="T80" fmla="*/ 968355 w 1113790"/>
              <a:gd name="T81" fmla="*/ 20287 h 534035"/>
              <a:gd name="T82" fmla="*/ 926547 w 1113790"/>
              <a:gd name="T83" fmla="*/ 4876 h 534035"/>
              <a:gd name="T84" fmla="*/ 903766 w 1113790"/>
              <a:gd name="T85" fmla="*/ 1625 h 534035"/>
              <a:gd name="T86" fmla="*/ 881233 w 1113790"/>
              <a:gd name="T87" fmla="*/ 0 h 5340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13790"/>
              <a:gd name="T133" fmla="*/ 0 h 534035"/>
              <a:gd name="T134" fmla="*/ 1113790 w 1113790"/>
              <a:gd name="T135" fmla="*/ 534035 h 5340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13790" h="534035">
                <a:moveTo>
                  <a:pt x="888801" y="0"/>
                </a:moveTo>
                <a:lnTo>
                  <a:pt x="226240" y="0"/>
                </a:lnTo>
                <a:lnTo>
                  <a:pt x="203262" y="1645"/>
                </a:lnTo>
                <a:lnTo>
                  <a:pt x="159327" y="12327"/>
                </a:lnTo>
                <a:lnTo>
                  <a:pt x="118422" y="30400"/>
                </a:lnTo>
                <a:lnTo>
                  <a:pt x="81810" y="57509"/>
                </a:lnTo>
                <a:lnTo>
                  <a:pt x="66912" y="73937"/>
                </a:lnTo>
                <a:lnTo>
                  <a:pt x="51510" y="90364"/>
                </a:lnTo>
                <a:lnTo>
                  <a:pt x="39642" y="110891"/>
                </a:lnTo>
                <a:lnTo>
                  <a:pt x="27270" y="130610"/>
                </a:lnTo>
                <a:lnTo>
                  <a:pt x="17927" y="152782"/>
                </a:lnTo>
                <a:lnTo>
                  <a:pt x="10605" y="175792"/>
                </a:lnTo>
                <a:lnTo>
                  <a:pt x="4292" y="199610"/>
                </a:lnTo>
                <a:lnTo>
                  <a:pt x="1262" y="224237"/>
                </a:lnTo>
                <a:lnTo>
                  <a:pt x="0" y="249701"/>
                </a:lnTo>
                <a:lnTo>
                  <a:pt x="0" y="286656"/>
                </a:lnTo>
                <a:lnTo>
                  <a:pt x="4292" y="336775"/>
                </a:lnTo>
                <a:lnTo>
                  <a:pt x="17927" y="383603"/>
                </a:lnTo>
                <a:lnTo>
                  <a:pt x="39642" y="425494"/>
                </a:lnTo>
                <a:lnTo>
                  <a:pt x="66912" y="462448"/>
                </a:lnTo>
                <a:lnTo>
                  <a:pt x="99737" y="492012"/>
                </a:lnTo>
                <a:lnTo>
                  <a:pt x="138370" y="514185"/>
                </a:lnTo>
                <a:lnTo>
                  <a:pt x="180285" y="528967"/>
                </a:lnTo>
                <a:lnTo>
                  <a:pt x="226240" y="533903"/>
                </a:lnTo>
                <a:lnTo>
                  <a:pt x="888801" y="533903"/>
                </a:lnTo>
                <a:lnTo>
                  <a:pt x="934504" y="528967"/>
                </a:lnTo>
                <a:lnTo>
                  <a:pt x="976671" y="514185"/>
                </a:lnTo>
                <a:lnTo>
                  <a:pt x="1015051" y="492012"/>
                </a:lnTo>
                <a:lnTo>
                  <a:pt x="1048634" y="462448"/>
                </a:lnTo>
                <a:lnTo>
                  <a:pt x="1062269" y="443567"/>
                </a:lnTo>
                <a:lnTo>
                  <a:pt x="1075904" y="425494"/>
                </a:lnTo>
                <a:lnTo>
                  <a:pt x="1095094" y="383603"/>
                </a:lnTo>
                <a:lnTo>
                  <a:pt x="1108729" y="336775"/>
                </a:lnTo>
                <a:lnTo>
                  <a:pt x="1113779" y="286656"/>
                </a:lnTo>
                <a:lnTo>
                  <a:pt x="1113779" y="249701"/>
                </a:lnTo>
                <a:lnTo>
                  <a:pt x="1108729" y="199610"/>
                </a:lnTo>
                <a:lnTo>
                  <a:pt x="1095094" y="152782"/>
                </a:lnTo>
                <a:lnTo>
                  <a:pt x="1075904" y="110891"/>
                </a:lnTo>
                <a:lnTo>
                  <a:pt x="1048634" y="73937"/>
                </a:lnTo>
                <a:lnTo>
                  <a:pt x="1015051" y="43536"/>
                </a:lnTo>
                <a:lnTo>
                  <a:pt x="976671" y="20527"/>
                </a:lnTo>
                <a:lnTo>
                  <a:pt x="934504" y="4936"/>
                </a:lnTo>
                <a:lnTo>
                  <a:pt x="911526" y="1645"/>
                </a:lnTo>
                <a:lnTo>
                  <a:pt x="888801" y="0"/>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1" hangingPunct="1">
              <a:buClr>
                <a:srgbClr val="000000"/>
              </a:buClr>
              <a:buSzPct val="100000"/>
              <a:buFont typeface="Times New Roman" panose="02020603050405020304" pitchFamily="18" charset="0"/>
              <a:buNone/>
            </a:pPr>
            <a:r>
              <a:rPr lang="en-US" altLang="en-US" i="1">
                <a:solidFill>
                  <a:srgbClr val="333399"/>
                </a:solidFill>
                <a:cs typeface="Arial" panose="020B0604020202020204" pitchFamily="34" charset="0"/>
              </a:rPr>
              <a:t>YES</a:t>
            </a:r>
            <a:endParaRPr lang="en-US" altLang="en-US">
              <a:cs typeface="Arial" panose="020B0604020202020204" pitchFamily="34" charset="0"/>
            </a:endParaRPr>
          </a:p>
        </p:txBody>
      </p:sp>
      <p:sp>
        <p:nvSpPr>
          <p:cNvPr id="91173" name="object 37">
            <a:extLst>
              <a:ext uri="{FF2B5EF4-FFF2-40B4-BE49-F238E27FC236}">
                <a16:creationId xmlns:a16="http://schemas.microsoft.com/office/drawing/2014/main" id="{5A2C03FC-557D-4DEE-BA95-1A3359853027}"/>
              </a:ext>
            </a:extLst>
          </p:cNvPr>
          <p:cNvSpPr>
            <a:spLocks/>
          </p:cNvSpPr>
          <p:nvPr/>
        </p:nvSpPr>
        <p:spPr bwMode="auto">
          <a:xfrm>
            <a:off x="8670925" y="4076700"/>
            <a:ext cx="1112838" cy="533400"/>
          </a:xfrm>
          <a:custGeom>
            <a:avLst/>
            <a:gdLst>
              <a:gd name="T0" fmla="*/ 224314 w 1113790"/>
              <a:gd name="T1" fmla="*/ 0 h 534035"/>
              <a:gd name="T2" fmla="*/ 178750 w 1113790"/>
              <a:gd name="T3" fmla="*/ 4876 h 534035"/>
              <a:gd name="T4" fmla="*/ 137192 w 1113790"/>
              <a:gd name="T5" fmla="*/ 20287 h 534035"/>
              <a:gd name="T6" fmla="*/ 98887 w 1113790"/>
              <a:gd name="T7" fmla="*/ 43021 h 534035"/>
              <a:gd name="T8" fmla="*/ 66342 w 1113790"/>
              <a:gd name="T9" fmla="*/ 73063 h 534035"/>
              <a:gd name="T10" fmla="*/ 51070 w 1113790"/>
              <a:gd name="T11" fmla="*/ 89296 h 534035"/>
              <a:gd name="T12" fmla="*/ 39302 w 1113790"/>
              <a:gd name="T13" fmla="*/ 109579 h 534035"/>
              <a:gd name="T14" fmla="*/ 27040 w 1113790"/>
              <a:gd name="T15" fmla="*/ 129065 h 534035"/>
              <a:gd name="T16" fmla="*/ 17777 w 1113790"/>
              <a:gd name="T17" fmla="*/ 150975 h 534035"/>
              <a:gd name="T18" fmla="*/ 10515 w 1113790"/>
              <a:gd name="T19" fmla="*/ 173712 h 534035"/>
              <a:gd name="T20" fmla="*/ 4252 w 1113790"/>
              <a:gd name="T21" fmla="*/ 197249 h 534035"/>
              <a:gd name="T22" fmla="*/ 1252 w 1113790"/>
              <a:gd name="T23" fmla="*/ 221585 h 534035"/>
              <a:gd name="T24" fmla="*/ 0 w 1113790"/>
              <a:gd name="T25" fmla="*/ 246748 h 534035"/>
              <a:gd name="T26" fmla="*/ 0 w 1113790"/>
              <a:gd name="T27" fmla="*/ 283266 h 534035"/>
              <a:gd name="T28" fmla="*/ 4252 w 1113790"/>
              <a:gd name="T29" fmla="*/ 332792 h 534035"/>
              <a:gd name="T30" fmla="*/ 17777 w 1113790"/>
              <a:gd name="T31" fmla="*/ 379066 h 534035"/>
              <a:gd name="T32" fmla="*/ 39302 w 1113790"/>
              <a:gd name="T33" fmla="*/ 420461 h 534035"/>
              <a:gd name="T34" fmla="*/ 66342 w 1113790"/>
              <a:gd name="T35" fmla="*/ 456978 h 534035"/>
              <a:gd name="T36" fmla="*/ 98887 w 1113790"/>
              <a:gd name="T37" fmla="*/ 486193 h 534035"/>
              <a:gd name="T38" fmla="*/ 137192 w 1113790"/>
              <a:gd name="T39" fmla="*/ 508104 h 534035"/>
              <a:gd name="T40" fmla="*/ 178750 w 1113790"/>
              <a:gd name="T41" fmla="*/ 522711 h 534035"/>
              <a:gd name="T42" fmla="*/ 224314 w 1113790"/>
              <a:gd name="T43" fmla="*/ 527588 h 534035"/>
              <a:gd name="T44" fmla="*/ 881233 w 1113790"/>
              <a:gd name="T45" fmla="*/ 527588 h 534035"/>
              <a:gd name="T46" fmla="*/ 926547 w 1113790"/>
              <a:gd name="T47" fmla="*/ 522711 h 534035"/>
              <a:gd name="T48" fmla="*/ 968355 w 1113790"/>
              <a:gd name="T49" fmla="*/ 508104 h 534035"/>
              <a:gd name="T50" fmla="*/ 1006408 w 1113790"/>
              <a:gd name="T51" fmla="*/ 486193 h 534035"/>
              <a:gd name="T52" fmla="*/ 1039706 w 1113790"/>
              <a:gd name="T53" fmla="*/ 456978 h 534035"/>
              <a:gd name="T54" fmla="*/ 1053224 w 1113790"/>
              <a:gd name="T55" fmla="*/ 438321 h 534035"/>
              <a:gd name="T56" fmla="*/ 1066743 w 1113790"/>
              <a:gd name="T57" fmla="*/ 420461 h 534035"/>
              <a:gd name="T58" fmla="*/ 1085770 w 1113790"/>
              <a:gd name="T59" fmla="*/ 379066 h 534035"/>
              <a:gd name="T60" fmla="*/ 1099289 w 1113790"/>
              <a:gd name="T61" fmla="*/ 332792 h 534035"/>
              <a:gd name="T62" fmla="*/ 1104295 w 1113790"/>
              <a:gd name="T63" fmla="*/ 283266 h 534035"/>
              <a:gd name="T64" fmla="*/ 1104295 w 1113790"/>
              <a:gd name="T65" fmla="*/ 246748 h 534035"/>
              <a:gd name="T66" fmla="*/ 1099289 w 1113790"/>
              <a:gd name="T67" fmla="*/ 197249 h 534035"/>
              <a:gd name="T68" fmla="*/ 1085770 w 1113790"/>
              <a:gd name="T69" fmla="*/ 150975 h 534035"/>
              <a:gd name="T70" fmla="*/ 1066743 w 1113790"/>
              <a:gd name="T71" fmla="*/ 109579 h 534035"/>
              <a:gd name="T72" fmla="*/ 1039706 w 1113790"/>
              <a:gd name="T73" fmla="*/ 73063 h 534035"/>
              <a:gd name="T74" fmla="*/ 1006408 w 1113790"/>
              <a:gd name="T75" fmla="*/ 43021 h 534035"/>
              <a:gd name="T76" fmla="*/ 968355 w 1113790"/>
              <a:gd name="T77" fmla="*/ 20287 h 534035"/>
              <a:gd name="T78" fmla="*/ 926547 w 1113790"/>
              <a:gd name="T79" fmla="*/ 4876 h 534035"/>
              <a:gd name="T80" fmla="*/ 881233 w 1113790"/>
              <a:gd name="T81" fmla="*/ 0 h 534035"/>
              <a:gd name="T82" fmla="*/ 224314 w 1113790"/>
              <a:gd name="T83" fmla="*/ 0 h 5340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13790" h="534035">
                <a:moveTo>
                  <a:pt x="226240" y="0"/>
                </a:moveTo>
                <a:lnTo>
                  <a:pt x="180285" y="4936"/>
                </a:lnTo>
                <a:lnTo>
                  <a:pt x="138370" y="20527"/>
                </a:lnTo>
                <a:lnTo>
                  <a:pt x="99737" y="43536"/>
                </a:lnTo>
                <a:lnTo>
                  <a:pt x="66912" y="73937"/>
                </a:lnTo>
                <a:lnTo>
                  <a:pt x="51510" y="90364"/>
                </a:lnTo>
                <a:lnTo>
                  <a:pt x="39642" y="110891"/>
                </a:lnTo>
                <a:lnTo>
                  <a:pt x="27270" y="130610"/>
                </a:lnTo>
                <a:lnTo>
                  <a:pt x="17927" y="152782"/>
                </a:lnTo>
                <a:lnTo>
                  <a:pt x="10605" y="175792"/>
                </a:lnTo>
                <a:lnTo>
                  <a:pt x="4292" y="199610"/>
                </a:lnTo>
                <a:lnTo>
                  <a:pt x="1262" y="224237"/>
                </a:lnTo>
                <a:lnTo>
                  <a:pt x="0" y="249701"/>
                </a:lnTo>
                <a:lnTo>
                  <a:pt x="0" y="286656"/>
                </a:lnTo>
                <a:lnTo>
                  <a:pt x="4292" y="336775"/>
                </a:lnTo>
                <a:lnTo>
                  <a:pt x="17927" y="383603"/>
                </a:lnTo>
                <a:lnTo>
                  <a:pt x="39642" y="425494"/>
                </a:lnTo>
                <a:lnTo>
                  <a:pt x="66912" y="462448"/>
                </a:lnTo>
                <a:lnTo>
                  <a:pt x="99737" y="492012"/>
                </a:lnTo>
                <a:lnTo>
                  <a:pt x="138370" y="514185"/>
                </a:lnTo>
                <a:lnTo>
                  <a:pt x="180285" y="528967"/>
                </a:lnTo>
                <a:lnTo>
                  <a:pt x="226240" y="533903"/>
                </a:lnTo>
                <a:lnTo>
                  <a:pt x="888801" y="533903"/>
                </a:lnTo>
                <a:lnTo>
                  <a:pt x="934504" y="528967"/>
                </a:lnTo>
                <a:lnTo>
                  <a:pt x="976671" y="514185"/>
                </a:lnTo>
                <a:lnTo>
                  <a:pt x="1015051" y="492012"/>
                </a:lnTo>
                <a:lnTo>
                  <a:pt x="1048634" y="462448"/>
                </a:lnTo>
                <a:lnTo>
                  <a:pt x="1062269" y="443567"/>
                </a:lnTo>
                <a:lnTo>
                  <a:pt x="1075904" y="425494"/>
                </a:lnTo>
                <a:lnTo>
                  <a:pt x="1095094" y="383603"/>
                </a:lnTo>
                <a:lnTo>
                  <a:pt x="1108729" y="336775"/>
                </a:lnTo>
                <a:lnTo>
                  <a:pt x="1113779" y="286656"/>
                </a:lnTo>
                <a:lnTo>
                  <a:pt x="1113779" y="249701"/>
                </a:lnTo>
                <a:lnTo>
                  <a:pt x="1108729" y="199610"/>
                </a:lnTo>
                <a:lnTo>
                  <a:pt x="1095094" y="152782"/>
                </a:lnTo>
                <a:lnTo>
                  <a:pt x="1075904" y="110891"/>
                </a:lnTo>
                <a:lnTo>
                  <a:pt x="1048634" y="73937"/>
                </a:lnTo>
                <a:lnTo>
                  <a:pt x="1015051" y="43536"/>
                </a:lnTo>
                <a:lnTo>
                  <a:pt x="976671" y="20527"/>
                </a:lnTo>
                <a:lnTo>
                  <a:pt x="934504" y="4936"/>
                </a:lnTo>
                <a:lnTo>
                  <a:pt x="888801" y="0"/>
                </a:lnTo>
                <a:lnTo>
                  <a:pt x="226240" y="0"/>
                </a:lnTo>
                <a:close/>
              </a:path>
            </a:pathLst>
          </a:custGeom>
          <a:noFill/>
          <a:ln w="41015">
            <a:solidFill>
              <a:srgbClr val="33996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74" name="object 39">
            <a:extLst>
              <a:ext uri="{FF2B5EF4-FFF2-40B4-BE49-F238E27FC236}">
                <a16:creationId xmlns:a16="http://schemas.microsoft.com/office/drawing/2014/main" id="{E87C6B4D-C4DC-4F90-9EC8-7C6A67C8C965}"/>
              </a:ext>
            </a:extLst>
          </p:cNvPr>
          <p:cNvSpPr>
            <a:spLocks/>
          </p:cNvSpPr>
          <p:nvPr/>
        </p:nvSpPr>
        <p:spPr bwMode="auto">
          <a:xfrm>
            <a:off x="8385176" y="5278439"/>
            <a:ext cx="1927225" cy="954087"/>
          </a:xfrm>
          <a:custGeom>
            <a:avLst/>
            <a:gdLst>
              <a:gd name="T0" fmla="*/ 400408 w 1927859"/>
              <a:gd name="T1" fmla="*/ 0 h 955039"/>
              <a:gd name="T2" fmla="*/ 320626 w 1927859"/>
              <a:gd name="T3" fmla="*/ 8946 h 955039"/>
              <a:gd name="T4" fmla="*/ 244622 w 1927859"/>
              <a:gd name="T5" fmla="*/ 34959 h 955039"/>
              <a:gd name="T6" fmla="*/ 176675 w 1927859"/>
              <a:gd name="T7" fmla="*/ 74804 h 955039"/>
              <a:gd name="T8" fmla="*/ 118032 w 1927859"/>
              <a:gd name="T9" fmla="*/ 127684 h 955039"/>
              <a:gd name="T10" fmla="*/ 67955 w 1927859"/>
              <a:gd name="T11" fmla="*/ 194344 h 955039"/>
              <a:gd name="T12" fmla="*/ 31462 w 1927859"/>
              <a:gd name="T13" fmla="*/ 268375 h 955039"/>
              <a:gd name="T14" fmla="*/ 7555 w 1927859"/>
              <a:gd name="T15" fmla="*/ 349697 h 955039"/>
              <a:gd name="T16" fmla="*/ 0 w 1927859"/>
              <a:gd name="T17" fmla="*/ 439138 h 955039"/>
              <a:gd name="T18" fmla="*/ 1262 w 1927859"/>
              <a:gd name="T19" fmla="*/ 550558 h 955039"/>
              <a:gd name="T20" fmla="*/ 18120 w 1927859"/>
              <a:gd name="T21" fmla="*/ 636768 h 955039"/>
              <a:gd name="T22" fmla="*/ 48320 w 1927859"/>
              <a:gd name="T23" fmla="*/ 716460 h 955039"/>
              <a:gd name="T24" fmla="*/ 92115 w 1927859"/>
              <a:gd name="T25" fmla="*/ 785576 h 955039"/>
              <a:gd name="T26" fmla="*/ 146475 w 1927859"/>
              <a:gd name="T27" fmla="*/ 845773 h 955039"/>
              <a:gd name="T28" fmla="*/ 210147 w 1927859"/>
              <a:gd name="T29" fmla="*/ 892109 h 955039"/>
              <a:gd name="T30" fmla="*/ 281114 w 1927859"/>
              <a:gd name="T31" fmla="*/ 924639 h 955039"/>
              <a:gd name="T32" fmla="*/ 359638 w 1927859"/>
              <a:gd name="T33" fmla="*/ 943360 h 955039"/>
              <a:gd name="T34" fmla="*/ 1519591 w 1927859"/>
              <a:gd name="T35" fmla="*/ 944988 h 955039"/>
              <a:gd name="T36" fmla="*/ 1601132 w 1927859"/>
              <a:gd name="T37" fmla="*/ 936843 h 955039"/>
              <a:gd name="T38" fmla="*/ 1677138 w 1927859"/>
              <a:gd name="T39" fmla="*/ 910003 h 955039"/>
              <a:gd name="T40" fmla="*/ 1745089 w 1927859"/>
              <a:gd name="T41" fmla="*/ 870157 h 955039"/>
              <a:gd name="T42" fmla="*/ 1803727 w 1927859"/>
              <a:gd name="T43" fmla="*/ 817304 h 955039"/>
              <a:gd name="T44" fmla="*/ 1853811 w 1927859"/>
              <a:gd name="T45" fmla="*/ 750618 h 955039"/>
              <a:gd name="T46" fmla="*/ 1890051 w 1927859"/>
              <a:gd name="T47" fmla="*/ 676613 h 955039"/>
              <a:gd name="T48" fmla="*/ 1914211 w 1927859"/>
              <a:gd name="T49" fmla="*/ 595291 h 955039"/>
              <a:gd name="T50" fmla="*/ 1921509 w 1927859"/>
              <a:gd name="T51" fmla="*/ 505824 h 955039"/>
              <a:gd name="T52" fmla="*/ 1920503 w 1927859"/>
              <a:gd name="T53" fmla="*/ 394402 h 955039"/>
              <a:gd name="T54" fmla="*/ 1903642 w 1927859"/>
              <a:gd name="T55" fmla="*/ 308222 h 955039"/>
              <a:gd name="T56" fmla="*/ 1873440 w 1927859"/>
              <a:gd name="T57" fmla="*/ 229329 h 955039"/>
              <a:gd name="T58" fmla="*/ 1829651 w 1927859"/>
              <a:gd name="T59" fmla="*/ 159385 h 955039"/>
              <a:gd name="T60" fmla="*/ 1775289 w 1927859"/>
              <a:gd name="T61" fmla="*/ 100016 h 955039"/>
              <a:gd name="T62" fmla="*/ 1711616 w 1927859"/>
              <a:gd name="T63" fmla="*/ 53650 h 955039"/>
              <a:gd name="T64" fmla="*/ 1638632 w 1927859"/>
              <a:gd name="T65" fmla="*/ 20327 h 955039"/>
              <a:gd name="T66" fmla="*/ 1560362 w 1927859"/>
              <a:gd name="T67" fmla="*/ 1625 h 9550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27859" h="955039">
                <a:moveTo>
                  <a:pt x="1524597" y="0"/>
                </a:moveTo>
                <a:lnTo>
                  <a:pt x="401728" y="0"/>
                </a:lnTo>
                <a:lnTo>
                  <a:pt x="360823" y="1645"/>
                </a:lnTo>
                <a:lnTo>
                  <a:pt x="321685" y="9036"/>
                </a:lnTo>
                <a:lnTo>
                  <a:pt x="282043" y="20527"/>
                </a:lnTo>
                <a:lnTo>
                  <a:pt x="245430" y="35309"/>
                </a:lnTo>
                <a:lnTo>
                  <a:pt x="210837" y="54190"/>
                </a:lnTo>
                <a:lnTo>
                  <a:pt x="177255" y="75554"/>
                </a:lnTo>
                <a:lnTo>
                  <a:pt x="146955" y="101018"/>
                </a:lnTo>
                <a:lnTo>
                  <a:pt x="118422" y="128964"/>
                </a:lnTo>
                <a:lnTo>
                  <a:pt x="92415" y="160982"/>
                </a:lnTo>
                <a:lnTo>
                  <a:pt x="68175" y="196291"/>
                </a:lnTo>
                <a:lnTo>
                  <a:pt x="48480" y="231628"/>
                </a:lnTo>
                <a:lnTo>
                  <a:pt x="31562" y="271065"/>
                </a:lnTo>
                <a:lnTo>
                  <a:pt x="18180" y="311311"/>
                </a:lnTo>
                <a:lnTo>
                  <a:pt x="7575" y="353202"/>
                </a:lnTo>
                <a:lnTo>
                  <a:pt x="1262" y="398356"/>
                </a:lnTo>
                <a:lnTo>
                  <a:pt x="0" y="443539"/>
                </a:lnTo>
                <a:lnTo>
                  <a:pt x="0" y="510894"/>
                </a:lnTo>
                <a:lnTo>
                  <a:pt x="1262" y="556076"/>
                </a:lnTo>
                <a:lnTo>
                  <a:pt x="7575" y="601258"/>
                </a:lnTo>
                <a:lnTo>
                  <a:pt x="18180" y="643150"/>
                </a:lnTo>
                <a:lnTo>
                  <a:pt x="31562" y="683395"/>
                </a:lnTo>
                <a:lnTo>
                  <a:pt x="48480" y="723641"/>
                </a:lnTo>
                <a:lnTo>
                  <a:pt x="68175" y="758141"/>
                </a:lnTo>
                <a:lnTo>
                  <a:pt x="92415" y="793450"/>
                </a:lnTo>
                <a:lnTo>
                  <a:pt x="118422" y="825496"/>
                </a:lnTo>
                <a:lnTo>
                  <a:pt x="146955" y="854251"/>
                </a:lnTo>
                <a:lnTo>
                  <a:pt x="177255" y="878878"/>
                </a:lnTo>
                <a:lnTo>
                  <a:pt x="210837" y="901051"/>
                </a:lnTo>
                <a:lnTo>
                  <a:pt x="245430" y="919124"/>
                </a:lnTo>
                <a:lnTo>
                  <a:pt x="282043" y="933906"/>
                </a:lnTo>
                <a:lnTo>
                  <a:pt x="321685" y="946233"/>
                </a:lnTo>
                <a:lnTo>
                  <a:pt x="360823" y="952815"/>
                </a:lnTo>
                <a:lnTo>
                  <a:pt x="401728" y="954461"/>
                </a:lnTo>
                <a:lnTo>
                  <a:pt x="1524597" y="954461"/>
                </a:lnTo>
                <a:lnTo>
                  <a:pt x="1565502" y="952815"/>
                </a:lnTo>
                <a:lnTo>
                  <a:pt x="1606407" y="946233"/>
                </a:lnTo>
                <a:lnTo>
                  <a:pt x="1644030" y="933906"/>
                </a:lnTo>
                <a:lnTo>
                  <a:pt x="1682663" y="919124"/>
                </a:lnTo>
                <a:lnTo>
                  <a:pt x="1717255" y="901051"/>
                </a:lnTo>
                <a:lnTo>
                  <a:pt x="1750838" y="878878"/>
                </a:lnTo>
                <a:lnTo>
                  <a:pt x="1781138" y="854251"/>
                </a:lnTo>
                <a:lnTo>
                  <a:pt x="1809670" y="825496"/>
                </a:lnTo>
                <a:lnTo>
                  <a:pt x="1835678" y="793450"/>
                </a:lnTo>
                <a:lnTo>
                  <a:pt x="1859918" y="758141"/>
                </a:lnTo>
                <a:lnTo>
                  <a:pt x="1879613" y="723641"/>
                </a:lnTo>
                <a:lnTo>
                  <a:pt x="1896278" y="683395"/>
                </a:lnTo>
                <a:lnTo>
                  <a:pt x="1909913" y="643150"/>
                </a:lnTo>
                <a:lnTo>
                  <a:pt x="1920518" y="601258"/>
                </a:lnTo>
                <a:lnTo>
                  <a:pt x="1926830" y="556076"/>
                </a:lnTo>
                <a:lnTo>
                  <a:pt x="1927840" y="510894"/>
                </a:lnTo>
                <a:lnTo>
                  <a:pt x="1927840" y="443539"/>
                </a:lnTo>
                <a:lnTo>
                  <a:pt x="1926830" y="398356"/>
                </a:lnTo>
                <a:lnTo>
                  <a:pt x="1920518" y="353202"/>
                </a:lnTo>
                <a:lnTo>
                  <a:pt x="1909913" y="311311"/>
                </a:lnTo>
                <a:lnTo>
                  <a:pt x="1896278" y="271065"/>
                </a:lnTo>
                <a:lnTo>
                  <a:pt x="1879613" y="231628"/>
                </a:lnTo>
                <a:lnTo>
                  <a:pt x="1859918" y="196291"/>
                </a:lnTo>
                <a:lnTo>
                  <a:pt x="1835678" y="160982"/>
                </a:lnTo>
                <a:lnTo>
                  <a:pt x="1809670" y="128964"/>
                </a:lnTo>
                <a:lnTo>
                  <a:pt x="1781138" y="101018"/>
                </a:lnTo>
                <a:lnTo>
                  <a:pt x="1750838" y="75554"/>
                </a:lnTo>
                <a:lnTo>
                  <a:pt x="1717255" y="54190"/>
                </a:lnTo>
                <a:lnTo>
                  <a:pt x="1682663" y="35309"/>
                </a:lnTo>
                <a:lnTo>
                  <a:pt x="1644030" y="20527"/>
                </a:lnTo>
                <a:lnTo>
                  <a:pt x="1606407" y="9036"/>
                </a:lnTo>
                <a:lnTo>
                  <a:pt x="1565502" y="1645"/>
                </a:lnTo>
                <a:lnTo>
                  <a:pt x="1524597" y="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75" name="object 40">
            <a:extLst>
              <a:ext uri="{FF2B5EF4-FFF2-40B4-BE49-F238E27FC236}">
                <a16:creationId xmlns:a16="http://schemas.microsoft.com/office/drawing/2014/main" id="{7127DEFC-A4D6-4BD5-85D9-A6A62FC7B73E}"/>
              </a:ext>
            </a:extLst>
          </p:cNvPr>
          <p:cNvSpPr>
            <a:spLocks/>
          </p:cNvSpPr>
          <p:nvPr/>
        </p:nvSpPr>
        <p:spPr bwMode="auto">
          <a:xfrm>
            <a:off x="8385176" y="5278439"/>
            <a:ext cx="1927225" cy="954087"/>
          </a:xfrm>
          <a:custGeom>
            <a:avLst/>
            <a:gdLst>
              <a:gd name="T0" fmla="*/ 359638 w 1927859"/>
              <a:gd name="T1" fmla="*/ 1625 h 955039"/>
              <a:gd name="T2" fmla="*/ 281114 w 1927859"/>
              <a:gd name="T3" fmla="*/ 20327 h 955039"/>
              <a:gd name="T4" fmla="*/ 210147 w 1927859"/>
              <a:gd name="T5" fmla="*/ 53650 h 955039"/>
              <a:gd name="T6" fmla="*/ 146475 w 1927859"/>
              <a:gd name="T7" fmla="*/ 100016 h 955039"/>
              <a:gd name="T8" fmla="*/ 92115 w 1927859"/>
              <a:gd name="T9" fmla="*/ 159385 h 955039"/>
              <a:gd name="T10" fmla="*/ 48320 w 1927859"/>
              <a:gd name="T11" fmla="*/ 229329 h 955039"/>
              <a:gd name="T12" fmla="*/ 18120 w 1927859"/>
              <a:gd name="T13" fmla="*/ 308222 h 955039"/>
              <a:gd name="T14" fmla="*/ 1262 w 1927859"/>
              <a:gd name="T15" fmla="*/ 394402 h 955039"/>
              <a:gd name="T16" fmla="*/ 0 w 1927859"/>
              <a:gd name="T17" fmla="*/ 505824 h 955039"/>
              <a:gd name="T18" fmla="*/ 7555 w 1927859"/>
              <a:gd name="T19" fmla="*/ 595291 h 955039"/>
              <a:gd name="T20" fmla="*/ 31462 w 1927859"/>
              <a:gd name="T21" fmla="*/ 676613 h 955039"/>
              <a:gd name="T22" fmla="*/ 67955 w 1927859"/>
              <a:gd name="T23" fmla="*/ 750618 h 955039"/>
              <a:gd name="T24" fmla="*/ 118032 w 1927859"/>
              <a:gd name="T25" fmla="*/ 817304 h 955039"/>
              <a:gd name="T26" fmla="*/ 176675 w 1927859"/>
              <a:gd name="T27" fmla="*/ 870157 h 955039"/>
              <a:gd name="T28" fmla="*/ 244622 w 1927859"/>
              <a:gd name="T29" fmla="*/ 910003 h 955039"/>
              <a:gd name="T30" fmla="*/ 320626 w 1927859"/>
              <a:gd name="T31" fmla="*/ 936843 h 955039"/>
              <a:gd name="T32" fmla="*/ 400408 w 1927859"/>
              <a:gd name="T33" fmla="*/ 944988 h 955039"/>
              <a:gd name="T34" fmla="*/ 1560362 w 1927859"/>
              <a:gd name="T35" fmla="*/ 943360 h 955039"/>
              <a:gd name="T36" fmla="*/ 1638632 w 1927859"/>
              <a:gd name="T37" fmla="*/ 924639 h 955039"/>
              <a:gd name="T38" fmla="*/ 1711616 w 1927859"/>
              <a:gd name="T39" fmla="*/ 892109 h 955039"/>
              <a:gd name="T40" fmla="*/ 1775289 w 1927859"/>
              <a:gd name="T41" fmla="*/ 845773 h 955039"/>
              <a:gd name="T42" fmla="*/ 1829651 w 1927859"/>
              <a:gd name="T43" fmla="*/ 785576 h 955039"/>
              <a:gd name="T44" fmla="*/ 1873440 w 1927859"/>
              <a:gd name="T45" fmla="*/ 716460 h 955039"/>
              <a:gd name="T46" fmla="*/ 1903642 w 1927859"/>
              <a:gd name="T47" fmla="*/ 636768 h 955039"/>
              <a:gd name="T48" fmla="*/ 1920503 w 1927859"/>
              <a:gd name="T49" fmla="*/ 550558 h 955039"/>
              <a:gd name="T50" fmla="*/ 1921509 w 1927859"/>
              <a:gd name="T51" fmla="*/ 439138 h 955039"/>
              <a:gd name="T52" fmla="*/ 1914211 w 1927859"/>
              <a:gd name="T53" fmla="*/ 349697 h 955039"/>
              <a:gd name="T54" fmla="*/ 1890051 w 1927859"/>
              <a:gd name="T55" fmla="*/ 268375 h 955039"/>
              <a:gd name="T56" fmla="*/ 1853811 w 1927859"/>
              <a:gd name="T57" fmla="*/ 194344 h 955039"/>
              <a:gd name="T58" fmla="*/ 1803727 w 1927859"/>
              <a:gd name="T59" fmla="*/ 127684 h 955039"/>
              <a:gd name="T60" fmla="*/ 1745089 w 1927859"/>
              <a:gd name="T61" fmla="*/ 74804 h 955039"/>
              <a:gd name="T62" fmla="*/ 1677138 w 1927859"/>
              <a:gd name="T63" fmla="*/ 34959 h 955039"/>
              <a:gd name="T64" fmla="*/ 1601132 w 1927859"/>
              <a:gd name="T65" fmla="*/ 8946 h 955039"/>
              <a:gd name="T66" fmla="*/ 1519591 w 1927859"/>
              <a:gd name="T67" fmla="*/ 0 h 9550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27859" h="955039">
                <a:moveTo>
                  <a:pt x="401728" y="0"/>
                </a:moveTo>
                <a:lnTo>
                  <a:pt x="360823" y="1645"/>
                </a:lnTo>
                <a:lnTo>
                  <a:pt x="321685" y="9036"/>
                </a:lnTo>
                <a:lnTo>
                  <a:pt x="282043" y="20527"/>
                </a:lnTo>
                <a:lnTo>
                  <a:pt x="245430" y="35309"/>
                </a:lnTo>
                <a:lnTo>
                  <a:pt x="210837" y="54190"/>
                </a:lnTo>
                <a:lnTo>
                  <a:pt x="177255" y="75554"/>
                </a:lnTo>
                <a:lnTo>
                  <a:pt x="146955" y="101018"/>
                </a:lnTo>
                <a:lnTo>
                  <a:pt x="118422" y="128964"/>
                </a:lnTo>
                <a:lnTo>
                  <a:pt x="92415" y="160982"/>
                </a:lnTo>
                <a:lnTo>
                  <a:pt x="68175" y="196291"/>
                </a:lnTo>
                <a:lnTo>
                  <a:pt x="48480" y="231628"/>
                </a:lnTo>
                <a:lnTo>
                  <a:pt x="31562" y="271065"/>
                </a:lnTo>
                <a:lnTo>
                  <a:pt x="18180" y="311311"/>
                </a:lnTo>
                <a:lnTo>
                  <a:pt x="7575" y="353202"/>
                </a:lnTo>
                <a:lnTo>
                  <a:pt x="1262" y="398356"/>
                </a:lnTo>
                <a:lnTo>
                  <a:pt x="0" y="443539"/>
                </a:lnTo>
                <a:lnTo>
                  <a:pt x="0" y="510894"/>
                </a:lnTo>
                <a:lnTo>
                  <a:pt x="1262" y="556076"/>
                </a:lnTo>
                <a:lnTo>
                  <a:pt x="7575" y="601258"/>
                </a:lnTo>
                <a:lnTo>
                  <a:pt x="18180" y="643150"/>
                </a:lnTo>
                <a:lnTo>
                  <a:pt x="31562" y="683395"/>
                </a:lnTo>
                <a:lnTo>
                  <a:pt x="48480" y="723641"/>
                </a:lnTo>
                <a:lnTo>
                  <a:pt x="68175" y="758141"/>
                </a:lnTo>
                <a:lnTo>
                  <a:pt x="92415" y="793450"/>
                </a:lnTo>
                <a:lnTo>
                  <a:pt x="118422" y="825496"/>
                </a:lnTo>
                <a:lnTo>
                  <a:pt x="146955" y="854251"/>
                </a:lnTo>
                <a:lnTo>
                  <a:pt x="177255" y="878878"/>
                </a:lnTo>
                <a:lnTo>
                  <a:pt x="210837" y="901051"/>
                </a:lnTo>
                <a:lnTo>
                  <a:pt x="245430" y="919124"/>
                </a:lnTo>
                <a:lnTo>
                  <a:pt x="282043" y="933906"/>
                </a:lnTo>
                <a:lnTo>
                  <a:pt x="321685" y="946233"/>
                </a:lnTo>
                <a:lnTo>
                  <a:pt x="360823" y="952815"/>
                </a:lnTo>
                <a:lnTo>
                  <a:pt x="401728" y="954461"/>
                </a:lnTo>
                <a:lnTo>
                  <a:pt x="1524597" y="954461"/>
                </a:lnTo>
                <a:lnTo>
                  <a:pt x="1565502" y="952815"/>
                </a:lnTo>
                <a:lnTo>
                  <a:pt x="1606407" y="946233"/>
                </a:lnTo>
                <a:lnTo>
                  <a:pt x="1644030" y="933906"/>
                </a:lnTo>
                <a:lnTo>
                  <a:pt x="1682663" y="919124"/>
                </a:lnTo>
                <a:lnTo>
                  <a:pt x="1717255" y="901051"/>
                </a:lnTo>
                <a:lnTo>
                  <a:pt x="1750838" y="878878"/>
                </a:lnTo>
                <a:lnTo>
                  <a:pt x="1781138" y="854251"/>
                </a:lnTo>
                <a:lnTo>
                  <a:pt x="1809670" y="825496"/>
                </a:lnTo>
                <a:lnTo>
                  <a:pt x="1835678" y="793450"/>
                </a:lnTo>
                <a:lnTo>
                  <a:pt x="1859918" y="758141"/>
                </a:lnTo>
                <a:lnTo>
                  <a:pt x="1879613" y="723641"/>
                </a:lnTo>
                <a:lnTo>
                  <a:pt x="1896278" y="683395"/>
                </a:lnTo>
                <a:lnTo>
                  <a:pt x="1909913" y="643150"/>
                </a:lnTo>
                <a:lnTo>
                  <a:pt x="1920518" y="601258"/>
                </a:lnTo>
                <a:lnTo>
                  <a:pt x="1926830" y="556076"/>
                </a:lnTo>
                <a:lnTo>
                  <a:pt x="1927840" y="510894"/>
                </a:lnTo>
                <a:lnTo>
                  <a:pt x="1927840" y="443539"/>
                </a:lnTo>
                <a:lnTo>
                  <a:pt x="1926830" y="398356"/>
                </a:lnTo>
                <a:lnTo>
                  <a:pt x="1920518" y="353202"/>
                </a:lnTo>
                <a:lnTo>
                  <a:pt x="1909913" y="311311"/>
                </a:lnTo>
                <a:lnTo>
                  <a:pt x="1896278" y="271065"/>
                </a:lnTo>
                <a:lnTo>
                  <a:pt x="1879613" y="231628"/>
                </a:lnTo>
                <a:lnTo>
                  <a:pt x="1859918" y="196291"/>
                </a:lnTo>
                <a:lnTo>
                  <a:pt x="1835678" y="160982"/>
                </a:lnTo>
                <a:lnTo>
                  <a:pt x="1809670" y="128964"/>
                </a:lnTo>
                <a:lnTo>
                  <a:pt x="1781138" y="101018"/>
                </a:lnTo>
                <a:lnTo>
                  <a:pt x="1750838" y="75554"/>
                </a:lnTo>
                <a:lnTo>
                  <a:pt x="1717255" y="54190"/>
                </a:lnTo>
                <a:lnTo>
                  <a:pt x="1682663" y="35309"/>
                </a:lnTo>
                <a:lnTo>
                  <a:pt x="1644030" y="20527"/>
                </a:lnTo>
                <a:lnTo>
                  <a:pt x="1606407" y="9036"/>
                </a:lnTo>
                <a:lnTo>
                  <a:pt x="1565502" y="1645"/>
                </a:lnTo>
                <a:lnTo>
                  <a:pt x="1524597" y="0"/>
                </a:lnTo>
                <a:lnTo>
                  <a:pt x="401728" y="0"/>
                </a:lnTo>
                <a:close/>
              </a:path>
            </a:pathLst>
          </a:custGeom>
          <a:noFill/>
          <a:ln w="40976">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76" name="object 41">
            <a:extLst>
              <a:ext uri="{FF2B5EF4-FFF2-40B4-BE49-F238E27FC236}">
                <a16:creationId xmlns:a16="http://schemas.microsoft.com/office/drawing/2014/main" id="{BDD58980-1381-4EEE-A965-F20965111A3C}"/>
              </a:ext>
            </a:extLst>
          </p:cNvPr>
          <p:cNvSpPr>
            <a:spLocks/>
          </p:cNvSpPr>
          <p:nvPr/>
        </p:nvSpPr>
        <p:spPr bwMode="auto">
          <a:xfrm>
            <a:off x="7773989" y="5189539"/>
            <a:ext cx="433387" cy="320675"/>
          </a:xfrm>
          <a:custGeom>
            <a:avLst/>
            <a:gdLst>
              <a:gd name="T0" fmla="*/ 435710 w 433070"/>
              <a:gd name="T1" fmla="*/ 320347 h 320675"/>
              <a:gd name="T2" fmla="*/ 0 w 433070"/>
              <a:gd name="T3" fmla="*/ 0 h 320675"/>
              <a:gd name="T4" fmla="*/ 0 60000 65536"/>
              <a:gd name="T5" fmla="*/ 0 60000 65536"/>
            </a:gdLst>
            <a:ahLst/>
            <a:cxnLst>
              <a:cxn ang="T4">
                <a:pos x="T0" y="T1"/>
              </a:cxn>
              <a:cxn ang="T5">
                <a:pos x="T2" y="T3"/>
              </a:cxn>
            </a:cxnLst>
            <a:rect l="0" t="0" r="r" b="b"/>
            <a:pathLst>
              <a:path w="433070" h="320675">
                <a:moveTo>
                  <a:pt x="432533" y="320347"/>
                </a:moveTo>
                <a:lnTo>
                  <a:pt x="0" y="0"/>
                </a:lnTo>
              </a:path>
            </a:pathLst>
          </a:custGeom>
          <a:noFill/>
          <a:ln w="19184">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77" name="object 42">
            <a:extLst>
              <a:ext uri="{FF2B5EF4-FFF2-40B4-BE49-F238E27FC236}">
                <a16:creationId xmlns:a16="http://schemas.microsoft.com/office/drawing/2014/main" id="{40FF1C4E-A45C-4939-93DC-A476F088B01F}"/>
              </a:ext>
            </a:extLst>
          </p:cNvPr>
          <p:cNvSpPr>
            <a:spLocks/>
          </p:cNvSpPr>
          <p:nvPr/>
        </p:nvSpPr>
        <p:spPr bwMode="auto">
          <a:xfrm>
            <a:off x="8148638" y="5414963"/>
            <a:ext cx="222250" cy="214312"/>
          </a:xfrm>
          <a:custGeom>
            <a:avLst/>
            <a:gdLst>
              <a:gd name="T0" fmla="*/ 113545 w 221615"/>
              <a:gd name="T1" fmla="*/ 0 h 214629"/>
              <a:gd name="T2" fmla="*/ 0 w 221615"/>
              <a:gd name="T3" fmla="*/ 180495 h 214629"/>
              <a:gd name="T4" fmla="*/ 227610 w 221615"/>
              <a:gd name="T5" fmla="*/ 211247 h 214629"/>
              <a:gd name="T6" fmla="*/ 113545 w 221615"/>
              <a:gd name="T7" fmla="*/ 0 h 2146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1615" h="214629">
                <a:moveTo>
                  <a:pt x="110342" y="0"/>
                </a:moveTo>
                <a:lnTo>
                  <a:pt x="0" y="183183"/>
                </a:lnTo>
                <a:lnTo>
                  <a:pt x="221190" y="214392"/>
                </a:lnTo>
                <a:lnTo>
                  <a:pt x="110342"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78" name="object 43">
            <a:extLst>
              <a:ext uri="{FF2B5EF4-FFF2-40B4-BE49-F238E27FC236}">
                <a16:creationId xmlns:a16="http://schemas.microsoft.com/office/drawing/2014/main" id="{366EF62C-490E-42F8-94C6-F93E89DF70E1}"/>
              </a:ext>
            </a:extLst>
          </p:cNvPr>
          <p:cNvSpPr>
            <a:spLocks/>
          </p:cNvSpPr>
          <p:nvPr/>
        </p:nvSpPr>
        <p:spPr bwMode="auto">
          <a:xfrm>
            <a:off x="2484439" y="3922714"/>
            <a:ext cx="200025" cy="219075"/>
          </a:xfrm>
          <a:custGeom>
            <a:avLst/>
            <a:gdLst>
              <a:gd name="T0" fmla="*/ 0 w 199390"/>
              <a:gd name="T1" fmla="*/ 0 h 219710"/>
              <a:gd name="T2" fmla="*/ 0 w 199390"/>
              <a:gd name="T3" fmla="*/ 213044 h 219710"/>
              <a:gd name="T4" fmla="*/ 205349 w 199390"/>
              <a:gd name="T5" fmla="*/ 106915 h 219710"/>
              <a:gd name="T6" fmla="*/ 0 w 199390"/>
              <a:gd name="T7" fmla="*/ 0 h 219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90" h="219710">
                <a:moveTo>
                  <a:pt x="0" y="0"/>
                </a:moveTo>
                <a:lnTo>
                  <a:pt x="0" y="219301"/>
                </a:lnTo>
                <a:lnTo>
                  <a:pt x="198919" y="1100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79" name="object 44">
            <a:extLst>
              <a:ext uri="{FF2B5EF4-FFF2-40B4-BE49-F238E27FC236}">
                <a16:creationId xmlns:a16="http://schemas.microsoft.com/office/drawing/2014/main" id="{41772369-98D5-484C-97EA-4FE3D2CF3478}"/>
              </a:ext>
            </a:extLst>
          </p:cNvPr>
          <p:cNvSpPr txBox="1">
            <a:spLocks noChangeArrowheads="1"/>
          </p:cNvSpPr>
          <p:nvPr/>
        </p:nvSpPr>
        <p:spPr bwMode="auto">
          <a:xfrm>
            <a:off x="2036764" y="1401764"/>
            <a:ext cx="8169275" cy="235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Để kiểm tra xem thuộc tính của hành vi có thỏa mãn yêu cầu, thuộc tính miền hoặc giả thiết</a:t>
            </a:r>
            <a:endParaRPr lang="en-US" altLang="en-US">
              <a:solidFill>
                <a:schemeClr val="bg1"/>
              </a:solidFill>
              <a:latin typeface="Comic Sans MS" panose="030F0702030302020204" pitchFamily="66" charset="0"/>
            </a:endParaRPr>
          </a:p>
          <a:p>
            <a:pPr>
              <a:lnSpc>
                <a:spcPct val="100000"/>
              </a:lnSpc>
              <a:spcBef>
                <a:spcPts val="105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Bằng cách tìm kiếm toàn diện thông qua mô hình vi phạm thuộc tính</a:t>
            </a:r>
            <a:endParaRPr lang="en-US" altLang="en-US">
              <a:solidFill>
                <a:schemeClr val="bg1"/>
              </a:solidFill>
              <a:latin typeface="Comic Sans MS" panose="030F0702030302020204" pitchFamily="66" charset="0"/>
            </a:endParaRPr>
          </a:p>
          <a:p>
            <a:pPr>
              <a:lnSpc>
                <a:spcPct val="100000"/>
              </a:lnSpc>
              <a:spcBef>
                <a:spcPts val="105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tạo ra phản ví dụ = lần theo sai phạm</a:t>
            </a:r>
            <a:endParaRPr lang="en-US" altLang="en-US">
              <a:solidFill>
                <a:schemeClr val="bg1"/>
              </a:solidFill>
              <a:latin typeface="Comic Sans MS" panose="030F0702030302020204" pitchFamily="66" charset="0"/>
            </a:endParaRPr>
          </a:p>
          <a:p>
            <a:pPr>
              <a:lnSpc>
                <a:spcPct val="100000"/>
              </a:lnSpc>
              <a:spcBef>
                <a:spcPts val="600"/>
              </a:spcBef>
            </a:pPr>
            <a:r>
              <a:rPr lang="en-US" altLang="en-US" sz="2000">
                <a:solidFill>
                  <a:srgbClr val="800080"/>
                </a:solidFill>
                <a:latin typeface="Comic Sans MS" panose="030F0702030302020204" pitchFamily="66" charset="0"/>
              </a:rPr>
              <a:t>–	</a:t>
            </a:r>
            <a:r>
              <a:rPr lang="en-US" altLang="en-US" sz="2000">
                <a:solidFill>
                  <a:srgbClr val="009999"/>
                </a:solidFill>
                <a:latin typeface="Comic Sans MS" panose="030F0702030302020204" pitchFamily="66" charset="0"/>
              </a:rPr>
              <a:t>Rất có ích để gỡ lỗi mô hình</a:t>
            </a:r>
            <a:endParaRPr lang="en-US" altLang="en-US" sz="1600">
              <a:solidFill>
                <a:schemeClr val="bg1"/>
              </a:solidFill>
              <a:latin typeface="Arial" panose="020B0604020202020204" pitchFamily="34" charset="0"/>
              <a:cs typeface="Arial" panose="020B0604020202020204" pitchFamily="34" charset="0"/>
            </a:endParaRPr>
          </a:p>
        </p:txBody>
      </p:sp>
      <p:sp>
        <p:nvSpPr>
          <p:cNvPr id="91180" name="object 45">
            <a:extLst>
              <a:ext uri="{FF2B5EF4-FFF2-40B4-BE49-F238E27FC236}">
                <a16:creationId xmlns:a16="http://schemas.microsoft.com/office/drawing/2014/main" id="{A4F6D8D1-E6F4-4236-9D0F-1939696695B8}"/>
              </a:ext>
            </a:extLst>
          </p:cNvPr>
          <p:cNvSpPr txBox="1">
            <a:spLocks noChangeArrowheads="1"/>
          </p:cNvSpPr>
          <p:nvPr/>
        </p:nvSpPr>
        <p:spPr bwMode="auto">
          <a:xfrm>
            <a:off x="8426451" y="5373689"/>
            <a:ext cx="18002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7938">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algn="ctr" eaLnBrk="1" hangingPunct="1">
              <a:buClr>
                <a:srgbClr val="000000"/>
              </a:buClr>
              <a:buSzPct val="100000"/>
              <a:buFont typeface="Times New Roman" panose="02020603050405020304" pitchFamily="18" charset="0"/>
              <a:buNone/>
            </a:pPr>
            <a:r>
              <a:rPr lang="en-US" altLang="en-US" sz="1600" b="1" i="1">
                <a:solidFill>
                  <a:srgbClr val="FF0000"/>
                </a:solidFill>
                <a:cs typeface="Arial" panose="020B0604020202020204" pitchFamily="34" charset="0"/>
              </a:rPr>
              <a:t>NO </a:t>
            </a:r>
            <a:endParaRPr lang="en-US" altLang="en-US" sz="1600">
              <a:cs typeface="Arial" panose="020B0604020202020204" pitchFamily="34" charset="0"/>
            </a:endParaRPr>
          </a:p>
          <a:p>
            <a:pPr algn="ctr">
              <a:spcBef>
                <a:spcPts val="413"/>
              </a:spcBef>
              <a:buClr>
                <a:srgbClr val="000000"/>
              </a:buClr>
              <a:buSzPct val="100000"/>
            </a:pPr>
            <a:r>
              <a:rPr lang="en-US" altLang="en-US" sz="1400" i="1">
                <a:solidFill>
                  <a:srgbClr val="FF0000"/>
                </a:solidFill>
                <a:cs typeface="Arial" panose="020B0604020202020204" pitchFamily="34" charset="0"/>
              </a:rPr>
              <a:t>+ </a:t>
            </a:r>
            <a:r>
              <a:rPr lang="en-US" altLang="en-US" sz="1400" b="1" i="1">
                <a:solidFill>
                  <a:srgbClr val="FF0000"/>
                </a:solidFill>
                <a:cs typeface="Arial" panose="020B0604020202020204" pitchFamily="34" charset="0"/>
              </a:rPr>
              <a:t>phản chứng:</a:t>
            </a:r>
            <a:endParaRPr lang="en-US" altLang="en-US" sz="1400">
              <a:cs typeface="Arial" panose="020B0604020202020204" pitchFamily="34" charset="0"/>
            </a:endParaRPr>
          </a:p>
          <a:p>
            <a:pPr algn="ctr">
              <a:spcBef>
                <a:spcPts val="450"/>
              </a:spcBef>
              <a:buClr>
                <a:srgbClr val="000000"/>
              </a:buClr>
              <a:buSzPct val="100000"/>
            </a:pPr>
            <a:r>
              <a:rPr lang="en-US" altLang="en-US" sz="1400" i="1">
                <a:solidFill>
                  <a:srgbClr val="FF0000"/>
                </a:solidFill>
                <a:cs typeface="Arial" panose="020B0604020202020204" pitchFamily="34" charset="0"/>
              </a:rPr>
              <a:t>Lần theo sai phạm</a:t>
            </a:r>
            <a:endParaRPr lang="en-US" altLang="en-US" sz="1400">
              <a:cs typeface="Arial" panose="020B0604020202020204" pitchFamily="34" charset="0"/>
            </a:endParaRPr>
          </a:p>
        </p:txBody>
      </p:sp>
      <p:sp>
        <p:nvSpPr>
          <p:cNvPr id="91181" name="object 46">
            <a:extLst>
              <a:ext uri="{FF2B5EF4-FFF2-40B4-BE49-F238E27FC236}">
                <a16:creationId xmlns:a16="http://schemas.microsoft.com/office/drawing/2014/main" id="{74D07FA1-18B8-4DC0-A5ED-7383F3C11EBF}"/>
              </a:ext>
            </a:extLst>
          </p:cNvPr>
          <p:cNvSpPr>
            <a:spLocks noChangeArrowheads="1"/>
          </p:cNvSpPr>
          <p:nvPr/>
        </p:nvSpPr>
        <p:spPr bwMode="auto">
          <a:xfrm>
            <a:off x="2069285" y="250511"/>
            <a:ext cx="714375" cy="714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 name="Slide Number Placeholder 1">
            <a:extLst>
              <a:ext uri="{FF2B5EF4-FFF2-40B4-BE49-F238E27FC236}">
                <a16:creationId xmlns:a16="http://schemas.microsoft.com/office/drawing/2014/main" id="{73968453-330D-47D1-8369-3FF02F78C66F}"/>
              </a:ext>
            </a:extLst>
          </p:cNvPr>
          <p:cNvSpPr>
            <a:spLocks noGrp="1"/>
          </p:cNvSpPr>
          <p:nvPr>
            <p:ph type="sldNum" sz="quarter" idx="12"/>
          </p:nvPr>
        </p:nvSpPr>
        <p:spPr/>
        <p:txBody>
          <a:bodyPr/>
          <a:lstStyle/>
          <a:p>
            <a:fld id="{BF1D70A4-F7F0-4D7F-A7A8-6127ED912B67}"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object 2">
            <a:extLst>
              <a:ext uri="{FF2B5EF4-FFF2-40B4-BE49-F238E27FC236}">
                <a16:creationId xmlns:a16="http://schemas.microsoft.com/office/drawing/2014/main" id="{06B480B4-3706-49A6-BCC8-0D8EE6C41E14}"/>
              </a:ext>
            </a:extLst>
          </p:cNvPr>
          <p:cNvSpPr>
            <a:spLocks noGrp="1"/>
          </p:cNvSpPr>
          <p:nvPr>
            <p:ph type="title"/>
          </p:nvPr>
        </p:nvSpPr>
        <p:spPr>
          <a:xfrm>
            <a:off x="2491853" y="110188"/>
            <a:ext cx="7824246" cy="694676"/>
          </a:xfrm>
        </p:spPr>
        <p:txBody>
          <a:bodyPr vert="horz" wrap="square" lIns="0" tIns="139318" rIns="0" bIns="0" rtlCol="0" anchor="t">
            <a:spAutoFit/>
          </a:bodyPr>
          <a:lstStyle/>
          <a:p>
            <a:pPr marL="377825"/>
            <a:r>
              <a:rPr lang="en-US" altLang="en-US">
                <a:latin typeface="Comic Sans MS" panose="030F0702030302020204" pitchFamily="66" charset="0"/>
              </a:rPr>
              <a:t>Sử dụng kiểm tra mô hình: ví dụ</a:t>
            </a:r>
          </a:p>
        </p:txBody>
      </p:sp>
      <p:sp>
        <p:nvSpPr>
          <p:cNvPr id="4" name="object 4">
            <a:extLst>
              <a:ext uri="{FF2B5EF4-FFF2-40B4-BE49-F238E27FC236}">
                <a16:creationId xmlns:a16="http://schemas.microsoft.com/office/drawing/2014/main" id="{FA7A864D-2C97-470C-A571-98646E500517}"/>
              </a:ext>
            </a:extLst>
          </p:cNvPr>
          <p:cNvSpPr txBox="1"/>
          <p:nvPr/>
        </p:nvSpPr>
        <p:spPr>
          <a:xfrm>
            <a:off x="2070101" y="1023939"/>
            <a:ext cx="1535113" cy="338137"/>
          </a:xfrm>
          <a:prstGeom prst="rect">
            <a:avLst/>
          </a:prstGeom>
        </p:spPr>
        <p:txBody>
          <a:bodyPr lIns="0" tIns="0" rIns="0" bIns="0">
            <a:spAutoFit/>
          </a:bodyPr>
          <a:lstStyle/>
          <a:p>
            <a:pPr marL="355600" indent="-342900">
              <a:buClr>
                <a:srgbClr val="800080"/>
              </a:buClr>
              <a:buSzPct val="68181"/>
              <a:buFont typeface="Wingdings"/>
              <a:buChar char=""/>
              <a:tabLst>
                <a:tab pos="355600" algn="l"/>
              </a:tabLst>
              <a:defRPr/>
            </a:pPr>
            <a:r>
              <a:rPr lang="en-US" sz="2200" spc="-10" dirty="0" err="1">
                <a:solidFill>
                  <a:srgbClr val="35216F"/>
                </a:solidFill>
                <a:latin typeface="Comic Sans MS"/>
                <a:cs typeface="Comic Sans MS"/>
              </a:rPr>
              <a:t>Mô</a:t>
            </a:r>
            <a:r>
              <a:rPr lang="en-US" sz="2200" spc="-10" dirty="0">
                <a:solidFill>
                  <a:srgbClr val="35216F"/>
                </a:solidFill>
                <a:latin typeface="Comic Sans MS"/>
                <a:cs typeface="Comic Sans MS"/>
              </a:rPr>
              <a:t> </a:t>
            </a:r>
            <a:r>
              <a:rPr lang="en-US" sz="2200" spc="-10" dirty="0" err="1">
                <a:solidFill>
                  <a:srgbClr val="35216F"/>
                </a:solidFill>
                <a:latin typeface="Comic Sans MS"/>
                <a:cs typeface="Comic Sans MS"/>
              </a:rPr>
              <a:t>hình</a:t>
            </a:r>
            <a:r>
              <a:rPr sz="2200" spc="-10" dirty="0">
                <a:solidFill>
                  <a:srgbClr val="35216F"/>
                </a:solidFill>
                <a:latin typeface="Comic Sans MS"/>
                <a:cs typeface="Comic Sans MS"/>
              </a:rPr>
              <a:t>:</a:t>
            </a:r>
            <a:endParaRPr sz="2200" dirty="0">
              <a:latin typeface="Comic Sans MS"/>
              <a:cs typeface="Comic Sans MS"/>
            </a:endParaRPr>
          </a:p>
        </p:txBody>
      </p:sp>
      <p:sp>
        <p:nvSpPr>
          <p:cNvPr id="93188" name="object 5">
            <a:extLst>
              <a:ext uri="{FF2B5EF4-FFF2-40B4-BE49-F238E27FC236}">
                <a16:creationId xmlns:a16="http://schemas.microsoft.com/office/drawing/2014/main" id="{C1A93B4F-2571-4334-9A76-1F1054236127}"/>
              </a:ext>
            </a:extLst>
          </p:cNvPr>
          <p:cNvSpPr>
            <a:spLocks noChangeArrowheads="1"/>
          </p:cNvSpPr>
          <p:nvPr/>
        </p:nvSpPr>
        <p:spPr bwMode="auto">
          <a:xfrm>
            <a:off x="1290639" y="92075"/>
            <a:ext cx="714375" cy="714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3189" name="object 6">
            <a:extLst>
              <a:ext uri="{FF2B5EF4-FFF2-40B4-BE49-F238E27FC236}">
                <a16:creationId xmlns:a16="http://schemas.microsoft.com/office/drawing/2014/main" id="{8F3BBA36-9CA7-4B1D-B174-3AFD8C63FCEB}"/>
              </a:ext>
            </a:extLst>
          </p:cNvPr>
          <p:cNvSpPr txBox="1">
            <a:spLocks noChangeArrowheads="1"/>
          </p:cNvSpPr>
          <p:nvPr/>
        </p:nvSpPr>
        <p:spPr bwMode="auto">
          <a:xfrm>
            <a:off x="2005014" y="3622676"/>
            <a:ext cx="80062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tabLst>
                <a:tab pos="355600" algn="l"/>
              </a:tabLst>
              <a:defRPr>
                <a:solidFill>
                  <a:schemeClr val="bg1"/>
                </a:solidFill>
                <a:latin typeface="Arial" panose="020B0604020202020204" pitchFamily="34" charset="0"/>
                <a:cs typeface="Source Han Sans CN Regular" charset="0"/>
              </a:defRPr>
            </a:lvl1pPr>
            <a:lvl2pPr marL="1184275" indent="-284163">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Thuộc tính đích:</a:t>
            </a:r>
            <a:endParaRPr lang="en-US" altLang="en-US" sz="2200">
              <a:latin typeface="Comic Sans MS" panose="030F0702030302020204" pitchFamily="66" charset="0"/>
            </a:endParaRPr>
          </a:p>
          <a:p>
            <a:pPr lvl="1">
              <a:spcBef>
                <a:spcPts val="163"/>
              </a:spcBef>
              <a:buClr>
                <a:srgbClr val="009999"/>
              </a:buClr>
              <a:buSzPct val="100000"/>
              <a:buFont typeface="Wingdings" panose="05000000000000000000" pitchFamily="2" charset="2"/>
              <a:buChar char=""/>
            </a:pPr>
            <a:r>
              <a:rPr lang="en-US" altLang="en-US" sz="2000">
                <a:solidFill>
                  <a:srgbClr val="009999"/>
                </a:solidFill>
                <a:latin typeface="Comic Sans MS" panose="030F0702030302020204" pitchFamily="66" charset="0"/>
              </a:rPr>
              <a:t>(</a:t>
            </a:r>
            <a:r>
              <a:rPr lang="en-US" altLang="en-US" sz="2000">
                <a:solidFill>
                  <a:srgbClr val="009999"/>
                </a:solidFill>
                <a:cs typeface="Arial" panose="020B0604020202020204" pitchFamily="34" charset="0"/>
              </a:rPr>
              <a:t>MovementState = ‘moving’ </a:t>
            </a:r>
            <a:r>
              <a:rPr lang="en-US" altLang="en-US" sz="2000" b="1">
                <a:solidFill>
                  <a:srgbClr val="009999"/>
                </a:solidFill>
                <a:latin typeface="Symbol" panose="05050102010706020507" pitchFamily="18" charset="2"/>
              </a:rPr>
              <a:t></a:t>
            </a:r>
            <a:r>
              <a:rPr lang="en-US" altLang="en-US" sz="2000" b="1">
                <a:solidFill>
                  <a:srgbClr val="009999"/>
                </a:solidFill>
                <a:latin typeface="Times New Roman" panose="02020603050405020304" pitchFamily="18" charset="0"/>
                <a:cs typeface="Times New Roman" panose="02020603050405020304" pitchFamily="18" charset="0"/>
              </a:rPr>
              <a:t>	</a:t>
            </a:r>
            <a:r>
              <a:rPr lang="en-US" altLang="en-US" sz="2000">
                <a:solidFill>
                  <a:srgbClr val="009999"/>
                </a:solidFill>
                <a:cs typeface="Arial" panose="020B0604020202020204" pitchFamily="34" charset="0"/>
              </a:rPr>
              <a:t>DoorsState = ‘closed’</a:t>
            </a:r>
            <a:r>
              <a:rPr lang="en-US" altLang="en-US" sz="2000">
                <a:solidFill>
                  <a:srgbClr val="009999"/>
                </a:solidFill>
                <a:latin typeface="Comic Sans MS" panose="030F0702030302020204" pitchFamily="66" charset="0"/>
              </a:rPr>
              <a:t>)	</a:t>
            </a:r>
            <a:r>
              <a:rPr lang="en-US" altLang="en-US" sz="2400">
                <a:solidFill>
                  <a:srgbClr val="800080"/>
                </a:solidFill>
                <a:latin typeface="Comic Sans MS" panose="030F0702030302020204" pitchFamily="66" charset="0"/>
              </a:rPr>
              <a:t>?</a:t>
            </a:r>
            <a:endParaRPr lang="en-US" altLang="en-US" sz="2400">
              <a:latin typeface="Comic Sans MS" panose="030F0702030302020204" pitchFamily="66" charset="0"/>
            </a:endParaRPr>
          </a:p>
          <a:p>
            <a:pPr>
              <a:spcBef>
                <a:spcPts val="1038"/>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Tạo ra dấu vết phản chứng:</a:t>
            </a:r>
            <a:endParaRPr lang="en-US" altLang="en-US" sz="2200">
              <a:latin typeface="Comic Sans MS" panose="030F0702030302020204" pitchFamily="66" charset="0"/>
            </a:endParaRPr>
          </a:p>
        </p:txBody>
      </p:sp>
      <p:sp>
        <p:nvSpPr>
          <p:cNvPr id="93190" name="object 8">
            <a:extLst>
              <a:ext uri="{FF2B5EF4-FFF2-40B4-BE49-F238E27FC236}">
                <a16:creationId xmlns:a16="http://schemas.microsoft.com/office/drawing/2014/main" id="{1F9B9029-1E1F-4E9A-9EC3-63E0A4185E14}"/>
              </a:ext>
            </a:extLst>
          </p:cNvPr>
          <p:cNvSpPr>
            <a:spLocks/>
          </p:cNvSpPr>
          <p:nvPr/>
        </p:nvSpPr>
        <p:spPr bwMode="auto">
          <a:xfrm>
            <a:off x="3867151" y="1071564"/>
            <a:ext cx="4073525" cy="2293937"/>
          </a:xfrm>
          <a:custGeom>
            <a:avLst/>
            <a:gdLst>
              <a:gd name="T0" fmla="*/ 3696031 w 4073525"/>
              <a:gd name="T1" fmla="*/ 0 h 2294254"/>
              <a:gd name="T2" fmla="*/ 376591 w 4073525"/>
              <a:gd name="T3" fmla="*/ 0 h 2294254"/>
              <a:gd name="T4" fmla="*/ 338380 w 4073525"/>
              <a:gd name="T5" fmla="*/ 2283 h 2294254"/>
              <a:gd name="T6" fmla="*/ 265183 w 4073525"/>
              <a:gd name="T7" fmla="*/ 17483 h 2294254"/>
              <a:gd name="T8" fmla="*/ 197501 w 4073525"/>
              <a:gd name="T9" fmla="*/ 45981 h 2294254"/>
              <a:gd name="T10" fmla="*/ 137661 w 4073525"/>
              <a:gd name="T11" fmla="*/ 87967 h 2294254"/>
              <a:gd name="T12" fmla="*/ 85631 w 4073525"/>
              <a:gd name="T13" fmla="*/ 139456 h 2294254"/>
              <a:gd name="T14" fmla="*/ 45118 w 4073525"/>
              <a:gd name="T15" fmla="*/ 199867 h 2294254"/>
              <a:gd name="T16" fmla="*/ 17034 w 4073525"/>
              <a:gd name="T17" fmla="*/ 268649 h 2294254"/>
              <a:gd name="T18" fmla="*/ 7826 w 4073525"/>
              <a:gd name="T19" fmla="*/ 306079 h 2294254"/>
              <a:gd name="T20" fmla="*/ 2301 w 4073525"/>
              <a:gd name="T21" fmla="*/ 344260 h 2294254"/>
              <a:gd name="T22" fmla="*/ 0 w 4073525"/>
              <a:gd name="T23" fmla="*/ 382831 h 2294254"/>
              <a:gd name="T24" fmla="*/ 0 w 4073525"/>
              <a:gd name="T25" fmla="*/ 1909222 h 2294254"/>
              <a:gd name="T26" fmla="*/ 2301 w 4073525"/>
              <a:gd name="T27" fmla="*/ 1947830 h 2294254"/>
              <a:gd name="T28" fmla="*/ 17034 w 4073525"/>
              <a:gd name="T29" fmla="*/ 2022246 h 2294254"/>
              <a:gd name="T30" fmla="*/ 45118 w 4073525"/>
              <a:gd name="T31" fmla="*/ 2090512 h 2294254"/>
              <a:gd name="T32" fmla="*/ 85631 w 4073525"/>
              <a:gd name="T33" fmla="*/ 2151498 h 2294254"/>
              <a:gd name="T34" fmla="*/ 137661 w 4073525"/>
              <a:gd name="T35" fmla="*/ 2203534 h 2294254"/>
              <a:gd name="T36" fmla="*/ 197501 w 4073525"/>
              <a:gd name="T37" fmla="*/ 2244943 h 2294254"/>
              <a:gd name="T38" fmla="*/ 265183 w 4073525"/>
              <a:gd name="T39" fmla="*/ 2273480 h 2294254"/>
              <a:gd name="T40" fmla="*/ 338380 w 4073525"/>
              <a:gd name="T41" fmla="*/ 2288587 h 2294254"/>
              <a:gd name="T42" fmla="*/ 376591 w 4073525"/>
              <a:gd name="T43" fmla="*/ 2290822 h 2294254"/>
              <a:gd name="T44" fmla="*/ 3696031 w 4073525"/>
              <a:gd name="T45" fmla="*/ 2290822 h 2294254"/>
              <a:gd name="T46" fmla="*/ 3734674 w 4073525"/>
              <a:gd name="T47" fmla="*/ 2288587 h 2294254"/>
              <a:gd name="T48" fmla="*/ 3808771 w 4073525"/>
              <a:gd name="T49" fmla="*/ 2273480 h 2294254"/>
              <a:gd name="T50" fmla="*/ 3875552 w 4073525"/>
              <a:gd name="T51" fmla="*/ 2244943 h 2294254"/>
              <a:gd name="T52" fmla="*/ 3936331 w 4073525"/>
              <a:gd name="T53" fmla="*/ 2203534 h 2294254"/>
              <a:gd name="T54" fmla="*/ 3986979 w 4073525"/>
              <a:gd name="T55" fmla="*/ 2151498 h 2294254"/>
              <a:gd name="T56" fmla="*/ 4027873 w 4073525"/>
              <a:gd name="T57" fmla="*/ 2090512 h 2294254"/>
              <a:gd name="T58" fmla="*/ 4056011 w 4073525"/>
              <a:gd name="T59" fmla="*/ 2022246 h 2294254"/>
              <a:gd name="T60" fmla="*/ 4070643 w 4073525"/>
              <a:gd name="T61" fmla="*/ 1947830 h 2294254"/>
              <a:gd name="T62" fmla="*/ 4073082 w 4073525"/>
              <a:gd name="T63" fmla="*/ 1909222 h 2294254"/>
              <a:gd name="T64" fmla="*/ 4073082 w 4073525"/>
              <a:gd name="T65" fmla="*/ 382831 h 2294254"/>
              <a:gd name="T66" fmla="*/ 4070643 w 4073525"/>
              <a:gd name="T67" fmla="*/ 344260 h 2294254"/>
              <a:gd name="T68" fmla="*/ 4064828 w 4073525"/>
              <a:gd name="T69" fmla="*/ 306079 h 2294254"/>
              <a:gd name="T70" fmla="*/ 4056011 w 4073525"/>
              <a:gd name="T71" fmla="*/ 268649 h 2294254"/>
              <a:gd name="T72" fmla="*/ 4027873 w 4073525"/>
              <a:gd name="T73" fmla="*/ 199867 h 2294254"/>
              <a:gd name="T74" fmla="*/ 3986979 w 4073525"/>
              <a:gd name="T75" fmla="*/ 139456 h 2294254"/>
              <a:gd name="T76" fmla="*/ 3936331 w 4073525"/>
              <a:gd name="T77" fmla="*/ 87967 h 2294254"/>
              <a:gd name="T78" fmla="*/ 3875552 w 4073525"/>
              <a:gd name="T79" fmla="*/ 45981 h 2294254"/>
              <a:gd name="T80" fmla="*/ 3808771 w 4073525"/>
              <a:gd name="T81" fmla="*/ 17483 h 2294254"/>
              <a:gd name="T82" fmla="*/ 3734674 w 4073525"/>
              <a:gd name="T83" fmla="*/ 2283 h 2294254"/>
              <a:gd name="T84" fmla="*/ 3696031 w 4073525"/>
              <a:gd name="T85" fmla="*/ 0 h 22942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073525" h="2294254">
                <a:moveTo>
                  <a:pt x="3696031" y="0"/>
                </a:moveTo>
                <a:lnTo>
                  <a:pt x="376591" y="0"/>
                </a:lnTo>
                <a:lnTo>
                  <a:pt x="338380" y="2283"/>
                </a:lnTo>
                <a:lnTo>
                  <a:pt x="265183" y="17503"/>
                </a:lnTo>
                <a:lnTo>
                  <a:pt x="197501" y="46041"/>
                </a:lnTo>
                <a:lnTo>
                  <a:pt x="137661" y="88087"/>
                </a:lnTo>
                <a:lnTo>
                  <a:pt x="85631" y="139646"/>
                </a:lnTo>
                <a:lnTo>
                  <a:pt x="45118" y="200147"/>
                </a:lnTo>
                <a:lnTo>
                  <a:pt x="17034" y="269019"/>
                </a:lnTo>
                <a:lnTo>
                  <a:pt x="7826" y="306499"/>
                </a:lnTo>
                <a:lnTo>
                  <a:pt x="2301" y="344740"/>
                </a:lnTo>
                <a:lnTo>
                  <a:pt x="0" y="383361"/>
                </a:lnTo>
                <a:lnTo>
                  <a:pt x="0" y="1911862"/>
                </a:lnTo>
                <a:lnTo>
                  <a:pt x="2301" y="1950521"/>
                </a:lnTo>
                <a:lnTo>
                  <a:pt x="17034" y="2025044"/>
                </a:lnTo>
                <a:lnTo>
                  <a:pt x="45118" y="2093402"/>
                </a:lnTo>
                <a:lnTo>
                  <a:pt x="85631" y="2154473"/>
                </a:lnTo>
                <a:lnTo>
                  <a:pt x="137661" y="2206584"/>
                </a:lnTo>
                <a:lnTo>
                  <a:pt x="197501" y="2248046"/>
                </a:lnTo>
                <a:lnTo>
                  <a:pt x="265183" y="2276622"/>
                </a:lnTo>
                <a:lnTo>
                  <a:pt x="338380" y="2291751"/>
                </a:lnTo>
                <a:lnTo>
                  <a:pt x="376591" y="2293992"/>
                </a:lnTo>
                <a:lnTo>
                  <a:pt x="3696031" y="2293992"/>
                </a:lnTo>
                <a:lnTo>
                  <a:pt x="3734674" y="2291751"/>
                </a:lnTo>
                <a:lnTo>
                  <a:pt x="3808771" y="2276622"/>
                </a:lnTo>
                <a:lnTo>
                  <a:pt x="3875552" y="2248046"/>
                </a:lnTo>
                <a:lnTo>
                  <a:pt x="3936331" y="2206584"/>
                </a:lnTo>
                <a:lnTo>
                  <a:pt x="3986979" y="2154473"/>
                </a:lnTo>
                <a:lnTo>
                  <a:pt x="4027873" y="2093402"/>
                </a:lnTo>
                <a:lnTo>
                  <a:pt x="4056011" y="2025044"/>
                </a:lnTo>
                <a:lnTo>
                  <a:pt x="4070643" y="1950521"/>
                </a:lnTo>
                <a:lnTo>
                  <a:pt x="4073082" y="1911862"/>
                </a:lnTo>
                <a:lnTo>
                  <a:pt x="4073082" y="383361"/>
                </a:lnTo>
                <a:lnTo>
                  <a:pt x="4070643" y="344740"/>
                </a:lnTo>
                <a:lnTo>
                  <a:pt x="4064828" y="306499"/>
                </a:lnTo>
                <a:lnTo>
                  <a:pt x="4056011" y="269019"/>
                </a:lnTo>
                <a:lnTo>
                  <a:pt x="4027873" y="200147"/>
                </a:lnTo>
                <a:lnTo>
                  <a:pt x="3986979" y="139646"/>
                </a:lnTo>
                <a:lnTo>
                  <a:pt x="3936331" y="88087"/>
                </a:lnTo>
                <a:lnTo>
                  <a:pt x="3875552" y="46041"/>
                </a:lnTo>
                <a:lnTo>
                  <a:pt x="3808771" y="17503"/>
                </a:lnTo>
                <a:lnTo>
                  <a:pt x="3734674" y="2283"/>
                </a:lnTo>
                <a:lnTo>
                  <a:pt x="36960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191" name="object 9">
            <a:extLst>
              <a:ext uri="{FF2B5EF4-FFF2-40B4-BE49-F238E27FC236}">
                <a16:creationId xmlns:a16="http://schemas.microsoft.com/office/drawing/2014/main" id="{4613E5E2-5A27-470D-B690-5D7CADECCB67}"/>
              </a:ext>
            </a:extLst>
          </p:cNvPr>
          <p:cNvSpPr>
            <a:spLocks/>
          </p:cNvSpPr>
          <p:nvPr/>
        </p:nvSpPr>
        <p:spPr bwMode="auto">
          <a:xfrm>
            <a:off x="3867151" y="1071564"/>
            <a:ext cx="4073525" cy="2293937"/>
          </a:xfrm>
          <a:custGeom>
            <a:avLst/>
            <a:gdLst>
              <a:gd name="T0" fmla="*/ 376591 w 4073525"/>
              <a:gd name="T1" fmla="*/ 0 h 2294254"/>
              <a:gd name="T2" fmla="*/ 338380 w 4073525"/>
              <a:gd name="T3" fmla="*/ 2283 h 2294254"/>
              <a:gd name="T4" fmla="*/ 265183 w 4073525"/>
              <a:gd name="T5" fmla="*/ 17483 h 2294254"/>
              <a:gd name="T6" fmla="*/ 197501 w 4073525"/>
              <a:gd name="T7" fmla="*/ 45981 h 2294254"/>
              <a:gd name="T8" fmla="*/ 137661 w 4073525"/>
              <a:gd name="T9" fmla="*/ 87967 h 2294254"/>
              <a:gd name="T10" fmla="*/ 85631 w 4073525"/>
              <a:gd name="T11" fmla="*/ 139456 h 2294254"/>
              <a:gd name="T12" fmla="*/ 45118 w 4073525"/>
              <a:gd name="T13" fmla="*/ 199867 h 2294254"/>
              <a:gd name="T14" fmla="*/ 17034 w 4073525"/>
              <a:gd name="T15" fmla="*/ 268649 h 2294254"/>
              <a:gd name="T16" fmla="*/ 7826 w 4073525"/>
              <a:gd name="T17" fmla="*/ 306079 h 2294254"/>
              <a:gd name="T18" fmla="*/ 2301 w 4073525"/>
              <a:gd name="T19" fmla="*/ 344260 h 2294254"/>
              <a:gd name="T20" fmla="*/ 0 w 4073525"/>
              <a:gd name="T21" fmla="*/ 382831 h 2294254"/>
              <a:gd name="T22" fmla="*/ 0 w 4073525"/>
              <a:gd name="T23" fmla="*/ 1909222 h 2294254"/>
              <a:gd name="T24" fmla="*/ 2301 w 4073525"/>
              <a:gd name="T25" fmla="*/ 1947830 h 2294254"/>
              <a:gd name="T26" fmla="*/ 17034 w 4073525"/>
              <a:gd name="T27" fmla="*/ 2022246 h 2294254"/>
              <a:gd name="T28" fmla="*/ 45118 w 4073525"/>
              <a:gd name="T29" fmla="*/ 2090512 h 2294254"/>
              <a:gd name="T30" fmla="*/ 85631 w 4073525"/>
              <a:gd name="T31" fmla="*/ 2151498 h 2294254"/>
              <a:gd name="T32" fmla="*/ 137661 w 4073525"/>
              <a:gd name="T33" fmla="*/ 2203534 h 2294254"/>
              <a:gd name="T34" fmla="*/ 197501 w 4073525"/>
              <a:gd name="T35" fmla="*/ 2244943 h 2294254"/>
              <a:gd name="T36" fmla="*/ 265183 w 4073525"/>
              <a:gd name="T37" fmla="*/ 2273480 h 2294254"/>
              <a:gd name="T38" fmla="*/ 338380 w 4073525"/>
              <a:gd name="T39" fmla="*/ 2288587 h 2294254"/>
              <a:gd name="T40" fmla="*/ 376591 w 4073525"/>
              <a:gd name="T41" fmla="*/ 2290822 h 2294254"/>
              <a:gd name="T42" fmla="*/ 3696031 w 4073525"/>
              <a:gd name="T43" fmla="*/ 2290822 h 2294254"/>
              <a:gd name="T44" fmla="*/ 3734674 w 4073525"/>
              <a:gd name="T45" fmla="*/ 2288587 h 2294254"/>
              <a:gd name="T46" fmla="*/ 3808771 w 4073525"/>
              <a:gd name="T47" fmla="*/ 2273480 h 2294254"/>
              <a:gd name="T48" fmla="*/ 3875552 w 4073525"/>
              <a:gd name="T49" fmla="*/ 2244943 h 2294254"/>
              <a:gd name="T50" fmla="*/ 3936331 w 4073525"/>
              <a:gd name="T51" fmla="*/ 2203534 h 2294254"/>
              <a:gd name="T52" fmla="*/ 3986979 w 4073525"/>
              <a:gd name="T53" fmla="*/ 2151498 h 2294254"/>
              <a:gd name="T54" fmla="*/ 4027873 w 4073525"/>
              <a:gd name="T55" fmla="*/ 2090512 h 2294254"/>
              <a:gd name="T56" fmla="*/ 4056011 w 4073525"/>
              <a:gd name="T57" fmla="*/ 2022246 h 2294254"/>
              <a:gd name="T58" fmla="*/ 4070643 w 4073525"/>
              <a:gd name="T59" fmla="*/ 1947830 h 2294254"/>
              <a:gd name="T60" fmla="*/ 4073082 w 4073525"/>
              <a:gd name="T61" fmla="*/ 1909222 h 2294254"/>
              <a:gd name="T62" fmla="*/ 4073082 w 4073525"/>
              <a:gd name="T63" fmla="*/ 382831 h 2294254"/>
              <a:gd name="T64" fmla="*/ 4070643 w 4073525"/>
              <a:gd name="T65" fmla="*/ 344260 h 2294254"/>
              <a:gd name="T66" fmla="*/ 4064828 w 4073525"/>
              <a:gd name="T67" fmla="*/ 306079 h 2294254"/>
              <a:gd name="T68" fmla="*/ 4056011 w 4073525"/>
              <a:gd name="T69" fmla="*/ 268649 h 2294254"/>
              <a:gd name="T70" fmla="*/ 4027873 w 4073525"/>
              <a:gd name="T71" fmla="*/ 199867 h 2294254"/>
              <a:gd name="T72" fmla="*/ 3986979 w 4073525"/>
              <a:gd name="T73" fmla="*/ 139456 h 2294254"/>
              <a:gd name="T74" fmla="*/ 3936331 w 4073525"/>
              <a:gd name="T75" fmla="*/ 87967 h 2294254"/>
              <a:gd name="T76" fmla="*/ 3875552 w 4073525"/>
              <a:gd name="T77" fmla="*/ 45981 h 2294254"/>
              <a:gd name="T78" fmla="*/ 3808771 w 4073525"/>
              <a:gd name="T79" fmla="*/ 17483 h 2294254"/>
              <a:gd name="T80" fmla="*/ 3734674 w 4073525"/>
              <a:gd name="T81" fmla="*/ 2283 h 2294254"/>
              <a:gd name="T82" fmla="*/ 3696031 w 4073525"/>
              <a:gd name="T83" fmla="*/ 0 h 2294254"/>
              <a:gd name="T84" fmla="*/ 376591 w 4073525"/>
              <a:gd name="T85" fmla="*/ 0 h 22942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073525" h="2294254">
                <a:moveTo>
                  <a:pt x="376591" y="0"/>
                </a:moveTo>
                <a:lnTo>
                  <a:pt x="338380" y="2283"/>
                </a:lnTo>
                <a:lnTo>
                  <a:pt x="265183" y="17503"/>
                </a:lnTo>
                <a:lnTo>
                  <a:pt x="197501" y="46041"/>
                </a:lnTo>
                <a:lnTo>
                  <a:pt x="137661" y="88087"/>
                </a:lnTo>
                <a:lnTo>
                  <a:pt x="85631" y="139646"/>
                </a:lnTo>
                <a:lnTo>
                  <a:pt x="45118" y="200147"/>
                </a:lnTo>
                <a:lnTo>
                  <a:pt x="17034" y="269019"/>
                </a:lnTo>
                <a:lnTo>
                  <a:pt x="7826" y="306499"/>
                </a:lnTo>
                <a:lnTo>
                  <a:pt x="2301" y="344740"/>
                </a:lnTo>
                <a:lnTo>
                  <a:pt x="0" y="383361"/>
                </a:lnTo>
                <a:lnTo>
                  <a:pt x="0" y="1911862"/>
                </a:lnTo>
                <a:lnTo>
                  <a:pt x="2301" y="1950521"/>
                </a:lnTo>
                <a:lnTo>
                  <a:pt x="17034" y="2025044"/>
                </a:lnTo>
                <a:lnTo>
                  <a:pt x="45118" y="2093402"/>
                </a:lnTo>
                <a:lnTo>
                  <a:pt x="85631" y="2154473"/>
                </a:lnTo>
                <a:lnTo>
                  <a:pt x="137661" y="2206584"/>
                </a:lnTo>
                <a:lnTo>
                  <a:pt x="197501" y="2248046"/>
                </a:lnTo>
                <a:lnTo>
                  <a:pt x="265183" y="2276622"/>
                </a:lnTo>
                <a:lnTo>
                  <a:pt x="338380" y="2291751"/>
                </a:lnTo>
                <a:lnTo>
                  <a:pt x="376591" y="2293992"/>
                </a:lnTo>
                <a:lnTo>
                  <a:pt x="3696031" y="2293992"/>
                </a:lnTo>
                <a:lnTo>
                  <a:pt x="3734674" y="2291751"/>
                </a:lnTo>
                <a:lnTo>
                  <a:pt x="3808771" y="2276622"/>
                </a:lnTo>
                <a:lnTo>
                  <a:pt x="3875552" y="2248046"/>
                </a:lnTo>
                <a:lnTo>
                  <a:pt x="3936331" y="2206584"/>
                </a:lnTo>
                <a:lnTo>
                  <a:pt x="3986979" y="2154473"/>
                </a:lnTo>
                <a:lnTo>
                  <a:pt x="4027873" y="2093402"/>
                </a:lnTo>
                <a:lnTo>
                  <a:pt x="4056011" y="2025044"/>
                </a:lnTo>
                <a:lnTo>
                  <a:pt x="4070643" y="1950521"/>
                </a:lnTo>
                <a:lnTo>
                  <a:pt x="4073082" y="1911862"/>
                </a:lnTo>
                <a:lnTo>
                  <a:pt x="4073082" y="383361"/>
                </a:lnTo>
                <a:lnTo>
                  <a:pt x="4070643" y="344740"/>
                </a:lnTo>
                <a:lnTo>
                  <a:pt x="4064828" y="306499"/>
                </a:lnTo>
                <a:lnTo>
                  <a:pt x="4056011" y="269019"/>
                </a:lnTo>
                <a:lnTo>
                  <a:pt x="4027873" y="200147"/>
                </a:lnTo>
                <a:lnTo>
                  <a:pt x="3986979" y="139646"/>
                </a:lnTo>
                <a:lnTo>
                  <a:pt x="3936331" y="88087"/>
                </a:lnTo>
                <a:lnTo>
                  <a:pt x="3875552" y="46041"/>
                </a:lnTo>
                <a:lnTo>
                  <a:pt x="3808771" y="17503"/>
                </a:lnTo>
                <a:lnTo>
                  <a:pt x="3734674" y="2283"/>
                </a:lnTo>
                <a:lnTo>
                  <a:pt x="3696031" y="0"/>
                </a:lnTo>
                <a:lnTo>
                  <a:pt x="376591" y="0"/>
                </a:lnTo>
                <a:close/>
              </a:path>
            </a:pathLst>
          </a:custGeom>
          <a:noFill/>
          <a:ln w="28386">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192" name="object 10">
            <a:extLst>
              <a:ext uri="{FF2B5EF4-FFF2-40B4-BE49-F238E27FC236}">
                <a16:creationId xmlns:a16="http://schemas.microsoft.com/office/drawing/2014/main" id="{BAAF0163-1BFD-4A7F-B964-BC75A15E54F0}"/>
              </a:ext>
            </a:extLst>
          </p:cNvPr>
          <p:cNvSpPr>
            <a:spLocks/>
          </p:cNvSpPr>
          <p:nvPr/>
        </p:nvSpPr>
        <p:spPr bwMode="auto">
          <a:xfrm>
            <a:off x="5632451" y="1827213"/>
            <a:ext cx="930275" cy="0"/>
          </a:xfrm>
          <a:custGeom>
            <a:avLst/>
            <a:gdLst>
              <a:gd name="T0" fmla="*/ 924182 w 930910"/>
              <a:gd name="T1" fmla="*/ 0 w 930910"/>
              <a:gd name="T2" fmla="*/ 0 60000 65536"/>
              <a:gd name="T3" fmla="*/ 0 60000 65536"/>
            </a:gdLst>
            <a:ahLst/>
            <a:cxnLst>
              <a:cxn ang="T2">
                <a:pos x="T0" y="0"/>
              </a:cxn>
              <a:cxn ang="T3">
                <a:pos x="T1" y="0"/>
              </a:cxn>
            </a:cxnLst>
            <a:rect l="0" t="0" r="r" b="b"/>
            <a:pathLst>
              <a:path w="930910">
                <a:moveTo>
                  <a:pt x="930510" y="0"/>
                </a:moveTo>
                <a:lnTo>
                  <a:pt x="0" y="0"/>
                </a:lnTo>
              </a:path>
            </a:pathLst>
          </a:custGeom>
          <a:noFill/>
          <a:ln w="13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193" name="object 11">
            <a:extLst>
              <a:ext uri="{FF2B5EF4-FFF2-40B4-BE49-F238E27FC236}">
                <a16:creationId xmlns:a16="http://schemas.microsoft.com/office/drawing/2014/main" id="{602551EC-4C96-478B-A85A-D5969300FFD5}"/>
              </a:ext>
            </a:extLst>
          </p:cNvPr>
          <p:cNvSpPr>
            <a:spLocks/>
          </p:cNvSpPr>
          <p:nvPr/>
        </p:nvSpPr>
        <p:spPr bwMode="auto">
          <a:xfrm>
            <a:off x="6559550" y="1752601"/>
            <a:ext cx="147638" cy="150813"/>
          </a:xfrm>
          <a:custGeom>
            <a:avLst/>
            <a:gdLst>
              <a:gd name="T0" fmla="*/ 0 w 147954"/>
              <a:gd name="T1" fmla="*/ 0 h 149860"/>
              <a:gd name="T2" fmla="*/ 0 w 147954"/>
              <a:gd name="T3" fmla="*/ 159406 h 149860"/>
              <a:gd name="T4" fmla="*/ 144692 w 147954"/>
              <a:gd name="T5" fmla="*/ 79399 h 149860"/>
              <a:gd name="T6" fmla="*/ 0 w 147954"/>
              <a:gd name="T7" fmla="*/ 0 h 149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954" h="149860">
                <a:moveTo>
                  <a:pt x="0" y="0"/>
                </a:moveTo>
                <a:lnTo>
                  <a:pt x="0" y="149615"/>
                </a:lnTo>
                <a:lnTo>
                  <a:pt x="147819" y="745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194" name="object 12">
            <a:extLst>
              <a:ext uri="{FF2B5EF4-FFF2-40B4-BE49-F238E27FC236}">
                <a16:creationId xmlns:a16="http://schemas.microsoft.com/office/drawing/2014/main" id="{E53113AF-1AC5-48B5-AA10-A87148407BAE}"/>
              </a:ext>
            </a:extLst>
          </p:cNvPr>
          <p:cNvSpPr>
            <a:spLocks/>
          </p:cNvSpPr>
          <p:nvPr/>
        </p:nvSpPr>
        <p:spPr bwMode="auto">
          <a:xfrm>
            <a:off x="4498975" y="1604964"/>
            <a:ext cx="1181100" cy="395287"/>
          </a:xfrm>
          <a:custGeom>
            <a:avLst/>
            <a:gdLst>
              <a:gd name="T0" fmla="*/ 999486 w 1181100"/>
              <a:gd name="T1" fmla="*/ 0 h 395605"/>
              <a:gd name="T2" fmla="*/ 181847 w 1181100"/>
              <a:gd name="T3" fmla="*/ 0 h 395605"/>
              <a:gd name="T4" fmla="*/ 163895 w 1181100"/>
              <a:gd name="T5" fmla="*/ 1112 h 395605"/>
              <a:gd name="T6" fmla="*/ 110489 w 1181100"/>
              <a:gd name="T7" fmla="*/ 15005 h 395605"/>
              <a:gd name="T8" fmla="*/ 66743 w 1181100"/>
              <a:gd name="T9" fmla="*/ 42238 h 395605"/>
              <a:gd name="T10" fmla="*/ 31758 w 1181100"/>
              <a:gd name="T11" fmla="*/ 80607 h 395605"/>
              <a:gd name="T12" fmla="*/ 7822 w 1181100"/>
              <a:gd name="T13" fmla="*/ 128392 h 395605"/>
              <a:gd name="T14" fmla="*/ 0 w 1181100"/>
              <a:gd name="T15" fmla="*/ 182861 h 395605"/>
              <a:gd name="T16" fmla="*/ 0 w 1181100"/>
              <a:gd name="T17" fmla="*/ 210113 h 395605"/>
              <a:gd name="T18" fmla="*/ 7822 w 1181100"/>
              <a:gd name="T19" fmla="*/ 263468 h 395605"/>
              <a:gd name="T20" fmla="*/ 31758 w 1181100"/>
              <a:gd name="T21" fmla="*/ 311272 h 395605"/>
              <a:gd name="T22" fmla="*/ 66743 w 1181100"/>
              <a:gd name="T23" fmla="*/ 349623 h 395605"/>
              <a:gd name="T24" fmla="*/ 80099 w 1181100"/>
              <a:gd name="T25" fmla="*/ 361285 h 395605"/>
              <a:gd name="T26" fmla="*/ 127522 w 1181100"/>
              <a:gd name="T27" fmla="*/ 384085 h 395605"/>
              <a:gd name="T28" fmla="*/ 181847 w 1181100"/>
              <a:gd name="T29" fmla="*/ 391860 h 395605"/>
              <a:gd name="T30" fmla="*/ 999486 w 1181100"/>
              <a:gd name="T31" fmla="*/ 391860 h 395605"/>
              <a:gd name="T32" fmla="*/ 1018826 w 1181100"/>
              <a:gd name="T33" fmla="*/ 390746 h 395605"/>
              <a:gd name="T34" fmla="*/ 1036778 w 1181100"/>
              <a:gd name="T35" fmla="*/ 388518 h 395605"/>
              <a:gd name="T36" fmla="*/ 1053811 w 1181100"/>
              <a:gd name="T37" fmla="*/ 384085 h 395605"/>
              <a:gd name="T38" fmla="*/ 1070394 w 1181100"/>
              <a:gd name="T39" fmla="*/ 376857 h 395605"/>
              <a:gd name="T40" fmla="*/ 1086507 w 1181100"/>
              <a:gd name="T41" fmla="*/ 370175 h 395605"/>
              <a:gd name="T42" fmla="*/ 1100783 w 1181100"/>
              <a:gd name="T43" fmla="*/ 361285 h 395605"/>
              <a:gd name="T44" fmla="*/ 1114589 w 1181100"/>
              <a:gd name="T45" fmla="*/ 349623 h 395605"/>
              <a:gd name="T46" fmla="*/ 1127946 w 1181100"/>
              <a:gd name="T47" fmla="*/ 338506 h 395605"/>
              <a:gd name="T48" fmla="*/ 1159704 w 1181100"/>
              <a:gd name="T49" fmla="*/ 296249 h 395605"/>
              <a:gd name="T50" fmla="*/ 1177656 w 1181100"/>
              <a:gd name="T51" fmla="*/ 246783 h 395605"/>
              <a:gd name="T52" fmla="*/ 1180883 w 1181100"/>
              <a:gd name="T53" fmla="*/ 210113 h 395605"/>
              <a:gd name="T54" fmla="*/ 1180883 w 1181100"/>
              <a:gd name="T55" fmla="*/ 182861 h 395605"/>
              <a:gd name="T56" fmla="*/ 1173060 w 1181100"/>
              <a:gd name="T57" fmla="*/ 128392 h 395605"/>
              <a:gd name="T58" fmla="*/ 1150494 w 1181100"/>
              <a:gd name="T59" fmla="*/ 80607 h 395605"/>
              <a:gd name="T60" fmla="*/ 1114589 w 1181100"/>
              <a:gd name="T61" fmla="*/ 42238 h 395605"/>
              <a:gd name="T62" fmla="*/ 1100783 w 1181100"/>
              <a:gd name="T63" fmla="*/ 32235 h 395605"/>
              <a:gd name="T64" fmla="*/ 1086507 w 1181100"/>
              <a:gd name="T65" fmla="*/ 21685 h 395605"/>
              <a:gd name="T66" fmla="*/ 1070394 w 1181100"/>
              <a:gd name="T67" fmla="*/ 15005 h 395605"/>
              <a:gd name="T68" fmla="*/ 1053811 w 1181100"/>
              <a:gd name="T69" fmla="*/ 8339 h 395605"/>
              <a:gd name="T70" fmla="*/ 1036778 w 1181100"/>
              <a:gd name="T71" fmla="*/ 3889 h 395605"/>
              <a:gd name="T72" fmla="*/ 1018826 w 1181100"/>
              <a:gd name="T73" fmla="*/ 1112 h 395605"/>
              <a:gd name="T74" fmla="*/ 999486 w 1181100"/>
              <a:gd name="T75" fmla="*/ 0 h 3956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81100" h="395605">
                <a:moveTo>
                  <a:pt x="999486" y="0"/>
                </a:moveTo>
                <a:lnTo>
                  <a:pt x="181847" y="0"/>
                </a:lnTo>
                <a:lnTo>
                  <a:pt x="163895" y="1122"/>
                </a:lnTo>
                <a:lnTo>
                  <a:pt x="110489" y="15125"/>
                </a:lnTo>
                <a:lnTo>
                  <a:pt x="66743" y="42578"/>
                </a:lnTo>
                <a:lnTo>
                  <a:pt x="31758" y="81257"/>
                </a:lnTo>
                <a:lnTo>
                  <a:pt x="7822" y="129429"/>
                </a:lnTo>
                <a:lnTo>
                  <a:pt x="0" y="184337"/>
                </a:lnTo>
                <a:lnTo>
                  <a:pt x="0" y="211809"/>
                </a:lnTo>
                <a:lnTo>
                  <a:pt x="7822" y="265594"/>
                </a:lnTo>
                <a:lnTo>
                  <a:pt x="31758" y="313785"/>
                </a:lnTo>
                <a:lnTo>
                  <a:pt x="66743" y="352445"/>
                </a:lnTo>
                <a:lnTo>
                  <a:pt x="80099" y="364203"/>
                </a:lnTo>
                <a:lnTo>
                  <a:pt x="127522" y="387185"/>
                </a:lnTo>
                <a:lnTo>
                  <a:pt x="181847" y="395024"/>
                </a:lnTo>
                <a:lnTo>
                  <a:pt x="999486" y="395024"/>
                </a:lnTo>
                <a:lnTo>
                  <a:pt x="1018826" y="393901"/>
                </a:lnTo>
                <a:lnTo>
                  <a:pt x="1036778" y="391656"/>
                </a:lnTo>
                <a:lnTo>
                  <a:pt x="1053811" y="387185"/>
                </a:lnTo>
                <a:lnTo>
                  <a:pt x="1070394" y="379899"/>
                </a:lnTo>
                <a:lnTo>
                  <a:pt x="1086507" y="373164"/>
                </a:lnTo>
                <a:lnTo>
                  <a:pt x="1100783" y="364203"/>
                </a:lnTo>
                <a:lnTo>
                  <a:pt x="1114589" y="352445"/>
                </a:lnTo>
                <a:lnTo>
                  <a:pt x="1127946" y="341239"/>
                </a:lnTo>
                <a:lnTo>
                  <a:pt x="1159704" y="298641"/>
                </a:lnTo>
                <a:lnTo>
                  <a:pt x="1177656" y="248776"/>
                </a:lnTo>
                <a:lnTo>
                  <a:pt x="1180883" y="211809"/>
                </a:lnTo>
                <a:lnTo>
                  <a:pt x="1180883" y="184337"/>
                </a:lnTo>
                <a:lnTo>
                  <a:pt x="1173060" y="129429"/>
                </a:lnTo>
                <a:lnTo>
                  <a:pt x="1150494" y="81257"/>
                </a:lnTo>
                <a:lnTo>
                  <a:pt x="1114589" y="42578"/>
                </a:lnTo>
                <a:lnTo>
                  <a:pt x="1100783" y="32495"/>
                </a:lnTo>
                <a:lnTo>
                  <a:pt x="1086507" y="21860"/>
                </a:lnTo>
                <a:lnTo>
                  <a:pt x="1070394" y="15125"/>
                </a:lnTo>
                <a:lnTo>
                  <a:pt x="1053811" y="8409"/>
                </a:lnTo>
                <a:lnTo>
                  <a:pt x="1036778" y="3919"/>
                </a:lnTo>
                <a:lnTo>
                  <a:pt x="1018826" y="1122"/>
                </a:lnTo>
                <a:lnTo>
                  <a:pt x="999486" y="0"/>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195" name="object 13">
            <a:extLst>
              <a:ext uri="{FF2B5EF4-FFF2-40B4-BE49-F238E27FC236}">
                <a16:creationId xmlns:a16="http://schemas.microsoft.com/office/drawing/2014/main" id="{863AF063-F2D3-482D-B8D2-DDE51116A42B}"/>
              </a:ext>
            </a:extLst>
          </p:cNvPr>
          <p:cNvSpPr>
            <a:spLocks/>
          </p:cNvSpPr>
          <p:nvPr/>
        </p:nvSpPr>
        <p:spPr bwMode="auto">
          <a:xfrm>
            <a:off x="4498975" y="1604964"/>
            <a:ext cx="1181100" cy="395287"/>
          </a:xfrm>
          <a:custGeom>
            <a:avLst/>
            <a:gdLst>
              <a:gd name="T0" fmla="*/ 181847 w 1181100"/>
              <a:gd name="T1" fmla="*/ 0 h 395605"/>
              <a:gd name="T2" fmla="*/ 127522 w 1181100"/>
              <a:gd name="T3" fmla="*/ 8339 h 395605"/>
              <a:gd name="T4" fmla="*/ 80099 w 1181100"/>
              <a:gd name="T5" fmla="*/ 32235 h 395605"/>
              <a:gd name="T6" fmla="*/ 41888 w 1181100"/>
              <a:gd name="T7" fmla="*/ 67265 h 395605"/>
              <a:gd name="T8" fmla="*/ 14725 w 1181100"/>
              <a:gd name="T9" fmla="*/ 111729 h 395605"/>
              <a:gd name="T10" fmla="*/ 1369 w 1181100"/>
              <a:gd name="T11" fmla="*/ 164535 h 395605"/>
              <a:gd name="T12" fmla="*/ 0 w 1181100"/>
              <a:gd name="T13" fmla="*/ 182861 h 395605"/>
              <a:gd name="T14" fmla="*/ 0 w 1181100"/>
              <a:gd name="T15" fmla="*/ 210113 h 395605"/>
              <a:gd name="T16" fmla="*/ 7822 w 1181100"/>
              <a:gd name="T17" fmla="*/ 263468 h 395605"/>
              <a:gd name="T18" fmla="*/ 31758 w 1181100"/>
              <a:gd name="T19" fmla="*/ 311272 h 395605"/>
              <a:gd name="T20" fmla="*/ 66743 w 1181100"/>
              <a:gd name="T21" fmla="*/ 349623 h 395605"/>
              <a:gd name="T22" fmla="*/ 80099 w 1181100"/>
              <a:gd name="T23" fmla="*/ 361285 h 395605"/>
              <a:gd name="T24" fmla="*/ 127522 w 1181100"/>
              <a:gd name="T25" fmla="*/ 384085 h 395605"/>
              <a:gd name="T26" fmla="*/ 181847 w 1181100"/>
              <a:gd name="T27" fmla="*/ 391860 h 395605"/>
              <a:gd name="T28" fmla="*/ 999486 w 1181100"/>
              <a:gd name="T29" fmla="*/ 391860 h 395605"/>
              <a:gd name="T30" fmla="*/ 1018826 w 1181100"/>
              <a:gd name="T31" fmla="*/ 390746 h 395605"/>
              <a:gd name="T32" fmla="*/ 1036778 w 1181100"/>
              <a:gd name="T33" fmla="*/ 388518 h 395605"/>
              <a:gd name="T34" fmla="*/ 1053811 w 1181100"/>
              <a:gd name="T35" fmla="*/ 384085 h 395605"/>
              <a:gd name="T36" fmla="*/ 1070394 w 1181100"/>
              <a:gd name="T37" fmla="*/ 376857 h 395605"/>
              <a:gd name="T38" fmla="*/ 1086507 w 1181100"/>
              <a:gd name="T39" fmla="*/ 370175 h 395605"/>
              <a:gd name="T40" fmla="*/ 1100783 w 1181100"/>
              <a:gd name="T41" fmla="*/ 361285 h 395605"/>
              <a:gd name="T42" fmla="*/ 1114589 w 1181100"/>
              <a:gd name="T43" fmla="*/ 349623 h 395605"/>
              <a:gd name="T44" fmla="*/ 1127946 w 1181100"/>
              <a:gd name="T45" fmla="*/ 338506 h 395605"/>
              <a:gd name="T46" fmla="*/ 1159704 w 1181100"/>
              <a:gd name="T47" fmla="*/ 296249 h 395605"/>
              <a:gd name="T48" fmla="*/ 1177656 w 1181100"/>
              <a:gd name="T49" fmla="*/ 246783 h 395605"/>
              <a:gd name="T50" fmla="*/ 1180883 w 1181100"/>
              <a:gd name="T51" fmla="*/ 210113 h 395605"/>
              <a:gd name="T52" fmla="*/ 1180883 w 1181100"/>
              <a:gd name="T53" fmla="*/ 182861 h 395605"/>
              <a:gd name="T54" fmla="*/ 1173060 w 1181100"/>
              <a:gd name="T55" fmla="*/ 128392 h 395605"/>
              <a:gd name="T56" fmla="*/ 1150494 w 1181100"/>
              <a:gd name="T57" fmla="*/ 80607 h 395605"/>
              <a:gd name="T58" fmla="*/ 1139445 w 1181100"/>
              <a:gd name="T59" fmla="*/ 67265 h 395605"/>
              <a:gd name="T60" fmla="*/ 1127946 w 1181100"/>
              <a:gd name="T61" fmla="*/ 53354 h 395605"/>
              <a:gd name="T62" fmla="*/ 1114589 w 1181100"/>
              <a:gd name="T63" fmla="*/ 42238 h 395605"/>
              <a:gd name="T64" fmla="*/ 1100783 w 1181100"/>
              <a:gd name="T65" fmla="*/ 32235 h 395605"/>
              <a:gd name="T66" fmla="*/ 1086507 w 1181100"/>
              <a:gd name="T67" fmla="*/ 21685 h 395605"/>
              <a:gd name="T68" fmla="*/ 1036778 w 1181100"/>
              <a:gd name="T69" fmla="*/ 3889 h 395605"/>
              <a:gd name="T70" fmla="*/ 999486 w 1181100"/>
              <a:gd name="T71" fmla="*/ 0 h 395605"/>
              <a:gd name="T72" fmla="*/ 181847 w 1181100"/>
              <a:gd name="T73" fmla="*/ 0 h 3956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100" h="395605">
                <a:moveTo>
                  <a:pt x="181847" y="0"/>
                </a:moveTo>
                <a:lnTo>
                  <a:pt x="127522" y="8409"/>
                </a:lnTo>
                <a:lnTo>
                  <a:pt x="80099" y="32495"/>
                </a:lnTo>
                <a:lnTo>
                  <a:pt x="41888" y="67806"/>
                </a:lnTo>
                <a:lnTo>
                  <a:pt x="14725" y="112630"/>
                </a:lnTo>
                <a:lnTo>
                  <a:pt x="1369" y="165863"/>
                </a:lnTo>
                <a:lnTo>
                  <a:pt x="0" y="184337"/>
                </a:lnTo>
                <a:lnTo>
                  <a:pt x="0" y="211809"/>
                </a:lnTo>
                <a:lnTo>
                  <a:pt x="7822" y="265594"/>
                </a:lnTo>
                <a:lnTo>
                  <a:pt x="31758" y="313785"/>
                </a:lnTo>
                <a:lnTo>
                  <a:pt x="66743" y="352445"/>
                </a:lnTo>
                <a:lnTo>
                  <a:pt x="80099" y="364203"/>
                </a:lnTo>
                <a:lnTo>
                  <a:pt x="127522" y="387185"/>
                </a:lnTo>
                <a:lnTo>
                  <a:pt x="181847" y="395024"/>
                </a:lnTo>
                <a:lnTo>
                  <a:pt x="999486" y="395024"/>
                </a:lnTo>
                <a:lnTo>
                  <a:pt x="1018826" y="393901"/>
                </a:lnTo>
                <a:lnTo>
                  <a:pt x="1036778" y="391656"/>
                </a:lnTo>
                <a:lnTo>
                  <a:pt x="1053811" y="387185"/>
                </a:lnTo>
                <a:lnTo>
                  <a:pt x="1070394" y="379899"/>
                </a:lnTo>
                <a:lnTo>
                  <a:pt x="1086507" y="373164"/>
                </a:lnTo>
                <a:lnTo>
                  <a:pt x="1100783" y="364203"/>
                </a:lnTo>
                <a:lnTo>
                  <a:pt x="1114589" y="352445"/>
                </a:lnTo>
                <a:lnTo>
                  <a:pt x="1127946" y="341239"/>
                </a:lnTo>
                <a:lnTo>
                  <a:pt x="1159704" y="298641"/>
                </a:lnTo>
                <a:lnTo>
                  <a:pt x="1177656" y="248776"/>
                </a:lnTo>
                <a:lnTo>
                  <a:pt x="1180883" y="211809"/>
                </a:lnTo>
                <a:lnTo>
                  <a:pt x="1180883" y="184337"/>
                </a:lnTo>
                <a:lnTo>
                  <a:pt x="1173060" y="129429"/>
                </a:lnTo>
                <a:lnTo>
                  <a:pt x="1150494" y="81257"/>
                </a:lnTo>
                <a:lnTo>
                  <a:pt x="1139445" y="67806"/>
                </a:lnTo>
                <a:lnTo>
                  <a:pt x="1127946" y="53784"/>
                </a:lnTo>
                <a:lnTo>
                  <a:pt x="1114589" y="42578"/>
                </a:lnTo>
                <a:lnTo>
                  <a:pt x="1100783" y="32495"/>
                </a:lnTo>
                <a:lnTo>
                  <a:pt x="1086507" y="21860"/>
                </a:lnTo>
                <a:lnTo>
                  <a:pt x="1036778" y="3919"/>
                </a:lnTo>
                <a:lnTo>
                  <a:pt x="999486" y="0"/>
                </a:lnTo>
                <a:lnTo>
                  <a:pt x="181847" y="0"/>
                </a:lnTo>
                <a:close/>
              </a:path>
            </a:pathLst>
          </a:custGeom>
          <a:noFill/>
          <a:ln w="135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196" name="object 14">
            <a:extLst>
              <a:ext uri="{FF2B5EF4-FFF2-40B4-BE49-F238E27FC236}">
                <a16:creationId xmlns:a16="http://schemas.microsoft.com/office/drawing/2014/main" id="{0D8D6438-F8F9-4D83-9AF5-9C90FBFE3EB3}"/>
              </a:ext>
            </a:extLst>
          </p:cNvPr>
          <p:cNvSpPr txBox="1">
            <a:spLocks noChangeArrowheads="1"/>
          </p:cNvSpPr>
          <p:nvPr/>
        </p:nvSpPr>
        <p:spPr bwMode="auto">
          <a:xfrm>
            <a:off x="4600575" y="1725614"/>
            <a:ext cx="9540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a:solidFill>
                  <a:srgbClr val="333399"/>
                </a:solidFill>
                <a:cs typeface="Arial" panose="020B0604020202020204" pitchFamily="34" charset="0"/>
              </a:rPr>
              <a:t>Cửa đóng</a:t>
            </a:r>
            <a:endParaRPr lang="en-US" altLang="en-US" sz="1100">
              <a:cs typeface="Arial" panose="020B0604020202020204" pitchFamily="34" charset="0"/>
            </a:endParaRPr>
          </a:p>
        </p:txBody>
      </p:sp>
      <p:sp>
        <p:nvSpPr>
          <p:cNvPr id="93197" name="object 15">
            <a:extLst>
              <a:ext uri="{FF2B5EF4-FFF2-40B4-BE49-F238E27FC236}">
                <a16:creationId xmlns:a16="http://schemas.microsoft.com/office/drawing/2014/main" id="{E3F38A61-468F-4C76-B533-E2D20654BAA9}"/>
              </a:ext>
            </a:extLst>
          </p:cNvPr>
          <p:cNvSpPr>
            <a:spLocks/>
          </p:cNvSpPr>
          <p:nvPr/>
        </p:nvSpPr>
        <p:spPr bwMode="auto">
          <a:xfrm>
            <a:off x="6707188" y="1638300"/>
            <a:ext cx="1071562" cy="361950"/>
          </a:xfrm>
          <a:custGeom>
            <a:avLst/>
            <a:gdLst>
              <a:gd name="T0" fmla="*/ 912813 w 1070610"/>
              <a:gd name="T1" fmla="*/ 0 h 362585"/>
              <a:gd name="T2" fmla="*/ 167308 w 1070610"/>
              <a:gd name="T3" fmla="*/ 0 h 362585"/>
              <a:gd name="T4" fmla="*/ 150464 w 1070610"/>
              <a:gd name="T5" fmla="*/ 1102 h 362585"/>
              <a:gd name="T6" fmla="*/ 102770 w 1070610"/>
              <a:gd name="T7" fmla="*/ 13218 h 362585"/>
              <a:gd name="T8" fmla="*/ 61891 w 1070610"/>
              <a:gd name="T9" fmla="*/ 37987 h 362585"/>
              <a:gd name="T10" fmla="*/ 49208 w 1070610"/>
              <a:gd name="T11" fmla="*/ 47915 h 362585"/>
              <a:gd name="T12" fmla="*/ 38988 w 1070610"/>
              <a:gd name="T13" fmla="*/ 60571 h 362585"/>
              <a:gd name="T14" fmla="*/ 28766 w 1070610"/>
              <a:gd name="T15" fmla="*/ 72684 h 362585"/>
              <a:gd name="T16" fmla="*/ 20439 w 1070610"/>
              <a:gd name="T17" fmla="*/ 86444 h 362585"/>
              <a:gd name="T18" fmla="*/ 3781 w 1070610"/>
              <a:gd name="T19" fmla="*/ 132695 h 362585"/>
              <a:gd name="T20" fmla="*/ 0 w 1070610"/>
              <a:gd name="T21" fmla="*/ 166271 h 362585"/>
              <a:gd name="T22" fmla="*/ 0 w 1070610"/>
              <a:gd name="T23" fmla="*/ 191060 h 362585"/>
              <a:gd name="T24" fmla="*/ 7948 w 1070610"/>
              <a:gd name="T25" fmla="*/ 240601 h 362585"/>
              <a:gd name="T26" fmla="*/ 28766 w 1070610"/>
              <a:gd name="T27" fmla="*/ 283002 h 362585"/>
              <a:gd name="T28" fmla="*/ 61891 w 1070610"/>
              <a:gd name="T29" fmla="*/ 317683 h 362585"/>
              <a:gd name="T30" fmla="*/ 74381 w 1070610"/>
              <a:gd name="T31" fmla="*/ 328147 h 362585"/>
              <a:gd name="T32" fmla="*/ 117531 w 1070610"/>
              <a:gd name="T33" fmla="*/ 348526 h 362585"/>
              <a:gd name="T34" fmla="*/ 167308 w 1070610"/>
              <a:gd name="T35" fmla="*/ 356229 h 362585"/>
              <a:gd name="T36" fmla="*/ 912813 w 1070610"/>
              <a:gd name="T37" fmla="*/ 356229 h 362585"/>
              <a:gd name="T38" fmla="*/ 962967 w 1070610"/>
              <a:gd name="T39" fmla="*/ 348526 h 362585"/>
              <a:gd name="T40" fmla="*/ 1006119 w 1070610"/>
              <a:gd name="T41" fmla="*/ 328147 h 362585"/>
              <a:gd name="T42" fmla="*/ 1018611 w 1070610"/>
              <a:gd name="T43" fmla="*/ 317683 h 362585"/>
              <a:gd name="T44" fmla="*/ 1031291 w 1070610"/>
              <a:gd name="T45" fmla="*/ 307770 h 362585"/>
              <a:gd name="T46" fmla="*/ 1059490 w 1070610"/>
              <a:gd name="T47" fmla="*/ 269785 h 362585"/>
              <a:gd name="T48" fmla="*/ 1076714 w 1070610"/>
              <a:gd name="T49" fmla="*/ 224637 h 362585"/>
              <a:gd name="T50" fmla="*/ 1079931 w 1070610"/>
              <a:gd name="T51" fmla="*/ 191060 h 362585"/>
              <a:gd name="T52" fmla="*/ 1079931 w 1070610"/>
              <a:gd name="T53" fmla="*/ 166271 h 362585"/>
              <a:gd name="T54" fmla="*/ 1072172 w 1070610"/>
              <a:gd name="T55" fmla="*/ 116729 h 362585"/>
              <a:gd name="T56" fmla="*/ 1051731 w 1070610"/>
              <a:gd name="T57" fmla="*/ 72684 h 362585"/>
              <a:gd name="T58" fmla="*/ 1041511 w 1070610"/>
              <a:gd name="T59" fmla="*/ 60571 h 362585"/>
              <a:gd name="T60" fmla="*/ 1031291 w 1070610"/>
              <a:gd name="T61" fmla="*/ 47915 h 362585"/>
              <a:gd name="T62" fmla="*/ 1018611 w 1070610"/>
              <a:gd name="T63" fmla="*/ 37987 h 362585"/>
              <a:gd name="T64" fmla="*/ 1006119 w 1070610"/>
              <a:gd name="T65" fmla="*/ 28079 h 362585"/>
              <a:gd name="T66" fmla="*/ 992681 w 1070610"/>
              <a:gd name="T67" fmla="*/ 19835 h 362585"/>
              <a:gd name="T68" fmla="*/ 977730 w 1070610"/>
              <a:gd name="T69" fmla="*/ 13218 h 362585"/>
              <a:gd name="T70" fmla="*/ 962967 w 1070610"/>
              <a:gd name="T71" fmla="*/ 7717 h 362585"/>
              <a:gd name="T72" fmla="*/ 947068 w 1070610"/>
              <a:gd name="T73" fmla="*/ 3307 h 362585"/>
              <a:gd name="T74" fmla="*/ 930035 w 1070610"/>
              <a:gd name="T75" fmla="*/ 1102 h 362585"/>
              <a:gd name="T76" fmla="*/ 912813 w 1070610"/>
              <a:gd name="T77" fmla="*/ 0 h 3625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70610" h="362585">
                <a:moveTo>
                  <a:pt x="904735" y="0"/>
                </a:moveTo>
                <a:lnTo>
                  <a:pt x="165827" y="0"/>
                </a:lnTo>
                <a:lnTo>
                  <a:pt x="149132" y="1122"/>
                </a:lnTo>
                <a:lnTo>
                  <a:pt x="101860" y="13450"/>
                </a:lnTo>
                <a:lnTo>
                  <a:pt x="61341" y="38659"/>
                </a:lnTo>
                <a:lnTo>
                  <a:pt x="48772" y="48762"/>
                </a:lnTo>
                <a:lnTo>
                  <a:pt x="38643" y="61642"/>
                </a:lnTo>
                <a:lnTo>
                  <a:pt x="28513" y="73970"/>
                </a:lnTo>
                <a:lnTo>
                  <a:pt x="20259" y="87973"/>
                </a:lnTo>
                <a:lnTo>
                  <a:pt x="3751" y="135042"/>
                </a:lnTo>
                <a:lnTo>
                  <a:pt x="0" y="169211"/>
                </a:lnTo>
                <a:lnTo>
                  <a:pt x="0" y="194439"/>
                </a:lnTo>
                <a:lnTo>
                  <a:pt x="7878" y="244856"/>
                </a:lnTo>
                <a:lnTo>
                  <a:pt x="28513" y="288006"/>
                </a:lnTo>
                <a:lnTo>
                  <a:pt x="61341" y="323298"/>
                </a:lnTo>
                <a:lnTo>
                  <a:pt x="73721" y="333952"/>
                </a:lnTo>
                <a:lnTo>
                  <a:pt x="116491" y="354690"/>
                </a:lnTo>
                <a:lnTo>
                  <a:pt x="165827" y="362528"/>
                </a:lnTo>
                <a:lnTo>
                  <a:pt x="904735" y="362528"/>
                </a:lnTo>
                <a:lnTo>
                  <a:pt x="954446" y="354690"/>
                </a:lnTo>
                <a:lnTo>
                  <a:pt x="997216" y="333952"/>
                </a:lnTo>
                <a:lnTo>
                  <a:pt x="1009597" y="323298"/>
                </a:lnTo>
                <a:lnTo>
                  <a:pt x="1022165" y="313215"/>
                </a:lnTo>
                <a:lnTo>
                  <a:pt x="1050115" y="274555"/>
                </a:lnTo>
                <a:lnTo>
                  <a:pt x="1067186" y="228609"/>
                </a:lnTo>
                <a:lnTo>
                  <a:pt x="1070375" y="194439"/>
                </a:lnTo>
                <a:lnTo>
                  <a:pt x="1070375" y="169211"/>
                </a:lnTo>
                <a:lnTo>
                  <a:pt x="1062684" y="118794"/>
                </a:lnTo>
                <a:lnTo>
                  <a:pt x="1042424" y="73970"/>
                </a:lnTo>
                <a:lnTo>
                  <a:pt x="1032295" y="61642"/>
                </a:lnTo>
                <a:lnTo>
                  <a:pt x="1022165" y="48762"/>
                </a:lnTo>
                <a:lnTo>
                  <a:pt x="1009597" y="38659"/>
                </a:lnTo>
                <a:lnTo>
                  <a:pt x="997216" y="28576"/>
                </a:lnTo>
                <a:lnTo>
                  <a:pt x="983897" y="20185"/>
                </a:lnTo>
                <a:lnTo>
                  <a:pt x="969078" y="13450"/>
                </a:lnTo>
                <a:lnTo>
                  <a:pt x="954446" y="7857"/>
                </a:lnTo>
                <a:lnTo>
                  <a:pt x="938688" y="3367"/>
                </a:lnTo>
                <a:lnTo>
                  <a:pt x="921805" y="1122"/>
                </a:lnTo>
                <a:lnTo>
                  <a:pt x="904735" y="0"/>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198" name="object 16">
            <a:extLst>
              <a:ext uri="{FF2B5EF4-FFF2-40B4-BE49-F238E27FC236}">
                <a16:creationId xmlns:a16="http://schemas.microsoft.com/office/drawing/2014/main" id="{6D8F6214-7DB0-4A5A-BEB3-C7180AC782FC}"/>
              </a:ext>
            </a:extLst>
          </p:cNvPr>
          <p:cNvSpPr>
            <a:spLocks/>
          </p:cNvSpPr>
          <p:nvPr/>
        </p:nvSpPr>
        <p:spPr bwMode="auto">
          <a:xfrm>
            <a:off x="6707188" y="1638300"/>
            <a:ext cx="1071562" cy="361950"/>
          </a:xfrm>
          <a:custGeom>
            <a:avLst/>
            <a:gdLst>
              <a:gd name="T0" fmla="*/ 167308 w 1070610"/>
              <a:gd name="T1" fmla="*/ 0 h 362585"/>
              <a:gd name="T2" fmla="*/ 117531 w 1070610"/>
              <a:gd name="T3" fmla="*/ 7717 h 362585"/>
              <a:gd name="T4" fmla="*/ 74381 w 1070610"/>
              <a:gd name="T5" fmla="*/ 28079 h 362585"/>
              <a:gd name="T6" fmla="*/ 61891 w 1070610"/>
              <a:gd name="T7" fmla="*/ 37987 h 362585"/>
              <a:gd name="T8" fmla="*/ 49208 w 1070610"/>
              <a:gd name="T9" fmla="*/ 47915 h 362585"/>
              <a:gd name="T10" fmla="*/ 38988 w 1070610"/>
              <a:gd name="T11" fmla="*/ 60571 h 362585"/>
              <a:gd name="T12" fmla="*/ 28766 w 1070610"/>
              <a:gd name="T13" fmla="*/ 72684 h 362585"/>
              <a:gd name="T14" fmla="*/ 20439 w 1070610"/>
              <a:gd name="T15" fmla="*/ 86444 h 362585"/>
              <a:gd name="T16" fmla="*/ 3781 w 1070610"/>
              <a:gd name="T17" fmla="*/ 132695 h 362585"/>
              <a:gd name="T18" fmla="*/ 0 w 1070610"/>
              <a:gd name="T19" fmla="*/ 166271 h 362585"/>
              <a:gd name="T20" fmla="*/ 0 w 1070610"/>
              <a:gd name="T21" fmla="*/ 191060 h 362585"/>
              <a:gd name="T22" fmla="*/ 7948 w 1070610"/>
              <a:gd name="T23" fmla="*/ 240601 h 362585"/>
              <a:gd name="T24" fmla="*/ 28766 w 1070610"/>
              <a:gd name="T25" fmla="*/ 283002 h 362585"/>
              <a:gd name="T26" fmla="*/ 61891 w 1070610"/>
              <a:gd name="T27" fmla="*/ 317683 h 362585"/>
              <a:gd name="T28" fmla="*/ 74381 w 1070610"/>
              <a:gd name="T29" fmla="*/ 328147 h 362585"/>
              <a:gd name="T30" fmla="*/ 117531 w 1070610"/>
              <a:gd name="T31" fmla="*/ 348526 h 362585"/>
              <a:gd name="T32" fmla="*/ 167308 w 1070610"/>
              <a:gd name="T33" fmla="*/ 356229 h 362585"/>
              <a:gd name="T34" fmla="*/ 912813 w 1070610"/>
              <a:gd name="T35" fmla="*/ 356229 h 362585"/>
              <a:gd name="T36" fmla="*/ 962967 w 1070610"/>
              <a:gd name="T37" fmla="*/ 348526 h 362585"/>
              <a:gd name="T38" fmla="*/ 1006119 w 1070610"/>
              <a:gd name="T39" fmla="*/ 328147 h 362585"/>
              <a:gd name="T40" fmla="*/ 1018611 w 1070610"/>
              <a:gd name="T41" fmla="*/ 317683 h 362585"/>
              <a:gd name="T42" fmla="*/ 1031291 w 1070610"/>
              <a:gd name="T43" fmla="*/ 307770 h 362585"/>
              <a:gd name="T44" fmla="*/ 1059490 w 1070610"/>
              <a:gd name="T45" fmla="*/ 269785 h 362585"/>
              <a:gd name="T46" fmla="*/ 1076714 w 1070610"/>
              <a:gd name="T47" fmla="*/ 224637 h 362585"/>
              <a:gd name="T48" fmla="*/ 1079931 w 1070610"/>
              <a:gd name="T49" fmla="*/ 191060 h 362585"/>
              <a:gd name="T50" fmla="*/ 1079931 w 1070610"/>
              <a:gd name="T51" fmla="*/ 166271 h 362585"/>
              <a:gd name="T52" fmla="*/ 1072172 w 1070610"/>
              <a:gd name="T53" fmla="*/ 116729 h 362585"/>
              <a:gd name="T54" fmla="*/ 1051731 w 1070610"/>
              <a:gd name="T55" fmla="*/ 72684 h 362585"/>
              <a:gd name="T56" fmla="*/ 1041511 w 1070610"/>
              <a:gd name="T57" fmla="*/ 60571 h 362585"/>
              <a:gd name="T58" fmla="*/ 1031291 w 1070610"/>
              <a:gd name="T59" fmla="*/ 47915 h 362585"/>
              <a:gd name="T60" fmla="*/ 1018611 w 1070610"/>
              <a:gd name="T61" fmla="*/ 37987 h 362585"/>
              <a:gd name="T62" fmla="*/ 1006119 w 1070610"/>
              <a:gd name="T63" fmla="*/ 28079 h 362585"/>
              <a:gd name="T64" fmla="*/ 992681 w 1070610"/>
              <a:gd name="T65" fmla="*/ 19835 h 362585"/>
              <a:gd name="T66" fmla="*/ 947068 w 1070610"/>
              <a:gd name="T67" fmla="*/ 3307 h 362585"/>
              <a:gd name="T68" fmla="*/ 912813 w 1070610"/>
              <a:gd name="T69" fmla="*/ 0 h 362585"/>
              <a:gd name="T70" fmla="*/ 167308 w 1070610"/>
              <a:gd name="T71" fmla="*/ 0 h 3625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0610" h="362585">
                <a:moveTo>
                  <a:pt x="165827" y="0"/>
                </a:moveTo>
                <a:lnTo>
                  <a:pt x="116491" y="7857"/>
                </a:lnTo>
                <a:lnTo>
                  <a:pt x="73721" y="28576"/>
                </a:lnTo>
                <a:lnTo>
                  <a:pt x="61341" y="38659"/>
                </a:lnTo>
                <a:lnTo>
                  <a:pt x="48772" y="48762"/>
                </a:lnTo>
                <a:lnTo>
                  <a:pt x="38643" y="61642"/>
                </a:lnTo>
                <a:lnTo>
                  <a:pt x="28513" y="73970"/>
                </a:lnTo>
                <a:lnTo>
                  <a:pt x="20259" y="87973"/>
                </a:lnTo>
                <a:lnTo>
                  <a:pt x="3751" y="135042"/>
                </a:lnTo>
                <a:lnTo>
                  <a:pt x="0" y="169211"/>
                </a:lnTo>
                <a:lnTo>
                  <a:pt x="0" y="194439"/>
                </a:lnTo>
                <a:lnTo>
                  <a:pt x="7878" y="244856"/>
                </a:lnTo>
                <a:lnTo>
                  <a:pt x="28513" y="288006"/>
                </a:lnTo>
                <a:lnTo>
                  <a:pt x="61341" y="323298"/>
                </a:lnTo>
                <a:lnTo>
                  <a:pt x="73721" y="333952"/>
                </a:lnTo>
                <a:lnTo>
                  <a:pt x="116491" y="354690"/>
                </a:lnTo>
                <a:lnTo>
                  <a:pt x="165827" y="362528"/>
                </a:lnTo>
                <a:lnTo>
                  <a:pt x="904735" y="362528"/>
                </a:lnTo>
                <a:lnTo>
                  <a:pt x="954446" y="354690"/>
                </a:lnTo>
                <a:lnTo>
                  <a:pt x="997216" y="333952"/>
                </a:lnTo>
                <a:lnTo>
                  <a:pt x="1009597" y="323298"/>
                </a:lnTo>
                <a:lnTo>
                  <a:pt x="1022165" y="313215"/>
                </a:lnTo>
                <a:lnTo>
                  <a:pt x="1050115" y="274555"/>
                </a:lnTo>
                <a:lnTo>
                  <a:pt x="1067186" y="228609"/>
                </a:lnTo>
                <a:lnTo>
                  <a:pt x="1070375" y="194439"/>
                </a:lnTo>
                <a:lnTo>
                  <a:pt x="1070375" y="169211"/>
                </a:lnTo>
                <a:lnTo>
                  <a:pt x="1062684" y="118794"/>
                </a:lnTo>
                <a:lnTo>
                  <a:pt x="1042424" y="73970"/>
                </a:lnTo>
                <a:lnTo>
                  <a:pt x="1032295" y="61642"/>
                </a:lnTo>
                <a:lnTo>
                  <a:pt x="1022165" y="48762"/>
                </a:lnTo>
                <a:lnTo>
                  <a:pt x="1009597" y="38659"/>
                </a:lnTo>
                <a:lnTo>
                  <a:pt x="997216" y="28576"/>
                </a:lnTo>
                <a:lnTo>
                  <a:pt x="983897" y="20185"/>
                </a:lnTo>
                <a:lnTo>
                  <a:pt x="938688" y="3367"/>
                </a:lnTo>
                <a:lnTo>
                  <a:pt x="904735" y="0"/>
                </a:lnTo>
                <a:lnTo>
                  <a:pt x="165827" y="0"/>
                </a:lnTo>
                <a:close/>
              </a:path>
            </a:pathLst>
          </a:custGeom>
          <a:noFill/>
          <a:ln w="135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199" name="object 17">
            <a:extLst>
              <a:ext uri="{FF2B5EF4-FFF2-40B4-BE49-F238E27FC236}">
                <a16:creationId xmlns:a16="http://schemas.microsoft.com/office/drawing/2014/main" id="{524534B9-42D6-4823-A1A8-51ECBF4FCD69}"/>
              </a:ext>
            </a:extLst>
          </p:cNvPr>
          <p:cNvSpPr txBox="1">
            <a:spLocks noChangeArrowheads="1"/>
          </p:cNvSpPr>
          <p:nvPr/>
        </p:nvSpPr>
        <p:spPr bwMode="auto">
          <a:xfrm>
            <a:off x="6837363" y="1741489"/>
            <a:ext cx="8429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a:solidFill>
                  <a:srgbClr val="333399"/>
                </a:solidFill>
                <a:cs typeface="Arial" panose="020B0604020202020204" pitchFamily="34" charset="0"/>
              </a:rPr>
              <a:t>Cửa mở</a:t>
            </a:r>
            <a:endParaRPr lang="en-US" altLang="en-US" sz="1100">
              <a:cs typeface="Arial" panose="020B0604020202020204" pitchFamily="34" charset="0"/>
            </a:endParaRPr>
          </a:p>
        </p:txBody>
      </p:sp>
      <p:sp>
        <p:nvSpPr>
          <p:cNvPr id="93200" name="object 18">
            <a:extLst>
              <a:ext uri="{FF2B5EF4-FFF2-40B4-BE49-F238E27FC236}">
                <a16:creationId xmlns:a16="http://schemas.microsoft.com/office/drawing/2014/main" id="{007A8734-A200-4F0A-A4CB-6FF164D686FB}"/>
              </a:ext>
            </a:extLst>
          </p:cNvPr>
          <p:cNvSpPr>
            <a:spLocks/>
          </p:cNvSpPr>
          <p:nvPr/>
        </p:nvSpPr>
        <p:spPr bwMode="auto">
          <a:xfrm>
            <a:off x="4057651" y="1827213"/>
            <a:ext cx="296863" cy="0"/>
          </a:xfrm>
          <a:custGeom>
            <a:avLst/>
            <a:gdLst>
              <a:gd name="T0" fmla="*/ 0 w 295910"/>
              <a:gd name="T1" fmla="*/ 305221 w 295910"/>
              <a:gd name="T2" fmla="*/ 0 60000 65536"/>
              <a:gd name="T3" fmla="*/ 0 60000 65536"/>
            </a:gdLst>
            <a:ahLst/>
            <a:cxnLst>
              <a:cxn ang="T2">
                <a:pos x="T0" y="0"/>
              </a:cxn>
              <a:cxn ang="T3">
                <a:pos x="T1" y="0"/>
              </a:cxn>
            </a:cxnLst>
            <a:rect l="0" t="0" r="r" b="b"/>
            <a:pathLst>
              <a:path w="295910">
                <a:moveTo>
                  <a:pt x="0" y="0"/>
                </a:moveTo>
                <a:lnTo>
                  <a:pt x="295563" y="0"/>
                </a:lnTo>
              </a:path>
            </a:pathLst>
          </a:custGeom>
          <a:noFill/>
          <a:ln w="13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01" name="object 19">
            <a:extLst>
              <a:ext uri="{FF2B5EF4-FFF2-40B4-BE49-F238E27FC236}">
                <a16:creationId xmlns:a16="http://schemas.microsoft.com/office/drawing/2014/main" id="{8D0D42B8-8038-4F12-8AA7-F733EA3C79CC}"/>
              </a:ext>
            </a:extLst>
          </p:cNvPr>
          <p:cNvSpPr>
            <a:spLocks/>
          </p:cNvSpPr>
          <p:nvPr/>
        </p:nvSpPr>
        <p:spPr bwMode="auto">
          <a:xfrm>
            <a:off x="4351339" y="1752601"/>
            <a:ext cx="147637" cy="150813"/>
          </a:xfrm>
          <a:custGeom>
            <a:avLst/>
            <a:gdLst>
              <a:gd name="T0" fmla="*/ 0 w 147955"/>
              <a:gd name="T1" fmla="*/ 0 h 149860"/>
              <a:gd name="T2" fmla="*/ 0 w 147955"/>
              <a:gd name="T3" fmla="*/ 159406 h 149860"/>
              <a:gd name="T4" fmla="*/ 144634 w 147955"/>
              <a:gd name="T5" fmla="*/ 79399 h 149860"/>
              <a:gd name="T6" fmla="*/ 0 w 147955"/>
              <a:gd name="T7" fmla="*/ 0 h 149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955" h="149860">
                <a:moveTo>
                  <a:pt x="0" y="0"/>
                </a:moveTo>
                <a:lnTo>
                  <a:pt x="0" y="149615"/>
                </a:lnTo>
                <a:lnTo>
                  <a:pt x="147781" y="745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02" name="object 20">
            <a:extLst>
              <a:ext uri="{FF2B5EF4-FFF2-40B4-BE49-F238E27FC236}">
                <a16:creationId xmlns:a16="http://schemas.microsoft.com/office/drawing/2014/main" id="{6833F4F7-4EDC-4FCA-9875-CC0E13E749BA}"/>
              </a:ext>
            </a:extLst>
          </p:cNvPr>
          <p:cNvSpPr txBox="1">
            <a:spLocks noChangeArrowheads="1"/>
          </p:cNvSpPr>
          <p:nvPr/>
        </p:nvSpPr>
        <p:spPr bwMode="auto">
          <a:xfrm>
            <a:off x="5759451" y="1628776"/>
            <a:ext cx="608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i="1">
                <a:solidFill>
                  <a:srgbClr val="333399"/>
                </a:solidFill>
                <a:cs typeface="Arial" panose="020B0604020202020204" pitchFamily="34" charset="0"/>
              </a:rPr>
              <a:t>Mở</a:t>
            </a:r>
            <a:endParaRPr lang="en-US" altLang="en-US" sz="1100">
              <a:cs typeface="Arial" panose="020B0604020202020204" pitchFamily="34" charset="0"/>
            </a:endParaRPr>
          </a:p>
        </p:txBody>
      </p:sp>
      <p:sp>
        <p:nvSpPr>
          <p:cNvPr id="21" name="object 21">
            <a:extLst>
              <a:ext uri="{FF2B5EF4-FFF2-40B4-BE49-F238E27FC236}">
                <a16:creationId xmlns:a16="http://schemas.microsoft.com/office/drawing/2014/main" id="{F3F484A1-B154-4BBC-A4CE-93B63D911886}"/>
              </a:ext>
            </a:extLst>
          </p:cNvPr>
          <p:cNvSpPr txBox="1"/>
          <p:nvPr/>
        </p:nvSpPr>
        <p:spPr>
          <a:xfrm>
            <a:off x="5811838" y="1169989"/>
            <a:ext cx="533400" cy="168275"/>
          </a:xfrm>
          <a:prstGeom prst="rect">
            <a:avLst/>
          </a:prstGeom>
        </p:spPr>
        <p:txBody>
          <a:bodyPr lIns="0" tIns="0" rIns="0" bIns="0">
            <a:spAutoFit/>
          </a:bodyPr>
          <a:lstStyle/>
          <a:p>
            <a:pPr marL="12700">
              <a:buClr>
                <a:srgbClr val="000000"/>
              </a:buClr>
              <a:buSzPct val="100000"/>
              <a:defRPr/>
            </a:pPr>
            <a:r>
              <a:rPr lang="en-US" sz="1100" i="1" spc="110" dirty="0" err="1">
                <a:solidFill>
                  <a:srgbClr val="333399"/>
                </a:solidFill>
                <a:latin typeface="Arial"/>
                <a:cs typeface="Arial"/>
              </a:rPr>
              <a:t>đóng</a:t>
            </a:r>
            <a:endParaRPr sz="1100" dirty="0">
              <a:latin typeface="Arial"/>
              <a:cs typeface="Arial"/>
            </a:endParaRPr>
          </a:p>
        </p:txBody>
      </p:sp>
      <p:sp>
        <p:nvSpPr>
          <p:cNvPr id="93204" name="object 22">
            <a:extLst>
              <a:ext uri="{FF2B5EF4-FFF2-40B4-BE49-F238E27FC236}">
                <a16:creationId xmlns:a16="http://schemas.microsoft.com/office/drawing/2014/main" id="{AE1ACAC3-380F-4301-82D5-1B54E2AFD360}"/>
              </a:ext>
            </a:extLst>
          </p:cNvPr>
          <p:cNvSpPr>
            <a:spLocks/>
          </p:cNvSpPr>
          <p:nvPr/>
        </p:nvSpPr>
        <p:spPr bwMode="auto">
          <a:xfrm>
            <a:off x="5360989" y="1350964"/>
            <a:ext cx="1844675" cy="287337"/>
          </a:xfrm>
          <a:custGeom>
            <a:avLst/>
            <a:gdLst>
              <a:gd name="T0" fmla="*/ 1838866 w 1845310"/>
              <a:gd name="T1" fmla="*/ 295955 h 286385"/>
              <a:gd name="T2" fmla="*/ 1793065 w 1845310"/>
              <a:gd name="T3" fmla="*/ 255419 h 286385"/>
              <a:gd name="T4" fmla="*/ 1744459 w 1845310"/>
              <a:gd name="T5" fmla="*/ 216537 h 286385"/>
              <a:gd name="T6" fmla="*/ 1718662 w 1845310"/>
              <a:gd name="T7" fmla="*/ 197459 h 286385"/>
              <a:gd name="T8" fmla="*/ 1693051 w 1845310"/>
              <a:gd name="T9" fmla="*/ 178382 h 286385"/>
              <a:gd name="T10" fmla="*/ 1636593 w 1845310"/>
              <a:gd name="T11" fmla="*/ 142981 h 286385"/>
              <a:gd name="T12" fmla="*/ 1574528 w 1845310"/>
              <a:gd name="T13" fmla="*/ 111121 h 286385"/>
              <a:gd name="T14" fmla="*/ 1504051 w 1845310"/>
              <a:gd name="T15" fmla="*/ 81619 h 286385"/>
              <a:gd name="T16" fmla="*/ 1465914 w 1845310"/>
              <a:gd name="T17" fmla="*/ 68835 h 286385"/>
              <a:gd name="T18" fmla="*/ 1425535 w 1845310"/>
              <a:gd name="T19" fmla="*/ 56838 h 286385"/>
              <a:gd name="T20" fmla="*/ 1381415 w 1845310"/>
              <a:gd name="T21" fmla="*/ 46219 h 286385"/>
              <a:gd name="T22" fmla="*/ 1334119 w 1845310"/>
              <a:gd name="T23" fmla="*/ 36384 h 286385"/>
              <a:gd name="T24" fmla="*/ 1309443 w 1845310"/>
              <a:gd name="T25" fmla="*/ 33040 h 286385"/>
              <a:gd name="T26" fmla="*/ 1282336 w 1845310"/>
              <a:gd name="T27" fmla="*/ 28321 h 286385"/>
              <a:gd name="T28" fmla="*/ 1254294 w 1845310"/>
              <a:gd name="T29" fmla="*/ 24977 h 286385"/>
              <a:gd name="T30" fmla="*/ 1224944 w 1845310"/>
              <a:gd name="T31" fmla="*/ 21437 h 286385"/>
              <a:gd name="T32" fmla="*/ 1194660 w 1845310"/>
              <a:gd name="T33" fmla="*/ 19077 h 286385"/>
              <a:gd name="T34" fmla="*/ 1097075 w 1845310"/>
              <a:gd name="T35" fmla="*/ 11013 h 286385"/>
              <a:gd name="T36" fmla="*/ 1027345 w 1845310"/>
              <a:gd name="T37" fmla="*/ 6882 h 286385"/>
              <a:gd name="T38" fmla="*/ 955747 w 1845310"/>
              <a:gd name="T39" fmla="*/ 3540 h 286385"/>
              <a:gd name="T40" fmla="*/ 881344 w 1845310"/>
              <a:gd name="T41" fmla="*/ 1181 h 286385"/>
              <a:gd name="T42" fmla="*/ 807126 w 1845310"/>
              <a:gd name="T43" fmla="*/ 0 h 286385"/>
              <a:gd name="T44" fmla="*/ 732724 w 1845310"/>
              <a:gd name="T45" fmla="*/ 0 h 286385"/>
              <a:gd name="T46" fmla="*/ 659815 w 1845310"/>
              <a:gd name="T47" fmla="*/ 1181 h 286385"/>
              <a:gd name="T48" fmla="*/ 589152 w 1845310"/>
              <a:gd name="T49" fmla="*/ 2363 h 286385"/>
              <a:gd name="T50" fmla="*/ 520357 w 1845310"/>
              <a:gd name="T51" fmla="*/ 4525 h 286385"/>
              <a:gd name="T52" fmla="*/ 487642 w 1845310"/>
              <a:gd name="T53" fmla="*/ 6882 h 286385"/>
              <a:gd name="T54" fmla="*/ 456423 w 1845310"/>
              <a:gd name="T55" fmla="*/ 8063 h 286385"/>
              <a:gd name="T56" fmla="*/ 426136 w 1845310"/>
              <a:gd name="T57" fmla="*/ 11013 h 286385"/>
              <a:gd name="T58" fmla="*/ 396784 w 1845310"/>
              <a:gd name="T59" fmla="*/ 13373 h 286385"/>
              <a:gd name="T60" fmla="*/ 368934 w 1845310"/>
              <a:gd name="T61" fmla="*/ 15536 h 286385"/>
              <a:gd name="T62" fmla="*/ 341824 w 1845310"/>
              <a:gd name="T63" fmla="*/ 19077 h 286385"/>
              <a:gd name="T64" fmla="*/ 293183 w 1845310"/>
              <a:gd name="T65" fmla="*/ 24977 h 286385"/>
              <a:gd name="T66" fmla="*/ 241795 w 1845310"/>
              <a:gd name="T67" fmla="*/ 34221 h 286385"/>
              <a:gd name="T68" fmla="*/ 217020 w 1845310"/>
              <a:gd name="T69" fmla="*/ 40514 h 286385"/>
              <a:gd name="T70" fmla="*/ 194533 w 1845310"/>
              <a:gd name="T71" fmla="*/ 46219 h 286385"/>
              <a:gd name="T72" fmla="*/ 152785 w 1845310"/>
              <a:gd name="T73" fmla="*/ 59002 h 286385"/>
              <a:gd name="T74" fmla="*/ 114705 w 1845310"/>
              <a:gd name="T75" fmla="*/ 74736 h 286385"/>
              <a:gd name="T76" fmla="*/ 51838 w 1845310"/>
              <a:gd name="T77" fmla="*/ 108957 h 286385"/>
              <a:gd name="T78" fmla="*/ 24765 w 1845310"/>
              <a:gd name="T79" fmla="*/ 128034 h 286385"/>
              <a:gd name="T80" fmla="*/ 0 w 1845310"/>
              <a:gd name="T81" fmla="*/ 147702 h 28638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45310" h="286385">
                <a:moveTo>
                  <a:pt x="1845206" y="286294"/>
                </a:moveTo>
                <a:lnTo>
                  <a:pt x="1799247" y="247082"/>
                </a:lnTo>
                <a:lnTo>
                  <a:pt x="1750474" y="209469"/>
                </a:lnTo>
                <a:lnTo>
                  <a:pt x="1724587" y="191014"/>
                </a:lnTo>
                <a:lnTo>
                  <a:pt x="1698888" y="172560"/>
                </a:lnTo>
                <a:lnTo>
                  <a:pt x="1642236" y="138314"/>
                </a:lnTo>
                <a:lnTo>
                  <a:pt x="1579957" y="107493"/>
                </a:lnTo>
                <a:lnTo>
                  <a:pt x="1509236" y="78955"/>
                </a:lnTo>
                <a:lnTo>
                  <a:pt x="1470968" y="66588"/>
                </a:lnTo>
                <a:lnTo>
                  <a:pt x="1430450" y="54983"/>
                </a:lnTo>
                <a:lnTo>
                  <a:pt x="1386179" y="44709"/>
                </a:lnTo>
                <a:lnTo>
                  <a:pt x="1338719" y="35196"/>
                </a:lnTo>
                <a:lnTo>
                  <a:pt x="1313958" y="31962"/>
                </a:lnTo>
                <a:lnTo>
                  <a:pt x="1286757" y="27396"/>
                </a:lnTo>
                <a:lnTo>
                  <a:pt x="1258619" y="24162"/>
                </a:lnTo>
                <a:lnTo>
                  <a:pt x="1229168" y="20737"/>
                </a:lnTo>
                <a:lnTo>
                  <a:pt x="1198779" y="18454"/>
                </a:lnTo>
                <a:lnTo>
                  <a:pt x="1100858" y="10654"/>
                </a:lnTo>
                <a:lnTo>
                  <a:pt x="1030888" y="6658"/>
                </a:lnTo>
                <a:lnTo>
                  <a:pt x="959042" y="3424"/>
                </a:lnTo>
                <a:lnTo>
                  <a:pt x="884382" y="1141"/>
                </a:lnTo>
                <a:lnTo>
                  <a:pt x="809909" y="0"/>
                </a:lnTo>
                <a:lnTo>
                  <a:pt x="735250" y="0"/>
                </a:lnTo>
                <a:lnTo>
                  <a:pt x="662090" y="1141"/>
                </a:lnTo>
                <a:lnTo>
                  <a:pt x="591182" y="2283"/>
                </a:lnTo>
                <a:lnTo>
                  <a:pt x="522150" y="4375"/>
                </a:lnTo>
                <a:lnTo>
                  <a:pt x="489322" y="6658"/>
                </a:lnTo>
                <a:lnTo>
                  <a:pt x="457995" y="7800"/>
                </a:lnTo>
                <a:lnTo>
                  <a:pt x="427606" y="10654"/>
                </a:lnTo>
                <a:lnTo>
                  <a:pt x="398154" y="12937"/>
                </a:lnTo>
                <a:lnTo>
                  <a:pt x="370204" y="15030"/>
                </a:lnTo>
                <a:lnTo>
                  <a:pt x="343004" y="18454"/>
                </a:lnTo>
                <a:lnTo>
                  <a:pt x="294193" y="24162"/>
                </a:lnTo>
                <a:lnTo>
                  <a:pt x="242625" y="33104"/>
                </a:lnTo>
                <a:lnTo>
                  <a:pt x="217770" y="39192"/>
                </a:lnTo>
                <a:lnTo>
                  <a:pt x="195203" y="44709"/>
                </a:lnTo>
                <a:lnTo>
                  <a:pt x="153315" y="57076"/>
                </a:lnTo>
                <a:lnTo>
                  <a:pt x="115103" y="72296"/>
                </a:lnTo>
                <a:lnTo>
                  <a:pt x="52018" y="105400"/>
                </a:lnTo>
                <a:lnTo>
                  <a:pt x="24855" y="123855"/>
                </a:lnTo>
                <a:lnTo>
                  <a:pt x="0" y="142880"/>
                </a:lnTo>
              </a:path>
            </a:pathLst>
          </a:custGeom>
          <a:noFill/>
          <a:ln w="135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05" name="object 23">
            <a:extLst>
              <a:ext uri="{FF2B5EF4-FFF2-40B4-BE49-F238E27FC236}">
                <a16:creationId xmlns:a16="http://schemas.microsoft.com/office/drawing/2014/main" id="{CD20D885-2D4A-4F19-A6FC-802189C23D20}"/>
              </a:ext>
            </a:extLst>
          </p:cNvPr>
          <p:cNvSpPr>
            <a:spLocks/>
          </p:cNvSpPr>
          <p:nvPr/>
        </p:nvSpPr>
        <p:spPr bwMode="auto">
          <a:xfrm>
            <a:off x="5264150" y="1444626"/>
            <a:ext cx="153988" cy="161925"/>
          </a:xfrm>
          <a:custGeom>
            <a:avLst/>
            <a:gdLst>
              <a:gd name="T0" fmla="*/ 42419 w 154939"/>
              <a:gd name="T1" fmla="*/ 0 h 161289"/>
              <a:gd name="T2" fmla="*/ 0 w 154939"/>
              <a:gd name="T3" fmla="*/ 167217 h 161289"/>
              <a:gd name="T4" fmla="*/ 145448 w 154939"/>
              <a:gd name="T5" fmla="*/ 105475 h 161289"/>
              <a:gd name="T6" fmla="*/ 42419 w 154939"/>
              <a:gd name="T7" fmla="*/ 0 h 161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4939" h="161289">
                <a:moveTo>
                  <a:pt x="45114" y="0"/>
                </a:moveTo>
                <a:lnTo>
                  <a:pt x="0" y="160764"/>
                </a:lnTo>
                <a:lnTo>
                  <a:pt x="154684" y="101405"/>
                </a:lnTo>
                <a:lnTo>
                  <a:pt x="45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06" name="object 24">
            <a:extLst>
              <a:ext uri="{FF2B5EF4-FFF2-40B4-BE49-F238E27FC236}">
                <a16:creationId xmlns:a16="http://schemas.microsoft.com/office/drawing/2014/main" id="{1F7054DB-2CBC-41A7-991D-49ACF10B9631}"/>
              </a:ext>
            </a:extLst>
          </p:cNvPr>
          <p:cNvSpPr>
            <a:spLocks/>
          </p:cNvSpPr>
          <p:nvPr/>
        </p:nvSpPr>
        <p:spPr bwMode="auto">
          <a:xfrm>
            <a:off x="5618164" y="3090863"/>
            <a:ext cx="930275" cy="0"/>
          </a:xfrm>
          <a:custGeom>
            <a:avLst/>
            <a:gdLst>
              <a:gd name="T0" fmla="*/ 935422 w 929639"/>
              <a:gd name="T1" fmla="*/ 0 w 929639"/>
              <a:gd name="T2" fmla="*/ 0 60000 65536"/>
              <a:gd name="T3" fmla="*/ 0 60000 65536"/>
            </a:gdLst>
            <a:ahLst/>
            <a:cxnLst>
              <a:cxn ang="T2">
                <a:pos x="T0" y="0"/>
              </a:cxn>
              <a:cxn ang="T3">
                <a:pos x="T1" y="0"/>
              </a:cxn>
            </a:cxnLst>
            <a:rect l="0" t="0" r="r" b="b"/>
            <a:pathLst>
              <a:path w="929639">
                <a:moveTo>
                  <a:pt x="929046" y="0"/>
                </a:moveTo>
                <a:lnTo>
                  <a:pt x="0" y="0"/>
                </a:lnTo>
              </a:path>
            </a:pathLst>
          </a:custGeom>
          <a:noFill/>
          <a:ln w="13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07" name="object 25">
            <a:extLst>
              <a:ext uri="{FF2B5EF4-FFF2-40B4-BE49-F238E27FC236}">
                <a16:creationId xmlns:a16="http://schemas.microsoft.com/office/drawing/2014/main" id="{2C04344F-136E-4CEB-A226-2DE423399213}"/>
              </a:ext>
            </a:extLst>
          </p:cNvPr>
          <p:cNvSpPr>
            <a:spLocks/>
          </p:cNvSpPr>
          <p:nvPr/>
        </p:nvSpPr>
        <p:spPr bwMode="auto">
          <a:xfrm>
            <a:off x="6545264" y="3016251"/>
            <a:ext cx="149225" cy="149225"/>
          </a:xfrm>
          <a:custGeom>
            <a:avLst/>
            <a:gdLst>
              <a:gd name="T0" fmla="*/ 0 w 149225"/>
              <a:gd name="T1" fmla="*/ 0 h 149860"/>
              <a:gd name="T2" fmla="*/ 0 w 149225"/>
              <a:gd name="T3" fmla="*/ 143395 h 149860"/>
              <a:gd name="T4" fmla="*/ 149132 w 149225"/>
              <a:gd name="T5" fmla="*/ 71424 h 149860"/>
              <a:gd name="T6" fmla="*/ 0 w 149225"/>
              <a:gd name="T7" fmla="*/ 0 h 149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9860">
                <a:moveTo>
                  <a:pt x="0" y="0"/>
                </a:moveTo>
                <a:lnTo>
                  <a:pt x="0" y="149615"/>
                </a:lnTo>
                <a:lnTo>
                  <a:pt x="149132" y="745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08" name="object 26">
            <a:extLst>
              <a:ext uri="{FF2B5EF4-FFF2-40B4-BE49-F238E27FC236}">
                <a16:creationId xmlns:a16="http://schemas.microsoft.com/office/drawing/2014/main" id="{C2A06963-6F10-42AA-BA8C-E82737007813}"/>
              </a:ext>
            </a:extLst>
          </p:cNvPr>
          <p:cNvSpPr>
            <a:spLocks/>
          </p:cNvSpPr>
          <p:nvPr/>
        </p:nvSpPr>
        <p:spPr bwMode="auto">
          <a:xfrm>
            <a:off x="4486276" y="2868614"/>
            <a:ext cx="1179513" cy="395287"/>
          </a:xfrm>
          <a:custGeom>
            <a:avLst/>
            <a:gdLst>
              <a:gd name="T0" fmla="*/ 991481 w 1180464"/>
              <a:gd name="T1" fmla="*/ 0 h 394970"/>
              <a:gd name="T2" fmla="*/ 179030 w 1180464"/>
              <a:gd name="T3" fmla="*/ 0 h 394970"/>
              <a:gd name="T4" fmla="*/ 161203 w 1180464"/>
              <a:gd name="T5" fmla="*/ 1132 h 394970"/>
              <a:gd name="T6" fmla="*/ 108689 w 1180464"/>
              <a:gd name="T7" fmla="*/ 14693 h 394970"/>
              <a:gd name="T8" fmla="*/ 64850 w 1180464"/>
              <a:gd name="T9" fmla="*/ 42367 h 394970"/>
              <a:gd name="T10" fmla="*/ 30149 w 1180464"/>
              <a:gd name="T11" fmla="*/ 81336 h 394970"/>
              <a:gd name="T12" fmla="*/ 14605 w 1180464"/>
              <a:gd name="T13" fmla="*/ 112961 h 394970"/>
              <a:gd name="T14" fmla="*/ 7762 w 1180464"/>
              <a:gd name="T15" fmla="*/ 129917 h 394970"/>
              <a:gd name="T16" fmla="*/ 3196 w 1180464"/>
              <a:gd name="T17" fmla="*/ 148538 h 394970"/>
              <a:gd name="T18" fmla="*/ 909 w 1180464"/>
              <a:gd name="T19" fmla="*/ 167180 h 394970"/>
              <a:gd name="T20" fmla="*/ 0 w 1180464"/>
              <a:gd name="T21" fmla="*/ 185266 h 394970"/>
              <a:gd name="T22" fmla="*/ 0 w 1180464"/>
              <a:gd name="T23" fmla="*/ 212940 h 394970"/>
              <a:gd name="T24" fmla="*/ 7762 w 1180464"/>
              <a:gd name="T25" fmla="*/ 268290 h 394970"/>
              <a:gd name="T26" fmla="*/ 30149 w 1180464"/>
              <a:gd name="T27" fmla="*/ 316869 h 394970"/>
              <a:gd name="T28" fmla="*/ 64850 w 1180464"/>
              <a:gd name="T29" fmla="*/ 355840 h 394970"/>
              <a:gd name="T30" fmla="*/ 108689 w 1180464"/>
              <a:gd name="T31" fmla="*/ 383515 h 394970"/>
              <a:gd name="T32" fmla="*/ 161203 w 1180464"/>
              <a:gd name="T33" fmla="*/ 396499 h 394970"/>
              <a:gd name="T34" fmla="*/ 179030 w 1180464"/>
              <a:gd name="T35" fmla="*/ 397631 h 394970"/>
              <a:gd name="T36" fmla="*/ 991481 w 1180464"/>
              <a:gd name="T37" fmla="*/ 397631 h 394970"/>
              <a:gd name="T38" fmla="*/ 1044905 w 1180464"/>
              <a:gd name="T39" fmla="*/ 389730 h 394970"/>
              <a:gd name="T40" fmla="*/ 1091947 w 1180464"/>
              <a:gd name="T41" fmla="*/ 366561 h 394970"/>
              <a:gd name="T42" fmla="*/ 1129852 w 1180464"/>
              <a:gd name="T43" fmla="*/ 330429 h 394970"/>
              <a:gd name="T44" fmla="*/ 1156797 w 1180464"/>
              <a:gd name="T45" fmla="*/ 285800 h 394970"/>
              <a:gd name="T46" fmla="*/ 1169134 w 1180464"/>
              <a:gd name="T47" fmla="*/ 231582 h 394970"/>
              <a:gd name="T48" fmla="*/ 1170492 w 1180464"/>
              <a:gd name="T49" fmla="*/ 212940 h 394970"/>
              <a:gd name="T50" fmla="*/ 1170492 w 1180464"/>
              <a:gd name="T51" fmla="*/ 185266 h 394970"/>
              <a:gd name="T52" fmla="*/ 1162267 w 1180464"/>
              <a:gd name="T53" fmla="*/ 129917 h 394970"/>
              <a:gd name="T54" fmla="*/ 1139899 w 1180464"/>
              <a:gd name="T55" fmla="*/ 81336 h 394970"/>
              <a:gd name="T56" fmla="*/ 1105195 w 1180464"/>
              <a:gd name="T57" fmla="*/ 42367 h 394970"/>
              <a:gd name="T58" fmla="*/ 1061802 w 1180464"/>
              <a:gd name="T59" fmla="*/ 14693 h 394970"/>
              <a:gd name="T60" fmla="*/ 1009289 w 1180464"/>
              <a:gd name="T61" fmla="*/ 1132 h 394970"/>
              <a:gd name="T62" fmla="*/ 991481 w 1180464"/>
              <a:gd name="T63" fmla="*/ 0 h 3949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80464" h="394970">
                <a:moveTo>
                  <a:pt x="999504" y="0"/>
                </a:moveTo>
                <a:lnTo>
                  <a:pt x="180478" y="0"/>
                </a:lnTo>
                <a:lnTo>
                  <a:pt x="162507" y="1122"/>
                </a:lnTo>
                <a:lnTo>
                  <a:pt x="109569" y="14573"/>
                </a:lnTo>
                <a:lnTo>
                  <a:pt x="65374" y="42027"/>
                </a:lnTo>
                <a:lnTo>
                  <a:pt x="30389" y="80686"/>
                </a:lnTo>
                <a:lnTo>
                  <a:pt x="14725" y="112059"/>
                </a:lnTo>
                <a:lnTo>
                  <a:pt x="7822" y="128878"/>
                </a:lnTo>
                <a:lnTo>
                  <a:pt x="3226" y="147351"/>
                </a:lnTo>
                <a:lnTo>
                  <a:pt x="919" y="165844"/>
                </a:lnTo>
                <a:lnTo>
                  <a:pt x="0" y="183785"/>
                </a:lnTo>
                <a:lnTo>
                  <a:pt x="0" y="211238"/>
                </a:lnTo>
                <a:lnTo>
                  <a:pt x="7822" y="266146"/>
                </a:lnTo>
                <a:lnTo>
                  <a:pt x="30389" y="314337"/>
                </a:lnTo>
                <a:lnTo>
                  <a:pt x="65374" y="352997"/>
                </a:lnTo>
                <a:lnTo>
                  <a:pt x="109569" y="380450"/>
                </a:lnTo>
                <a:lnTo>
                  <a:pt x="162507" y="393331"/>
                </a:lnTo>
                <a:lnTo>
                  <a:pt x="180478" y="394453"/>
                </a:lnTo>
                <a:lnTo>
                  <a:pt x="999504" y="394453"/>
                </a:lnTo>
                <a:lnTo>
                  <a:pt x="1053361" y="386615"/>
                </a:lnTo>
                <a:lnTo>
                  <a:pt x="1100783" y="363632"/>
                </a:lnTo>
                <a:lnTo>
                  <a:pt x="1138995" y="327788"/>
                </a:lnTo>
                <a:lnTo>
                  <a:pt x="1166157" y="283516"/>
                </a:lnTo>
                <a:lnTo>
                  <a:pt x="1178594" y="229731"/>
                </a:lnTo>
                <a:lnTo>
                  <a:pt x="1179964" y="211238"/>
                </a:lnTo>
                <a:lnTo>
                  <a:pt x="1179964" y="183785"/>
                </a:lnTo>
                <a:lnTo>
                  <a:pt x="1171672" y="128878"/>
                </a:lnTo>
                <a:lnTo>
                  <a:pt x="1149124" y="80686"/>
                </a:lnTo>
                <a:lnTo>
                  <a:pt x="1114139" y="42027"/>
                </a:lnTo>
                <a:lnTo>
                  <a:pt x="1070394" y="14573"/>
                </a:lnTo>
                <a:lnTo>
                  <a:pt x="1017456" y="1122"/>
                </a:lnTo>
                <a:lnTo>
                  <a:pt x="999504" y="0"/>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09" name="object 27">
            <a:extLst>
              <a:ext uri="{FF2B5EF4-FFF2-40B4-BE49-F238E27FC236}">
                <a16:creationId xmlns:a16="http://schemas.microsoft.com/office/drawing/2014/main" id="{B72C5E3E-A776-4832-A1FC-1CB19970062E}"/>
              </a:ext>
            </a:extLst>
          </p:cNvPr>
          <p:cNvSpPr>
            <a:spLocks/>
          </p:cNvSpPr>
          <p:nvPr/>
        </p:nvSpPr>
        <p:spPr bwMode="auto">
          <a:xfrm>
            <a:off x="4486276" y="2868614"/>
            <a:ext cx="1179513" cy="395287"/>
          </a:xfrm>
          <a:custGeom>
            <a:avLst/>
            <a:gdLst>
              <a:gd name="T0" fmla="*/ 179030 w 1180464"/>
              <a:gd name="T1" fmla="*/ 0 h 394970"/>
              <a:gd name="T2" fmla="*/ 125140 w 1180464"/>
              <a:gd name="T3" fmla="*/ 7898 h 394970"/>
              <a:gd name="T4" fmla="*/ 78100 w 1180464"/>
              <a:gd name="T5" fmla="*/ 32203 h 394970"/>
              <a:gd name="T6" fmla="*/ 40192 w 1180464"/>
              <a:gd name="T7" fmla="*/ 67775 h 394970"/>
              <a:gd name="T8" fmla="*/ 14605 w 1180464"/>
              <a:gd name="T9" fmla="*/ 112961 h 394970"/>
              <a:gd name="T10" fmla="*/ 7762 w 1180464"/>
              <a:gd name="T11" fmla="*/ 129917 h 394970"/>
              <a:gd name="T12" fmla="*/ 3196 w 1180464"/>
              <a:gd name="T13" fmla="*/ 148538 h 394970"/>
              <a:gd name="T14" fmla="*/ 909 w 1180464"/>
              <a:gd name="T15" fmla="*/ 167180 h 394970"/>
              <a:gd name="T16" fmla="*/ 0 w 1180464"/>
              <a:gd name="T17" fmla="*/ 185266 h 394970"/>
              <a:gd name="T18" fmla="*/ 0 w 1180464"/>
              <a:gd name="T19" fmla="*/ 212940 h 394970"/>
              <a:gd name="T20" fmla="*/ 7762 w 1180464"/>
              <a:gd name="T21" fmla="*/ 268290 h 394970"/>
              <a:gd name="T22" fmla="*/ 30149 w 1180464"/>
              <a:gd name="T23" fmla="*/ 316869 h 394970"/>
              <a:gd name="T24" fmla="*/ 64850 w 1180464"/>
              <a:gd name="T25" fmla="*/ 355840 h 394970"/>
              <a:gd name="T26" fmla="*/ 108689 w 1180464"/>
              <a:gd name="T27" fmla="*/ 383515 h 394970"/>
              <a:gd name="T28" fmla="*/ 161203 w 1180464"/>
              <a:gd name="T29" fmla="*/ 396499 h 394970"/>
              <a:gd name="T30" fmla="*/ 179030 w 1180464"/>
              <a:gd name="T31" fmla="*/ 397631 h 394970"/>
              <a:gd name="T32" fmla="*/ 991481 w 1180464"/>
              <a:gd name="T33" fmla="*/ 397631 h 394970"/>
              <a:gd name="T34" fmla="*/ 1044905 w 1180464"/>
              <a:gd name="T35" fmla="*/ 389730 h 394970"/>
              <a:gd name="T36" fmla="*/ 1091947 w 1180464"/>
              <a:gd name="T37" fmla="*/ 366561 h 394970"/>
              <a:gd name="T38" fmla="*/ 1129852 w 1180464"/>
              <a:gd name="T39" fmla="*/ 330429 h 394970"/>
              <a:gd name="T40" fmla="*/ 1156797 w 1180464"/>
              <a:gd name="T41" fmla="*/ 285800 h 394970"/>
              <a:gd name="T42" fmla="*/ 1169134 w 1180464"/>
              <a:gd name="T43" fmla="*/ 231582 h 394970"/>
              <a:gd name="T44" fmla="*/ 1170492 w 1180464"/>
              <a:gd name="T45" fmla="*/ 212940 h 394970"/>
              <a:gd name="T46" fmla="*/ 1170492 w 1180464"/>
              <a:gd name="T47" fmla="*/ 185266 h 394970"/>
              <a:gd name="T48" fmla="*/ 1162267 w 1180464"/>
              <a:gd name="T49" fmla="*/ 129917 h 394970"/>
              <a:gd name="T50" fmla="*/ 1139899 w 1180464"/>
              <a:gd name="T51" fmla="*/ 81336 h 394970"/>
              <a:gd name="T52" fmla="*/ 1105195 w 1180464"/>
              <a:gd name="T53" fmla="*/ 42367 h 394970"/>
              <a:gd name="T54" fmla="*/ 1061802 w 1180464"/>
              <a:gd name="T55" fmla="*/ 14693 h 394970"/>
              <a:gd name="T56" fmla="*/ 1009289 w 1180464"/>
              <a:gd name="T57" fmla="*/ 1132 h 394970"/>
              <a:gd name="T58" fmla="*/ 991481 w 1180464"/>
              <a:gd name="T59" fmla="*/ 0 h 394970"/>
              <a:gd name="T60" fmla="*/ 179030 w 1180464"/>
              <a:gd name="T61" fmla="*/ 0 h 39497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180464" h="394970">
                <a:moveTo>
                  <a:pt x="180478" y="0"/>
                </a:moveTo>
                <a:lnTo>
                  <a:pt x="126152" y="7838"/>
                </a:lnTo>
                <a:lnTo>
                  <a:pt x="78730" y="31943"/>
                </a:lnTo>
                <a:lnTo>
                  <a:pt x="40518" y="67235"/>
                </a:lnTo>
                <a:lnTo>
                  <a:pt x="14725" y="112059"/>
                </a:lnTo>
                <a:lnTo>
                  <a:pt x="7822" y="128878"/>
                </a:lnTo>
                <a:lnTo>
                  <a:pt x="3226" y="147351"/>
                </a:lnTo>
                <a:lnTo>
                  <a:pt x="919" y="165844"/>
                </a:lnTo>
                <a:lnTo>
                  <a:pt x="0" y="183785"/>
                </a:lnTo>
                <a:lnTo>
                  <a:pt x="0" y="211238"/>
                </a:lnTo>
                <a:lnTo>
                  <a:pt x="7822" y="266146"/>
                </a:lnTo>
                <a:lnTo>
                  <a:pt x="30389" y="314337"/>
                </a:lnTo>
                <a:lnTo>
                  <a:pt x="65374" y="352997"/>
                </a:lnTo>
                <a:lnTo>
                  <a:pt x="109569" y="380450"/>
                </a:lnTo>
                <a:lnTo>
                  <a:pt x="162507" y="393331"/>
                </a:lnTo>
                <a:lnTo>
                  <a:pt x="180478" y="394453"/>
                </a:lnTo>
                <a:lnTo>
                  <a:pt x="999504" y="394453"/>
                </a:lnTo>
                <a:lnTo>
                  <a:pt x="1053361" y="386615"/>
                </a:lnTo>
                <a:lnTo>
                  <a:pt x="1100783" y="363632"/>
                </a:lnTo>
                <a:lnTo>
                  <a:pt x="1138995" y="327788"/>
                </a:lnTo>
                <a:lnTo>
                  <a:pt x="1166157" y="283516"/>
                </a:lnTo>
                <a:lnTo>
                  <a:pt x="1178594" y="229731"/>
                </a:lnTo>
                <a:lnTo>
                  <a:pt x="1179964" y="211238"/>
                </a:lnTo>
                <a:lnTo>
                  <a:pt x="1179964" y="183785"/>
                </a:lnTo>
                <a:lnTo>
                  <a:pt x="1171672" y="128878"/>
                </a:lnTo>
                <a:lnTo>
                  <a:pt x="1149124" y="80686"/>
                </a:lnTo>
                <a:lnTo>
                  <a:pt x="1114139" y="42027"/>
                </a:lnTo>
                <a:lnTo>
                  <a:pt x="1070394" y="14573"/>
                </a:lnTo>
                <a:lnTo>
                  <a:pt x="1017456" y="1122"/>
                </a:lnTo>
                <a:lnTo>
                  <a:pt x="999504" y="0"/>
                </a:lnTo>
                <a:lnTo>
                  <a:pt x="180478" y="0"/>
                </a:lnTo>
                <a:close/>
              </a:path>
            </a:pathLst>
          </a:custGeom>
          <a:noFill/>
          <a:ln w="135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10" name="object 28">
            <a:extLst>
              <a:ext uri="{FF2B5EF4-FFF2-40B4-BE49-F238E27FC236}">
                <a16:creationId xmlns:a16="http://schemas.microsoft.com/office/drawing/2014/main" id="{DC8931CD-EE80-4A94-803C-A1662880A324}"/>
              </a:ext>
            </a:extLst>
          </p:cNvPr>
          <p:cNvSpPr>
            <a:spLocks/>
          </p:cNvSpPr>
          <p:nvPr/>
        </p:nvSpPr>
        <p:spPr bwMode="auto">
          <a:xfrm>
            <a:off x="6692901" y="2901950"/>
            <a:ext cx="1069975" cy="361950"/>
          </a:xfrm>
          <a:custGeom>
            <a:avLst/>
            <a:gdLst>
              <a:gd name="T0" fmla="*/ 899195 w 1070610"/>
              <a:gd name="T1" fmla="*/ 0 h 361950"/>
              <a:gd name="T2" fmla="*/ 165220 w 1070610"/>
              <a:gd name="T3" fmla="*/ 0 h 361950"/>
              <a:gd name="T4" fmla="*/ 148252 w 1070610"/>
              <a:gd name="T5" fmla="*/ 1122 h 361950"/>
              <a:gd name="T6" fmla="*/ 101072 w 1070610"/>
              <a:gd name="T7" fmla="*/ 13450 h 361950"/>
              <a:gd name="T8" fmla="*/ 60793 w 1070610"/>
              <a:gd name="T9" fmla="*/ 38678 h 361950"/>
              <a:gd name="T10" fmla="*/ 28343 w 1070610"/>
              <a:gd name="T11" fmla="*/ 73970 h 361950"/>
              <a:gd name="T12" fmla="*/ 8203 w 1070610"/>
              <a:gd name="T13" fmla="*/ 117672 h 361950"/>
              <a:gd name="T14" fmla="*/ 0 w 1070610"/>
              <a:gd name="T15" fmla="*/ 168108 h 361950"/>
              <a:gd name="T16" fmla="*/ 0 w 1070610"/>
              <a:gd name="T17" fmla="*/ 193317 h 361950"/>
              <a:gd name="T18" fmla="*/ 8203 w 1070610"/>
              <a:gd name="T19" fmla="*/ 243753 h 361950"/>
              <a:gd name="T20" fmla="*/ 28343 w 1070610"/>
              <a:gd name="T21" fmla="*/ 286883 h 361950"/>
              <a:gd name="T22" fmla="*/ 60793 w 1070610"/>
              <a:gd name="T23" fmla="*/ 322195 h 361950"/>
              <a:gd name="T24" fmla="*/ 73099 w 1070610"/>
              <a:gd name="T25" fmla="*/ 332830 h 361950"/>
              <a:gd name="T26" fmla="*/ 115801 w 1070610"/>
              <a:gd name="T27" fmla="*/ 353567 h 361950"/>
              <a:gd name="T28" fmla="*/ 165220 w 1070610"/>
              <a:gd name="T29" fmla="*/ 361406 h 361950"/>
              <a:gd name="T30" fmla="*/ 899195 w 1070610"/>
              <a:gd name="T31" fmla="*/ 361406 h 361950"/>
              <a:gd name="T32" fmla="*/ 948613 w 1070610"/>
              <a:gd name="T33" fmla="*/ 353567 h 361950"/>
              <a:gd name="T34" fmla="*/ 991318 w 1070610"/>
              <a:gd name="T35" fmla="*/ 332830 h 361950"/>
              <a:gd name="T36" fmla="*/ 1003625 w 1070610"/>
              <a:gd name="T37" fmla="*/ 322195 h 361950"/>
              <a:gd name="T38" fmla="*/ 1015932 w 1070610"/>
              <a:gd name="T39" fmla="*/ 312111 h 361950"/>
              <a:gd name="T40" fmla="*/ 1043903 w 1070610"/>
              <a:gd name="T41" fmla="*/ 273433 h 361950"/>
              <a:gd name="T42" fmla="*/ 1060873 w 1070610"/>
              <a:gd name="T43" fmla="*/ 227505 h 361950"/>
              <a:gd name="T44" fmla="*/ 1064044 w 1070610"/>
              <a:gd name="T45" fmla="*/ 193317 h 361950"/>
              <a:gd name="T46" fmla="*/ 1064044 w 1070610"/>
              <a:gd name="T47" fmla="*/ 168108 h 361950"/>
              <a:gd name="T48" fmla="*/ 1056211 w 1070610"/>
              <a:gd name="T49" fmla="*/ 117672 h 361950"/>
              <a:gd name="T50" fmla="*/ 1036072 w 1070610"/>
              <a:gd name="T51" fmla="*/ 73970 h 361950"/>
              <a:gd name="T52" fmla="*/ 1003625 w 1070610"/>
              <a:gd name="T53" fmla="*/ 38678 h 361950"/>
              <a:gd name="T54" fmla="*/ 963346 w 1070610"/>
              <a:gd name="T55" fmla="*/ 13450 h 361950"/>
              <a:gd name="T56" fmla="*/ 916166 w 1070610"/>
              <a:gd name="T57" fmla="*/ 1122 h 361950"/>
              <a:gd name="T58" fmla="*/ 899195 w 1070610"/>
              <a:gd name="T59" fmla="*/ 0 h 36195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70610" h="361950">
                <a:moveTo>
                  <a:pt x="904547" y="0"/>
                </a:moveTo>
                <a:lnTo>
                  <a:pt x="166202" y="0"/>
                </a:lnTo>
                <a:lnTo>
                  <a:pt x="149132" y="1122"/>
                </a:lnTo>
                <a:lnTo>
                  <a:pt x="101672" y="13450"/>
                </a:lnTo>
                <a:lnTo>
                  <a:pt x="61153" y="38678"/>
                </a:lnTo>
                <a:lnTo>
                  <a:pt x="28513" y="73970"/>
                </a:lnTo>
                <a:lnTo>
                  <a:pt x="8253" y="117672"/>
                </a:lnTo>
                <a:lnTo>
                  <a:pt x="0" y="168108"/>
                </a:lnTo>
                <a:lnTo>
                  <a:pt x="0" y="193317"/>
                </a:lnTo>
                <a:lnTo>
                  <a:pt x="8253" y="243753"/>
                </a:lnTo>
                <a:lnTo>
                  <a:pt x="28513" y="286883"/>
                </a:lnTo>
                <a:lnTo>
                  <a:pt x="61153" y="322195"/>
                </a:lnTo>
                <a:lnTo>
                  <a:pt x="73534" y="332830"/>
                </a:lnTo>
                <a:lnTo>
                  <a:pt x="116491" y="353567"/>
                </a:lnTo>
                <a:lnTo>
                  <a:pt x="166202" y="361406"/>
                </a:lnTo>
                <a:lnTo>
                  <a:pt x="904547" y="361406"/>
                </a:lnTo>
                <a:lnTo>
                  <a:pt x="954258" y="353567"/>
                </a:lnTo>
                <a:lnTo>
                  <a:pt x="997216" y="332830"/>
                </a:lnTo>
                <a:lnTo>
                  <a:pt x="1009597" y="322195"/>
                </a:lnTo>
                <a:lnTo>
                  <a:pt x="1021977" y="312111"/>
                </a:lnTo>
                <a:lnTo>
                  <a:pt x="1050115" y="273433"/>
                </a:lnTo>
                <a:lnTo>
                  <a:pt x="1067186" y="227505"/>
                </a:lnTo>
                <a:lnTo>
                  <a:pt x="1070375" y="193317"/>
                </a:lnTo>
                <a:lnTo>
                  <a:pt x="1070375" y="168108"/>
                </a:lnTo>
                <a:lnTo>
                  <a:pt x="1062496" y="117672"/>
                </a:lnTo>
                <a:lnTo>
                  <a:pt x="1042237" y="73970"/>
                </a:lnTo>
                <a:lnTo>
                  <a:pt x="1009597" y="38678"/>
                </a:lnTo>
                <a:lnTo>
                  <a:pt x="969078" y="13450"/>
                </a:lnTo>
                <a:lnTo>
                  <a:pt x="921618" y="1122"/>
                </a:lnTo>
                <a:lnTo>
                  <a:pt x="904547" y="0"/>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11" name="object 29">
            <a:extLst>
              <a:ext uri="{FF2B5EF4-FFF2-40B4-BE49-F238E27FC236}">
                <a16:creationId xmlns:a16="http://schemas.microsoft.com/office/drawing/2014/main" id="{CE579DED-A67A-4428-83D1-75A88502B57F}"/>
              </a:ext>
            </a:extLst>
          </p:cNvPr>
          <p:cNvSpPr>
            <a:spLocks/>
          </p:cNvSpPr>
          <p:nvPr/>
        </p:nvSpPr>
        <p:spPr bwMode="auto">
          <a:xfrm>
            <a:off x="6692901" y="2901950"/>
            <a:ext cx="1069975" cy="361950"/>
          </a:xfrm>
          <a:custGeom>
            <a:avLst/>
            <a:gdLst>
              <a:gd name="T0" fmla="*/ 165220 w 1070610"/>
              <a:gd name="T1" fmla="*/ 0 h 361950"/>
              <a:gd name="T2" fmla="*/ 115801 w 1070610"/>
              <a:gd name="T3" fmla="*/ 7857 h 361950"/>
              <a:gd name="T4" fmla="*/ 73099 w 1070610"/>
              <a:gd name="T5" fmla="*/ 28576 h 361950"/>
              <a:gd name="T6" fmla="*/ 38413 w 1070610"/>
              <a:gd name="T7" fmla="*/ 61642 h 361950"/>
              <a:gd name="T8" fmla="*/ 13613 w 1070610"/>
              <a:gd name="T9" fmla="*/ 102546 h 361950"/>
              <a:gd name="T10" fmla="*/ 1303 w 1070610"/>
              <a:gd name="T11" fmla="*/ 150738 h 361950"/>
              <a:gd name="T12" fmla="*/ 0 w 1070610"/>
              <a:gd name="T13" fmla="*/ 168108 h 361950"/>
              <a:gd name="T14" fmla="*/ 0 w 1070610"/>
              <a:gd name="T15" fmla="*/ 193317 h 361950"/>
              <a:gd name="T16" fmla="*/ 8203 w 1070610"/>
              <a:gd name="T17" fmla="*/ 243753 h 361950"/>
              <a:gd name="T18" fmla="*/ 28343 w 1070610"/>
              <a:gd name="T19" fmla="*/ 286883 h 361950"/>
              <a:gd name="T20" fmla="*/ 60793 w 1070610"/>
              <a:gd name="T21" fmla="*/ 322195 h 361950"/>
              <a:gd name="T22" fmla="*/ 73099 w 1070610"/>
              <a:gd name="T23" fmla="*/ 332830 h 361950"/>
              <a:gd name="T24" fmla="*/ 115801 w 1070610"/>
              <a:gd name="T25" fmla="*/ 353567 h 361950"/>
              <a:gd name="T26" fmla="*/ 165220 w 1070610"/>
              <a:gd name="T27" fmla="*/ 361406 h 361950"/>
              <a:gd name="T28" fmla="*/ 899195 w 1070610"/>
              <a:gd name="T29" fmla="*/ 361406 h 361950"/>
              <a:gd name="T30" fmla="*/ 948613 w 1070610"/>
              <a:gd name="T31" fmla="*/ 353567 h 361950"/>
              <a:gd name="T32" fmla="*/ 991318 w 1070610"/>
              <a:gd name="T33" fmla="*/ 332830 h 361950"/>
              <a:gd name="T34" fmla="*/ 1003625 w 1070610"/>
              <a:gd name="T35" fmla="*/ 322195 h 361950"/>
              <a:gd name="T36" fmla="*/ 1015932 w 1070610"/>
              <a:gd name="T37" fmla="*/ 312111 h 361950"/>
              <a:gd name="T38" fmla="*/ 1043903 w 1070610"/>
              <a:gd name="T39" fmla="*/ 273433 h 361950"/>
              <a:gd name="T40" fmla="*/ 1060873 w 1070610"/>
              <a:gd name="T41" fmla="*/ 227505 h 361950"/>
              <a:gd name="T42" fmla="*/ 1064044 w 1070610"/>
              <a:gd name="T43" fmla="*/ 193317 h 361950"/>
              <a:gd name="T44" fmla="*/ 1064044 w 1070610"/>
              <a:gd name="T45" fmla="*/ 168108 h 361950"/>
              <a:gd name="T46" fmla="*/ 1056211 w 1070610"/>
              <a:gd name="T47" fmla="*/ 117672 h 361950"/>
              <a:gd name="T48" fmla="*/ 1036072 w 1070610"/>
              <a:gd name="T49" fmla="*/ 73970 h 361950"/>
              <a:gd name="T50" fmla="*/ 1026002 w 1070610"/>
              <a:gd name="T51" fmla="*/ 61642 h 361950"/>
              <a:gd name="T52" fmla="*/ 1015932 w 1070610"/>
              <a:gd name="T53" fmla="*/ 49313 h 361950"/>
              <a:gd name="T54" fmla="*/ 977891 w 1070610"/>
              <a:gd name="T55" fmla="*/ 20185 h 361950"/>
              <a:gd name="T56" fmla="*/ 933136 w 1070610"/>
              <a:gd name="T57" fmla="*/ 3367 h 361950"/>
              <a:gd name="T58" fmla="*/ 899195 w 1070610"/>
              <a:gd name="T59" fmla="*/ 0 h 361950"/>
              <a:gd name="T60" fmla="*/ 165220 w 1070610"/>
              <a:gd name="T61" fmla="*/ 0 h 3619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70610" h="361950">
                <a:moveTo>
                  <a:pt x="166202" y="0"/>
                </a:moveTo>
                <a:lnTo>
                  <a:pt x="116491" y="7857"/>
                </a:lnTo>
                <a:lnTo>
                  <a:pt x="73534" y="28576"/>
                </a:lnTo>
                <a:lnTo>
                  <a:pt x="38643" y="61642"/>
                </a:lnTo>
                <a:lnTo>
                  <a:pt x="13693" y="102546"/>
                </a:lnTo>
                <a:lnTo>
                  <a:pt x="1313" y="150738"/>
                </a:lnTo>
                <a:lnTo>
                  <a:pt x="0" y="168108"/>
                </a:lnTo>
                <a:lnTo>
                  <a:pt x="0" y="193317"/>
                </a:lnTo>
                <a:lnTo>
                  <a:pt x="8253" y="243753"/>
                </a:lnTo>
                <a:lnTo>
                  <a:pt x="28513" y="286883"/>
                </a:lnTo>
                <a:lnTo>
                  <a:pt x="61153" y="322195"/>
                </a:lnTo>
                <a:lnTo>
                  <a:pt x="73534" y="332830"/>
                </a:lnTo>
                <a:lnTo>
                  <a:pt x="116491" y="353567"/>
                </a:lnTo>
                <a:lnTo>
                  <a:pt x="166202" y="361406"/>
                </a:lnTo>
                <a:lnTo>
                  <a:pt x="904547" y="361406"/>
                </a:lnTo>
                <a:lnTo>
                  <a:pt x="954258" y="353567"/>
                </a:lnTo>
                <a:lnTo>
                  <a:pt x="997216" y="332830"/>
                </a:lnTo>
                <a:lnTo>
                  <a:pt x="1009597" y="322195"/>
                </a:lnTo>
                <a:lnTo>
                  <a:pt x="1021977" y="312111"/>
                </a:lnTo>
                <a:lnTo>
                  <a:pt x="1050115" y="273433"/>
                </a:lnTo>
                <a:lnTo>
                  <a:pt x="1067186" y="227505"/>
                </a:lnTo>
                <a:lnTo>
                  <a:pt x="1070375" y="193317"/>
                </a:lnTo>
                <a:lnTo>
                  <a:pt x="1070375" y="168108"/>
                </a:lnTo>
                <a:lnTo>
                  <a:pt x="1062496" y="117672"/>
                </a:lnTo>
                <a:lnTo>
                  <a:pt x="1042237" y="73970"/>
                </a:lnTo>
                <a:lnTo>
                  <a:pt x="1032107" y="61642"/>
                </a:lnTo>
                <a:lnTo>
                  <a:pt x="1021977" y="49313"/>
                </a:lnTo>
                <a:lnTo>
                  <a:pt x="983709" y="20185"/>
                </a:lnTo>
                <a:lnTo>
                  <a:pt x="938688" y="3367"/>
                </a:lnTo>
                <a:lnTo>
                  <a:pt x="904547" y="0"/>
                </a:lnTo>
                <a:lnTo>
                  <a:pt x="166202" y="0"/>
                </a:lnTo>
                <a:close/>
              </a:path>
            </a:pathLst>
          </a:custGeom>
          <a:noFill/>
          <a:ln w="135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12" name="object 30">
            <a:extLst>
              <a:ext uri="{FF2B5EF4-FFF2-40B4-BE49-F238E27FC236}">
                <a16:creationId xmlns:a16="http://schemas.microsoft.com/office/drawing/2014/main" id="{24BCEC47-55DC-417B-AE78-944D72CB2ECE}"/>
              </a:ext>
            </a:extLst>
          </p:cNvPr>
          <p:cNvSpPr txBox="1">
            <a:spLocks noChangeArrowheads="1"/>
          </p:cNvSpPr>
          <p:nvPr/>
        </p:nvSpPr>
        <p:spPr bwMode="auto">
          <a:xfrm>
            <a:off x="5675313" y="1909764"/>
            <a:ext cx="868362"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2225" indent="-9525">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a:solidFill>
                  <a:srgbClr val="333399"/>
                </a:solidFill>
                <a:cs typeface="Arial" panose="020B0604020202020204" pitchFamily="34" charset="0"/>
              </a:rPr>
              <a:t>[tốc độ  =  0 ]</a:t>
            </a:r>
            <a:endParaRPr lang="en-US" altLang="en-US" sz="1100">
              <a:cs typeface="Arial" panose="020B0604020202020204" pitchFamily="34" charset="0"/>
            </a:endParaRPr>
          </a:p>
          <a:p>
            <a:pPr eaLnBrk="1" hangingPunct="1">
              <a:buClr>
                <a:srgbClr val="000000"/>
              </a:buClr>
              <a:buSzPct val="100000"/>
              <a:buFont typeface="Times New Roman" panose="02020603050405020304" pitchFamily="18" charset="0"/>
              <a:buNone/>
            </a:pPr>
            <a:endParaRPr lang="en-US" altLang="en-US" sz="1100">
              <a:latin typeface="Times New Roman" panose="02020603050405020304" pitchFamily="18" charset="0"/>
              <a:cs typeface="Times New Roman" panose="02020603050405020304" pitchFamily="18" charset="0"/>
            </a:endParaRPr>
          </a:p>
          <a:p>
            <a:pPr>
              <a:spcBef>
                <a:spcPts val="25"/>
              </a:spcBef>
              <a:buClr>
                <a:srgbClr val="000000"/>
              </a:buClr>
              <a:buSzPct val="100000"/>
            </a:pPr>
            <a:endParaRPr lang="en-US" altLang="en-US" sz="1500">
              <a:latin typeface="Times New Roman" panose="02020603050405020304" pitchFamily="18" charset="0"/>
              <a:cs typeface="Times New Roman" panose="02020603050405020304" pitchFamily="18" charset="0"/>
            </a:endParaRPr>
          </a:p>
          <a:p>
            <a:pPr eaLnBrk="1" hangingPunct="1">
              <a:buClr>
                <a:srgbClr val="000000"/>
              </a:buClr>
              <a:buSzPct val="100000"/>
              <a:buFont typeface="Times New Roman" panose="02020603050405020304" pitchFamily="18" charset="0"/>
              <a:buNone/>
            </a:pPr>
            <a:r>
              <a:rPr lang="en-US" altLang="en-US" sz="1100">
                <a:solidFill>
                  <a:srgbClr val="333399"/>
                </a:solidFill>
                <a:cs typeface="Arial" panose="020B0604020202020204" pitchFamily="34" charset="0"/>
              </a:rPr>
              <a:t>Tốc độ =  0 ]</a:t>
            </a:r>
            <a:endParaRPr lang="en-US" altLang="en-US" sz="1100">
              <a:cs typeface="Arial" panose="020B0604020202020204" pitchFamily="34" charset="0"/>
            </a:endParaRPr>
          </a:p>
        </p:txBody>
      </p:sp>
      <p:sp>
        <p:nvSpPr>
          <p:cNvPr id="93213" name="object 31">
            <a:extLst>
              <a:ext uri="{FF2B5EF4-FFF2-40B4-BE49-F238E27FC236}">
                <a16:creationId xmlns:a16="http://schemas.microsoft.com/office/drawing/2014/main" id="{169B3F8A-AF3A-41A6-91F0-ABEB931722BC}"/>
              </a:ext>
            </a:extLst>
          </p:cNvPr>
          <p:cNvSpPr txBox="1">
            <a:spLocks noChangeArrowheads="1"/>
          </p:cNvSpPr>
          <p:nvPr/>
        </p:nvSpPr>
        <p:spPr bwMode="auto">
          <a:xfrm>
            <a:off x="4581526" y="2989264"/>
            <a:ext cx="9636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a:solidFill>
                  <a:srgbClr val="333399"/>
                </a:solidFill>
                <a:cs typeface="Arial" panose="020B0604020202020204" pitchFamily="34" charset="0"/>
              </a:rPr>
              <a:t>Tàu dừng</a:t>
            </a:r>
            <a:endParaRPr lang="en-US" altLang="en-US" sz="1100">
              <a:cs typeface="Arial" panose="020B0604020202020204" pitchFamily="34" charset="0"/>
            </a:endParaRPr>
          </a:p>
        </p:txBody>
      </p:sp>
      <p:sp>
        <p:nvSpPr>
          <p:cNvPr id="32" name="object 32">
            <a:extLst>
              <a:ext uri="{FF2B5EF4-FFF2-40B4-BE49-F238E27FC236}">
                <a16:creationId xmlns:a16="http://schemas.microsoft.com/office/drawing/2014/main" id="{EC5B1B12-1701-4B87-B0F7-571080E69EEB}"/>
              </a:ext>
            </a:extLst>
          </p:cNvPr>
          <p:cNvSpPr txBox="1"/>
          <p:nvPr/>
        </p:nvSpPr>
        <p:spPr>
          <a:xfrm>
            <a:off x="6805614" y="3003551"/>
            <a:ext cx="879475" cy="168275"/>
          </a:xfrm>
          <a:prstGeom prst="rect">
            <a:avLst/>
          </a:prstGeom>
        </p:spPr>
        <p:txBody>
          <a:bodyPr lIns="0" tIns="0" rIns="0" bIns="0">
            <a:spAutoFit/>
          </a:bodyPr>
          <a:lstStyle/>
          <a:p>
            <a:pPr marL="12700">
              <a:buClr>
                <a:srgbClr val="000000"/>
              </a:buClr>
              <a:buSzPct val="100000"/>
              <a:defRPr/>
            </a:pPr>
            <a:r>
              <a:rPr lang="en-US" sz="1100" spc="60" dirty="0" err="1">
                <a:solidFill>
                  <a:srgbClr val="333399"/>
                </a:solidFill>
                <a:latin typeface="Arial"/>
                <a:cs typeface="Arial"/>
              </a:rPr>
              <a:t>Tàu</a:t>
            </a:r>
            <a:r>
              <a:rPr lang="en-US" sz="1100" spc="60" dirty="0">
                <a:solidFill>
                  <a:srgbClr val="333399"/>
                </a:solidFill>
                <a:latin typeface="Arial"/>
                <a:cs typeface="Arial"/>
              </a:rPr>
              <a:t> </a:t>
            </a:r>
            <a:r>
              <a:rPr lang="en-US" sz="1100" spc="60" dirty="0" err="1">
                <a:solidFill>
                  <a:srgbClr val="333399"/>
                </a:solidFill>
                <a:latin typeface="Arial"/>
                <a:cs typeface="Arial"/>
              </a:rPr>
              <a:t>đi</a:t>
            </a:r>
            <a:endParaRPr sz="1100" dirty="0">
              <a:latin typeface="Arial"/>
              <a:cs typeface="Arial"/>
            </a:endParaRPr>
          </a:p>
        </p:txBody>
      </p:sp>
      <p:sp>
        <p:nvSpPr>
          <p:cNvPr id="93215" name="object 33">
            <a:extLst>
              <a:ext uri="{FF2B5EF4-FFF2-40B4-BE49-F238E27FC236}">
                <a16:creationId xmlns:a16="http://schemas.microsoft.com/office/drawing/2014/main" id="{AAA25A05-2D58-4062-86E4-8AF56882E07A}"/>
              </a:ext>
            </a:extLst>
          </p:cNvPr>
          <p:cNvSpPr txBox="1">
            <a:spLocks noChangeArrowheads="1"/>
          </p:cNvSpPr>
          <p:nvPr/>
        </p:nvSpPr>
        <p:spPr bwMode="auto">
          <a:xfrm>
            <a:off x="5702301" y="2903539"/>
            <a:ext cx="70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i="1">
                <a:solidFill>
                  <a:srgbClr val="333399"/>
                </a:solidFill>
                <a:cs typeface="Arial" panose="020B0604020202020204" pitchFamily="34" charset="0"/>
              </a:rPr>
              <a:t>Tàu khởi hành</a:t>
            </a:r>
            <a:endParaRPr lang="en-US" altLang="en-US" sz="1100">
              <a:cs typeface="Arial" panose="020B0604020202020204" pitchFamily="34" charset="0"/>
            </a:endParaRPr>
          </a:p>
        </p:txBody>
      </p:sp>
      <p:sp>
        <p:nvSpPr>
          <p:cNvPr id="93216" name="object 34">
            <a:extLst>
              <a:ext uri="{FF2B5EF4-FFF2-40B4-BE49-F238E27FC236}">
                <a16:creationId xmlns:a16="http://schemas.microsoft.com/office/drawing/2014/main" id="{0AD90714-D54E-49E7-96F6-E037EDB71039}"/>
              </a:ext>
            </a:extLst>
          </p:cNvPr>
          <p:cNvSpPr>
            <a:spLocks/>
          </p:cNvSpPr>
          <p:nvPr/>
        </p:nvSpPr>
        <p:spPr bwMode="auto">
          <a:xfrm>
            <a:off x="5348289" y="2614614"/>
            <a:ext cx="1844675" cy="287337"/>
          </a:xfrm>
          <a:custGeom>
            <a:avLst/>
            <a:gdLst>
              <a:gd name="T0" fmla="*/ 1838903 w 1845310"/>
              <a:gd name="T1" fmla="*/ 284273 h 287655"/>
              <a:gd name="T2" fmla="*/ 1792542 w 1845310"/>
              <a:gd name="T3" fmla="*/ 245493 h 287655"/>
              <a:gd name="T4" fmla="*/ 1744311 w 1845310"/>
              <a:gd name="T5" fmla="*/ 208369 h 287655"/>
              <a:gd name="T6" fmla="*/ 1692527 w 1845310"/>
              <a:gd name="T7" fmla="*/ 172336 h 287655"/>
              <a:gd name="T8" fmla="*/ 1636631 w 1845310"/>
              <a:gd name="T9" fmla="*/ 137978 h 287655"/>
              <a:gd name="T10" fmla="*/ 1573632 w 1845310"/>
              <a:gd name="T11" fmla="*/ 106404 h 287655"/>
              <a:gd name="T12" fmla="*/ 1503901 w 1845310"/>
              <a:gd name="T13" fmla="*/ 78143 h 287655"/>
              <a:gd name="T14" fmla="*/ 1465391 w 1845310"/>
              <a:gd name="T15" fmla="*/ 65951 h 287655"/>
              <a:gd name="T16" fmla="*/ 1424076 w 1845310"/>
              <a:gd name="T17" fmla="*/ 54304 h 287655"/>
              <a:gd name="T18" fmla="*/ 1380145 w 1845310"/>
              <a:gd name="T19" fmla="*/ 44332 h 287655"/>
              <a:gd name="T20" fmla="*/ 1332849 w 1845310"/>
              <a:gd name="T21" fmla="*/ 35468 h 287655"/>
              <a:gd name="T22" fmla="*/ 1307985 w 1845310"/>
              <a:gd name="T23" fmla="*/ 31593 h 287655"/>
              <a:gd name="T24" fmla="*/ 1281440 w 1845310"/>
              <a:gd name="T25" fmla="*/ 27153 h 287655"/>
              <a:gd name="T26" fmla="*/ 1253024 w 1845310"/>
              <a:gd name="T27" fmla="*/ 23840 h 287655"/>
              <a:gd name="T28" fmla="*/ 1224047 w 1845310"/>
              <a:gd name="T29" fmla="*/ 20507 h 287655"/>
              <a:gd name="T30" fmla="*/ 1193388 w 1845310"/>
              <a:gd name="T31" fmla="*/ 18292 h 287655"/>
              <a:gd name="T32" fmla="*/ 1162170 w 1845310"/>
              <a:gd name="T33" fmla="*/ 14955 h 287655"/>
              <a:gd name="T34" fmla="*/ 1095618 w 1845310"/>
              <a:gd name="T35" fmla="*/ 10534 h 287655"/>
              <a:gd name="T36" fmla="*/ 1025888 w 1845310"/>
              <a:gd name="T37" fmla="*/ 6664 h 287655"/>
              <a:gd name="T38" fmla="*/ 954288 w 1845310"/>
              <a:gd name="T39" fmla="*/ 3327 h 287655"/>
              <a:gd name="T40" fmla="*/ 880072 w 1845310"/>
              <a:gd name="T41" fmla="*/ 1112 h 287655"/>
              <a:gd name="T42" fmla="*/ 805668 w 1845310"/>
              <a:gd name="T43" fmla="*/ 0 h 287655"/>
              <a:gd name="T44" fmla="*/ 731826 w 1845310"/>
              <a:gd name="T45" fmla="*/ 0 h 287655"/>
              <a:gd name="T46" fmla="*/ 658357 w 1845310"/>
              <a:gd name="T47" fmla="*/ 1112 h 287655"/>
              <a:gd name="T48" fmla="*/ 587692 w 1845310"/>
              <a:gd name="T49" fmla="*/ 2224 h 287655"/>
              <a:gd name="T50" fmla="*/ 520207 w 1845310"/>
              <a:gd name="T51" fmla="*/ 4439 h 287655"/>
              <a:gd name="T52" fmla="*/ 487680 w 1845310"/>
              <a:gd name="T53" fmla="*/ 6664 h 287655"/>
              <a:gd name="T54" fmla="*/ 455149 w 1845310"/>
              <a:gd name="T55" fmla="*/ 8319 h 287655"/>
              <a:gd name="T56" fmla="*/ 424865 w 1845310"/>
              <a:gd name="T57" fmla="*/ 10534 h 287655"/>
              <a:gd name="T58" fmla="*/ 395517 w 1845310"/>
              <a:gd name="T59" fmla="*/ 12759 h 287655"/>
              <a:gd name="T60" fmla="*/ 367472 w 1845310"/>
              <a:gd name="T61" fmla="*/ 14955 h 287655"/>
              <a:gd name="T62" fmla="*/ 341299 w 1845310"/>
              <a:gd name="T63" fmla="*/ 18292 h 287655"/>
              <a:gd name="T64" fmla="*/ 317039 w 1845310"/>
              <a:gd name="T65" fmla="*/ 20507 h 287655"/>
              <a:gd name="T66" fmla="*/ 266111 w 1845310"/>
              <a:gd name="T67" fmla="*/ 28263 h 287655"/>
              <a:gd name="T68" fmla="*/ 216551 w 1845310"/>
              <a:gd name="T69" fmla="*/ 38800 h 287655"/>
              <a:gd name="T70" fmla="*/ 172974 w 1845310"/>
              <a:gd name="T71" fmla="*/ 49881 h 287655"/>
              <a:gd name="T72" fmla="*/ 114705 w 1845310"/>
              <a:gd name="T73" fmla="*/ 71482 h 287655"/>
              <a:gd name="T74" fmla="*/ 51387 w 1845310"/>
              <a:gd name="T75" fmla="*/ 104185 h 287655"/>
              <a:gd name="T76" fmla="*/ 24784 w 1845310"/>
              <a:gd name="T77" fmla="*/ 122473 h 287655"/>
              <a:gd name="T78" fmla="*/ 0 w 1845310"/>
              <a:gd name="T79" fmla="*/ 141308 h 2876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5310" h="287655">
                <a:moveTo>
                  <a:pt x="1845243" y="287435"/>
                </a:moveTo>
                <a:lnTo>
                  <a:pt x="1798722" y="248224"/>
                </a:lnTo>
                <a:lnTo>
                  <a:pt x="1750324" y="210687"/>
                </a:lnTo>
                <a:lnTo>
                  <a:pt x="1698362" y="174253"/>
                </a:lnTo>
                <a:lnTo>
                  <a:pt x="1642274" y="139513"/>
                </a:lnTo>
                <a:lnTo>
                  <a:pt x="1579057" y="107588"/>
                </a:lnTo>
                <a:lnTo>
                  <a:pt x="1509086" y="79012"/>
                </a:lnTo>
                <a:lnTo>
                  <a:pt x="1470443" y="66684"/>
                </a:lnTo>
                <a:lnTo>
                  <a:pt x="1428986" y="54907"/>
                </a:lnTo>
                <a:lnTo>
                  <a:pt x="1384903" y="44823"/>
                </a:lnTo>
                <a:lnTo>
                  <a:pt x="1337444" y="35862"/>
                </a:lnTo>
                <a:lnTo>
                  <a:pt x="1312494" y="31943"/>
                </a:lnTo>
                <a:lnTo>
                  <a:pt x="1285857" y="27453"/>
                </a:lnTo>
                <a:lnTo>
                  <a:pt x="1257344" y="24105"/>
                </a:lnTo>
                <a:lnTo>
                  <a:pt x="1228268" y="20737"/>
                </a:lnTo>
                <a:lnTo>
                  <a:pt x="1197503" y="18492"/>
                </a:lnTo>
                <a:lnTo>
                  <a:pt x="1166176" y="15125"/>
                </a:lnTo>
                <a:lnTo>
                  <a:pt x="1099395" y="10654"/>
                </a:lnTo>
                <a:lnTo>
                  <a:pt x="1029425" y="6734"/>
                </a:lnTo>
                <a:lnTo>
                  <a:pt x="957578" y="3367"/>
                </a:lnTo>
                <a:lnTo>
                  <a:pt x="883106" y="1122"/>
                </a:lnTo>
                <a:lnTo>
                  <a:pt x="808446" y="0"/>
                </a:lnTo>
                <a:lnTo>
                  <a:pt x="734349" y="0"/>
                </a:lnTo>
                <a:lnTo>
                  <a:pt x="660627" y="1122"/>
                </a:lnTo>
                <a:lnTo>
                  <a:pt x="589719" y="2244"/>
                </a:lnTo>
                <a:lnTo>
                  <a:pt x="522000" y="4489"/>
                </a:lnTo>
                <a:lnTo>
                  <a:pt x="489360" y="6734"/>
                </a:lnTo>
                <a:lnTo>
                  <a:pt x="456719" y="8409"/>
                </a:lnTo>
                <a:lnTo>
                  <a:pt x="426330" y="10654"/>
                </a:lnTo>
                <a:lnTo>
                  <a:pt x="396879" y="12899"/>
                </a:lnTo>
                <a:lnTo>
                  <a:pt x="368741" y="15125"/>
                </a:lnTo>
                <a:lnTo>
                  <a:pt x="342478" y="18492"/>
                </a:lnTo>
                <a:lnTo>
                  <a:pt x="318129" y="20737"/>
                </a:lnTo>
                <a:lnTo>
                  <a:pt x="267031" y="28576"/>
                </a:lnTo>
                <a:lnTo>
                  <a:pt x="217301" y="39230"/>
                </a:lnTo>
                <a:lnTo>
                  <a:pt x="173574" y="50436"/>
                </a:lnTo>
                <a:lnTo>
                  <a:pt x="115103" y="72277"/>
                </a:lnTo>
                <a:lnTo>
                  <a:pt x="51567" y="105343"/>
                </a:lnTo>
                <a:lnTo>
                  <a:pt x="24874" y="123836"/>
                </a:lnTo>
                <a:lnTo>
                  <a:pt x="0" y="142880"/>
                </a:lnTo>
              </a:path>
            </a:pathLst>
          </a:custGeom>
          <a:noFill/>
          <a:ln w="135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17" name="object 35">
            <a:extLst>
              <a:ext uri="{FF2B5EF4-FFF2-40B4-BE49-F238E27FC236}">
                <a16:creationId xmlns:a16="http://schemas.microsoft.com/office/drawing/2014/main" id="{2E7DEBF2-9102-447F-BB19-953506A1F2DE}"/>
              </a:ext>
            </a:extLst>
          </p:cNvPr>
          <p:cNvSpPr>
            <a:spLocks/>
          </p:cNvSpPr>
          <p:nvPr/>
        </p:nvSpPr>
        <p:spPr bwMode="auto">
          <a:xfrm>
            <a:off x="5248276" y="2708276"/>
            <a:ext cx="155575" cy="161925"/>
          </a:xfrm>
          <a:custGeom>
            <a:avLst/>
            <a:gdLst>
              <a:gd name="T0" fmla="*/ 44197 w 156210"/>
              <a:gd name="T1" fmla="*/ 0 h 161925"/>
              <a:gd name="T2" fmla="*/ 0 w 156210"/>
              <a:gd name="T3" fmla="*/ 161373 h 161925"/>
              <a:gd name="T4" fmla="*/ 149411 w 156210"/>
              <a:gd name="T5" fmla="*/ 101424 h 161925"/>
              <a:gd name="T6" fmla="*/ 44197 w 156210"/>
              <a:gd name="T7" fmla="*/ 0 h 1619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210" h="161925">
                <a:moveTo>
                  <a:pt x="46034" y="0"/>
                </a:moveTo>
                <a:lnTo>
                  <a:pt x="0" y="161373"/>
                </a:lnTo>
                <a:lnTo>
                  <a:pt x="155622" y="101424"/>
                </a:lnTo>
                <a:lnTo>
                  <a:pt x="460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18" name="object 36">
            <a:extLst>
              <a:ext uri="{FF2B5EF4-FFF2-40B4-BE49-F238E27FC236}">
                <a16:creationId xmlns:a16="http://schemas.microsoft.com/office/drawing/2014/main" id="{FA6AD3E3-8DF8-499A-8553-857DDC0289A6}"/>
              </a:ext>
            </a:extLst>
          </p:cNvPr>
          <p:cNvSpPr>
            <a:spLocks noChangeArrowheads="1"/>
          </p:cNvSpPr>
          <p:nvPr/>
        </p:nvSpPr>
        <p:spPr bwMode="auto">
          <a:xfrm>
            <a:off x="3868739" y="2260600"/>
            <a:ext cx="4092575" cy="127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3219" name="object 37">
            <a:extLst>
              <a:ext uri="{FF2B5EF4-FFF2-40B4-BE49-F238E27FC236}">
                <a16:creationId xmlns:a16="http://schemas.microsoft.com/office/drawing/2014/main" id="{9E25D454-2919-45B3-BDB3-53391F6275CA}"/>
              </a:ext>
            </a:extLst>
          </p:cNvPr>
          <p:cNvSpPr>
            <a:spLocks/>
          </p:cNvSpPr>
          <p:nvPr/>
        </p:nvSpPr>
        <p:spPr bwMode="auto">
          <a:xfrm>
            <a:off x="4037014" y="3084513"/>
            <a:ext cx="295275" cy="0"/>
          </a:xfrm>
          <a:custGeom>
            <a:avLst/>
            <a:gdLst>
              <a:gd name="T0" fmla="*/ 0 w 295910"/>
              <a:gd name="T1" fmla="*/ 289282 w 295910"/>
              <a:gd name="T2" fmla="*/ 0 60000 65536"/>
              <a:gd name="T3" fmla="*/ 0 60000 65536"/>
            </a:gdLst>
            <a:ahLst/>
            <a:cxnLst>
              <a:cxn ang="T2">
                <a:pos x="T0" y="0"/>
              </a:cxn>
              <a:cxn ang="T3">
                <a:pos x="T1" y="0"/>
              </a:cxn>
            </a:cxnLst>
            <a:rect l="0" t="0" r="r" b="b"/>
            <a:pathLst>
              <a:path w="295910">
                <a:moveTo>
                  <a:pt x="0" y="0"/>
                </a:moveTo>
                <a:lnTo>
                  <a:pt x="295563" y="0"/>
                </a:lnTo>
              </a:path>
            </a:pathLst>
          </a:custGeom>
          <a:noFill/>
          <a:ln w="13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20" name="object 38">
            <a:extLst>
              <a:ext uri="{FF2B5EF4-FFF2-40B4-BE49-F238E27FC236}">
                <a16:creationId xmlns:a16="http://schemas.microsoft.com/office/drawing/2014/main" id="{5F9D9AB4-A45A-4787-8074-BE622DE317E9}"/>
              </a:ext>
            </a:extLst>
          </p:cNvPr>
          <p:cNvSpPr>
            <a:spLocks/>
          </p:cNvSpPr>
          <p:nvPr/>
        </p:nvSpPr>
        <p:spPr bwMode="auto">
          <a:xfrm>
            <a:off x="4330701" y="3009901"/>
            <a:ext cx="149225" cy="150813"/>
          </a:xfrm>
          <a:custGeom>
            <a:avLst/>
            <a:gdLst>
              <a:gd name="T0" fmla="*/ 0 w 149225"/>
              <a:gd name="T1" fmla="*/ 0 h 149860"/>
              <a:gd name="T2" fmla="*/ 0 w 149225"/>
              <a:gd name="T3" fmla="*/ 159385 h 149860"/>
              <a:gd name="T4" fmla="*/ 148700 w 149225"/>
              <a:gd name="T5" fmla="*/ 79987 h 149860"/>
              <a:gd name="T6" fmla="*/ 0 w 149225"/>
              <a:gd name="T7" fmla="*/ 0 h 149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9860">
                <a:moveTo>
                  <a:pt x="0" y="0"/>
                </a:moveTo>
                <a:lnTo>
                  <a:pt x="0" y="149596"/>
                </a:lnTo>
                <a:lnTo>
                  <a:pt x="148700" y="7507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21" name="object 39">
            <a:extLst>
              <a:ext uri="{FF2B5EF4-FFF2-40B4-BE49-F238E27FC236}">
                <a16:creationId xmlns:a16="http://schemas.microsoft.com/office/drawing/2014/main" id="{B77D0342-614C-4328-9520-202407941FA0}"/>
              </a:ext>
            </a:extLst>
          </p:cNvPr>
          <p:cNvSpPr>
            <a:spLocks/>
          </p:cNvSpPr>
          <p:nvPr/>
        </p:nvSpPr>
        <p:spPr bwMode="auto">
          <a:xfrm>
            <a:off x="4019550" y="1770063"/>
            <a:ext cx="122238" cy="125412"/>
          </a:xfrm>
          <a:custGeom>
            <a:avLst/>
            <a:gdLst>
              <a:gd name="T0" fmla="*/ 64742 w 123189"/>
              <a:gd name="T1" fmla="*/ 0 h 124460"/>
              <a:gd name="T2" fmla="*/ 25042 w 123189"/>
              <a:gd name="T3" fmla="*/ 12902 h 124460"/>
              <a:gd name="T4" fmla="*/ 2887 w 123189"/>
              <a:gd name="T5" fmla="*/ 46648 h 124460"/>
              <a:gd name="T6" fmla="*/ 0 w 123189"/>
              <a:gd name="T7" fmla="*/ 67712 h 124460"/>
              <a:gd name="T8" fmla="*/ 1560 w 123189"/>
              <a:gd name="T9" fmla="*/ 83225 h 124460"/>
              <a:gd name="T10" fmla="*/ 21967 w 123189"/>
              <a:gd name="T11" fmla="*/ 120768 h 124460"/>
              <a:gd name="T12" fmla="*/ 44910 w 123189"/>
              <a:gd name="T13" fmla="*/ 133822 h 124460"/>
              <a:gd name="T14" fmla="*/ 60842 w 123189"/>
              <a:gd name="T15" fmla="*/ 132894 h 124460"/>
              <a:gd name="T16" fmla="*/ 97090 w 123189"/>
              <a:gd name="T17" fmla="*/ 114226 h 124460"/>
              <a:gd name="T18" fmla="*/ 113811 w 123189"/>
              <a:gd name="T19" fmla="*/ 78767 h 124460"/>
              <a:gd name="T20" fmla="*/ 112791 w 123189"/>
              <a:gd name="T21" fmla="*/ 60615 h 124460"/>
              <a:gd name="T22" fmla="*/ 96027 w 123189"/>
              <a:gd name="T23" fmla="*/ 18890 h 124460"/>
              <a:gd name="T24" fmla="*/ 64742 w 123189"/>
              <a:gd name="T25" fmla="*/ 0 h 1244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189" h="124460">
                <a:moveTo>
                  <a:pt x="69962" y="0"/>
                </a:moveTo>
                <a:lnTo>
                  <a:pt x="27060" y="11956"/>
                </a:lnTo>
                <a:lnTo>
                  <a:pt x="3120" y="43226"/>
                </a:lnTo>
                <a:lnTo>
                  <a:pt x="0" y="62744"/>
                </a:lnTo>
                <a:lnTo>
                  <a:pt x="1686" y="77119"/>
                </a:lnTo>
                <a:lnTo>
                  <a:pt x="23737" y="111907"/>
                </a:lnTo>
                <a:lnTo>
                  <a:pt x="48529" y="124004"/>
                </a:lnTo>
                <a:lnTo>
                  <a:pt x="65745" y="123143"/>
                </a:lnTo>
                <a:lnTo>
                  <a:pt x="104912" y="105845"/>
                </a:lnTo>
                <a:lnTo>
                  <a:pt x="122980" y="72988"/>
                </a:lnTo>
                <a:lnTo>
                  <a:pt x="121879" y="56167"/>
                </a:lnTo>
                <a:lnTo>
                  <a:pt x="103767" y="17505"/>
                </a:lnTo>
                <a:lnTo>
                  <a:pt x="699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22" name="object 40">
            <a:extLst>
              <a:ext uri="{FF2B5EF4-FFF2-40B4-BE49-F238E27FC236}">
                <a16:creationId xmlns:a16="http://schemas.microsoft.com/office/drawing/2014/main" id="{1523CF77-3E53-4C17-AD67-130F7C7C0258}"/>
              </a:ext>
            </a:extLst>
          </p:cNvPr>
          <p:cNvSpPr>
            <a:spLocks/>
          </p:cNvSpPr>
          <p:nvPr/>
        </p:nvSpPr>
        <p:spPr bwMode="auto">
          <a:xfrm>
            <a:off x="4019550" y="1770063"/>
            <a:ext cx="122238" cy="125412"/>
          </a:xfrm>
          <a:custGeom>
            <a:avLst/>
            <a:gdLst>
              <a:gd name="T0" fmla="*/ 0 w 123189"/>
              <a:gd name="T1" fmla="*/ 67712 h 124460"/>
              <a:gd name="T2" fmla="*/ 12921 w 123189"/>
              <a:gd name="T3" fmla="*/ 110201 h 124460"/>
              <a:gd name="T4" fmla="*/ 44910 w 123189"/>
              <a:gd name="T5" fmla="*/ 133822 h 124460"/>
              <a:gd name="T6" fmla="*/ 60842 w 123189"/>
              <a:gd name="T7" fmla="*/ 132894 h 124460"/>
              <a:gd name="T8" fmla="*/ 97090 w 123189"/>
              <a:gd name="T9" fmla="*/ 114226 h 124460"/>
              <a:gd name="T10" fmla="*/ 113811 w 123189"/>
              <a:gd name="T11" fmla="*/ 78767 h 124460"/>
              <a:gd name="T12" fmla="*/ 112791 w 123189"/>
              <a:gd name="T13" fmla="*/ 60615 h 124460"/>
              <a:gd name="T14" fmla="*/ 96027 w 123189"/>
              <a:gd name="T15" fmla="*/ 18890 h 124460"/>
              <a:gd name="T16" fmla="*/ 64742 w 123189"/>
              <a:gd name="T17" fmla="*/ 0 h 124460"/>
              <a:gd name="T18" fmla="*/ 49879 w 123189"/>
              <a:gd name="T19" fmla="*/ 1386 h 124460"/>
              <a:gd name="T20" fmla="*/ 15453 w 123189"/>
              <a:gd name="T21" fmla="*/ 22313 h 124460"/>
              <a:gd name="T22" fmla="*/ 297 w 123189"/>
              <a:gd name="T23" fmla="*/ 60856 h 124460"/>
              <a:gd name="T24" fmla="*/ 0 w 123189"/>
              <a:gd name="T25" fmla="*/ 67712 h 1244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189" h="124460">
                <a:moveTo>
                  <a:pt x="0" y="62744"/>
                </a:moveTo>
                <a:lnTo>
                  <a:pt x="13962" y="102116"/>
                </a:lnTo>
                <a:lnTo>
                  <a:pt x="48529" y="124004"/>
                </a:lnTo>
                <a:lnTo>
                  <a:pt x="65745" y="123143"/>
                </a:lnTo>
                <a:lnTo>
                  <a:pt x="104912" y="105845"/>
                </a:lnTo>
                <a:lnTo>
                  <a:pt x="122980" y="72988"/>
                </a:lnTo>
                <a:lnTo>
                  <a:pt x="121879" y="56167"/>
                </a:lnTo>
                <a:lnTo>
                  <a:pt x="103767" y="17505"/>
                </a:lnTo>
                <a:lnTo>
                  <a:pt x="69962" y="0"/>
                </a:lnTo>
                <a:lnTo>
                  <a:pt x="53898" y="1285"/>
                </a:lnTo>
                <a:lnTo>
                  <a:pt x="16698" y="20676"/>
                </a:lnTo>
                <a:lnTo>
                  <a:pt x="317" y="56391"/>
                </a:lnTo>
                <a:lnTo>
                  <a:pt x="0" y="62744"/>
                </a:lnTo>
                <a:close/>
              </a:path>
            </a:pathLst>
          </a:custGeom>
          <a:noFill/>
          <a:ln w="134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23" name="object 41">
            <a:extLst>
              <a:ext uri="{FF2B5EF4-FFF2-40B4-BE49-F238E27FC236}">
                <a16:creationId xmlns:a16="http://schemas.microsoft.com/office/drawing/2014/main" id="{5024886B-B99E-4BDE-950A-21865C2868D6}"/>
              </a:ext>
            </a:extLst>
          </p:cNvPr>
          <p:cNvSpPr>
            <a:spLocks/>
          </p:cNvSpPr>
          <p:nvPr/>
        </p:nvSpPr>
        <p:spPr bwMode="auto">
          <a:xfrm>
            <a:off x="3995739" y="3024189"/>
            <a:ext cx="123825" cy="123825"/>
          </a:xfrm>
          <a:custGeom>
            <a:avLst/>
            <a:gdLst>
              <a:gd name="T0" fmla="*/ 73900 w 123189"/>
              <a:gd name="T1" fmla="*/ 0 h 124460"/>
              <a:gd name="T2" fmla="*/ 28477 w 123189"/>
              <a:gd name="T3" fmla="*/ 11345 h 124460"/>
              <a:gd name="T4" fmla="*/ 3234 w 123189"/>
              <a:gd name="T5" fmla="*/ 40902 h 124460"/>
              <a:gd name="T6" fmla="*/ 0 w 123189"/>
              <a:gd name="T7" fmla="*/ 59042 h 124460"/>
              <a:gd name="T8" fmla="*/ 1762 w 123189"/>
              <a:gd name="T9" fmla="*/ 72843 h 124460"/>
              <a:gd name="T10" fmla="*/ 24790 w 123189"/>
              <a:gd name="T11" fmla="*/ 106101 h 124460"/>
              <a:gd name="T12" fmla="*/ 50699 w 123189"/>
              <a:gd name="T13" fmla="*/ 117704 h 124460"/>
              <a:gd name="T14" fmla="*/ 68836 w 123189"/>
              <a:gd name="T15" fmla="*/ 116929 h 124460"/>
              <a:gd name="T16" fmla="*/ 110117 w 123189"/>
              <a:gd name="T17" fmla="*/ 100695 h 124460"/>
              <a:gd name="T18" fmla="*/ 129360 w 123189"/>
              <a:gd name="T19" fmla="*/ 69533 h 124460"/>
              <a:gd name="T20" fmla="*/ 128248 w 123189"/>
              <a:gd name="T21" fmla="*/ 53515 h 124460"/>
              <a:gd name="T22" fmla="*/ 109334 w 123189"/>
              <a:gd name="T23" fmla="*/ 16717 h 124460"/>
              <a:gd name="T24" fmla="*/ 73900 w 123189"/>
              <a:gd name="T25" fmla="*/ 0 h 1244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189" h="124460">
                <a:moveTo>
                  <a:pt x="70190" y="0"/>
                </a:moveTo>
                <a:lnTo>
                  <a:pt x="27047" y="11940"/>
                </a:lnTo>
                <a:lnTo>
                  <a:pt x="3072" y="43049"/>
                </a:lnTo>
                <a:lnTo>
                  <a:pt x="0" y="62140"/>
                </a:lnTo>
                <a:lnTo>
                  <a:pt x="1672" y="76664"/>
                </a:lnTo>
                <a:lnTo>
                  <a:pt x="23546" y="111670"/>
                </a:lnTo>
                <a:lnTo>
                  <a:pt x="48155" y="123882"/>
                </a:lnTo>
                <a:lnTo>
                  <a:pt x="65380" y="123066"/>
                </a:lnTo>
                <a:lnTo>
                  <a:pt x="104589" y="105979"/>
                </a:lnTo>
                <a:lnTo>
                  <a:pt x="122867" y="73182"/>
                </a:lnTo>
                <a:lnTo>
                  <a:pt x="121811" y="56323"/>
                </a:lnTo>
                <a:lnTo>
                  <a:pt x="103846" y="17594"/>
                </a:lnTo>
                <a:lnTo>
                  <a:pt x="701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24" name="object 42">
            <a:extLst>
              <a:ext uri="{FF2B5EF4-FFF2-40B4-BE49-F238E27FC236}">
                <a16:creationId xmlns:a16="http://schemas.microsoft.com/office/drawing/2014/main" id="{BEF6BCE8-AC69-4423-8BA8-4BC687F691AC}"/>
              </a:ext>
            </a:extLst>
          </p:cNvPr>
          <p:cNvSpPr>
            <a:spLocks/>
          </p:cNvSpPr>
          <p:nvPr/>
        </p:nvSpPr>
        <p:spPr bwMode="auto">
          <a:xfrm>
            <a:off x="3995739" y="3024189"/>
            <a:ext cx="123825" cy="123825"/>
          </a:xfrm>
          <a:custGeom>
            <a:avLst/>
            <a:gdLst>
              <a:gd name="T0" fmla="*/ 0 w 123189"/>
              <a:gd name="T1" fmla="*/ 59042 h 124460"/>
              <a:gd name="T2" fmla="*/ 14579 w 123189"/>
              <a:gd name="T3" fmla="*/ 96750 h 124460"/>
              <a:gd name="T4" fmla="*/ 50699 w 123189"/>
              <a:gd name="T5" fmla="*/ 117704 h 124460"/>
              <a:gd name="T6" fmla="*/ 68836 w 123189"/>
              <a:gd name="T7" fmla="*/ 116929 h 124460"/>
              <a:gd name="T8" fmla="*/ 110117 w 123189"/>
              <a:gd name="T9" fmla="*/ 100695 h 124460"/>
              <a:gd name="T10" fmla="*/ 129360 w 123189"/>
              <a:gd name="T11" fmla="*/ 69533 h 124460"/>
              <a:gd name="T12" fmla="*/ 128248 w 123189"/>
              <a:gd name="T13" fmla="*/ 53515 h 124460"/>
              <a:gd name="T14" fmla="*/ 109334 w 123189"/>
              <a:gd name="T15" fmla="*/ 16717 h 124460"/>
              <a:gd name="T16" fmla="*/ 73900 w 123189"/>
              <a:gd name="T17" fmla="*/ 0 h 124460"/>
              <a:gd name="T18" fmla="*/ 56876 w 123189"/>
              <a:gd name="T19" fmla="*/ 1217 h 124460"/>
              <a:gd name="T20" fmla="*/ 17532 w 123189"/>
              <a:gd name="T21" fmla="*/ 19607 h 124460"/>
              <a:gd name="T22" fmla="*/ 318 w 123189"/>
              <a:gd name="T23" fmla="*/ 53282 h 124460"/>
              <a:gd name="T24" fmla="*/ 0 w 123189"/>
              <a:gd name="T25" fmla="*/ 59042 h 1244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189" h="124460">
                <a:moveTo>
                  <a:pt x="0" y="62140"/>
                </a:moveTo>
                <a:lnTo>
                  <a:pt x="13848" y="101828"/>
                </a:lnTo>
                <a:lnTo>
                  <a:pt x="48155" y="123882"/>
                </a:lnTo>
                <a:lnTo>
                  <a:pt x="65380" y="123066"/>
                </a:lnTo>
                <a:lnTo>
                  <a:pt x="104589" y="105979"/>
                </a:lnTo>
                <a:lnTo>
                  <a:pt x="122867" y="73182"/>
                </a:lnTo>
                <a:lnTo>
                  <a:pt x="121811" y="56323"/>
                </a:lnTo>
                <a:lnTo>
                  <a:pt x="103846" y="17594"/>
                </a:lnTo>
                <a:lnTo>
                  <a:pt x="70190" y="0"/>
                </a:lnTo>
                <a:lnTo>
                  <a:pt x="54021" y="1278"/>
                </a:lnTo>
                <a:lnTo>
                  <a:pt x="16652" y="20637"/>
                </a:lnTo>
                <a:lnTo>
                  <a:pt x="298" y="56078"/>
                </a:lnTo>
                <a:lnTo>
                  <a:pt x="0" y="62140"/>
                </a:lnTo>
                <a:close/>
              </a:path>
            </a:pathLst>
          </a:custGeom>
          <a:noFill/>
          <a:ln w="134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25" name="object 43">
            <a:extLst>
              <a:ext uri="{FF2B5EF4-FFF2-40B4-BE49-F238E27FC236}">
                <a16:creationId xmlns:a16="http://schemas.microsoft.com/office/drawing/2014/main" id="{53E6EFDB-27F3-456C-9DD7-00F2297BD2D1}"/>
              </a:ext>
            </a:extLst>
          </p:cNvPr>
          <p:cNvSpPr>
            <a:spLocks noChangeArrowheads="1"/>
          </p:cNvSpPr>
          <p:nvPr/>
        </p:nvSpPr>
        <p:spPr bwMode="auto">
          <a:xfrm>
            <a:off x="8024813" y="6065838"/>
            <a:ext cx="812800" cy="4572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3226" name="object 44">
            <a:extLst>
              <a:ext uri="{FF2B5EF4-FFF2-40B4-BE49-F238E27FC236}">
                <a16:creationId xmlns:a16="http://schemas.microsoft.com/office/drawing/2014/main" id="{7372D913-F4BF-4564-A6E6-D1E80933CE05}"/>
              </a:ext>
            </a:extLst>
          </p:cNvPr>
          <p:cNvSpPr>
            <a:spLocks noChangeArrowheads="1"/>
          </p:cNvSpPr>
          <p:nvPr/>
        </p:nvSpPr>
        <p:spPr bwMode="auto">
          <a:xfrm>
            <a:off x="8383588" y="1919288"/>
            <a:ext cx="901700" cy="56515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3227" name="object 45">
            <a:extLst>
              <a:ext uri="{FF2B5EF4-FFF2-40B4-BE49-F238E27FC236}">
                <a16:creationId xmlns:a16="http://schemas.microsoft.com/office/drawing/2014/main" id="{837D409E-D8F8-4C93-8B90-5D28AB200938}"/>
              </a:ext>
            </a:extLst>
          </p:cNvPr>
          <p:cNvSpPr>
            <a:spLocks noChangeArrowheads="1"/>
          </p:cNvSpPr>
          <p:nvPr/>
        </p:nvSpPr>
        <p:spPr bwMode="auto">
          <a:xfrm>
            <a:off x="8926514" y="6097588"/>
            <a:ext cx="644525" cy="455612"/>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graphicFrame>
        <p:nvGraphicFramePr>
          <p:cNvPr id="7" name="object 7">
            <a:extLst>
              <a:ext uri="{FF2B5EF4-FFF2-40B4-BE49-F238E27FC236}">
                <a16:creationId xmlns:a16="http://schemas.microsoft.com/office/drawing/2014/main" id="{302D3802-8400-445E-B319-01AC68874B6A}"/>
              </a:ext>
            </a:extLst>
          </p:cNvPr>
          <p:cNvGraphicFramePr>
            <a:graphicFrameLocks noGrp="1"/>
          </p:cNvGraphicFramePr>
          <p:nvPr/>
        </p:nvGraphicFramePr>
        <p:xfrm>
          <a:off x="2501900" y="4794250"/>
          <a:ext cx="5226050" cy="1676401"/>
        </p:xfrm>
        <a:graphic>
          <a:graphicData uri="http://schemas.openxmlformats.org/drawingml/2006/table">
            <a:tbl>
              <a:tblPr/>
              <a:tblGrid>
                <a:gridCol w="325438">
                  <a:extLst>
                    <a:ext uri="{9D8B030D-6E8A-4147-A177-3AD203B41FA5}">
                      <a16:colId xmlns:a16="http://schemas.microsoft.com/office/drawing/2014/main" val="20000"/>
                    </a:ext>
                  </a:extLst>
                </a:gridCol>
                <a:gridCol w="1538287">
                  <a:extLst>
                    <a:ext uri="{9D8B030D-6E8A-4147-A177-3AD203B41FA5}">
                      <a16:colId xmlns:a16="http://schemas.microsoft.com/office/drawing/2014/main" val="20001"/>
                    </a:ext>
                  </a:extLst>
                </a:gridCol>
                <a:gridCol w="3362325">
                  <a:extLst>
                    <a:ext uri="{9D8B030D-6E8A-4147-A177-3AD203B41FA5}">
                      <a16:colId xmlns:a16="http://schemas.microsoft.com/office/drawing/2014/main" val="20002"/>
                    </a:ext>
                  </a:extLst>
                </a:gridCol>
              </a:tblGrid>
              <a:tr h="347755">
                <a:tc>
                  <a:txBody>
                    <a:bodyPr/>
                    <a:lstStyle/>
                    <a:p>
                      <a:pPr marL="3492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777777"/>
                          </a:solidFill>
                          <a:effectLst/>
                          <a:latin typeface="Arial" charset="0"/>
                          <a:cs typeface="Arial" charset="0"/>
                        </a:rPr>
                        <a:t>&lt;</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1412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777777"/>
                          </a:solidFill>
                          <a:effectLst/>
                          <a:latin typeface="Arial" charset="0"/>
                          <a:cs typeface="Arial" charset="0"/>
                        </a:rPr>
                        <a:t>init:</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74613"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9999"/>
                          </a:solidFill>
                          <a:effectLst/>
                          <a:latin typeface="Arial" charset="0"/>
                          <a:cs typeface="Arial" charset="0"/>
                        </a:rPr>
                        <a:t>(doorsClosed, trainStopped);</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extLst>
                  <a:ext uri="{0D108BD9-81ED-4DB2-BD59-A6C34878D82A}">
                    <a16:rowId xmlns:a16="http://schemas.microsoft.com/office/drawing/2014/main" val="10000"/>
                  </a:ext>
                </a:extLst>
              </a:tr>
              <a:tr h="33505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1412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777777"/>
                          </a:solidFill>
                          <a:effectLst/>
                          <a:latin typeface="Arial" charset="0"/>
                          <a:cs typeface="Arial" charset="0"/>
                        </a:rPr>
                        <a:t>start:</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74613"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9999"/>
                          </a:solidFill>
                          <a:effectLst/>
                          <a:latin typeface="Arial" charset="0"/>
                          <a:cs typeface="Arial" charset="0"/>
                        </a:rPr>
                        <a:t>(doorsClosed, trainMoving);</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extLst>
                  <a:ext uri="{0D108BD9-81ED-4DB2-BD59-A6C34878D82A}">
                    <a16:rowId xmlns:a16="http://schemas.microsoft.com/office/drawing/2014/main" val="10001"/>
                  </a:ext>
                </a:extLst>
              </a:tr>
              <a:tr h="33505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1412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777777"/>
                          </a:solidFill>
                          <a:effectLst/>
                          <a:latin typeface="Arial" charset="0"/>
                          <a:cs typeface="Arial" charset="0"/>
                        </a:rPr>
                        <a:t>[speed = 0]:</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7143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9999"/>
                          </a:solidFill>
                          <a:effectLst/>
                          <a:latin typeface="Arial" charset="0"/>
                          <a:cs typeface="Arial" charset="0"/>
                        </a:rPr>
                        <a:t>(doorsClosed, trainStopped);</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extLst>
                  <a:ext uri="{0D108BD9-81ED-4DB2-BD59-A6C34878D82A}">
                    <a16:rowId xmlns:a16="http://schemas.microsoft.com/office/drawing/2014/main" val="10002"/>
                  </a:ext>
                </a:extLst>
              </a:tr>
              <a:tr h="65854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141288" marR="0" lvl="0" indent="0" algn="l" defTabSz="914400" rtl="0" eaLnBrk="1" fontAlgn="base" latinLnBrk="0" hangingPunct="1">
                        <a:lnSpc>
                          <a:spcPct val="108000"/>
                        </a:lnSpc>
                        <a:spcBef>
                          <a:spcPct val="0"/>
                        </a:spcBef>
                        <a:spcAft>
                          <a:spcPct val="0"/>
                        </a:spcAft>
                        <a:buClrTx/>
                        <a:buSzTx/>
                        <a:buFontTx/>
                        <a:buNone/>
                        <a:tabLst/>
                      </a:pPr>
                      <a:r>
                        <a:rPr kumimoji="0" lang="en-US" sz="2000" b="0" i="0" u="none" strike="noStrike" cap="none" normalizeH="0" baseline="0">
                          <a:ln>
                            <a:noFill/>
                          </a:ln>
                          <a:solidFill>
                            <a:srgbClr val="777777"/>
                          </a:solidFill>
                          <a:effectLst/>
                          <a:latin typeface="Arial" charset="0"/>
                          <a:cs typeface="Arial" charset="0"/>
                        </a:rPr>
                        <a:t>opening: start:</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74613" marR="0" lvl="0" indent="-9525" algn="l" defTabSz="914400" rtl="0" eaLnBrk="1" fontAlgn="base" latinLnBrk="0" hangingPunct="1">
                        <a:lnSpc>
                          <a:spcPct val="108000"/>
                        </a:lnSpc>
                        <a:spcBef>
                          <a:spcPct val="0"/>
                        </a:spcBef>
                        <a:spcAft>
                          <a:spcPct val="0"/>
                        </a:spcAft>
                        <a:buClrTx/>
                        <a:buSzTx/>
                        <a:buFontTx/>
                        <a:buNone/>
                        <a:tabLst>
                          <a:tab pos="3090863" algn="l"/>
                        </a:tabLst>
                      </a:pPr>
                      <a:r>
                        <a:rPr kumimoji="0" lang="en-US" sz="2000" b="0" i="0" u="none" strike="noStrike" cap="none" normalizeH="0" baseline="0" dirty="0">
                          <a:ln>
                            <a:noFill/>
                          </a:ln>
                          <a:solidFill>
                            <a:srgbClr val="009999"/>
                          </a:solidFill>
                          <a:effectLst/>
                          <a:latin typeface="Arial" charset="0"/>
                          <a:cs typeface="Arial" charset="0"/>
                        </a:rPr>
                        <a:t>(</a:t>
                      </a:r>
                      <a:r>
                        <a:rPr kumimoji="0" lang="en-US" sz="2000" b="0" i="0" u="none" strike="noStrike" cap="none" normalizeH="0" baseline="0" dirty="0" err="1">
                          <a:ln>
                            <a:noFill/>
                          </a:ln>
                          <a:solidFill>
                            <a:srgbClr val="009999"/>
                          </a:solidFill>
                          <a:effectLst/>
                          <a:latin typeface="Arial" charset="0"/>
                          <a:cs typeface="Arial" charset="0"/>
                        </a:rPr>
                        <a:t>doorsOpen</a:t>
                      </a:r>
                      <a:r>
                        <a:rPr kumimoji="0" lang="en-US" sz="2000" b="0" i="0" u="none" strike="noStrike" cap="none" normalizeH="0" baseline="0" dirty="0">
                          <a:ln>
                            <a:noFill/>
                          </a:ln>
                          <a:solidFill>
                            <a:srgbClr val="009999"/>
                          </a:solidFill>
                          <a:effectLst/>
                          <a:latin typeface="Arial" charset="0"/>
                          <a:cs typeface="Arial" charset="0"/>
                        </a:rPr>
                        <a:t>, </a:t>
                      </a:r>
                      <a:r>
                        <a:rPr kumimoji="0" lang="en-US" sz="2000" b="0" i="0" u="none" strike="noStrike" cap="none" normalizeH="0" baseline="0" dirty="0" err="1">
                          <a:ln>
                            <a:noFill/>
                          </a:ln>
                          <a:solidFill>
                            <a:srgbClr val="009999"/>
                          </a:solidFill>
                          <a:effectLst/>
                          <a:latin typeface="Arial" charset="0"/>
                          <a:cs typeface="Arial" charset="0"/>
                        </a:rPr>
                        <a:t>trainStopped</a:t>
                      </a:r>
                      <a:r>
                        <a:rPr kumimoji="0" lang="en-US" sz="2000" b="0" i="0" u="none" strike="noStrike" cap="none" normalizeH="0" baseline="0" dirty="0">
                          <a:ln>
                            <a:noFill/>
                          </a:ln>
                          <a:solidFill>
                            <a:srgbClr val="009999"/>
                          </a:solidFill>
                          <a:effectLst/>
                          <a:latin typeface="Arial" charset="0"/>
                          <a:cs typeface="Arial" charset="0"/>
                        </a:rPr>
                        <a:t>); (</a:t>
                      </a:r>
                      <a:r>
                        <a:rPr kumimoji="0" lang="en-US" sz="2000" b="0" i="0" u="none" strike="noStrike" cap="none" normalizeH="0" baseline="0" dirty="0" err="1">
                          <a:ln>
                            <a:noFill/>
                          </a:ln>
                          <a:solidFill>
                            <a:srgbClr val="F8152B"/>
                          </a:solidFill>
                          <a:effectLst/>
                          <a:latin typeface="Arial" charset="0"/>
                          <a:cs typeface="Arial" charset="0"/>
                        </a:rPr>
                        <a:t>doorsOpen</a:t>
                      </a:r>
                      <a:r>
                        <a:rPr kumimoji="0" lang="en-US" sz="2000" b="0" i="0" u="none" strike="noStrike" cap="none" normalizeH="0" baseline="0" dirty="0">
                          <a:ln>
                            <a:noFill/>
                          </a:ln>
                          <a:solidFill>
                            <a:srgbClr val="009999"/>
                          </a:solidFill>
                          <a:effectLst/>
                          <a:latin typeface="Arial" charset="0"/>
                          <a:cs typeface="Arial" charset="0"/>
                        </a:rPr>
                        <a:t>, </a:t>
                      </a:r>
                      <a:r>
                        <a:rPr kumimoji="0" lang="en-US" sz="2000" b="0" i="0" u="none" strike="noStrike" cap="none" normalizeH="0" baseline="0" dirty="0" err="1">
                          <a:ln>
                            <a:noFill/>
                          </a:ln>
                          <a:solidFill>
                            <a:srgbClr val="F8152B"/>
                          </a:solidFill>
                          <a:effectLst/>
                          <a:latin typeface="Arial" charset="0"/>
                          <a:cs typeface="Arial" charset="0"/>
                        </a:rPr>
                        <a:t>trainMoving</a:t>
                      </a:r>
                      <a:r>
                        <a:rPr kumimoji="0" lang="en-US" sz="2000" b="0" i="0" u="none" strike="noStrike" cap="none" normalizeH="0" baseline="0" dirty="0">
                          <a:ln>
                            <a:noFill/>
                          </a:ln>
                          <a:solidFill>
                            <a:srgbClr val="009999"/>
                          </a:solidFill>
                          <a:effectLst/>
                          <a:latin typeface="Arial" charset="0"/>
                          <a:cs typeface="Arial" charset="0"/>
                        </a:rPr>
                        <a:t>)	</a:t>
                      </a:r>
                      <a:r>
                        <a:rPr kumimoji="0" lang="en-US" sz="2000" b="0" i="0" u="none" strike="noStrike" cap="none" normalizeH="0" baseline="0" dirty="0">
                          <a:ln>
                            <a:noFill/>
                          </a:ln>
                          <a:solidFill>
                            <a:srgbClr val="777777"/>
                          </a:solidFill>
                          <a:effectLst/>
                          <a:latin typeface="Arial" charset="0"/>
                          <a:cs typeface="Arial" charset="0"/>
                        </a:rPr>
                        <a:t>&gt;</a:t>
                      </a:r>
                      <a:endParaRPr kumimoji="0" lang="en-US" sz="2000" b="0" i="0" u="none" strike="noStrike" cap="none" normalizeH="0" baseline="0" dirty="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BEBB14B5-E613-49CD-909B-2E96E6FA10A6}"/>
              </a:ext>
            </a:extLst>
          </p:cNvPr>
          <p:cNvSpPr>
            <a:spLocks noGrp="1"/>
          </p:cNvSpPr>
          <p:nvPr>
            <p:ph type="sldNum" sz="quarter" idx="12"/>
          </p:nvPr>
        </p:nvSpPr>
        <p:spPr/>
        <p:txBody>
          <a:bodyPr/>
          <a:lstStyle/>
          <a:p>
            <a:fld id="{BF1D70A4-F7F0-4D7F-A7A8-6127ED912B67}"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E10FFAF-9110-47F2-8049-53C86BA725B7}"/>
              </a:ext>
            </a:extLst>
          </p:cNvPr>
          <p:cNvSpPr txBox="1">
            <a:spLocks noGrp="1"/>
          </p:cNvSpPr>
          <p:nvPr>
            <p:ph type="title"/>
          </p:nvPr>
        </p:nvSpPr>
        <p:spPr>
          <a:xfrm>
            <a:off x="1828801" y="95250"/>
            <a:ext cx="8651875" cy="773172"/>
          </a:xfrm>
        </p:spPr>
        <p:txBody>
          <a:bodyPr vert="horz" lIns="0" tIns="217055" rIns="0" bIns="0" rtlCol="0" anchor="t">
            <a:spAutoFit/>
          </a:bodyPr>
          <a:lstStyle/>
          <a:p>
            <a:pPr marL="892175">
              <a:defRPr/>
            </a:pPr>
            <a:r>
              <a:rPr lang="en-US" spc="-20" dirty="0" err="1"/>
              <a:t>Kiểm</a:t>
            </a:r>
            <a:r>
              <a:rPr lang="en-US" spc="-20" dirty="0"/>
              <a:t> </a:t>
            </a:r>
            <a:r>
              <a:rPr lang="en-US" spc="-20" dirty="0" err="1"/>
              <a:t>tra</a:t>
            </a:r>
            <a:r>
              <a:rPr lang="en-US" spc="-20" dirty="0"/>
              <a:t> </a:t>
            </a:r>
            <a:r>
              <a:rPr lang="en-US" spc="-20" dirty="0" err="1"/>
              <a:t>mô</a:t>
            </a:r>
            <a:r>
              <a:rPr lang="en-US" spc="-20" dirty="0"/>
              <a:t> </a:t>
            </a:r>
            <a:r>
              <a:rPr lang="en-US" spc="-20" dirty="0" err="1"/>
              <a:t>hình</a:t>
            </a:r>
            <a:r>
              <a:rPr lang="en-US" spc="-20"/>
              <a:t>, sơ khai</a:t>
            </a:r>
            <a:r>
              <a:rPr spc="-10"/>
              <a:t>...</a:t>
            </a:r>
            <a:endParaRPr spc="-10" dirty="0"/>
          </a:p>
        </p:txBody>
      </p:sp>
      <p:sp>
        <p:nvSpPr>
          <p:cNvPr id="95235" name="object 3">
            <a:extLst>
              <a:ext uri="{FF2B5EF4-FFF2-40B4-BE49-F238E27FC236}">
                <a16:creationId xmlns:a16="http://schemas.microsoft.com/office/drawing/2014/main" id="{4A918DE1-8567-458D-8CA0-2E2020477D1C}"/>
              </a:ext>
            </a:extLst>
          </p:cNvPr>
          <p:cNvSpPr txBox="1">
            <a:spLocks noChangeArrowheads="1"/>
          </p:cNvSpPr>
          <p:nvPr/>
        </p:nvSpPr>
        <p:spPr bwMode="auto">
          <a:xfrm>
            <a:off x="2001837" y="1108075"/>
            <a:ext cx="8459787" cy="250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tabLst>
                <a:tab pos="355600" algn="l"/>
              </a:tabLst>
              <a:defRPr>
                <a:solidFill>
                  <a:schemeClr val="bg1"/>
                </a:solidFill>
                <a:latin typeface="Arial" panose="020B0604020202020204" pitchFamily="34" charset="0"/>
                <a:cs typeface="Source Han Sans CN Regular" charset="0"/>
              </a:defRPr>
            </a:lvl1pPr>
            <a:lvl2pPr marL="755650">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Xây dựng biểu đồ khả năng hiển thị mô hình</a:t>
            </a:r>
            <a:endParaRPr lang="en-US" altLang="en-US" sz="2200">
              <a:latin typeface="Comic Sans MS" panose="030F0702030302020204" pitchFamily="66" charset="0"/>
            </a:endParaRPr>
          </a:p>
          <a:p>
            <a:pPr lvl="1">
              <a:spcBef>
                <a:spcPts val="613"/>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Loại bỏ trạng thái không đến được </a:t>
            </a:r>
            <a:r>
              <a:rPr lang="vi-VN" altLang="en-US" sz="2000">
                <a:solidFill>
                  <a:srgbClr val="009999"/>
                </a:solidFill>
                <a:latin typeface="Comic Sans MS" panose="030F0702030302020204" pitchFamily="66" charset="0"/>
              </a:rPr>
              <a:t>b</a:t>
            </a:r>
            <a:r>
              <a:rPr lang="en-US" altLang="en-US" sz="2000">
                <a:solidFill>
                  <a:srgbClr val="009999"/>
                </a:solidFill>
                <a:latin typeface="Comic Sans MS" panose="030F0702030302020204" pitchFamily="66" charset="0"/>
              </a:rPr>
              <a:t>ằng các dịch </a:t>
            </a:r>
            <a:r>
              <a:rPr lang="vi-VN" altLang="en-US" sz="2000">
                <a:solidFill>
                  <a:srgbClr val="009999"/>
                </a:solidFill>
                <a:latin typeface="Comic Sans MS" panose="030F0702030302020204" pitchFamily="66" charset="0"/>
              </a:rPr>
              <a:t>chuyển </a:t>
            </a:r>
            <a:r>
              <a:rPr lang="en-US" altLang="en-US" sz="2000">
                <a:solidFill>
                  <a:srgbClr val="009999"/>
                </a:solidFill>
                <a:latin typeface="Comic Sans MS" panose="030F0702030302020204" pitchFamily="66" charset="0"/>
              </a:rPr>
              <a:t>hợp lệ</a:t>
            </a:r>
            <a:endParaRPr lang="en-US" altLang="en-US" sz="2000">
              <a:latin typeface="Comic Sans MS" panose="030F0702030302020204" pitchFamily="66" charset="0"/>
            </a:endParaRPr>
          </a:p>
          <a:p>
            <a:pPr>
              <a:spcBef>
                <a:spcPts val="1050"/>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Thăm dò đầy đủ bằng đệ quy ...</a:t>
            </a:r>
            <a:endParaRPr lang="en-US" altLang="en-US" sz="2200">
              <a:latin typeface="Comic Sans MS" panose="030F0702030302020204" pitchFamily="66" charset="0"/>
            </a:endParaRPr>
          </a:p>
          <a:p>
            <a:pPr lvl="1">
              <a:spcBef>
                <a:spcPts val="688"/>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TẠO RA trạng thái kế tiếp</a:t>
            </a:r>
            <a:endParaRPr lang="en-US" altLang="en-US" sz="2000">
              <a:latin typeface="Comic Sans MS" panose="030F0702030302020204" pitchFamily="66" charset="0"/>
            </a:endParaRPr>
          </a:p>
          <a:p>
            <a:pPr lvl="1">
              <a:spcBef>
                <a:spcPts val="838"/>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KIỂM TRA trạng thái xấu (thuộc tính vi phạm)</a:t>
            </a:r>
            <a:endParaRPr lang="en-US" altLang="en-US" sz="2000">
              <a:latin typeface="Comic Sans MS" panose="030F0702030302020204" pitchFamily="66" charset="0"/>
            </a:endParaRPr>
          </a:p>
          <a:p>
            <a:pPr>
              <a:spcBef>
                <a:spcPts val="1200"/>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Chấm dứt khi...</a:t>
            </a:r>
            <a:endParaRPr lang="en-US" altLang="en-US" sz="2200">
              <a:latin typeface="Comic Sans MS" panose="030F0702030302020204" pitchFamily="66" charset="0"/>
            </a:endParaRPr>
          </a:p>
        </p:txBody>
      </p:sp>
      <p:sp>
        <p:nvSpPr>
          <p:cNvPr id="95236" name="object 4">
            <a:extLst>
              <a:ext uri="{FF2B5EF4-FFF2-40B4-BE49-F238E27FC236}">
                <a16:creationId xmlns:a16="http://schemas.microsoft.com/office/drawing/2014/main" id="{B22B88C3-6EA3-4C5F-A79F-EDF468DBD1F5}"/>
              </a:ext>
            </a:extLst>
          </p:cNvPr>
          <p:cNvSpPr txBox="1">
            <a:spLocks noChangeArrowheads="1"/>
          </p:cNvSpPr>
          <p:nvPr/>
        </p:nvSpPr>
        <p:spPr bwMode="auto">
          <a:xfrm>
            <a:off x="2541589" y="3677211"/>
            <a:ext cx="4398962"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8450" indent="-285750">
              <a:tabLst>
                <a:tab pos="298450" algn="l"/>
              </a:tabLst>
              <a:defRPr>
                <a:solidFill>
                  <a:schemeClr val="bg1"/>
                </a:solidFill>
                <a:latin typeface="Arial" panose="020B0604020202020204" pitchFamily="34" charset="0"/>
                <a:cs typeface="Source Han Sans CN Regular" charset="0"/>
              </a:defRPr>
            </a:lvl1pPr>
            <a:lvl2pPr>
              <a:tabLst>
                <a:tab pos="298450" algn="l"/>
              </a:tabLst>
              <a:defRPr>
                <a:solidFill>
                  <a:schemeClr val="bg1"/>
                </a:solidFill>
                <a:latin typeface="Arial" panose="020B0604020202020204" pitchFamily="34" charset="0"/>
                <a:cs typeface="Source Han Sans CN Regular" charset="0"/>
              </a:defRPr>
            </a:lvl2pPr>
            <a:lvl3pPr>
              <a:tabLst>
                <a:tab pos="298450" algn="l"/>
              </a:tabLst>
              <a:defRPr>
                <a:solidFill>
                  <a:schemeClr val="bg1"/>
                </a:solidFill>
                <a:latin typeface="Arial" panose="020B0604020202020204" pitchFamily="34" charset="0"/>
                <a:cs typeface="Source Han Sans CN Regular" charset="0"/>
              </a:defRPr>
            </a:lvl3pPr>
            <a:lvl4pPr>
              <a:tabLst>
                <a:tab pos="298450" algn="l"/>
              </a:tabLst>
              <a:defRPr>
                <a:solidFill>
                  <a:schemeClr val="bg1"/>
                </a:solidFill>
                <a:latin typeface="Arial" panose="020B0604020202020204" pitchFamily="34" charset="0"/>
                <a:cs typeface="Source Han Sans CN Regular" charset="0"/>
              </a:defRPr>
            </a:lvl4pPr>
            <a:lvl5pPr>
              <a:tabLst>
                <a:tab pos="29845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29845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29845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29845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29845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Đạt trạng thái xấu </a:t>
            </a:r>
            <a:endParaRPr lang="en-US" altLang="en-US" sz="2000">
              <a:latin typeface="Comic Sans MS" panose="030F0702030302020204" pitchFamily="66" charset="0"/>
            </a:endParaRPr>
          </a:p>
          <a:p>
            <a:pPr>
              <a:spcBef>
                <a:spcPts val="600"/>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Tất cả trạng thái đã được thăm</a:t>
            </a:r>
            <a:endParaRPr lang="en-US" altLang="en-US" sz="2000">
              <a:latin typeface="Comic Sans MS" panose="030F0702030302020204" pitchFamily="66" charset="0"/>
            </a:endParaRPr>
          </a:p>
        </p:txBody>
      </p:sp>
      <p:sp>
        <p:nvSpPr>
          <p:cNvPr id="95237" name="object 5">
            <a:extLst>
              <a:ext uri="{FF2B5EF4-FFF2-40B4-BE49-F238E27FC236}">
                <a16:creationId xmlns:a16="http://schemas.microsoft.com/office/drawing/2014/main" id="{3ACC782D-DDDC-41B0-89C5-0B05F41BA262}"/>
              </a:ext>
            </a:extLst>
          </p:cNvPr>
          <p:cNvSpPr txBox="1">
            <a:spLocks noChangeArrowheads="1"/>
          </p:cNvSpPr>
          <p:nvPr/>
        </p:nvSpPr>
        <p:spPr bwMode="auto">
          <a:xfrm>
            <a:off x="5035534" y="3696121"/>
            <a:ext cx="1938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tabLst>
                <a:tab pos="390525" algn="l"/>
              </a:tabLst>
              <a:defRPr>
                <a:solidFill>
                  <a:schemeClr val="bg1"/>
                </a:solidFill>
                <a:latin typeface="Arial" panose="020B0604020202020204" pitchFamily="34" charset="0"/>
                <a:cs typeface="Source Han Sans CN Regular" charset="0"/>
              </a:defRPr>
            </a:lvl1pPr>
            <a:lvl2pPr>
              <a:tabLst>
                <a:tab pos="390525" algn="l"/>
              </a:tabLst>
              <a:defRPr>
                <a:solidFill>
                  <a:schemeClr val="bg1"/>
                </a:solidFill>
                <a:latin typeface="Arial" panose="020B0604020202020204" pitchFamily="34" charset="0"/>
                <a:cs typeface="Source Han Sans CN Regular" charset="0"/>
              </a:defRPr>
            </a:lvl2pPr>
            <a:lvl3pPr>
              <a:tabLst>
                <a:tab pos="390525" algn="l"/>
              </a:tabLst>
              <a:defRPr>
                <a:solidFill>
                  <a:schemeClr val="bg1"/>
                </a:solidFill>
                <a:latin typeface="Arial" panose="020B0604020202020204" pitchFamily="34" charset="0"/>
                <a:cs typeface="Source Han Sans CN Regular" charset="0"/>
              </a:defRPr>
            </a:lvl3pPr>
            <a:lvl4pPr>
              <a:tabLst>
                <a:tab pos="390525" algn="l"/>
              </a:tabLst>
              <a:defRPr>
                <a:solidFill>
                  <a:schemeClr val="bg1"/>
                </a:solidFill>
                <a:latin typeface="Arial" panose="020B0604020202020204" pitchFamily="34" charset="0"/>
                <a:cs typeface="Source Han Sans CN Regular" charset="0"/>
              </a:defRPr>
            </a:lvl4pPr>
            <a:lvl5pPr>
              <a:tabLst>
                <a:tab pos="390525"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90525"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90525"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90525"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90525" algn="l"/>
              </a:tabLs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2000">
                <a:solidFill>
                  <a:srgbClr val="800080"/>
                </a:solidFill>
                <a:latin typeface="Comic Sans MS" panose="030F0702030302020204" pitchFamily="66" charset="0"/>
              </a:rPr>
              <a:t>=&gt;	</a:t>
            </a:r>
            <a:r>
              <a:rPr lang="en-US" altLang="en-US" sz="2000">
                <a:solidFill>
                  <a:srgbClr val="009999"/>
                </a:solidFill>
                <a:latin typeface="Comic Sans MS" panose="030F0702030302020204" pitchFamily="66" charset="0"/>
              </a:rPr>
              <a:t>phản chứng </a:t>
            </a:r>
            <a:r>
              <a:rPr lang="en-US" altLang="en-US" sz="2000">
                <a:solidFill>
                  <a:srgbClr val="800080"/>
                </a:solidFill>
                <a:latin typeface="Comic Sans MS" panose="030F0702030302020204" pitchFamily="66" charset="0"/>
              </a:rPr>
              <a:t>=</a:t>
            </a:r>
            <a:endParaRPr lang="en-US" altLang="en-US" sz="2000">
              <a:latin typeface="Comic Sans MS" panose="030F0702030302020204" pitchFamily="66" charset="0"/>
            </a:endParaRPr>
          </a:p>
        </p:txBody>
      </p:sp>
      <p:sp>
        <p:nvSpPr>
          <p:cNvPr id="95238" name="object 6">
            <a:extLst>
              <a:ext uri="{FF2B5EF4-FFF2-40B4-BE49-F238E27FC236}">
                <a16:creationId xmlns:a16="http://schemas.microsoft.com/office/drawing/2014/main" id="{D975F6FF-64C1-4991-8D15-166D48424097}"/>
              </a:ext>
            </a:extLst>
          </p:cNvPr>
          <p:cNvSpPr txBox="1">
            <a:spLocks noChangeArrowheads="1"/>
          </p:cNvSpPr>
          <p:nvPr/>
        </p:nvSpPr>
        <p:spPr bwMode="auto">
          <a:xfrm>
            <a:off x="7088172" y="3688690"/>
            <a:ext cx="428998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vi-VN" altLang="en-US" sz="2000">
                <a:solidFill>
                  <a:srgbClr val="009999"/>
                </a:solidFill>
                <a:latin typeface="Comic Sans MS" panose="030F0702030302020204" pitchFamily="66" charset="0"/>
              </a:rPr>
              <a:t>đường đi từ trạng thái </a:t>
            </a:r>
            <a:r>
              <a:rPr lang="en-US" altLang="en-US" sz="2000">
                <a:solidFill>
                  <a:srgbClr val="009999"/>
                </a:solidFill>
                <a:latin typeface="Comic Sans MS" panose="030F0702030302020204" pitchFamily="66" charset="0"/>
              </a:rPr>
              <a:t>khởi </a:t>
            </a:r>
            <a:r>
              <a:rPr lang="vi-VN" altLang="en-US" sz="2000">
                <a:solidFill>
                  <a:srgbClr val="009999"/>
                </a:solidFill>
                <a:latin typeface="Comic Sans MS" panose="030F0702030302020204" pitchFamily="66" charset="0"/>
              </a:rPr>
              <a:t>đầu</a:t>
            </a:r>
            <a:endParaRPr lang="en-US" altLang="en-US" sz="2000">
              <a:latin typeface="Comic Sans MS" panose="030F0702030302020204" pitchFamily="66" charset="0"/>
            </a:endParaRPr>
          </a:p>
        </p:txBody>
      </p:sp>
      <p:sp>
        <p:nvSpPr>
          <p:cNvPr id="95239" name="object 7">
            <a:extLst>
              <a:ext uri="{FF2B5EF4-FFF2-40B4-BE49-F238E27FC236}">
                <a16:creationId xmlns:a16="http://schemas.microsoft.com/office/drawing/2014/main" id="{8B3419D4-2C9D-48F0-BD23-21D5DC8A88C9}"/>
              </a:ext>
            </a:extLst>
          </p:cNvPr>
          <p:cNvSpPr txBox="1">
            <a:spLocks noChangeArrowheads="1"/>
          </p:cNvSpPr>
          <p:nvPr/>
        </p:nvSpPr>
        <p:spPr bwMode="auto">
          <a:xfrm>
            <a:off x="2001839" y="4389439"/>
            <a:ext cx="9602557" cy="214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155700" indent="-228600">
              <a:lnSpc>
                <a:spcPct val="110000"/>
              </a:lnSpc>
              <a:spcBef>
                <a:spcPts val="1100"/>
              </a:spcBef>
              <a:buClr>
                <a:srgbClr val="000000"/>
              </a:buClr>
              <a:buSzPct val="100000"/>
              <a:buFont typeface="Times New Roman" panose="02020603050405020304" pitchFamily="18" charset="0"/>
              <a:tabLst>
                <a:tab pos="11557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11557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11557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11557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11557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11557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11557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11557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11557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009999"/>
              </a:buClr>
              <a:buFont typeface="Comic Sans MS" panose="030F0702030302020204" pitchFamily="66" charset="0"/>
              <a:buChar char="•"/>
            </a:pPr>
            <a:r>
              <a:rPr lang="en-US" altLang="en-US" sz="2000">
                <a:solidFill>
                  <a:srgbClr val="009999"/>
                </a:solidFill>
                <a:latin typeface="Comic Sans MS" panose="030F0702030302020204" pitchFamily="66" charset="0"/>
              </a:rPr>
              <a:t>Trang thái đã được thăm </a:t>
            </a:r>
            <a:r>
              <a:rPr lang="vi-VN" altLang="en-US" sz="2000">
                <a:solidFill>
                  <a:srgbClr val="009999"/>
                </a:solidFill>
                <a:latin typeface="Comic Sans MS" panose="030F0702030302020204" pitchFamily="66" charset="0"/>
              </a:rPr>
              <a:t>được đánh dấu để tránh lặp lại</a:t>
            </a:r>
            <a:endParaRPr lang="en-US" altLang="en-US" sz="2000">
              <a:solidFill>
                <a:schemeClr val="bg1"/>
              </a:solidFill>
              <a:latin typeface="Comic Sans MS" panose="030F0702030302020204" pitchFamily="66" charset="0"/>
            </a:endParaRPr>
          </a:p>
          <a:p>
            <a:pPr>
              <a:lnSpc>
                <a:spcPct val="100000"/>
              </a:lnSpc>
              <a:spcBef>
                <a:spcPts val="950"/>
              </a:spcBef>
              <a:buClr>
                <a:srgbClr val="800080"/>
              </a:buClr>
              <a:buSzPct val="68000"/>
              <a:buFont typeface="Wingdings" panose="05000000000000000000" pitchFamily="2" charset="2"/>
              <a:buChar char=""/>
            </a:pPr>
            <a:r>
              <a:rPr lang="vi-VN" altLang="en-US">
                <a:solidFill>
                  <a:srgbClr val="35216F"/>
                </a:solidFill>
                <a:latin typeface="Comic Sans MS" panose="030F0702030302020204" pitchFamily="66" charset="0"/>
              </a:rPr>
              <a:t>Thông thường</a:t>
            </a:r>
            <a:r>
              <a:rPr lang="en-US" altLang="en-US">
                <a:solidFill>
                  <a:srgbClr val="35216F"/>
                </a:solidFill>
                <a:latin typeface="Comic Sans MS" panose="030F0702030302020204" pitchFamily="66" charset="0"/>
              </a:rPr>
              <a:t> Thuật toán B-F</a:t>
            </a:r>
            <a:r>
              <a:rPr lang="vi-VN" altLang="en-US">
                <a:solidFill>
                  <a:srgbClr val="35216F"/>
                </a:solidFill>
                <a:latin typeface="Comic Sans MS" panose="030F0702030302020204" pitchFamily="66" charset="0"/>
              </a:rPr>
              <a:t> phải tìm phản </a:t>
            </a:r>
            <a:r>
              <a:rPr lang="en-US" altLang="en-US">
                <a:solidFill>
                  <a:srgbClr val="35216F"/>
                </a:solidFill>
                <a:latin typeface="Comic Sans MS" panose="030F0702030302020204" pitchFamily="66" charset="0"/>
              </a:rPr>
              <a:t>ví dụ</a:t>
            </a:r>
            <a:r>
              <a:rPr lang="vi-VN" altLang="en-US">
                <a:solidFill>
                  <a:srgbClr val="35216F"/>
                </a:solidFill>
                <a:latin typeface="Comic Sans MS" panose="030F0702030302020204" pitchFamily="66" charset="0"/>
              </a:rPr>
              <a:t> ngắn nhất</a:t>
            </a:r>
            <a:endParaRPr lang="en-US" altLang="en-US">
              <a:solidFill>
                <a:schemeClr val="bg1"/>
              </a:solidFill>
              <a:latin typeface="Comic Sans MS" panose="030F0702030302020204" pitchFamily="66" charset="0"/>
            </a:endParaRPr>
          </a:p>
          <a:p>
            <a:pPr>
              <a:lnSpc>
                <a:spcPct val="100000"/>
              </a:lnSpc>
              <a:spcBef>
                <a:spcPts val="140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Độ phức tạp về thời gian và bộ nhớ </a:t>
            </a:r>
            <a:r>
              <a:rPr lang="vi-VN" altLang="en-US">
                <a:solidFill>
                  <a:srgbClr val="35216F"/>
                </a:solidFill>
                <a:latin typeface="Comic Sans MS" panose="030F0702030302020204" pitchFamily="66" charset="0"/>
              </a:rPr>
              <a:t>để vượt qua </a:t>
            </a:r>
            <a:r>
              <a:rPr lang="en-US" altLang="en-US">
                <a:solidFill>
                  <a:srgbClr val="35216F"/>
                </a:solidFill>
                <a:latin typeface="Comic Sans MS" panose="030F0702030302020204" pitchFamily="66" charset="0"/>
              </a:rPr>
              <a:t>bài toán bùng nổ </a:t>
            </a:r>
            <a:r>
              <a:rPr lang="vi-VN" altLang="en-US">
                <a:solidFill>
                  <a:srgbClr val="35216F"/>
                </a:solidFill>
                <a:latin typeface="Comic Sans MS" panose="030F0702030302020204" pitchFamily="66" charset="0"/>
              </a:rPr>
              <a:t>trạng thái</a:t>
            </a:r>
            <a:endParaRPr lang="en-US" altLang="en-US">
              <a:solidFill>
                <a:schemeClr val="bg1"/>
              </a:solidFill>
              <a:latin typeface="Comic Sans MS" panose="030F0702030302020204" pitchFamily="66" charset="0"/>
            </a:endParaRPr>
          </a:p>
          <a:p>
            <a:pPr algn="r">
              <a:lnSpc>
                <a:spcPts val="3975"/>
              </a:lnSpc>
              <a:spcBef>
                <a:spcPct val="0"/>
              </a:spcBef>
            </a:pPr>
            <a:r>
              <a:rPr lang="en-US" altLang="en-US" sz="3600">
                <a:solidFill>
                  <a:srgbClr val="800080"/>
                </a:solidFill>
                <a:latin typeface="Wingdings" panose="05000000000000000000" pitchFamily="2" charset="2"/>
              </a:rPr>
              <a:t></a:t>
            </a:r>
            <a:endParaRPr lang="en-US" altLang="en-US" sz="3600">
              <a:solidFill>
                <a:schemeClr val="bg1"/>
              </a:solidFill>
              <a:latin typeface="Wingdings" panose="05000000000000000000" pitchFamily="2" charset="2"/>
            </a:endParaRPr>
          </a:p>
        </p:txBody>
      </p:sp>
      <p:sp>
        <p:nvSpPr>
          <p:cNvPr id="95240" name="object 8">
            <a:extLst>
              <a:ext uri="{FF2B5EF4-FFF2-40B4-BE49-F238E27FC236}">
                <a16:creationId xmlns:a16="http://schemas.microsoft.com/office/drawing/2014/main" id="{E05DBE54-327C-46E3-9E12-689FA08660B2}"/>
              </a:ext>
            </a:extLst>
          </p:cNvPr>
          <p:cNvSpPr>
            <a:spLocks noChangeArrowheads="1"/>
          </p:cNvSpPr>
          <p:nvPr/>
        </p:nvSpPr>
        <p:spPr bwMode="auto">
          <a:xfrm>
            <a:off x="1827214" y="71439"/>
            <a:ext cx="714375" cy="7127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5241" name="object 9">
            <a:extLst>
              <a:ext uri="{FF2B5EF4-FFF2-40B4-BE49-F238E27FC236}">
                <a16:creationId xmlns:a16="http://schemas.microsoft.com/office/drawing/2014/main" id="{97B505F3-10CC-4DA1-93FB-153F35DE7FB6}"/>
              </a:ext>
            </a:extLst>
          </p:cNvPr>
          <p:cNvSpPr>
            <a:spLocks noChangeArrowheads="1"/>
          </p:cNvSpPr>
          <p:nvPr/>
        </p:nvSpPr>
        <p:spPr bwMode="auto">
          <a:xfrm>
            <a:off x="1827214" y="5956269"/>
            <a:ext cx="654050" cy="67151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3" name="Slide Number Placeholder 2">
            <a:extLst>
              <a:ext uri="{FF2B5EF4-FFF2-40B4-BE49-F238E27FC236}">
                <a16:creationId xmlns:a16="http://schemas.microsoft.com/office/drawing/2014/main" id="{99CD2B89-37BD-419A-BA0D-646F7AB71589}"/>
              </a:ext>
            </a:extLst>
          </p:cNvPr>
          <p:cNvSpPr>
            <a:spLocks noGrp="1"/>
          </p:cNvSpPr>
          <p:nvPr>
            <p:ph type="sldNum" sz="quarter" idx="12"/>
          </p:nvPr>
        </p:nvSpPr>
        <p:spPr/>
        <p:txBody>
          <a:bodyPr/>
          <a:lstStyle/>
          <a:p>
            <a:fld id="{BF1D70A4-F7F0-4D7F-A7A8-6127ED912B67}"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A7DCC93-C21A-42B8-9D73-374F2F46779E}"/>
              </a:ext>
            </a:extLst>
          </p:cNvPr>
          <p:cNvSpPr txBox="1">
            <a:spLocks noGrp="1"/>
          </p:cNvSpPr>
          <p:nvPr>
            <p:ph type="title"/>
          </p:nvPr>
        </p:nvSpPr>
        <p:spPr>
          <a:xfrm>
            <a:off x="1828801" y="252414"/>
            <a:ext cx="8651875" cy="837409"/>
          </a:xfrm>
        </p:spPr>
        <p:txBody>
          <a:bodyPr vert="horz" lIns="0" tIns="280670" rIns="0" bIns="0" rtlCol="0" anchor="t">
            <a:spAutoFit/>
          </a:bodyPr>
          <a:lstStyle/>
          <a:p>
            <a:pPr marL="1301115">
              <a:defRPr/>
            </a:pPr>
            <a:r>
              <a:rPr lang="en-US" spc="-15" dirty="0" err="1"/>
              <a:t>Thuộc</a:t>
            </a:r>
            <a:r>
              <a:rPr lang="en-US" spc="-15" dirty="0"/>
              <a:t> </a:t>
            </a:r>
            <a:r>
              <a:rPr lang="en-US" spc="-15" dirty="0" err="1"/>
              <a:t>tính</a:t>
            </a:r>
            <a:r>
              <a:rPr lang="en-US" spc="-15" dirty="0"/>
              <a:t> </a:t>
            </a:r>
            <a:r>
              <a:rPr lang="en-US" spc="-15" dirty="0" err="1"/>
              <a:t>có</a:t>
            </a:r>
            <a:r>
              <a:rPr lang="en-US" spc="-15" dirty="0"/>
              <a:t> </a:t>
            </a:r>
            <a:r>
              <a:rPr lang="en-US" spc="-15" dirty="0" err="1"/>
              <a:t>thể</a:t>
            </a:r>
            <a:r>
              <a:rPr lang="en-US" spc="-15" dirty="0"/>
              <a:t> </a:t>
            </a:r>
            <a:r>
              <a:rPr lang="en-US" spc="-15" dirty="0" err="1"/>
              <a:t>kiểm</a:t>
            </a:r>
            <a:r>
              <a:rPr lang="en-US" spc="-15" dirty="0"/>
              <a:t> </a:t>
            </a:r>
            <a:r>
              <a:rPr lang="en-US" spc="-15" dirty="0" err="1"/>
              <a:t>tra</a:t>
            </a:r>
            <a:r>
              <a:rPr lang="en-US" spc="-15" dirty="0"/>
              <a:t> </a:t>
            </a:r>
            <a:endParaRPr spc="-20" dirty="0"/>
          </a:p>
        </p:txBody>
      </p:sp>
      <p:sp>
        <p:nvSpPr>
          <p:cNvPr id="97283" name="object 15">
            <a:extLst>
              <a:ext uri="{FF2B5EF4-FFF2-40B4-BE49-F238E27FC236}">
                <a16:creationId xmlns:a16="http://schemas.microsoft.com/office/drawing/2014/main" id="{C76FE19B-5621-4BAB-A5AD-D76F8D43A0FF}"/>
              </a:ext>
            </a:extLst>
          </p:cNvPr>
          <p:cNvSpPr txBox="1">
            <a:spLocks noChangeArrowheads="1"/>
          </p:cNvSpPr>
          <p:nvPr/>
        </p:nvSpPr>
        <p:spPr bwMode="auto">
          <a:xfrm>
            <a:off x="2401888" y="1600200"/>
            <a:ext cx="8651874" cy="332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tabLst>
                <a:tab pos="355600" algn="l"/>
                <a:tab pos="2198688" algn="l"/>
              </a:tabLst>
              <a:defRPr>
                <a:solidFill>
                  <a:schemeClr val="bg1"/>
                </a:solidFill>
                <a:latin typeface="Arial" panose="020B0604020202020204" pitchFamily="34" charset="0"/>
                <a:cs typeface="Source Han Sans CN Regular" charset="0"/>
              </a:defRPr>
            </a:lvl1pPr>
            <a:lvl2pPr>
              <a:tabLst>
                <a:tab pos="355600" algn="l"/>
                <a:tab pos="2198688" algn="l"/>
              </a:tabLst>
              <a:defRPr>
                <a:solidFill>
                  <a:schemeClr val="bg1"/>
                </a:solidFill>
                <a:latin typeface="Arial" panose="020B0604020202020204" pitchFamily="34" charset="0"/>
                <a:cs typeface="Source Han Sans CN Regular" charset="0"/>
              </a:defRPr>
            </a:lvl2pPr>
            <a:lvl3pPr>
              <a:tabLst>
                <a:tab pos="355600" algn="l"/>
                <a:tab pos="2198688" algn="l"/>
              </a:tabLst>
              <a:defRPr>
                <a:solidFill>
                  <a:schemeClr val="bg1"/>
                </a:solidFill>
                <a:latin typeface="Arial" panose="020B0604020202020204" pitchFamily="34" charset="0"/>
                <a:cs typeface="Source Han Sans CN Regular" charset="0"/>
              </a:defRPr>
            </a:lvl3pPr>
            <a:lvl4pPr>
              <a:tabLst>
                <a:tab pos="355600" algn="l"/>
                <a:tab pos="2198688" algn="l"/>
              </a:tabLst>
              <a:defRPr>
                <a:solidFill>
                  <a:schemeClr val="bg1"/>
                </a:solidFill>
                <a:latin typeface="Arial" panose="020B0604020202020204" pitchFamily="34" charset="0"/>
                <a:cs typeface="Source Han Sans CN Regular" charset="0"/>
              </a:defRPr>
            </a:lvl4pPr>
            <a:lvl5pPr>
              <a:tabLst>
                <a:tab pos="355600" algn="l"/>
                <a:tab pos="2198688"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 pos="2198688"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 pos="2198688"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 pos="2198688"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 pos="2198688"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:Khả năng tiếp cận:</a:t>
            </a:r>
            <a:r>
              <a:rPr lang="en-US" altLang="en-US" sz="2300" i="1">
                <a:solidFill>
                  <a:srgbClr val="35216F"/>
                </a:solidFill>
                <a:latin typeface="Comic Sans MS" panose="030F0702030302020204" pitchFamily="66" charset="0"/>
              </a:rPr>
              <a:t>"Tính huống có thể/ không thể xảy ra</a:t>
            </a:r>
            <a:endParaRPr lang="en-US" altLang="en-US" sz="2300">
              <a:latin typeface="Comic Sans MS" panose="030F0702030302020204" pitchFamily="66" charset="0"/>
            </a:endParaRPr>
          </a:p>
          <a:p>
            <a:pPr>
              <a:spcBef>
                <a:spcPts val="788"/>
              </a:spcBef>
              <a:buClr>
                <a:srgbClr val="000000"/>
              </a:buClr>
              <a:buSzPct val="100000"/>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sz="2000">
                <a:solidFill>
                  <a:srgbClr val="009999"/>
                </a:solidFill>
                <a:latin typeface="Comic Sans MS" panose="030F0702030302020204" pitchFamily="66" charset="0"/>
              </a:rPr>
              <a:t> Chỉ bằng cách kiểm tra đồ thị khả năng hiển thị</a:t>
            </a:r>
            <a:endParaRPr lang="en-US" altLang="en-US" sz="2000">
              <a:latin typeface="Comic Sans MS" panose="030F0702030302020204" pitchFamily="66" charset="0"/>
            </a:endParaRPr>
          </a:p>
          <a:p>
            <a:pPr>
              <a:spcBef>
                <a:spcPts val="2050"/>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An toàn:	</a:t>
            </a:r>
            <a:r>
              <a:rPr lang="en-US" altLang="en-US" sz="2300" i="1">
                <a:solidFill>
                  <a:srgbClr val="35216F"/>
                </a:solidFill>
                <a:latin typeface="Comic Sans MS" panose="030F0702030302020204" pitchFamily="66" charset="0"/>
              </a:rPr>
              <a:t>"Điều kiện với C luôn luôn giữ"</a:t>
            </a:r>
            <a:endParaRPr lang="en-US" altLang="en-US" sz="2300">
              <a:latin typeface="Comic Sans MS" panose="030F0702030302020204" pitchFamily="66" charset="0"/>
            </a:endParaRPr>
          </a:p>
          <a:p>
            <a:pPr>
              <a:spcBef>
                <a:spcPts val="888"/>
              </a:spcBef>
              <a:buClr>
                <a:srgbClr val="000000"/>
              </a:buClr>
              <a:buSzPct val="100000"/>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sz="2000">
                <a:solidFill>
                  <a:srgbClr val="009999"/>
                </a:solidFill>
                <a:cs typeface="Arial" panose="020B0604020202020204" pitchFamily="34" charset="0"/>
              </a:rPr>
              <a:t>"Không" </a:t>
            </a:r>
            <a:r>
              <a:rPr lang="en-US" altLang="en-US" sz="2000">
                <a:solidFill>
                  <a:srgbClr val="800080"/>
                </a:solidFill>
                <a:cs typeface="Arial" panose="020B0604020202020204" pitchFamily="34" charset="0"/>
              </a:rPr>
              <a:t>+ </a:t>
            </a:r>
            <a:r>
              <a:rPr lang="en-US" altLang="en-US" sz="2000">
                <a:solidFill>
                  <a:srgbClr val="009999"/>
                </a:solidFill>
                <a:cs typeface="Arial" panose="020B0604020202020204" pitchFamily="34" charset="0"/>
              </a:rPr>
              <a:t>ngươc lại </a:t>
            </a:r>
            <a:r>
              <a:rPr lang="en-US" altLang="en-US" sz="2000">
                <a:solidFill>
                  <a:srgbClr val="009999"/>
                </a:solidFill>
                <a:latin typeface="Comic Sans MS" panose="030F0702030302020204" pitchFamily="66" charset="0"/>
              </a:rPr>
              <a:t>:	nếu bị phát hiện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100" b="1" i="1">
                <a:solidFill>
                  <a:srgbClr val="777777"/>
                </a:solidFill>
                <a:latin typeface="Comic Sans MS" panose="030F0702030302020204" pitchFamily="66" charset="0"/>
              </a:rPr>
              <a:t>C</a:t>
            </a:r>
            <a:r>
              <a:rPr lang="en-US" altLang="en-US" sz="2100" i="1">
                <a:solidFill>
                  <a:srgbClr val="777777"/>
                </a:solidFill>
                <a:latin typeface="Comic Sans MS" panose="030F0702030302020204" pitchFamily="66" charset="0"/>
              </a:rPr>
              <a:t>	</a:t>
            </a:r>
            <a:r>
              <a:rPr lang="en-US" altLang="en-US" sz="2000">
                <a:solidFill>
                  <a:srgbClr val="009999"/>
                </a:solidFill>
                <a:latin typeface="Comic Sans MS" panose="030F0702030302020204" pitchFamily="66" charset="0"/>
              </a:rPr>
              <a:t>đã tìm thấy</a:t>
            </a:r>
            <a:endParaRPr lang="en-US" altLang="en-US" sz="2000">
              <a:latin typeface="Comic Sans MS" panose="030F0702030302020204" pitchFamily="66" charset="0"/>
            </a:endParaRPr>
          </a:p>
          <a:p>
            <a:pPr>
              <a:spcBef>
                <a:spcPts val="1600"/>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Sự sống động :	</a:t>
            </a:r>
            <a:r>
              <a:rPr lang="en-US" altLang="en-US" sz="2300" i="1">
                <a:solidFill>
                  <a:srgbClr val="35216F"/>
                </a:solidFill>
                <a:latin typeface="Comic Sans MS" panose="030F0702030302020204" pitchFamily="66" charset="0"/>
              </a:rPr>
              <a:t>"Điều kiện mong muốn </a:t>
            </a:r>
            <a:r>
              <a:rPr lang="en-US" altLang="en-US" sz="2300" b="1" i="1">
                <a:solidFill>
                  <a:srgbClr val="777777"/>
                </a:solidFill>
                <a:latin typeface="Comic Sans MS" panose="030F0702030302020204" pitchFamily="66" charset="0"/>
              </a:rPr>
              <a:t>C </a:t>
            </a:r>
            <a:r>
              <a:rPr lang="en-US" altLang="en-US" sz="2300" i="1">
                <a:solidFill>
                  <a:srgbClr val="35216F"/>
                </a:solidFill>
                <a:latin typeface="Comic Sans MS" panose="030F0702030302020204" pitchFamily="66" charset="0"/>
              </a:rPr>
              <a:t>sẽ được giữ đến cùng"</a:t>
            </a:r>
            <a:endParaRPr lang="en-US" altLang="en-US" sz="2300">
              <a:latin typeface="Comic Sans MS" panose="030F0702030302020204" pitchFamily="66" charset="0"/>
            </a:endParaRPr>
          </a:p>
          <a:p>
            <a:pPr>
              <a:spcBef>
                <a:spcPts val="1138"/>
              </a:spcBef>
              <a:buClr>
                <a:srgbClr val="000000"/>
              </a:buClr>
              <a:buSzPct val="100000"/>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sz="2000">
                <a:solidFill>
                  <a:srgbClr val="009999"/>
                </a:solidFill>
                <a:cs typeface="Arial" panose="020B0604020202020204" pitchFamily="34" charset="0"/>
              </a:rPr>
              <a:t>"Không"</a:t>
            </a:r>
            <a:r>
              <a:rPr lang="en-US" altLang="en-US" sz="2000">
                <a:solidFill>
                  <a:srgbClr val="009999"/>
                </a:solidFill>
                <a:latin typeface="Comic Sans MS" panose="030F0702030302020204" pitchFamily="66" charset="0"/>
              </a:rPr>
              <a:t>:	Nếu tất cả ở trạng thái tìm , không có dấu hiệu bị phát hiện </a:t>
            </a:r>
            <a:r>
              <a:rPr lang="en-US" altLang="en-US" sz="2100" b="1" i="1">
                <a:solidFill>
                  <a:srgbClr val="777777"/>
                </a:solidFill>
                <a:latin typeface="Comic Sans MS" panose="030F0702030302020204" pitchFamily="66" charset="0"/>
              </a:rPr>
              <a:t>C</a:t>
            </a:r>
            <a:r>
              <a:rPr lang="en-US" altLang="en-US" sz="2100" i="1">
                <a:solidFill>
                  <a:srgbClr val="777777"/>
                </a:solidFill>
                <a:latin typeface="Comic Sans MS" panose="030F0702030302020204" pitchFamily="66" charset="0"/>
              </a:rPr>
              <a:t> </a:t>
            </a:r>
            <a:r>
              <a:rPr lang="en-US" altLang="en-US" sz="2000">
                <a:solidFill>
                  <a:srgbClr val="009999"/>
                </a:solidFill>
                <a:latin typeface="Comic Sans MS" panose="030F0702030302020204" pitchFamily="66" charset="0"/>
              </a:rPr>
              <a:t>đã tìm thấy</a:t>
            </a:r>
            <a:endParaRPr lang="en-US" altLang="en-US" sz="2000">
              <a:latin typeface="Comic Sans MS" panose="030F0702030302020204" pitchFamily="66" charset="0"/>
            </a:endParaRPr>
          </a:p>
        </p:txBody>
      </p:sp>
      <p:sp>
        <p:nvSpPr>
          <p:cNvPr id="97284" name="object 16">
            <a:extLst>
              <a:ext uri="{FF2B5EF4-FFF2-40B4-BE49-F238E27FC236}">
                <a16:creationId xmlns:a16="http://schemas.microsoft.com/office/drawing/2014/main" id="{F6D90A86-4282-4F3B-B8D6-3CC33E8E9C2E}"/>
              </a:ext>
            </a:extLst>
          </p:cNvPr>
          <p:cNvSpPr>
            <a:spLocks noChangeArrowheads="1"/>
          </p:cNvSpPr>
          <p:nvPr/>
        </p:nvSpPr>
        <p:spPr bwMode="auto">
          <a:xfrm>
            <a:off x="1827213" y="187326"/>
            <a:ext cx="855662" cy="854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7285" name="object 17">
            <a:extLst>
              <a:ext uri="{FF2B5EF4-FFF2-40B4-BE49-F238E27FC236}">
                <a16:creationId xmlns:a16="http://schemas.microsoft.com/office/drawing/2014/main" id="{317A4448-85E5-46E0-AE3E-744B6A6B1A20}"/>
              </a:ext>
            </a:extLst>
          </p:cNvPr>
          <p:cNvSpPr>
            <a:spLocks noChangeArrowheads="1"/>
          </p:cNvSpPr>
          <p:nvPr/>
        </p:nvSpPr>
        <p:spPr bwMode="auto">
          <a:xfrm>
            <a:off x="9280526" y="4848225"/>
            <a:ext cx="904875" cy="108743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3" name="Slide Number Placeholder 2">
            <a:extLst>
              <a:ext uri="{FF2B5EF4-FFF2-40B4-BE49-F238E27FC236}">
                <a16:creationId xmlns:a16="http://schemas.microsoft.com/office/drawing/2014/main" id="{2607806D-6511-46D0-A50F-641382089FB6}"/>
              </a:ext>
            </a:extLst>
          </p:cNvPr>
          <p:cNvSpPr>
            <a:spLocks noGrp="1"/>
          </p:cNvSpPr>
          <p:nvPr>
            <p:ph type="sldNum" sz="quarter" idx="12"/>
          </p:nvPr>
        </p:nvSpPr>
        <p:spPr/>
        <p:txBody>
          <a:bodyPr/>
          <a:lstStyle/>
          <a:p>
            <a:fld id="{BF1D70A4-F7F0-4D7F-A7A8-6127ED912B67}"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D582BAA-8B9B-4F54-B06B-36ADC38C03FD}"/>
              </a:ext>
            </a:extLst>
          </p:cNvPr>
          <p:cNvSpPr txBox="1">
            <a:spLocks noGrp="1"/>
          </p:cNvSpPr>
          <p:nvPr>
            <p:ph type="title"/>
          </p:nvPr>
        </p:nvSpPr>
        <p:spPr>
          <a:xfrm>
            <a:off x="1828801" y="252414"/>
            <a:ext cx="8651875" cy="837409"/>
          </a:xfrm>
        </p:spPr>
        <p:txBody>
          <a:bodyPr vert="horz" lIns="0" tIns="280670" rIns="0" bIns="0" rtlCol="0" anchor="t">
            <a:spAutoFit/>
          </a:bodyPr>
          <a:lstStyle/>
          <a:p>
            <a:pPr marL="528320">
              <a:defRPr/>
            </a:pPr>
            <a:r>
              <a:rPr lang="vi-VN" spc="-20" dirty="0"/>
              <a:t>Nhiều người kiểm tra mô hình có sẵn</a:t>
            </a:r>
            <a:endParaRPr spc="-15" dirty="0"/>
          </a:p>
        </p:txBody>
      </p:sp>
      <p:sp>
        <p:nvSpPr>
          <p:cNvPr id="99331" name="object 3">
            <a:extLst>
              <a:ext uri="{FF2B5EF4-FFF2-40B4-BE49-F238E27FC236}">
                <a16:creationId xmlns:a16="http://schemas.microsoft.com/office/drawing/2014/main" id="{C0E81FCC-3956-4017-80D2-E3F8F296C544}"/>
              </a:ext>
            </a:extLst>
          </p:cNvPr>
          <p:cNvSpPr>
            <a:spLocks noChangeArrowheads="1"/>
          </p:cNvSpPr>
          <p:nvPr/>
        </p:nvSpPr>
        <p:spPr bwMode="auto">
          <a:xfrm>
            <a:off x="1895476" y="1319213"/>
            <a:ext cx="447675" cy="336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9332" name="object 4">
            <a:extLst>
              <a:ext uri="{FF2B5EF4-FFF2-40B4-BE49-F238E27FC236}">
                <a16:creationId xmlns:a16="http://schemas.microsoft.com/office/drawing/2014/main" id="{B6A93FAF-A02B-484C-B0A2-1F1501DD31D3}"/>
              </a:ext>
            </a:extLst>
          </p:cNvPr>
          <p:cNvSpPr>
            <a:spLocks noChangeArrowheads="1"/>
          </p:cNvSpPr>
          <p:nvPr/>
        </p:nvSpPr>
        <p:spPr bwMode="auto">
          <a:xfrm>
            <a:off x="2178051" y="1200151"/>
            <a:ext cx="1090613" cy="4603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9333" name="object 5">
            <a:extLst>
              <a:ext uri="{FF2B5EF4-FFF2-40B4-BE49-F238E27FC236}">
                <a16:creationId xmlns:a16="http://schemas.microsoft.com/office/drawing/2014/main" id="{DAB748C3-BBC9-4759-A15F-0FC7322B04F5}"/>
              </a:ext>
            </a:extLst>
          </p:cNvPr>
          <p:cNvSpPr>
            <a:spLocks noChangeArrowheads="1"/>
          </p:cNvSpPr>
          <p:nvPr/>
        </p:nvSpPr>
        <p:spPr bwMode="auto">
          <a:xfrm>
            <a:off x="1895476" y="3028951"/>
            <a:ext cx="447675" cy="36671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9334" name="object 6">
            <a:extLst>
              <a:ext uri="{FF2B5EF4-FFF2-40B4-BE49-F238E27FC236}">
                <a16:creationId xmlns:a16="http://schemas.microsoft.com/office/drawing/2014/main" id="{21986520-BED5-402F-BD6D-6A6780041EED}"/>
              </a:ext>
            </a:extLst>
          </p:cNvPr>
          <p:cNvSpPr>
            <a:spLocks noChangeArrowheads="1"/>
          </p:cNvSpPr>
          <p:nvPr/>
        </p:nvSpPr>
        <p:spPr bwMode="auto">
          <a:xfrm>
            <a:off x="2178051" y="2909889"/>
            <a:ext cx="1000125" cy="49212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9335" name="object 7">
            <a:extLst>
              <a:ext uri="{FF2B5EF4-FFF2-40B4-BE49-F238E27FC236}">
                <a16:creationId xmlns:a16="http://schemas.microsoft.com/office/drawing/2014/main" id="{5B9D0984-52CA-4F3D-B568-8F4C69F44016}"/>
              </a:ext>
            </a:extLst>
          </p:cNvPr>
          <p:cNvSpPr txBox="1">
            <a:spLocks noChangeArrowheads="1"/>
          </p:cNvSpPr>
          <p:nvPr/>
        </p:nvSpPr>
        <p:spPr bwMode="auto">
          <a:xfrm>
            <a:off x="1997075" y="1322389"/>
            <a:ext cx="8021638" cy="480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bg1"/>
                </a:solidFill>
                <a:latin typeface="Arial" panose="020B0604020202020204" pitchFamily="34" charset="0"/>
                <a:cs typeface="Source Han Sans CN Regular" charset="0"/>
              </a:defRPr>
            </a:lvl1pPr>
            <a:lvl2pPr marL="755650">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SPIN</a:t>
            </a:r>
            <a:endParaRPr lang="en-US" altLang="en-US" sz="2200">
              <a:latin typeface="Comic Sans MS" panose="030F0702030302020204" pitchFamily="66" charset="0"/>
            </a:endParaRPr>
          </a:p>
          <a:p>
            <a:pPr lvl="1">
              <a:spcBef>
                <a:spcPts val="600"/>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 </a:t>
            </a:r>
            <a:r>
              <a:rPr lang="vi-VN" altLang="en-US" sz="2000">
                <a:solidFill>
                  <a:srgbClr val="009999"/>
                </a:solidFill>
                <a:latin typeface="Comic Sans MS" panose="030F0702030302020204" pitchFamily="66" charset="0"/>
              </a:rPr>
              <a:t>Mô hình hoá bằng ngôn ngữ máy </a:t>
            </a:r>
            <a:r>
              <a:rPr lang="en-US" altLang="en-US" sz="2000">
                <a:solidFill>
                  <a:srgbClr val="009999"/>
                </a:solidFill>
                <a:latin typeface="Comic Sans MS" panose="030F0702030302020204" pitchFamily="66" charset="0"/>
              </a:rPr>
              <a:t>trạng thái</a:t>
            </a:r>
            <a:r>
              <a:rPr lang="vi-VN" altLang="en-US" sz="2000">
                <a:solidFill>
                  <a:srgbClr val="009999"/>
                </a:solidFill>
                <a:latin typeface="Comic Sans MS" panose="030F0702030302020204" pitchFamily="66" charset="0"/>
              </a:rPr>
              <a:t> PROMELA</a:t>
            </a:r>
            <a:endParaRPr lang="en-US" altLang="en-US" sz="2000">
              <a:solidFill>
                <a:srgbClr val="009999"/>
              </a:solidFill>
              <a:latin typeface="Comic Sans MS" panose="030F0702030302020204" pitchFamily="66" charset="0"/>
            </a:endParaRPr>
          </a:p>
          <a:p>
            <a:pPr lvl="1">
              <a:spcBef>
                <a:spcPts val="600"/>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Định hình các tính chất Linear Temporal Logic</a:t>
            </a:r>
            <a:endParaRPr lang="en-US" altLang="en-US" sz="2000">
              <a:latin typeface="Comic Sans MS" panose="030F0702030302020204" pitchFamily="66" charset="0"/>
            </a:endParaRPr>
          </a:p>
          <a:p>
            <a:pPr lvl="1">
              <a:spcBef>
                <a:spcPts val="838"/>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Có thể sử dụng mảng băm để truy cập trạng thái</a:t>
            </a:r>
            <a:endParaRPr lang="en-US" altLang="en-US" sz="2000">
              <a:latin typeface="Comic Sans MS" panose="030F0702030302020204" pitchFamily="66" charset="0"/>
            </a:endParaRPr>
          </a:p>
          <a:p>
            <a:pPr>
              <a:spcBef>
                <a:spcPts val="1488"/>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SMV</a:t>
            </a:r>
            <a:endParaRPr lang="en-US" altLang="en-US" sz="2200">
              <a:latin typeface="Comic Sans MS" panose="030F0702030302020204" pitchFamily="66" charset="0"/>
            </a:endParaRPr>
          </a:p>
          <a:p>
            <a:pPr lvl="1">
              <a:spcBef>
                <a:spcPts val="850"/>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 Mô hình trừu tượng và ký hiệu biểu diễn bằng BDDs</a:t>
            </a:r>
            <a:endParaRPr lang="en-US" altLang="en-US" sz="2000">
              <a:latin typeface="Comic Sans MS" panose="030F0702030302020204" pitchFamily="66" charset="0"/>
            </a:endParaRPr>
          </a:p>
          <a:p>
            <a:pPr lvl="1">
              <a:spcBef>
                <a:spcPts val="67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 Định hình các tính  chất trong cây tính toán</a:t>
            </a:r>
            <a:endParaRPr lang="en-US" altLang="en-US" sz="2000">
              <a:latin typeface="Comic Sans MS" panose="030F0702030302020204" pitchFamily="66" charset="0"/>
            </a:endParaRPr>
          </a:p>
          <a:p>
            <a:pPr lvl="1">
              <a:spcBef>
                <a:spcPts val="13"/>
              </a:spcBef>
              <a:buClr>
                <a:srgbClr val="800080"/>
              </a:buClr>
              <a:buSzPct val="100000"/>
              <a:buFont typeface="Comic Sans MS" panose="030F0702030302020204" pitchFamily="66" charset="0"/>
              <a:buChar char="–"/>
            </a:pPr>
            <a:endParaRPr lang="en-US" altLang="en-US" sz="2100">
              <a:latin typeface="Times New Roman" panose="02020603050405020304" pitchFamily="18" charset="0"/>
              <a:cs typeface="Times New Roman" panose="02020603050405020304" pitchFamily="18" charset="0"/>
            </a:endParaRPr>
          </a:p>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Nhiều hơn:	Chronos, FDR, NuSMV, Uppaal, PRISM, etc</a:t>
            </a:r>
            <a:endParaRPr lang="en-US" altLang="en-US" sz="2200">
              <a:latin typeface="Comic Sans MS" panose="030F0702030302020204" pitchFamily="66" charset="0"/>
            </a:endParaRPr>
          </a:p>
          <a:p>
            <a:pPr lvl="1">
              <a:spcBef>
                <a:spcPts val="1013"/>
              </a:spcBef>
              <a:buClr>
                <a:srgbClr val="800080"/>
              </a:buClr>
              <a:buSzPct val="100000"/>
              <a:buFont typeface="Comic Sans MS" panose="030F0702030302020204" pitchFamily="66" charset="0"/>
              <a:buChar char="–"/>
            </a:pPr>
            <a:r>
              <a:rPr lang="vi-VN" altLang="en-US" sz="2000">
                <a:solidFill>
                  <a:srgbClr val="009999"/>
                </a:solidFill>
                <a:latin typeface="Comic Sans MS" panose="030F0702030302020204" pitchFamily="66" charset="0"/>
              </a:rPr>
              <a:t>Các biến thể về biểu hiện mô hình, biểu hiện tài sản</a:t>
            </a:r>
            <a:r>
              <a:rPr lang="en-US" altLang="en-US" sz="2000">
                <a:solidFill>
                  <a:srgbClr val="009999"/>
                </a:solidFill>
                <a:latin typeface="Comic Sans MS" panose="030F0702030302020204" pitchFamily="66" charset="0"/>
              </a:rPr>
              <a:t>/k</a:t>
            </a:r>
            <a:r>
              <a:rPr lang="vi-VN" altLang="en-US" sz="2000">
                <a:solidFill>
                  <a:srgbClr val="009999"/>
                </a:solidFill>
                <a:latin typeface="Comic Sans MS" panose="030F0702030302020204" pitchFamily="66" charset="0"/>
              </a:rPr>
              <a:t>ỹ thuật tìm kiếm / tối ưu hoá</a:t>
            </a:r>
            <a:r>
              <a:rPr lang="en-US" altLang="en-US" sz="2000">
                <a:solidFill>
                  <a:srgbClr val="009999"/>
                </a:solidFill>
                <a:latin typeface="Comic Sans MS" panose="030F0702030302020204" pitchFamily="66" charset="0"/>
              </a:rPr>
              <a:t>  </a:t>
            </a:r>
            <a:r>
              <a:rPr lang="en-US" altLang="en-US">
                <a:solidFill>
                  <a:srgbClr val="009999"/>
                </a:solidFill>
                <a:latin typeface="Comic Sans MS" panose="030F0702030302020204" pitchFamily="66" charset="0"/>
              </a:rPr>
              <a:t>e.g. real-time, probabilistic, ...</a:t>
            </a:r>
            <a:endParaRPr lang="en-US" altLang="en-US">
              <a:latin typeface="Comic Sans MS" panose="030F0702030302020204" pitchFamily="66" charset="0"/>
            </a:endParaRPr>
          </a:p>
          <a:p>
            <a:pPr lvl="1">
              <a:spcBef>
                <a:spcPts val="750"/>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Sử dụng các thông số trạng thái	e.g. Alloy</a:t>
            </a:r>
            <a:endParaRPr lang="en-US" altLang="en-US" sz="2000">
              <a:latin typeface="Comic Sans MS" panose="030F0702030302020204" pitchFamily="66" charset="0"/>
            </a:endParaRPr>
          </a:p>
        </p:txBody>
      </p:sp>
      <p:sp>
        <p:nvSpPr>
          <p:cNvPr id="99336" name="object 8">
            <a:extLst>
              <a:ext uri="{FF2B5EF4-FFF2-40B4-BE49-F238E27FC236}">
                <a16:creationId xmlns:a16="http://schemas.microsoft.com/office/drawing/2014/main" id="{D0B9DA44-C22F-4EAA-8402-6BF78E0C3C38}"/>
              </a:ext>
            </a:extLst>
          </p:cNvPr>
          <p:cNvSpPr>
            <a:spLocks noChangeArrowheads="1"/>
          </p:cNvSpPr>
          <p:nvPr/>
        </p:nvSpPr>
        <p:spPr bwMode="auto">
          <a:xfrm>
            <a:off x="1827213" y="187326"/>
            <a:ext cx="855662" cy="85407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9337" name="object 9">
            <a:extLst>
              <a:ext uri="{FF2B5EF4-FFF2-40B4-BE49-F238E27FC236}">
                <a16:creationId xmlns:a16="http://schemas.microsoft.com/office/drawing/2014/main" id="{6F44B4C2-65DD-438B-BB60-B8E739774F5B}"/>
              </a:ext>
            </a:extLst>
          </p:cNvPr>
          <p:cNvSpPr>
            <a:spLocks/>
          </p:cNvSpPr>
          <p:nvPr/>
        </p:nvSpPr>
        <p:spPr bwMode="auto">
          <a:xfrm>
            <a:off x="9421814" y="5665789"/>
            <a:ext cx="930275" cy="777875"/>
          </a:xfrm>
          <a:custGeom>
            <a:avLst/>
            <a:gdLst>
              <a:gd name="T0" fmla="*/ 462770 w 929640"/>
              <a:gd name="T1" fmla="*/ 479167 h 778510"/>
              <a:gd name="T2" fmla="*/ 622943 w 929640"/>
              <a:gd name="T3" fmla="*/ 772049 h 778510"/>
              <a:gd name="T4" fmla="*/ 600955 w 929640"/>
              <a:gd name="T5" fmla="*/ 746034 h 778510"/>
              <a:gd name="T6" fmla="*/ 460662 w 929640"/>
              <a:gd name="T7" fmla="*/ 690646 h 778510"/>
              <a:gd name="T8" fmla="*/ 506729 w 929640"/>
              <a:gd name="T9" fmla="*/ 556377 h 778510"/>
              <a:gd name="T10" fmla="*/ 616678 w 929640"/>
              <a:gd name="T11" fmla="*/ 511056 h 778510"/>
              <a:gd name="T12" fmla="*/ 679495 w 929640"/>
              <a:gd name="T13" fmla="*/ 446447 h 778510"/>
              <a:gd name="T14" fmla="*/ 555014 w 929640"/>
              <a:gd name="T15" fmla="*/ 639462 h 778510"/>
              <a:gd name="T16" fmla="*/ 616678 w 929640"/>
              <a:gd name="T17" fmla="*/ 747712 h 778510"/>
              <a:gd name="T18" fmla="*/ 506729 w 929640"/>
              <a:gd name="T19" fmla="*/ 556377 h 778510"/>
              <a:gd name="T20" fmla="*/ 728510 w 929640"/>
              <a:gd name="T21" fmla="*/ 747712 h 778510"/>
              <a:gd name="T22" fmla="*/ 641800 w 929640"/>
              <a:gd name="T23" fmla="*/ 732606 h 778510"/>
              <a:gd name="T24" fmla="*/ 763236 w 929640"/>
              <a:gd name="T25" fmla="*/ 546312 h 778510"/>
              <a:gd name="T26" fmla="*/ 511971 w 929640"/>
              <a:gd name="T27" fmla="*/ 542107 h 778510"/>
              <a:gd name="T28" fmla="*/ 724499 w 929640"/>
              <a:gd name="T29" fmla="*/ 610081 h 778510"/>
              <a:gd name="T30" fmla="*/ 747532 w 929640"/>
              <a:gd name="T31" fmla="*/ 604207 h 778510"/>
              <a:gd name="T32" fmla="*/ 643889 w 929640"/>
              <a:gd name="T33" fmla="*/ 559728 h 778510"/>
              <a:gd name="T34" fmla="*/ 746710 w 929640"/>
              <a:gd name="T35" fmla="*/ 743517 h 778510"/>
              <a:gd name="T36" fmla="*/ 516245 w 929640"/>
              <a:gd name="T37" fmla="*/ 573157 h 778510"/>
              <a:gd name="T38" fmla="*/ 460662 w 929640"/>
              <a:gd name="T39" fmla="*/ 690646 h 778510"/>
              <a:gd name="T40" fmla="*/ 555014 w 929640"/>
              <a:gd name="T41" fmla="*/ 639462 h 778510"/>
              <a:gd name="T42" fmla="*/ 543379 w 929640"/>
              <a:gd name="T43" fmla="*/ 621000 h 778510"/>
              <a:gd name="T44" fmla="*/ 738112 w 929640"/>
              <a:gd name="T45" fmla="*/ 617637 h 778510"/>
              <a:gd name="T46" fmla="*/ 898491 w 929640"/>
              <a:gd name="T47" fmla="*/ 657079 h 778510"/>
              <a:gd name="T48" fmla="*/ 811712 w 929640"/>
              <a:gd name="T49" fmla="*/ 558058 h 778510"/>
              <a:gd name="T50" fmla="*/ 898491 w 929640"/>
              <a:gd name="T51" fmla="*/ 657079 h 778510"/>
              <a:gd name="T52" fmla="*/ 543379 w 929640"/>
              <a:gd name="T53" fmla="*/ 621000 h 778510"/>
              <a:gd name="T54" fmla="*/ 616678 w 929640"/>
              <a:gd name="T55" fmla="*/ 559728 h 778510"/>
              <a:gd name="T56" fmla="*/ 752772 w 929640"/>
              <a:gd name="T57" fmla="*/ 532042 h 778510"/>
              <a:gd name="T58" fmla="*/ 751646 w 929640"/>
              <a:gd name="T59" fmla="*/ 597492 h 778510"/>
              <a:gd name="T60" fmla="*/ 713896 w 929640"/>
              <a:gd name="T61" fmla="*/ 446447 h 778510"/>
              <a:gd name="T62" fmla="*/ 616678 w 929640"/>
              <a:gd name="T63" fmla="*/ 545471 h 778510"/>
              <a:gd name="T64" fmla="*/ 752772 w 929640"/>
              <a:gd name="T65" fmla="*/ 532042 h 778510"/>
              <a:gd name="T66" fmla="*/ 762618 w 929640"/>
              <a:gd name="T67" fmla="*/ 545471 h 778510"/>
              <a:gd name="T68" fmla="*/ 262794 w 929640"/>
              <a:gd name="T69" fmla="*/ 96501 h 778510"/>
              <a:gd name="T70" fmla="*/ 236609 w 929640"/>
              <a:gd name="T71" fmla="*/ 187969 h 778510"/>
              <a:gd name="T72" fmla="*/ 52353 w 929640"/>
              <a:gd name="T73" fmla="*/ 320565 h 778510"/>
              <a:gd name="T74" fmla="*/ 0 w 929640"/>
              <a:gd name="T75" fmla="*/ 399446 h 778510"/>
              <a:gd name="T76" fmla="*/ 94226 w 929640"/>
              <a:gd name="T77" fmla="*/ 441401 h 778510"/>
              <a:gd name="T78" fmla="*/ 209397 w 929640"/>
              <a:gd name="T79" fmla="*/ 449798 h 778510"/>
              <a:gd name="T80" fmla="*/ 295247 w 929640"/>
              <a:gd name="T81" fmla="*/ 443924 h 778510"/>
              <a:gd name="T82" fmla="*/ 711946 w 929640"/>
              <a:gd name="T83" fmla="*/ 250069 h 778510"/>
              <a:gd name="T84" fmla="*/ 783136 w 929640"/>
              <a:gd name="T85" fmla="*/ 152727 h 778510"/>
              <a:gd name="T86" fmla="*/ 405175 w 929640"/>
              <a:gd name="T87" fmla="*/ 99849 h 778510"/>
              <a:gd name="T88" fmla="*/ 747532 w 929640"/>
              <a:gd name="T89" fmla="*/ 0 h 778510"/>
              <a:gd name="T90" fmla="*/ 635515 w 929640"/>
              <a:gd name="T91" fmla="*/ 17625 h 778510"/>
              <a:gd name="T92" fmla="*/ 441825 w 929640"/>
              <a:gd name="T93" fmla="*/ 83911 h 778510"/>
              <a:gd name="T94" fmla="*/ 808259 w 929640"/>
              <a:gd name="T95" fmla="*/ 85595 h 778510"/>
              <a:gd name="T96" fmla="*/ 791510 w 929640"/>
              <a:gd name="T97" fmla="*/ 8382 h 778510"/>
              <a:gd name="T98" fmla="*/ 763236 w 929640"/>
              <a:gd name="T99" fmla="*/ 0 h 7785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29640" h="778510">
                <a:moveTo>
                  <a:pt x="706842" y="447561"/>
                </a:moveTo>
                <a:lnTo>
                  <a:pt x="293238" y="447561"/>
                </a:lnTo>
                <a:lnTo>
                  <a:pt x="459621" y="483092"/>
                </a:lnTo>
                <a:lnTo>
                  <a:pt x="489778" y="512714"/>
                </a:lnTo>
                <a:lnTo>
                  <a:pt x="402418" y="748761"/>
                </a:lnTo>
                <a:lnTo>
                  <a:pt x="618704" y="778374"/>
                </a:lnTo>
                <a:lnTo>
                  <a:pt x="723552" y="753837"/>
                </a:lnTo>
                <a:lnTo>
                  <a:pt x="612481" y="753837"/>
                </a:lnTo>
                <a:lnTo>
                  <a:pt x="596865" y="752146"/>
                </a:lnTo>
                <a:lnTo>
                  <a:pt x="447135" y="730994"/>
                </a:lnTo>
                <a:lnTo>
                  <a:pt x="450247" y="718303"/>
                </a:lnTo>
                <a:lnTo>
                  <a:pt x="457527" y="696305"/>
                </a:lnTo>
                <a:lnTo>
                  <a:pt x="498095" y="577853"/>
                </a:lnTo>
                <a:lnTo>
                  <a:pt x="512733" y="577853"/>
                </a:lnTo>
                <a:lnTo>
                  <a:pt x="503281" y="560936"/>
                </a:lnTo>
                <a:lnTo>
                  <a:pt x="508487" y="546549"/>
                </a:lnTo>
                <a:lnTo>
                  <a:pt x="517841" y="518636"/>
                </a:lnTo>
                <a:lnTo>
                  <a:pt x="612481" y="515244"/>
                </a:lnTo>
                <a:lnTo>
                  <a:pt x="637433" y="515244"/>
                </a:lnTo>
                <a:lnTo>
                  <a:pt x="637433" y="490709"/>
                </a:lnTo>
                <a:lnTo>
                  <a:pt x="674870" y="450105"/>
                </a:lnTo>
                <a:lnTo>
                  <a:pt x="709038" y="450105"/>
                </a:lnTo>
                <a:lnTo>
                  <a:pt x="706842" y="447561"/>
                </a:lnTo>
                <a:close/>
              </a:path>
              <a:path w="929640" h="778510">
                <a:moveTo>
                  <a:pt x="551236" y="644701"/>
                </a:moveTo>
                <a:lnTo>
                  <a:pt x="536569" y="644701"/>
                </a:lnTo>
                <a:lnTo>
                  <a:pt x="596865" y="752146"/>
                </a:lnTo>
                <a:lnTo>
                  <a:pt x="612481" y="753837"/>
                </a:lnTo>
                <a:lnTo>
                  <a:pt x="551236" y="644701"/>
                </a:lnTo>
                <a:close/>
              </a:path>
              <a:path w="929640" h="778510">
                <a:moveTo>
                  <a:pt x="508487" y="546549"/>
                </a:moveTo>
                <a:lnTo>
                  <a:pt x="503281" y="560936"/>
                </a:lnTo>
                <a:lnTo>
                  <a:pt x="612481" y="564314"/>
                </a:lnTo>
                <a:lnTo>
                  <a:pt x="612481" y="753837"/>
                </a:lnTo>
                <a:lnTo>
                  <a:pt x="723552" y="753837"/>
                </a:lnTo>
                <a:lnTo>
                  <a:pt x="741628" y="749607"/>
                </a:lnTo>
                <a:lnTo>
                  <a:pt x="645750" y="749607"/>
                </a:lnTo>
                <a:lnTo>
                  <a:pt x="637433" y="738608"/>
                </a:lnTo>
                <a:lnTo>
                  <a:pt x="638470" y="577853"/>
                </a:lnTo>
                <a:lnTo>
                  <a:pt x="639507" y="564314"/>
                </a:lnTo>
                <a:lnTo>
                  <a:pt x="758042" y="550788"/>
                </a:lnTo>
                <a:lnTo>
                  <a:pt x="757429" y="549940"/>
                </a:lnTo>
                <a:lnTo>
                  <a:pt x="612481" y="549940"/>
                </a:lnTo>
                <a:lnTo>
                  <a:pt x="508487" y="546549"/>
                </a:lnTo>
                <a:close/>
              </a:path>
              <a:path w="929640" h="778510">
                <a:moveTo>
                  <a:pt x="639507" y="564314"/>
                </a:moveTo>
                <a:lnTo>
                  <a:pt x="638470" y="577853"/>
                </a:lnTo>
                <a:lnTo>
                  <a:pt x="719567" y="615079"/>
                </a:lnTo>
                <a:lnTo>
                  <a:pt x="637433" y="738608"/>
                </a:lnTo>
                <a:lnTo>
                  <a:pt x="645750" y="749607"/>
                </a:lnTo>
                <a:lnTo>
                  <a:pt x="742445" y="609157"/>
                </a:lnTo>
                <a:lnTo>
                  <a:pt x="746531" y="602388"/>
                </a:lnTo>
                <a:lnTo>
                  <a:pt x="727904" y="602388"/>
                </a:lnTo>
                <a:lnTo>
                  <a:pt x="639507" y="564314"/>
                </a:lnTo>
                <a:close/>
              </a:path>
              <a:path w="929640" h="778510">
                <a:moveTo>
                  <a:pt x="886987" y="692920"/>
                </a:moveTo>
                <a:lnTo>
                  <a:pt x="645750" y="749607"/>
                </a:lnTo>
                <a:lnTo>
                  <a:pt x="741628" y="749607"/>
                </a:lnTo>
                <a:lnTo>
                  <a:pt x="929630" y="705612"/>
                </a:lnTo>
                <a:lnTo>
                  <a:pt x="886987" y="692920"/>
                </a:lnTo>
                <a:close/>
              </a:path>
              <a:path w="929640" h="778510">
                <a:moveTo>
                  <a:pt x="512733" y="577853"/>
                </a:moveTo>
                <a:lnTo>
                  <a:pt x="498095" y="577853"/>
                </a:lnTo>
                <a:lnTo>
                  <a:pt x="529290" y="633692"/>
                </a:lnTo>
                <a:lnTo>
                  <a:pt x="457527" y="696305"/>
                </a:lnTo>
                <a:lnTo>
                  <a:pt x="450247" y="718303"/>
                </a:lnTo>
                <a:lnTo>
                  <a:pt x="536569" y="644701"/>
                </a:lnTo>
                <a:lnTo>
                  <a:pt x="551236" y="644701"/>
                </a:lnTo>
                <a:lnTo>
                  <a:pt x="546961" y="637084"/>
                </a:lnTo>
                <a:lnTo>
                  <a:pt x="559863" y="626088"/>
                </a:lnTo>
                <a:lnTo>
                  <a:pt x="539681" y="626088"/>
                </a:lnTo>
                <a:lnTo>
                  <a:pt x="512733" y="577853"/>
                </a:lnTo>
                <a:close/>
              </a:path>
              <a:path w="929640" h="778510">
                <a:moveTo>
                  <a:pt x="742445" y="609157"/>
                </a:moveTo>
                <a:lnTo>
                  <a:pt x="733090" y="622697"/>
                </a:lnTo>
                <a:lnTo>
                  <a:pt x="886987" y="692920"/>
                </a:lnTo>
                <a:lnTo>
                  <a:pt x="929630" y="705612"/>
                </a:lnTo>
                <a:lnTo>
                  <a:pt x="892377" y="662462"/>
                </a:lnTo>
                <a:lnTo>
                  <a:pt x="855793" y="662462"/>
                </a:lnTo>
                <a:lnTo>
                  <a:pt x="742445" y="609157"/>
                </a:lnTo>
                <a:close/>
              </a:path>
              <a:path w="929640" h="778510">
                <a:moveTo>
                  <a:pt x="806188" y="562631"/>
                </a:moveTo>
                <a:lnTo>
                  <a:pt x="770527" y="562631"/>
                </a:lnTo>
                <a:lnTo>
                  <a:pt x="855793" y="662462"/>
                </a:lnTo>
                <a:lnTo>
                  <a:pt x="892377" y="662462"/>
                </a:lnTo>
                <a:lnTo>
                  <a:pt x="806188" y="562631"/>
                </a:lnTo>
                <a:close/>
              </a:path>
              <a:path w="929640" h="778510">
                <a:moveTo>
                  <a:pt x="612481" y="564314"/>
                </a:moveTo>
                <a:lnTo>
                  <a:pt x="539681" y="626088"/>
                </a:lnTo>
                <a:lnTo>
                  <a:pt x="559863" y="626088"/>
                </a:lnTo>
                <a:lnTo>
                  <a:pt x="612481" y="581244"/>
                </a:lnTo>
                <a:lnTo>
                  <a:pt x="612481" y="564314"/>
                </a:lnTo>
                <a:close/>
              </a:path>
              <a:path w="929640" h="778510">
                <a:moveTo>
                  <a:pt x="709038" y="450105"/>
                </a:moveTo>
                <a:lnTo>
                  <a:pt x="674870" y="450105"/>
                </a:lnTo>
                <a:lnTo>
                  <a:pt x="747650" y="536401"/>
                </a:lnTo>
                <a:lnTo>
                  <a:pt x="758042" y="550788"/>
                </a:lnTo>
                <a:lnTo>
                  <a:pt x="727904" y="602388"/>
                </a:lnTo>
                <a:lnTo>
                  <a:pt x="746531" y="602388"/>
                </a:lnTo>
                <a:lnTo>
                  <a:pt x="770527" y="562631"/>
                </a:lnTo>
                <a:lnTo>
                  <a:pt x="806188" y="562631"/>
                </a:lnTo>
                <a:lnTo>
                  <a:pt x="709038" y="450105"/>
                </a:lnTo>
                <a:close/>
              </a:path>
              <a:path w="929640" h="778510">
                <a:moveTo>
                  <a:pt x="637433" y="515244"/>
                </a:moveTo>
                <a:lnTo>
                  <a:pt x="612481" y="515244"/>
                </a:lnTo>
                <a:lnTo>
                  <a:pt x="612481" y="549940"/>
                </a:lnTo>
                <a:lnTo>
                  <a:pt x="637433" y="549092"/>
                </a:lnTo>
                <a:lnTo>
                  <a:pt x="637433" y="515244"/>
                </a:lnTo>
                <a:close/>
              </a:path>
              <a:path w="929640" h="778510">
                <a:moveTo>
                  <a:pt x="747650" y="536401"/>
                </a:moveTo>
                <a:lnTo>
                  <a:pt x="637433" y="549092"/>
                </a:lnTo>
                <a:lnTo>
                  <a:pt x="612481" y="549940"/>
                </a:lnTo>
                <a:lnTo>
                  <a:pt x="757429" y="549940"/>
                </a:lnTo>
                <a:lnTo>
                  <a:pt x="747650" y="536401"/>
                </a:lnTo>
                <a:close/>
              </a:path>
              <a:path w="929640" h="778510">
                <a:moveTo>
                  <a:pt x="352515" y="47374"/>
                </a:moveTo>
                <a:lnTo>
                  <a:pt x="261006" y="97291"/>
                </a:lnTo>
                <a:lnTo>
                  <a:pt x="304667" y="149752"/>
                </a:lnTo>
                <a:lnTo>
                  <a:pt x="269324" y="169200"/>
                </a:lnTo>
                <a:lnTo>
                  <a:pt x="234998" y="189509"/>
                </a:lnTo>
                <a:lnTo>
                  <a:pt x="172610" y="229278"/>
                </a:lnTo>
                <a:lnTo>
                  <a:pt x="92545" y="287661"/>
                </a:lnTo>
                <a:lnTo>
                  <a:pt x="51993" y="323192"/>
                </a:lnTo>
                <a:lnTo>
                  <a:pt x="21836" y="355344"/>
                </a:lnTo>
                <a:lnTo>
                  <a:pt x="1039" y="393418"/>
                </a:lnTo>
                <a:lnTo>
                  <a:pt x="0" y="402718"/>
                </a:lnTo>
                <a:lnTo>
                  <a:pt x="4158" y="410335"/>
                </a:lnTo>
                <a:lnTo>
                  <a:pt x="44713" y="432327"/>
                </a:lnTo>
                <a:lnTo>
                  <a:pt x="93586" y="445018"/>
                </a:lnTo>
                <a:lnTo>
                  <a:pt x="135180" y="450940"/>
                </a:lnTo>
                <a:lnTo>
                  <a:pt x="181964" y="453483"/>
                </a:lnTo>
                <a:lnTo>
                  <a:pt x="207972" y="453483"/>
                </a:lnTo>
                <a:lnTo>
                  <a:pt x="234998" y="452635"/>
                </a:lnTo>
                <a:lnTo>
                  <a:pt x="264118" y="450940"/>
                </a:lnTo>
                <a:lnTo>
                  <a:pt x="293238" y="447561"/>
                </a:lnTo>
                <a:lnTo>
                  <a:pt x="706842" y="447561"/>
                </a:lnTo>
                <a:lnTo>
                  <a:pt x="691504" y="429796"/>
                </a:lnTo>
                <a:lnTo>
                  <a:pt x="707101" y="252117"/>
                </a:lnTo>
                <a:lnTo>
                  <a:pt x="734127" y="221661"/>
                </a:lnTo>
                <a:lnTo>
                  <a:pt x="758042" y="188661"/>
                </a:lnTo>
                <a:lnTo>
                  <a:pt x="777807" y="153978"/>
                </a:lnTo>
                <a:lnTo>
                  <a:pt x="793404" y="119282"/>
                </a:lnTo>
                <a:lnTo>
                  <a:pt x="798683" y="100669"/>
                </a:lnTo>
                <a:lnTo>
                  <a:pt x="402418" y="100669"/>
                </a:lnTo>
                <a:lnTo>
                  <a:pt x="352515" y="47374"/>
                </a:lnTo>
                <a:close/>
              </a:path>
              <a:path w="929640" h="778510">
                <a:moveTo>
                  <a:pt x="758042" y="0"/>
                </a:moveTo>
                <a:lnTo>
                  <a:pt x="742445" y="0"/>
                </a:lnTo>
                <a:lnTo>
                  <a:pt x="724773" y="834"/>
                </a:lnTo>
                <a:lnTo>
                  <a:pt x="682150" y="6756"/>
                </a:lnTo>
                <a:lnTo>
                  <a:pt x="631190" y="17765"/>
                </a:lnTo>
                <a:lnTo>
                  <a:pt x="571913" y="34682"/>
                </a:lnTo>
                <a:lnTo>
                  <a:pt x="507450" y="56674"/>
                </a:lnTo>
                <a:lnTo>
                  <a:pt x="438818" y="84600"/>
                </a:lnTo>
                <a:lnTo>
                  <a:pt x="402418" y="100669"/>
                </a:lnTo>
                <a:lnTo>
                  <a:pt x="798683" y="100669"/>
                </a:lnTo>
                <a:lnTo>
                  <a:pt x="802759" y="86295"/>
                </a:lnTo>
                <a:lnTo>
                  <a:pt x="804853" y="55839"/>
                </a:lnTo>
                <a:lnTo>
                  <a:pt x="799647" y="29608"/>
                </a:lnTo>
                <a:lnTo>
                  <a:pt x="786124" y="8452"/>
                </a:lnTo>
                <a:lnTo>
                  <a:pt x="779882" y="4226"/>
                </a:lnTo>
                <a:lnTo>
                  <a:pt x="770527" y="1682"/>
                </a:lnTo>
                <a:lnTo>
                  <a:pt x="7580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38" name="object 10">
            <a:extLst>
              <a:ext uri="{FF2B5EF4-FFF2-40B4-BE49-F238E27FC236}">
                <a16:creationId xmlns:a16="http://schemas.microsoft.com/office/drawing/2014/main" id="{B6BFFE90-C591-4E42-9881-DEDE105B7F46}"/>
              </a:ext>
            </a:extLst>
          </p:cNvPr>
          <p:cNvSpPr>
            <a:spLocks/>
          </p:cNvSpPr>
          <p:nvPr/>
        </p:nvSpPr>
        <p:spPr bwMode="auto">
          <a:xfrm>
            <a:off x="9879014" y="5953125"/>
            <a:ext cx="212725" cy="184150"/>
          </a:xfrm>
          <a:custGeom>
            <a:avLst/>
            <a:gdLst>
              <a:gd name="T0" fmla="*/ 206923 w 213359"/>
              <a:gd name="T1" fmla="*/ 0 h 184150"/>
              <a:gd name="T2" fmla="*/ 176643 w 213359"/>
              <a:gd name="T3" fmla="*/ 25382 h 184150"/>
              <a:gd name="T4" fmla="*/ 146364 w 213359"/>
              <a:gd name="T5" fmla="*/ 47374 h 184150"/>
              <a:gd name="T6" fmla="*/ 97905 w 213359"/>
              <a:gd name="T7" fmla="*/ 76982 h 184150"/>
              <a:gd name="T8" fmla="*/ 61566 w 213359"/>
              <a:gd name="T9" fmla="*/ 95595 h 184150"/>
              <a:gd name="T10" fmla="*/ 30279 w 213359"/>
              <a:gd name="T11" fmla="*/ 108287 h 184150"/>
              <a:gd name="T12" fmla="*/ 10105 w 213359"/>
              <a:gd name="T13" fmla="*/ 116752 h 184150"/>
              <a:gd name="T14" fmla="*/ 0 w 213359"/>
              <a:gd name="T15" fmla="*/ 120130 h 184150"/>
              <a:gd name="T16" fmla="*/ 131224 w 213359"/>
              <a:gd name="T17" fmla="*/ 156522 h 184150"/>
              <a:gd name="T18" fmla="*/ 158464 w 213359"/>
              <a:gd name="T19" fmla="*/ 183587 h 184150"/>
              <a:gd name="T20" fmla="*/ 196836 w 213359"/>
              <a:gd name="T21" fmla="*/ 140439 h 184150"/>
              <a:gd name="T22" fmla="*/ 206923 w 213359"/>
              <a:gd name="T23" fmla="*/ 0 h 1841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359" h="184150">
                <a:moveTo>
                  <a:pt x="213174" y="0"/>
                </a:moveTo>
                <a:lnTo>
                  <a:pt x="181979" y="25382"/>
                </a:lnTo>
                <a:lnTo>
                  <a:pt x="150785" y="47374"/>
                </a:lnTo>
                <a:lnTo>
                  <a:pt x="100863" y="76982"/>
                </a:lnTo>
                <a:lnTo>
                  <a:pt x="63425" y="95595"/>
                </a:lnTo>
                <a:lnTo>
                  <a:pt x="31194" y="108287"/>
                </a:lnTo>
                <a:lnTo>
                  <a:pt x="10410" y="116752"/>
                </a:lnTo>
                <a:lnTo>
                  <a:pt x="0" y="120130"/>
                </a:lnTo>
                <a:lnTo>
                  <a:pt x="135188" y="156522"/>
                </a:lnTo>
                <a:lnTo>
                  <a:pt x="163251" y="183587"/>
                </a:lnTo>
                <a:lnTo>
                  <a:pt x="202782" y="140439"/>
                </a:lnTo>
                <a:lnTo>
                  <a:pt x="213174"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39" name="object 11">
            <a:extLst>
              <a:ext uri="{FF2B5EF4-FFF2-40B4-BE49-F238E27FC236}">
                <a16:creationId xmlns:a16="http://schemas.microsoft.com/office/drawing/2014/main" id="{97978E46-BF97-455A-99C9-13FB093EA02C}"/>
              </a:ext>
            </a:extLst>
          </p:cNvPr>
          <p:cNvSpPr>
            <a:spLocks/>
          </p:cNvSpPr>
          <p:nvPr/>
        </p:nvSpPr>
        <p:spPr bwMode="auto">
          <a:xfrm>
            <a:off x="9559925" y="5811839"/>
            <a:ext cx="596900" cy="282575"/>
          </a:xfrm>
          <a:custGeom>
            <a:avLst/>
            <a:gdLst>
              <a:gd name="T0" fmla="*/ 602204 w 596265"/>
              <a:gd name="T1" fmla="*/ 0 h 281939"/>
              <a:gd name="T2" fmla="*/ 598009 w 596265"/>
              <a:gd name="T3" fmla="*/ 867 h 281939"/>
              <a:gd name="T4" fmla="*/ 587487 w 596265"/>
              <a:gd name="T5" fmla="*/ 9523 h 281939"/>
              <a:gd name="T6" fmla="*/ 576986 w 596265"/>
              <a:gd name="T7" fmla="*/ 19037 h 281939"/>
              <a:gd name="T8" fmla="*/ 565434 w 596265"/>
              <a:gd name="T9" fmla="*/ 28562 h 281939"/>
              <a:gd name="T10" fmla="*/ 527596 w 596265"/>
              <a:gd name="T11" fmla="*/ 57112 h 281939"/>
              <a:gd name="T12" fmla="*/ 513929 w 596265"/>
              <a:gd name="T13" fmla="*/ 66637 h 281939"/>
              <a:gd name="T14" fmla="*/ 499213 w 596265"/>
              <a:gd name="T15" fmla="*/ 77016 h 281939"/>
              <a:gd name="T16" fmla="*/ 483448 w 596265"/>
              <a:gd name="T17" fmla="*/ 86528 h 281939"/>
              <a:gd name="T18" fmla="*/ 451920 w 596265"/>
              <a:gd name="T19" fmla="*/ 107298 h 281939"/>
              <a:gd name="T20" fmla="*/ 434059 w 596265"/>
              <a:gd name="T21" fmla="*/ 116825 h 281939"/>
              <a:gd name="T22" fmla="*/ 398318 w 596265"/>
              <a:gd name="T23" fmla="*/ 137596 h 281939"/>
              <a:gd name="T24" fmla="*/ 378362 w 596265"/>
              <a:gd name="T25" fmla="*/ 147107 h 281939"/>
              <a:gd name="T26" fmla="*/ 358384 w 596265"/>
              <a:gd name="T27" fmla="*/ 157486 h 281939"/>
              <a:gd name="T28" fmla="*/ 342619 w 596265"/>
              <a:gd name="T29" fmla="*/ 165278 h 281939"/>
              <a:gd name="T30" fmla="*/ 325807 w 596265"/>
              <a:gd name="T31" fmla="*/ 173070 h 281939"/>
              <a:gd name="T32" fmla="*/ 294279 w 596265"/>
              <a:gd name="T33" fmla="*/ 186917 h 281939"/>
              <a:gd name="T34" fmla="*/ 277467 w 596265"/>
              <a:gd name="T35" fmla="*/ 194705 h 281939"/>
              <a:gd name="T36" fmla="*/ 261683 w 596265"/>
              <a:gd name="T37" fmla="*/ 201634 h 281939"/>
              <a:gd name="T38" fmla="*/ 245920 w 596265"/>
              <a:gd name="T39" fmla="*/ 207686 h 281939"/>
              <a:gd name="T40" fmla="*/ 230156 w 596265"/>
              <a:gd name="T41" fmla="*/ 214599 h 281939"/>
              <a:gd name="T42" fmla="*/ 182864 w 596265"/>
              <a:gd name="T43" fmla="*/ 232783 h 281939"/>
              <a:gd name="T44" fmla="*/ 167099 w 596265"/>
              <a:gd name="T45" fmla="*/ 237972 h 281939"/>
              <a:gd name="T46" fmla="*/ 152384 w 596265"/>
              <a:gd name="T47" fmla="*/ 243162 h 281939"/>
              <a:gd name="T48" fmla="*/ 136619 w 596265"/>
              <a:gd name="T49" fmla="*/ 248350 h 281939"/>
              <a:gd name="T50" fmla="*/ 121904 w 596265"/>
              <a:gd name="T51" fmla="*/ 253540 h 281939"/>
              <a:gd name="T52" fmla="*/ 92491 w 596265"/>
              <a:gd name="T53" fmla="*/ 262199 h 281939"/>
              <a:gd name="T54" fmla="*/ 65157 w 596265"/>
              <a:gd name="T55" fmla="*/ 270857 h 281939"/>
              <a:gd name="T56" fmla="*/ 37840 w 596265"/>
              <a:gd name="T57" fmla="*/ 277780 h 281939"/>
              <a:gd name="T58" fmla="*/ 0 w 596265"/>
              <a:gd name="T59" fmla="*/ 285559 h 281939"/>
              <a:gd name="T60" fmla="*/ 19967 w 596265"/>
              <a:gd name="T61" fmla="*/ 287292 h 281939"/>
              <a:gd name="T62" fmla="*/ 39935 w 596265"/>
              <a:gd name="T63" fmla="*/ 288160 h 281939"/>
              <a:gd name="T64" fmla="*/ 80921 w 596265"/>
              <a:gd name="T65" fmla="*/ 288160 h 281939"/>
              <a:gd name="T66" fmla="*/ 139783 w 596265"/>
              <a:gd name="T67" fmla="*/ 283837 h 281939"/>
              <a:gd name="T68" fmla="*/ 197579 w 596265"/>
              <a:gd name="T69" fmla="*/ 274311 h 281939"/>
              <a:gd name="T70" fmla="*/ 252228 w 596265"/>
              <a:gd name="T71" fmla="*/ 261332 h 281939"/>
              <a:gd name="T72" fmla="*/ 269041 w 596265"/>
              <a:gd name="T73" fmla="*/ 257009 h 281939"/>
              <a:gd name="T74" fmla="*/ 285873 w 596265"/>
              <a:gd name="T75" fmla="*/ 250952 h 281939"/>
              <a:gd name="T76" fmla="*/ 302686 w 596265"/>
              <a:gd name="T77" fmla="*/ 245762 h 281939"/>
              <a:gd name="T78" fmla="*/ 316352 w 596265"/>
              <a:gd name="T79" fmla="*/ 241427 h 281939"/>
              <a:gd name="T80" fmla="*/ 328953 w 596265"/>
              <a:gd name="T81" fmla="*/ 236238 h 281939"/>
              <a:gd name="T82" fmla="*/ 342619 w 596265"/>
              <a:gd name="T83" fmla="*/ 231049 h 281939"/>
              <a:gd name="T84" fmla="*/ 377293 w 596265"/>
              <a:gd name="T85" fmla="*/ 215466 h 281939"/>
              <a:gd name="T86" fmla="*/ 417247 w 596265"/>
              <a:gd name="T87" fmla="*/ 194705 h 281939"/>
              <a:gd name="T88" fmla="*/ 470829 w 596265"/>
              <a:gd name="T89" fmla="*/ 160955 h 281939"/>
              <a:gd name="T90" fmla="*/ 502357 w 596265"/>
              <a:gd name="T91" fmla="*/ 136729 h 281939"/>
              <a:gd name="T92" fmla="*/ 531790 w 596265"/>
              <a:gd name="T93" fmla="*/ 110768 h 281939"/>
              <a:gd name="T94" fmla="*/ 567530 w 596265"/>
              <a:gd name="T95" fmla="*/ 70092 h 281939"/>
              <a:gd name="T96" fmla="*/ 592750 w 596265"/>
              <a:gd name="T97" fmla="*/ 28562 h 281939"/>
              <a:gd name="T98" fmla="*/ 598009 w 596265"/>
              <a:gd name="T99" fmla="*/ 13849 h 281939"/>
              <a:gd name="T100" fmla="*/ 602204 w 596265"/>
              <a:gd name="T101" fmla="*/ 0 h 2819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6265" h="281939">
                <a:moveTo>
                  <a:pt x="595827" y="0"/>
                </a:moveTo>
                <a:lnTo>
                  <a:pt x="591678" y="847"/>
                </a:lnTo>
                <a:lnTo>
                  <a:pt x="581267" y="9313"/>
                </a:lnTo>
                <a:lnTo>
                  <a:pt x="570876" y="18613"/>
                </a:lnTo>
                <a:lnTo>
                  <a:pt x="559447" y="27926"/>
                </a:lnTo>
                <a:lnTo>
                  <a:pt x="522010" y="55839"/>
                </a:lnTo>
                <a:lnTo>
                  <a:pt x="508487" y="65152"/>
                </a:lnTo>
                <a:lnTo>
                  <a:pt x="493927" y="75300"/>
                </a:lnTo>
                <a:lnTo>
                  <a:pt x="478330" y="84600"/>
                </a:lnTo>
                <a:lnTo>
                  <a:pt x="447135" y="104908"/>
                </a:lnTo>
                <a:lnTo>
                  <a:pt x="429464" y="114222"/>
                </a:lnTo>
                <a:lnTo>
                  <a:pt x="394101" y="134530"/>
                </a:lnTo>
                <a:lnTo>
                  <a:pt x="374355" y="143830"/>
                </a:lnTo>
                <a:lnTo>
                  <a:pt x="354590" y="153978"/>
                </a:lnTo>
                <a:lnTo>
                  <a:pt x="338992" y="161596"/>
                </a:lnTo>
                <a:lnTo>
                  <a:pt x="322358" y="169213"/>
                </a:lnTo>
                <a:lnTo>
                  <a:pt x="291164" y="182752"/>
                </a:lnTo>
                <a:lnTo>
                  <a:pt x="274529" y="190370"/>
                </a:lnTo>
                <a:lnTo>
                  <a:pt x="258913" y="197139"/>
                </a:lnTo>
                <a:lnTo>
                  <a:pt x="243316" y="203061"/>
                </a:lnTo>
                <a:lnTo>
                  <a:pt x="227718" y="209817"/>
                </a:lnTo>
                <a:lnTo>
                  <a:pt x="180927" y="227596"/>
                </a:lnTo>
                <a:lnTo>
                  <a:pt x="165330" y="232670"/>
                </a:lnTo>
                <a:lnTo>
                  <a:pt x="150770" y="237744"/>
                </a:lnTo>
                <a:lnTo>
                  <a:pt x="135173" y="242817"/>
                </a:lnTo>
                <a:lnTo>
                  <a:pt x="120613" y="247891"/>
                </a:lnTo>
                <a:lnTo>
                  <a:pt x="91512" y="256357"/>
                </a:lnTo>
                <a:lnTo>
                  <a:pt x="64467" y="264822"/>
                </a:lnTo>
                <a:lnTo>
                  <a:pt x="37440" y="271591"/>
                </a:lnTo>
                <a:lnTo>
                  <a:pt x="0" y="279196"/>
                </a:lnTo>
                <a:lnTo>
                  <a:pt x="19757" y="280891"/>
                </a:lnTo>
                <a:lnTo>
                  <a:pt x="39515" y="281739"/>
                </a:lnTo>
                <a:lnTo>
                  <a:pt x="80064" y="281739"/>
                </a:lnTo>
                <a:lnTo>
                  <a:pt x="138303" y="277513"/>
                </a:lnTo>
                <a:lnTo>
                  <a:pt x="195487" y="268200"/>
                </a:lnTo>
                <a:lnTo>
                  <a:pt x="249558" y="255509"/>
                </a:lnTo>
                <a:lnTo>
                  <a:pt x="266193" y="251283"/>
                </a:lnTo>
                <a:lnTo>
                  <a:pt x="282846" y="245361"/>
                </a:lnTo>
                <a:lnTo>
                  <a:pt x="299481" y="240287"/>
                </a:lnTo>
                <a:lnTo>
                  <a:pt x="313003" y="236048"/>
                </a:lnTo>
                <a:lnTo>
                  <a:pt x="325470" y="230974"/>
                </a:lnTo>
                <a:lnTo>
                  <a:pt x="338992" y="225900"/>
                </a:lnTo>
                <a:lnTo>
                  <a:pt x="373298" y="210665"/>
                </a:lnTo>
                <a:lnTo>
                  <a:pt x="412829" y="190370"/>
                </a:lnTo>
                <a:lnTo>
                  <a:pt x="465844" y="157369"/>
                </a:lnTo>
                <a:lnTo>
                  <a:pt x="497039" y="133682"/>
                </a:lnTo>
                <a:lnTo>
                  <a:pt x="526159" y="108300"/>
                </a:lnTo>
                <a:lnTo>
                  <a:pt x="561521" y="68530"/>
                </a:lnTo>
                <a:lnTo>
                  <a:pt x="586473" y="27926"/>
                </a:lnTo>
                <a:lnTo>
                  <a:pt x="591678" y="13539"/>
                </a:lnTo>
                <a:lnTo>
                  <a:pt x="595827"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0" name="object 12">
            <a:extLst>
              <a:ext uri="{FF2B5EF4-FFF2-40B4-BE49-F238E27FC236}">
                <a16:creationId xmlns:a16="http://schemas.microsoft.com/office/drawing/2014/main" id="{6655700A-5EB2-4E61-99AE-CE0C2B85C3CF}"/>
              </a:ext>
            </a:extLst>
          </p:cNvPr>
          <p:cNvSpPr>
            <a:spLocks/>
          </p:cNvSpPr>
          <p:nvPr/>
        </p:nvSpPr>
        <p:spPr bwMode="auto">
          <a:xfrm>
            <a:off x="9448800" y="5838826"/>
            <a:ext cx="285750" cy="238125"/>
          </a:xfrm>
          <a:custGeom>
            <a:avLst/>
            <a:gdLst>
              <a:gd name="T0" fmla="*/ 296814 w 284479"/>
              <a:gd name="T1" fmla="*/ 0 h 238125"/>
              <a:gd name="T2" fmla="*/ 243551 w 284479"/>
              <a:gd name="T3" fmla="*/ 30456 h 238125"/>
              <a:gd name="T4" fmla="*/ 190270 w 284479"/>
              <a:gd name="T5" fmla="*/ 63456 h 238125"/>
              <a:gd name="T6" fmla="*/ 114162 w 284479"/>
              <a:gd name="T7" fmla="*/ 114222 h 238125"/>
              <a:gd name="T8" fmla="*/ 52187 w 284479"/>
              <a:gd name="T9" fmla="*/ 160748 h 238125"/>
              <a:gd name="T10" fmla="*/ 21744 w 284479"/>
              <a:gd name="T11" fmla="*/ 187826 h 238125"/>
              <a:gd name="T12" fmla="*/ 0 w 284479"/>
              <a:gd name="T13" fmla="*/ 218283 h 238125"/>
              <a:gd name="T14" fmla="*/ 0 w 284479"/>
              <a:gd name="T15" fmla="*/ 224204 h 238125"/>
              <a:gd name="T16" fmla="*/ 4348 w 284479"/>
              <a:gd name="T17" fmla="*/ 229278 h 238125"/>
              <a:gd name="T18" fmla="*/ 10873 w 284479"/>
              <a:gd name="T19" fmla="*/ 233517 h 238125"/>
              <a:gd name="T20" fmla="*/ 19570 w 284479"/>
              <a:gd name="T21" fmla="*/ 236048 h 238125"/>
              <a:gd name="T22" fmla="*/ 30443 w 284479"/>
              <a:gd name="T23" fmla="*/ 237744 h 238125"/>
              <a:gd name="T24" fmla="*/ 43489 w 284479"/>
              <a:gd name="T25" fmla="*/ 237744 h 238125"/>
              <a:gd name="T26" fmla="*/ 92416 w 284479"/>
              <a:gd name="T27" fmla="*/ 232670 h 238125"/>
              <a:gd name="T28" fmla="*/ 152209 w 284479"/>
              <a:gd name="T29" fmla="*/ 220826 h 238125"/>
              <a:gd name="T30" fmla="*/ 173960 w 284479"/>
              <a:gd name="T31" fmla="*/ 214891 h 238125"/>
              <a:gd name="T32" fmla="*/ 219632 w 284479"/>
              <a:gd name="T33" fmla="*/ 203048 h 238125"/>
              <a:gd name="T34" fmla="*/ 242448 w 284479"/>
              <a:gd name="T35" fmla="*/ 195443 h 238125"/>
              <a:gd name="T36" fmla="*/ 265284 w 284479"/>
              <a:gd name="T37" fmla="*/ 188674 h 238125"/>
              <a:gd name="T38" fmla="*/ 296814 w 284479"/>
              <a:gd name="T39" fmla="*/ 0 h 238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479" h="238125">
                <a:moveTo>
                  <a:pt x="283874" y="0"/>
                </a:moveTo>
                <a:lnTo>
                  <a:pt x="232933" y="30456"/>
                </a:lnTo>
                <a:lnTo>
                  <a:pt x="181974" y="63456"/>
                </a:lnTo>
                <a:lnTo>
                  <a:pt x="109184" y="114222"/>
                </a:lnTo>
                <a:lnTo>
                  <a:pt x="49912" y="160748"/>
                </a:lnTo>
                <a:lnTo>
                  <a:pt x="20796" y="187826"/>
                </a:lnTo>
                <a:lnTo>
                  <a:pt x="0" y="218283"/>
                </a:lnTo>
                <a:lnTo>
                  <a:pt x="0" y="224204"/>
                </a:lnTo>
                <a:lnTo>
                  <a:pt x="4158" y="229278"/>
                </a:lnTo>
                <a:lnTo>
                  <a:pt x="10399" y="233517"/>
                </a:lnTo>
                <a:lnTo>
                  <a:pt x="18716" y="236048"/>
                </a:lnTo>
                <a:lnTo>
                  <a:pt x="29116" y="237744"/>
                </a:lnTo>
                <a:lnTo>
                  <a:pt x="41593" y="237744"/>
                </a:lnTo>
                <a:lnTo>
                  <a:pt x="88387" y="232670"/>
                </a:lnTo>
                <a:lnTo>
                  <a:pt x="145574" y="220826"/>
                </a:lnTo>
                <a:lnTo>
                  <a:pt x="166376" y="214891"/>
                </a:lnTo>
                <a:lnTo>
                  <a:pt x="210056" y="203048"/>
                </a:lnTo>
                <a:lnTo>
                  <a:pt x="231877" y="195443"/>
                </a:lnTo>
                <a:lnTo>
                  <a:pt x="253717" y="188674"/>
                </a:lnTo>
                <a:lnTo>
                  <a:pt x="283874"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1" name="object 13">
            <a:extLst>
              <a:ext uri="{FF2B5EF4-FFF2-40B4-BE49-F238E27FC236}">
                <a16:creationId xmlns:a16="http://schemas.microsoft.com/office/drawing/2014/main" id="{A6D896EF-ED03-46B3-AE48-54585DEA8971}"/>
              </a:ext>
            </a:extLst>
          </p:cNvPr>
          <p:cNvSpPr>
            <a:spLocks/>
          </p:cNvSpPr>
          <p:nvPr/>
        </p:nvSpPr>
        <p:spPr bwMode="auto">
          <a:xfrm>
            <a:off x="9729789" y="5862638"/>
            <a:ext cx="41275" cy="157162"/>
          </a:xfrm>
          <a:custGeom>
            <a:avLst/>
            <a:gdLst>
              <a:gd name="T0" fmla="*/ 18752 w 41909"/>
              <a:gd name="T1" fmla="*/ 0 h 156210"/>
              <a:gd name="T2" fmla="*/ 0 w 41909"/>
              <a:gd name="T3" fmla="*/ 165426 h 156210"/>
              <a:gd name="T4" fmla="*/ 4453 w 41909"/>
              <a:gd name="T5" fmla="*/ 163622 h 156210"/>
              <a:gd name="T6" fmla="*/ 8923 w 41909"/>
              <a:gd name="T7" fmla="*/ 160935 h 156210"/>
              <a:gd name="T8" fmla="*/ 22314 w 41909"/>
              <a:gd name="T9" fmla="*/ 155542 h 156210"/>
              <a:gd name="T10" fmla="*/ 26783 w 41909"/>
              <a:gd name="T11" fmla="*/ 152841 h 156210"/>
              <a:gd name="T12" fmla="*/ 35707 w 41909"/>
              <a:gd name="T13" fmla="*/ 149237 h 156210"/>
              <a:gd name="T14" fmla="*/ 18752 w 41909"/>
              <a:gd name="T15" fmla="*/ 0 h 1562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909" h="156210">
                <a:moveTo>
                  <a:pt x="21839" y="0"/>
                </a:moveTo>
                <a:lnTo>
                  <a:pt x="0" y="155674"/>
                </a:lnTo>
                <a:lnTo>
                  <a:pt x="5186" y="153978"/>
                </a:lnTo>
                <a:lnTo>
                  <a:pt x="10391" y="151448"/>
                </a:lnTo>
                <a:lnTo>
                  <a:pt x="25988" y="146374"/>
                </a:lnTo>
                <a:lnTo>
                  <a:pt x="31194" y="143830"/>
                </a:lnTo>
                <a:lnTo>
                  <a:pt x="41586" y="140439"/>
                </a:lnTo>
                <a:lnTo>
                  <a:pt x="21839"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2" name="object 14">
            <a:extLst>
              <a:ext uri="{FF2B5EF4-FFF2-40B4-BE49-F238E27FC236}">
                <a16:creationId xmlns:a16="http://schemas.microsoft.com/office/drawing/2014/main" id="{4A542D5F-C879-4398-B574-69335E955EF3}"/>
              </a:ext>
            </a:extLst>
          </p:cNvPr>
          <p:cNvSpPr>
            <a:spLocks/>
          </p:cNvSpPr>
          <p:nvPr/>
        </p:nvSpPr>
        <p:spPr bwMode="auto">
          <a:xfrm>
            <a:off x="9872663" y="5929314"/>
            <a:ext cx="31750" cy="26987"/>
          </a:xfrm>
          <a:custGeom>
            <a:avLst/>
            <a:gdLst>
              <a:gd name="T0" fmla="*/ 16218 w 32384"/>
              <a:gd name="T1" fmla="*/ 0 h 26670"/>
              <a:gd name="T2" fmla="*/ 0 w 32384"/>
              <a:gd name="T3" fmla="*/ 9527 h 26670"/>
              <a:gd name="T4" fmla="*/ 11095 w 32384"/>
              <a:gd name="T5" fmla="*/ 29521 h 26670"/>
              <a:gd name="T6" fmla="*/ 13666 w 32384"/>
              <a:gd name="T7" fmla="*/ 27612 h 26670"/>
              <a:gd name="T8" fmla="*/ 16218 w 32384"/>
              <a:gd name="T9" fmla="*/ 26672 h 26670"/>
              <a:gd name="T10" fmla="*/ 17921 w 32384"/>
              <a:gd name="T11" fmla="*/ 24764 h 26670"/>
              <a:gd name="T12" fmla="*/ 20490 w 32384"/>
              <a:gd name="T13" fmla="*/ 23809 h 26670"/>
              <a:gd name="T14" fmla="*/ 22194 w 32384"/>
              <a:gd name="T15" fmla="*/ 21899 h 26670"/>
              <a:gd name="T16" fmla="*/ 23896 w 32384"/>
              <a:gd name="T17" fmla="*/ 20947 h 26670"/>
              <a:gd name="T18" fmla="*/ 25598 w 32384"/>
              <a:gd name="T19" fmla="*/ 19053 h 26670"/>
              <a:gd name="T20" fmla="*/ 26465 w 32384"/>
              <a:gd name="T21" fmla="*/ 18099 h 26670"/>
              <a:gd name="T22" fmla="*/ 16218 w 32384"/>
              <a:gd name="T23" fmla="*/ 0 h 266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384" h="26670">
                <a:moveTo>
                  <a:pt x="19765" y="0"/>
                </a:moveTo>
                <a:lnTo>
                  <a:pt x="0" y="8465"/>
                </a:lnTo>
                <a:lnTo>
                  <a:pt x="13522" y="26230"/>
                </a:lnTo>
                <a:lnTo>
                  <a:pt x="16653" y="24534"/>
                </a:lnTo>
                <a:lnTo>
                  <a:pt x="19765" y="23700"/>
                </a:lnTo>
                <a:lnTo>
                  <a:pt x="21839" y="22004"/>
                </a:lnTo>
                <a:lnTo>
                  <a:pt x="24970" y="21156"/>
                </a:lnTo>
                <a:lnTo>
                  <a:pt x="27045" y="19460"/>
                </a:lnTo>
                <a:lnTo>
                  <a:pt x="29119" y="18613"/>
                </a:lnTo>
                <a:lnTo>
                  <a:pt x="31194" y="16930"/>
                </a:lnTo>
                <a:lnTo>
                  <a:pt x="32250" y="16082"/>
                </a:lnTo>
                <a:lnTo>
                  <a:pt x="19765"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3" name="object 15">
            <a:extLst>
              <a:ext uri="{FF2B5EF4-FFF2-40B4-BE49-F238E27FC236}">
                <a16:creationId xmlns:a16="http://schemas.microsoft.com/office/drawing/2014/main" id="{0CA7A507-FFD1-451A-88D8-952AFF97FF9F}"/>
              </a:ext>
            </a:extLst>
          </p:cNvPr>
          <p:cNvSpPr>
            <a:spLocks/>
          </p:cNvSpPr>
          <p:nvPr/>
        </p:nvSpPr>
        <p:spPr bwMode="auto">
          <a:xfrm>
            <a:off x="9771064" y="5802314"/>
            <a:ext cx="244475" cy="193675"/>
          </a:xfrm>
          <a:custGeom>
            <a:avLst/>
            <a:gdLst>
              <a:gd name="T0" fmla="*/ 48023 w 243840"/>
              <a:gd name="T1" fmla="*/ 0 h 193039"/>
              <a:gd name="T2" fmla="*/ 0 w 243840"/>
              <a:gd name="T3" fmla="*/ 25354 h 193039"/>
              <a:gd name="T4" fmla="*/ 21349 w 243840"/>
              <a:gd name="T5" fmla="*/ 199351 h 193039"/>
              <a:gd name="T6" fmla="*/ 53367 w 243840"/>
              <a:gd name="T7" fmla="*/ 186239 h 193039"/>
              <a:gd name="T8" fmla="*/ 62968 w 243840"/>
              <a:gd name="T9" fmla="*/ 182728 h 193039"/>
              <a:gd name="T10" fmla="*/ 72569 w 243840"/>
              <a:gd name="T11" fmla="*/ 178363 h 193039"/>
              <a:gd name="T12" fmla="*/ 81125 w 243840"/>
              <a:gd name="T13" fmla="*/ 174871 h 193039"/>
              <a:gd name="T14" fmla="*/ 89660 w 243840"/>
              <a:gd name="T15" fmla="*/ 170491 h 193039"/>
              <a:gd name="T16" fmla="*/ 98196 w 243840"/>
              <a:gd name="T17" fmla="*/ 166999 h 193039"/>
              <a:gd name="T18" fmla="*/ 76848 w 243840"/>
              <a:gd name="T19" fmla="*/ 135524 h 193039"/>
              <a:gd name="T20" fmla="*/ 129149 w 243840"/>
              <a:gd name="T21" fmla="*/ 110169 h 193039"/>
              <a:gd name="T22" fmla="*/ 203835 w 243840"/>
              <a:gd name="T23" fmla="*/ 110169 h 193039"/>
              <a:gd name="T24" fmla="*/ 210254 w 243840"/>
              <a:gd name="T25" fmla="*/ 106664 h 193039"/>
              <a:gd name="T26" fmla="*/ 223067 w 243840"/>
              <a:gd name="T27" fmla="*/ 98790 h 193039"/>
              <a:gd name="T28" fmla="*/ 236927 w 243840"/>
              <a:gd name="T29" fmla="*/ 90936 h 193039"/>
              <a:gd name="T30" fmla="*/ 249743 w 243840"/>
              <a:gd name="T31" fmla="*/ 83062 h 193039"/>
              <a:gd name="T32" fmla="*/ 48023 w 243840"/>
              <a:gd name="T33" fmla="*/ 0 h 193039"/>
              <a:gd name="T34" fmla="*/ 203835 w 243840"/>
              <a:gd name="T35" fmla="*/ 110169 h 193039"/>
              <a:gd name="T36" fmla="*/ 129149 w 243840"/>
              <a:gd name="T37" fmla="*/ 110169 h 193039"/>
              <a:gd name="T38" fmla="*/ 151549 w 243840"/>
              <a:gd name="T39" fmla="*/ 139890 h 193039"/>
              <a:gd name="T40" fmla="*/ 162230 w 243840"/>
              <a:gd name="T41" fmla="*/ 133771 h 193039"/>
              <a:gd name="T42" fmla="*/ 185709 w 243840"/>
              <a:gd name="T43" fmla="*/ 121532 h 193039"/>
              <a:gd name="T44" fmla="*/ 197441 w 243840"/>
              <a:gd name="T45" fmla="*/ 113660 h 193039"/>
              <a:gd name="T46" fmla="*/ 203835 w 243840"/>
              <a:gd name="T47" fmla="*/ 110169 h 1930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3840" h="193039">
                <a:moveTo>
                  <a:pt x="46791" y="0"/>
                </a:moveTo>
                <a:lnTo>
                  <a:pt x="0" y="24534"/>
                </a:lnTo>
                <a:lnTo>
                  <a:pt x="20802" y="192900"/>
                </a:lnTo>
                <a:lnTo>
                  <a:pt x="51997" y="180209"/>
                </a:lnTo>
                <a:lnTo>
                  <a:pt x="61351" y="176817"/>
                </a:lnTo>
                <a:lnTo>
                  <a:pt x="70705" y="172591"/>
                </a:lnTo>
                <a:lnTo>
                  <a:pt x="79042" y="169213"/>
                </a:lnTo>
                <a:lnTo>
                  <a:pt x="87359" y="164974"/>
                </a:lnTo>
                <a:lnTo>
                  <a:pt x="95676" y="161596"/>
                </a:lnTo>
                <a:lnTo>
                  <a:pt x="74874" y="131139"/>
                </a:lnTo>
                <a:lnTo>
                  <a:pt x="125833" y="106604"/>
                </a:lnTo>
                <a:lnTo>
                  <a:pt x="198602" y="106604"/>
                </a:lnTo>
                <a:lnTo>
                  <a:pt x="204857" y="103213"/>
                </a:lnTo>
                <a:lnTo>
                  <a:pt x="217342" y="95595"/>
                </a:lnTo>
                <a:lnTo>
                  <a:pt x="230845" y="87991"/>
                </a:lnTo>
                <a:lnTo>
                  <a:pt x="243331" y="80374"/>
                </a:lnTo>
                <a:lnTo>
                  <a:pt x="46791" y="0"/>
                </a:lnTo>
                <a:close/>
              </a:path>
              <a:path w="243840" h="193039">
                <a:moveTo>
                  <a:pt x="198602" y="106604"/>
                </a:moveTo>
                <a:lnTo>
                  <a:pt x="125833" y="106604"/>
                </a:lnTo>
                <a:lnTo>
                  <a:pt x="147654" y="135365"/>
                </a:lnTo>
                <a:lnTo>
                  <a:pt x="158065" y="129443"/>
                </a:lnTo>
                <a:lnTo>
                  <a:pt x="180942" y="117600"/>
                </a:lnTo>
                <a:lnTo>
                  <a:pt x="192371" y="109982"/>
                </a:lnTo>
                <a:lnTo>
                  <a:pt x="198602" y="106604"/>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4" name="object 16">
            <a:extLst>
              <a:ext uri="{FF2B5EF4-FFF2-40B4-BE49-F238E27FC236}">
                <a16:creationId xmlns:a16="http://schemas.microsoft.com/office/drawing/2014/main" id="{4557BBA3-A569-4CB9-A1C4-23D31BDE8F87}"/>
              </a:ext>
            </a:extLst>
          </p:cNvPr>
          <p:cNvSpPr>
            <a:spLocks/>
          </p:cNvSpPr>
          <p:nvPr/>
        </p:nvSpPr>
        <p:spPr bwMode="auto">
          <a:xfrm>
            <a:off x="9831388" y="5688013"/>
            <a:ext cx="368300" cy="182562"/>
          </a:xfrm>
          <a:custGeom>
            <a:avLst/>
            <a:gdLst>
              <a:gd name="T0" fmla="*/ 334840 w 368300"/>
              <a:gd name="T1" fmla="*/ 0 h 182879"/>
              <a:gd name="T2" fmla="*/ 325466 w 368300"/>
              <a:gd name="T3" fmla="*/ 0 h 182879"/>
              <a:gd name="T4" fmla="*/ 315074 w 368300"/>
              <a:gd name="T5" fmla="*/ 837 h 182879"/>
              <a:gd name="T6" fmla="*/ 304682 w 368300"/>
              <a:gd name="T7" fmla="*/ 2490 h 182879"/>
              <a:gd name="T8" fmla="*/ 279712 w 368300"/>
              <a:gd name="T9" fmla="*/ 5821 h 182879"/>
              <a:gd name="T10" fmla="*/ 266208 w 368300"/>
              <a:gd name="T11" fmla="*/ 9140 h 182879"/>
              <a:gd name="T12" fmla="*/ 252685 w 368300"/>
              <a:gd name="T13" fmla="*/ 11642 h 182879"/>
              <a:gd name="T14" fmla="*/ 238125 w 368300"/>
              <a:gd name="T15" fmla="*/ 15791 h 182879"/>
              <a:gd name="T16" fmla="*/ 222528 w 368300"/>
              <a:gd name="T17" fmla="*/ 19126 h 182879"/>
              <a:gd name="T18" fmla="*/ 206931 w 368300"/>
              <a:gd name="T19" fmla="*/ 23279 h 182879"/>
              <a:gd name="T20" fmla="*/ 191334 w 368300"/>
              <a:gd name="T21" fmla="*/ 28265 h 182879"/>
              <a:gd name="T22" fmla="*/ 168457 w 368300"/>
              <a:gd name="T23" fmla="*/ 34919 h 182879"/>
              <a:gd name="T24" fmla="*/ 155971 w 368300"/>
              <a:gd name="T25" fmla="*/ 39085 h 182879"/>
              <a:gd name="T26" fmla="*/ 144542 w 368300"/>
              <a:gd name="T27" fmla="*/ 42404 h 182879"/>
              <a:gd name="T28" fmla="*/ 132057 w 368300"/>
              <a:gd name="T29" fmla="*/ 46559 h 182879"/>
              <a:gd name="T30" fmla="*/ 120628 w 368300"/>
              <a:gd name="T31" fmla="*/ 50726 h 182879"/>
              <a:gd name="T32" fmla="*/ 95657 w 368300"/>
              <a:gd name="T33" fmla="*/ 59031 h 182879"/>
              <a:gd name="T34" fmla="*/ 84228 w 368300"/>
              <a:gd name="T35" fmla="*/ 64018 h 182879"/>
              <a:gd name="T36" fmla="*/ 71743 w 368300"/>
              <a:gd name="T37" fmla="*/ 68185 h 182879"/>
              <a:gd name="T38" fmla="*/ 59276 w 368300"/>
              <a:gd name="T39" fmla="*/ 73172 h 182879"/>
              <a:gd name="T40" fmla="*/ 47828 w 368300"/>
              <a:gd name="T41" fmla="*/ 78158 h 182879"/>
              <a:gd name="T42" fmla="*/ 35362 w 368300"/>
              <a:gd name="T43" fmla="*/ 83145 h 182879"/>
              <a:gd name="T44" fmla="*/ 23914 w 368300"/>
              <a:gd name="T45" fmla="*/ 88145 h 182879"/>
              <a:gd name="T46" fmla="*/ 11428 w 368300"/>
              <a:gd name="T47" fmla="*/ 93131 h 182879"/>
              <a:gd name="T48" fmla="*/ 0 w 368300"/>
              <a:gd name="T49" fmla="*/ 98118 h 182879"/>
              <a:gd name="T50" fmla="*/ 202763 w 368300"/>
              <a:gd name="T51" fmla="*/ 179609 h 182879"/>
              <a:gd name="T52" fmla="*/ 213174 w 368300"/>
              <a:gd name="T53" fmla="*/ 172957 h 182879"/>
              <a:gd name="T54" fmla="*/ 222528 w 368300"/>
              <a:gd name="T55" fmla="*/ 166303 h 182879"/>
              <a:gd name="T56" fmla="*/ 243331 w 368300"/>
              <a:gd name="T57" fmla="*/ 152996 h 182879"/>
              <a:gd name="T58" fmla="*/ 280768 w 368300"/>
              <a:gd name="T59" fmla="*/ 126383 h 182879"/>
              <a:gd name="T60" fmla="*/ 323391 w 368300"/>
              <a:gd name="T61" fmla="*/ 92297 h 182879"/>
              <a:gd name="T62" fmla="*/ 353548 w 368300"/>
              <a:gd name="T63" fmla="*/ 59866 h 182879"/>
              <a:gd name="T64" fmla="*/ 368108 w 368300"/>
              <a:gd name="T65" fmla="*/ 30765 h 182879"/>
              <a:gd name="T66" fmla="*/ 368108 w 368300"/>
              <a:gd name="T67" fmla="*/ 18293 h 182879"/>
              <a:gd name="T68" fmla="*/ 362903 w 368300"/>
              <a:gd name="T69" fmla="*/ 7487 h 182879"/>
              <a:gd name="T70" fmla="*/ 359791 w 368300"/>
              <a:gd name="T71" fmla="*/ 4983 h 182879"/>
              <a:gd name="T72" fmla="*/ 355623 w 368300"/>
              <a:gd name="T73" fmla="*/ 2490 h 182879"/>
              <a:gd name="T74" fmla="*/ 349380 w 368300"/>
              <a:gd name="T75" fmla="*/ 1665 h 182879"/>
              <a:gd name="T76" fmla="*/ 334840 w 368300"/>
              <a:gd name="T77" fmla="*/ 0 h 1828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68300" h="182879">
                <a:moveTo>
                  <a:pt x="334840" y="0"/>
                </a:moveTo>
                <a:lnTo>
                  <a:pt x="325466" y="0"/>
                </a:lnTo>
                <a:lnTo>
                  <a:pt x="315074" y="847"/>
                </a:lnTo>
                <a:lnTo>
                  <a:pt x="304682" y="2530"/>
                </a:lnTo>
                <a:lnTo>
                  <a:pt x="279712" y="5921"/>
                </a:lnTo>
                <a:lnTo>
                  <a:pt x="266208" y="9300"/>
                </a:lnTo>
                <a:lnTo>
                  <a:pt x="252685" y="11843"/>
                </a:lnTo>
                <a:lnTo>
                  <a:pt x="238125" y="16069"/>
                </a:lnTo>
                <a:lnTo>
                  <a:pt x="222528" y="19460"/>
                </a:lnTo>
                <a:lnTo>
                  <a:pt x="206931" y="23687"/>
                </a:lnTo>
                <a:lnTo>
                  <a:pt x="191334" y="28760"/>
                </a:lnTo>
                <a:lnTo>
                  <a:pt x="168457" y="35530"/>
                </a:lnTo>
                <a:lnTo>
                  <a:pt x="155971" y="39769"/>
                </a:lnTo>
                <a:lnTo>
                  <a:pt x="144542" y="43147"/>
                </a:lnTo>
                <a:lnTo>
                  <a:pt x="132057" y="47374"/>
                </a:lnTo>
                <a:lnTo>
                  <a:pt x="120628" y="51613"/>
                </a:lnTo>
                <a:lnTo>
                  <a:pt x="95657" y="60065"/>
                </a:lnTo>
                <a:lnTo>
                  <a:pt x="84228" y="65139"/>
                </a:lnTo>
                <a:lnTo>
                  <a:pt x="71743" y="69378"/>
                </a:lnTo>
                <a:lnTo>
                  <a:pt x="59276" y="74452"/>
                </a:lnTo>
                <a:lnTo>
                  <a:pt x="47828" y="79526"/>
                </a:lnTo>
                <a:lnTo>
                  <a:pt x="35362" y="84600"/>
                </a:lnTo>
                <a:lnTo>
                  <a:pt x="23914" y="89687"/>
                </a:lnTo>
                <a:lnTo>
                  <a:pt x="11428" y="94761"/>
                </a:lnTo>
                <a:lnTo>
                  <a:pt x="0" y="99835"/>
                </a:lnTo>
                <a:lnTo>
                  <a:pt x="202763" y="182752"/>
                </a:lnTo>
                <a:lnTo>
                  <a:pt x="213174" y="175983"/>
                </a:lnTo>
                <a:lnTo>
                  <a:pt x="222528" y="169213"/>
                </a:lnTo>
                <a:lnTo>
                  <a:pt x="243331" y="155674"/>
                </a:lnTo>
                <a:lnTo>
                  <a:pt x="280768" y="128595"/>
                </a:lnTo>
                <a:lnTo>
                  <a:pt x="323391" y="93913"/>
                </a:lnTo>
                <a:lnTo>
                  <a:pt x="353548" y="60913"/>
                </a:lnTo>
                <a:lnTo>
                  <a:pt x="368108" y="31304"/>
                </a:lnTo>
                <a:lnTo>
                  <a:pt x="368108" y="18613"/>
                </a:lnTo>
                <a:lnTo>
                  <a:pt x="362903" y="7617"/>
                </a:lnTo>
                <a:lnTo>
                  <a:pt x="359791" y="5073"/>
                </a:lnTo>
                <a:lnTo>
                  <a:pt x="355623" y="2530"/>
                </a:lnTo>
                <a:lnTo>
                  <a:pt x="349380" y="1695"/>
                </a:lnTo>
                <a:lnTo>
                  <a:pt x="334840"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5" name="object 17">
            <a:extLst>
              <a:ext uri="{FF2B5EF4-FFF2-40B4-BE49-F238E27FC236}">
                <a16:creationId xmlns:a16="http://schemas.microsoft.com/office/drawing/2014/main" id="{6A30C224-540C-4EBB-8493-03A330648E65}"/>
              </a:ext>
            </a:extLst>
          </p:cNvPr>
          <p:cNvSpPr>
            <a:spLocks/>
          </p:cNvSpPr>
          <p:nvPr/>
        </p:nvSpPr>
        <p:spPr bwMode="auto">
          <a:xfrm>
            <a:off x="9723438" y="5741988"/>
            <a:ext cx="80962" cy="61912"/>
          </a:xfrm>
          <a:custGeom>
            <a:avLst/>
            <a:gdLst>
              <a:gd name="T0" fmla="*/ 45994 w 81279"/>
              <a:gd name="T1" fmla="*/ 0 h 60960"/>
              <a:gd name="T2" fmla="*/ 0 w 81279"/>
              <a:gd name="T3" fmla="*/ 29637 h 60960"/>
              <a:gd name="T4" fmla="*/ 29001 w 81279"/>
              <a:gd name="T5" fmla="*/ 71123 h 60960"/>
              <a:gd name="T6" fmla="*/ 77989 w 81279"/>
              <a:gd name="T7" fmla="*/ 41501 h 60960"/>
              <a:gd name="T8" fmla="*/ 45994 w 81279"/>
              <a:gd name="T9" fmla="*/ 0 h 60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279" h="60960">
                <a:moveTo>
                  <a:pt x="47828" y="0"/>
                </a:moveTo>
                <a:lnTo>
                  <a:pt x="0" y="25382"/>
                </a:lnTo>
                <a:lnTo>
                  <a:pt x="30157" y="60913"/>
                </a:lnTo>
                <a:lnTo>
                  <a:pt x="81097" y="35543"/>
                </a:lnTo>
                <a:lnTo>
                  <a:pt x="47828"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6" name="object 18">
            <a:extLst>
              <a:ext uri="{FF2B5EF4-FFF2-40B4-BE49-F238E27FC236}">
                <a16:creationId xmlns:a16="http://schemas.microsoft.com/office/drawing/2014/main" id="{47517AA7-F344-4B36-A1BC-CDB1F2FE9048}"/>
              </a:ext>
            </a:extLst>
          </p:cNvPr>
          <p:cNvSpPr>
            <a:spLocks/>
          </p:cNvSpPr>
          <p:nvPr/>
        </p:nvSpPr>
        <p:spPr bwMode="auto">
          <a:xfrm>
            <a:off x="9559925" y="6022975"/>
            <a:ext cx="300038" cy="71438"/>
          </a:xfrm>
          <a:custGeom>
            <a:avLst/>
            <a:gdLst>
              <a:gd name="T0" fmla="*/ 230146 w 299720"/>
              <a:gd name="T1" fmla="*/ 0 h 72389"/>
              <a:gd name="T2" fmla="*/ 182856 w 299720"/>
              <a:gd name="T3" fmla="*/ 15576 h 72389"/>
              <a:gd name="T4" fmla="*/ 167093 w 299720"/>
              <a:gd name="T5" fmla="*/ 20021 h 72389"/>
              <a:gd name="T6" fmla="*/ 152376 w 299720"/>
              <a:gd name="T7" fmla="*/ 24467 h 72389"/>
              <a:gd name="T8" fmla="*/ 136614 w 299720"/>
              <a:gd name="T9" fmla="*/ 28912 h 72389"/>
              <a:gd name="T10" fmla="*/ 121899 w 299720"/>
              <a:gd name="T11" fmla="*/ 33358 h 72389"/>
              <a:gd name="T12" fmla="*/ 92488 w 299720"/>
              <a:gd name="T13" fmla="*/ 40775 h 72389"/>
              <a:gd name="T14" fmla="*/ 65155 w 299720"/>
              <a:gd name="T15" fmla="*/ 48191 h 72389"/>
              <a:gd name="T16" fmla="*/ 37840 w 299720"/>
              <a:gd name="T17" fmla="*/ 54121 h 72389"/>
              <a:gd name="T18" fmla="*/ 0 w 299720"/>
              <a:gd name="T19" fmla="*/ 60785 h 72389"/>
              <a:gd name="T20" fmla="*/ 19967 w 299720"/>
              <a:gd name="T21" fmla="*/ 62270 h 72389"/>
              <a:gd name="T22" fmla="*/ 39935 w 299720"/>
              <a:gd name="T23" fmla="*/ 63013 h 72389"/>
              <a:gd name="T24" fmla="*/ 80917 w 299720"/>
              <a:gd name="T25" fmla="*/ 63013 h 72389"/>
              <a:gd name="T26" fmla="*/ 139778 w 299720"/>
              <a:gd name="T27" fmla="*/ 59309 h 72389"/>
              <a:gd name="T28" fmla="*/ 197571 w 299720"/>
              <a:gd name="T29" fmla="*/ 51151 h 72389"/>
              <a:gd name="T30" fmla="*/ 252218 w 299720"/>
              <a:gd name="T31" fmla="*/ 40032 h 72389"/>
              <a:gd name="T32" fmla="*/ 269031 w 299720"/>
              <a:gd name="T33" fmla="*/ 36326 h 72389"/>
              <a:gd name="T34" fmla="*/ 285861 w 299720"/>
              <a:gd name="T35" fmla="*/ 31139 h 72389"/>
              <a:gd name="T36" fmla="*/ 302673 w 299720"/>
              <a:gd name="T37" fmla="*/ 26694 h 72389"/>
              <a:gd name="T38" fmla="*/ 279552 w 299720"/>
              <a:gd name="T39" fmla="*/ 26694 h 72389"/>
              <a:gd name="T40" fmla="*/ 240668 w 299720"/>
              <a:gd name="T41" fmla="*/ 15576 h 72389"/>
              <a:gd name="T42" fmla="*/ 232262 w 299720"/>
              <a:gd name="T43" fmla="*/ 5199 h 72389"/>
              <a:gd name="T44" fmla="*/ 230146 w 299720"/>
              <a:gd name="T45" fmla="*/ 1485 h 72389"/>
              <a:gd name="T46" fmla="*/ 230146 w 299720"/>
              <a:gd name="T47" fmla="*/ 0 h 7238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99720" h="72389">
                <a:moveTo>
                  <a:pt x="227718" y="0"/>
                </a:moveTo>
                <a:lnTo>
                  <a:pt x="180927" y="17778"/>
                </a:lnTo>
                <a:lnTo>
                  <a:pt x="165330" y="22852"/>
                </a:lnTo>
                <a:lnTo>
                  <a:pt x="150770" y="27926"/>
                </a:lnTo>
                <a:lnTo>
                  <a:pt x="135173" y="33000"/>
                </a:lnTo>
                <a:lnTo>
                  <a:pt x="120613" y="38074"/>
                </a:lnTo>
                <a:lnTo>
                  <a:pt x="91512" y="46539"/>
                </a:lnTo>
                <a:lnTo>
                  <a:pt x="64467" y="55004"/>
                </a:lnTo>
                <a:lnTo>
                  <a:pt x="37440" y="61774"/>
                </a:lnTo>
                <a:lnTo>
                  <a:pt x="0" y="69378"/>
                </a:lnTo>
                <a:lnTo>
                  <a:pt x="19757" y="71074"/>
                </a:lnTo>
                <a:lnTo>
                  <a:pt x="39515" y="71921"/>
                </a:lnTo>
                <a:lnTo>
                  <a:pt x="80064" y="71921"/>
                </a:lnTo>
                <a:lnTo>
                  <a:pt x="138303" y="67695"/>
                </a:lnTo>
                <a:lnTo>
                  <a:pt x="195487" y="58382"/>
                </a:lnTo>
                <a:lnTo>
                  <a:pt x="249558" y="45691"/>
                </a:lnTo>
                <a:lnTo>
                  <a:pt x="266193" y="41465"/>
                </a:lnTo>
                <a:lnTo>
                  <a:pt x="282846" y="35543"/>
                </a:lnTo>
                <a:lnTo>
                  <a:pt x="299481" y="30469"/>
                </a:lnTo>
                <a:lnTo>
                  <a:pt x="276604" y="30469"/>
                </a:lnTo>
                <a:lnTo>
                  <a:pt x="238129" y="17778"/>
                </a:lnTo>
                <a:lnTo>
                  <a:pt x="229812" y="5934"/>
                </a:lnTo>
                <a:lnTo>
                  <a:pt x="227718" y="1695"/>
                </a:lnTo>
                <a:lnTo>
                  <a:pt x="227718" y="0"/>
                </a:lnTo>
                <a:close/>
              </a:path>
            </a:pathLst>
          </a:custGeom>
          <a:solidFill>
            <a:srgbClr val="7E99B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7" name="object 19">
            <a:extLst>
              <a:ext uri="{FF2B5EF4-FFF2-40B4-BE49-F238E27FC236}">
                <a16:creationId xmlns:a16="http://schemas.microsoft.com/office/drawing/2014/main" id="{1EAC58EA-46B2-4C1B-9F85-08E27B4D688C}"/>
              </a:ext>
            </a:extLst>
          </p:cNvPr>
          <p:cNvSpPr>
            <a:spLocks/>
          </p:cNvSpPr>
          <p:nvPr/>
        </p:nvSpPr>
        <p:spPr bwMode="auto">
          <a:xfrm>
            <a:off x="10021888" y="5688014"/>
            <a:ext cx="177800" cy="128587"/>
          </a:xfrm>
          <a:custGeom>
            <a:avLst/>
            <a:gdLst>
              <a:gd name="T0" fmla="*/ 148732 w 177165"/>
              <a:gd name="T1" fmla="*/ 0 h 128904"/>
              <a:gd name="T2" fmla="*/ 139016 w 177165"/>
              <a:gd name="T3" fmla="*/ 0 h 128904"/>
              <a:gd name="T4" fmla="*/ 128248 w 177165"/>
              <a:gd name="T5" fmla="*/ 827 h 128904"/>
              <a:gd name="T6" fmla="*/ 117478 w 177165"/>
              <a:gd name="T7" fmla="*/ 2470 h 128904"/>
              <a:gd name="T8" fmla="*/ 91596 w 177165"/>
              <a:gd name="T9" fmla="*/ 5779 h 128904"/>
              <a:gd name="T10" fmla="*/ 77599 w 177165"/>
              <a:gd name="T11" fmla="*/ 9073 h 128904"/>
              <a:gd name="T12" fmla="*/ 63585 w 177165"/>
              <a:gd name="T13" fmla="*/ 11554 h 128904"/>
              <a:gd name="T14" fmla="*/ 48496 w 177165"/>
              <a:gd name="T15" fmla="*/ 15678 h 128904"/>
              <a:gd name="T16" fmla="*/ 32330 w 177165"/>
              <a:gd name="T17" fmla="*/ 18986 h 128904"/>
              <a:gd name="T18" fmla="*/ 16166 w 177165"/>
              <a:gd name="T19" fmla="*/ 23111 h 128904"/>
              <a:gd name="T20" fmla="*/ 0 w 177165"/>
              <a:gd name="T21" fmla="*/ 28060 h 128904"/>
              <a:gd name="T22" fmla="*/ 23710 w 177165"/>
              <a:gd name="T23" fmla="*/ 28888 h 128904"/>
              <a:gd name="T24" fmla="*/ 46346 w 177165"/>
              <a:gd name="T25" fmla="*/ 33839 h 128904"/>
              <a:gd name="T26" fmla="*/ 65735 w 177165"/>
              <a:gd name="T27" fmla="*/ 42925 h 128904"/>
              <a:gd name="T28" fmla="*/ 82975 w 177165"/>
              <a:gd name="T29" fmla="*/ 55309 h 128904"/>
              <a:gd name="T30" fmla="*/ 94842 w 177165"/>
              <a:gd name="T31" fmla="*/ 70159 h 128904"/>
              <a:gd name="T32" fmla="*/ 101312 w 177165"/>
              <a:gd name="T33" fmla="*/ 87506 h 128904"/>
              <a:gd name="T34" fmla="*/ 100217 w 177165"/>
              <a:gd name="T35" fmla="*/ 106481 h 128904"/>
              <a:gd name="T36" fmla="*/ 92693 w 177165"/>
              <a:gd name="T37" fmla="*/ 125468 h 128904"/>
              <a:gd name="T38" fmla="*/ 116382 w 177165"/>
              <a:gd name="T39" fmla="*/ 108133 h 128904"/>
              <a:gd name="T40" fmla="*/ 154108 w 177165"/>
              <a:gd name="T41" fmla="*/ 75123 h 128904"/>
              <a:gd name="T42" fmla="*/ 177819 w 177165"/>
              <a:gd name="T43" fmla="*/ 44580 h 128904"/>
              <a:gd name="T44" fmla="*/ 183213 w 177165"/>
              <a:gd name="T45" fmla="*/ 30543 h 128904"/>
              <a:gd name="T46" fmla="*/ 183213 w 177165"/>
              <a:gd name="T47" fmla="*/ 18160 h 128904"/>
              <a:gd name="T48" fmla="*/ 177819 w 177165"/>
              <a:gd name="T49" fmla="*/ 7432 h 128904"/>
              <a:gd name="T50" fmla="*/ 174593 w 177165"/>
              <a:gd name="T51" fmla="*/ 4953 h 128904"/>
              <a:gd name="T52" fmla="*/ 170273 w 177165"/>
              <a:gd name="T53" fmla="*/ 2470 h 128904"/>
              <a:gd name="T54" fmla="*/ 163805 w 177165"/>
              <a:gd name="T55" fmla="*/ 1655 h 128904"/>
              <a:gd name="T56" fmla="*/ 148732 w 177165"/>
              <a:gd name="T57" fmla="*/ 0 h 12890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7165" h="128904">
                <a:moveTo>
                  <a:pt x="143505" y="0"/>
                </a:moveTo>
                <a:lnTo>
                  <a:pt x="134131" y="0"/>
                </a:lnTo>
                <a:lnTo>
                  <a:pt x="123740" y="847"/>
                </a:lnTo>
                <a:lnTo>
                  <a:pt x="113348" y="2530"/>
                </a:lnTo>
                <a:lnTo>
                  <a:pt x="88377" y="5921"/>
                </a:lnTo>
                <a:lnTo>
                  <a:pt x="74874" y="9300"/>
                </a:lnTo>
                <a:lnTo>
                  <a:pt x="61351" y="11843"/>
                </a:lnTo>
                <a:lnTo>
                  <a:pt x="46791" y="16069"/>
                </a:lnTo>
                <a:lnTo>
                  <a:pt x="31194" y="19460"/>
                </a:lnTo>
                <a:lnTo>
                  <a:pt x="15597" y="23687"/>
                </a:lnTo>
                <a:lnTo>
                  <a:pt x="0" y="28760"/>
                </a:lnTo>
                <a:lnTo>
                  <a:pt x="22877" y="29608"/>
                </a:lnTo>
                <a:lnTo>
                  <a:pt x="44717" y="34682"/>
                </a:lnTo>
                <a:lnTo>
                  <a:pt x="63425" y="43995"/>
                </a:lnTo>
                <a:lnTo>
                  <a:pt x="80060" y="56687"/>
                </a:lnTo>
                <a:lnTo>
                  <a:pt x="91508" y="71908"/>
                </a:lnTo>
                <a:lnTo>
                  <a:pt x="97751" y="89687"/>
                </a:lnTo>
                <a:lnTo>
                  <a:pt x="96694" y="109135"/>
                </a:lnTo>
                <a:lnTo>
                  <a:pt x="89434" y="128595"/>
                </a:lnTo>
                <a:lnTo>
                  <a:pt x="112292" y="110830"/>
                </a:lnTo>
                <a:lnTo>
                  <a:pt x="148691" y="76995"/>
                </a:lnTo>
                <a:lnTo>
                  <a:pt x="171569" y="45691"/>
                </a:lnTo>
                <a:lnTo>
                  <a:pt x="176774" y="31304"/>
                </a:lnTo>
                <a:lnTo>
                  <a:pt x="176774" y="18613"/>
                </a:lnTo>
                <a:lnTo>
                  <a:pt x="171569" y="7617"/>
                </a:lnTo>
                <a:lnTo>
                  <a:pt x="168457" y="5073"/>
                </a:lnTo>
                <a:lnTo>
                  <a:pt x="164289" y="2530"/>
                </a:lnTo>
                <a:lnTo>
                  <a:pt x="158046" y="1695"/>
                </a:lnTo>
                <a:lnTo>
                  <a:pt x="143505" y="0"/>
                </a:lnTo>
                <a:close/>
              </a:path>
            </a:pathLst>
          </a:custGeom>
          <a:solidFill>
            <a:srgbClr val="7E99B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 name="Slide Number Placeholder 2">
            <a:extLst>
              <a:ext uri="{FF2B5EF4-FFF2-40B4-BE49-F238E27FC236}">
                <a16:creationId xmlns:a16="http://schemas.microsoft.com/office/drawing/2014/main" id="{C3133620-88F1-4371-AFE6-92404E6E84E5}"/>
              </a:ext>
            </a:extLst>
          </p:cNvPr>
          <p:cNvSpPr>
            <a:spLocks noGrp="1"/>
          </p:cNvSpPr>
          <p:nvPr>
            <p:ph type="sldNum" sz="quarter" idx="12"/>
          </p:nvPr>
        </p:nvSpPr>
        <p:spPr/>
        <p:txBody>
          <a:bodyPr/>
          <a:lstStyle/>
          <a:p>
            <a:fld id="{BF1D70A4-F7F0-4D7F-A7A8-6127ED912B67}"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hape 200">
            <a:extLst>
              <a:ext uri="{FF2B5EF4-FFF2-40B4-BE49-F238E27FC236}">
                <a16:creationId xmlns:a16="http://schemas.microsoft.com/office/drawing/2014/main" id="{CDC5CE53-6F8C-4EB7-BBCD-DF56B14C8B37}"/>
              </a:ext>
            </a:extLst>
          </p:cNvPr>
          <p:cNvSpPr txBox="1">
            <a:spLocks noGrp="1"/>
          </p:cNvSpPr>
          <p:nvPr>
            <p:ph type="title"/>
          </p:nvPr>
        </p:nvSpPr>
        <p:spPr>
          <a:xfrm>
            <a:off x="2303544" y="787630"/>
            <a:ext cx="7264662" cy="282575"/>
          </a:xfrm>
        </p:spPr>
        <p:txBody>
          <a:bodyPr vert="horz" lIns="0" tIns="0" rIns="0" bIns="0" rtlCol="0" anchor="t">
            <a:normAutofit fontScale="90000"/>
          </a:bodyPr>
          <a:lstStyle/>
          <a:p>
            <a:pPr marL="12700">
              <a:buSzPct val="25000"/>
            </a:pPr>
            <a:r>
              <a:rPr lang="vi-VN" altLang="vi-VN" sz="3600">
                <a:latin typeface="Comic Sans MS" panose="030F0702030302020204" pitchFamily="66" charset="0"/>
                <a:cs typeface="Arial" panose="020B0604020202020204" pitchFamily="34" charset="0"/>
                <a:sym typeface="Comic Sans MS" panose="030F0702030302020204" pitchFamily="66" charset="0"/>
              </a:rPr>
              <a:t>Đảm bảo chất lượng yêu cầu</a:t>
            </a:r>
            <a:endParaRPr lang="vi-VN" altLang="vi-VN">
              <a:latin typeface="Century" panose="02040604050505020304" pitchFamily="18" charset="0"/>
              <a:cs typeface="Arial" panose="020B0604020202020204" pitchFamily="34" charset="0"/>
              <a:sym typeface="Century" panose="02040604050505020304" pitchFamily="18" charset="0"/>
            </a:endParaRPr>
          </a:p>
        </p:txBody>
      </p:sp>
      <p:sp>
        <p:nvSpPr>
          <p:cNvPr id="27652" name="Shape 201">
            <a:extLst>
              <a:ext uri="{FF2B5EF4-FFF2-40B4-BE49-F238E27FC236}">
                <a16:creationId xmlns:a16="http://schemas.microsoft.com/office/drawing/2014/main" id="{898F5F8E-7B6D-4A4D-A8F4-7FFD65AE5BD7}"/>
              </a:ext>
            </a:extLst>
          </p:cNvPr>
          <p:cNvSpPr>
            <a:spLocks noGrp="1"/>
          </p:cNvSpPr>
          <p:nvPr>
            <p:ph type="sldNum" sz="quarter" idx="12"/>
          </p:nvPr>
        </p:nvSpPr>
        <p:spPr>
          <a:xfrm>
            <a:off x="9936164" y="5543551"/>
            <a:ext cx="185737" cy="1238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367775F7-D748-4B67-B81D-61473F49C170}" type="slidenum">
              <a:rPr lang="vi-VN" altLang="vi-VN">
                <a:solidFill>
                  <a:srgbClr val="800080"/>
                </a:solidFill>
                <a:latin typeface="Times New Roman" panose="02020603050405020304" pitchFamily="18" charset="0"/>
                <a:cs typeface="Times New Roman" panose="02020603050405020304" pitchFamily="18" charset="0"/>
              </a:rPr>
              <a:pPr/>
              <a:t>4</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27653" name="Shape 202">
            <a:extLst>
              <a:ext uri="{FF2B5EF4-FFF2-40B4-BE49-F238E27FC236}">
                <a16:creationId xmlns:a16="http://schemas.microsoft.com/office/drawing/2014/main" id="{306B4C27-8FF1-4E7A-B7B9-3521D9AF33D3}"/>
              </a:ext>
            </a:extLst>
          </p:cNvPr>
          <p:cNvSpPr txBox="1">
            <a:spLocks noChangeArrowheads="1"/>
          </p:cNvSpPr>
          <p:nvPr/>
        </p:nvSpPr>
        <p:spPr bwMode="auto">
          <a:xfrm>
            <a:off x="2087564" y="1870074"/>
            <a:ext cx="8010525" cy="394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571500" indent="-24130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Clr>
                <a:srgbClr val="800080"/>
              </a:buClr>
              <a:buSzPct val="70000"/>
              <a:buFont typeface="Courier New" panose="02070309020205020404" pitchFamily="49" charset="0"/>
              <a:buChar char=""/>
            </a:pPr>
            <a:r>
              <a:rPr lang="vi-VN" altLang="vi-VN" sz="1600">
                <a:solidFill>
                  <a:srgbClr val="342170"/>
                </a:solidFill>
                <a:cs typeface="Arial" panose="020B0604020202020204" pitchFamily="34" charset="0"/>
                <a:sym typeface="Arial" panose="020B0604020202020204" pitchFamily="34" charset="0"/>
              </a:rPr>
              <a:t>Những lỗi và sai lầm trong tài liệu yêu cầu</a:t>
            </a:r>
          </a:p>
          <a:p>
            <a:pPr defTabSz="914400">
              <a:lnSpc>
                <a:spcPct val="110000"/>
              </a:lnSpc>
              <a:spcBef>
                <a:spcPts val="600"/>
              </a:spcBef>
              <a:buClr>
                <a:srgbClr val="800080"/>
              </a:buClr>
              <a:buSzPct val="71000"/>
              <a:buFont typeface="Arial" panose="020B0604020202020204" pitchFamily="34" charset="0"/>
              <a:buChar char=""/>
            </a:pPr>
            <a:r>
              <a:rPr lang="vi-VN" altLang="vi-VN" sz="17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Đắt nhất, đông đảo nhất,</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bền bỉ nhất, và nguy hiểm nhất</a:t>
            </a:r>
          </a:p>
          <a:p>
            <a:pPr lvl="1" defTabSz="914400">
              <a:lnSpc>
                <a:spcPct val="110000"/>
              </a:lnSpc>
              <a:spcBef>
                <a:spcPts val="600"/>
              </a:spcBef>
              <a:buClr>
                <a:srgbClr val="800080"/>
              </a:buClr>
              <a:buSzPct val="71000"/>
              <a:buFont typeface="Arial" panose="020B0604020202020204" pitchFamily="34" charset="0"/>
              <a:buChar char="-"/>
            </a:pPr>
            <a:r>
              <a:rPr lang="vi-VN" altLang="vi-VN" sz="1400">
                <a:solidFill>
                  <a:srgbClr val="333399"/>
                </a:solidFill>
                <a:cs typeface="Arial" panose="020B0604020202020204" pitchFamily="34" charset="0"/>
                <a:sym typeface="Arial" panose="020B0604020202020204" pitchFamily="34" charset="0"/>
              </a:rPr>
              <a:t>Những kiểu khác nhau: sự lãng quên, sự chống chỉ định, sự không đầy đủ, sự mập mờ, tính không đo được, sự lộn xộn, cấu trúc kém, tối nghĩa.</a:t>
            </a:r>
          </a:p>
          <a:p>
            <a:pPr defTabSz="914400">
              <a:lnSpc>
                <a:spcPct val="110000"/>
              </a:lnSpc>
              <a:spcBef>
                <a:spcPts val="900"/>
              </a:spcBef>
              <a:buClr>
                <a:srgbClr val="800080"/>
              </a:buClr>
              <a:buSzPct val="70000"/>
              <a:buFont typeface="Courier New" panose="02070309020205020404" pitchFamily="49" charset="0"/>
              <a:buChar char=""/>
            </a:pPr>
            <a:r>
              <a:rPr lang="vi-VN" altLang="vi-VN" sz="1600">
                <a:solidFill>
                  <a:srgbClr val="342170"/>
                </a:solidFill>
                <a:cs typeface="Arial" panose="020B0604020202020204" pitchFamily="34" charset="0"/>
                <a:sym typeface="Arial" panose="020B0604020202020204" pitchFamily="34" charset="0"/>
              </a:rPr>
              <a:t>Đảm bảo chất lương công việc 1: </a:t>
            </a:r>
            <a:r>
              <a:rPr lang="vi-VN" altLang="vi-VN" sz="1600" b="1">
                <a:solidFill>
                  <a:srgbClr val="00B050"/>
                </a:solidFill>
                <a:latin typeface="Courier New" panose="02070309020205020404" pitchFamily="49" charset="0"/>
                <a:cs typeface="Courier New" panose="02070309020205020404" pitchFamily="49" charset="0"/>
                <a:sym typeface="Courier New" panose="02070309020205020404" pitchFamily="49" charset="0"/>
              </a:rPr>
              <a:t>TÌM KIẾM </a:t>
            </a:r>
            <a:r>
              <a:rPr lang="vi-VN" altLang="vi-VN" sz="1600">
                <a:solidFill>
                  <a:srgbClr val="342170"/>
                </a:solidFill>
                <a:cs typeface="Arial" panose="020B0604020202020204" pitchFamily="34" charset="0"/>
                <a:sym typeface="Arial" panose="020B0604020202020204" pitchFamily="34" charset="0"/>
              </a:rPr>
              <a:t>nhiều nhất có thể những tài liệu yêu cầu bằng ...</a:t>
            </a:r>
          </a:p>
          <a:p>
            <a:pPr lvl="1" defTabSz="914400">
              <a:spcBef>
                <a:spcPts val="800"/>
              </a:spcBef>
              <a:buClr>
                <a:srgbClr val="800080"/>
              </a:buClr>
              <a:buSzPct val="71000"/>
              <a:buFont typeface="Arial" panose="020B0604020202020204" pitchFamily="34" charset="0"/>
              <a:buChar char="-"/>
            </a:pPr>
            <a:r>
              <a:rPr lang="vi-VN" altLang="vi-VN" sz="1400">
                <a:solidFill>
                  <a:srgbClr val="333399"/>
                </a:solidFill>
                <a:cs typeface="Arial" panose="020B0604020202020204" pitchFamily="34" charset="0"/>
                <a:sym typeface="Arial" panose="020B0604020202020204" pitchFamily="34" charset="0"/>
              </a:rPr>
              <a:t>Thẩm định</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(validation):</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sự đầy đủ của những thành phần tài liệu yêu cầu có thực sự cân thiết?</a:t>
            </a:r>
          </a:p>
          <a:p>
            <a:pPr lvl="1" defTabSz="914400">
              <a:lnSpc>
                <a:spcPct val="110000"/>
              </a:lnSpc>
              <a:spcBef>
                <a:spcPts val="600"/>
              </a:spcBef>
              <a:buClr>
                <a:srgbClr val="800080"/>
              </a:buClr>
              <a:buSzPct val="71000"/>
              <a:buFont typeface="Arial" panose="020B0604020202020204" pitchFamily="34" charset="0"/>
              <a:buChar char="-"/>
            </a:pPr>
            <a:r>
              <a:rPr lang="vi-VN" altLang="vi-VN" sz="1400">
                <a:solidFill>
                  <a:srgbClr val="333399"/>
                </a:solidFill>
                <a:cs typeface="Arial" panose="020B0604020202020204" pitchFamily="34" charset="0"/>
                <a:sym typeface="Arial" panose="020B0604020202020204" pitchFamily="34" charset="0"/>
              </a:rPr>
              <a:t>Kiểm định</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(verification):</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sự hoàn thành,tính nhất quán của những thành phần tài liệu yêu cầu?</a:t>
            </a:r>
          </a:p>
          <a:p>
            <a:pPr lvl="1" defTabSz="914400">
              <a:lnSpc>
                <a:spcPct val="110000"/>
              </a:lnSpc>
              <a:spcBef>
                <a:spcPts val="600"/>
              </a:spcBef>
              <a:buClr>
                <a:srgbClr val="800080"/>
              </a:buClr>
              <a:buSzPct val="71000"/>
              <a:buFont typeface="Arial" panose="020B0604020202020204" pitchFamily="34" charset="0"/>
              <a:buChar char="-"/>
            </a:pPr>
            <a:r>
              <a:rPr lang="vi-VN" altLang="vi-VN" sz="1400">
                <a:solidFill>
                  <a:srgbClr val="333399"/>
                </a:solidFill>
                <a:cs typeface="Arial" panose="020B0604020202020204" pitchFamily="34" charset="0"/>
                <a:sym typeface="Arial" panose="020B0604020202020204" pitchFamily="34" charset="0"/>
              </a:rPr>
              <a:t>Kiểm tra để những mục tiêu khác không mập mờ, tính đo được, tính tiện lợi</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cấu trúc tốt, ...?</a:t>
            </a:r>
          </a:p>
          <a:p>
            <a:pPr defTabSz="914400">
              <a:lnSpc>
                <a:spcPct val="110000"/>
              </a:lnSpc>
              <a:spcBef>
                <a:spcPts val="900"/>
              </a:spcBef>
              <a:buClr>
                <a:srgbClr val="800080"/>
              </a:buClr>
              <a:buSzPct val="70000"/>
              <a:buFont typeface="Courier New" panose="02070309020205020404" pitchFamily="49" charset="0"/>
              <a:buChar char=""/>
            </a:pPr>
            <a:r>
              <a:rPr lang="vi-VN" altLang="vi-VN" sz="1600">
                <a:solidFill>
                  <a:srgbClr val="342170"/>
                </a:solidFill>
                <a:cs typeface="Arial" panose="020B0604020202020204" pitchFamily="34" charset="0"/>
                <a:sym typeface="Arial" panose="020B0604020202020204" pitchFamily="34" charset="0"/>
              </a:rPr>
              <a:t>Đảm bảo chất lượng công việc 2: </a:t>
            </a:r>
            <a:r>
              <a:rPr lang="vi-VN" altLang="vi-VN" sz="1600" b="1">
                <a:solidFill>
                  <a:srgbClr val="00B050"/>
                </a:solidFill>
                <a:latin typeface="Courier New" panose="02070309020205020404" pitchFamily="49" charset="0"/>
                <a:cs typeface="Courier New" panose="02070309020205020404" pitchFamily="49" charset="0"/>
                <a:sym typeface="Courier New" panose="02070309020205020404" pitchFamily="49" charset="0"/>
              </a:rPr>
              <a:t>BÁO CÁO </a:t>
            </a:r>
            <a:r>
              <a:rPr lang="vi-VN" altLang="vi-VN" sz="1600">
                <a:solidFill>
                  <a:srgbClr val="342170"/>
                </a:solidFill>
                <a:cs typeface="Arial" panose="020B0604020202020204" pitchFamily="34" charset="0"/>
                <a:sym typeface="Arial" panose="020B0604020202020204" pitchFamily="34" charset="0"/>
              </a:rPr>
              <a:t>thiếu s</a:t>
            </a:r>
            <a:r>
              <a:rPr lang="en-US" altLang="vi-VN" sz="1600">
                <a:solidFill>
                  <a:srgbClr val="342170"/>
                </a:solidFill>
                <a:cs typeface="Arial" panose="020B0604020202020204" pitchFamily="34" charset="0"/>
                <a:sym typeface="Arial" panose="020B0604020202020204" pitchFamily="34" charset="0"/>
              </a:rPr>
              <a:t>ó</a:t>
            </a:r>
            <a:r>
              <a:rPr lang="vi-VN" altLang="vi-VN" sz="1600">
                <a:solidFill>
                  <a:srgbClr val="342170"/>
                </a:solidFill>
                <a:cs typeface="Arial" panose="020B0604020202020204" pitchFamily="34" charset="0"/>
                <a:sym typeface="Arial" panose="020B0604020202020204" pitchFamily="34" charset="0"/>
              </a:rPr>
              <a:t>t, </a:t>
            </a:r>
            <a:r>
              <a:rPr lang="vi-VN" altLang="vi-VN" sz="1600" b="1">
                <a:solidFill>
                  <a:srgbClr val="00B050"/>
                </a:solidFill>
                <a:latin typeface="Courier New" panose="02070309020205020404" pitchFamily="49" charset="0"/>
                <a:cs typeface="Courier New" panose="02070309020205020404" pitchFamily="49" charset="0"/>
                <a:sym typeface="Courier New" panose="02070309020205020404" pitchFamily="49" charset="0"/>
              </a:rPr>
              <a:t>PHÂN TÍCH</a:t>
            </a:r>
            <a:r>
              <a:rPr lang="vi-VN" altLang="vi-VN" sz="1600">
                <a:solidFill>
                  <a:srgbClr val="342170"/>
                </a:solidFill>
                <a:latin typeface="Courier New" panose="02070309020205020404" pitchFamily="49" charset="0"/>
                <a:cs typeface="Courier New" panose="02070309020205020404" pitchFamily="49" charset="0"/>
                <a:sym typeface="Courier New" panose="02070309020205020404" pitchFamily="49" charset="0"/>
              </a:rPr>
              <a:t> </a:t>
            </a:r>
            <a:r>
              <a:rPr lang="vi-VN" altLang="vi-VN" sz="1600">
                <a:solidFill>
                  <a:srgbClr val="342170"/>
                </a:solidFill>
                <a:cs typeface="Arial" panose="020B0604020202020204" pitchFamily="34" charset="0"/>
                <a:sym typeface="Arial" panose="020B0604020202020204" pitchFamily="34" charset="0"/>
              </a:rPr>
              <a:t>những nguyên nhân của chúng,</a:t>
            </a:r>
            <a:r>
              <a:rPr lang="en-US" altLang="vi-VN" sz="1600">
                <a:solidFill>
                  <a:srgbClr val="342170"/>
                </a:solidFill>
                <a:cs typeface="Arial" panose="020B0604020202020204" pitchFamily="34" charset="0"/>
                <a:sym typeface="Arial" panose="020B0604020202020204" pitchFamily="34" charset="0"/>
              </a:rPr>
              <a:t> </a:t>
            </a:r>
            <a:r>
              <a:rPr lang="vi-VN" altLang="vi-VN" sz="1600" b="1">
                <a:solidFill>
                  <a:srgbClr val="00B050"/>
                </a:solidFill>
                <a:latin typeface="Courier New" panose="02070309020205020404" pitchFamily="49" charset="0"/>
                <a:cs typeface="Courier New" panose="02070309020205020404" pitchFamily="49" charset="0"/>
                <a:sym typeface="Courier New" panose="02070309020205020404" pitchFamily="49" charset="0"/>
              </a:rPr>
              <a:t>SỬA</a:t>
            </a:r>
            <a:r>
              <a:rPr lang="en-US" altLang="vi-VN" sz="1600" b="1">
                <a:solidFill>
                  <a:srgbClr val="00B050"/>
                </a:solidFill>
                <a:latin typeface="Courier New" panose="02070309020205020404" pitchFamily="49" charset="0"/>
                <a:cs typeface="Courier New" panose="02070309020205020404" pitchFamily="49" charset="0"/>
                <a:sym typeface="Courier New" panose="02070309020205020404" pitchFamily="49" charset="0"/>
              </a:rPr>
              <a:t> (KHẮC PHỤC)</a:t>
            </a:r>
            <a:r>
              <a:rPr lang="vi-VN" altLang="vi-VN" sz="1600">
                <a:solidFill>
                  <a:srgbClr val="342170"/>
                </a:solidFill>
                <a:latin typeface="Courier New" panose="02070309020205020404" pitchFamily="49" charset="0"/>
                <a:cs typeface="Courier New" panose="02070309020205020404" pitchFamily="49" charset="0"/>
                <a:sym typeface="Courier New" panose="02070309020205020404" pitchFamily="49" charset="0"/>
              </a:rPr>
              <a:t> </a:t>
            </a:r>
            <a:r>
              <a:rPr lang="vi-VN" altLang="vi-VN" sz="1600">
                <a:solidFill>
                  <a:srgbClr val="342170"/>
                </a:solidFill>
                <a:cs typeface="Arial" panose="020B0604020202020204" pitchFamily="34" charset="0"/>
                <a:sym typeface="Arial" panose="020B0604020202020204" pitchFamily="34" charset="0"/>
              </a:rPr>
              <a:t>chúng</a:t>
            </a:r>
            <a:r>
              <a:rPr lang="en-US" altLang="vi-VN" sz="1600">
                <a:solidFill>
                  <a:srgbClr val="342170"/>
                </a:solidFill>
                <a:cs typeface="Arial" panose="020B0604020202020204" pitchFamily="34" charset="0"/>
                <a:sym typeface="Arial" panose="020B0604020202020204" pitchFamily="34" charset="0"/>
              </a:rPr>
              <a:t>.</a:t>
            </a:r>
            <a:endParaRPr lang="vi-VN" altLang="vi-VN" sz="1600">
              <a:solidFill>
                <a:srgbClr val="342170"/>
              </a:solidFill>
              <a:cs typeface="Arial" panose="020B0604020202020204" pitchFamily="34" charset="0"/>
              <a:sym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54D461C-EFB6-4A86-80CE-A3B3A481DE8B}"/>
                  </a:ext>
                </a:extLst>
              </p14:cNvPr>
              <p14:cNvContentPartPr/>
              <p14:nvPr/>
            </p14:nvContentPartPr>
            <p14:xfrm>
              <a:off x="2119320" y="673200"/>
              <a:ext cx="9691200" cy="4702320"/>
            </p14:xfrm>
          </p:contentPart>
        </mc:Choice>
        <mc:Fallback>
          <p:pic>
            <p:nvPicPr>
              <p:cNvPr id="2" name="Ink 1">
                <a:extLst>
                  <a:ext uri="{FF2B5EF4-FFF2-40B4-BE49-F238E27FC236}">
                    <a16:creationId xmlns:a16="http://schemas.microsoft.com/office/drawing/2014/main" id="{E54D461C-EFB6-4A86-80CE-A3B3A481DE8B}"/>
                  </a:ext>
                </a:extLst>
              </p:cNvPr>
              <p:cNvPicPr/>
              <p:nvPr/>
            </p:nvPicPr>
            <p:blipFill>
              <a:blip r:embed="rId4"/>
              <a:stretch>
                <a:fillRect/>
              </a:stretch>
            </p:blipFill>
            <p:spPr>
              <a:xfrm>
                <a:off x="2109960" y="663840"/>
                <a:ext cx="9709920" cy="472104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object 2">
            <a:extLst>
              <a:ext uri="{FF2B5EF4-FFF2-40B4-BE49-F238E27FC236}">
                <a16:creationId xmlns:a16="http://schemas.microsoft.com/office/drawing/2014/main" id="{290C49B2-2F1F-494E-B208-24BCBA780A25}"/>
              </a:ext>
            </a:extLst>
          </p:cNvPr>
          <p:cNvSpPr txBox="1">
            <a:spLocks noChangeArrowheads="1"/>
          </p:cNvSpPr>
          <p:nvPr/>
        </p:nvSpPr>
        <p:spPr bwMode="auto">
          <a:xfrm>
            <a:off x="3271839" y="504826"/>
            <a:ext cx="66944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tabLst>
                <a:tab pos="2871788" algn="l"/>
              </a:tabLst>
              <a:defRPr>
                <a:solidFill>
                  <a:schemeClr val="bg1"/>
                </a:solidFill>
                <a:latin typeface="Arial" panose="020B0604020202020204" pitchFamily="34" charset="0"/>
                <a:cs typeface="Source Han Sans CN Regular" charset="0"/>
              </a:defRPr>
            </a:lvl1pPr>
            <a:lvl2pPr>
              <a:tabLst>
                <a:tab pos="2871788" algn="l"/>
              </a:tabLst>
              <a:defRPr>
                <a:solidFill>
                  <a:schemeClr val="bg1"/>
                </a:solidFill>
                <a:latin typeface="Arial" panose="020B0604020202020204" pitchFamily="34" charset="0"/>
                <a:cs typeface="Source Han Sans CN Regular" charset="0"/>
              </a:defRPr>
            </a:lvl2pPr>
            <a:lvl3pPr>
              <a:tabLst>
                <a:tab pos="2871788" algn="l"/>
              </a:tabLst>
              <a:defRPr>
                <a:solidFill>
                  <a:schemeClr val="bg1"/>
                </a:solidFill>
                <a:latin typeface="Arial" panose="020B0604020202020204" pitchFamily="34" charset="0"/>
                <a:cs typeface="Source Han Sans CN Regular" charset="0"/>
              </a:defRPr>
            </a:lvl3pPr>
            <a:lvl4pPr>
              <a:tabLst>
                <a:tab pos="2871788" algn="l"/>
              </a:tabLst>
              <a:defRPr>
                <a:solidFill>
                  <a:schemeClr val="bg1"/>
                </a:solidFill>
                <a:latin typeface="Arial" panose="020B0604020202020204" pitchFamily="34" charset="0"/>
                <a:cs typeface="Source Han Sans CN Regular" charset="0"/>
              </a:defRPr>
            </a:lvl4pPr>
            <a:lvl5pPr>
              <a:tabLst>
                <a:tab pos="2871788"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2871788"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2871788"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2871788"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2871788" algn="l"/>
              </a:tabLs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2800">
                <a:solidFill>
                  <a:srgbClr val="CC0000"/>
                </a:solidFill>
                <a:latin typeface="Comic Sans MS" panose="030F0702030302020204" pitchFamily="66" charset="0"/>
              </a:rPr>
              <a:t>Mô hình kiểm tra: thế mạnh &amp; hạn chế</a:t>
            </a:r>
            <a:endParaRPr lang="en-US" altLang="en-US" sz="2800">
              <a:latin typeface="Comic Sans MS" panose="030F0702030302020204" pitchFamily="66" charset="0"/>
            </a:endParaRPr>
          </a:p>
        </p:txBody>
      </p:sp>
      <p:sp>
        <p:nvSpPr>
          <p:cNvPr id="101379" name="object 3">
            <a:extLst>
              <a:ext uri="{FF2B5EF4-FFF2-40B4-BE49-F238E27FC236}">
                <a16:creationId xmlns:a16="http://schemas.microsoft.com/office/drawing/2014/main" id="{A665CC11-5948-4E02-8460-1751815B6C93}"/>
              </a:ext>
            </a:extLst>
          </p:cNvPr>
          <p:cNvSpPr txBox="1">
            <a:spLocks noChangeArrowheads="1"/>
          </p:cNvSpPr>
          <p:nvPr/>
        </p:nvSpPr>
        <p:spPr bwMode="auto">
          <a:xfrm>
            <a:off x="1879601" y="1296989"/>
            <a:ext cx="8989504" cy="472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lnSpc>
                <a:spcPct val="110000"/>
              </a:lnSpc>
              <a:spcBef>
                <a:spcPts val="1100"/>
              </a:spcBef>
              <a:buClr>
                <a:srgbClr val="000000"/>
              </a:buClr>
              <a:buSzPct val="100000"/>
              <a:buFont typeface="Times New Roman" panose="02020603050405020304" pitchFamily="18" charset="0"/>
              <a:tabLst>
                <a:tab pos="434975"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434975"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434975"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434975"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Hoàn toàn tự động kiểm tra</a:t>
            </a:r>
          </a:p>
          <a:p>
            <a:pPr eaLnBrk="1" hangingPunct="1">
              <a:lnSpc>
                <a:spcPct val="100000"/>
              </a:lnSpc>
              <a:spcBef>
                <a:spcPct val="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Tìm kiếm đầy đủ </a:t>
            </a:r>
            <a:r>
              <a:rPr lang="en-US" altLang="en-US">
                <a:solidFill>
                  <a:srgbClr val="800080"/>
                </a:solidFill>
                <a:latin typeface="Comic Sans MS" panose="030F0702030302020204" pitchFamily="66" charset="0"/>
              </a:rPr>
              <a:t>=&gt; </a:t>
            </a:r>
            <a:r>
              <a:rPr lang="en-US" altLang="en-US">
                <a:solidFill>
                  <a:srgbClr val="35216F"/>
                </a:solidFill>
                <a:latin typeface="Comic Sans MS" panose="030F0702030302020204" pitchFamily="66" charset="0"/>
              </a:rPr>
              <a:t>sai sót không thể bỏ qua</a:t>
            </a:r>
            <a:endParaRPr lang="en-US" altLang="en-US">
              <a:solidFill>
                <a:schemeClr val="bg1"/>
              </a:solidFill>
              <a:latin typeface="Comic Sans MS" panose="030F0702030302020204" pitchFamily="66" charset="0"/>
            </a:endParaRPr>
          </a:p>
          <a:p>
            <a:pPr>
              <a:lnSpc>
                <a:spcPts val="2638"/>
              </a:lnSpc>
              <a:spcBef>
                <a:spcPts val="1438"/>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Ngược lại</a:t>
            </a:r>
            <a:r>
              <a:rPr lang="en-US" altLang="en-US">
                <a:solidFill>
                  <a:srgbClr val="35216F"/>
                </a:solidFill>
                <a:latin typeface="Comic Sans MS" panose="030F0702030302020204" pitchFamily="66" charset="0"/>
              </a:rPr>
              <a:t> dấu vết có thể tiết lộ tinh tế lỗi, khó có thể phát hiện ra</a:t>
            </a:r>
          </a:p>
          <a:p>
            <a:pPr>
              <a:lnSpc>
                <a:spcPts val="2638"/>
              </a:lnSpc>
              <a:spcBef>
                <a:spcPts val="1438"/>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Kết nối tự nhiên sinh động để theo dõi trực quan</a:t>
            </a:r>
            <a:endParaRPr lang="en-US" altLang="en-US">
              <a:solidFill>
                <a:schemeClr val="bg1"/>
              </a:solidFill>
              <a:latin typeface="Comic Sans MS" panose="030F0702030302020204" pitchFamily="66" charset="0"/>
            </a:endParaRPr>
          </a:p>
          <a:p>
            <a:pPr>
              <a:lnSpc>
                <a:spcPct val="100000"/>
              </a:lnSpc>
              <a:spcBef>
                <a:spcPts val="115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Ngày càng được sử dụng trong các dự án quan trọng</a:t>
            </a:r>
            <a:endParaRPr lang="en-US" altLang="en-US">
              <a:solidFill>
                <a:schemeClr val="bg1"/>
              </a:solidFill>
              <a:latin typeface="Comic Sans MS" panose="030F0702030302020204" pitchFamily="66" charset="0"/>
            </a:endParaRPr>
          </a:p>
          <a:p>
            <a:pPr>
              <a:lnSpc>
                <a:spcPct val="100000"/>
              </a:lnSpc>
              <a:spcBef>
                <a:spcPts val="115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Tổ hợp trong trạng thái nhanh chóng sẽ bị nghẽn</a:t>
            </a:r>
            <a:endParaRPr lang="en-US" altLang="en-US">
              <a:solidFill>
                <a:schemeClr val="bg1"/>
              </a:solidFill>
              <a:latin typeface="Comic Sans MS" panose="030F0702030302020204" pitchFamily="66" charset="0"/>
            </a:endParaRPr>
          </a:p>
          <a:p>
            <a:pPr>
              <a:lnSpc>
                <a:spcPct val="100000"/>
              </a:lnSpc>
              <a:spcBef>
                <a:spcPts val="113"/>
              </a:spcBef>
            </a:pPr>
            <a:r>
              <a:rPr lang="en-US" altLang="en-US">
                <a:solidFill>
                  <a:srgbClr val="800080"/>
                </a:solidFill>
                <a:latin typeface="Comic Sans MS" panose="030F0702030302020204" pitchFamily="66" charset="0"/>
              </a:rPr>
              <a:t>=&gt;	</a:t>
            </a:r>
            <a:r>
              <a:rPr lang="en-US" altLang="en-US">
                <a:solidFill>
                  <a:srgbClr val="35216F"/>
                </a:solidFill>
                <a:latin typeface="Comic Sans MS" panose="030F0702030302020204" pitchFamily="66" charset="0"/>
              </a:rPr>
              <a:t>Hiện tại không sử dụng trong các hệ thống lớn</a:t>
            </a:r>
            <a:endParaRPr lang="en-US" altLang="en-US">
              <a:solidFill>
                <a:schemeClr val="bg1"/>
              </a:solidFill>
              <a:latin typeface="Comic Sans MS" panose="030F0702030302020204" pitchFamily="66" charset="0"/>
            </a:endParaRPr>
          </a:p>
          <a:p>
            <a:pPr>
              <a:lnSpc>
                <a:spcPct val="100000"/>
              </a:lnSpc>
              <a:spcBef>
                <a:spcPts val="738"/>
              </a:spcBef>
              <a:buFont typeface="Wingdings" panose="05000000000000000000" pitchFamily="2" charset="2"/>
              <a:buChar char="F"/>
            </a:pPr>
            <a:r>
              <a:rPr lang="vi-VN" altLang="en-US" sz="2000">
                <a:solidFill>
                  <a:srgbClr val="009999"/>
                </a:solidFill>
                <a:latin typeface="Comic Sans MS" panose="030F0702030302020204" pitchFamily="66" charset="0"/>
              </a:rPr>
              <a:t>Được giải quyết bằng cách kiểm tra mô hình giới hạn, sử dụng trừu tượng</a:t>
            </a:r>
            <a:r>
              <a:rPr lang="en-US" altLang="en-US" sz="2000">
                <a:solidFill>
                  <a:srgbClr val="009999"/>
                </a:solidFill>
                <a:latin typeface="Comic Sans MS" panose="030F0702030302020204" pitchFamily="66" charset="0"/>
              </a:rPr>
              <a:t>  </a:t>
            </a:r>
            <a:r>
              <a:rPr lang="en-US" altLang="en-US" sz="2000">
                <a:solidFill>
                  <a:srgbClr val="800080"/>
                </a:solidFill>
                <a:latin typeface="Comic Sans MS" panose="030F0702030302020204" pitchFamily="66" charset="0"/>
              </a:rPr>
              <a:t>=&gt;	</a:t>
            </a:r>
            <a:r>
              <a:rPr lang="en-US" altLang="en-US" sz="2000">
                <a:solidFill>
                  <a:srgbClr val="009999"/>
                </a:solidFill>
                <a:latin typeface="Comic Sans MS" panose="030F0702030302020204" pitchFamily="66" charset="0"/>
              </a:rPr>
              <a:t>Mất tính chính xác, đầy đủ</a:t>
            </a:r>
          </a:p>
          <a:p>
            <a:pPr>
              <a:lnSpc>
                <a:spcPct val="100000"/>
              </a:lnSpc>
              <a:spcBef>
                <a:spcPts val="738"/>
              </a:spcBef>
              <a:buFont typeface="Wingdings" panose="05000000000000000000" pitchFamily="2" charset="2"/>
              <a:buChar char="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vi-VN" altLang="en-US">
                <a:solidFill>
                  <a:srgbClr val="35216F"/>
                </a:solidFill>
                <a:latin typeface="Comic Sans MS" panose="030F0702030302020204" pitchFamily="66" charset="0"/>
              </a:rPr>
              <a:t>Phản đối ngược lại có thể phức tạp, khó hiểu</a:t>
            </a:r>
            <a:endParaRPr lang="en-US" altLang="en-US">
              <a:solidFill>
                <a:srgbClr val="35216F"/>
              </a:solidFill>
              <a:latin typeface="Comic Sans MS" panose="030F0702030302020204" pitchFamily="66" charset="0"/>
            </a:endParaRPr>
          </a:p>
          <a:p>
            <a:pPr>
              <a:lnSpc>
                <a:spcPct val="100000"/>
              </a:lnSpc>
              <a:spcBef>
                <a:spcPts val="738"/>
              </a:spcBef>
              <a:buFont typeface="Wingdings" panose="05000000000000000000" pitchFamily="2" charset="2"/>
              <a:buChar char="F"/>
            </a:pPr>
            <a:r>
              <a:rPr lang="en-US" altLang="en-US" sz="2000">
                <a:solidFill>
                  <a:srgbClr val="800080"/>
                </a:solidFill>
                <a:latin typeface="Comic Sans MS" panose="030F0702030302020204" pitchFamily="66" charset="0"/>
              </a:rPr>
              <a:t>–	</a:t>
            </a:r>
            <a:r>
              <a:rPr lang="en-US" altLang="en-US" sz="2000">
                <a:solidFill>
                  <a:srgbClr val="009999"/>
                </a:solidFill>
                <a:latin typeface="Comic Sans MS" panose="030F0702030302020204" pitchFamily="66" charset="0"/>
              </a:rPr>
              <a:t>Cho thấy triệu chứng lỗi, không gây ra</a:t>
            </a:r>
            <a:endParaRPr lang="en-US" altLang="en-US" sz="2000">
              <a:solidFill>
                <a:schemeClr val="bg1"/>
              </a:solidFill>
              <a:latin typeface="Comic Sans MS" panose="030F0702030302020204" pitchFamily="66" charset="0"/>
            </a:endParaRPr>
          </a:p>
        </p:txBody>
      </p:sp>
      <p:sp>
        <p:nvSpPr>
          <p:cNvPr id="101380" name="object 4">
            <a:extLst>
              <a:ext uri="{FF2B5EF4-FFF2-40B4-BE49-F238E27FC236}">
                <a16:creationId xmlns:a16="http://schemas.microsoft.com/office/drawing/2014/main" id="{8CBA1047-8276-41D2-B074-E6C58A0A2C40}"/>
              </a:ext>
            </a:extLst>
          </p:cNvPr>
          <p:cNvSpPr>
            <a:spLocks noChangeArrowheads="1"/>
          </p:cNvSpPr>
          <p:nvPr/>
        </p:nvSpPr>
        <p:spPr bwMode="auto">
          <a:xfrm>
            <a:off x="10063163" y="5610226"/>
            <a:ext cx="501650" cy="8874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1381" name="object 5">
            <a:extLst>
              <a:ext uri="{FF2B5EF4-FFF2-40B4-BE49-F238E27FC236}">
                <a16:creationId xmlns:a16="http://schemas.microsoft.com/office/drawing/2014/main" id="{566C9BBE-3F05-4989-A451-899146DF0F9B}"/>
              </a:ext>
            </a:extLst>
          </p:cNvPr>
          <p:cNvSpPr>
            <a:spLocks noChangeArrowheads="1"/>
          </p:cNvSpPr>
          <p:nvPr/>
        </p:nvSpPr>
        <p:spPr bwMode="auto">
          <a:xfrm>
            <a:off x="1827213" y="187326"/>
            <a:ext cx="855662" cy="8540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1382" name="object 6">
            <a:extLst>
              <a:ext uri="{FF2B5EF4-FFF2-40B4-BE49-F238E27FC236}">
                <a16:creationId xmlns:a16="http://schemas.microsoft.com/office/drawing/2014/main" id="{E7C36B70-4C5F-432C-96ED-E6AD86E00306}"/>
              </a:ext>
            </a:extLst>
          </p:cNvPr>
          <p:cNvSpPr>
            <a:spLocks noChangeArrowheads="1"/>
          </p:cNvSpPr>
          <p:nvPr/>
        </p:nvSpPr>
        <p:spPr bwMode="auto">
          <a:xfrm>
            <a:off x="9813926" y="1222376"/>
            <a:ext cx="650875" cy="8413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 name="Slide Number Placeholder 1">
            <a:extLst>
              <a:ext uri="{FF2B5EF4-FFF2-40B4-BE49-F238E27FC236}">
                <a16:creationId xmlns:a16="http://schemas.microsoft.com/office/drawing/2014/main" id="{F261D4CA-1D60-4A62-B828-FF98EABEEA98}"/>
              </a:ext>
            </a:extLst>
          </p:cNvPr>
          <p:cNvSpPr>
            <a:spLocks noGrp="1"/>
          </p:cNvSpPr>
          <p:nvPr>
            <p:ph type="sldNum" sz="quarter" idx="12"/>
          </p:nvPr>
        </p:nvSpPr>
        <p:spPr/>
        <p:txBody>
          <a:bodyPr/>
          <a:lstStyle/>
          <a:p>
            <a:fld id="{BF1D70A4-F7F0-4D7F-A7A8-6127ED912B67}"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object 2">
            <a:extLst>
              <a:ext uri="{FF2B5EF4-FFF2-40B4-BE49-F238E27FC236}">
                <a16:creationId xmlns:a16="http://schemas.microsoft.com/office/drawing/2014/main" id="{DAB0E77E-5B26-422A-AAD7-415C1A18AF2E}"/>
              </a:ext>
            </a:extLst>
          </p:cNvPr>
          <p:cNvSpPr>
            <a:spLocks noGrp="1"/>
          </p:cNvSpPr>
          <p:nvPr>
            <p:ph type="title"/>
          </p:nvPr>
        </p:nvSpPr>
        <p:spPr>
          <a:xfrm>
            <a:off x="1828801" y="423864"/>
            <a:ext cx="8651875" cy="369887"/>
          </a:xfrm>
        </p:spPr>
        <p:txBody>
          <a:bodyPr vert="horz" lIns="0" tIns="0" rIns="0" bIns="0" rtlCol="0" anchor="t">
            <a:spAutoFit/>
          </a:bodyPr>
          <a:lstStyle/>
          <a:p>
            <a:pPr marL="1711325" indent="-1333500"/>
            <a:r>
              <a:rPr lang="en-US" altLang="en-US" sz="2400">
                <a:latin typeface="Comic Sans MS" panose="030F0702030302020204" pitchFamily="66" charset="0"/>
              </a:rPr>
              <a:t>Xác định tính chất suy diễn: Chứng minh định lý</a:t>
            </a:r>
          </a:p>
        </p:txBody>
      </p:sp>
      <p:sp>
        <p:nvSpPr>
          <p:cNvPr id="103427" name="object 3">
            <a:extLst>
              <a:ext uri="{FF2B5EF4-FFF2-40B4-BE49-F238E27FC236}">
                <a16:creationId xmlns:a16="http://schemas.microsoft.com/office/drawing/2014/main" id="{69B52ED5-731F-4B96-9124-8636880438BF}"/>
              </a:ext>
            </a:extLst>
          </p:cNvPr>
          <p:cNvSpPr>
            <a:spLocks noGrp="1"/>
          </p:cNvSpPr>
          <p:nvPr>
            <p:ph type="body" idx="1"/>
          </p:nvPr>
        </p:nvSpPr>
        <p:spPr>
          <a:xfrm>
            <a:off x="1658938" y="1546226"/>
            <a:ext cx="8750300" cy="2344231"/>
          </a:xfrm>
        </p:spPr>
        <p:txBody>
          <a:bodyPr vert="horz" lIns="0" tIns="0" rIns="0" bIns="0" rtlCol="0">
            <a:spAutoFit/>
          </a:bodyPr>
          <a:lstStyle/>
          <a:p>
            <a:pPr marL="538163">
              <a:buClr>
                <a:srgbClr val="800080"/>
              </a:buClr>
              <a:buSzPct val="68000"/>
              <a:buFont typeface="Wingdings" panose="05000000000000000000" pitchFamily="2" charset="2"/>
              <a:buChar char=""/>
              <a:tabLst>
                <a:tab pos="538163" algn="l"/>
              </a:tabLst>
            </a:pPr>
            <a:r>
              <a:rPr lang="en-US" altLang="en-US"/>
              <a:t>Tạo mới khẳng định ("định lý") từ các định lý</a:t>
            </a:r>
            <a:endParaRPr lang="en-US" altLang="en-US" sz="2000"/>
          </a:p>
          <a:p>
            <a:pPr marL="939800" lvl="1">
              <a:spcBef>
                <a:spcPts val="775"/>
              </a:spcBef>
              <a:buClr>
                <a:srgbClr val="800080"/>
              </a:buClr>
              <a:buFont typeface="Comic Sans MS" panose="030F0702030302020204" pitchFamily="66" charset="0"/>
              <a:buChar char="–"/>
              <a:tabLst>
                <a:tab pos="538163" algn="l"/>
              </a:tabLst>
            </a:pPr>
            <a:r>
              <a:rPr lang="vi-VN" altLang="en-US" sz="2000">
                <a:solidFill>
                  <a:srgbClr val="009999"/>
                </a:solidFill>
                <a:latin typeface="Comic Sans MS" panose="030F0702030302020204" pitchFamily="66" charset="0"/>
              </a:rPr>
              <a:t>bằng cách áp dụng các quy tắc suy luận từ logic cơ bản</a:t>
            </a:r>
            <a:endParaRPr lang="en-US" altLang="en-US" sz="2000">
              <a:latin typeface="Comic Sans MS" panose="030F0702030302020204" pitchFamily="66" charset="0"/>
            </a:endParaRPr>
          </a:p>
          <a:p>
            <a:pPr marL="538163">
              <a:spcBef>
                <a:spcPts val="1338"/>
              </a:spcBef>
              <a:buClr>
                <a:srgbClr val="800080"/>
              </a:buClr>
              <a:buSzPct val="68000"/>
              <a:buFont typeface="Wingdings" panose="05000000000000000000" pitchFamily="2" charset="2"/>
              <a:buChar char=""/>
              <a:tabLst>
                <a:tab pos="538163" algn="l"/>
              </a:tabLst>
            </a:pPr>
            <a:r>
              <a:rPr lang="en-US" altLang="en-US"/>
              <a:t>Để hiển thị các kết quả hợp lý của số kỹ thuật, chỉ ra mâu thuẫn</a:t>
            </a:r>
          </a:p>
          <a:p>
            <a:pPr marL="538163">
              <a:spcBef>
                <a:spcPts val="1338"/>
              </a:spcBef>
              <a:buClr>
                <a:srgbClr val="800080"/>
              </a:buClr>
              <a:buSzPct val="68000"/>
              <a:buFont typeface="Wingdings" panose="05000000000000000000" pitchFamily="2" charset="2"/>
              <a:buChar char=""/>
              <a:tabLst>
                <a:tab pos="538163" algn="l"/>
              </a:tabLst>
            </a:pPr>
            <a:r>
              <a:rPr lang="en-US" altLang="en-US"/>
              <a:t>Tương tác chung</a:t>
            </a:r>
          </a:p>
          <a:p>
            <a:pPr marL="939800" lvl="1">
              <a:spcBef>
                <a:spcPts val="600"/>
              </a:spcBef>
              <a:buClr>
                <a:srgbClr val="800080"/>
              </a:buClr>
              <a:buFont typeface="Comic Sans MS" panose="030F0702030302020204" pitchFamily="66" charset="0"/>
              <a:buChar char="–"/>
              <a:tabLst>
                <a:tab pos="538163" algn="l"/>
              </a:tabLst>
            </a:pPr>
            <a:r>
              <a:rPr lang="en-US" altLang="en-US" sz="2000">
                <a:solidFill>
                  <a:srgbClr val="009999"/>
                </a:solidFill>
                <a:latin typeface="Comic Sans MS" panose="030F0702030302020204" pitchFamily="66" charset="0"/>
              </a:rPr>
              <a:t>cung cấp, chấp nhận hoặc từ chối các bổ đề</a:t>
            </a:r>
          </a:p>
          <a:p>
            <a:pPr marL="939800" lvl="1">
              <a:spcBef>
                <a:spcPts val="600"/>
              </a:spcBef>
              <a:buClr>
                <a:srgbClr val="800080"/>
              </a:buClr>
              <a:buFont typeface="Comic Sans MS" panose="030F0702030302020204" pitchFamily="66" charset="0"/>
              <a:buChar char="–"/>
              <a:tabLst>
                <a:tab pos="538163" algn="l"/>
              </a:tabLst>
            </a:pPr>
            <a:r>
              <a:rPr lang="en-US" altLang="en-US" sz="2000">
                <a:solidFill>
                  <a:srgbClr val="009999"/>
                </a:solidFill>
                <a:latin typeface="Comic Sans MS" panose="030F0702030302020204" pitchFamily="66" charset="0"/>
              </a:rPr>
              <a:t>Gợi ý các bằng chứng chiến lược</a:t>
            </a:r>
            <a:endParaRPr lang="en-US" altLang="en-US" sz="2000">
              <a:latin typeface="Comic Sans MS" panose="030F0702030302020204" pitchFamily="66" charset="0"/>
            </a:endParaRPr>
          </a:p>
        </p:txBody>
      </p:sp>
      <p:sp>
        <p:nvSpPr>
          <p:cNvPr id="103428" name="object 4">
            <a:extLst>
              <a:ext uri="{FF2B5EF4-FFF2-40B4-BE49-F238E27FC236}">
                <a16:creationId xmlns:a16="http://schemas.microsoft.com/office/drawing/2014/main" id="{A9864001-3EE7-417B-A210-1B2E5F7B28B8}"/>
              </a:ext>
            </a:extLst>
          </p:cNvPr>
          <p:cNvSpPr>
            <a:spLocks noChangeArrowheads="1"/>
          </p:cNvSpPr>
          <p:nvPr/>
        </p:nvSpPr>
        <p:spPr bwMode="auto">
          <a:xfrm>
            <a:off x="1827214" y="185739"/>
            <a:ext cx="714375" cy="714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3429" name="object 5">
            <a:extLst>
              <a:ext uri="{FF2B5EF4-FFF2-40B4-BE49-F238E27FC236}">
                <a16:creationId xmlns:a16="http://schemas.microsoft.com/office/drawing/2014/main" id="{ED6703FD-A532-4724-A29A-2B73F09BE62C}"/>
              </a:ext>
            </a:extLst>
          </p:cNvPr>
          <p:cNvSpPr>
            <a:spLocks/>
          </p:cNvSpPr>
          <p:nvPr/>
        </p:nvSpPr>
        <p:spPr bwMode="auto">
          <a:xfrm>
            <a:off x="4435475" y="5368925"/>
            <a:ext cx="533400" cy="381000"/>
          </a:xfrm>
          <a:custGeom>
            <a:avLst/>
            <a:gdLst>
              <a:gd name="T0" fmla="*/ 400050 w 533400"/>
              <a:gd name="T1" fmla="*/ 0 h 381000"/>
              <a:gd name="T2" fmla="*/ 400050 w 533400"/>
              <a:gd name="T3" fmla="*/ 95250 h 381000"/>
              <a:gd name="T4" fmla="*/ 0 w 533400"/>
              <a:gd name="T5" fmla="*/ 95250 h 381000"/>
              <a:gd name="T6" fmla="*/ 0 w 533400"/>
              <a:gd name="T7" fmla="*/ 285750 h 381000"/>
              <a:gd name="T8" fmla="*/ 400050 w 533400"/>
              <a:gd name="T9" fmla="*/ 285750 h 381000"/>
              <a:gd name="T10" fmla="*/ 400050 w 533400"/>
              <a:gd name="T11" fmla="*/ 381000 h 381000"/>
              <a:gd name="T12" fmla="*/ 533400 w 533400"/>
              <a:gd name="T13" fmla="*/ 190500 h 381000"/>
              <a:gd name="T14" fmla="*/ 400050 w 533400"/>
              <a:gd name="T15" fmla="*/ 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3400" h="381000">
                <a:moveTo>
                  <a:pt x="400050" y="0"/>
                </a:moveTo>
                <a:lnTo>
                  <a:pt x="400050" y="95250"/>
                </a:lnTo>
                <a:lnTo>
                  <a:pt x="0" y="95250"/>
                </a:lnTo>
                <a:lnTo>
                  <a:pt x="0" y="285750"/>
                </a:lnTo>
                <a:lnTo>
                  <a:pt x="400050" y="285750"/>
                </a:lnTo>
                <a:lnTo>
                  <a:pt x="400050" y="381000"/>
                </a:lnTo>
                <a:lnTo>
                  <a:pt x="533400" y="190500"/>
                </a:lnTo>
                <a:lnTo>
                  <a:pt x="40005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0" name="object 6">
            <a:extLst>
              <a:ext uri="{FF2B5EF4-FFF2-40B4-BE49-F238E27FC236}">
                <a16:creationId xmlns:a16="http://schemas.microsoft.com/office/drawing/2014/main" id="{5EE4E75A-2058-47E4-A666-B3D49D0D20B4}"/>
              </a:ext>
            </a:extLst>
          </p:cNvPr>
          <p:cNvSpPr>
            <a:spLocks/>
          </p:cNvSpPr>
          <p:nvPr/>
        </p:nvSpPr>
        <p:spPr bwMode="auto">
          <a:xfrm>
            <a:off x="4435475" y="5368925"/>
            <a:ext cx="533400" cy="381000"/>
          </a:xfrm>
          <a:custGeom>
            <a:avLst/>
            <a:gdLst>
              <a:gd name="T0" fmla="*/ 0 w 533400"/>
              <a:gd name="T1" fmla="*/ 95250 h 381000"/>
              <a:gd name="T2" fmla="*/ 400050 w 533400"/>
              <a:gd name="T3" fmla="*/ 95250 h 381000"/>
              <a:gd name="T4" fmla="*/ 400050 w 533400"/>
              <a:gd name="T5" fmla="*/ 0 h 381000"/>
              <a:gd name="T6" fmla="*/ 533400 w 533400"/>
              <a:gd name="T7" fmla="*/ 190500 h 381000"/>
              <a:gd name="T8" fmla="*/ 400050 w 533400"/>
              <a:gd name="T9" fmla="*/ 381000 h 381000"/>
              <a:gd name="T10" fmla="*/ 400050 w 533400"/>
              <a:gd name="T11" fmla="*/ 285750 h 381000"/>
              <a:gd name="T12" fmla="*/ 0 w 533400"/>
              <a:gd name="T13" fmla="*/ 285750 h 381000"/>
              <a:gd name="T14" fmla="*/ 0 w 5334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3400" h="381000">
                <a:moveTo>
                  <a:pt x="0" y="95250"/>
                </a:moveTo>
                <a:lnTo>
                  <a:pt x="400050" y="95250"/>
                </a:lnTo>
                <a:lnTo>
                  <a:pt x="400050" y="0"/>
                </a:lnTo>
                <a:lnTo>
                  <a:pt x="533400" y="190500"/>
                </a:lnTo>
                <a:lnTo>
                  <a:pt x="400050" y="381000"/>
                </a:lnTo>
                <a:lnTo>
                  <a:pt x="400050" y="285750"/>
                </a:lnTo>
                <a:lnTo>
                  <a:pt x="0" y="285750"/>
                </a:lnTo>
                <a:lnTo>
                  <a:pt x="0" y="95250"/>
                </a:lnTo>
                <a:close/>
              </a:path>
            </a:pathLst>
          </a:cu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431" name="object 7">
            <a:extLst>
              <a:ext uri="{FF2B5EF4-FFF2-40B4-BE49-F238E27FC236}">
                <a16:creationId xmlns:a16="http://schemas.microsoft.com/office/drawing/2014/main" id="{3A50114B-0BA4-4A86-98E6-EA0A3A2774A9}"/>
              </a:ext>
            </a:extLst>
          </p:cNvPr>
          <p:cNvSpPr>
            <a:spLocks/>
          </p:cNvSpPr>
          <p:nvPr/>
        </p:nvSpPr>
        <p:spPr bwMode="auto">
          <a:xfrm>
            <a:off x="8589963" y="5356225"/>
            <a:ext cx="533400" cy="381000"/>
          </a:xfrm>
          <a:custGeom>
            <a:avLst/>
            <a:gdLst>
              <a:gd name="T0" fmla="*/ 400050 w 533400"/>
              <a:gd name="T1" fmla="*/ 0 h 381000"/>
              <a:gd name="T2" fmla="*/ 400050 w 533400"/>
              <a:gd name="T3" fmla="*/ 95250 h 381000"/>
              <a:gd name="T4" fmla="*/ 0 w 533400"/>
              <a:gd name="T5" fmla="*/ 95250 h 381000"/>
              <a:gd name="T6" fmla="*/ 0 w 533400"/>
              <a:gd name="T7" fmla="*/ 285750 h 381000"/>
              <a:gd name="T8" fmla="*/ 400050 w 533400"/>
              <a:gd name="T9" fmla="*/ 285750 h 381000"/>
              <a:gd name="T10" fmla="*/ 400050 w 533400"/>
              <a:gd name="T11" fmla="*/ 381000 h 381000"/>
              <a:gd name="T12" fmla="*/ 533400 w 533400"/>
              <a:gd name="T13" fmla="*/ 190500 h 381000"/>
              <a:gd name="T14" fmla="*/ 400050 w 533400"/>
              <a:gd name="T15" fmla="*/ 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3400" h="381000">
                <a:moveTo>
                  <a:pt x="400050" y="0"/>
                </a:moveTo>
                <a:lnTo>
                  <a:pt x="400050" y="95250"/>
                </a:lnTo>
                <a:lnTo>
                  <a:pt x="0" y="95250"/>
                </a:lnTo>
                <a:lnTo>
                  <a:pt x="0" y="285750"/>
                </a:lnTo>
                <a:lnTo>
                  <a:pt x="400050" y="285750"/>
                </a:lnTo>
                <a:lnTo>
                  <a:pt x="400050" y="381000"/>
                </a:lnTo>
                <a:lnTo>
                  <a:pt x="533400" y="190500"/>
                </a:lnTo>
                <a:lnTo>
                  <a:pt x="40005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2" name="object 8">
            <a:extLst>
              <a:ext uri="{FF2B5EF4-FFF2-40B4-BE49-F238E27FC236}">
                <a16:creationId xmlns:a16="http://schemas.microsoft.com/office/drawing/2014/main" id="{F9AA80F9-909B-4717-A185-81FBBC0FF8E6}"/>
              </a:ext>
            </a:extLst>
          </p:cNvPr>
          <p:cNvSpPr>
            <a:spLocks/>
          </p:cNvSpPr>
          <p:nvPr/>
        </p:nvSpPr>
        <p:spPr bwMode="auto">
          <a:xfrm>
            <a:off x="8589963" y="5356225"/>
            <a:ext cx="533400" cy="381000"/>
          </a:xfrm>
          <a:custGeom>
            <a:avLst/>
            <a:gdLst>
              <a:gd name="T0" fmla="*/ 0 w 533400"/>
              <a:gd name="T1" fmla="*/ 95250 h 381000"/>
              <a:gd name="T2" fmla="*/ 400050 w 533400"/>
              <a:gd name="T3" fmla="*/ 95250 h 381000"/>
              <a:gd name="T4" fmla="*/ 400050 w 533400"/>
              <a:gd name="T5" fmla="*/ 0 h 381000"/>
              <a:gd name="T6" fmla="*/ 533400 w 533400"/>
              <a:gd name="T7" fmla="*/ 190500 h 381000"/>
              <a:gd name="T8" fmla="*/ 400050 w 533400"/>
              <a:gd name="T9" fmla="*/ 381000 h 381000"/>
              <a:gd name="T10" fmla="*/ 400050 w 533400"/>
              <a:gd name="T11" fmla="*/ 285750 h 381000"/>
              <a:gd name="T12" fmla="*/ 0 w 533400"/>
              <a:gd name="T13" fmla="*/ 285750 h 381000"/>
              <a:gd name="T14" fmla="*/ 0 w 5334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3400" h="381000">
                <a:moveTo>
                  <a:pt x="0" y="95250"/>
                </a:moveTo>
                <a:lnTo>
                  <a:pt x="400050" y="95250"/>
                </a:lnTo>
                <a:lnTo>
                  <a:pt x="400050" y="0"/>
                </a:lnTo>
                <a:lnTo>
                  <a:pt x="533400" y="190500"/>
                </a:lnTo>
                <a:lnTo>
                  <a:pt x="400050" y="381000"/>
                </a:lnTo>
                <a:lnTo>
                  <a:pt x="400050" y="285750"/>
                </a:lnTo>
                <a:lnTo>
                  <a:pt x="0" y="285750"/>
                </a:lnTo>
                <a:lnTo>
                  <a:pt x="0" y="95250"/>
                </a:lnTo>
                <a:close/>
              </a:path>
            </a:pathLst>
          </a:cu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433" name="object 9">
            <a:extLst>
              <a:ext uri="{FF2B5EF4-FFF2-40B4-BE49-F238E27FC236}">
                <a16:creationId xmlns:a16="http://schemas.microsoft.com/office/drawing/2014/main" id="{BA33D1B0-D8C9-46F7-854F-7E9AC4911D66}"/>
              </a:ext>
            </a:extLst>
          </p:cNvPr>
          <p:cNvSpPr>
            <a:spLocks/>
          </p:cNvSpPr>
          <p:nvPr/>
        </p:nvSpPr>
        <p:spPr bwMode="auto">
          <a:xfrm>
            <a:off x="5254625" y="4968875"/>
            <a:ext cx="2457450" cy="1314450"/>
          </a:xfrm>
          <a:custGeom>
            <a:avLst/>
            <a:gdLst>
              <a:gd name="T0" fmla="*/ 0 w 2457450"/>
              <a:gd name="T1" fmla="*/ 1314450 h 1314450"/>
              <a:gd name="T2" fmla="*/ 2457450 w 2457450"/>
              <a:gd name="T3" fmla="*/ 1314450 h 1314450"/>
              <a:gd name="T4" fmla="*/ 2457450 w 2457450"/>
              <a:gd name="T5" fmla="*/ 0 h 1314450"/>
              <a:gd name="T6" fmla="*/ 0 w 2457450"/>
              <a:gd name="T7" fmla="*/ 0 h 1314450"/>
              <a:gd name="T8" fmla="*/ 0 w 2457450"/>
              <a:gd name="T9" fmla="*/ 1314450 h 1314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7450" h="1314450">
                <a:moveTo>
                  <a:pt x="0" y="1314450"/>
                </a:moveTo>
                <a:lnTo>
                  <a:pt x="2457450" y="1314450"/>
                </a:lnTo>
                <a:lnTo>
                  <a:pt x="2457450" y="0"/>
                </a:lnTo>
                <a:lnTo>
                  <a:pt x="0" y="0"/>
                </a:lnTo>
                <a:lnTo>
                  <a:pt x="0" y="131445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4" name="object 10">
            <a:extLst>
              <a:ext uri="{FF2B5EF4-FFF2-40B4-BE49-F238E27FC236}">
                <a16:creationId xmlns:a16="http://schemas.microsoft.com/office/drawing/2014/main" id="{261A9C7B-CA70-417A-AB3F-2CE471D63CF7}"/>
              </a:ext>
            </a:extLst>
          </p:cNvPr>
          <p:cNvSpPr>
            <a:spLocks/>
          </p:cNvSpPr>
          <p:nvPr/>
        </p:nvSpPr>
        <p:spPr bwMode="auto">
          <a:xfrm>
            <a:off x="7712075" y="4530725"/>
            <a:ext cx="438150" cy="1752600"/>
          </a:xfrm>
          <a:custGeom>
            <a:avLst/>
            <a:gdLst>
              <a:gd name="T0" fmla="*/ 438150 w 438150"/>
              <a:gd name="T1" fmla="*/ 0 h 1752600"/>
              <a:gd name="T2" fmla="*/ 0 w 438150"/>
              <a:gd name="T3" fmla="*/ 438150 h 1752600"/>
              <a:gd name="T4" fmla="*/ 0 w 438150"/>
              <a:gd name="T5" fmla="*/ 1752600 h 1752600"/>
              <a:gd name="T6" fmla="*/ 438150 w 438150"/>
              <a:gd name="T7" fmla="*/ 1314450 h 1752600"/>
              <a:gd name="T8" fmla="*/ 438150 w 438150"/>
              <a:gd name="T9" fmla="*/ 0 h 175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8150" h="1752600">
                <a:moveTo>
                  <a:pt x="438150" y="0"/>
                </a:moveTo>
                <a:lnTo>
                  <a:pt x="0" y="438150"/>
                </a:lnTo>
                <a:lnTo>
                  <a:pt x="0" y="1752600"/>
                </a:lnTo>
                <a:lnTo>
                  <a:pt x="438150" y="1314450"/>
                </a:lnTo>
                <a:lnTo>
                  <a:pt x="438150" y="0"/>
                </a:lnTo>
                <a:close/>
              </a:path>
            </a:pathLst>
          </a:custGeom>
          <a:solidFill>
            <a:srgbClr val="2B1B5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5" name="object 11">
            <a:extLst>
              <a:ext uri="{FF2B5EF4-FFF2-40B4-BE49-F238E27FC236}">
                <a16:creationId xmlns:a16="http://schemas.microsoft.com/office/drawing/2014/main" id="{0F2BF67D-C158-424D-A812-16933E8138DC}"/>
              </a:ext>
            </a:extLst>
          </p:cNvPr>
          <p:cNvSpPr>
            <a:spLocks/>
          </p:cNvSpPr>
          <p:nvPr/>
        </p:nvSpPr>
        <p:spPr bwMode="auto">
          <a:xfrm>
            <a:off x="5254625" y="4530725"/>
            <a:ext cx="2895600" cy="438150"/>
          </a:xfrm>
          <a:custGeom>
            <a:avLst/>
            <a:gdLst>
              <a:gd name="T0" fmla="*/ 2895600 w 2895600"/>
              <a:gd name="T1" fmla="*/ 0 h 438150"/>
              <a:gd name="T2" fmla="*/ 438150 w 2895600"/>
              <a:gd name="T3" fmla="*/ 0 h 438150"/>
              <a:gd name="T4" fmla="*/ 0 w 2895600"/>
              <a:gd name="T5" fmla="*/ 438150 h 438150"/>
              <a:gd name="T6" fmla="*/ 2457450 w 2895600"/>
              <a:gd name="T7" fmla="*/ 438150 h 438150"/>
              <a:gd name="T8" fmla="*/ 2895600 w 2895600"/>
              <a:gd name="T9" fmla="*/ 0 h 4381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5600" h="438150">
                <a:moveTo>
                  <a:pt x="2895600" y="0"/>
                </a:moveTo>
                <a:lnTo>
                  <a:pt x="438150" y="0"/>
                </a:lnTo>
                <a:lnTo>
                  <a:pt x="0" y="438150"/>
                </a:lnTo>
                <a:lnTo>
                  <a:pt x="2457450" y="438150"/>
                </a:lnTo>
                <a:lnTo>
                  <a:pt x="2895600" y="0"/>
                </a:lnTo>
                <a:close/>
              </a:path>
            </a:pathLst>
          </a:custGeom>
          <a:solidFill>
            <a:srgbClr val="5D4D8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6" name="object 12">
            <a:extLst>
              <a:ext uri="{FF2B5EF4-FFF2-40B4-BE49-F238E27FC236}">
                <a16:creationId xmlns:a16="http://schemas.microsoft.com/office/drawing/2014/main" id="{08F470C8-C213-40A5-8187-D2D0B4EDAA76}"/>
              </a:ext>
            </a:extLst>
          </p:cNvPr>
          <p:cNvSpPr>
            <a:spLocks/>
          </p:cNvSpPr>
          <p:nvPr/>
        </p:nvSpPr>
        <p:spPr bwMode="auto">
          <a:xfrm>
            <a:off x="6702425" y="4987925"/>
            <a:ext cx="381000" cy="457200"/>
          </a:xfrm>
          <a:custGeom>
            <a:avLst/>
            <a:gdLst>
              <a:gd name="T0" fmla="*/ 0 w 381000"/>
              <a:gd name="T1" fmla="*/ 457200 h 457200"/>
              <a:gd name="T2" fmla="*/ 381000 w 381000"/>
              <a:gd name="T3" fmla="*/ 457200 h 457200"/>
              <a:gd name="T4" fmla="*/ 381000 w 381000"/>
              <a:gd name="T5" fmla="*/ 0 h 457200"/>
              <a:gd name="T6" fmla="*/ 0 w 381000"/>
              <a:gd name="T7" fmla="*/ 0 h 457200"/>
              <a:gd name="T8" fmla="*/ 0 w 3810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0" h="457200">
                <a:moveTo>
                  <a:pt x="0" y="457200"/>
                </a:moveTo>
                <a:lnTo>
                  <a:pt x="381000" y="457200"/>
                </a:lnTo>
                <a:lnTo>
                  <a:pt x="381000"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7" name="object 13">
            <a:extLst>
              <a:ext uri="{FF2B5EF4-FFF2-40B4-BE49-F238E27FC236}">
                <a16:creationId xmlns:a16="http://schemas.microsoft.com/office/drawing/2014/main" id="{6466C5C1-4FD9-4311-AF67-84281D584A5B}"/>
              </a:ext>
            </a:extLst>
          </p:cNvPr>
          <p:cNvSpPr>
            <a:spLocks noChangeArrowheads="1"/>
          </p:cNvSpPr>
          <p:nvPr/>
        </p:nvSpPr>
        <p:spPr bwMode="auto">
          <a:xfrm>
            <a:off x="6604000" y="4933951"/>
            <a:ext cx="604838" cy="50006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38" name="object 14">
            <a:extLst>
              <a:ext uri="{FF2B5EF4-FFF2-40B4-BE49-F238E27FC236}">
                <a16:creationId xmlns:a16="http://schemas.microsoft.com/office/drawing/2014/main" id="{D8F0D4DD-2734-4080-A6B8-545F2668303C}"/>
              </a:ext>
            </a:extLst>
          </p:cNvPr>
          <p:cNvSpPr>
            <a:spLocks noChangeArrowheads="1"/>
          </p:cNvSpPr>
          <p:nvPr/>
        </p:nvSpPr>
        <p:spPr bwMode="auto">
          <a:xfrm>
            <a:off x="6800850" y="4933951"/>
            <a:ext cx="484188"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39" name="object 15">
            <a:extLst>
              <a:ext uri="{FF2B5EF4-FFF2-40B4-BE49-F238E27FC236}">
                <a16:creationId xmlns:a16="http://schemas.microsoft.com/office/drawing/2014/main" id="{FD96428D-4967-49AF-8028-68C6D80DC593}"/>
              </a:ext>
            </a:extLst>
          </p:cNvPr>
          <p:cNvSpPr>
            <a:spLocks/>
          </p:cNvSpPr>
          <p:nvPr/>
        </p:nvSpPr>
        <p:spPr bwMode="auto">
          <a:xfrm>
            <a:off x="6337301" y="5064125"/>
            <a:ext cx="277813" cy="457200"/>
          </a:xfrm>
          <a:custGeom>
            <a:avLst/>
            <a:gdLst>
              <a:gd name="T0" fmla="*/ 0 w 278129"/>
              <a:gd name="T1" fmla="*/ 457200 h 457200"/>
              <a:gd name="T2" fmla="*/ 274672 w 278129"/>
              <a:gd name="T3" fmla="*/ 457200 h 457200"/>
              <a:gd name="T4" fmla="*/ 274672 w 278129"/>
              <a:gd name="T5" fmla="*/ 0 h 457200"/>
              <a:gd name="T6" fmla="*/ 0 w 278129"/>
              <a:gd name="T7" fmla="*/ 0 h 457200"/>
              <a:gd name="T8" fmla="*/ 0 w 278129"/>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129" h="457200">
                <a:moveTo>
                  <a:pt x="0" y="457200"/>
                </a:moveTo>
                <a:lnTo>
                  <a:pt x="277812" y="457200"/>
                </a:lnTo>
                <a:lnTo>
                  <a:pt x="277812"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40" name="object 16">
            <a:extLst>
              <a:ext uri="{FF2B5EF4-FFF2-40B4-BE49-F238E27FC236}">
                <a16:creationId xmlns:a16="http://schemas.microsoft.com/office/drawing/2014/main" id="{8D9B4616-923F-4309-BB58-A2860C51511A}"/>
              </a:ext>
            </a:extLst>
          </p:cNvPr>
          <p:cNvSpPr>
            <a:spLocks noChangeArrowheads="1"/>
          </p:cNvSpPr>
          <p:nvPr/>
        </p:nvSpPr>
        <p:spPr bwMode="auto">
          <a:xfrm>
            <a:off x="6146801" y="5010151"/>
            <a:ext cx="593725" cy="5000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1" name="object 17">
            <a:extLst>
              <a:ext uri="{FF2B5EF4-FFF2-40B4-BE49-F238E27FC236}">
                <a16:creationId xmlns:a16="http://schemas.microsoft.com/office/drawing/2014/main" id="{451BAE1A-EC71-4C0A-9E29-65F050868DF2}"/>
              </a:ext>
            </a:extLst>
          </p:cNvPr>
          <p:cNvSpPr>
            <a:spLocks noChangeArrowheads="1"/>
          </p:cNvSpPr>
          <p:nvPr/>
        </p:nvSpPr>
        <p:spPr bwMode="auto">
          <a:xfrm>
            <a:off x="6332539" y="50101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2" name="object 18">
            <a:extLst>
              <a:ext uri="{FF2B5EF4-FFF2-40B4-BE49-F238E27FC236}">
                <a16:creationId xmlns:a16="http://schemas.microsoft.com/office/drawing/2014/main" id="{A1518FCF-C52C-4B8F-AD62-D5F2B6E99393}"/>
              </a:ext>
            </a:extLst>
          </p:cNvPr>
          <p:cNvSpPr>
            <a:spLocks/>
          </p:cNvSpPr>
          <p:nvPr/>
        </p:nvSpPr>
        <p:spPr bwMode="auto">
          <a:xfrm>
            <a:off x="5988051" y="5805488"/>
            <a:ext cx="334963" cy="457200"/>
          </a:xfrm>
          <a:custGeom>
            <a:avLst/>
            <a:gdLst>
              <a:gd name="T0" fmla="*/ 0 w 335279"/>
              <a:gd name="T1" fmla="*/ 457200 h 457200"/>
              <a:gd name="T2" fmla="*/ 331818 w 335279"/>
              <a:gd name="T3" fmla="*/ 457200 h 457200"/>
              <a:gd name="T4" fmla="*/ 331818 w 335279"/>
              <a:gd name="T5" fmla="*/ 0 h 457200"/>
              <a:gd name="T6" fmla="*/ 0 w 335279"/>
              <a:gd name="T7" fmla="*/ 0 h 457200"/>
              <a:gd name="T8" fmla="*/ 0 w 335279"/>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279" h="457200">
                <a:moveTo>
                  <a:pt x="0" y="457200"/>
                </a:moveTo>
                <a:lnTo>
                  <a:pt x="334962" y="457200"/>
                </a:lnTo>
                <a:lnTo>
                  <a:pt x="334962"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43" name="object 19">
            <a:extLst>
              <a:ext uri="{FF2B5EF4-FFF2-40B4-BE49-F238E27FC236}">
                <a16:creationId xmlns:a16="http://schemas.microsoft.com/office/drawing/2014/main" id="{3E420833-FA68-49D3-BF6E-C67562AAB77F}"/>
              </a:ext>
            </a:extLst>
          </p:cNvPr>
          <p:cNvSpPr>
            <a:spLocks noChangeArrowheads="1"/>
          </p:cNvSpPr>
          <p:nvPr/>
        </p:nvSpPr>
        <p:spPr bwMode="auto">
          <a:xfrm>
            <a:off x="5888039" y="5749925"/>
            <a:ext cx="561975" cy="503238"/>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4" name="object 20">
            <a:extLst>
              <a:ext uri="{FF2B5EF4-FFF2-40B4-BE49-F238E27FC236}">
                <a16:creationId xmlns:a16="http://schemas.microsoft.com/office/drawing/2014/main" id="{5AA7E797-5D48-4680-9FD6-0F68EC14C07D}"/>
              </a:ext>
            </a:extLst>
          </p:cNvPr>
          <p:cNvSpPr>
            <a:spLocks noChangeArrowheads="1"/>
          </p:cNvSpPr>
          <p:nvPr/>
        </p:nvSpPr>
        <p:spPr bwMode="auto">
          <a:xfrm>
            <a:off x="6040438" y="5756275"/>
            <a:ext cx="493712" cy="496888"/>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5" name="object 21">
            <a:extLst>
              <a:ext uri="{FF2B5EF4-FFF2-40B4-BE49-F238E27FC236}">
                <a16:creationId xmlns:a16="http://schemas.microsoft.com/office/drawing/2014/main" id="{5AD25BCC-9619-44EB-BC7C-426278A802A3}"/>
              </a:ext>
            </a:extLst>
          </p:cNvPr>
          <p:cNvSpPr>
            <a:spLocks/>
          </p:cNvSpPr>
          <p:nvPr/>
        </p:nvSpPr>
        <p:spPr bwMode="auto">
          <a:xfrm>
            <a:off x="6430963" y="5810251"/>
            <a:ext cx="411162" cy="396875"/>
          </a:xfrm>
          <a:custGeom>
            <a:avLst/>
            <a:gdLst>
              <a:gd name="T0" fmla="*/ 0 w 411479"/>
              <a:gd name="T1" fmla="*/ 396875 h 396875"/>
              <a:gd name="T2" fmla="*/ 408004 w 411479"/>
              <a:gd name="T3" fmla="*/ 396875 h 396875"/>
              <a:gd name="T4" fmla="*/ 408004 w 411479"/>
              <a:gd name="T5" fmla="*/ 0 h 396875"/>
              <a:gd name="T6" fmla="*/ 0 w 411479"/>
              <a:gd name="T7" fmla="*/ 0 h 396875"/>
              <a:gd name="T8" fmla="*/ 0 w 411479"/>
              <a:gd name="T9" fmla="*/ 396875 h 396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1479" h="396875">
                <a:moveTo>
                  <a:pt x="0" y="396875"/>
                </a:moveTo>
                <a:lnTo>
                  <a:pt x="411162" y="396875"/>
                </a:lnTo>
                <a:lnTo>
                  <a:pt x="411162" y="0"/>
                </a:lnTo>
                <a:lnTo>
                  <a:pt x="0" y="0"/>
                </a:lnTo>
                <a:lnTo>
                  <a:pt x="0" y="396875"/>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46" name="object 22">
            <a:extLst>
              <a:ext uri="{FF2B5EF4-FFF2-40B4-BE49-F238E27FC236}">
                <a16:creationId xmlns:a16="http://schemas.microsoft.com/office/drawing/2014/main" id="{C98B1BB5-6AA1-45A3-A32F-60C10E6D46B4}"/>
              </a:ext>
            </a:extLst>
          </p:cNvPr>
          <p:cNvSpPr>
            <a:spLocks noChangeArrowheads="1"/>
          </p:cNvSpPr>
          <p:nvPr/>
        </p:nvSpPr>
        <p:spPr bwMode="auto">
          <a:xfrm>
            <a:off x="6362700" y="5772150"/>
            <a:ext cx="571500" cy="420688"/>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7" name="object 23">
            <a:extLst>
              <a:ext uri="{FF2B5EF4-FFF2-40B4-BE49-F238E27FC236}">
                <a16:creationId xmlns:a16="http://schemas.microsoft.com/office/drawing/2014/main" id="{5658D135-2EC4-4476-AD92-C8DCCED5B396}"/>
              </a:ext>
            </a:extLst>
          </p:cNvPr>
          <p:cNvSpPr>
            <a:spLocks noChangeArrowheads="1"/>
          </p:cNvSpPr>
          <p:nvPr/>
        </p:nvSpPr>
        <p:spPr bwMode="auto">
          <a:xfrm>
            <a:off x="6589714" y="5772150"/>
            <a:ext cx="598487" cy="420688"/>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8" name="object 24">
            <a:extLst>
              <a:ext uri="{FF2B5EF4-FFF2-40B4-BE49-F238E27FC236}">
                <a16:creationId xmlns:a16="http://schemas.microsoft.com/office/drawing/2014/main" id="{3F0F04BB-B4E1-4211-8F7D-9988DD59FF9C}"/>
              </a:ext>
            </a:extLst>
          </p:cNvPr>
          <p:cNvSpPr>
            <a:spLocks/>
          </p:cNvSpPr>
          <p:nvPr/>
        </p:nvSpPr>
        <p:spPr bwMode="auto">
          <a:xfrm>
            <a:off x="6321425" y="5445125"/>
            <a:ext cx="350838" cy="457200"/>
          </a:xfrm>
          <a:custGeom>
            <a:avLst/>
            <a:gdLst>
              <a:gd name="T0" fmla="*/ 0 w 351154"/>
              <a:gd name="T1" fmla="*/ 457200 h 457200"/>
              <a:gd name="T2" fmla="*/ 347693 w 351154"/>
              <a:gd name="T3" fmla="*/ 457200 h 457200"/>
              <a:gd name="T4" fmla="*/ 347693 w 351154"/>
              <a:gd name="T5" fmla="*/ 0 h 457200"/>
              <a:gd name="T6" fmla="*/ 0 w 351154"/>
              <a:gd name="T7" fmla="*/ 0 h 457200"/>
              <a:gd name="T8" fmla="*/ 0 w 351154"/>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154" h="457200">
                <a:moveTo>
                  <a:pt x="0" y="457200"/>
                </a:moveTo>
                <a:lnTo>
                  <a:pt x="350837" y="457200"/>
                </a:lnTo>
                <a:lnTo>
                  <a:pt x="350837"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49" name="object 25">
            <a:extLst>
              <a:ext uri="{FF2B5EF4-FFF2-40B4-BE49-F238E27FC236}">
                <a16:creationId xmlns:a16="http://schemas.microsoft.com/office/drawing/2014/main" id="{A09ED2E5-A554-4020-93ED-D82C15A1D2A8}"/>
              </a:ext>
            </a:extLst>
          </p:cNvPr>
          <p:cNvSpPr>
            <a:spLocks noChangeArrowheads="1"/>
          </p:cNvSpPr>
          <p:nvPr/>
        </p:nvSpPr>
        <p:spPr bwMode="auto">
          <a:xfrm>
            <a:off x="6223001" y="5391151"/>
            <a:ext cx="576263" cy="500063"/>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0" name="object 26">
            <a:extLst>
              <a:ext uri="{FF2B5EF4-FFF2-40B4-BE49-F238E27FC236}">
                <a16:creationId xmlns:a16="http://schemas.microsoft.com/office/drawing/2014/main" id="{7380D80B-DFD4-4C34-91D1-91EF12B53958}"/>
              </a:ext>
            </a:extLst>
          </p:cNvPr>
          <p:cNvSpPr>
            <a:spLocks noChangeArrowheads="1"/>
          </p:cNvSpPr>
          <p:nvPr/>
        </p:nvSpPr>
        <p:spPr bwMode="auto">
          <a:xfrm>
            <a:off x="6389689" y="5391151"/>
            <a:ext cx="485775"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1" name="object 27">
            <a:extLst>
              <a:ext uri="{FF2B5EF4-FFF2-40B4-BE49-F238E27FC236}">
                <a16:creationId xmlns:a16="http://schemas.microsoft.com/office/drawing/2014/main" id="{DFEB06CA-1035-462E-ABA1-9D5FBFB50705}"/>
              </a:ext>
            </a:extLst>
          </p:cNvPr>
          <p:cNvSpPr>
            <a:spLocks/>
          </p:cNvSpPr>
          <p:nvPr/>
        </p:nvSpPr>
        <p:spPr bwMode="auto">
          <a:xfrm>
            <a:off x="6778626" y="5597525"/>
            <a:ext cx="549275" cy="457200"/>
          </a:xfrm>
          <a:custGeom>
            <a:avLst/>
            <a:gdLst>
              <a:gd name="T0" fmla="*/ 0 w 549275"/>
              <a:gd name="T1" fmla="*/ 457200 h 457200"/>
              <a:gd name="T2" fmla="*/ 549275 w 549275"/>
              <a:gd name="T3" fmla="*/ 457200 h 457200"/>
              <a:gd name="T4" fmla="*/ 549275 w 549275"/>
              <a:gd name="T5" fmla="*/ 0 h 457200"/>
              <a:gd name="T6" fmla="*/ 0 w 549275"/>
              <a:gd name="T7" fmla="*/ 0 h 457200"/>
              <a:gd name="T8" fmla="*/ 0 w 549275"/>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9275" h="457200">
                <a:moveTo>
                  <a:pt x="0" y="457200"/>
                </a:moveTo>
                <a:lnTo>
                  <a:pt x="549275" y="457200"/>
                </a:lnTo>
                <a:lnTo>
                  <a:pt x="549275"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52" name="object 28">
            <a:extLst>
              <a:ext uri="{FF2B5EF4-FFF2-40B4-BE49-F238E27FC236}">
                <a16:creationId xmlns:a16="http://schemas.microsoft.com/office/drawing/2014/main" id="{02337C04-5181-4B00-BC7E-9BC044D43D00}"/>
              </a:ext>
            </a:extLst>
          </p:cNvPr>
          <p:cNvSpPr>
            <a:spLocks noChangeArrowheads="1"/>
          </p:cNvSpPr>
          <p:nvPr/>
        </p:nvSpPr>
        <p:spPr bwMode="auto">
          <a:xfrm>
            <a:off x="6680201" y="5543551"/>
            <a:ext cx="708025" cy="500063"/>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3" name="object 29">
            <a:extLst>
              <a:ext uri="{FF2B5EF4-FFF2-40B4-BE49-F238E27FC236}">
                <a16:creationId xmlns:a16="http://schemas.microsoft.com/office/drawing/2014/main" id="{BBBBD108-A060-4070-A147-7EB7CD48BEA0}"/>
              </a:ext>
            </a:extLst>
          </p:cNvPr>
          <p:cNvSpPr>
            <a:spLocks noChangeArrowheads="1"/>
          </p:cNvSpPr>
          <p:nvPr/>
        </p:nvSpPr>
        <p:spPr bwMode="auto">
          <a:xfrm>
            <a:off x="6980239" y="55435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4" name="object 30">
            <a:extLst>
              <a:ext uri="{FF2B5EF4-FFF2-40B4-BE49-F238E27FC236}">
                <a16:creationId xmlns:a16="http://schemas.microsoft.com/office/drawing/2014/main" id="{D4EA0800-51F3-444C-BF09-EED225B69903}"/>
              </a:ext>
            </a:extLst>
          </p:cNvPr>
          <p:cNvSpPr>
            <a:spLocks/>
          </p:cNvSpPr>
          <p:nvPr/>
        </p:nvSpPr>
        <p:spPr bwMode="auto">
          <a:xfrm>
            <a:off x="5788025" y="5521325"/>
            <a:ext cx="368300" cy="381000"/>
          </a:xfrm>
          <a:custGeom>
            <a:avLst/>
            <a:gdLst>
              <a:gd name="T0" fmla="*/ 0 w 368300"/>
              <a:gd name="T1" fmla="*/ 381000 h 381000"/>
              <a:gd name="T2" fmla="*/ 368300 w 368300"/>
              <a:gd name="T3" fmla="*/ 381000 h 381000"/>
              <a:gd name="T4" fmla="*/ 368300 w 368300"/>
              <a:gd name="T5" fmla="*/ 0 h 381000"/>
              <a:gd name="T6" fmla="*/ 0 w 368300"/>
              <a:gd name="T7" fmla="*/ 0 h 381000"/>
              <a:gd name="T8" fmla="*/ 0 w 368300"/>
              <a:gd name="T9" fmla="*/ 381000 h 381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300" h="381000">
                <a:moveTo>
                  <a:pt x="0" y="381000"/>
                </a:moveTo>
                <a:lnTo>
                  <a:pt x="368300" y="381000"/>
                </a:lnTo>
                <a:lnTo>
                  <a:pt x="368300" y="0"/>
                </a:lnTo>
                <a:lnTo>
                  <a:pt x="0" y="0"/>
                </a:lnTo>
                <a:lnTo>
                  <a:pt x="0" y="3810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55" name="object 31">
            <a:extLst>
              <a:ext uri="{FF2B5EF4-FFF2-40B4-BE49-F238E27FC236}">
                <a16:creationId xmlns:a16="http://schemas.microsoft.com/office/drawing/2014/main" id="{29E0C1F8-3834-4F86-ACB0-4D45477B54DC}"/>
              </a:ext>
            </a:extLst>
          </p:cNvPr>
          <p:cNvSpPr>
            <a:spLocks noChangeArrowheads="1"/>
          </p:cNvSpPr>
          <p:nvPr/>
        </p:nvSpPr>
        <p:spPr bwMode="auto">
          <a:xfrm>
            <a:off x="5689600" y="5391151"/>
            <a:ext cx="592138" cy="500063"/>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6" name="object 32">
            <a:extLst>
              <a:ext uri="{FF2B5EF4-FFF2-40B4-BE49-F238E27FC236}">
                <a16:creationId xmlns:a16="http://schemas.microsoft.com/office/drawing/2014/main" id="{F53AA624-34DD-48C1-9417-3D88A1123863}"/>
              </a:ext>
            </a:extLst>
          </p:cNvPr>
          <p:cNvSpPr>
            <a:spLocks noChangeArrowheads="1"/>
          </p:cNvSpPr>
          <p:nvPr/>
        </p:nvSpPr>
        <p:spPr bwMode="auto">
          <a:xfrm>
            <a:off x="5873750" y="5391151"/>
            <a:ext cx="484188"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7" name="object 33">
            <a:extLst>
              <a:ext uri="{FF2B5EF4-FFF2-40B4-BE49-F238E27FC236}">
                <a16:creationId xmlns:a16="http://schemas.microsoft.com/office/drawing/2014/main" id="{D30F36D2-1B8E-4350-B05D-3D8F5721081A}"/>
              </a:ext>
            </a:extLst>
          </p:cNvPr>
          <p:cNvSpPr>
            <a:spLocks/>
          </p:cNvSpPr>
          <p:nvPr/>
        </p:nvSpPr>
        <p:spPr bwMode="auto">
          <a:xfrm>
            <a:off x="5330826" y="5737225"/>
            <a:ext cx="396875" cy="457200"/>
          </a:xfrm>
          <a:custGeom>
            <a:avLst/>
            <a:gdLst>
              <a:gd name="T0" fmla="*/ 0 w 396875"/>
              <a:gd name="T1" fmla="*/ 457200 h 457200"/>
              <a:gd name="T2" fmla="*/ 396875 w 396875"/>
              <a:gd name="T3" fmla="*/ 457200 h 457200"/>
              <a:gd name="T4" fmla="*/ 396875 w 396875"/>
              <a:gd name="T5" fmla="*/ 0 h 457200"/>
              <a:gd name="T6" fmla="*/ 0 w 396875"/>
              <a:gd name="T7" fmla="*/ 0 h 457200"/>
              <a:gd name="T8" fmla="*/ 0 w 396875"/>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6875" h="457200">
                <a:moveTo>
                  <a:pt x="0" y="457200"/>
                </a:moveTo>
                <a:lnTo>
                  <a:pt x="396875" y="457200"/>
                </a:lnTo>
                <a:lnTo>
                  <a:pt x="396875"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58" name="object 34">
            <a:extLst>
              <a:ext uri="{FF2B5EF4-FFF2-40B4-BE49-F238E27FC236}">
                <a16:creationId xmlns:a16="http://schemas.microsoft.com/office/drawing/2014/main" id="{E80E9154-40E1-43C4-BA3C-A73EE7288050}"/>
              </a:ext>
            </a:extLst>
          </p:cNvPr>
          <p:cNvSpPr>
            <a:spLocks noChangeArrowheads="1"/>
          </p:cNvSpPr>
          <p:nvPr/>
        </p:nvSpPr>
        <p:spPr bwMode="auto">
          <a:xfrm>
            <a:off x="5232400" y="5684838"/>
            <a:ext cx="592138" cy="500062"/>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59" name="object 35">
            <a:extLst>
              <a:ext uri="{FF2B5EF4-FFF2-40B4-BE49-F238E27FC236}">
                <a16:creationId xmlns:a16="http://schemas.microsoft.com/office/drawing/2014/main" id="{A85A6EB4-335E-4992-847F-804CDFAD9855}"/>
              </a:ext>
            </a:extLst>
          </p:cNvPr>
          <p:cNvSpPr>
            <a:spLocks noChangeArrowheads="1"/>
          </p:cNvSpPr>
          <p:nvPr/>
        </p:nvSpPr>
        <p:spPr bwMode="auto">
          <a:xfrm>
            <a:off x="5416550" y="5684838"/>
            <a:ext cx="484188" cy="50006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60" name="object 36">
            <a:extLst>
              <a:ext uri="{FF2B5EF4-FFF2-40B4-BE49-F238E27FC236}">
                <a16:creationId xmlns:a16="http://schemas.microsoft.com/office/drawing/2014/main" id="{15D558E5-A92A-47BE-8D62-04CE8323C4EE}"/>
              </a:ext>
            </a:extLst>
          </p:cNvPr>
          <p:cNvSpPr>
            <a:spLocks/>
          </p:cNvSpPr>
          <p:nvPr/>
        </p:nvSpPr>
        <p:spPr bwMode="auto">
          <a:xfrm>
            <a:off x="7159626" y="4987926"/>
            <a:ext cx="549275" cy="974725"/>
          </a:xfrm>
          <a:custGeom>
            <a:avLst/>
            <a:gdLst>
              <a:gd name="T0" fmla="*/ 0 w 549275"/>
              <a:gd name="T1" fmla="*/ 974725 h 974725"/>
              <a:gd name="T2" fmla="*/ 549275 w 549275"/>
              <a:gd name="T3" fmla="*/ 974725 h 974725"/>
              <a:gd name="T4" fmla="*/ 549275 w 549275"/>
              <a:gd name="T5" fmla="*/ 0 h 974725"/>
              <a:gd name="T6" fmla="*/ 0 w 549275"/>
              <a:gd name="T7" fmla="*/ 0 h 974725"/>
              <a:gd name="T8" fmla="*/ 0 w 549275"/>
              <a:gd name="T9" fmla="*/ 974725 h 9747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9275" h="974725">
                <a:moveTo>
                  <a:pt x="0" y="974725"/>
                </a:moveTo>
                <a:lnTo>
                  <a:pt x="549275" y="974725"/>
                </a:lnTo>
                <a:lnTo>
                  <a:pt x="549275" y="0"/>
                </a:lnTo>
                <a:lnTo>
                  <a:pt x="0" y="0"/>
                </a:lnTo>
                <a:lnTo>
                  <a:pt x="0" y="974725"/>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61" name="object 37">
            <a:extLst>
              <a:ext uri="{FF2B5EF4-FFF2-40B4-BE49-F238E27FC236}">
                <a16:creationId xmlns:a16="http://schemas.microsoft.com/office/drawing/2014/main" id="{1DC980D9-14A8-42F4-985A-8A0A0C8DEDA2}"/>
              </a:ext>
            </a:extLst>
          </p:cNvPr>
          <p:cNvSpPr>
            <a:spLocks noChangeArrowheads="1"/>
          </p:cNvSpPr>
          <p:nvPr/>
        </p:nvSpPr>
        <p:spPr bwMode="auto">
          <a:xfrm>
            <a:off x="7061201" y="4933951"/>
            <a:ext cx="625475" cy="500063"/>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62" name="object 38">
            <a:extLst>
              <a:ext uri="{FF2B5EF4-FFF2-40B4-BE49-F238E27FC236}">
                <a16:creationId xmlns:a16="http://schemas.microsoft.com/office/drawing/2014/main" id="{E3BD790A-097A-487A-9D57-DE9ADE6CC994}"/>
              </a:ext>
            </a:extLst>
          </p:cNvPr>
          <p:cNvSpPr>
            <a:spLocks noChangeArrowheads="1"/>
          </p:cNvSpPr>
          <p:nvPr/>
        </p:nvSpPr>
        <p:spPr bwMode="auto">
          <a:xfrm>
            <a:off x="7278689" y="49339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63" name="object 39">
            <a:extLst>
              <a:ext uri="{FF2B5EF4-FFF2-40B4-BE49-F238E27FC236}">
                <a16:creationId xmlns:a16="http://schemas.microsoft.com/office/drawing/2014/main" id="{DFE2D23E-2E43-4D00-A1D8-6E872714D53E}"/>
              </a:ext>
            </a:extLst>
          </p:cNvPr>
          <p:cNvSpPr>
            <a:spLocks noChangeArrowheads="1"/>
          </p:cNvSpPr>
          <p:nvPr/>
        </p:nvSpPr>
        <p:spPr bwMode="auto">
          <a:xfrm>
            <a:off x="7061201" y="5453063"/>
            <a:ext cx="493713" cy="500062"/>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40" name="object 40">
            <a:extLst>
              <a:ext uri="{FF2B5EF4-FFF2-40B4-BE49-F238E27FC236}">
                <a16:creationId xmlns:a16="http://schemas.microsoft.com/office/drawing/2014/main" id="{9A5EEADF-F057-4C2C-ABB4-8853910B6367}"/>
              </a:ext>
            </a:extLst>
          </p:cNvPr>
          <p:cNvSpPr txBox="1"/>
          <p:nvPr/>
        </p:nvSpPr>
        <p:spPr>
          <a:xfrm>
            <a:off x="6781800" y="5072064"/>
            <a:ext cx="700088" cy="739775"/>
          </a:xfrm>
          <a:prstGeom prst="rect">
            <a:avLst/>
          </a:prstGeom>
        </p:spPr>
        <p:txBody>
          <a:bodyPr lIns="0" tIns="0" rIns="0" bIns="0">
            <a:spAutoFit/>
          </a:bodyPr>
          <a:lstStyle/>
          <a:p>
            <a:pPr marL="12700">
              <a:buClr>
                <a:srgbClr val="000000"/>
              </a:buClr>
              <a:buSzPct val="100000"/>
              <a:tabLst>
                <a:tab pos="469900" algn="l"/>
              </a:tabLst>
              <a:defRPr/>
            </a:pPr>
            <a:r>
              <a:rPr sz="1600" spc="2445" dirty="0">
                <a:solidFill>
                  <a:srgbClr val="CC00FF"/>
                </a:solidFill>
                <a:latin typeface="Symbol"/>
                <a:cs typeface="Symbol"/>
              </a:rPr>
              <a:t></a:t>
            </a:r>
            <a:r>
              <a:rPr sz="1600" spc="2445" dirty="0">
                <a:solidFill>
                  <a:srgbClr val="CC00FF"/>
                </a:solidFill>
                <a:latin typeface="Times New Roman"/>
                <a:cs typeface="Times New Roman"/>
              </a:rPr>
              <a:t>	</a:t>
            </a:r>
            <a:r>
              <a:rPr sz="1600" spc="2445" dirty="0">
                <a:solidFill>
                  <a:srgbClr val="CC00FF"/>
                </a:solidFill>
                <a:latin typeface="Symbol"/>
                <a:cs typeface="Symbol"/>
              </a:rPr>
              <a:t></a:t>
            </a:r>
            <a:endParaRPr sz="1600">
              <a:latin typeface="Symbol"/>
              <a:cs typeface="Symbol"/>
            </a:endParaRPr>
          </a:p>
        </p:txBody>
      </p:sp>
      <p:sp>
        <p:nvSpPr>
          <p:cNvPr id="41" name="object 41">
            <a:extLst>
              <a:ext uri="{FF2B5EF4-FFF2-40B4-BE49-F238E27FC236}">
                <a16:creationId xmlns:a16="http://schemas.microsoft.com/office/drawing/2014/main" id="{E472A009-BC37-4A39-B64B-5FA3237753C6}"/>
              </a:ext>
            </a:extLst>
          </p:cNvPr>
          <p:cNvSpPr txBox="1"/>
          <p:nvPr/>
        </p:nvSpPr>
        <p:spPr>
          <a:xfrm>
            <a:off x="6324601" y="5148263"/>
            <a:ext cx="212725" cy="246062"/>
          </a:xfrm>
          <a:prstGeom prst="rect">
            <a:avLst/>
          </a:prstGeom>
        </p:spPr>
        <p:txBody>
          <a:bodyPr lIns="0" tIns="0" rIns="0" bIns="0">
            <a:spAutoFit/>
          </a:bodyPr>
          <a:lstStyle/>
          <a:p>
            <a:pPr marL="12700">
              <a:buClr>
                <a:srgbClr val="000000"/>
              </a:buClr>
              <a:buSzPct val="100000"/>
              <a:defRPr/>
            </a:pPr>
            <a:r>
              <a:rPr sz="1600" spc="2115" dirty="0">
                <a:solidFill>
                  <a:srgbClr val="CC00FF"/>
                </a:solidFill>
                <a:latin typeface="Symbol"/>
                <a:cs typeface="Symbol"/>
              </a:rPr>
              <a:t></a:t>
            </a:r>
            <a:endParaRPr sz="1600">
              <a:latin typeface="Symbol"/>
              <a:cs typeface="Symbol"/>
            </a:endParaRPr>
          </a:p>
        </p:txBody>
      </p:sp>
      <p:sp>
        <p:nvSpPr>
          <p:cNvPr id="42" name="object 42">
            <a:extLst>
              <a:ext uri="{FF2B5EF4-FFF2-40B4-BE49-F238E27FC236}">
                <a16:creationId xmlns:a16="http://schemas.microsoft.com/office/drawing/2014/main" id="{E463769B-8C8D-49F7-9350-537A56E8796A}"/>
              </a:ext>
            </a:extLst>
          </p:cNvPr>
          <p:cNvSpPr txBox="1"/>
          <p:nvPr/>
        </p:nvSpPr>
        <p:spPr>
          <a:xfrm>
            <a:off x="6067426" y="5886451"/>
            <a:ext cx="176213" cy="246063"/>
          </a:xfrm>
          <a:prstGeom prst="rect">
            <a:avLst/>
          </a:prstGeom>
        </p:spPr>
        <p:txBody>
          <a:bodyPr lIns="0" tIns="0" rIns="0" bIns="0">
            <a:spAutoFit/>
          </a:bodyPr>
          <a:lstStyle/>
          <a:p>
            <a:pPr marL="12700">
              <a:buClr>
                <a:srgbClr val="000000"/>
              </a:buClr>
              <a:buSzPct val="100000"/>
              <a:defRPr/>
            </a:pPr>
            <a:r>
              <a:rPr sz="1600" b="1" spc="-15" dirty="0">
                <a:solidFill>
                  <a:srgbClr val="CC00FF"/>
                </a:solidFill>
                <a:latin typeface="Symbol"/>
                <a:cs typeface="Symbol"/>
              </a:rPr>
              <a:t></a:t>
            </a:r>
            <a:endParaRPr sz="1600">
              <a:latin typeface="Symbol"/>
              <a:cs typeface="Symbol"/>
            </a:endParaRPr>
          </a:p>
        </p:txBody>
      </p:sp>
      <p:sp>
        <p:nvSpPr>
          <p:cNvPr id="103467" name="object 43">
            <a:extLst>
              <a:ext uri="{FF2B5EF4-FFF2-40B4-BE49-F238E27FC236}">
                <a16:creationId xmlns:a16="http://schemas.microsoft.com/office/drawing/2014/main" id="{9B8E0DB2-A29F-4E98-AB54-539AF0B6D784}"/>
              </a:ext>
            </a:extLst>
          </p:cNvPr>
          <p:cNvSpPr txBox="1">
            <a:spLocks noChangeArrowheads="1"/>
          </p:cNvSpPr>
          <p:nvPr/>
        </p:nvSpPr>
        <p:spPr bwMode="auto">
          <a:xfrm>
            <a:off x="6510338" y="5884863"/>
            <a:ext cx="2524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a:solidFill>
                  <a:srgbClr val="CC00FF"/>
                </a:solidFill>
                <a:latin typeface="Wingdings" panose="05000000000000000000" pitchFamily="2" charset="2"/>
              </a:rPr>
              <a:t></a:t>
            </a:r>
            <a:endParaRPr lang="en-US" altLang="en-US" sz="1400">
              <a:solidFill>
                <a:schemeClr val="bg1"/>
              </a:solidFill>
              <a:latin typeface="Wingdings" panose="05000000000000000000" pitchFamily="2" charset="2"/>
            </a:endParaRPr>
          </a:p>
        </p:txBody>
      </p:sp>
      <p:sp>
        <p:nvSpPr>
          <p:cNvPr id="103468" name="object 44">
            <a:extLst>
              <a:ext uri="{FF2B5EF4-FFF2-40B4-BE49-F238E27FC236}">
                <a16:creationId xmlns:a16="http://schemas.microsoft.com/office/drawing/2014/main" id="{5D7A0EE0-9D99-48CD-84B7-3B76AB3583C4}"/>
              </a:ext>
            </a:extLst>
          </p:cNvPr>
          <p:cNvSpPr txBox="1">
            <a:spLocks noChangeArrowheads="1"/>
          </p:cNvSpPr>
          <p:nvPr/>
        </p:nvSpPr>
        <p:spPr bwMode="auto">
          <a:xfrm>
            <a:off x="5867401" y="5529263"/>
            <a:ext cx="7270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tabLst>
                <a:tab pos="54451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54451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54451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54451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54451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54451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54451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54451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544513"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600">
                <a:solidFill>
                  <a:srgbClr val="CC00FF"/>
                </a:solidFill>
                <a:latin typeface="Symbol" panose="05050102010706020507" pitchFamily="18" charset="2"/>
              </a:rPr>
              <a:t></a:t>
            </a:r>
            <a:r>
              <a:rPr lang="en-US" altLang="en-US" sz="1600">
                <a:solidFill>
                  <a:srgbClr val="CC00FF"/>
                </a:solidFill>
                <a:latin typeface="Times New Roman" panose="02020603050405020304" pitchFamily="18" charset="0"/>
                <a:cs typeface="Times New Roman" panose="02020603050405020304" pitchFamily="18" charset="0"/>
              </a:rPr>
              <a:t>	</a:t>
            </a:r>
            <a:r>
              <a:rPr lang="en-US" altLang="en-US" sz="1600">
                <a:solidFill>
                  <a:srgbClr val="CC00FF"/>
                </a:solidFill>
                <a:latin typeface="Symbol" panose="05050102010706020507" pitchFamily="18" charset="2"/>
              </a:rPr>
              <a:t></a:t>
            </a:r>
            <a:endParaRPr lang="en-US" altLang="en-US" sz="1600">
              <a:solidFill>
                <a:schemeClr val="bg1"/>
              </a:solidFill>
              <a:latin typeface="Symbol" panose="05050102010706020507" pitchFamily="18" charset="2"/>
            </a:endParaRPr>
          </a:p>
        </p:txBody>
      </p:sp>
      <p:sp>
        <p:nvSpPr>
          <p:cNvPr id="103469" name="object 45">
            <a:extLst>
              <a:ext uri="{FF2B5EF4-FFF2-40B4-BE49-F238E27FC236}">
                <a16:creationId xmlns:a16="http://schemas.microsoft.com/office/drawing/2014/main" id="{3B78F7A6-F22B-489B-AD9F-6BEB10193695}"/>
              </a:ext>
            </a:extLst>
          </p:cNvPr>
          <p:cNvSpPr>
            <a:spLocks/>
          </p:cNvSpPr>
          <p:nvPr/>
        </p:nvSpPr>
        <p:spPr bwMode="auto">
          <a:xfrm>
            <a:off x="7235826" y="5338763"/>
            <a:ext cx="473075" cy="457200"/>
          </a:xfrm>
          <a:custGeom>
            <a:avLst/>
            <a:gdLst>
              <a:gd name="T0" fmla="*/ 0 w 473075"/>
              <a:gd name="T1" fmla="*/ 457200 h 457200"/>
              <a:gd name="T2" fmla="*/ 473075 w 473075"/>
              <a:gd name="T3" fmla="*/ 457200 h 457200"/>
              <a:gd name="T4" fmla="*/ 473075 w 473075"/>
              <a:gd name="T5" fmla="*/ 0 h 457200"/>
              <a:gd name="T6" fmla="*/ 0 w 473075"/>
              <a:gd name="T7" fmla="*/ 0 h 457200"/>
              <a:gd name="T8" fmla="*/ 0 w 473075"/>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3075" h="457200">
                <a:moveTo>
                  <a:pt x="0" y="457200"/>
                </a:moveTo>
                <a:lnTo>
                  <a:pt x="473075" y="457200"/>
                </a:lnTo>
                <a:lnTo>
                  <a:pt x="473075"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70" name="object 46">
            <a:extLst>
              <a:ext uri="{FF2B5EF4-FFF2-40B4-BE49-F238E27FC236}">
                <a16:creationId xmlns:a16="http://schemas.microsoft.com/office/drawing/2014/main" id="{AE951E29-2E64-41DB-B147-995F55F70F55}"/>
              </a:ext>
            </a:extLst>
          </p:cNvPr>
          <p:cNvSpPr>
            <a:spLocks noChangeArrowheads="1"/>
          </p:cNvSpPr>
          <p:nvPr/>
        </p:nvSpPr>
        <p:spPr bwMode="auto">
          <a:xfrm>
            <a:off x="7137400" y="5284788"/>
            <a:ext cx="642938" cy="500062"/>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71" name="object 47">
            <a:extLst>
              <a:ext uri="{FF2B5EF4-FFF2-40B4-BE49-F238E27FC236}">
                <a16:creationId xmlns:a16="http://schemas.microsoft.com/office/drawing/2014/main" id="{73EAC774-073E-4410-AF52-2AD8B11E03BB}"/>
              </a:ext>
            </a:extLst>
          </p:cNvPr>
          <p:cNvSpPr>
            <a:spLocks noChangeArrowheads="1"/>
          </p:cNvSpPr>
          <p:nvPr/>
        </p:nvSpPr>
        <p:spPr bwMode="auto">
          <a:xfrm>
            <a:off x="7372350" y="5284788"/>
            <a:ext cx="484188" cy="50006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48" name="object 48">
            <a:extLst>
              <a:ext uri="{FF2B5EF4-FFF2-40B4-BE49-F238E27FC236}">
                <a16:creationId xmlns:a16="http://schemas.microsoft.com/office/drawing/2014/main" id="{292439CB-AF23-49DE-A278-1E95A287F673}"/>
              </a:ext>
            </a:extLst>
          </p:cNvPr>
          <p:cNvSpPr txBox="1"/>
          <p:nvPr/>
        </p:nvSpPr>
        <p:spPr>
          <a:xfrm>
            <a:off x="6858000" y="5422901"/>
            <a:ext cx="717550" cy="599651"/>
          </a:xfrm>
          <a:prstGeom prst="rect">
            <a:avLst/>
          </a:prstGeom>
        </p:spPr>
        <p:txBody>
          <a:bodyPr lIns="0" tIns="0" rIns="0" bIns="0">
            <a:spAutoFit/>
          </a:bodyPr>
          <a:lstStyle/>
          <a:p>
            <a:pPr marL="469900">
              <a:lnSpc>
                <a:spcPts val="2460"/>
              </a:lnSpc>
              <a:buClr>
                <a:srgbClr val="000000"/>
              </a:buClr>
              <a:buSzPct val="100000"/>
              <a:defRPr/>
            </a:pPr>
            <a:r>
              <a:rPr sz="1400" dirty="0">
                <a:solidFill>
                  <a:srgbClr val="CC00FF"/>
                </a:solidFill>
                <a:latin typeface="Symbol"/>
                <a:cs typeface="Symbol"/>
              </a:rPr>
              <a:t></a:t>
            </a:r>
            <a:endParaRPr sz="1400">
              <a:latin typeface="Symbol"/>
              <a:cs typeface="Symbol"/>
            </a:endParaRPr>
          </a:p>
          <a:p>
            <a:pPr marL="12700">
              <a:lnSpc>
                <a:spcPts val="2460"/>
              </a:lnSpc>
              <a:buClr>
                <a:srgbClr val="000000"/>
              </a:buClr>
              <a:buSzPct val="100000"/>
              <a:defRPr/>
            </a:pPr>
            <a:r>
              <a:rPr sz="1400" dirty="0">
                <a:solidFill>
                  <a:srgbClr val="CC00FF"/>
                </a:solidFill>
                <a:latin typeface="Symbol"/>
                <a:cs typeface="Symbol"/>
              </a:rPr>
              <a:t></a:t>
            </a:r>
            <a:endParaRPr sz="1400">
              <a:latin typeface="Symbol"/>
              <a:cs typeface="Symbol"/>
            </a:endParaRPr>
          </a:p>
        </p:txBody>
      </p:sp>
      <p:sp>
        <p:nvSpPr>
          <p:cNvPr id="103473" name="object 49">
            <a:extLst>
              <a:ext uri="{FF2B5EF4-FFF2-40B4-BE49-F238E27FC236}">
                <a16:creationId xmlns:a16="http://schemas.microsoft.com/office/drawing/2014/main" id="{39942E03-0802-44AA-A54E-7CC0D191A8AB}"/>
              </a:ext>
            </a:extLst>
          </p:cNvPr>
          <p:cNvSpPr>
            <a:spLocks/>
          </p:cNvSpPr>
          <p:nvPr/>
        </p:nvSpPr>
        <p:spPr bwMode="auto">
          <a:xfrm>
            <a:off x="5711826" y="5064125"/>
            <a:ext cx="625475" cy="457200"/>
          </a:xfrm>
          <a:custGeom>
            <a:avLst/>
            <a:gdLst>
              <a:gd name="T0" fmla="*/ 0 w 625475"/>
              <a:gd name="T1" fmla="*/ 457200 h 457200"/>
              <a:gd name="T2" fmla="*/ 625475 w 625475"/>
              <a:gd name="T3" fmla="*/ 457200 h 457200"/>
              <a:gd name="T4" fmla="*/ 625475 w 625475"/>
              <a:gd name="T5" fmla="*/ 0 h 457200"/>
              <a:gd name="T6" fmla="*/ 0 w 625475"/>
              <a:gd name="T7" fmla="*/ 0 h 457200"/>
              <a:gd name="T8" fmla="*/ 0 w 625475"/>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5475" h="457200">
                <a:moveTo>
                  <a:pt x="0" y="457200"/>
                </a:moveTo>
                <a:lnTo>
                  <a:pt x="625475" y="457200"/>
                </a:lnTo>
                <a:lnTo>
                  <a:pt x="625475"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74" name="object 50">
            <a:extLst>
              <a:ext uri="{FF2B5EF4-FFF2-40B4-BE49-F238E27FC236}">
                <a16:creationId xmlns:a16="http://schemas.microsoft.com/office/drawing/2014/main" id="{E5319CB9-23BC-4F4D-BE9B-26FDE8A64BF1}"/>
              </a:ext>
            </a:extLst>
          </p:cNvPr>
          <p:cNvSpPr>
            <a:spLocks noChangeArrowheads="1"/>
          </p:cNvSpPr>
          <p:nvPr/>
        </p:nvSpPr>
        <p:spPr bwMode="auto">
          <a:xfrm>
            <a:off x="5613401" y="5010151"/>
            <a:ext cx="625475" cy="500063"/>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75" name="object 51">
            <a:extLst>
              <a:ext uri="{FF2B5EF4-FFF2-40B4-BE49-F238E27FC236}">
                <a16:creationId xmlns:a16="http://schemas.microsoft.com/office/drawing/2014/main" id="{9ADA0D20-884A-4EB4-86DC-15BA36749ED2}"/>
              </a:ext>
            </a:extLst>
          </p:cNvPr>
          <p:cNvSpPr>
            <a:spLocks noChangeArrowheads="1"/>
          </p:cNvSpPr>
          <p:nvPr/>
        </p:nvSpPr>
        <p:spPr bwMode="auto">
          <a:xfrm>
            <a:off x="5830889" y="50101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76" name="object 52">
            <a:extLst>
              <a:ext uri="{FF2B5EF4-FFF2-40B4-BE49-F238E27FC236}">
                <a16:creationId xmlns:a16="http://schemas.microsoft.com/office/drawing/2014/main" id="{7C212F29-587F-46D5-BEBC-F3D29BE7FA98}"/>
              </a:ext>
            </a:extLst>
          </p:cNvPr>
          <p:cNvSpPr>
            <a:spLocks/>
          </p:cNvSpPr>
          <p:nvPr/>
        </p:nvSpPr>
        <p:spPr bwMode="auto">
          <a:xfrm>
            <a:off x="5330825" y="5445125"/>
            <a:ext cx="361950" cy="419100"/>
          </a:xfrm>
          <a:custGeom>
            <a:avLst/>
            <a:gdLst>
              <a:gd name="T0" fmla="*/ 0 w 361950"/>
              <a:gd name="T1" fmla="*/ 419100 h 419100"/>
              <a:gd name="T2" fmla="*/ 361950 w 361950"/>
              <a:gd name="T3" fmla="*/ 419100 h 419100"/>
              <a:gd name="T4" fmla="*/ 361950 w 361950"/>
              <a:gd name="T5" fmla="*/ 0 h 419100"/>
              <a:gd name="T6" fmla="*/ 0 w 361950"/>
              <a:gd name="T7" fmla="*/ 0 h 419100"/>
              <a:gd name="T8" fmla="*/ 0 w 361950"/>
              <a:gd name="T9" fmla="*/ 419100 h 419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1950" h="419100">
                <a:moveTo>
                  <a:pt x="0" y="419100"/>
                </a:moveTo>
                <a:lnTo>
                  <a:pt x="361950" y="419100"/>
                </a:lnTo>
                <a:lnTo>
                  <a:pt x="361950" y="0"/>
                </a:lnTo>
                <a:lnTo>
                  <a:pt x="0" y="0"/>
                </a:lnTo>
                <a:lnTo>
                  <a:pt x="0" y="4191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77" name="object 53">
            <a:extLst>
              <a:ext uri="{FF2B5EF4-FFF2-40B4-BE49-F238E27FC236}">
                <a16:creationId xmlns:a16="http://schemas.microsoft.com/office/drawing/2014/main" id="{1EE4F1B8-BE1B-4C7A-A0B7-34CD96A7AEFB}"/>
              </a:ext>
            </a:extLst>
          </p:cNvPr>
          <p:cNvSpPr>
            <a:spLocks noChangeArrowheads="1"/>
          </p:cNvSpPr>
          <p:nvPr/>
        </p:nvSpPr>
        <p:spPr bwMode="auto">
          <a:xfrm>
            <a:off x="5232400" y="5353051"/>
            <a:ext cx="585788" cy="500063"/>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78" name="object 54">
            <a:extLst>
              <a:ext uri="{FF2B5EF4-FFF2-40B4-BE49-F238E27FC236}">
                <a16:creationId xmlns:a16="http://schemas.microsoft.com/office/drawing/2014/main" id="{8EA3DBDC-3D63-4E55-B8BD-2866A7A588EB}"/>
              </a:ext>
            </a:extLst>
          </p:cNvPr>
          <p:cNvSpPr>
            <a:spLocks noChangeArrowheads="1"/>
          </p:cNvSpPr>
          <p:nvPr/>
        </p:nvSpPr>
        <p:spPr bwMode="auto">
          <a:xfrm>
            <a:off x="5410201" y="5353051"/>
            <a:ext cx="493713" cy="500063"/>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79" name="object 55">
            <a:extLst>
              <a:ext uri="{FF2B5EF4-FFF2-40B4-BE49-F238E27FC236}">
                <a16:creationId xmlns:a16="http://schemas.microsoft.com/office/drawing/2014/main" id="{B22B56CB-2AAA-44D3-B0DD-D490C9BBD6AC}"/>
              </a:ext>
            </a:extLst>
          </p:cNvPr>
          <p:cNvSpPr>
            <a:spLocks/>
          </p:cNvSpPr>
          <p:nvPr/>
        </p:nvSpPr>
        <p:spPr bwMode="auto">
          <a:xfrm>
            <a:off x="5330825" y="4987925"/>
            <a:ext cx="401638" cy="457200"/>
          </a:xfrm>
          <a:custGeom>
            <a:avLst/>
            <a:gdLst>
              <a:gd name="T0" fmla="*/ 0 w 401954"/>
              <a:gd name="T1" fmla="*/ 457200 h 457200"/>
              <a:gd name="T2" fmla="*/ 398489 w 401954"/>
              <a:gd name="T3" fmla="*/ 457200 h 457200"/>
              <a:gd name="T4" fmla="*/ 398489 w 401954"/>
              <a:gd name="T5" fmla="*/ 0 h 457200"/>
              <a:gd name="T6" fmla="*/ 0 w 401954"/>
              <a:gd name="T7" fmla="*/ 0 h 457200"/>
              <a:gd name="T8" fmla="*/ 0 w 401954"/>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954" h="457200">
                <a:moveTo>
                  <a:pt x="0" y="457200"/>
                </a:moveTo>
                <a:lnTo>
                  <a:pt x="401637" y="457200"/>
                </a:lnTo>
                <a:lnTo>
                  <a:pt x="401637"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80" name="object 56">
            <a:extLst>
              <a:ext uri="{FF2B5EF4-FFF2-40B4-BE49-F238E27FC236}">
                <a16:creationId xmlns:a16="http://schemas.microsoft.com/office/drawing/2014/main" id="{F9D9EF39-27B4-4A27-9B64-190F8A21847A}"/>
              </a:ext>
            </a:extLst>
          </p:cNvPr>
          <p:cNvSpPr>
            <a:spLocks noChangeArrowheads="1"/>
          </p:cNvSpPr>
          <p:nvPr/>
        </p:nvSpPr>
        <p:spPr bwMode="auto">
          <a:xfrm>
            <a:off x="5232401" y="4933951"/>
            <a:ext cx="625475" cy="500063"/>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81" name="object 57">
            <a:extLst>
              <a:ext uri="{FF2B5EF4-FFF2-40B4-BE49-F238E27FC236}">
                <a16:creationId xmlns:a16="http://schemas.microsoft.com/office/drawing/2014/main" id="{B9348D2F-ABDE-4711-8DA4-DA9034067458}"/>
              </a:ext>
            </a:extLst>
          </p:cNvPr>
          <p:cNvSpPr>
            <a:spLocks noChangeArrowheads="1"/>
          </p:cNvSpPr>
          <p:nvPr/>
        </p:nvSpPr>
        <p:spPr bwMode="auto">
          <a:xfrm>
            <a:off x="5449889" y="49339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82" name="object 58">
            <a:extLst>
              <a:ext uri="{FF2B5EF4-FFF2-40B4-BE49-F238E27FC236}">
                <a16:creationId xmlns:a16="http://schemas.microsoft.com/office/drawing/2014/main" id="{9E8196D6-9F4A-4BFE-B8AF-99F72061C5AE}"/>
              </a:ext>
            </a:extLst>
          </p:cNvPr>
          <p:cNvSpPr>
            <a:spLocks/>
          </p:cNvSpPr>
          <p:nvPr/>
        </p:nvSpPr>
        <p:spPr bwMode="auto">
          <a:xfrm>
            <a:off x="7235825" y="5826125"/>
            <a:ext cx="350838" cy="457200"/>
          </a:xfrm>
          <a:custGeom>
            <a:avLst/>
            <a:gdLst>
              <a:gd name="T0" fmla="*/ 0 w 351154"/>
              <a:gd name="T1" fmla="*/ 457200 h 457200"/>
              <a:gd name="T2" fmla="*/ 347693 w 351154"/>
              <a:gd name="T3" fmla="*/ 457200 h 457200"/>
              <a:gd name="T4" fmla="*/ 347693 w 351154"/>
              <a:gd name="T5" fmla="*/ 0 h 457200"/>
              <a:gd name="T6" fmla="*/ 0 w 351154"/>
              <a:gd name="T7" fmla="*/ 0 h 457200"/>
              <a:gd name="T8" fmla="*/ 0 w 351154"/>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154" h="457200">
                <a:moveTo>
                  <a:pt x="0" y="457200"/>
                </a:moveTo>
                <a:lnTo>
                  <a:pt x="350837" y="457200"/>
                </a:lnTo>
                <a:lnTo>
                  <a:pt x="350837"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83" name="object 59">
            <a:extLst>
              <a:ext uri="{FF2B5EF4-FFF2-40B4-BE49-F238E27FC236}">
                <a16:creationId xmlns:a16="http://schemas.microsoft.com/office/drawing/2014/main" id="{6267A1C2-11A8-41BD-8E3D-70F57426648E}"/>
              </a:ext>
            </a:extLst>
          </p:cNvPr>
          <p:cNvSpPr>
            <a:spLocks noChangeArrowheads="1"/>
          </p:cNvSpPr>
          <p:nvPr/>
        </p:nvSpPr>
        <p:spPr bwMode="auto">
          <a:xfrm>
            <a:off x="7137401" y="5772151"/>
            <a:ext cx="576263" cy="500063"/>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84" name="object 60">
            <a:extLst>
              <a:ext uri="{FF2B5EF4-FFF2-40B4-BE49-F238E27FC236}">
                <a16:creationId xmlns:a16="http://schemas.microsoft.com/office/drawing/2014/main" id="{3752D84A-83E1-456A-9ACD-C05A2ED09A48}"/>
              </a:ext>
            </a:extLst>
          </p:cNvPr>
          <p:cNvSpPr>
            <a:spLocks noChangeArrowheads="1"/>
          </p:cNvSpPr>
          <p:nvPr/>
        </p:nvSpPr>
        <p:spPr bwMode="auto">
          <a:xfrm>
            <a:off x="7304089" y="5772151"/>
            <a:ext cx="485775"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85" name="object 61">
            <a:extLst>
              <a:ext uri="{FF2B5EF4-FFF2-40B4-BE49-F238E27FC236}">
                <a16:creationId xmlns:a16="http://schemas.microsoft.com/office/drawing/2014/main" id="{0AE28E27-BD1F-499D-8D67-AA053F2E1DD9}"/>
              </a:ext>
            </a:extLst>
          </p:cNvPr>
          <p:cNvSpPr>
            <a:spLocks/>
          </p:cNvSpPr>
          <p:nvPr/>
        </p:nvSpPr>
        <p:spPr bwMode="auto">
          <a:xfrm>
            <a:off x="6778625" y="5292725"/>
            <a:ext cx="376238" cy="457200"/>
          </a:xfrm>
          <a:custGeom>
            <a:avLst/>
            <a:gdLst>
              <a:gd name="T0" fmla="*/ 0 w 376554"/>
              <a:gd name="T1" fmla="*/ 457200 h 457200"/>
              <a:gd name="T2" fmla="*/ 373092 w 376554"/>
              <a:gd name="T3" fmla="*/ 457200 h 457200"/>
              <a:gd name="T4" fmla="*/ 373092 w 376554"/>
              <a:gd name="T5" fmla="*/ 0 h 457200"/>
              <a:gd name="T6" fmla="*/ 0 w 376554"/>
              <a:gd name="T7" fmla="*/ 0 h 457200"/>
              <a:gd name="T8" fmla="*/ 0 w 376554"/>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6554" h="457200">
                <a:moveTo>
                  <a:pt x="0" y="457200"/>
                </a:moveTo>
                <a:lnTo>
                  <a:pt x="376237" y="457200"/>
                </a:lnTo>
                <a:lnTo>
                  <a:pt x="376237"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86" name="object 62">
            <a:extLst>
              <a:ext uri="{FF2B5EF4-FFF2-40B4-BE49-F238E27FC236}">
                <a16:creationId xmlns:a16="http://schemas.microsoft.com/office/drawing/2014/main" id="{C0A52043-1C28-48A2-A18A-366DD80C64BC}"/>
              </a:ext>
            </a:extLst>
          </p:cNvPr>
          <p:cNvSpPr>
            <a:spLocks noChangeArrowheads="1"/>
          </p:cNvSpPr>
          <p:nvPr/>
        </p:nvSpPr>
        <p:spPr bwMode="auto">
          <a:xfrm>
            <a:off x="6680201" y="5238751"/>
            <a:ext cx="600075" cy="500063"/>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87" name="object 63">
            <a:extLst>
              <a:ext uri="{FF2B5EF4-FFF2-40B4-BE49-F238E27FC236}">
                <a16:creationId xmlns:a16="http://schemas.microsoft.com/office/drawing/2014/main" id="{8AE09AE8-A1DE-4172-82EC-60270E1C256F}"/>
              </a:ext>
            </a:extLst>
          </p:cNvPr>
          <p:cNvSpPr>
            <a:spLocks noChangeArrowheads="1"/>
          </p:cNvSpPr>
          <p:nvPr/>
        </p:nvSpPr>
        <p:spPr bwMode="auto">
          <a:xfrm>
            <a:off x="6872289" y="52387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88" name="object 64">
            <a:extLst>
              <a:ext uri="{FF2B5EF4-FFF2-40B4-BE49-F238E27FC236}">
                <a16:creationId xmlns:a16="http://schemas.microsoft.com/office/drawing/2014/main" id="{73273519-5E1E-4904-98CC-9AA0F711C805}"/>
              </a:ext>
            </a:extLst>
          </p:cNvPr>
          <p:cNvSpPr>
            <a:spLocks/>
          </p:cNvSpPr>
          <p:nvPr/>
        </p:nvSpPr>
        <p:spPr bwMode="auto">
          <a:xfrm>
            <a:off x="5635625" y="5826125"/>
            <a:ext cx="350838" cy="457200"/>
          </a:xfrm>
          <a:custGeom>
            <a:avLst/>
            <a:gdLst>
              <a:gd name="T0" fmla="*/ 0 w 351154"/>
              <a:gd name="T1" fmla="*/ 457200 h 457200"/>
              <a:gd name="T2" fmla="*/ 347693 w 351154"/>
              <a:gd name="T3" fmla="*/ 457200 h 457200"/>
              <a:gd name="T4" fmla="*/ 347693 w 351154"/>
              <a:gd name="T5" fmla="*/ 0 h 457200"/>
              <a:gd name="T6" fmla="*/ 0 w 351154"/>
              <a:gd name="T7" fmla="*/ 0 h 457200"/>
              <a:gd name="T8" fmla="*/ 0 w 351154"/>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154" h="457200">
                <a:moveTo>
                  <a:pt x="0" y="457200"/>
                </a:moveTo>
                <a:lnTo>
                  <a:pt x="350837" y="457200"/>
                </a:lnTo>
                <a:lnTo>
                  <a:pt x="350837"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89" name="object 65">
            <a:extLst>
              <a:ext uri="{FF2B5EF4-FFF2-40B4-BE49-F238E27FC236}">
                <a16:creationId xmlns:a16="http://schemas.microsoft.com/office/drawing/2014/main" id="{36087C1E-B712-41BC-AFDF-402263437C00}"/>
              </a:ext>
            </a:extLst>
          </p:cNvPr>
          <p:cNvSpPr>
            <a:spLocks noChangeArrowheads="1"/>
          </p:cNvSpPr>
          <p:nvPr/>
        </p:nvSpPr>
        <p:spPr bwMode="auto">
          <a:xfrm>
            <a:off x="5537201" y="5772151"/>
            <a:ext cx="576263" cy="500063"/>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90" name="object 66">
            <a:extLst>
              <a:ext uri="{FF2B5EF4-FFF2-40B4-BE49-F238E27FC236}">
                <a16:creationId xmlns:a16="http://schemas.microsoft.com/office/drawing/2014/main" id="{F979B278-3E20-48C6-9234-9647495DCDF0}"/>
              </a:ext>
            </a:extLst>
          </p:cNvPr>
          <p:cNvSpPr>
            <a:spLocks noChangeArrowheads="1"/>
          </p:cNvSpPr>
          <p:nvPr/>
        </p:nvSpPr>
        <p:spPr bwMode="auto">
          <a:xfrm>
            <a:off x="5703889" y="5772151"/>
            <a:ext cx="485775"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67" name="object 67">
            <a:extLst>
              <a:ext uri="{FF2B5EF4-FFF2-40B4-BE49-F238E27FC236}">
                <a16:creationId xmlns:a16="http://schemas.microsoft.com/office/drawing/2014/main" id="{D9DDA946-7F34-4198-AA16-EA60868B71EB}"/>
              </a:ext>
            </a:extLst>
          </p:cNvPr>
          <p:cNvSpPr txBox="1"/>
          <p:nvPr/>
        </p:nvSpPr>
        <p:spPr>
          <a:xfrm>
            <a:off x="5410201" y="5715001"/>
            <a:ext cx="498475" cy="492125"/>
          </a:xfrm>
          <a:prstGeom prst="rect">
            <a:avLst/>
          </a:prstGeom>
        </p:spPr>
        <p:txBody>
          <a:bodyPr lIns="0" tIns="0" rIns="0" bIns="0">
            <a:spAutoFit/>
          </a:bodyPr>
          <a:lstStyle/>
          <a:p>
            <a:pPr marL="12700">
              <a:buClr>
                <a:srgbClr val="000000"/>
              </a:buClr>
              <a:buSzPct val="100000"/>
              <a:defRPr/>
            </a:pPr>
            <a:r>
              <a:rPr sz="1600" dirty="0">
                <a:solidFill>
                  <a:srgbClr val="CC00FF"/>
                </a:solidFill>
                <a:latin typeface="Symbol"/>
                <a:cs typeface="Symbol"/>
              </a:rPr>
              <a:t></a:t>
            </a:r>
            <a:r>
              <a:rPr sz="1600" dirty="0">
                <a:solidFill>
                  <a:srgbClr val="CC00FF"/>
                </a:solidFill>
                <a:latin typeface="Times New Roman"/>
                <a:cs typeface="Times New Roman"/>
              </a:rPr>
              <a:t> </a:t>
            </a:r>
            <a:r>
              <a:rPr sz="1600" spc="-250" dirty="0">
                <a:solidFill>
                  <a:srgbClr val="CC00FF"/>
                </a:solidFill>
                <a:latin typeface="Times New Roman"/>
                <a:cs typeface="Times New Roman"/>
              </a:rPr>
              <a:t> </a:t>
            </a:r>
            <a:r>
              <a:rPr sz="2400" spc="2347" baseline="-16203" dirty="0">
                <a:solidFill>
                  <a:srgbClr val="CC00FF"/>
                </a:solidFill>
                <a:latin typeface="Symbol"/>
                <a:cs typeface="Symbol"/>
              </a:rPr>
              <a:t></a:t>
            </a:r>
            <a:endParaRPr sz="2400" baseline="-16203" dirty="0">
              <a:latin typeface="Symbol"/>
              <a:cs typeface="Symbol"/>
            </a:endParaRPr>
          </a:p>
        </p:txBody>
      </p:sp>
      <p:sp>
        <p:nvSpPr>
          <p:cNvPr id="68" name="object 68">
            <a:extLst>
              <a:ext uri="{FF2B5EF4-FFF2-40B4-BE49-F238E27FC236}">
                <a16:creationId xmlns:a16="http://schemas.microsoft.com/office/drawing/2014/main" id="{3D59BEB7-2734-4B5E-ACB2-ADCC23BEC5C9}"/>
              </a:ext>
            </a:extLst>
          </p:cNvPr>
          <p:cNvSpPr txBox="1"/>
          <p:nvPr/>
        </p:nvSpPr>
        <p:spPr>
          <a:xfrm>
            <a:off x="5410200" y="5072064"/>
            <a:ext cx="623888" cy="739775"/>
          </a:xfrm>
          <a:prstGeom prst="rect">
            <a:avLst/>
          </a:prstGeom>
        </p:spPr>
        <p:txBody>
          <a:bodyPr lIns="0" tIns="0" rIns="0" bIns="0">
            <a:spAutoFit/>
          </a:bodyPr>
          <a:lstStyle/>
          <a:p>
            <a:pPr marL="12700">
              <a:buClr>
                <a:srgbClr val="000000"/>
              </a:buClr>
              <a:buSzPct val="100000"/>
              <a:tabLst>
                <a:tab pos="393065" algn="l"/>
              </a:tabLst>
              <a:defRPr/>
            </a:pPr>
            <a:r>
              <a:rPr sz="1600" spc="720" dirty="0">
                <a:solidFill>
                  <a:srgbClr val="CC00FF"/>
                </a:solidFill>
                <a:latin typeface="Symbol"/>
                <a:cs typeface="Symbol"/>
              </a:rPr>
              <a:t></a:t>
            </a:r>
            <a:r>
              <a:rPr sz="1600" spc="720" dirty="0">
                <a:solidFill>
                  <a:srgbClr val="CC00FF"/>
                </a:solidFill>
                <a:latin typeface="Times New Roman"/>
                <a:cs typeface="Times New Roman"/>
              </a:rPr>
              <a:t>	</a:t>
            </a:r>
            <a:r>
              <a:rPr sz="2400" spc="1080" baseline="-13888" dirty="0">
                <a:solidFill>
                  <a:srgbClr val="CC00FF"/>
                </a:solidFill>
                <a:latin typeface="Symbol"/>
                <a:cs typeface="Symbol"/>
              </a:rPr>
              <a:t></a:t>
            </a:r>
            <a:endParaRPr sz="2400" baseline="-13888" dirty="0">
              <a:latin typeface="Symbol"/>
              <a:cs typeface="Symbol"/>
            </a:endParaRPr>
          </a:p>
        </p:txBody>
      </p:sp>
      <p:sp>
        <p:nvSpPr>
          <p:cNvPr id="103493" name="object 69">
            <a:extLst>
              <a:ext uri="{FF2B5EF4-FFF2-40B4-BE49-F238E27FC236}">
                <a16:creationId xmlns:a16="http://schemas.microsoft.com/office/drawing/2014/main" id="{616EAE95-E36B-438D-B906-CFC9D61C65D7}"/>
              </a:ext>
            </a:extLst>
          </p:cNvPr>
          <p:cNvSpPr txBox="1">
            <a:spLocks noChangeArrowheads="1"/>
          </p:cNvSpPr>
          <p:nvPr/>
        </p:nvSpPr>
        <p:spPr bwMode="auto">
          <a:xfrm>
            <a:off x="5410200" y="5491163"/>
            <a:ext cx="203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600">
                <a:solidFill>
                  <a:srgbClr val="CC00FF"/>
                </a:solidFill>
                <a:latin typeface="Arial" panose="020B0604020202020204" pitchFamily="34" charset="0"/>
                <a:cs typeface="Arial" panose="020B0604020202020204" pitchFamily="34" charset="0"/>
              </a:rPr>
              <a:t>¬</a:t>
            </a:r>
            <a:endParaRPr lang="en-US" altLang="en-US" sz="1600">
              <a:solidFill>
                <a:schemeClr val="bg1"/>
              </a:solidFill>
              <a:latin typeface="Arial" panose="020B0604020202020204" pitchFamily="34" charset="0"/>
              <a:cs typeface="Arial" panose="020B0604020202020204" pitchFamily="34" charset="0"/>
            </a:endParaRPr>
          </a:p>
        </p:txBody>
      </p:sp>
      <p:sp>
        <p:nvSpPr>
          <p:cNvPr id="70" name="object 70">
            <a:extLst>
              <a:ext uri="{FF2B5EF4-FFF2-40B4-BE49-F238E27FC236}">
                <a16:creationId xmlns:a16="http://schemas.microsoft.com/office/drawing/2014/main" id="{76312717-C3AE-454E-AB35-E9CB17F4777F}"/>
              </a:ext>
            </a:extLst>
          </p:cNvPr>
          <p:cNvSpPr txBox="1"/>
          <p:nvPr/>
        </p:nvSpPr>
        <p:spPr>
          <a:xfrm>
            <a:off x="7315201" y="5910263"/>
            <a:ext cx="193675" cy="246062"/>
          </a:xfrm>
          <a:prstGeom prst="rect">
            <a:avLst/>
          </a:prstGeom>
        </p:spPr>
        <p:txBody>
          <a:bodyPr lIns="0" tIns="0" rIns="0" bIns="0">
            <a:spAutoFit/>
          </a:bodyPr>
          <a:lstStyle/>
          <a:p>
            <a:pPr marL="12700">
              <a:buClr>
                <a:srgbClr val="000000"/>
              </a:buClr>
              <a:buSzPct val="100000"/>
              <a:defRPr/>
            </a:pPr>
            <a:r>
              <a:rPr sz="1600" spc="1565" dirty="0">
                <a:solidFill>
                  <a:srgbClr val="CC00FF"/>
                </a:solidFill>
                <a:latin typeface="Symbol"/>
                <a:cs typeface="Symbol"/>
              </a:rPr>
              <a:t></a:t>
            </a:r>
            <a:endParaRPr sz="1600">
              <a:latin typeface="Symbol"/>
              <a:cs typeface="Symbol"/>
            </a:endParaRPr>
          </a:p>
        </p:txBody>
      </p:sp>
      <p:sp>
        <p:nvSpPr>
          <p:cNvPr id="71" name="object 71">
            <a:extLst>
              <a:ext uri="{FF2B5EF4-FFF2-40B4-BE49-F238E27FC236}">
                <a16:creationId xmlns:a16="http://schemas.microsoft.com/office/drawing/2014/main" id="{E8BB86AF-DDA4-41F9-AAB1-1EE23B4335F9}"/>
              </a:ext>
            </a:extLst>
          </p:cNvPr>
          <p:cNvSpPr txBox="1"/>
          <p:nvPr/>
        </p:nvSpPr>
        <p:spPr>
          <a:xfrm>
            <a:off x="6858000" y="5376863"/>
            <a:ext cx="217488" cy="246062"/>
          </a:xfrm>
          <a:prstGeom prst="rect">
            <a:avLst/>
          </a:prstGeom>
        </p:spPr>
        <p:txBody>
          <a:bodyPr lIns="0" tIns="0" rIns="0" bIns="0">
            <a:spAutoFit/>
          </a:bodyPr>
          <a:lstStyle/>
          <a:p>
            <a:pPr marL="12700">
              <a:buClr>
                <a:srgbClr val="000000"/>
              </a:buClr>
              <a:buSzPct val="100000"/>
              <a:defRPr/>
            </a:pPr>
            <a:r>
              <a:rPr sz="1600" spc="2300" dirty="0">
                <a:solidFill>
                  <a:srgbClr val="CC00FF"/>
                </a:solidFill>
                <a:latin typeface="Symbol"/>
                <a:cs typeface="Symbol"/>
              </a:rPr>
              <a:t></a:t>
            </a:r>
            <a:endParaRPr sz="1600">
              <a:latin typeface="Symbol"/>
              <a:cs typeface="Symbol"/>
            </a:endParaRPr>
          </a:p>
        </p:txBody>
      </p:sp>
      <p:sp>
        <p:nvSpPr>
          <p:cNvPr id="103496" name="object 72">
            <a:extLst>
              <a:ext uri="{FF2B5EF4-FFF2-40B4-BE49-F238E27FC236}">
                <a16:creationId xmlns:a16="http://schemas.microsoft.com/office/drawing/2014/main" id="{451294E9-C75E-4F74-A8C3-7822ED54042C}"/>
              </a:ext>
            </a:extLst>
          </p:cNvPr>
          <p:cNvSpPr>
            <a:spLocks/>
          </p:cNvSpPr>
          <p:nvPr/>
        </p:nvSpPr>
        <p:spPr bwMode="auto">
          <a:xfrm>
            <a:off x="2268538" y="5534025"/>
            <a:ext cx="533400" cy="152400"/>
          </a:xfrm>
          <a:custGeom>
            <a:avLst/>
            <a:gdLst>
              <a:gd name="T0" fmla="*/ 0 w 533400"/>
              <a:gd name="T1" fmla="*/ 152400 h 152400"/>
              <a:gd name="T2" fmla="*/ 533400 w 533400"/>
              <a:gd name="T3" fmla="*/ 152400 h 152400"/>
              <a:gd name="T4" fmla="*/ 533400 w 533400"/>
              <a:gd name="T5" fmla="*/ 0 h 152400"/>
              <a:gd name="T6" fmla="*/ 0 w 533400"/>
              <a:gd name="T7" fmla="*/ 0 h 152400"/>
              <a:gd name="T8" fmla="*/ 0 w 533400"/>
              <a:gd name="T9" fmla="*/ 15240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152400">
                <a:moveTo>
                  <a:pt x="0" y="152400"/>
                </a:moveTo>
                <a:lnTo>
                  <a:pt x="533400" y="152400"/>
                </a:lnTo>
                <a:lnTo>
                  <a:pt x="533400" y="0"/>
                </a:lnTo>
                <a:lnTo>
                  <a:pt x="0" y="0"/>
                </a:lnTo>
                <a:lnTo>
                  <a:pt x="0" y="1524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97" name="object 73">
            <a:extLst>
              <a:ext uri="{FF2B5EF4-FFF2-40B4-BE49-F238E27FC236}">
                <a16:creationId xmlns:a16="http://schemas.microsoft.com/office/drawing/2014/main" id="{36C8DBF7-0E94-4550-B85E-3AC71A1CA0F4}"/>
              </a:ext>
            </a:extLst>
          </p:cNvPr>
          <p:cNvSpPr>
            <a:spLocks/>
          </p:cNvSpPr>
          <p:nvPr/>
        </p:nvSpPr>
        <p:spPr bwMode="auto">
          <a:xfrm>
            <a:off x="2268538" y="5343525"/>
            <a:ext cx="533400" cy="76200"/>
          </a:xfrm>
          <a:custGeom>
            <a:avLst/>
            <a:gdLst>
              <a:gd name="T0" fmla="*/ 0 w 533400"/>
              <a:gd name="T1" fmla="*/ 76200 h 76200"/>
              <a:gd name="T2" fmla="*/ 533400 w 533400"/>
              <a:gd name="T3" fmla="*/ 76200 h 76200"/>
              <a:gd name="T4" fmla="*/ 533400 w 533400"/>
              <a:gd name="T5" fmla="*/ 0 h 76200"/>
              <a:gd name="T6" fmla="*/ 0 w 533400"/>
              <a:gd name="T7" fmla="*/ 0 h 76200"/>
              <a:gd name="T8" fmla="*/ 0 w 533400"/>
              <a:gd name="T9" fmla="*/ 76200 h 76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76200">
                <a:moveTo>
                  <a:pt x="0" y="76200"/>
                </a:moveTo>
                <a:lnTo>
                  <a:pt x="533400" y="76200"/>
                </a:lnTo>
                <a:lnTo>
                  <a:pt x="533400" y="0"/>
                </a:lnTo>
                <a:lnTo>
                  <a:pt x="0" y="0"/>
                </a:lnTo>
                <a:lnTo>
                  <a:pt x="0" y="762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98" name="object 74">
            <a:extLst>
              <a:ext uri="{FF2B5EF4-FFF2-40B4-BE49-F238E27FC236}">
                <a16:creationId xmlns:a16="http://schemas.microsoft.com/office/drawing/2014/main" id="{28C2C12C-BC8F-4E09-A7B5-5933CEF0B3F8}"/>
              </a:ext>
            </a:extLst>
          </p:cNvPr>
          <p:cNvSpPr>
            <a:spLocks/>
          </p:cNvSpPr>
          <p:nvPr/>
        </p:nvSpPr>
        <p:spPr bwMode="auto">
          <a:xfrm>
            <a:off x="2284413" y="54197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499" name="object 75">
            <a:extLst>
              <a:ext uri="{FF2B5EF4-FFF2-40B4-BE49-F238E27FC236}">
                <a16:creationId xmlns:a16="http://schemas.microsoft.com/office/drawing/2014/main" id="{D4651D1C-72A8-4E4B-B21F-A765244086AA}"/>
              </a:ext>
            </a:extLst>
          </p:cNvPr>
          <p:cNvSpPr>
            <a:spLocks/>
          </p:cNvSpPr>
          <p:nvPr/>
        </p:nvSpPr>
        <p:spPr bwMode="auto">
          <a:xfrm>
            <a:off x="2436813"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0" name="object 76">
            <a:extLst>
              <a:ext uri="{FF2B5EF4-FFF2-40B4-BE49-F238E27FC236}">
                <a16:creationId xmlns:a16="http://schemas.microsoft.com/office/drawing/2014/main" id="{83207714-1F22-4CE3-A5E1-71932D963EE5}"/>
              </a:ext>
            </a:extLst>
          </p:cNvPr>
          <p:cNvSpPr>
            <a:spLocks/>
          </p:cNvSpPr>
          <p:nvPr/>
        </p:nvSpPr>
        <p:spPr bwMode="auto">
          <a:xfrm>
            <a:off x="2782888"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1" name="object 77">
            <a:extLst>
              <a:ext uri="{FF2B5EF4-FFF2-40B4-BE49-F238E27FC236}">
                <a16:creationId xmlns:a16="http://schemas.microsoft.com/office/drawing/2014/main" id="{8B1C22CF-AD90-4D99-8870-85476DAFF314}"/>
              </a:ext>
            </a:extLst>
          </p:cNvPr>
          <p:cNvSpPr>
            <a:spLocks/>
          </p:cNvSpPr>
          <p:nvPr/>
        </p:nvSpPr>
        <p:spPr bwMode="auto">
          <a:xfrm>
            <a:off x="2603500"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2" name="object 78">
            <a:extLst>
              <a:ext uri="{FF2B5EF4-FFF2-40B4-BE49-F238E27FC236}">
                <a16:creationId xmlns:a16="http://schemas.microsoft.com/office/drawing/2014/main" id="{252A8D36-297B-4CC3-8DBB-DEC3B9784B5E}"/>
              </a:ext>
            </a:extLst>
          </p:cNvPr>
          <p:cNvSpPr>
            <a:spLocks/>
          </p:cNvSpPr>
          <p:nvPr/>
        </p:nvSpPr>
        <p:spPr bwMode="auto">
          <a:xfrm>
            <a:off x="2362201" y="5686426"/>
            <a:ext cx="74613" cy="106363"/>
          </a:xfrm>
          <a:custGeom>
            <a:avLst/>
            <a:gdLst>
              <a:gd name="T0" fmla="*/ 0 w 74930"/>
              <a:gd name="T1" fmla="*/ 51632 h 106679"/>
              <a:gd name="T2" fmla="*/ 14042 w 74930"/>
              <a:gd name="T3" fmla="*/ 10608 h 106679"/>
              <a:gd name="T4" fmla="*/ 35762 w 74930"/>
              <a:gd name="T5" fmla="*/ 0 h 106679"/>
              <a:gd name="T6" fmla="*/ 46823 w 74930"/>
              <a:gd name="T7" fmla="*/ 2515 h 106679"/>
              <a:gd name="T8" fmla="*/ 56476 w 74930"/>
              <a:gd name="T9" fmla="*/ 9542 h 106679"/>
              <a:gd name="T10" fmla="*/ 64171 w 74930"/>
              <a:gd name="T11" fmla="*/ 20279 h 106679"/>
              <a:gd name="T12" fmla="*/ 69359 w 74930"/>
              <a:gd name="T13" fmla="*/ 33935 h 106679"/>
              <a:gd name="T14" fmla="*/ 71490 w 74930"/>
              <a:gd name="T15" fmla="*/ 49714 h 106679"/>
              <a:gd name="T16" fmla="*/ 71515 w 74930"/>
              <a:gd name="T17" fmla="*/ 51632 h 106679"/>
              <a:gd name="T18" fmla="*/ 69771 w 74930"/>
              <a:gd name="T19" fmla="*/ 67602 h 106679"/>
              <a:gd name="T20" fmla="*/ 48011 w 74930"/>
              <a:gd name="T21" fmla="*/ 100143 h 106679"/>
              <a:gd name="T22" fmla="*/ 35762 w 74930"/>
              <a:gd name="T23" fmla="*/ 103253 h 106679"/>
              <a:gd name="T24" fmla="*/ 24697 w 74930"/>
              <a:gd name="T25" fmla="*/ 100735 h 106679"/>
              <a:gd name="T26" fmla="*/ 15041 w 74930"/>
              <a:gd name="T27" fmla="*/ 93711 h 106679"/>
              <a:gd name="T28" fmla="*/ 7344 w 74930"/>
              <a:gd name="T29" fmla="*/ 82974 h 106679"/>
              <a:gd name="T30" fmla="*/ 2157 w 74930"/>
              <a:gd name="T31" fmla="*/ 69320 h 106679"/>
              <a:gd name="T32" fmla="*/ 25 w 74930"/>
              <a:gd name="T33" fmla="*/ 53546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50" y="10928"/>
                </a:lnTo>
                <a:lnTo>
                  <a:pt x="37312" y="0"/>
                </a:lnTo>
                <a:lnTo>
                  <a:pt x="48851" y="2593"/>
                </a:lnTo>
                <a:lnTo>
                  <a:pt x="58921" y="9830"/>
                </a:lnTo>
                <a:lnTo>
                  <a:pt x="66950" y="20890"/>
                </a:lnTo>
                <a:lnTo>
                  <a:pt x="72363" y="34957"/>
                </a:lnTo>
                <a:lnTo>
                  <a:pt x="74587" y="51211"/>
                </a:lnTo>
                <a:lnTo>
                  <a:pt x="74612" y="53187"/>
                </a:lnTo>
                <a:lnTo>
                  <a:pt x="72792" y="69637"/>
                </a:lnTo>
                <a:lnTo>
                  <a:pt x="50090" y="103159"/>
                </a:lnTo>
                <a:lnTo>
                  <a:pt x="37312" y="106362"/>
                </a:lnTo>
                <a:lnTo>
                  <a:pt x="25767" y="103768"/>
                </a:lnTo>
                <a:lnTo>
                  <a:pt x="15692" y="96532"/>
                </a:lnTo>
                <a:lnTo>
                  <a:pt x="7661" y="85472"/>
                </a:lnTo>
                <a:lnTo>
                  <a:pt x="2248" y="71408"/>
                </a:lnTo>
                <a:lnTo>
                  <a:pt x="25" y="55158"/>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3" name="object 79">
            <a:extLst>
              <a:ext uri="{FF2B5EF4-FFF2-40B4-BE49-F238E27FC236}">
                <a16:creationId xmlns:a16="http://schemas.microsoft.com/office/drawing/2014/main" id="{4CA7CFE8-40EE-4766-998F-489A7C149088}"/>
              </a:ext>
            </a:extLst>
          </p:cNvPr>
          <p:cNvSpPr>
            <a:spLocks/>
          </p:cNvSpPr>
          <p:nvPr/>
        </p:nvSpPr>
        <p:spPr bwMode="auto">
          <a:xfrm>
            <a:off x="2632076" y="5686426"/>
            <a:ext cx="74613" cy="106363"/>
          </a:xfrm>
          <a:custGeom>
            <a:avLst/>
            <a:gdLst>
              <a:gd name="T0" fmla="*/ 0 w 74930"/>
              <a:gd name="T1" fmla="*/ 51632 h 106679"/>
              <a:gd name="T2" fmla="*/ 14042 w 74930"/>
              <a:gd name="T3" fmla="*/ 10608 h 106679"/>
              <a:gd name="T4" fmla="*/ 35762 w 74930"/>
              <a:gd name="T5" fmla="*/ 0 h 106679"/>
              <a:gd name="T6" fmla="*/ 46823 w 74930"/>
              <a:gd name="T7" fmla="*/ 2515 h 106679"/>
              <a:gd name="T8" fmla="*/ 56476 w 74930"/>
              <a:gd name="T9" fmla="*/ 9542 h 106679"/>
              <a:gd name="T10" fmla="*/ 64171 w 74930"/>
              <a:gd name="T11" fmla="*/ 20279 h 106679"/>
              <a:gd name="T12" fmla="*/ 69359 w 74930"/>
              <a:gd name="T13" fmla="*/ 33935 h 106679"/>
              <a:gd name="T14" fmla="*/ 71490 w 74930"/>
              <a:gd name="T15" fmla="*/ 49714 h 106679"/>
              <a:gd name="T16" fmla="*/ 71515 w 74930"/>
              <a:gd name="T17" fmla="*/ 51632 h 106679"/>
              <a:gd name="T18" fmla="*/ 69771 w 74930"/>
              <a:gd name="T19" fmla="*/ 67602 h 106679"/>
              <a:gd name="T20" fmla="*/ 48011 w 74930"/>
              <a:gd name="T21" fmla="*/ 100143 h 106679"/>
              <a:gd name="T22" fmla="*/ 35762 w 74930"/>
              <a:gd name="T23" fmla="*/ 103253 h 106679"/>
              <a:gd name="T24" fmla="*/ 24697 w 74930"/>
              <a:gd name="T25" fmla="*/ 100735 h 106679"/>
              <a:gd name="T26" fmla="*/ 15041 w 74930"/>
              <a:gd name="T27" fmla="*/ 93711 h 106679"/>
              <a:gd name="T28" fmla="*/ 7344 w 74930"/>
              <a:gd name="T29" fmla="*/ 82974 h 106679"/>
              <a:gd name="T30" fmla="*/ 2157 w 74930"/>
              <a:gd name="T31" fmla="*/ 69320 h 106679"/>
              <a:gd name="T32" fmla="*/ 25 w 74930"/>
              <a:gd name="T33" fmla="*/ 53546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50" y="10928"/>
                </a:lnTo>
                <a:lnTo>
                  <a:pt x="37312" y="0"/>
                </a:lnTo>
                <a:lnTo>
                  <a:pt x="48851" y="2593"/>
                </a:lnTo>
                <a:lnTo>
                  <a:pt x="58921" y="9830"/>
                </a:lnTo>
                <a:lnTo>
                  <a:pt x="66950" y="20890"/>
                </a:lnTo>
                <a:lnTo>
                  <a:pt x="72363" y="34957"/>
                </a:lnTo>
                <a:lnTo>
                  <a:pt x="74587" y="51211"/>
                </a:lnTo>
                <a:lnTo>
                  <a:pt x="74612" y="53187"/>
                </a:lnTo>
                <a:lnTo>
                  <a:pt x="72792" y="69637"/>
                </a:lnTo>
                <a:lnTo>
                  <a:pt x="50090" y="103159"/>
                </a:lnTo>
                <a:lnTo>
                  <a:pt x="37312" y="106362"/>
                </a:lnTo>
                <a:lnTo>
                  <a:pt x="25767" y="103768"/>
                </a:lnTo>
                <a:lnTo>
                  <a:pt x="15692" y="96532"/>
                </a:lnTo>
                <a:lnTo>
                  <a:pt x="7661" y="85472"/>
                </a:lnTo>
                <a:lnTo>
                  <a:pt x="2248" y="71408"/>
                </a:lnTo>
                <a:lnTo>
                  <a:pt x="25" y="55158"/>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4" name="object 80">
            <a:extLst>
              <a:ext uri="{FF2B5EF4-FFF2-40B4-BE49-F238E27FC236}">
                <a16:creationId xmlns:a16="http://schemas.microsoft.com/office/drawing/2014/main" id="{AEB17EAD-EECC-4F5C-9BDE-DF3D7DB3B62D}"/>
              </a:ext>
            </a:extLst>
          </p:cNvPr>
          <p:cNvSpPr>
            <a:spLocks/>
          </p:cNvSpPr>
          <p:nvPr/>
        </p:nvSpPr>
        <p:spPr bwMode="auto">
          <a:xfrm>
            <a:off x="2906713" y="5534025"/>
            <a:ext cx="533400" cy="152400"/>
          </a:xfrm>
          <a:custGeom>
            <a:avLst/>
            <a:gdLst>
              <a:gd name="T0" fmla="*/ 0 w 533400"/>
              <a:gd name="T1" fmla="*/ 152400 h 152400"/>
              <a:gd name="T2" fmla="*/ 533400 w 533400"/>
              <a:gd name="T3" fmla="*/ 152400 h 152400"/>
              <a:gd name="T4" fmla="*/ 533400 w 533400"/>
              <a:gd name="T5" fmla="*/ 0 h 152400"/>
              <a:gd name="T6" fmla="*/ 0 w 533400"/>
              <a:gd name="T7" fmla="*/ 0 h 152400"/>
              <a:gd name="T8" fmla="*/ 0 w 533400"/>
              <a:gd name="T9" fmla="*/ 15240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152400">
                <a:moveTo>
                  <a:pt x="0" y="152400"/>
                </a:moveTo>
                <a:lnTo>
                  <a:pt x="533400" y="152400"/>
                </a:lnTo>
                <a:lnTo>
                  <a:pt x="533400" y="0"/>
                </a:lnTo>
                <a:lnTo>
                  <a:pt x="0" y="0"/>
                </a:lnTo>
                <a:lnTo>
                  <a:pt x="0" y="1524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505" name="object 81">
            <a:extLst>
              <a:ext uri="{FF2B5EF4-FFF2-40B4-BE49-F238E27FC236}">
                <a16:creationId xmlns:a16="http://schemas.microsoft.com/office/drawing/2014/main" id="{420F4AAE-FBD1-4ABE-B517-6790F8AA2BB4}"/>
              </a:ext>
            </a:extLst>
          </p:cNvPr>
          <p:cNvSpPr>
            <a:spLocks/>
          </p:cNvSpPr>
          <p:nvPr/>
        </p:nvSpPr>
        <p:spPr bwMode="auto">
          <a:xfrm>
            <a:off x="2906713" y="5343525"/>
            <a:ext cx="533400" cy="76200"/>
          </a:xfrm>
          <a:custGeom>
            <a:avLst/>
            <a:gdLst>
              <a:gd name="T0" fmla="*/ 0 w 533400"/>
              <a:gd name="T1" fmla="*/ 76200 h 76200"/>
              <a:gd name="T2" fmla="*/ 533400 w 533400"/>
              <a:gd name="T3" fmla="*/ 76200 h 76200"/>
              <a:gd name="T4" fmla="*/ 533400 w 533400"/>
              <a:gd name="T5" fmla="*/ 0 h 76200"/>
              <a:gd name="T6" fmla="*/ 0 w 533400"/>
              <a:gd name="T7" fmla="*/ 0 h 76200"/>
              <a:gd name="T8" fmla="*/ 0 w 533400"/>
              <a:gd name="T9" fmla="*/ 76200 h 76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76200">
                <a:moveTo>
                  <a:pt x="0" y="76200"/>
                </a:moveTo>
                <a:lnTo>
                  <a:pt x="533400" y="76200"/>
                </a:lnTo>
                <a:lnTo>
                  <a:pt x="533400" y="0"/>
                </a:lnTo>
                <a:lnTo>
                  <a:pt x="0" y="0"/>
                </a:lnTo>
                <a:lnTo>
                  <a:pt x="0" y="762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506" name="object 82">
            <a:extLst>
              <a:ext uri="{FF2B5EF4-FFF2-40B4-BE49-F238E27FC236}">
                <a16:creationId xmlns:a16="http://schemas.microsoft.com/office/drawing/2014/main" id="{8337C5E6-9FE6-4E8D-AD30-92B3EC80814E}"/>
              </a:ext>
            </a:extLst>
          </p:cNvPr>
          <p:cNvSpPr>
            <a:spLocks/>
          </p:cNvSpPr>
          <p:nvPr/>
        </p:nvSpPr>
        <p:spPr bwMode="auto">
          <a:xfrm>
            <a:off x="2922588" y="54197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7" name="object 83">
            <a:extLst>
              <a:ext uri="{FF2B5EF4-FFF2-40B4-BE49-F238E27FC236}">
                <a16:creationId xmlns:a16="http://schemas.microsoft.com/office/drawing/2014/main" id="{91356A38-7E7A-4331-93AB-22A62A95760C}"/>
              </a:ext>
            </a:extLst>
          </p:cNvPr>
          <p:cNvSpPr>
            <a:spLocks/>
          </p:cNvSpPr>
          <p:nvPr/>
        </p:nvSpPr>
        <p:spPr bwMode="auto">
          <a:xfrm>
            <a:off x="3074988"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8" name="object 84">
            <a:extLst>
              <a:ext uri="{FF2B5EF4-FFF2-40B4-BE49-F238E27FC236}">
                <a16:creationId xmlns:a16="http://schemas.microsoft.com/office/drawing/2014/main" id="{F91A4391-B358-484C-AC58-4A5F17DD45EF}"/>
              </a:ext>
            </a:extLst>
          </p:cNvPr>
          <p:cNvSpPr>
            <a:spLocks/>
          </p:cNvSpPr>
          <p:nvPr/>
        </p:nvSpPr>
        <p:spPr bwMode="auto">
          <a:xfrm>
            <a:off x="3421063"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9" name="object 85">
            <a:extLst>
              <a:ext uri="{FF2B5EF4-FFF2-40B4-BE49-F238E27FC236}">
                <a16:creationId xmlns:a16="http://schemas.microsoft.com/office/drawing/2014/main" id="{A302A12F-1544-4312-A0F9-7E2FBF3E9BDF}"/>
              </a:ext>
            </a:extLst>
          </p:cNvPr>
          <p:cNvSpPr>
            <a:spLocks/>
          </p:cNvSpPr>
          <p:nvPr/>
        </p:nvSpPr>
        <p:spPr bwMode="auto">
          <a:xfrm>
            <a:off x="3241675"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0" name="object 86">
            <a:extLst>
              <a:ext uri="{FF2B5EF4-FFF2-40B4-BE49-F238E27FC236}">
                <a16:creationId xmlns:a16="http://schemas.microsoft.com/office/drawing/2014/main" id="{54D2DEEB-E9ED-4585-A687-B31C3569ADFA}"/>
              </a:ext>
            </a:extLst>
          </p:cNvPr>
          <p:cNvSpPr>
            <a:spLocks/>
          </p:cNvSpPr>
          <p:nvPr/>
        </p:nvSpPr>
        <p:spPr bwMode="auto">
          <a:xfrm>
            <a:off x="3000376" y="5686426"/>
            <a:ext cx="74613" cy="106363"/>
          </a:xfrm>
          <a:custGeom>
            <a:avLst/>
            <a:gdLst>
              <a:gd name="T0" fmla="*/ 0 w 74930"/>
              <a:gd name="T1" fmla="*/ 51632 h 106679"/>
              <a:gd name="T2" fmla="*/ 14066 w 74930"/>
              <a:gd name="T3" fmla="*/ 10614 h 106679"/>
              <a:gd name="T4" fmla="*/ 35787 w 74930"/>
              <a:gd name="T5" fmla="*/ 0 h 106679"/>
              <a:gd name="T6" fmla="*/ 46838 w 74930"/>
              <a:gd name="T7" fmla="*/ 2514 h 106679"/>
              <a:gd name="T8" fmla="*/ 56497 w 74930"/>
              <a:gd name="T9" fmla="*/ 9536 h 106679"/>
              <a:gd name="T10" fmla="*/ 64205 w 74930"/>
              <a:gd name="T11" fmla="*/ 20267 h 106679"/>
              <a:gd name="T12" fmla="*/ 69409 w 74930"/>
              <a:gd name="T13" fmla="*/ 33915 h 106679"/>
              <a:gd name="T14" fmla="*/ 71550 w 74930"/>
              <a:gd name="T15" fmla="*/ 49686 h 106679"/>
              <a:gd name="T16" fmla="*/ 71575 w 74930"/>
              <a:gd name="T17" fmla="*/ 51632 h 106679"/>
              <a:gd name="T18" fmla="*/ 69827 w 74930"/>
              <a:gd name="T19" fmla="*/ 67597 h 106679"/>
              <a:gd name="T20" fmla="*/ 48044 w 74930"/>
              <a:gd name="T21" fmla="*/ 100136 h 106679"/>
              <a:gd name="T22" fmla="*/ 35787 w 74930"/>
              <a:gd name="T23" fmla="*/ 103253 h 106679"/>
              <a:gd name="T24" fmla="*/ 24736 w 74930"/>
              <a:gd name="T25" fmla="*/ 100736 h 106679"/>
              <a:gd name="T26" fmla="*/ 15077 w 74930"/>
              <a:gd name="T27" fmla="*/ 93715 h 106679"/>
              <a:gd name="T28" fmla="*/ 7368 w 74930"/>
              <a:gd name="T29" fmla="*/ 82983 h 106679"/>
              <a:gd name="T30" fmla="*/ 2167 w 74930"/>
              <a:gd name="T31" fmla="*/ 69334 h 106679"/>
              <a:gd name="T32" fmla="*/ 25 w 74930"/>
              <a:gd name="T33" fmla="*/ 53564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76" y="10934"/>
                </a:lnTo>
                <a:lnTo>
                  <a:pt x="37337" y="0"/>
                </a:lnTo>
                <a:lnTo>
                  <a:pt x="48867" y="2592"/>
                </a:lnTo>
                <a:lnTo>
                  <a:pt x="58942" y="9823"/>
                </a:lnTo>
                <a:lnTo>
                  <a:pt x="66985" y="20877"/>
                </a:lnTo>
                <a:lnTo>
                  <a:pt x="72414" y="34936"/>
                </a:lnTo>
                <a:lnTo>
                  <a:pt x="74649" y="51182"/>
                </a:lnTo>
                <a:lnTo>
                  <a:pt x="74675" y="53187"/>
                </a:lnTo>
                <a:lnTo>
                  <a:pt x="72851" y="69632"/>
                </a:lnTo>
                <a:lnTo>
                  <a:pt x="50124" y="103152"/>
                </a:lnTo>
                <a:lnTo>
                  <a:pt x="37337" y="106362"/>
                </a:lnTo>
                <a:lnTo>
                  <a:pt x="25807" y="103769"/>
                </a:lnTo>
                <a:lnTo>
                  <a:pt x="15730" y="96536"/>
                </a:lnTo>
                <a:lnTo>
                  <a:pt x="7687" y="85481"/>
                </a:lnTo>
                <a:lnTo>
                  <a:pt x="2259" y="71422"/>
                </a:lnTo>
                <a:lnTo>
                  <a:pt x="25" y="55177"/>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1" name="object 87">
            <a:extLst>
              <a:ext uri="{FF2B5EF4-FFF2-40B4-BE49-F238E27FC236}">
                <a16:creationId xmlns:a16="http://schemas.microsoft.com/office/drawing/2014/main" id="{8587F902-F51A-4EAC-88A3-5173681F7593}"/>
              </a:ext>
            </a:extLst>
          </p:cNvPr>
          <p:cNvSpPr>
            <a:spLocks/>
          </p:cNvSpPr>
          <p:nvPr/>
        </p:nvSpPr>
        <p:spPr bwMode="auto">
          <a:xfrm>
            <a:off x="3270251" y="5686426"/>
            <a:ext cx="74613" cy="106363"/>
          </a:xfrm>
          <a:custGeom>
            <a:avLst/>
            <a:gdLst>
              <a:gd name="T0" fmla="*/ 0 w 74930"/>
              <a:gd name="T1" fmla="*/ 51632 h 106679"/>
              <a:gd name="T2" fmla="*/ 14066 w 74930"/>
              <a:gd name="T3" fmla="*/ 10614 h 106679"/>
              <a:gd name="T4" fmla="*/ 35787 w 74930"/>
              <a:gd name="T5" fmla="*/ 0 h 106679"/>
              <a:gd name="T6" fmla="*/ 46838 w 74930"/>
              <a:gd name="T7" fmla="*/ 2514 h 106679"/>
              <a:gd name="T8" fmla="*/ 56497 w 74930"/>
              <a:gd name="T9" fmla="*/ 9536 h 106679"/>
              <a:gd name="T10" fmla="*/ 64205 w 74930"/>
              <a:gd name="T11" fmla="*/ 20267 h 106679"/>
              <a:gd name="T12" fmla="*/ 69409 w 74930"/>
              <a:gd name="T13" fmla="*/ 33915 h 106679"/>
              <a:gd name="T14" fmla="*/ 71550 w 74930"/>
              <a:gd name="T15" fmla="*/ 49686 h 106679"/>
              <a:gd name="T16" fmla="*/ 71575 w 74930"/>
              <a:gd name="T17" fmla="*/ 51632 h 106679"/>
              <a:gd name="T18" fmla="*/ 69827 w 74930"/>
              <a:gd name="T19" fmla="*/ 67597 h 106679"/>
              <a:gd name="T20" fmla="*/ 48044 w 74930"/>
              <a:gd name="T21" fmla="*/ 100136 h 106679"/>
              <a:gd name="T22" fmla="*/ 35787 w 74930"/>
              <a:gd name="T23" fmla="*/ 103253 h 106679"/>
              <a:gd name="T24" fmla="*/ 24736 w 74930"/>
              <a:gd name="T25" fmla="*/ 100736 h 106679"/>
              <a:gd name="T26" fmla="*/ 15077 w 74930"/>
              <a:gd name="T27" fmla="*/ 93715 h 106679"/>
              <a:gd name="T28" fmla="*/ 7368 w 74930"/>
              <a:gd name="T29" fmla="*/ 82983 h 106679"/>
              <a:gd name="T30" fmla="*/ 2167 w 74930"/>
              <a:gd name="T31" fmla="*/ 69334 h 106679"/>
              <a:gd name="T32" fmla="*/ 25 w 74930"/>
              <a:gd name="T33" fmla="*/ 53564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76" y="10934"/>
                </a:lnTo>
                <a:lnTo>
                  <a:pt x="37337" y="0"/>
                </a:lnTo>
                <a:lnTo>
                  <a:pt x="48867" y="2592"/>
                </a:lnTo>
                <a:lnTo>
                  <a:pt x="58942" y="9823"/>
                </a:lnTo>
                <a:lnTo>
                  <a:pt x="66985" y="20877"/>
                </a:lnTo>
                <a:lnTo>
                  <a:pt x="72414" y="34936"/>
                </a:lnTo>
                <a:lnTo>
                  <a:pt x="74649" y="51182"/>
                </a:lnTo>
                <a:lnTo>
                  <a:pt x="74675" y="53187"/>
                </a:lnTo>
                <a:lnTo>
                  <a:pt x="72851" y="69632"/>
                </a:lnTo>
                <a:lnTo>
                  <a:pt x="50124" y="103152"/>
                </a:lnTo>
                <a:lnTo>
                  <a:pt x="37337" y="106362"/>
                </a:lnTo>
                <a:lnTo>
                  <a:pt x="25807" y="103769"/>
                </a:lnTo>
                <a:lnTo>
                  <a:pt x="15730" y="96536"/>
                </a:lnTo>
                <a:lnTo>
                  <a:pt x="7687" y="85481"/>
                </a:lnTo>
                <a:lnTo>
                  <a:pt x="2259" y="71422"/>
                </a:lnTo>
                <a:lnTo>
                  <a:pt x="25" y="55177"/>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2" name="object 88">
            <a:extLst>
              <a:ext uri="{FF2B5EF4-FFF2-40B4-BE49-F238E27FC236}">
                <a16:creationId xmlns:a16="http://schemas.microsoft.com/office/drawing/2014/main" id="{E603BAE4-F9EA-4A4B-8186-D1BB32E0A0FF}"/>
              </a:ext>
            </a:extLst>
          </p:cNvPr>
          <p:cNvSpPr>
            <a:spLocks/>
          </p:cNvSpPr>
          <p:nvPr/>
        </p:nvSpPr>
        <p:spPr bwMode="auto">
          <a:xfrm>
            <a:off x="3554413" y="5534025"/>
            <a:ext cx="533400" cy="152400"/>
          </a:xfrm>
          <a:custGeom>
            <a:avLst/>
            <a:gdLst>
              <a:gd name="T0" fmla="*/ 0 w 533400"/>
              <a:gd name="T1" fmla="*/ 152400 h 152400"/>
              <a:gd name="T2" fmla="*/ 533400 w 533400"/>
              <a:gd name="T3" fmla="*/ 152400 h 152400"/>
              <a:gd name="T4" fmla="*/ 533400 w 533400"/>
              <a:gd name="T5" fmla="*/ 0 h 152400"/>
              <a:gd name="T6" fmla="*/ 0 w 533400"/>
              <a:gd name="T7" fmla="*/ 0 h 152400"/>
              <a:gd name="T8" fmla="*/ 0 w 533400"/>
              <a:gd name="T9" fmla="*/ 15240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152400">
                <a:moveTo>
                  <a:pt x="0" y="152400"/>
                </a:moveTo>
                <a:lnTo>
                  <a:pt x="533400" y="152400"/>
                </a:lnTo>
                <a:lnTo>
                  <a:pt x="533400" y="0"/>
                </a:lnTo>
                <a:lnTo>
                  <a:pt x="0" y="0"/>
                </a:lnTo>
                <a:lnTo>
                  <a:pt x="0" y="1524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513" name="object 89">
            <a:extLst>
              <a:ext uri="{FF2B5EF4-FFF2-40B4-BE49-F238E27FC236}">
                <a16:creationId xmlns:a16="http://schemas.microsoft.com/office/drawing/2014/main" id="{BF3B360D-73EE-440C-AE87-0840F93DA63B}"/>
              </a:ext>
            </a:extLst>
          </p:cNvPr>
          <p:cNvSpPr>
            <a:spLocks/>
          </p:cNvSpPr>
          <p:nvPr/>
        </p:nvSpPr>
        <p:spPr bwMode="auto">
          <a:xfrm>
            <a:off x="3554413" y="5343525"/>
            <a:ext cx="533400" cy="76200"/>
          </a:xfrm>
          <a:custGeom>
            <a:avLst/>
            <a:gdLst>
              <a:gd name="T0" fmla="*/ 0 w 533400"/>
              <a:gd name="T1" fmla="*/ 76200 h 76200"/>
              <a:gd name="T2" fmla="*/ 533400 w 533400"/>
              <a:gd name="T3" fmla="*/ 76200 h 76200"/>
              <a:gd name="T4" fmla="*/ 533400 w 533400"/>
              <a:gd name="T5" fmla="*/ 0 h 76200"/>
              <a:gd name="T6" fmla="*/ 0 w 533400"/>
              <a:gd name="T7" fmla="*/ 0 h 76200"/>
              <a:gd name="T8" fmla="*/ 0 w 533400"/>
              <a:gd name="T9" fmla="*/ 76200 h 76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76200">
                <a:moveTo>
                  <a:pt x="0" y="76200"/>
                </a:moveTo>
                <a:lnTo>
                  <a:pt x="533400" y="76200"/>
                </a:lnTo>
                <a:lnTo>
                  <a:pt x="533400" y="0"/>
                </a:lnTo>
                <a:lnTo>
                  <a:pt x="0" y="0"/>
                </a:lnTo>
                <a:lnTo>
                  <a:pt x="0" y="762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514" name="object 90">
            <a:extLst>
              <a:ext uri="{FF2B5EF4-FFF2-40B4-BE49-F238E27FC236}">
                <a16:creationId xmlns:a16="http://schemas.microsoft.com/office/drawing/2014/main" id="{B4C519E4-1FCD-4656-8740-6607664D0D06}"/>
              </a:ext>
            </a:extLst>
          </p:cNvPr>
          <p:cNvSpPr>
            <a:spLocks/>
          </p:cNvSpPr>
          <p:nvPr/>
        </p:nvSpPr>
        <p:spPr bwMode="auto">
          <a:xfrm>
            <a:off x="3570288" y="54197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5" name="object 91">
            <a:extLst>
              <a:ext uri="{FF2B5EF4-FFF2-40B4-BE49-F238E27FC236}">
                <a16:creationId xmlns:a16="http://schemas.microsoft.com/office/drawing/2014/main" id="{C2CAA472-9F28-4ECF-84F2-0898E22E6179}"/>
              </a:ext>
            </a:extLst>
          </p:cNvPr>
          <p:cNvSpPr>
            <a:spLocks/>
          </p:cNvSpPr>
          <p:nvPr/>
        </p:nvSpPr>
        <p:spPr bwMode="auto">
          <a:xfrm>
            <a:off x="3722688"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6" name="object 92">
            <a:extLst>
              <a:ext uri="{FF2B5EF4-FFF2-40B4-BE49-F238E27FC236}">
                <a16:creationId xmlns:a16="http://schemas.microsoft.com/office/drawing/2014/main" id="{4611601C-CD6B-4655-9B00-80FC1F1AD136}"/>
              </a:ext>
            </a:extLst>
          </p:cNvPr>
          <p:cNvSpPr>
            <a:spLocks/>
          </p:cNvSpPr>
          <p:nvPr/>
        </p:nvSpPr>
        <p:spPr bwMode="auto">
          <a:xfrm>
            <a:off x="4068763"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7" name="object 93">
            <a:extLst>
              <a:ext uri="{FF2B5EF4-FFF2-40B4-BE49-F238E27FC236}">
                <a16:creationId xmlns:a16="http://schemas.microsoft.com/office/drawing/2014/main" id="{A3E8743A-1D6E-4A3D-80D2-F24DF6446A0A}"/>
              </a:ext>
            </a:extLst>
          </p:cNvPr>
          <p:cNvSpPr>
            <a:spLocks/>
          </p:cNvSpPr>
          <p:nvPr/>
        </p:nvSpPr>
        <p:spPr bwMode="auto">
          <a:xfrm>
            <a:off x="3889375"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8" name="object 94">
            <a:extLst>
              <a:ext uri="{FF2B5EF4-FFF2-40B4-BE49-F238E27FC236}">
                <a16:creationId xmlns:a16="http://schemas.microsoft.com/office/drawing/2014/main" id="{82C77967-B6FD-45F4-9698-28A1EE16CBDD}"/>
              </a:ext>
            </a:extLst>
          </p:cNvPr>
          <p:cNvSpPr>
            <a:spLocks/>
          </p:cNvSpPr>
          <p:nvPr/>
        </p:nvSpPr>
        <p:spPr bwMode="auto">
          <a:xfrm>
            <a:off x="3648076" y="5686426"/>
            <a:ext cx="74613" cy="106363"/>
          </a:xfrm>
          <a:custGeom>
            <a:avLst/>
            <a:gdLst>
              <a:gd name="T0" fmla="*/ 0 w 74930"/>
              <a:gd name="T1" fmla="*/ 51632 h 106679"/>
              <a:gd name="T2" fmla="*/ 14066 w 74930"/>
              <a:gd name="T3" fmla="*/ 10614 h 106679"/>
              <a:gd name="T4" fmla="*/ 35787 w 74930"/>
              <a:gd name="T5" fmla="*/ 0 h 106679"/>
              <a:gd name="T6" fmla="*/ 46838 w 74930"/>
              <a:gd name="T7" fmla="*/ 2514 h 106679"/>
              <a:gd name="T8" fmla="*/ 56497 w 74930"/>
              <a:gd name="T9" fmla="*/ 9536 h 106679"/>
              <a:gd name="T10" fmla="*/ 64205 w 74930"/>
              <a:gd name="T11" fmla="*/ 20267 h 106679"/>
              <a:gd name="T12" fmla="*/ 69409 w 74930"/>
              <a:gd name="T13" fmla="*/ 33915 h 106679"/>
              <a:gd name="T14" fmla="*/ 71550 w 74930"/>
              <a:gd name="T15" fmla="*/ 49686 h 106679"/>
              <a:gd name="T16" fmla="*/ 71575 w 74930"/>
              <a:gd name="T17" fmla="*/ 51632 h 106679"/>
              <a:gd name="T18" fmla="*/ 69827 w 74930"/>
              <a:gd name="T19" fmla="*/ 67597 h 106679"/>
              <a:gd name="T20" fmla="*/ 48044 w 74930"/>
              <a:gd name="T21" fmla="*/ 100136 h 106679"/>
              <a:gd name="T22" fmla="*/ 35787 w 74930"/>
              <a:gd name="T23" fmla="*/ 103253 h 106679"/>
              <a:gd name="T24" fmla="*/ 24736 w 74930"/>
              <a:gd name="T25" fmla="*/ 100736 h 106679"/>
              <a:gd name="T26" fmla="*/ 15077 w 74930"/>
              <a:gd name="T27" fmla="*/ 93715 h 106679"/>
              <a:gd name="T28" fmla="*/ 7368 w 74930"/>
              <a:gd name="T29" fmla="*/ 82983 h 106679"/>
              <a:gd name="T30" fmla="*/ 2167 w 74930"/>
              <a:gd name="T31" fmla="*/ 69334 h 106679"/>
              <a:gd name="T32" fmla="*/ 25 w 74930"/>
              <a:gd name="T33" fmla="*/ 53564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76" y="10934"/>
                </a:lnTo>
                <a:lnTo>
                  <a:pt x="37337" y="0"/>
                </a:lnTo>
                <a:lnTo>
                  <a:pt x="48867" y="2592"/>
                </a:lnTo>
                <a:lnTo>
                  <a:pt x="58942" y="9823"/>
                </a:lnTo>
                <a:lnTo>
                  <a:pt x="66985" y="20877"/>
                </a:lnTo>
                <a:lnTo>
                  <a:pt x="72414" y="34936"/>
                </a:lnTo>
                <a:lnTo>
                  <a:pt x="74649" y="51182"/>
                </a:lnTo>
                <a:lnTo>
                  <a:pt x="74675" y="53187"/>
                </a:lnTo>
                <a:lnTo>
                  <a:pt x="72851" y="69632"/>
                </a:lnTo>
                <a:lnTo>
                  <a:pt x="50124" y="103152"/>
                </a:lnTo>
                <a:lnTo>
                  <a:pt x="37337" y="106362"/>
                </a:lnTo>
                <a:lnTo>
                  <a:pt x="25807" y="103769"/>
                </a:lnTo>
                <a:lnTo>
                  <a:pt x="15730" y="96536"/>
                </a:lnTo>
                <a:lnTo>
                  <a:pt x="7687" y="85481"/>
                </a:lnTo>
                <a:lnTo>
                  <a:pt x="2259" y="71422"/>
                </a:lnTo>
                <a:lnTo>
                  <a:pt x="25" y="55177"/>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9" name="object 95">
            <a:extLst>
              <a:ext uri="{FF2B5EF4-FFF2-40B4-BE49-F238E27FC236}">
                <a16:creationId xmlns:a16="http://schemas.microsoft.com/office/drawing/2014/main" id="{3041A558-6FE6-4CBD-8C53-0C0725E3F81C}"/>
              </a:ext>
            </a:extLst>
          </p:cNvPr>
          <p:cNvSpPr>
            <a:spLocks/>
          </p:cNvSpPr>
          <p:nvPr/>
        </p:nvSpPr>
        <p:spPr bwMode="auto">
          <a:xfrm>
            <a:off x="3917951" y="5686426"/>
            <a:ext cx="74613" cy="106363"/>
          </a:xfrm>
          <a:custGeom>
            <a:avLst/>
            <a:gdLst>
              <a:gd name="T0" fmla="*/ 0 w 74930"/>
              <a:gd name="T1" fmla="*/ 51632 h 106679"/>
              <a:gd name="T2" fmla="*/ 14066 w 74930"/>
              <a:gd name="T3" fmla="*/ 10614 h 106679"/>
              <a:gd name="T4" fmla="*/ 35787 w 74930"/>
              <a:gd name="T5" fmla="*/ 0 h 106679"/>
              <a:gd name="T6" fmla="*/ 46838 w 74930"/>
              <a:gd name="T7" fmla="*/ 2514 h 106679"/>
              <a:gd name="T8" fmla="*/ 56497 w 74930"/>
              <a:gd name="T9" fmla="*/ 9536 h 106679"/>
              <a:gd name="T10" fmla="*/ 64205 w 74930"/>
              <a:gd name="T11" fmla="*/ 20267 h 106679"/>
              <a:gd name="T12" fmla="*/ 69409 w 74930"/>
              <a:gd name="T13" fmla="*/ 33915 h 106679"/>
              <a:gd name="T14" fmla="*/ 71550 w 74930"/>
              <a:gd name="T15" fmla="*/ 49686 h 106679"/>
              <a:gd name="T16" fmla="*/ 71575 w 74930"/>
              <a:gd name="T17" fmla="*/ 51632 h 106679"/>
              <a:gd name="T18" fmla="*/ 69827 w 74930"/>
              <a:gd name="T19" fmla="*/ 67597 h 106679"/>
              <a:gd name="T20" fmla="*/ 48044 w 74930"/>
              <a:gd name="T21" fmla="*/ 100136 h 106679"/>
              <a:gd name="T22" fmla="*/ 35787 w 74930"/>
              <a:gd name="T23" fmla="*/ 103253 h 106679"/>
              <a:gd name="T24" fmla="*/ 24736 w 74930"/>
              <a:gd name="T25" fmla="*/ 100736 h 106679"/>
              <a:gd name="T26" fmla="*/ 15077 w 74930"/>
              <a:gd name="T27" fmla="*/ 93715 h 106679"/>
              <a:gd name="T28" fmla="*/ 7368 w 74930"/>
              <a:gd name="T29" fmla="*/ 82983 h 106679"/>
              <a:gd name="T30" fmla="*/ 2167 w 74930"/>
              <a:gd name="T31" fmla="*/ 69334 h 106679"/>
              <a:gd name="T32" fmla="*/ 25 w 74930"/>
              <a:gd name="T33" fmla="*/ 53564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76" y="10934"/>
                </a:lnTo>
                <a:lnTo>
                  <a:pt x="37337" y="0"/>
                </a:lnTo>
                <a:lnTo>
                  <a:pt x="48867" y="2592"/>
                </a:lnTo>
                <a:lnTo>
                  <a:pt x="58942" y="9823"/>
                </a:lnTo>
                <a:lnTo>
                  <a:pt x="66985" y="20877"/>
                </a:lnTo>
                <a:lnTo>
                  <a:pt x="72414" y="34936"/>
                </a:lnTo>
                <a:lnTo>
                  <a:pt x="74649" y="51182"/>
                </a:lnTo>
                <a:lnTo>
                  <a:pt x="74675" y="53187"/>
                </a:lnTo>
                <a:lnTo>
                  <a:pt x="72851" y="69632"/>
                </a:lnTo>
                <a:lnTo>
                  <a:pt x="50124" y="103152"/>
                </a:lnTo>
                <a:lnTo>
                  <a:pt x="37337" y="106362"/>
                </a:lnTo>
                <a:lnTo>
                  <a:pt x="25807" y="103769"/>
                </a:lnTo>
                <a:lnTo>
                  <a:pt x="15730" y="96536"/>
                </a:lnTo>
                <a:lnTo>
                  <a:pt x="7687" y="85481"/>
                </a:lnTo>
                <a:lnTo>
                  <a:pt x="2259" y="71422"/>
                </a:lnTo>
                <a:lnTo>
                  <a:pt x="25" y="55177"/>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20" name="object 96">
            <a:extLst>
              <a:ext uri="{FF2B5EF4-FFF2-40B4-BE49-F238E27FC236}">
                <a16:creationId xmlns:a16="http://schemas.microsoft.com/office/drawing/2014/main" id="{EF485954-000C-44BE-8FD2-DD0139661AC7}"/>
              </a:ext>
            </a:extLst>
          </p:cNvPr>
          <p:cNvSpPr>
            <a:spLocks/>
          </p:cNvSpPr>
          <p:nvPr/>
        </p:nvSpPr>
        <p:spPr bwMode="auto">
          <a:xfrm>
            <a:off x="3421064" y="5648325"/>
            <a:ext cx="149225" cy="0"/>
          </a:xfrm>
          <a:custGeom>
            <a:avLst/>
            <a:gdLst>
              <a:gd name="T0" fmla="*/ 0 w 149225"/>
              <a:gd name="T1" fmla="*/ 149225 w 149225"/>
              <a:gd name="T2" fmla="*/ 0 60000 65536"/>
              <a:gd name="T3" fmla="*/ 0 60000 65536"/>
            </a:gdLst>
            <a:ahLst/>
            <a:cxnLst>
              <a:cxn ang="T2">
                <a:pos x="T0" y="0"/>
              </a:cxn>
              <a:cxn ang="T3">
                <a:pos x="T1" y="0"/>
              </a:cxn>
            </a:cxnLst>
            <a:rect l="0" t="0" r="r" b="b"/>
            <a:pathLst>
              <a:path w="149225">
                <a:moveTo>
                  <a:pt x="0" y="0"/>
                </a:moveTo>
                <a:lnTo>
                  <a:pt x="149225" y="0"/>
                </a:lnTo>
              </a:path>
            </a:pathLst>
          </a:custGeom>
          <a:noFill/>
          <a:ln w="28575">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21" name="object 97">
            <a:extLst>
              <a:ext uri="{FF2B5EF4-FFF2-40B4-BE49-F238E27FC236}">
                <a16:creationId xmlns:a16="http://schemas.microsoft.com/office/drawing/2014/main" id="{8C20FA00-A17D-4F5D-95F4-6B121C86D544}"/>
              </a:ext>
            </a:extLst>
          </p:cNvPr>
          <p:cNvSpPr>
            <a:spLocks/>
          </p:cNvSpPr>
          <p:nvPr/>
        </p:nvSpPr>
        <p:spPr bwMode="auto">
          <a:xfrm>
            <a:off x="2773364" y="5657850"/>
            <a:ext cx="149225" cy="0"/>
          </a:xfrm>
          <a:custGeom>
            <a:avLst/>
            <a:gdLst>
              <a:gd name="T0" fmla="*/ 0 w 149859"/>
              <a:gd name="T1" fmla="*/ 143090 w 149859"/>
              <a:gd name="T2" fmla="*/ 0 60000 65536"/>
              <a:gd name="T3" fmla="*/ 0 60000 65536"/>
            </a:gdLst>
            <a:ahLst/>
            <a:cxnLst>
              <a:cxn ang="T2">
                <a:pos x="T0" y="0"/>
              </a:cxn>
              <a:cxn ang="T3">
                <a:pos x="T1" y="0"/>
              </a:cxn>
            </a:cxnLst>
            <a:rect l="0" t="0" r="r" b="b"/>
            <a:pathLst>
              <a:path w="149859">
                <a:moveTo>
                  <a:pt x="0" y="0"/>
                </a:moveTo>
                <a:lnTo>
                  <a:pt x="149288" y="0"/>
                </a:lnTo>
              </a:path>
            </a:pathLst>
          </a:custGeom>
          <a:noFill/>
          <a:ln w="28575">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22" name="object 98">
            <a:extLst>
              <a:ext uri="{FF2B5EF4-FFF2-40B4-BE49-F238E27FC236}">
                <a16:creationId xmlns:a16="http://schemas.microsoft.com/office/drawing/2014/main" id="{48A452F1-54A7-4FD0-A47E-B3C113E493FE}"/>
              </a:ext>
            </a:extLst>
          </p:cNvPr>
          <p:cNvSpPr>
            <a:spLocks/>
          </p:cNvSpPr>
          <p:nvPr/>
        </p:nvSpPr>
        <p:spPr bwMode="auto">
          <a:xfrm>
            <a:off x="2162175" y="5802313"/>
            <a:ext cx="1963738" cy="0"/>
          </a:xfrm>
          <a:custGeom>
            <a:avLst/>
            <a:gdLst>
              <a:gd name="T0" fmla="*/ 0 w 1964055"/>
              <a:gd name="T1" fmla="*/ 1960632 w 1964055"/>
              <a:gd name="T2" fmla="*/ 0 60000 65536"/>
              <a:gd name="T3" fmla="*/ 0 60000 65536"/>
            </a:gdLst>
            <a:ahLst/>
            <a:cxnLst>
              <a:cxn ang="T2">
                <a:pos x="T0" y="0"/>
              </a:cxn>
              <a:cxn ang="T3">
                <a:pos x="T1" y="0"/>
              </a:cxn>
            </a:cxnLst>
            <a:rect l="0" t="0" r="r" b="b"/>
            <a:pathLst>
              <a:path w="1964055">
                <a:moveTo>
                  <a:pt x="0" y="0"/>
                </a:moveTo>
                <a:lnTo>
                  <a:pt x="1963801" y="0"/>
                </a:lnTo>
              </a:path>
            </a:pathLst>
          </a:custGeom>
          <a:noFill/>
          <a:ln w="12700">
            <a:solidFill>
              <a:srgbClr val="35216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23" name="object 99">
            <a:extLst>
              <a:ext uri="{FF2B5EF4-FFF2-40B4-BE49-F238E27FC236}">
                <a16:creationId xmlns:a16="http://schemas.microsoft.com/office/drawing/2014/main" id="{69E499C2-9E49-418E-8CC8-21FFE18934C5}"/>
              </a:ext>
            </a:extLst>
          </p:cNvPr>
          <p:cNvSpPr>
            <a:spLocks noChangeArrowheads="1"/>
          </p:cNvSpPr>
          <p:nvPr/>
        </p:nvSpPr>
        <p:spPr bwMode="auto">
          <a:xfrm>
            <a:off x="9461500" y="5080001"/>
            <a:ext cx="768350" cy="993775"/>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524" name="object 100">
            <a:extLst>
              <a:ext uri="{FF2B5EF4-FFF2-40B4-BE49-F238E27FC236}">
                <a16:creationId xmlns:a16="http://schemas.microsoft.com/office/drawing/2014/main" id="{12820221-E025-4C54-AE01-4F328CD1BAA6}"/>
              </a:ext>
            </a:extLst>
          </p:cNvPr>
          <p:cNvSpPr>
            <a:spLocks noChangeArrowheads="1"/>
          </p:cNvSpPr>
          <p:nvPr/>
        </p:nvSpPr>
        <p:spPr bwMode="auto">
          <a:xfrm>
            <a:off x="7629525" y="5726114"/>
            <a:ext cx="793750" cy="763587"/>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2" name="Slide Number Placeholder 1">
            <a:extLst>
              <a:ext uri="{FF2B5EF4-FFF2-40B4-BE49-F238E27FC236}">
                <a16:creationId xmlns:a16="http://schemas.microsoft.com/office/drawing/2014/main" id="{5D1AC0B1-C2DA-4138-890D-1829CE1959EF}"/>
              </a:ext>
            </a:extLst>
          </p:cNvPr>
          <p:cNvSpPr>
            <a:spLocks noGrp="1"/>
          </p:cNvSpPr>
          <p:nvPr>
            <p:ph type="sldNum" sz="quarter" idx="12"/>
          </p:nvPr>
        </p:nvSpPr>
        <p:spPr/>
        <p:txBody>
          <a:bodyPr/>
          <a:lstStyle/>
          <a:p>
            <a:fld id="{BF1D70A4-F7F0-4D7F-A7A8-6127ED912B67}"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object 2">
            <a:extLst>
              <a:ext uri="{FF2B5EF4-FFF2-40B4-BE49-F238E27FC236}">
                <a16:creationId xmlns:a16="http://schemas.microsoft.com/office/drawing/2014/main" id="{E1D8700D-4A9A-4E20-9AB4-CB47648E7CD0}"/>
              </a:ext>
            </a:extLst>
          </p:cNvPr>
          <p:cNvSpPr>
            <a:spLocks noChangeArrowheads="1"/>
          </p:cNvSpPr>
          <p:nvPr/>
        </p:nvSpPr>
        <p:spPr bwMode="auto">
          <a:xfrm>
            <a:off x="2357438" y="4192588"/>
            <a:ext cx="7835900" cy="2495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75" name="object 3">
            <a:extLst>
              <a:ext uri="{FF2B5EF4-FFF2-40B4-BE49-F238E27FC236}">
                <a16:creationId xmlns:a16="http://schemas.microsoft.com/office/drawing/2014/main" id="{E810A616-3BFF-4BAA-BDDE-DD5760CAA558}"/>
              </a:ext>
            </a:extLst>
          </p:cNvPr>
          <p:cNvSpPr>
            <a:spLocks noChangeArrowheads="1"/>
          </p:cNvSpPr>
          <p:nvPr/>
        </p:nvSpPr>
        <p:spPr bwMode="auto">
          <a:xfrm>
            <a:off x="2697163" y="2566988"/>
            <a:ext cx="7796212" cy="78581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4" name="object 4">
            <a:extLst>
              <a:ext uri="{FF2B5EF4-FFF2-40B4-BE49-F238E27FC236}">
                <a16:creationId xmlns:a16="http://schemas.microsoft.com/office/drawing/2014/main" id="{95911346-47FD-43AF-AF80-D22D59A1FB11}"/>
              </a:ext>
            </a:extLst>
          </p:cNvPr>
          <p:cNvSpPr txBox="1">
            <a:spLocks noGrp="1"/>
          </p:cNvSpPr>
          <p:nvPr>
            <p:ph type="title"/>
          </p:nvPr>
        </p:nvSpPr>
        <p:spPr>
          <a:xfrm>
            <a:off x="1828801" y="328613"/>
            <a:ext cx="8651875" cy="683520"/>
          </a:xfrm>
        </p:spPr>
        <p:txBody>
          <a:bodyPr vert="horz" lIns="0" tIns="128270" rIns="0" bIns="0" rtlCol="0" anchor="t">
            <a:spAutoFit/>
          </a:bodyPr>
          <a:lstStyle/>
          <a:p>
            <a:pPr marL="838835">
              <a:defRPr/>
            </a:pPr>
            <a:r>
              <a:rPr lang="en-US" spc="-15" dirty="0" err="1"/>
              <a:t>Suy</a:t>
            </a:r>
            <a:r>
              <a:rPr lang="en-US" spc="-15" dirty="0"/>
              <a:t> </a:t>
            </a:r>
            <a:r>
              <a:rPr lang="en-US" spc="-15" dirty="0" err="1"/>
              <a:t>luận</a:t>
            </a:r>
            <a:r>
              <a:rPr lang="en-US" spc="-15" dirty="0"/>
              <a:t> </a:t>
            </a:r>
            <a:r>
              <a:rPr lang="en-US" spc="-15" dirty="0" err="1"/>
              <a:t>xác</a:t>
            </a:r>
            <a:r>
              <a:rPr lang="en-US" spc="-15" dirty="0"/>
              <a:t> minh </a:t>
            </a:r>
            <a:r>
              <a:rPr lang="en-US" spc="-15" dirty="0" err="1"/>
              <a:t>trong</a:t>
            </a:r>
            <a:r>
              <a:rPr lang="en-US" spc="-15" dirty="0"/>
              <a:t> Z</a:t>
            </a:r>
            <a:endParaRPr spc="-20" dirty="0"/>
          </a:p>
        </p:txBody>
      </p:sp>
      <p:sp>
        <p:nvSpPr>
          <p:cNvPr id="105477" name="object 5">
            <a:extLst>
              <a:ext uri="{FF2B5EF4-FFF2-40B4-BE49-F238E27FC236}">
                <a16:creationId xmlns:a16="http://schemas.microsoft.com/office/drawing/2014/main" id="{BAA7E3B5-1565-498B-B448-A688371ED75B}"/>
              </a:ext>
            </a:extLst>
          </p:cNvPr>
          <p:cNvSpPr>
            <a:spLocks noChangeArrowheads="1"/>
          </p:cNvSpPr>
          <p:nvPr/>
        </p:nvSpPr>
        <p:spPr bwMode="auto">
          <a:xfrm>
            <a:off x="7497764" y="4402138"/>
            <a:ext cx="554037" cy="4191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78" name="object 7">
            <a:extLst>
              <a:ext uri="{FF2B5EF4-FFF2-40B4-BE49-F238E27FC236}">
                <a16:creationId xmlns:a16="http://schemas.microsoft.com/office/drawing/2014/main" id="{675147E5-13B8-4AD4-87DA-2B1779902CD9}"/>
              </a:ext>
            </a:extLst>
          </p:cNvPr>
          <p:cNvSpPr txBox="1">
            <a:spLocks noChangeArrowheads="1"/>
          </p:cNvSpPr>
          <p:nvPr/>
        </p:nvSpPr>
        <p:spPr bwMode="auto">
          <a:xfrm>
            <a:off x="1954212" y="1138239"/>
            <a:ext cx="8999733" cy="137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marL="755650">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marL="1154113">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Quy tắc suy luận:</a:t>
            </a:r>
            <a:endParaRPr lang="en-US" altLang="en-US">
              <a:solidFill>
                <a:schemeClr val="bg1"/>
              </a:solidFill>
              <a:latin typeface="Comic Sans MS" panose="030F0702030302020204" pitchFamily="66" charset="0"/>
            </a:endParaRPr>
          </a:p>
          <a:p>
            <a:pPr lvl="1">
              <a:lnSpc>
                <a:spcPct val="100000"/>
              </a:lnSpc>
              <a:spcBef>
                <a:spcPts val="375"/>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Từ tính chất logic săp xếp đầu tiên 	</a:t>
            </a:r>
            <a:r>
              <a:rPr lang="en-US" altLang="en-US" sz="1800">
                <a:solidFill>
                  <a:srgbClr val="009999"/>
                </a:solidFill>
                <a:latin typeface="Comic Sans MS" panose="030F0702030302020204" pitchFamily="66" charset="0"/>
              </a:rPr>
              <a:t>(cf. Sect. 4.4)</a:t>
            </a:r>
            <a:endParaRPr lang="en-US" altLang="en-US" sz="1800">
              <a:solidFill>
                <a:schemeClr val="bg1"/>
              </a:solidFill>
              <a:latin typeface="Comic Sans MS" panose="030F0702030302020204" pitchFamily="66" charset="0"/>
            </a:endParaRPr>
          </a:p>
          <a:p>
            <a:pPr lvl="2">
              <a:lnSpc>
                <a:spcPct val="100000"/>
              </a:lnSpc>
              <a:spcBef>
                <a:spcPts val="138"/>
              </a:spcBef>
              <a:buClr>
                <a:srgbClr val="009999"/>
              </a:buClr>
              <a:buFont typeface="Comic Sans MS" panose="030F0702030302020204" pitchFamily="66" charset="0"/>
              <a:buChar char="•"/>
            </a:pPr>
            <a:r>
              <a:rPr lang="en-US" altLang="en-US" sz="1800">
                <a:solidFill>
                  <a:srgbClr val="009999"/>
                </a:solidFill>
                <a:latin typeface="Comic Sans MS" panose="030F0702030302020204" pitchFamily="66" charset="0"/>
              </a:rPr>
              <a:t>e.g. modus ponens, chaining, predicate/term rewriting, etc</a:t>
            </a:r>
            <a:endParaRPr lang="en-US" altLang="en-US" sz="1800">
              <a:solidFill>
                <a:schemeClr val="bg1"/>
              </a:solidFill>
              <a:latin typeface="Comic Sans MS" panose="030F0702030302020204" pitchFamily="66" charset="0"/>
            </a:endParaRPr>
          </a:p>
          <a:p>
            <a:pPr lvl="1">
              <a:lnSpc>
                <a:spcPct val="100000"/>
              </a:lnSpc>
              <a:spcBef>
                <a:spcPts val="563"/>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ngôn ngữ cụ thể</a:t>
            </a:r>
            <a:endParaRPr lang="en-US" altLang="en-US" sz="2000">
              <a:solidFill>
                <a:schemeClr val="bg1"/>
              </a:solidFill>
              <a:latin typeface="Comic Sans MS" panose="030F0702030302020204" pitchFamily="66" charset="0"/>
            </a:endParaRPr>
          </a:p>
        </p:txBody>
      </p:sp>
      <p:sp>
        <p:nvSpPr>
          <p:cNvPr id="8" name="object 8">
            <a:extLst>
              <a:ext uri="{FF2B5EF4-FFF2-40B4-BE49-F238E27FC236}">
                <a16:creationId xmlns:a16="http://schemas.microsoft.com/office/drawing/2014/main" id="{C9534208-D7FC-4100-9A89-0FF16C95A547}"/>
              </a:ext>
            </a:extLst>
          </p:cNvPr>
          <p:cNvSpPr txBox="1"/>
          <p:nvPr/>
        </p:nvSpPr>
        <p:spPr>
          <a:xfrm>
            <a:off x="2743200" y="2557464"/>
            <a:ext cx="6280150" cy="307975"/>
          </a:xfrm>
          <a:prstGeom prst="rect">
            <a:avLst/>
          </a:prstGeom>
        </p:spPr>
        <p:txBody>
          <a:bodyPr lIns="0" tIns="0" rIns="0" bIns="0">
            <a:spAutoFit/>
          </a:bodyPr>
          <a:lstStyle/>
          <a:p>
            <a:pPr marL="12700">
              <a:buClr>
                <a:srgbClr val="000000"/>
              </a:buClr>
              <a:buSzPct val="100000"/>
              <a:tabLst>
                <a:tab pos="1259840" algn="l"/>
                <a:tab pos="3287395" algn="l"/>
              </a:tabLst>
              <a:defRPr/>
            </a:pPr>
            <a:r>
              <a:rPr sz="2000" i="1" dirty="0">
                <a:solidFill>
                  <a:srgbClr val="777777"/>
                </a:solidFill>
                <a:latin typeface="Arial"/>
                <a:cs typeface="Arial"/>
              </a:rPr>
              <a:t>Prop</a:t>
            </a:r>
            <a:r>
              <a:rPr sz="2000" i="1" spc="-10" dirty="0">
                <a:solidFill>
                  <a:srgbClr val="777777"/>
                </a:solidFill>
                <a:latin typeface="Arial"/>
                <a:cs typeface="Arial"/>
              </a:rPr>
              <a:t> </a:t>
            </a:r>
            <a:r>
              <a:rPr sz="2000" spc="-10" dirty="0">
                <a:solidFill>
                  <a:srgbClr val="777777"/>
                </a:solidFill>
                <a:latin typeface="Arial"/>
                <a:cs typeface="Arial"/>
              </a:rPr>
              <a:t>[</a:t>
            </a:r>
            <a:r>
              <a:rPr sz="2000" i="1" spc="5" dirty="0">
                <a:solidFill>
                  <a:srgbClr val="777777"/>
                </a:solidFill>
                <a:latin typeface="Arial"/>
                <a:cs typeface="Arial"/>
              </a:rPr>
              <a:t>s</a:t>
            </a:r>
            <a:r>
              <a:rPr sz="1950" i="1" spc="15" baseline="-25641" dirty="0">
                <a:solidFill>
                  <a:srgbClr val="777777"/>
                </a:solidFill>
                <a:latin typeface="Arial"/>
                <a:cs typeface="Arial"/>
              </a:rPr>
              <a:t>0</a:t>
            </a:r>
            <a:r>
              <a:rPr sz="2000" dirty="0">
                <a:solidFill>
                  <a:srgbClr val="777777"/>
                </a:solidFill>
                <a:latin typeface="Arial"/>
                <a:cs typeface="Arial"/>
              </a:rPr>
              <a:t>]</a:t>
            </a:r>
            <a:r>
              <a:rPr sz="2000" spc="-35" dirty="0">
                <a:solidFill>
                  <a:srgbClr val="777777"/>
                </a:solidFill>
                <a:latin typeface="Arial"/>
                <a:cs typeface="Arial"/>
              </a:rPr>
              <a:t> </a:t>
            </a:r>
            <a:r>
              <a:rPr sz="2000" dirty="0">
                <a:solidFill>
                  <a:srgbClr val="777777"/>
                </a:solidFill>
                <a:latin typeface="Arial"/>
                <a:cs typeface="Arial"/>
              </a:rPr>
              <a:t>,	</a:t>
            </a:r>
            <a:r>
              <a:rPr sz="2000" spc="-5" dirty="0">
                <a:solidFill>
                  <a:srgbClr val="777777"/>
                </a:solidFill>
                <a:latin typeface="Arial"/>
                <a:cs typeface="Arial"/>
              </a:rPr>
              <a:t>{</a:t>
            </a:r>
            <a:r>
              <a:rPr sz="2000" i="1" dirty="0">
                <a:solidFill>
                  <a:srgbClr val="777777"/>
                </a:solidFill>
                <a:latin typeface="Arial"/>
                <a:cs typeface="Arial"/>
              </a:rPr>
              <a:t>Prop</a:t>
            </a:r>
            <a:r>
              <a:rPr sz="2000" dirty="0">
                <a:solidFill>
                  <a:srgbClr val="777777"/>
                </a:solidFill>
                <a:latin typeface="Arial"/>
                <a:cs typeface="Arial"/>
              </a:rPr>
              <a:t>}</a:t>
            </a:r>
            <a:r>
              <a:rPr sz="2000" spc="-40" dirty="0">
                <a:solidFill>
                  <a:srgbClr val="777777"/>
                </a:solidFill>
                <a:latin typeface="Arial"/>
                <a:cs typeface="Arial"/>
              </a:rPr>
              <a:t> </a:t>
            </a:r>
            <a:r>
              <a:rPr sz="2000" i="1" dirty="0">
                <a:solidFill>
                  <a:srgbClr val="777777"/>
                </a:solidFill>
                <a:latin typeface="Arial"/>
                <a:cs typeface="Arial"/>
              </a:rPr>
              <a:t>Op</a:t>
            </a:r>
            <a:r>
              <a:rPr sz="2000" i="1" spc="-15" dirty="0">
                <a:solidFill>
                  <a:srgbClr val="777777"/>
                </a:solidFill>
                <a:latin typeface="Arial"/>
                <a:cs typeface="Arial"/>
              </a:rPr>
              <a:t> </a:t>
            </a:r>
            <a:r>
              <a:rPr sz="2000" dirty="0">
                <a:solidFill>
                  <a:srgbClr val="777777"/>
                </a:solidFill>
                <a:latin typeface="Arial"/>
                <a:cs typeface="Arial"/>
              </a:rPr>
              <a:t>{</a:t>
            </a:r>
            <a:r>
              <a:rPr sz="2000" i="1" dirty="0">
                <a:solidFill>
                  <a:srgbClr val="777777"/>
                </a:solidFill>
                <a:latin typeface="Arial"/>
                <a:cs typeface="Arial"/>
              </a:rPr>
              <a:t>Prop</a:t>
            </a:r>
            <a:r>
              <a:rPr sz="2000" dirty="0">
                <a:solidFill>
                  <a:srgbClr val="777777"/>
                </a:solidFill>
                <a:latin typeface="Arial"/>
                <a:cs typeface="Arial"/>
              </a:rPr>
              <a:t>}	</a:t>
            </a:r>
            <a:r>
              <a:rPr sz="2000" spc="-10" dirty="0">
                <a:solidFill>
                  <a:srgbClr val="777777"/>
                </a:solidFill>
                <a:latin typeface="Arial"/>
                <a:cs typeface="Arial"/>
              </a:rPr>
              <a:t>f</a:t>
            </a:r>
            <a:r>
              <a:rPr sz="2000" dirty="0">
                <a:solidFill>
                  <a:srgbClr val="777777"/>
                </a:solidFill>
                <a:latin typeface="Arial"/>
                <a:cs typeface="Arial"/>
              </a:rPr>
              <a:t>or</a:t>
            </a:r>
            <a:r>
              <a:rPr sz="2000" spc="-25" dirty="0">
                <a:solidFill>
                  <a:srgbClr val="777777"/>
                </a:solidFill>
                <a:latin typeface="Arial"/>
                <a:cs typeface="Arial"/>
              </a:rPr>
              <a:t> </a:t>
            </a:r>
            <a:r>
              <a:rPr sz="2000" dirty="0">
                <a:solidFill>
                  <a:srgbClr val="777777"/>
                </a:solidFill>
                <a:latin typeface="Arial"/>
                <a:cs typeface="Arial"/>
              </a:rPr>
              <a:t>every</a:t>
            </a:r>
            <a:r>
              <a:rPr sz="2000" spc="-15" dirty="0">
                <a:solidFill>
                  <a:srgbClr val="777777"/>
                </a:solidFill>
                <a:latin typeface="Arial"/>
                <a:cs typeface="Arial"/>
              </a:rPr>
              <a:t> </a:t>
            </a:r>
            <a:r>
              <a:rPr sz="2000" b="1" spc="1775" dirty="0">
                <a:solidFill>
                  <a:srgbClr val="777777"/>
                </a:solidFill>
                <a:latin typeface="Symbol"/>
                <a:cs typeface="Symbol"/>
              </a:rPr>
              <a:t></a:t>
            </a:r>
            <a:r>
              <a:rPr sz="2000" dirty="0">
                <a:solidFill>
                  <a:srgbClr val="777777"/>
                </a:solidFill>
                <a:latin typeface="Arial"/>
                <a:cs typeface="Arial"/>
              </a:rPr>
              <a:t>-ope</a:t>
            </a:r>
            <a:r>
              <a:rPr sz="2000" spc="5" dirty="0">
                <a:solidFill>
                  <a:srgbClr val="777777"/>
                </a:solidFill>
                <a:latin typeface="Arial"/>
                <a:cs typeface="Arial"/>
              </a:rPr>
              <a:t>r</a:t>
            </a:r>
            <a:r>
              <a:rPr sz="2000" dirty="0">
                <a:solidFill>
                  <a:srgbClr val="777777"/>
                </a:solidFill>
                <a:latin typeface="Arial"/>
                <a:cs typeface="Arial"/>
              </a:rPr>
              <a:t>ation</a:t>
            </a:r>
            <a:r>
              <a:rPr sz="2000" spc="-55" dirty="0">
                <a:solidFill>
                  <a:srgbClr val="777777"/>
                </a:solidFill>
                <a:latin typeface="Arial"/>
                <a:cs typeface="Arial"/>
              </a:rPr>
              <a:t> </a:t>
            </a:r>
            <a:r>
              <a:rPr sz="2000" i="1" dirty="0">
                <a:solidFill>
                  <a:srgbClr val="777777"/>
                </a:solidFill>
                <a:latin typeface="Arial"/>
                <a:cs typeface="Arial"/>
              </a:rPr>
              <a:t>Op</a:t>
            </a:r>
            <a:endParaRPr sz="2000" dirty="0">
              <a:latin typeface="Arial"/>
              <a:cs typeface="Arial"/>
            </a:endParaRPr>
          </a:p>
        </p:txBody>
      </p:sp>
      <p:sp>
        <p:nvSpPr>
          <p:cNvPr id="9" name="object 9">
            <a:extLst>
              <a:ext uri="{FF2B5EF4-FFF2-40B4-BE49-F238E27FC236}">
                <a16:creationId xmlns:a16="http://schemas.microsoft.com/office/drawing/2014/main" id="{A7FBC233-7BF2-4034-B738-6BDE84B9BBDA}"/>
              </a:ext>
            </a:extLst>
          </p:cNvPr>
          <p:cNvSpPr txBox="1"/>
          <p:nvPr/>
        </p:nvSpPr>
        <p:spPr>
          <a:xfrm>
            <a:off x="2854325" y="2757489"/>
            <a:ext cx="6127750" cy="307777"/>
          </a:xfrm>
          <a:prstGeom prst="rect">
            <a:avLst/>
          </a:prstGeom>
        </p:spPr>
        <p:txBody>
          <a:bodyPr lIns="0" tIns="0" rIns="0" bIns="0">
            <a:spAutoFit/>
          </a:bodyPr>
          <a:lstStyle/>
          <a:p>
            <a:pPr marL="12700">
              <a:buClr>
                <a:srgbClr val="000000"/>
              </a:buClr>
              <a:buSzPct val="100000"/>
              <a:defRPr/>
            </a:pPr>
            <a:r>
              <a:rPr sz="2000" dirty="0">
                <a:solidFill>
                  <a:srgbClr val="777777"/>
                </a:solidFill>
                <a:latin typeface="Symbol"/>
                <a:cs typeface="Symbol"/>
              </a:rPr>
              <a:t></a:t>
            </a:r>
            <a:r>
              <a:rPr sz="2000" spc="-15" dirty="0">
                <a:solidFill>
                  <a:srgbClr val="777777"/>
                </a:solidFill>
                <a:latin typeface="Symbol"/>
                <a:cs typeface="Symbol"/>
              </a:rPr>
              <a:t></a:t>
            </a:r>
            <a:r>
              <a:rPr sz="2000" dirty="0">
                <a:solidFill>
                  <a:srgbClr val="777777"/>
                </a:solidFill>
                <a:latin typeface="Symbol"/>
                <a:cs typeface="Symbol"/>
              </a:rPr>
              <a:t></a:t>
            </a:r>
            <a:r>
              <a:rPr sz="2000" spc="-15" dirty="0">
                <a:solidFill>
                  <a:srgbClr val="777777"/>
                </a:solidFill>
                <a:latin typeface="Symbol"/>
                <a:cs typeface="Symbol"/>
              </a:rPr>
              <a:t></a:t>
            </a:r>
            <a:r>
              <a:rPr sz="2000" dirty="0">
                <a:solidFill>
                  <a:srgbClr val="777777"/>
                </a:solidFill>
                <a:latin typeface="Symbol"/>
                <a:cs typeface="Symbol"/>
              </a:rPr>
              <a:t></a:t>
            </a:r>
            <a:r>
              <a:rPr sz="2000" spc="-15" dirty="0">
                <a:solidFill>
                  <a:srgbClr val="777777"/>
                </a:solidFill>
                <a:latin typeface="Symbol"/>
                <a:cs typeface="Symbol"/>
              </a:rPr>
              <a:t></a:t>
            </a:r>
            <a:r>
              <a:rPr sz="2000" dirty="0">
                <a:solidFill>
                  <a:srgbClr val="777777"/>
                </a:solidFill>
                <a:latin typeface="Symbol"/>
                <a:cs typeface="Symbol"/>
              </a:rPr>
              <a:t></a:t>
            </a:r>
            <a:r>
              <a:rPr sz="2000" spc="-15" dirty="0">
                <a:solidFill>
                  <a:srgbClr val="777777"/>
                </a:solidFill>
                <a:latin typeface="Symbol"/>
                <a:cs typeface="Symbol"/>
              </a:rPr>
              <a:t></a:t>
            </a:r>
            <a:r>
              <a:rPr sz="2000" dirty="0">
                <a:solidFill>
                  <a:srgbClr val="777777"/>
                </a:solidFill>
                <a:latin typeface="Symbol"/>
                <a:cs typeface="Symbol"/>
              </a:rPr>
              <a:t></a:t>
            </a:r>
            <a:endParaRPr sz="2000">
              <a:latin typeface="Symbol"/>
              <a:cs typeface="Symbol"/>
            </a:endParaRPr>
          </a:p>
        </p:txBody>
      </p:sp>
      <p:sp>
        <p:nvSpPr>
          <p:cNvPr id="10" name="object 10">
            <a:extLst>
              <a:ext uri="{FF2B5EF4-FFF2-40B4-BE49-F238E27FC236}">
                <a16:creationId xmlns:a16="http://schemas.microsoft.com/office/drawing/2014/main" id="{0239818F-7747-42A1-B46C-23CA9FC8D280}"/>
              </a:ext>
            </a:extLst>
          </p:cNvPr>
          <p:cNvSpPr txBox="1"/>
          <p:nvPr/>
        </p:nvSpPr>
        <p:spPr>
          <a:xfrm>
            <a:off x="9204325" y="2760664"/>
            <a:ext cx="1187450" cy="307777"/>
          </a:xfrm>
          <a:prstGeom prst="rect">
            <a:avLst/>
          </a:prstGeom>
        </p:spPr>
        <p:txBody>
          <a:bodyPr lIns="0" tIns="0" rIns="0" bIns="0">
            <a:spAutoFit/>
          </a:bodyPr>
          <a:lstStyle/>
          <a:p>
            <a:pPr marL="12700">
              <a:buClr>
                <a:srgbClr val="000000"/>
              </a:buClr>
              <a:buSzPct val="100000"/>
              <a:defRPr/>
            </a:pPr>
            <a:r>
              <a:rPr sz="2000" i="1" dirty="0">
                <a:solidFill>
                  <a:srgbClr val="777777"/>
                </a:solidFill>
                <a:latin typeface="Arial"/>
                <a:cs typeface="Arial"/>
              </a:rPr>
              <a:t>invarian</a:t>
            </a:r>
            <a:r>
              <a:rPr sz="2000" i="1" spc="5" dirty="0">
                <a:solidFill>
                  <a:srgbClr val="777777"/>
                </a:solidFill>
                <a:latin typeface="Arial"/>
                <a:cs typeface="Arial"/>
              </a:rPr>
              <a:t>c</a:t>
            </a:r>
            <a:r>
              <a:rPr sz="2000" i="1" dirty="0">
                <a:solidFill>
                  <a:srgbClr val="777777"/>
                </a:solidFill>
                <a:latin typeface="Arial"/>
                <a:cs typeface="Arial"/>
              </a:rPr>
              <a:t>e</a:t>
            </a:r>
            <a:endParaRPr sz="2000">
              <a:latin typeface="Arial"/>
              <a:cs typeface="Arial"/>
            </a:endParaRPr>
          </a:p>
        </p:txBody>
      </p:sp>
      <p:sp>
        <p:nvSpPr>
          <p:cNvPr id="105482" name="object 11">
            <a:extLst>
              <a:ext uri="{FF2B5EF4-FFF2-40B4-BE49-F238E27FC236}">
                <a16:creationId xmlns:a16="http://schemas.microsoft.com/office/drawing/2014/main" id="{88B5B089-DB9B-4F88-9C79-7460B68F364F}"/>
              </a:ext>
            </a:extLst>
          </p:cNvPr>
          <p:cNvSpPr txBox="1">
            <a:spLocks noChangeArrowheads="1"/>
          </p:cNvSpPr>
          <p:nvPr/>
        </p:nvSpPr>
        <p:spPr bwMode="auto">
          <a:xfrm>
            <a:off x="1510940" y="2980132"/>
            <a:ext cx="10168657" cy="365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328863">
              <a:tabLst>
                <a:tab pos="3409950" algn="l"/>
              </a:tabLst>
              <a:defRPr>
                <a:solidFill>
                  <a:schemeClr val="bg1"/>
                </a:solidFill>
                <a:latin typeface="Arial" panose="020B0604020202020204" pitchFamily="34" charset="0"/>
                <a:cs typeface="Source Han Sans CN Regular" charset="0"/>
              </a:defRPr>
            </a:lvl1pPr>
            <a:lvl2pPr marL="901700" indent="-228600">
              <a:tabLst>
                <a:tab pos="3409950" algn="l"/>
              </a:tabLst>
              <a:defRPr>
                <a:solidFill>
                  <a:schemeClr val="bg1"/>
                </a:solidFill>
                <a:latin typeface="Arial" panose="020B0604020202020204" pitchFamily="34" charset="0"/>
                <a:cs typeface="Source Han Sans CN Regular" charset="0"/>
              </a:defRPr>
            </a:lvl2pPr>
            <a:lvl3pPr>
              <a:tabLst>
                <a:tab pos="3409950" algn="l"/>
              </a:tabLst>
              <a:defRPr>
                <a:solidFill>
                  <a:schemeClr val="bg1"/>
                </a:solidFill>
                <a:latin typeface="Arial" panose="020B0604020202020204" pitchFamily="34" charset="0"/>
                <a:cs typeface="Source Han Sans CN Regular" charset="0"/>
              </a:defRPr>
            </a:lvl3pPr>
            <a:lvl4pPr>
              <a:tabLst>
                <a:tab pos="3409950" algn="l"/>
              </a:tabLst>
              <a:defRPr>
                <a:solidFill>
                  <a:schemeClr val="bg1"/>
                </a:solidFill>
                <a:latin typeface="Arial" panose="020B0604020202020204" pitchFamily="34" charset="0"/>
                <a:cs typeface="Source Han Sans CN Regular" charset="0"/>
              </a:defRPr>
            </a:lvl4pPr>
            <a:lvl5pPr>
              <a:tabLst>
                <a:tab pos="340995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40995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40995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40995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409950" algn="l"/>
              </a:tabLs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2000" i="1">
                <a:solidFill>
                  <a:srgbClr val="777777"/>
                </a:solidFill>
                <a:cs typeface="Arial" panose="020B0604020202020204" pitchFamily="34" charset="0"/>
              </a:rPr>
              <a:t>Prop </a:t>
            </a: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s</a:t>
            </a:r>
            <a:r>
              <a:rPr lang="en-US" altLang="en-US" sz="2000">
                <a:solidFill>
                  <a:srgbClr val="777777"/>
                </a:solidFill>
                <a:cs typeface="Arial" panose="020B0604020202020204" pitchFamily="34" charset="0"/>
              </a:rPr>
              <a:t>]	for every state </a:t>
            </a:r>
            <a:r>
              <a:rPr lang="en-US" altLang="en-US" sz="2000" i="1">
                <a:solidFill>
                  <a:srgbClr val="777777"/>
                </a:solidFill>
                <a:cs typeface="Arial" panose="020B0604020202020204" pitchFamily="34" charset="0"/>
              </a:rPr>
              <a:t>s</a:t>
            </a:r>
            <a:endParaRPr lang="en-US" altLang="en-US" sz="2000">
              <a:cs typeface="Arial" panose="020B0604020202020204" pitchFamily="34" charset="0"/>
            </a:endParaRPr>
          </a:p>
          <a:p>
            <a:pPr>
              <a:spcBef>
                <a:spcPts val="1038"/>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Ví dụ cụ thể </a:t>
            </a:r>
            <a:r>
              <a:rPr lang="en-US" altLang="en-US">
                <a:solidFill>
                  <a:srgbClr val="35216F"/>
                </a:solidFill>
                <a:latin typeface="Comic Sans MS" panose="030F0702030302020204" pitchFamily="66" charset="0"/>
              </a:rPr>
              <a:t>(từ Sect. 5.4.4 cho đến chi tiết)</a:t>
            </a:r>
            <a:endParaRPr lang="en-US" altLang="en-US">
              <a:latin typeface="Comic Sans MS" panose="030F0702030302020204" pitchFamily="66" charset="0"/>
            </a:endParaRPr>
          </a:p>
          <a:p>
            <a:pPr>
              <a:spcBef>
                <a:spcPts val="375"/>
              </a:spcBef>
              <a:buClr>
                <a:srgbClr val="000000"/>
              </a:buClr>
              <a:buSzPct val="100000"/>
            </a:pPr>
            <a:r>
              <a:rPr lang="en-US" altLang="en-US" sz="2000">
                <a:solidFill>
                  <a:srgbClr val="009999"/>
                </a:solidFill>
                <a:latin typeface="Comic Sans MS" panose="030F0702030302020204" pitchFamily="66" charset="0"/>
              </a:rPr>
              <a:t>Cho thấy rằng </a:t>
            </a:r>
            <a:r>
              <a:rPr lang="en-US" altLang="en-US" sz="2000" i="1">
                <a:solidFill>
                  <a:srgbClr val="009999"/>
                </a:solidFill>
                <a:cs typeface="Arial" panose="020B0604020202020204" pitchFamily="34" charset="0"/>
              </a:rPr>
              <a:t>Prop</a:t>
            </a:r>
            <a:r>
              <a:rPr lang="en-US" altLang="en-US" sz="2000">
                <a:solidFill>
                  <a:srgbClr val="009999"/>
                </a:solidFill>
                <a:cs typeface="Arial" panose="020B0604020202020204" pitchFamily="34" charset="0"/>
              </a:rPr>
              <a:t>: </a:t>
            </a:r>
            <a:r>
              <a:rPr lang="en-US" altLang="en-US" sz="2000">
                <a:solidFill>
                  <a:srgbClr val="777777"/>
                </a:solidFill>
                <a:cs typeface="Arial" panose="020B0604020202020204" pitchFamily="34" charset="0"/>
              </a:rPr>
              <a:t>Available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OnLoan =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009999"/>
                </a:solidFill>
                <a:latin typeface="Comic Sans MS" panose="030F0702030302020204" pitchFamily="66" charset="0"/>
              </a:rPr>
              <a:t>với mọi trang thái  </a:t>
            </a:r>
            <a:endParaRPr lang="en-US" altLang="en-US" sz="2000">
              <a:latin typeface="Comic Sans MS" panose="030F0702030302020204" pitchFamily="66" charset="0"/>
            </a:endParaRPr>
          </a:p>
          <a:p>
            <a:pPr lvl="1">
              <a:lnSpc>
                <a:spcPts val="2375"/>
              </a:lnSpc>
              <a:spcBef>
                <a:spcPts val="600"/>
              </a:spcBef>
              <a:buClr>
                <a:srgbClr val="800080"/>
              </a:buClr>
              <a:buSzPct val="90000"/>
              <a:buFont typeface="Comic Sans MS" panose="030F0702030302020204" pitchFamily="66" charset="0"/>
              <a:buAutoNum type="arabicPeriod"/>
            </a:pPr>
            <a:r>
              <a:rPr lang="en-US" altLang="en-US" sz="2000" i="1">
                <a:solidFill>
                  <a:srgbClr val="777777"/>
                </a:solidFill>
                <a:cs typeface="Arial" panose="020B0604020202020204" pitchFamily="34" charset="0"/>
              </a:rPr>
              <a:t>Prop </a:t>
            </a: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s</a:t>
            </a:r>
            <a:r>
              <a:rPr lang="en-US" altLang="en-US" sz="1900" i="1" baseline="-26000">
                <a:solidFill>
                  <a:srgbClr val="777777"/>
                </a:solidFill>
                <a:cs typeface="Arial" panose="020B0604020202020204" pitchFamily="34" charset="0"/>
              </a:rPr>
              <a:t>0</a:t>
            </a:r>
            <a:r>
              <a:rPr lang="en-US" altLang="en-US" sz="2000">
                <a:solidFill>
                  <a:srgbClr val="777777"/>
                </a:solidFill>
                <a:cs typeface="Arial" panose="020B0604020202020204" pitchFamily="34" charset="0"/>
              </a:rPr>
              <a:t>] </a:t>
            </a:r>
            <a:r>
              <a:rPr lang="en-US" altLang="en-US" sz="2000">
                <a:solidFill>
                  <a:srgbClr val="009999"/>
                </a:solidFill>
                <a:latin typeface="Comic Sans MS" panose="030F0702030302020204" pitchFamily="66" charset="0"/>
              </a:rPr>
              <a:t>với biểu đồ khỏi tạo:</a:t>
            </a:r>
            <a:endParaRPr lang="en-US" altLang="en-US" sz="2000">
              <a:latin typeface="Comic Sans MS" panose="030F0702030302020204" pitchFamily="66" charset="0"/>
            </a:endParaRPr>
          </a:p>
          <a:p>
            <a:pPr>
              <a:lnSpc>
                <a:spcPts val="2375"/>
              </a:lnSpc>
              <a:buClr>
                <a:srgbClr val="000000"/>
              </a:buClr>
              <a:buSzPct val="100000"/>
            </a:pPr>
            <a:r>
              <a:rPr lang="en-US" altLang="en-US" sz="2000">
                <a:solidFill>
                  <a:srgbClr val="777777"/>
                </a:solidFill>
                <a:cs typeface="Arial" panose="020B0604020202020204" pitchFamily="34" charset="0"/>
              </a:rPr>
              <a:t>Available =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009999"/>
                </a:solidFill>
                <a:latin typeface="Comic Sans MS" panose="030F0702030302020204" pitchFamily="66" charset="0"/>
              </a:rPr>
              <a:t>,	</a:t>
            </a:r>
            <a:r>
              <a:rPr lang="en-US" altLang="en-US" sz="2000">
                <a:solidFill>
                  <a:srgbClr val="777777"/>
                </a:solidFill>
                <a:cs typeface="Arial" panose="020B0604020202020204" pitchFamily="34" charset="0"/>
              </a:rPr>
              <a:t>OnLoan = </a:t>
            </a:r>
            <a:endParaRPr lang="en-US" altLang="en-US" sz="2000">
              <a:latin typeface="Symbol" panose="05050102010706020507" pitchFamily="18" charset="2"/>
            </a:endParaRPr>
          </a:p>
          <a:p>
            <a:pPr lvl="1">
              <a:spcBef>
                <a:spcPts val="525"/>
              </a:spcBef>
              <a:buClr>
                <a:srgbClr val="800080"/>
              </a:buClr>
              <a:buSzPct val="90000"/>
              <a:buFont typeface="Comic Sans MS" panose="030F0702030302020204" pitchFamily="66" charset="0"/>
              <a:buAutoNum type="arabicPeriod" startAt="2"/>
            </a:pP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Prop</a:t>
            </a:r>
            <a:r>
              <a:rPr lang="en-US" altLang="en-US" sz="2000">
                <a:solidFill>
                  <a:srgbClr val="777777"/>
                </a:solidFill>
                <a:cs typeface="Arial" panose="020B0604020202020204" pitchFamily="34" charset="0"/>
              </a:rPr>
              <a:t>} </a:t>
            </a:r>
            <a:r>
              <a:rPr lang="en-US" altLang="en-US" sz="2000" i="1">
                <a:solidFill>
                  <a:srgbClr val="777777"/>
                </a:solidFill>
                <a:cs typeface="Arial" panose="020B0604020202020204" pitchFamily="34" charset="0"/>
              </a:rPr>
              <a:t>CheckOut </a:t>
            </a: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Prop</a:t>
            </a:r>
            <a:r>
              <a:rPr lang="en-US" altLang="en-US" sz="2000">
                <a:solidFill>
                  <a:srgbClr val="777777"/>
                </a:solidFill>
                <a:cs typeface="Arial" panose="020B0604020202020204" pitchFamily="34" charset="0"/>
              </a:rPr>
              <a:t>} </a:t>
            </a:r>
            <a:r>
              <a:rPr lang="en-US" altLang="en-US" sz="2000">
                <a:solidFill>
                  <a:srgbClr val="009999"/>
                </a:solidFill>
                <a:cs typeface="Arial" panose="020B0604020202020204" pitchFamily="34" charset="0"/>
              </a:rPr>
              <a:t>Giữ:</a:t>
            </a:r>
            <a:endParaRPr lang="en-US" altLang="en-US" sz="2000">
              <a:cs typeface="Arial" panose="020B0604020202020204" pitchFamily="34" charset="0"/>
            </a:endParaRPr>
          </a:p>
          <a:p>
            <a:pPr>
              <a:spcBef>
                <a:spcPts val="363"/>
              </a:spcBef>
              <a:buClr>
                <a:srgbClr val="000000"/>
              </a:buClr>
              <a:buSzPct val="100000"/>
            </a:pPr>
            <a:r>
              <a:rPr lang="en-US" altLang="en-US" sz="2000">
                <a:solidFill>
                  <a:srgbClr val="777777"/>
                </a:solidFill>
                <a:cs typeface="Arial" panose="020B0604020202020204" pitchFamily="34" charset="0"/>
              </a:rPr>
              <a:t>Available</a:t>
            </a:r>
            <a:r>
              <a:rPr lang="en-US" altLang="en-US" sz="2000" b="1">
                <a:solidFill>
                  <a:srgbClr val="800080"/>
                </a:solidFill>
                <a:cs typeface="Arial" panose="020B0604020202020204" pitchFamily="34" charset="0"/>
              </a:rPr>
              <a:t>’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OnLoan</a:t>
            </a:r>
            <a:r>
              <a:rPr lang="en-US" altLang="en-US" sz="2000" b="1">
                <a:solidFill>
                  <a:srgbClr val="800080"/>
                </a:solidFill>
                <a:cs typeface="Arial" panose="020B0604020202020204" pitchFamily="34" charset="0"/>
              </a:rPr>
              <a:t>’ </a:t>
            </a:r>
            <a:r>
              <a:rPr lang="en-US" altLang="en-US" sz="2000">
                <a:solidFill>
                  <a:srgbClr val="009999"/>
                </a:solidFill>
                <a:cs typeface="Arial" panose="020B0604020202020204" pitchFamily="34" charset="0"/>
              </a:rPr>
              <a:t>= (</a:t>
            </a:r>
            <a:r>
              <a:rPr lang="en-US" altLang="en-US" sz="2000">
                <a:solidFill>
                  <a:srgbClr val="777777"/>
                </a:solidFill>
                <a:cs typeface="Arial" panose="020B0604020202020204" pitchFamily="34" charset="0"/>
              </a:rPr>
              <a:t>Available \ {bc?}) </a:t>
            </a:r>
            <a:r>
              <a:rPr lang="en-US" altLang="en-US" sz="2000">
                <a:solidFill>
                  <a:srgbClr val="777777"/>
                </a:solidFill>
                <a:latin typeface="Symbol" panose="05050102010706020507" pitchFamily="18" charset="2"/>
              </a:rPr>
              <a:t></a:t>
            </a:r>
            <a:r>
              <a:rPr lang="en-US" altLang="en-US" sz="2000">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latin typeface="Symbol" panose="05050102010706020507" pitchFamily="18" charset="2"/>
              </a:rPr>
              <a:t></a:t>
            </a:r>
            <a:r>
              <a:rPr lang="en-US" altLang="en-US" sz="2000">
                <a:solidFill>
                  <a:srgbClr val="777777"/>
                </a:solidFill>
                <a:cs typeface="Arial" panose="020B0604020202020204" pitchFamily="34" charset="0"/>
              </a:rPr>
              <a:t>OnLoan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{bc?}</a:t>
            </a:r>
            <a:r>
              <a:rPr lang="en-US" altLang="en-US" sz="2000">
                <a:solidFill>
                  <a:srgbClr val="009999"/>
                </a:solidFill>
                <a:latin typeface="Symbol" panose="05050102010706020507" pitchFamily="18" charset="2"/>
              </a:rPr>
              <a:t></a:t>
            </a:r>
            <a:endParaRPr lang="en-US" altLang="en-US" sz="2000">
              <a:latin typeface="Symbol" panose="05050102010706020507" pitchFamily="18" charset="2"/>
            </a:endParaRPr>
          </a:p>
          <a:p>
            <a:pPr>
              <a:spcBef>
                <a:spcPts val="363"/>
              </a:spcBef>
              <a:buClr>
                <a:srgbClr val="000000"/>
              </a:buClr>
              <a:buSzPct val="100000"/>
            </a:pPr>
            <a:r>
              <a:rPr lang="en-US" altLang="en-US" sz="2000">
                <a:solidFill>
                  <a:srgbClr val="009999"/>
                </a:solidFill>
                <a:cs typeface="Arial" panose="020B0604020202020204" pitchFamily="34" charset="0"/>
              </a:rPr>
              <a:t>=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009999"/>
                </a:solidFill>
                <a:latin typeface="Comic Sans MS" panose="030F0702030302020204" pitchFamily="66" charset="0"/>
              </a:rPr>
              <a:t>(từ điều kiện cần </a:t>
            </a:r>
            <a:r>
              <a:rPr lang="en-US" altLang="en-US" sz="2000" i="1">
                <a:solidFill>
                  <a:srgbClr val="777777"/>
                </a:solidFill>
                <a:cs typeface="Arial" panose="020B0604020202020204" pitchFamily="34" charset="0"/>
              </a:rPr>
              <a:t>CheckOut</a:t>
            </a:r>
            <a:r>
              <a:rPr lang="en-US" altLang="en-US" sz="2000">
                <a:solidFill>
                  <a:srgbClr val="009999"/>
                </a:solidFill>
                <a:latin typeface="Comic Sans MS" panose="030F0702030302020204" pitchFamily="66" charset="0"/>
              </a:rPr>
              <a:t>)</a:t>
            </a:r>
            <a:endParaRPr lang="en-US" altLang="en-US" sz="2000">
              <a:latin typeface="Comic Sans MS" panose="030F0702030302020204" pitchFamily="66" charset="0"/>
            </a:endParaRPr>
          </a:p>
          <a:p>
            <a:pPr lvl="1">
              <a:spcBef>
                <a:spcPts val="600"/>
              </a:spcBef>
              <a:buClr>
                <a:srgbClr val="800080"/>
              </a:buClr>
              <a:buSzPct val="90000"/>
              <a:buFont typeface="Comic Sans MS" panose="030F0702030302020204" pitchFamily="66" charset="0"/>
              <a:buAutoNum type="arabicPeriod" startAt="3"/>
            </a:pP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Prop</a:t>
            </a:r>
            <a:r>
              <a:rPr lang="en-US" altLang="en-US" sz="2000">
                <a:solidFill>
                  <a:srgbClr val="777777"/>
                </a:solidFill>
                <a:cs typeface="Arial" panose="020B0604020202020204" pitchFamily="34" charset="0"/>
              </a:rPr>
              <a:t>} </a:t>
            </a:r>
            <a:r>
              <a:rPr lang="en-US" altLang="en-US" sz="2000" i="1">
                <a:solidFill>
                  <a:srgbClr val="777777"/>
                </a:solidFill>
                <a:cs typeface="Arial" panose="020B0604020202020204" pitchFamily="34" charset="0"/>
              </a:rPr>
              <a:t>Return </a:t>
            </a: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Prop</a:t>
            </a:r>
            <a:r>
              <a:rPr lang="en-US" altLang="en-US" sz="2000">
                <a:solidFill>
                  <a:srgbClr val="777777"/>
                </a:solidFill>
                <a:cs typeface="Arial" panose="020B0604020202020204" pitchFamily="34" charset="0"/>
              </a:rPr>
              <a:t>} </a:t>
            </a:r>
            <a:r>
              <a:rPr lang="en-US" altLang="en-US" sz="2000">
                <a:solidFill>
                  <a:srgbClr val="009999"/>
                </a:solidFill>
                <a:latin typeface="Comic Sans MS" panose="030F0702030302020204" pitchFamily="66" charset="0"/>
              </a:rPr>
              <a:t>chứng minh tương tự</a:t>
            </a:r>
            <a:endParaRPr lang="en-US" altLang="en-US" sz="2000">
              <a:latin typeface="Comic Sans MS" panose="030F0702030302020204" pitchFamily="66" charset="0"/>
            </a:endParaRPr>
          </a:p>
          <a:p>
            <a:pPr lvl="1">
              <a:spcBef>
                <a:spcPts val="350"/>
              </a:spcBef>
              <a:buClr>
                <a:srgbClr val="800080"/>
              </a:buClr>
              <a:buSzPct val="90000"/>
              <a:buFont typeface="Comic Sans MS" panose="030F0702030302020204" pitchFamily="66" charset="0"/>
              <a:buAutoNum type="arabicPeriod" startAt="3"/>
            </a:pPr>
            <a:r>
              <a:rPr lang="en-US" altLang="en-US" sz="2000">
                <a:solidFill>
                  <a:srgbClr val="009999"/>
                </a:solidFill>
                <a:latin typeface="Comic Sans MS" panose="030F0702030302020204" pitchFamily="66" charset="0"/>
              </a:rPr>
              <a:t>Do đó định lý được chứng minh từ quy tắc</a:t>
            </a:r>
            <a:endParaRPr lang="en-US" altLang="en-US" sz="2000">
              <a:latin typeface="Comic Sans MS" panose="030F0702030302020204" pitchFamily="66" charset="0"/>
            </a:endParaRPr>
          </a:p>
        </p:txBody>
      </p:sp>
      <p:sp>
        <p:nvSpPr>
          <p:cNvPr id="105483" name="object 12">
            <a:extLst>
              <a:ext uri="{FF2B5EF4-FFF2-40B4-BE49-F238E27FC236}">
                <a16:creationId xmlns:a16="http://schemas.microsoft.com/office/drawing/2014/main" id="{E8E5920D-FC36-41F5-AE99-95BAB49945C7}"/>
              </a:ext>
            </a:extLst>
          </p:cNvPr>
          <p:cNvSpPr>
            <a:spLocks noChangeArrowheads="1"/>
          </p:cNvSpPr>
          <p:nvPr/>
        </p:nvSpPr>
        <p:spPr bwMode="auto">
          <a:xfrm>
            <a:off x="1843089" y="98426"/>
            <a:ext cx="790575" cy="79057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84" name="object 13">
            <a:extLst>
              <a:ext uri="{FF2B5EF4-FFF2-40B4-BE49-F238E27FC236}">
                <a16:creationId xmlns:a16="http://schemas.microsoft.com/office/drawing/2014/main" id="{538F87CA-F785-4FA6-BD15-043C5E30EF56}"/>
              </a:ext>
            </a:extLst>
          </p:cNvPr>
          <p:cNvSpPr>
            <a:spLocks/>
          </p:cNvSpPr>
          <p:nvPr/>
        </p:nvSpPr>
        <p:spPr bwMode="auto">
          <a:xfrm>
            <a:off x="9237663" y="414338"/>
            <a:ext cx="965200" cy="461962"/>
          </a:xfrm>
          <a:custGeom>
            <a:avLst/>
            <a:gdLst>
              <a:gd name="T0" fmla="*/ 0 w 965200"/>
              <a:gd name="T1" fmla="*/ 458794 h 462280"/>
              <a:gd name="T2" fmla="*/ 965200 w 965200"/>
              <a:gd name="T3" fmla="*/ 458794 h 462280"/>
              <a:gd name="T4" fmla="*/ 965200 w 965200"/>
              <a:gd name="T5" fmla="*/ 0 h 462280"/>
              <a:gd name="T6" fmla="*/ 0 w 965200"/>
              <a:gd name="T7" fmla="*/ 0 h 462280"/>
              <a:gd name="T8" fmla="*/ 0 w 965200"/>
              <a:gd name="T9" fmla="*/ 458794 h 462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5200" h="462280">
                <a:moveTo>
                  <a:pt x="0" y="461962"/>
                </a:moveTo>
                <a:lnTo>
                  <a:pt x="965200" y="461962"/>
                </a:lnTo>
                <a:lnTo>
                  <a:pt x="965200" y="0"/>
                </a:lnTo>
                <a:lnTo>
                  <a:pt x="0" y="0"/>
                </a:lnTo>
                <a:lnTo>
                  <a:pt x="0" y="461962"/>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5485" name="object 14">
            <a:extLst>
              <a:ext uri="{FF2B5EF4-FFF2-40B4-BE49-F238E27FC236}">
                <a16:creationId xmlns:a16="http://schemas.microsoft.com/office/drawing/2014/main" id="{EA59F91E-8AC2-4F48-A163-40503F9B8BB5}"/>
              </a:ext>
            </a:extLst>
          </p:cNvPr>
          <p:cNvSpPr>
            <a:spLocks/>
          </p:cNvSpPr>
          <p:nvPr/>
        </p:nvSpPr>
        <p:spPr bwMode="auto">
          <a:xfrm>
            <a:off x="10202864" y="260350"/>
            <a:ext cx="153987" cy="615950"/>
          </a:xfrm>
          <a:custGeom>
            <a:avLst/>
            <a:gdLst>
              <a:gd name="T0" fmla="*/ 150791 w 154304"/>
              <a:gd name="T1" fmla="*/ 0 h 615950"/>
              <a:gd name="T2" fmla="*/ 0 w 154304"/>
              <a:gd name="T3" fmla="*/ 154050 h 615950"/>
              <a:gd name="T4" fmla="*/ 0 w 154304"/>
              <a:gd name="T5" fmla="*/ 615950 h 615950"/>
              <a:gd name="T6" fmla="*/ 150791 w 154304"/>
              <a:gd name="T7" fmla="*/ 462025 h 615950"/>
              <a:gd name="T8" fmla="*/ 150791 w 154304"/>
              <a:gd name="T9" fmla="*/ 0 h 615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304" h="615950">
                <a:moveTo>
                  <a:pt x="153924" y="0"/>
                </a:moveTo>
                <a:lnTo>
                  <a:pt x="0" y="154050"/>
                </a:lnTo>
                <a:lnTo>
                  <a:pt x="0" y="615950"/>
                </a:lnTo>
                <a:lnTo>
                  <a:pt x="153924" y="462025"/>
                </a:lnTo>
                <a:lnTo>
                  <a:pt x="153924" y="0"/>
                </a:lnTo>
                <a:close/>
              </a:path>
            </a:pathLst>
          </a:custGeom>
          <a:solidFill>
            <a:srgbClr val="2B1B5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5486" name="object 15">
            <a:extLst>
              <a:ext uri="{FF2B5EF4-FFF2-40B4-BE49-F238E27FC236}">
                <a16:creationId xmlns:a16="http://schemas.microsoft.com/office/drawing/2014/main" id="{9CE1EF95-2D72-4E80-82AD-DC99D620672E}"/>
              </a:ext>
            </a:extLst>
          </p:cNvPr>
          <p:cNvSpPr>
            <a:spLocks/>
          </p:cNvSpPr>
          <p:nvPr/>
        </p:nvSpPr>
        <p:spPr bwMode="auto">
          <a:xfrm>
            <a:off x="9237664" y="260350"/>
            <a:ext cx="1119187" cy="153988"/>
          </a:xfrm>
          <a:custGeom>
            <a:avLst/>
            <a:gdLst>
              <a:gd name="T0" fmla="*/ 1115959 w 1119504"/>
              <a:gd name="T1" fmla="*/ 0 h 154304"/>
              <a:gd name="T2" fmla="*/ 153487 w 1119504"/>
              <a:gd name="T3" fmla="*/ 0 h 154304"/>
              <a:gd name="T4" fmla="*/ 0 w 1119504"/>
              <a:gd name="T5" fmla="*/ 150924 h 154304"/>
              <a:gd name="T6" fmla="*/ 962470 w 1119504"/>
              <a:gd name="T7" fmla="*/ 150924 h 154304"/>
              <a:gd name="T8" fmla="*/ 1115959 w 1119504"/>
              <a:gd name="T9" fmla="*/ 0 h 154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9504" h="154304">
                <a:moveTo>
                  <a:pt x="1119124" y="0"/>
                </a:moveTo>
                <a:lnTo>
                  <a:pt x="153924" y="0"/>
                </a:lnTo>
                <a:lnTo>
                  <a:pt x="0" y="154050"/>
                </a:lnTo>
                <a:lnTo>
                  <a:pt x="965200" y="154050"/>
                </a:lnTo>
                <a:lnTo>
                  <a:pt x="1119124" y="0"/>
                </a:lnTo>
                <a:close/>
              </a:path>
            </a:pathLst>
          </a:custGeom>
          <a:solidFill>
            <a:srgbClr val="5D4D8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5487" name="object 16">
            <a:extLst>
              <a:ext uri="{FF2B5EF4-FFF2-40B4-BE49-F238E27FC236}">
                <a16:creationId xmlns:a16="http://schemas.microsoft.com/office/drawing/2014/main" id="{871916AD-922A-489A-B7BD-36650ED9E9A4}"/>
              </a:ext>
            </a:extLst>
          </p:cNvPr>
          <p:cNvSpPr>
            <a:spLocks noChangeArrowheads="1"/>
          </p:cNvSpPr>
          <p:nvPr/>
        </p:nvSpPr>
        <p:spPr bwMode="auto">
          <a:xfrm>
            <a:off x="9817100" y="352426"/>
            <a:ext cx="336550" cy="3016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88" name="object 17">
            <a:extLst>
              <a:ext uri="{FF2B5EF4-FFF2-40B4-BE49-F238E27FC236}">
                <a16:creationId xmlns:a16="http://schemas.microsoft.com/office/drawing/2014/main" id="{D193DC30-326E-49DA-8CED-8EA831666665}"/>
              </a:ext>
            </a:extLst>
          </p:cNvPr>
          <p:cNvSpPr>
            <a:spLocks noChangeArrowheads="1"/>
          </p:cNvSpPr>
          <p:nvPr/>
        </p:nvSpPr>
        <p:spPr bwMode="auto">
          <a:xfrm>
            <a:off x="9907588" y="357188"/>
            <a:ext cx="296862" cy="296862"/>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89" name="object 18">
            <a:extLst>
              <a:ext uri="{FF2B5EF4-FFF2-40B4-BE49-F238E27FC236}">
                <a16:creationId xmlns:a16="http://schemas.microsoft.com/office/drawing/2014/main" id="{0FF8DEAB-5082-40C4-A2DC-61DF57DE90D6}"/>
              </a:ext>
            </a:extLst>
          </p:cNvPr>
          <p:cNvSpPr txBox="1">
            <a:spLocks noChangeArrowheads="1"/>
          </p:cNvSpPr>
          <p:nvPr/>
        </p:nvSpPr>
        <p:spPr bwMode="auto">
          <a:xfrm>
            <a:off x="9918700" y="427038"/>
            <a:ext cx="1143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b="1">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105490" name="object 19">
            <a:extLst>
              <a:ext uri="{FF2B5EF4-FFF2-40B4-BE49-F238E27FC236}">
                <a16:creationId xmlns:a16="http://schemas.microsoft.com/office/drawing/2014/main" id="{A4F82C41-EE22-44F8-8D54-7D8C27D3C884}"/>
              </a:ext>
            </a:extLst>
          </p:cNvPr>
          <p:cNvSpPr>
            <a:spLocks noChangeArrowheads="1"/>
          </p:cNvSpPr>
          <p:nvPr/>
        </p:nvSpPr>
        <p:spPr bwMode="auto">
          <a:xfrm>
            <a:off x="9615489" y="455613"/>
            <a:ext cx="479425" cy="34290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1" name="object 20">
            <a:extLst>
              <a:ext uri="{FF2B5EF4-FFF2-40B4-BE49-F238E27FC236}">
                <a16:creationId xmlns:a16="http://schemas.microsoft.com/office/drawing/2014/main" id="{D2EEC518-1F3A-4A35-BFE8-EF8EBBBBB38B}"/>
              </a:ext>
            </a:extLst>
          </p:cNvPr>
          <p:cNvSpPr>
            <a:spLocks noChangeArrowheads="1"/>
          </p:cNvSpPr>
          <p:nvPr/>
        </p:nvSpPr>
        <p:spPr bwMode="auto">
          <a:xfrm>
            <a:off x="9813925" y="455613"/>
            <a:ext cx="331788" cy="342900"/>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2" name="object 21">
            <a:extLst>
              <a:ext uri="{FF2B5EF4-FFF2-40B4-BE49-F238E27FC236}">
                <a16:creationId xmlns:a16="http://schemas.microsoft.com/office/drawing/2014/main" id="{FC6E7738-28E0-4337-8183-18044DD145D6}"/>
              </a:ext>
            </a:extLst>
          </p:cNvPr>
          <p:cNvSpPr>
            <a:spLocks noChangeArrowheads="1"/>
          </p:cNvSpPr>
          <p:nvPr/>
        </p:nvSpPr>
        <p:spPr bwMode="auto">
          <a:xfrm>
            <a:off x="9931400" y="504826"/>
            <a:ext cx="374650" cy="301625"/>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3" name="object 22">
            <a:extLst>
              <a:ext uri="{FF2B5EF4-FFF2-40B4-BE49-F238E27FC236}">
                <a16:creationId xmlns:a16="http://schemas.microsoft.com/office/drawing/2014/main" id="{506788D7-2A9C-475B-9FF5-C1068D4DCCA9}"/>
              </a:ext>
            </a:extLst>
          </p:cNvPr>
          <p:cNvSpPr>
            <a:spLocks noChangeArrowheads="1"/>
          </p:cNvSpPr>
          <p:nvPr/>
        </p:nvSpPr>
        <p:spPr bwMode="auto">
          <a:xfrm>
            <a:off x="10058401" y="508000"/>
            <a:ext cx="296863" cy="2984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4" name="object 23">
            <a:extLst>
              <a:ext uri="{FF2B5EF4-FFF2-40B4-BE49-F238E27FC236}">
                <a16:creationId xmlns:a16="http://schemas.microsoft.com/office/drawing/2014/main" id="{BB0B9199-E670-43CD-9D53-133B383CE936}"/>
              </a:ext>
            </a:extLst>
          </p:cNvPr>
          <p:cNvSpPr>
            <a:spLocks noChangeArrowheads="1"/>
          </p:cNvSpPr>
          <p:nvPr/>
        </p:nvSpPr>
        <p:spPr bwMode="auto">
          <a:xfrm>
            <a:off x="9551989" y="295275"/>
            <a:ext cx="384175" cy="300038"/>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5" name="object 24">
            <a:extLst>
              <a:ext uri="{FF2B5EF4-FFF2-40B4-BE49-F238E27FC236}">
                <a16:creationId xmlns:a16="http://schemas.microsoft.com/office/drawing/2014/main" id="{A9C1A8FB-37E3-4609-B95C-1DF078B1F02C}"/>
              </a:ext>
            </a:extLst>
          </p:cNvPr>
          <p:cNvSpPr>
            <a:spLocks noChangeArrowheads="1"/>
          </p:cNvSpPr>
          <p:nvPr/>
        </p:nvSpPr>
        <p:spPr bwMode="auto">
          <a:xfrm>
            <a:off x="9690101" y="295275"/>
            <a:ext cx="290513" cy="300038"/>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6" name="object 25">
            <a:extLst>
              <a:ext uri="{FF2B5EF4-FFF2-40B4-BE49-F238E27FC236}">
                <a16:creationId xmlns:a16="http://schemas.microsoft.com/office/drawing/2014/main" id="{7F8C8069-DC13-46FF-B5D6-CA21EF58DD2B}"/>
              </a:ext>
            </a:extLst>
          </p:cNvPr>
          <p:cNvSpPr>
            <a:spLocks noChangeArrowheads="1"/>
          </p:cNvSpPr>
          <p:nvPr/>
        </p:nvSpPr>
        <p:spPr bwMode="auto">
          <a:xfrm>
            <a:off x="9178926" y="476250"/>
            <a:ext cx="373063" cy="300038"/>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7" name="object 26">
            <a:extLst>
              <a:ext uri="{FF2B5EF4-FFF2-40B4-BE49-F238E27FC236}">
                <a16:creationId xmlns:a16="http://schemas.microsoft.com/office/drawing/2014/main" id="{4105E9DC-6740-4975-A39A-8C7FA5D7EF61}"/>
              </a:ext>
            </a:extLst>
          </p:cNvPr>
          <p:cNvSpPr>
            <a:spLocks noChangeArrowheads="1"/>
          </p:cNvSpPr>
          <p:nvPr/>
        </p:nvSpPr>
        <p:spPr bwMode="auto">
          <a:xfrm>
            <a:off x="9305926" y="476250"/>
            <a:ext cx="290513" cy="300038"/>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8" name="object 27">
            <a:extLst>
              <a:ext uri="{FF2B5EF4-FFF2-40B4-BE49-F238E27FC236}">
                <a16:creationId xmlns:a16="http://schemas.microsoft.com/office/drawing/2014/main" id="{096200B2-F007-44F7-8734-B409F5475826}"/>
              </a:ext>
            </a:extLst>
          </p:cNvPr>
          <p:cNvSpPr>
            <a:spLocks noChangeArrowheads="1"/>
          </p:cNvSpPr>
          <p:nvPr/>
        </p:nvSpPr>
        <p:spPr bwMode="auto">
          <a:xfrm>
            <a:off x="9461500" y="557214"/>
            <a:ext cx="344488" cy="300037"/>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9" name="object 28">
            <a:extLst>
              <a:ext uri="{FF2B5EF4-FFF2-40B4-BE49-F238E27FC236}">
                <a16:creationId xmlns:a16="http://schemas.microsoft.com/office/drawing/2014/main" id="{EAE690E0-7E61-4827-9803-72C6C406C8BE}"/>
              </a:ext>
            </a:extLst>
          </p:cNvPr>
          <p:cNvSpPr>
            <a:spLocks noChangeArrowheads="1"/>
          </p:cNvSpPr>
          <p:nvPr/>
        </p:nvSpPr>
        <p:spPr bwMode="auto">
          <a:xfrm>
            <a:off x="9558338" y="557214"/>
            <a:ext cx="290512" cy="300037"/>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9" name="object 29">
            <a:extLst>
              <a:ext uri="{FF2B5EF4-FFF2-40B4-BE49-F238E27FC236}">
                <a16:creationId xmlns:a16="http://schemas.microsoft.com/office/drawing/2014/main" id="{2032BF8A-DCBD-4FAA-836A-06F0A0307DC8}"/>
              </a:ext>
            </a:extLst>
          </p:cNvPr>
          <p:cNvSpPr txBox="1"/>
          <p:nvPr/>
        </p:nvSpPr>
        <p:spPr>
          <a:xfrm>
            <a:off x="9563100" y="546101"/>
            <a:ext cx="395288" cy="461665"/>
          </a:xfrm>
          <a:prstGeom prst="rect">
            <a:avLst/>
          </a:prstGeom>
        </p:spPr>
        <p:txBody>
          <a:bodyPr lIns="0" tIns="0" rIns="0" bIns="0">
            <a:spAutoFit/>
          </a:bodyPr>
          <a:lstStyle/>
          <a:p>
            <a:pPr marL="12700">
              <a:buClr>
                <a:srgbClr val="000000"/>
              </a:buClr>
              <a:buSzPct val="100000"/>
              <a:defRPr/>
            </a:pPr>
            <a:r>
              <a:rPr sz="2100" spc="1380" baseline="-21825" dirty="0">
                <a:solidFill>
                  <a:srgbClr val="CC00FF"/>
                </a:solidFill>
                <a:latin typeface="Symbol"/>
                <a:cs typeface="Symbol"/>
              </a:rPr>
              <a:t></a:t>
            </a:r>
            <a:r>
              <a:rPr sz="2100" spc="1380" baseline="-21825" dirty="0">
                <a:solidFill>
                  <a:srgbClr val="CC00FF"/>
                </a:solidFill>
                <a:latin typeface="Times New Roman"/>
                <a:cs typeface="Times New Roman"/>
              </a:rPr>
              <a:t> </a:t>
            </a:r>
            <a:r>
              <a:rPr sz="2100" spc="-202" baseline="-21825" dirty="0">
                <a:solidFill>
                  <a:srgbClr val="CC00FF"/>
                </a:solidFill>
                <a:latin typeface="Times New Roman"/>
                <a:cs typeface="Times New Roman"/>
              </a:rPr>
              <a:t> </a:t>
            </a:r>
            <a:r>
              <a:rPr sz="1600" spc="-20" dirty="0">
                <a:solidFill>
                  <a:srgbClr val="CC00FF"/>
                </a:solidFill>
                <a:latin typeface="Symbol"/>
                <a:cs typeface="Symbol"/>
              </a:rPr>
              <a:t></a:t>
            </a:r>
            <a:endParaRPr sz="1600">
              <a:latin typeface="Symbol"/>
              <a:cs typeface="Symbol"/>
            </a:endParaRPr>
          </a:p>
        </p:txBody>
      </p:sp>
      <p:sp>
        <p:nvSpPr>
          <p:cNvPr id="105501" name="object 30">
            <a:extLst>
              <a:ext uri="{FF2B5EF4-FFF2-40B4-BE49-F238E27FC236}">
                <a16:creationId xmlns:a16="http://schemas.microsoft.com/office/drawing/2014/main" id="{C18A153A-FA55-47D7-ACEA-C0E92FF464FA}"/>
              </a:ext>
            </a:extLst>
          </p:cNvPr>
          <p:cNvSpPr txBox="1">
            <a:spLocks noChangeArrowheads="1"/>
          </p:cNvSpPr>
          <p:nvPr/>
        </p:nvSpPr>
        <p:spPr bwMode="auto">
          <a:xfrm>
            <a:off x="10033000" y="579438"/>
            <a:ext cx="1539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105502" name="object 31">
            <a:extLst>
              <a:ext uri="{FF2B5EF4-FFF2-40B4-BE49-F238E27FC236}">
                <a16:creationId xmlns:a16="http://schemas.microsoft.com/office/drawing/2014/main" id="{3CAABD0E-CEEF-49BD-8CEF-8F547E076490}"/>
              </a:ext>
            </a:extLst>
          </p:cNvPr>
          <p:cNvSpPr txBox="1">
            <a:spLocks noChangeArrowheads="1"/>
          </p:cNvSpPr>
          <p:nvPr/>
        </p:nvSpPr>
        <p:spPr bwMode="auto">
          <a:xfrm>
            <a:off x="9653588" y="371475"/>
            <a:ext cx="1635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32" name="object 32">
            <a:extLst>
              <a:ext uri="{FF2B5EF4-FFF2-40B4-BE49-F238E27FC236}">
                <a16:creationId xmlns:a16="http://schemas.microsoft.com/office/drawing/2014/main" id="{CF61411A-6B50-44B8-BEB9-3D6F2D846962}"/>
              </a:ext>
            </a:extLst>
          </p:cNvPr>
          <p:cNvSpPr txBox="1"/>
          <p:nvPr/>
        </p:nvSpPr>
        <p:spPr>
          <a:xfrm>
            <a:off x="9280525" y="550863"/>
            <a:ext cx="152400" cy="215444"/>
          </a:xfrm>
          <a:prstGeom prst="rect">
            <a:avLst/>
          </a:prstGeom>
        </p:spPr>
        <p:txBody>
          <a:bodyPr lIns="0" tIns="0" rIns="0" bIns="0">
            <a:spAutoFit/>
          </a:bodyPr>
          <a:lstStyle/>
          <a:p>
            <a:pPr marL="12700">
              <a:buClr>
                <a:srgbClr val="000000"/>
              </a:buClr>
              <a:buSzPct val="100000"/>
              <a:defRPr/>
            </a:pPr>
            <a:r>
              <a:rPr sz="1400" spc="420" dirty="0">
                <a:solidFill>
                  <a:srgbClr val="CC00FF"/>
                </a:solidFill>
                <a:latin typeface="Symbol"/>
                <a:cs typeface="Symbol"/>
              </a:rPr>
              <a:t></a:t>
            </a:r>
            <a:endParaRPr sz="1400">
              <a:latin typeface="Symbol"/>
              <a:cs typeface="Symbol"/>
            </a:endParaRPr>
          </a:p>
        </p:txBody>
      </p:sp>
      <p:sp>
        <p:nvSpPr>
          <p:cNvPr id="105504" name="object 33">
            <a:extLst>
              <a:ext uri="{FF2B5EF4-FFF2-40B4-BE49-F238E27FC236}">
                <a16:creationId xmlns:a16="http://schemas.microsoft.com/office/drawing/2014/main" id="{A28ED2C7-AA1C-49BA-98D8-1B0C319AF678}"/>
              </a:ext>
            </a:extLst>
          </p:cNvPr>
          <p:cNvSpPr>
            <a:spLocks noChangeArrowheads="1"/>
          </p:cNvSpPr>
          <p:nvPr/>
        </p:nvSpPr>
        <p:spPr bwMode="auto">
          <a:xfrm>
            <a:off x="9358313" y="371475"/>
            <a:ext cx="309562" cy="261938"/>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505" name="object 34">
            <a:extLst>
              <a:ext uri="{FF2B5EF4-FFF2-40B4-BE49-F238E27FC236}">
                <a16:creationId xmlns:a16="http://schemas.microsoft.com/office/drawing/2014/main" id="{63B62957-B493-4B2F-A052-A11FC9D67D56}"/>
              </a:ext>
            </a:extLst>
          </p:cNvPr>
          <p:cNvSpPr>
            <a:spLocks noChangeArrowheads="1"/>
          </p:cNvSpPr>
          <p:nvPr/>
        </p:nvSpPr>
        <p:spPr bwMode="auto">
          <a:xfrm>
            <a:off x="9451975" y="371475"/>
            <a:ext cx="254000" cy="261938"/>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35" name="object 35">
            <a:extLst>
              <a:ext uri="{FF2B5EF4-FFF2-40B4-BE49-F238E27FC236}">
                <a16:creationId xmlns:a16="http://schemas.microsoft.com/office/drawing/2014/main" id="{AD6A81D4-9960-44FB-919C-3B814C61DFDC}"/>
              </a:ext>
            </a:extLst>
          </p:cNvPr>
          <p:cNvSpPr txBox="1"/>
          <p:nvPr/>
        </p:nvSpPr>
        <p:spPr>
          <a:xfrm>
            <a:off x="9444039" y="436563"/>
            <a:ext cx="122237" cy="184666"/>
          </a:xfrm>
          <a:prstGeom prst="rect">
            <a:avLst/>
          </a:prstGeom>
        </p:spPr>
        <p:txBody>
          <a:bodyPr lIns="0" tIns="0" rIns="0" bIns="0">
            <a:spAutoFit/>
          </a:bodyPr>
          <a:lstStyle/>
          <a:p>
            <a:pPr marL="12700">
              <a:buClr>
                <a:srgbClr val="000000"/>
              </a:buClr>
              <a:buSzPct val="100000"/>
              <a:defRPr/>
            </a:pPr>
            <a:r>
              <a:rPr sz="1200" spc="1150" dirty="0">
                <a:solidFill>
                  <a:srgbClr val="CC00FF"/>
                </a:solidFill>
                <a:latin typeface="Symbol"/>
                <a:cs typeface="Symbol"/>
              </a:rPr>
              <a:t></a:t>
            </a:r>
            <a:endParaRPr sz="1200">
              <a:latin typeface="Symbol"/>
              <a:cs typeface="Symbol"/>
            </a:endParaRPr>
          </a:p>
        </p:txBody>
      </p:sp>
      <p:sp>
        <p:nvSpPr>
          <p:cNvPr id="105507" name="object 36">
            <a:extLst>
              <a:ext uri="{FF2B5EF4-FFF2-40B4-BE49-F238E27FC236}">
                <a16:creationId xmlns:a16="http://schemas.microsoft.com/office/drawing/2014/main" id="{6AE7E8D3-54C0-4E02-80B8-FC2E353D8E0B}"/>
              </a:ext>
            </a:extLst>
          </p:cNvPr>
          <p:cNvSpPr>
            <a:spLocks noChangeArrowheads="1"/>
          </p:cNvSpPr>
          <p:nvPr/>
        </p:nvSpPr>
        <p:spPr bwMode="auto">
          <a:xfrm>
            <a:off x="9294813" y="4292600"/>
            <a:ext cx="622300" cy="590550"/>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 name="Slide Number Placeholder 1">
            <a:extLst>
              <a:ext uri="{FF2B5EF4-FFF2-40B4-BE49-F238E27FC236}">
                <a16:creationId xmlns:a16="http://schemas.microsoft.com/office/drawing/2014/main" id="{C13640DE-59ED-4580-9859-116EBD8D7507}"/>
              </a:ext>
            </a:extLst>
          </p:cNvPr>
          <p:cNvSpPr>
            <a:spLocks noGrp="1"/>
          </p:cNvSpPr>
          <p:nvPr>
            <p:ph type="sldNum" sz="quarter" idx="12"/>
          </p:nvPr>
        </p:nvSpPr>
        <p:spPr/>
        <p:txBody>
          <a:bodyPr/>
          <a:lstStyle/>
          <a:p>
            <a:fld id="{BF1D70A4-F7F0-4D7F-A7A8-6127ED912B67}"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object 2">
            <a:extLst>
              <a:ext uri="{FF2B5EF4-FFF2-40B4-BE49-F238E27FC236}">
                <a16:creationId xmlns:a16="http://schemas.microsoft.com/office/drawing/2014/main" id="{ECA2F533-C020-4CA5-936D-17F68F27639C}"/>
              </a:ext>
            </a:extLst>
          </p:cNvPr>
          <p:cNvSpPr>
            <a:spLocks noChangeArrowheads="1"/>
          </p:cNvSpPr>
          <p:nvPr/>
        </p:nvSpPr>
        <p:spPr bwMode="auto">
          <a:xfrm>
            <a:off x="1985963" y="2225676"/>
            <a:ext cx="8582026" cy="43100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23" name="object 3">
            <a:extLst>
              <a:ext uri="{FF2B5EF4-FFF2-40B4-BE49-F238E27FC236}">
                <a16:creationId xmlns:a16="http://schemas.microsoft.com/office/drawing/2014/main" id="{835A5F45-8462-4CC2-B835-DE4B64ACF223}"/>
              </a:ext>
            </a:extLst>
          </p:cNvPr>
          <p:cNvSpPr txBox="1">
            <a:spLocks noChangeArrowheads="1"/>
          </p:cNvSpPr>
          <p:nvPr/>
        </p:nvSpPr>
        <p:spPr bwMode="auto">
          <a:xfrm>
            <a:off x="3549651" y="360363"/>
            <a:ext cx="51276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tabLst>
                <a:tab pos="477361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477361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477361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477361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477361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77361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77361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77361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773613"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2800">
                <a:solidFill>
                  <a:srgbClr val="CC0000"/>
                </a:solidFill>
                <a:latin typeface="Comic Sans MS" panose="030F0702030302020204" pitchFamily="66" charset="0"/>
              </a:rPr>
              <a:t>Suy luận xác minh trong Z	</a:t>
            </a:r>
            <a:r>
              <a:rPr lang="en-US" altLang="en-US" sz="2000">
                <a:solidFill>
                  <a:srgbClr val="CC0000"/>
                </a:solidFill>
                <a:latin typeface="Comic Sans MS" panose="030F0702030302020204" pitchFamily="66" charset="0"/>
              </a:rPr>
              <a:t>(2)</a:t>
            </a:r>
            <a:endParaRPr lang="en-US" altLang="en-US" sz="2000">
              <a:solidFill>
                <a:schemeClr val="bg1"/>
              </a:solidFill>
              <a:latin typeface="Comic Sans MS" panose="030F0702030302020204" pitchFamily="66" charset="0"/>
            </a:endParaRPr>
          </a:p>
        </p:txBody>
      </p:sp>
      <p:sp>
        <p:nvSpPr>
          <p:cNvPr id="107524" name="object 4">
            <a:extLst>
              <a:ext uri="{FF2B5EF4-FFF2-40B4-BE49-F238E27FC236}">
                <a16:creationId xmlns:a16="http://schemas.microsoft.com/office/drawing/2014/main" id="{8C8F2707-1523-4AAE-ACA3-F04E5D7A24FC}"/>
              </a:ext>
            </a:extLst>
          </p:cNvPr>
          <p:cNvSpPr txBox="1">
            <a:spLocks noChangeArrowheads="1"/>
          </p:cNvSpPr>
          <p:nvPr/>
        </p:nvSpPr>
        <p:spPr bwMode="auto">
          <a:xfrm>
            <a:off x="2087989" y="1277080"/>
            <a:ext cx="930901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 pos="2460625" algn="l"/>
              </a:tabLst>
              <a:defRPr sz="2200">
                <a:solidFill>
                  <a:srgbClr val="352270"/>
                </a:solidFill>
                <a:latin typeface="Century" panose="02040604050505020304" pitchFamily="18" charset="0"/>
                <a:cs typeface="Source Han Sans CN Regular" charset="0"/>
              </a:defRPr>
            </a:lvl1pPr>
            <a:lvl2pPr marL="755650">
              <a:lnSpc>
                <a:spcPct val="110000"/>
              </a:lnSpc>
              <a:spcBef>
                <a:spcPts val="688"/>
              </a:spcBef>
              <a:buClr>
                <a:srgbClr val="000000"/>
              </a:buClr>
              <a:buSzPct val="100000"/>
              <a:buFont typeface="Times New Roman" panose="02020603050405020304" pitchFamily="18" charset="0"/>
              <a:tabLst>
                <a:tab pos="355600" algn="l"/>
                <a:tab pos="2460625"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 pos="2460625"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 pos="2460625"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 pos="2460625"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 pos="2460625"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 pos="2460625"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 pos="2460625"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 pos="2460625"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Bằng chứng ví dụ: bắt nguồn từ một mâu thuẫn logic</a:t>
            </a:r>
            <a:endParaRPr lang="en-US" altLang="en-US">
              <a:solidFill>
                <a:schemeClr val="bg1"/>
              </a:solidFill>
              <a:latin typeface="Comic Sans MS" panose="030F0702030302020204" pitchFamily="66" charset="0"/>
            </a:endParaRPr>
          </a:p>
          <a:p>
            <a:pPr>
              <a:lnSpc>
                <a:spcPct val="100000"/>
              </a:lnSpc>
              <a:spcBef>
                <a:spcPts val="1038"/>
              </a:spcBef>
            </a:pPr>
            <a:r>
              <a:rPr lang="vi-VN" altLang="en-US" sz="2000">
                <a:solidFill>
                  <a:srgbClr val="009999"/>
                </a:solidFill>
                <a:latin typeface="Comic Sans MS" panose="030F0702030302020204" pitchFamily="66" charset="0"/>
              </a:rPr>
              <a:t>Giả sử không đúng spec OnLoan' = OnLoan trong lược đồ CheckOut</a:t>
            </a:r>
            <a:endParaRPr lang="en-US" altLang="en-US" sz="2000">
              <a:solidFill>
                <a:srgbClr val="009999"/>
              </a:solidFill>
              <a:latin typeface="Comic Sans MS" panose="030F0702030302020204" pitchFamily="66" charset="0"/>
            </a:endParaRPr>
          </a:p>
          <a:p>
            <a:pPr>
              <a:lnSpc>
                <a:spcPct val="100000"/>
              </a:lnSpc>
              <a:spcBef>
                <a:spcPts val="1038"/>
              </a:spcBef>
            </a:pPr>
            <a:endParaRPr lang="en-US" altLang="en-US" sz="1600">
              <a:solidFill>
                <a:schemeClr val="bg1"/>
              </a:solidFill>
              <a:latin typeface="Times New Roman" panose="02020603050405020304" pitchFamily="18" charset="0"/>
              <a:cs typeface="Times New Roman" panose="02020603050405020304" pitchFamily="18" charset="0"/>
            </a:endParaRPr>
          </a:p>
          <a:p>
            <a:pPr lvl="1" eaLnBrk="1" hangingPunct="1">
              <a:lnSpc>
                <a:spcPct val="100000"/>
              </a:lnSpc>
              <a:spcBef>
                <a:spcPct val="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Chúng ta có: OnLoan = dom BorrowedBy trong bất kỳ trạng thài  </a:t>
            </a:r>
            <a:r>
              <a:rPr lang="vi-VN" altLang="en-US" sz="2000">
                <a:solidFill>
                  <a:srgbClr val="009999"/>
                </a:solidFill>
                <a:latin typeface="Comic Sans MS" panose="030F0702030302020204" pitchFamily="66" charset="0"/>
              </a:rPr>
              <a:t>(từ bất biến xác định OnLoan trong lược đồ</a:t>
            </a:r>
            <a:r>
              <a:rPr lang="en-US" altLang="en-US" sz="2000">
                <a:solidFill>
                  <a:srgbClr val="009999"/>
                </a:solidFill>
                <a:latin typeface="Comic Sans MS" panose="030F0702030302020204" pitchFamily="66" charset="0"/>
              </a:rPr>
              <a:t> </a:t>
            </a:r>
            <a:r>
              <a:rPr lang="vi-VN" altLang="en-US" sz="2000">
                <a:solidFill>
                  <a:srgbClr val="009999"/>
                </a:solidFill>
                <a:latin typeface="Comic Sans MS" panose="030F0702030302020204" pitchFamily="66" charset="0"/>
              </a:rPr>
              <a:t>LibraryShelves)</a:t>
            </a:r>
            <a:endParaRPr lang="en-US" altLang="en-US" sz="1800">
              <a:solidFill>
                <a:schemeClr val="bg1"/>
              </a:solidFill>
              <a:latin typeface="Comic Sans MS" panose="030F0702030302020204" pitchFamily="66" charset="0"/>
            </a:endParaRPr>
          </a:p>
          <a:p>
            <a:pPr lvl="1">
              <a:lnSpc>
                <a:spcPct val="100000"/>
              </a:lnSpc>
              <a:spcBef>
                <a:spcPts val="1025"/>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Sử dụng trạng thái của 1 vidụ qua tắc:</a:t>
            </a:r>
            <a:endParaRPr lang="en-US" altLang="en-US" sz="2000">
              <a:solidFill>
                <a:schemeClr val="bg1"/>
              </a:solidFill>
              <a:latin typeface="Comic Sans MS" panose="030F0702030302020204" pitchFamily="66" charset="0"/>
            </a:endParaRPr>
          </a:p>
          <a:p>
            <a:pPr>
              <a:lnSpc>
                <a:spcPct val="100000"/>
              </a:lnSpc>
              <a:spcBef>
                <a:spcPts val="425"/>
              </a:spcBef>
            </a:pPr>
            <a:r>
              <a:rPr lang="en-US" altLang="en-US" sz="2000">
                <a:solidFill>
                  <a:srgbClr val="009999"/>
                </a:solidFill>
                <a:latin typeface="Comic Sans MS" panose="030F0702030302020204" pitchFamily="66" charset="0"/>
              </a:rPr>
              <a:t>Trong trạng thái ứng dụng của </a:t>
            </a:r>
            <a:r>
              <a:rPr lang="en-US" altLang="en-US" sz="2000" i="1">
                <a:solidFill>
                  <a:srgbClr val="777777"/>
                </a:solidFill>
                <a:latin typeface="Arial" panose="020B0604020202020204" pitchFamily="34" charset="0"/>
                <a:cs typeface="Arial" panose="020B0604020202020204" pitchFamily="34" charset="0"/>
              </a:rPr>
              <a:t>CheckOut</a:t>
            </a:r>
            <a:r>
              <a:rPr lang="en-US" altLang="en-US" sz="2000">
                <a:solidFill>
                  <a:srgbClr val="009999"/>
                </a:solidFill>
                <a:latin typeface="Comic Sans MS" panose="030F0702030302020204" pitchFamily="66" charset="0"/>
              </a:rPr>
              <a:t>,</a:t>
            </a:r>
            <a:endParaRPr lang="en-US" altLang="en-US" sz="2000">
              <a:solidFill>
                <a:schemeClr val="bg1"/>
              </a:solidFill>
              <a:latin typeface="Comic Sans MS" panose="030F0702030302020204" pitchFamily="66" charset="0"/>
            </a:endParaRPr>
          </a:p>
        </p:txBody>
      </p:sp>
      <p:sp>
        <p:nvSpPr>
          <p:cNvPr id="5" name="object 5">
            <a:extLst>
              <a:ext uri="{FF2B5EF4-FFF2-40B4-BE49-F238E27FC236}">
                <a16:creationId xmlns:a16="http://schemas.microsoft.com/office/drawing/2014/main" id="{E9F693AE-1E26-44B9-98A4-3A6D01AF5A6B}"/>
              </a:ext>
            </a:extLst>
          </p:cNvPr>
          <p:cNvSpPr txBox="1"/>
          <p:nvPr/>
        </p:nvSpPr>
        <p:spPr>
          <a:xfrm>
            <a:off x="2844800" y="3927476"/>
            <a:ext cx="1003300" cy="307777"/>
          </a:xfrm>
          <a:prstGeom prst="rect">
            <a:avLst/>
          </a:prstGeom>
        </p:spPr>
        <p:txBody>
          <a:bodyPr lIns="0" tIns="0" rIns="0" bIns="0">
            <a:spAutoFit/>
          </a:bodyPr>
          <a:lstStyle/>
          <a:p>
            <a:pPr marL="12700">
              <a:buClr>
                <a:srgbClr val="000000"/>
              </a:buClr>
              <a:buSzPct val="100000"/>
              <a:defRPr/>
            </a:pPr>
            <a:r>
              <a:rPr sz="2000" dirty="0">
                <a:solidFill>
                  <a:srgbClr val="777777"/>
                </a:solidFill>
                <a:latin typeface="Arial"/>
                <a:cs typeface="Arial"/>
              </a:rPr>
              <a:t>OnLoa</a:t>
            </a:r>
            <a:r>
              <a:rPr sz="2000" spc="5" dirty="0">
                <a:solidFill>
                  <a:srgbClr val="777777"/>
                </a:solidFill>
                <a:latin typeface="Arial"/>
                <a:cs typeface="Arial"/>
              </a:rPr>
              <a:t>n</a:t>
            </a:r>
            <a:r>
              <a:rPr sz="2000" b="1" dirty="0">
                <a:solidFill>
                  <a:srgbClr val="800080"/>
                </a:solidFill>
                <a:latin typeface="Arial"/>
                <a:cs typeface="Arial"/>
              </a:rPr>
              <a:t>’</a:t>
            </a:r>
            <a:endParaRPr sz="2000">
              <a:latin typeface="Arial"/>
              <a:cs typeface="Arial"/>
            </a:endParaRPr>
          </a:p>
        </p:txBody>
      </p:sp>
      <p:sp>
        <p:nvSpPr>
          <p:cNvPr id="6" name="object 6">
            <a:extLst>
              <a:ext uri="{FF2B5EF4-FFF2-40B4-BE49-F238E27FC236}">
                <a16:creationId xmlns:a16="http://schemas.microsoft.com/office/drawing/2014/main" id="{3D47E656-19C6-4653-8510-E122D0EE02AE}"/>
              </a:ext>
            </a:extLst>
          </p:cNvPr>
          <p:cNvSpPr txBox="1"/>
          <p:nvPr/>
        </p:nvSpPr>
        <p:spPr>
          <a:xfrm>
            <a:off x="3986213" y="3927475"/>
            <a:ext cx="4119562" cy="1102866"/>
          </a:xfrm>
          <a:prstGeom prst="rect">
            <a:avLst/>
          </a:prstGeom>
        </p:spPr>
        <p:txBody>
          <a:bodyPr lIns="0" tIns="0" rIns="0" bIns="0">
            <a:spAutoFit/>
          </a:bodyPr>
          <a:lstStyle/>
          <a:p>
            <a:pPr marL="12700">
              <a:buClr>
                <a:srgbClr val="000000"/>
              </a:buClr>
              <a:buSzPct val="100000"/>
              <a:tabLst>
                <a:tab pos="300355" algn="l"/>
              </a:tabLst>
              <a:defRPr/>
            </a:pPr>
            <a:r>
              <a:rPr sz="2000" dirty="0">
                <a:solidFill>
                  <a:srgbClr val="777777"/>
                </a:solidFill>
                <a:latin typeface="Arial"/>
                <a:cs typeface="Arial"/>
              </a:rPr>
              <a:t>=	</a:t>
            </a:r>
            <a:r>
              <a:rPr b="1" dirty="0">
                <a:solidFill>
                  <a:srgbClr val="777777"/>
                </a:solidFill>
                <a:latin typeface="Arial"/>
                <a:cs typeface="Arial"/>
              </a:rPr>
              <a:t>dom</a:t>
            </a:r>
            <a:r>
              <a:rPr b="1" spc="35" dirty="0">
                <a:solidFill>
                  <a:srgbClr val="777777"/>
                </a:solidFill>
                <a:latin typeface="Arial"/>
                <a:cs typeface="Arial"/>
              </a:rPr>
              <a:t> </a:t>
            </a:r>
            <a:r>
              <a:rPr sz="2000" dirty="0">
                <a:solidFill>
                  <a:srgbClr val="777777"/>
                </a:solidFill>
                <a:latin typeface="Arial"/>
                <a:cs typeface="Arial"/>
              </a:rPr>
              <a:t>BorrowedBy</a:t>
            </a:r>
            <a:r>
              <a:rPr sz="2000" b="1" dirty="0">
                <a:solidFill>
                  <a:srgbClr val="800080"/>
                </a:solidFill>
                <a:latin typeface="Comic Sans MS"/>
                <a:cs typeface="Comic Sans MS"/>
              </a:rPr>
              <a:t>’</a:t>
            </a:r>
            <a:endParaRPr sz="2000" dirty="0">
              <a:latin typeface="Comic Sans MS"/>
              <a:cs typeface="Comic Sans MS"/>
            </a:endParaRPr>
          </a:p>
          <a:p>
            <a:pPr marL="19685">
              <a:spcBef>
                <a:spcPts val="825"/>
              </a:spcBef>
              <a:buClr>
                <a:srgbClr val="000000"/>
              </a:buClr>
              <a:buSzPct val="100000"/>
              <a:tabLst>
                <a:tab pos="376555" algn="l"/>
                <a:tab pos="2791460" algn="l"/>
              </a:tabLst>
              <a:defRPr/>
            </a:pPr>
            <a:r>
              <a:rPr sz="2000" dirty="0">
                <a:solidFill>
                  <a:srgbClr val="777777"/>
                </a:solidFill>
                <a:latin typeface="Arial"/>
                <a:cs typeface="Arial"/>
              </a:rPr>
              <a:t>=	</a:t>
            </a:r>
            <a:r>
              <a:rPr b="1" dirty="0">
                <a:solidFill>
                  <a:srgbClr val="777777"/>
                </a:solidFill>
                <a:latin typeface="Arial"/>
                <a:cs typeface="Arial"/>
              </a:rPr>
              <a:t>dom</a:t>
            </a:r>
            <a:r>
              <a:rPr b="1" spc="45" dirty="0">
                <a:solidFill>
                  <a:srgbClr val="777777"/>
                </a:solidFill>
                <a:latin typeface="Arial"/>
                <a:cs typeface="Arial"/>
              </a:rPr>
              <a:t> </a:t>
            </a:r>
            <a:r>
              <a:rPr sz="2000" dirty="0">
                <a:solidFill>
                  <a:srgbClr val="777777"/>
                </a:solidFill>
                <a:latin typeface="Arial"/>
                <a:cs typeface="Arial"/>
              </a:rPr>
              <a:t>(BorrowedBy</a:t>
            </a:r>
            <a:r>
              <a:rPr sz="2000" spc="-40" dirty="0">
                <a:solidFill>
                  <a:srgbClr val="777777"/>
                </a:solidFill>
                <a:latin typeface="Arial"/>
                <a:cs typeface="Arial"/>
              </a:rPr>
              <a:t> </a:t>
            </a:r>
            <a:r>
              <a:rPr sz="2000" b="1" dirty="0">
                <a:solidFill>
                  <a:srgbClr val="777777"/>
                </a:solidFill>
                <a:latin typeface="Symbol"/>
                <a:cs typeface="Symbol"/>
              </a:rPr>
              <a:t></a:t>
            </a:r>
            <a:r>
              <a:rPr sz="2000" b="1" dirty="0">
                <a:solidFill>
                  <a:srgbClr val="777777"/>
                </a:solidFill>
                <a:latin typeface="Times New Roman"/>
                <a:cs typeface="Times New Roman"/>
              </a:rPr>
              <a:t>	</a:t>
            </a:r>
            <a:r>
              <a:rPr sz="2000" dirty="0">
                <a:solidFill>
                  <a:srgbClr val="777777"/>
                </a:solidFill>
                <a:latin typeface="Arial"/>
                <a:cs typeface="Arial"/>
              </a:rPr>
              <a:t>{b</a:t>
            </a:r>
            <a:r>
              <a:rPr sz="2000" spc="5" dirty="0">
                <a:solidFill>
                  <a:srgbClr val="777777"/>
                </a:solidFill>
                <a:latin typeface="Arial"/>
                <a:cs typeface="Arial"/>
              </a:rPr>
              <a:t>c</a:t>
            </a:r>
            <a:r>
              <a:rPr sz="2000" dirty="0">
                <a:solidFill>
                  <a:srgbClr val="777777"/>
                </a:solidFill>
                <a:latin typeface="Arial"/>
                <a:cs typeface="Arial"/>
              </a:rPr>
              <a:t>?</a:t>
            </a:r>
            <a:r>
              <a:rPr sz="2000" spc="-85" dirty="0">
                <a:solidFill>
                  <a:srgbClr val="777777"/>
                </a:solidFill>
                <a:latin typeface="Arial"/>
                <a:cs typeface="Arial"/>
              </a:rPr>
              <a:t> </a:t>
            </a:r>
            <a:r>
              <a:rPr sz="1600" b="1" spc="-10" dirty="0">
                <a:solidFill>
                  <a:srgbClr val="777777"/>
                </a:solidFill>
                <a:latin typeface="Symbol"/>
                <a:cs typeface="Symbol"/>
              </a:rPr>
              <a:t></a:t>
            </a:r>
            <a:r>
              <a:rPr sz="1600" b="1" spc="100" dirty="0">
                <a:solidFill>
                  <a:srgbClr val="777777"/>
                </a:solidFill>
                <a:latin typeface="Times New Roman"/>
                <a:cs typeface="Times New Roman"/>
              </a:rPr>
              <a:t> </a:t>
            </a:r>
            <a:r>
              <a:rPr sz="2000" dirty="0">
                <a:solidFill>
                  <a:srgbClr val="777777"/>
                </a:solidFill>
                <a:latin typeface="Arial"/>
                <a:cs typeface="Arial"/>
              </a:rPr>
              <a:t>p?})</a:t>
            </a:r>
            <a:endParaRPr sz="2000" dirty="0">
              <a:latin typeface="Arial"/>
              <a:cs typeface="Arial"/>
            </a:endParaRPr>
          </a:p>
          <a:p>
            <a:pPr marL="19685">
              <a:spcBef>
                <a:spcPts val="600"/>
              </a:spcBef>
              <a:buClr>
                <a:srgbClr val="000000"/>
              </a:buClr>
              <a:buSzPct val="100000"/>
              <a:defRPr/>
            </a:pPr>
            <a:r>
              <a:rPr sz="2000" dirty="0">
                <a:solidFill>
                  <a:srgbClr val="777777"/>
                </a:solidFill>
                <a:latin typeface="Arial"/>
                <a:cs typeface="Arial"/>
              </a:rPr>
              <a:t>=</a:t>
            </a:r>
            <a:endParaRPr sz="2000" dirty="0">
              <a:latin typeface="Arial"/>
              <a:cs typeface="Arial"/>
            </a:endParaRPr>
          </a:p>
        </p:txBody>
      </p:sp>
      <p:sp>
        <p:nvSpPr>
          <p:cNvPr id="107527" name="object 7">
            <a:extLst>
              <a:ext uri="{FF2B5EF4-FFF2-40B4-BE49-F238E27FC236}">
                <a16:creationId xmlns:a16="http://schemas.microsoft.com/office/drawing/2014/main" id="{1853577E-6415-43FD-86E5-D4D2D19C7949}"/>
              </a:ext>
            </a:extLst>
          </p:cNvPr>
          <p:cNvSpPr txBox="1">
            <a:spLocks noChangeArrowheads="1"/>
          </p:cNvSpPr>
          <p:nvPr/>
        </p:nvSpPr>
        <p:spPr bwMode="auto">
          <a:xfrm>
            <a:off x="8150226" y="4367213"/>
            <a:ext cx="24177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800">
                <a:solidFill>
                  <a:srgbClr val="009999"/>
                </a:solidFill>
                <a:latin typeface="Comic Sans MS" panose="030F0702030302020204" pitchFamily="66" charset="0"/>
              </a:rPr>
              <a:t>(từ điều kiện)</a:t>
            </a:r>
            <a:endParaRPr lang="en-US" altLang="en-US" sz="1800">
              <a:solidFill>
                <a:schemeClr val="bg1"/>
              </a:solidFill>
              <a:latin typeface="Comic Sans MS" panose="030F0702030302020204" pitchFamily="66" charset="0"/>
            </a:endParaRPr>
          </a:p>
        </p:txBody>
      </p:sp>
      <p:sp>
        <p:nvSpPr>
          <p:cNvPr id="107528" name="object 8">
            <a:extLst>
              <a:ext uri="{FF2B5EF4-FFF2-40B4-BE49-F238E27FC236}">
                <a16:creationId xmlns:a16="http://schemas.microsoft.com/office/drawing/2014/main" id="{6E0C8A20-D0F4-4D3A-BEC2-A5E1DC6255E3}"/>
              </a:ext>
            </a:extLst>
          </p:cNvPr>
          <p:cNvSpPr txBox="1">
            <a:spLocks noChangeArrowheads="1"/>
          </p:cNvSpPr>
          <p:nvPr/>
        </p:nvSpPr>
        <p:spPr bwMode="auto">
          <a:xfrm>
            <a:off x="4351338" y="4714875"/>
            <a:ext cx="6081712"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800" b="1">
                <a:solidFill>
                  <a:srgbClr val="777777"/>
                </a:solidFill>
                <a:latin typeface="Arial" panose="020B0604020202020204" pitchFamily="34" charset="0"/>
                <a:cs typeface="Arial" panose="020B0604020202020204" pitchFamily="34" charset="0"/>
              </a:rPr>
              <a:t>dom </a:t>
            </a:r>
            <a:r>
              <a:rPr lang="en-US" altLang="en-US" sz="2000">
                <a:solidFill>
                  <a:srgbClr val="777777"/>
                </a:solidFill>
                <a:latin typeface="Arial" panose="020B0604020202020204" pitchFamily="34" charset="0"/>
                <a:cs typeface="Arial" panose="020B0604020202020204" pitchFamily="34" charset="0"/>
              </a:rPr>
              <a:t>BorrowedBy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1800" b="1">
                <a:solidFill>
                  <a:srgbClr val="777777"/>
                </a:solidFill>
                <a:latin typeface="Arial" panose="020B0604020202020204" pitchFamily="34" charset="0"/>
                <a:cs typeface="Arial" panose="020B0604020202020204" pitchFamily="34" charset="0"/>
              </a:rPr>
              <a:t>dom </a:t>
            </a:r>
            <a:r>
              <a:rPr lang="en-US" altLang="en-US" sz="2000">
                <a:solidFill>
                  <a:srgbClr val="777777"/>
                </a:solidFill>
                <a:latin typeface="Arial" panose="020B0604020202020204" pitchFamily="34" charset="0"/>
                <a:cs typeface="Arial" panose="020B0604020202020204" pitchFamily="34" charset="0"/>
              </a:rPr>
              <a:t>{bc? </a:t>
            </a:r>
            <a:r>
              <a:rPr lang="en-US" altLang="en-US" sz="1600" b="1">
                <a:solidFill>
                  <a:srgbClr val="777777"/>
                </a:solidFill>
                <a:latin typeface="Symbol" panose="05050102010706020507" pitchFamily="18" charset="2"/>
              </a:rPr>
              <a:t></a:t>
            </a:r>
            <a:r>
              <a:rPr lang="en-US" altLang="en-US" sz="16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latin typeface="Arial" panose="020B0604020202020204" pitchFamily="34" charset="0"/>
                <a:cs typeface="Arial" panose="020B0604020202020204" pitchFamily="34" charset="0"/>
              </a:rPr>
              <a:t>p?}</a:t>
            </a:r>
            <a:endParaRPr lang="en-US" altLang="en-US" sz="2000">
              <a:solidFill>
                <a:schemeClr val="bg1"/>
              </a:solidFill>
              <a:latin typeface="Arial" panose="020B0604020202020204" pitchFamily="34" charset="0"/>
              <a:cs typeface="Arial" panose="020B0604020202020204" pitchFamily="34" charset="0"/>
            </a:endParaRPr>
          </a:p>
          <a:p>
            <a:pPr>
              <a:lnSpc>
                <a:spcPct val="100000"/>
              </a:lnSpc>
              <a:spcBef>
                <a:spcPts val="350"/>
              </a:spcBef>
            </a:pPr>
            <a:r>
              <a:rPr lang="en-US" altLang="en-US" sz="1800">
                <a:solidFill>
                  <a:srgbClr val="009999"/>
                </a:solidFill>
                <a:latin typeface="Comic Sans MS" panose="030F0702030302020204" pitchFamily="66" charset="0"/>
              </a:rPr>
              <a:t>(từ đặc tính của miền giá trị)</a:t>
            </a:r>
            <a:endParaRPr lang="en-US" altLang="en-US" sz="1800">
              <a:solidFill>
                <a:schemeClr val="bg1"/>
              </a:solidFill>
              <a:latin typeface="Comic Sans MS" panose="030F0702030302020204" pitchFamily="66" charset="0"/>
            </a:endParaRPr>
          </a:p>
        </p:txBody>
      </p:sp>
      <p:sp>
        <p:nvSpPr>
          <p:cNvPr id="107529" name="object 9">
            <a:extLst>
              <a:ext uri="{FF2B5EF4-FFF2-40B4-BE49-F238E27FC236}">
                <a16:creationId xmlns:a16="http://schemas.microsoft.com/office/drawing/2014/main" id="{9FD89D82-DF1F-4DA9-8580-30CD356866AF}"/>
              </a:ext>
            </a:extLst>
          </p:cNvPr>
          <p:cNvSpPr txBox="1">
            <a:spLocks noChangeArrowheads="1"/>
          </p:cNvSpPr>
          <p:nvPr/>
        </p:nvSpPr>
        <p:spPr bwMode="auto">
          <a:xfrm>
            <a:off x="409714" y="5300876"/>
            <a:ext cx="11151909" cy="111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25613">
              <a:lnSpc>
                <a:spcPct val="110000"/>
              </a:lnSpc>
              <a:spcBef>
                <a:spcPts val="1100"/>
              </a:spcBef>
              <a:buClr>
                <a:srgbClr val="000000"/>
              </a:buClr>
              <a:buSzPct val="100000"/>
              <a:buFont typeface="Times New Roman" panose="02020603050405020304" pitchFamily="18" charset="0"/>
              <a:tabLst>
                <a:tab pos="201295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201295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201295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201295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201295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201295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201295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201295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201295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2000">
                <a:solidFill>
                  <a:srgbClr val="777777"/>
                </a:solidFill>
                <a:latin typeface="Arial" panose="020B0604020202020204" pitchFamily="34" charset="0"/>
                <a:cs typeface="Arial" panose="020B0604020202020204" pitchFamily="34" charset="0"/>
              </a:rPr>
              <a:t>=	OnLoan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latin typeface="Arial" panose="020B0604020202020204" pitchFamily="34" charset="0"/>
                <a:cs typeface="Arial" panose="020B0604020202020204" pitchFamily="34" charset="0"/>
              </a:rPr>
              <a:t>{bc?}</a:t>
            </a:r>
            <a:endParaRPr lang="en-US" altLang="en-US" sz="2000">
              <a:solidFill>
                <a:schemeClr val="bg1"/>
              </a:solidFill>
              <a:latin typeface="Arial" panose="020B0604020202020204" pitchFamily="34" charset="0"/>
              <a:cs typeface="Arial" panose="020B0604020202020204" pitchFamily="34" charset="0"/>
            </a:endParaRPr>
          </a:p>
          <a:p>
            <a:pPr>
              <a:lnSpc>
                <a:spcPct val="100000"/>
              </a:lnSpc>
              <a:spcBef>
                <a:spcPts val="663"/>
              </a:spcBef>
            </a:pPr>
            <a:r>
              <a:rPr lang="en-US" altLang="en-US" sz="2000">
                <a:solidFill>
                  <a:srgbClr val="800080"/>
                </a:solidFill>
                <a:latin typeface="Comic Sans MS" panose="030F0702030302020204" pitchFamily="66" charset="0"/>
              </a:rPr>
              <a:t>–	</a:t>
            </a:r>
            <a:r>
              <a:rPr lang="en-US" altLang="en-US" sz="2000">
                <a:solidFill>
                  <a:srgbClr val="009999"/>
                </a:solidFill>
                <a:latin typeface="Comic Sans MS" panose="030F0702030302020204" pitchFamily="66" charset="0"/>
              </a:rPr>
              <a:t>từ điều kiện sai  </a:t>
            </a:r>
            <a:r>
              <a:rPr lang="en-US" altLang="en-US" sz="2000">
                <a:solidFill>
                  <a:srgbClr val="777777"/>
                </a:solidFill>
                <a:latin typeface="Arial" panose="020B0604020202020204" pitchFamily="34" charset="0"/>
                <a:cs typeface="Arial" panose="020B0604020202020204" pitchFamily="34" charset="0"/>
              </a:rPr>
              <a:t>OnLoan</a:t>
            </a:r>
            <a:r>
              <a:rPr lang="en-US" altLang="en-US" sz="2000" b="1">
                <a:solidFill>
                  <a:srgbClr val="800080"/>
                </a:solidFill>
                <a:latin typeface="Arial" panose="020B0604020202020204" pitchFamily="34" charset="0"/>
                <a:cs typeface="Arial" panose="020B0604020202020204" pitchFamily="34" charset="0"/>
              </a:rPr>
              <a:t>’ </a:t>
            </a:r>
            <a:r>
              <a:rPr lang="en-US" altLang="en-US" sz="2000">
                <a:solidFill>
                  <a:srgbClr val="777777"/>
                </a:solidFill>
                <a:latin typeface="Arial" panose="020B0604020202020204" pitchFamily="34" charset="0"/>
                <a:cs typeface="Arial" panose="020B0604020202020204" pitchFamily="34" charset="0"/>
              </a:rPr>
              <a:t>= OnLoan </a:t>
            </a:r>
            <a:r>
              <a:rPr lang="en-US" altLang="en-US" sz="2000">
                <a:solidFill>
                  <a:srgbClr val="009999"/>
                </a:solidFill>
                <a:latin typeface="Comic Sans MS" panose="030F0702030302020204" pitchFamily="66" charset="0"/>
                <a:cs typeface="Arial" panose="020B0604020202020204" pitchFamily="34" charset="0"/>
              </a:rPr>
              <a:t>trong</a:t>
            </a:r>
            <a:r>
              <a:rPr lang="en-US" altLang="en-US" sz="2000">
                <a:solidFill>
                  <a:srgbClr val="009999"/>
                </a:solidFill>
                <a:latin typeface="Comic Sans MS" panose="030F0702030302020204" pitchFamily="66" charset="0"/>
              </a:rPr>
              <a:t> </a:t>
            </a:r>
            <a:r>
              <a:rPr lang="en-US" altLang="en-US" sz="2000" i="1">
                <a:solidFill>
                  <a:srgbClr val="777777"/>
                </a:solidFill>
                <a:latin typeface="Arial" panose="020B0604020202020204" pitchFamily="34" charset="0"/>
                <a:cs typeface="Arial" panose="020B0604020202020204" pitchFamily="34" charset="0"/>
              </a:rPr>
              <a:t>CheckOut </a:t>
            </a:r>
            <a:r>
              <a:rPr lang="en-US" altLang="en-US" sz="2000">
                <a:solidFill>
                  <a:srgbClr val="009999"/>
                </a:solidFill>
                <a:latin typeface="Comic Sans MS" panose="030F0702030302020204" pitchFamily="66" charset="0"/>
              </a:rPr>
              <a:t>biều đồ,</a:t>
            </a:r>
            <a:endParaRPr lang="en-US" altLang="en-US" sz="2000">
              <a:solidFill>
                <a:schemeClr val="bg1"/>
              </a:solidFill>
              <a:latin typeface="Comic Sans MS" panose="030F0702030302020204" pitchFamily="66" charset="0"/>
            </a:endParaRPr>
          </a:p>
          <a:p>
            <a:pPr>
              <a:lnSpc>
                <a:spcPct val="100000"/>
              </a:lnSpc>
              <a:spcBef>
                <a:spcPts val="763"/>
              </a:spcBef>
            </a:pPr>
            <a:r>
              <a:rPr lang="en-US" altLang="en-US" sz="2000">
                <a:solidFill>
                  <a:srgbClr val="777777"/>
                </a:solidFill>
                <a:latin typeface="Arial" panose="020B0604020202020204" pitchFamily="34" charset="0"/>
                <a:cs typeface="Arial" panose="020B0604020202020204" pitchFamily="34" charset="0"/>
              </a:rPr>
              <a:t>OnLoan	= OnLoan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latin typeface="Arial" panose="020B0604020202020204" pitchFamily="34" charset="0"/>
                <a:cs typeface="Arial" panose="020B0604020202020204" pitchFamily="34" charset="0"/>
              </a:rPr>
              <a:t>{bc?} </a:t>
            </a:r>
            <a:r>
              <a:rPr lang="en-US" altLang="en-US" sz="2000">
                <a:solidFill>
                  <a:srgbClr val="009999"/>
                </a:solidFill>
                <a:latin typeface="Comic Sans MS" panose="030F0702030302020204" pitchFamily="66" charset="0"/>
              </a:rPr>
              <a:t>đó là không phù hợp trong lý thuyết tập hợp</a:t>
            </a:r>
            <a:endParaRPr lang="en-US" altLang="en-US" sz="2000">
              <a:solidFill>
                <a:schemeClr val="bg1"/>
              </a:solidFill>
              <a:latin typeface="Comic Sans MS" panose="030F0702030302020204" pitchFamily="66" charset="0"/>
            </a:endParaRPr>
          </a:p>
        </p:txBody>
      </p:sp>
      <p:sp>
        <p:nvSpPr>
          <p:cNvPr id="107530" name="object 10">
            <a:extLst>
              <a:ext uri="{FF2B5EF4-FFF2-40B4-BE49-F238E27FC236}">
                <a16:creationId xmlns:a16="http://schemas.microsoft.com/office/drawing/2014/main" id="{057FBA84-D792-42F3-AC19-7E5B6579DD89}"/>
              </a:ext>
            </a:extLst>
          </p:cNvPr>
          <p:cNvSpPr>
            <a:spLocks noChangeArrowheads="1"/>
          </p:cNvSpPr>
          <p:nvPr/>
        </p:nvSpPr>
        <p:spPr bwMode="auto">
          <a:xfrm>
            <a:off x="1843089" y="98426"/>
            <a:ext cx="790575" cy="7905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31" name="object 11">
            <a:extLst>
              <a:ext uri="{FF2B5EF4-FFF2-40B4-BE49-F238E27FC236}">
                <a16:creationId xmlns:a16="http://schemas.microsoft.com/office/drawing/2014/main" id="{9994EAA4-72E3-4A33-8742-66843AE5D3EE}"/>
              </a:ext>
            </a:extLst>
          </p:cNvPr>
          <p:cNvSpPr>
            <a:spLocks/>
          </p:cNvSpPr>
          <p:nvPr/>
        </p:nvSpPr>
        <p:spPr bwMode="auto">
          <a:xfrm>
            <a:off x="9237663" y="414338"/>
            <a:ext cx="965200" cy="461962"/>
          </a:xfrm>
          <a:custGeom>
            <a:avLst/>
            <a:gdLst>
              <a:gd name="T0" fmla="*/ 0 w 965200"/>
              <a:gd name="T1" fmla="*/ 458794 h 462280"/>
              <a:gd name="T2" fmla="*/ 965200 w 965200"/>
              <a:gd name="T3" fmla="*/ 458794 h 462280"/>
              <a:gd name="T4" fmla="*/ 965200 w 965200"/>
              <a:gd name="T5" fmla="*/ 0 h 462280"/>
              <a:gd name="T6" fmla="*/ 0 w 965200"/>
              <a:gd name="T7" fmla="*/ 0 h 462280"/>
              <a:gd name="T8" fmla="*/ 0 w 965200"/>
              <a:gd name="T9" fmla="*/ 458794 h 462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5200" h="462280">
                <a:moveTo>
                  <a:pt x="0" y="461962"/>
                </a:moveTo>
                <a:lnTo>
                  <a:pt x="965200" y="461962"/>
                </a:lnTo>
                <a:lnTo>
                  <a:pt x="965200" y="0"/>
                </a:lnTo>
                <a:lnTo>
                  <a:pt x="0" y="0"/>
                </a:lnTo>
                <a:lnTo>
                  <a:pt x="0" y="461962"/>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7532" name="object 12">
            <a:extLst>
              <a:ext uri="{FF2B5EF4-FFF2-40B4-BE49-F238E27FC236}">
                <a16:creationId xmlns:a16="http://schemas.microsoft.com/office/drawing/2014/main" id="{2D58D1D1-245E-40F4-BC72-DACE1A1A33F3}"/>
              </a:ext>
            </a:extLst>
          </p:cNvPr>
          <p:cNvSpPr>
            <a:spLocks/>
          </p:cNvSpPr>
          <p:nvPr/>
        </p:nvSpPr>
        <p:spPr bwMode="auto">
          <a:xfrm>
            <a:off x="10202864" y="260350"/>
            <a:ext cx="153987" cy="615950"/>
          </a:xfrm>
          <a:custGeom>
            <a:avLst/>
            <a:gdLst>
              <a:gd name="T0" fmla="*/ 150791 w 154304"/>
              <a:gd name="T1" fmla="*/ 0 h 615950"/>
              <a:gd name="T2" fmla="*/ 0 w 154304"/>
              <a:gd name="T3" fmla="*/ 154050 h 615950"/>
              <a:gd name="T4" fmla="*/ 0 w 154304"/>
              <a:gd name="T5" fmla="*/ 615950 h 615950"/>
              <a:gd name="T6" fmla="*/ 150791 w 154304"/>
              <a:gd name="T7" fmla="*/ 462025 h 615950"/>
              <a:gd name="T8" fmla="*/ 150791 w 154304"/>
              <a:gd name="T9" fmla="*/ 0 h 615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304" h="615950">
                <a:moveTo>
                  <a:pt x="153924" y="0"/>
                </a:moveTo>
                <a:lnTo>
                  <a:pt x="0" y="154050"/>
                </a:lnTo>
                <a:lnTo>
                  <a:pt x="0" y="615950"/>
                </a:lnTo>
                <a:lnTo>
                  <a:pt x="153924" y="462025"/>
                </a:lnTo>
                <a:lnTo>
                  <a:pt x="153924" y="0"/>
                </a:lnTo>
                <a:close/>
              </a:path>
            </a:pathLst>
          </a:custGeom>
          <a:solidFill>
            <a:srgbClr val="2B1B5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7533" name="object 13">
            <a:extLst>
              <a:ext uri="{FF2B5EF4-FFF2-40B4-BE49-F238E27FC236}">
                <a16:creationId xmlns:a16="http://schemas.microsoft.com/office/drawing/2014/main" id="{56F3C674-6F89-4F67-9C6F-5C80E3EEAFEB}"/>
              </a:ext>
            </a:extLst>
          </p:cNvPr>
          <p:cNvSpPr>
            <a:spLocks/>
          </p:cNvSpPr>
          <p:nvPr/>
        </p:nvSpPr>
        <p:spPr bwMode="auto">
          <a:xfrm>
            <a:off x="9237664" y="260350"/>
            <a:ext cx="1119187" cy="153988"/>
          </a:xfrm>
          <a:custGeom>
            <a:avLst/>
            <a:gdLst>
              <a:gd name="T0" fmla="*/ 1115959 w 1119504"/>
              <a:gd name="T1" fmla="*/ 0 h 154304"/>
              <a:gd name="T2" fmla="*/ 153487 w 1119504"/>
              <a:gd name="T3" fmla="*/ 0 h 154304"/>
              <a:gd name="T4" fmla="*/ 0 w 1119504"/>
              <a:gd name="T5" fmla="*/ 150924 h 154304"/>
              <a:gd name="T6" fmla="*/ 962470 w 1119504"/>
              <a:gd name="T7" fmla="*/ 150924 h 154304"/>
              <a:gd name="T8" fmla="*/ 1115959 w 1119504"/>
              <a:gd name="T9" fmla="*/ 0 h 154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9504" h="154304">
                <a:moveTo>
                  <a:pt x="1119124" y="0"/>
                </a:moveTo>
                <a:lnTo>
                  <a:pt x="153924" y="0"/>
                </a:lnTo>
                <a:lnTo>
                  <a:pt x="0" y="154050"/>
                </a:lnTo>
                <a:lnTo>
                  <a:pt x="965200" y="154050"/>
                </a:lnTo>
                <a:lnTo>
                  <a:pt x="1119124" y="0"/>
                </a:lnTo>
                <a:close/>
              </a:path>
            </a:pathLst>
          </a:custGeom>
          <a:solidFill>
            <a:srgbClr val="5D4D8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7534" name="object 14">
            <a:extLst>
              <a:ext uri="{FF2B5EF4-FFF2-40B4-BE49-F238E27FC236}">
                <a16:creationId xmlns:a16="http://schemas.microsoft.com/office/drawing/2014/main" id="{D148F844-DE9A-44FE-8457-F39590039A2B}"/>
              </a:ext>
            </a:extLst>
          </p:cNvPr>
          <p:cNvSpPr>
            <a:spLocks noChangeArrowheads="1"/>
          </p:cNvSpPr>
          <p:nvPr/>
        </p:nvSpPr>
        <p:spPr bwMode="auto">
          <a:xfrm>
            <a:off x="9817100" y="352426"/>
            <a:ext cx="336550" cy="30162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35" name="object 15">
            <a:extLst>
              <a:ext uri="{FF2B5EF4-FFF2-40B4-BE49-F238E27FC236}">
                <a16:creationId xmlns:a16="http://schemas.microsoft.com/office/drawing/2014/main" id="{9231D849-86BA-45BE-88E5-07EFBDC60592}"/>
              </a:ext>
            </a:extLst>
          </p:cNvPr>
          <p:cNvSpPr>
            <a:spLocks noChangeArrowheads="1"/>
          </p:cNvSpPr>
          <p:nvPr/>
        </p:nvSpPr>
        <p:spPr bwMode="auto">
          <a:xfrm>
            <a:off x="9907588" y="357188"/>
            <a:ext cx="296862" cy="29686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36" name="object 16">
            <a:extLst>
              <a:ext uri="{FF2B5EF4-FFF2-40B4-BE49-F238E27FC236}">
                <a16:creationId xmlns:a16="http://schemas.microsoft.com/office/drawing/2014/main" id="{05432E07-BC47-4370-AA9A-3F8144EE5E9A}"/>
              </a:ext>
            </a:extLst>
          </p:cNvPr>
          <p:cNvSpPr txBox="1">
            <a:spLocks noChangeArrowheads="1"/>
          </p:cNvSpPr>
          <p:nvPr/>
        </p:nvSpPr>
        <p:spPr bwMode="auto">
          <a:xfrm>
            <a:off x="9918700" y="427038"/>
            <a:ext cx="1143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b="1">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107537" name="object 17">
            <a:extLst>
              <a:ext uri="{FF2B5EF4-FFF2-40B4-BE49-F238E27FC236}">
                <a16:creationId xmlns:a16="http://schemas.microsoft.com/office/drawing/2014/main" id="{7779F276-508C-4AAA-AC37-9F2D257C367E}"/>
              </a:ext>
            </a:extLst>
          </p:cNvPr>
          <p:cNvSpPr>
            <a:spLocks noChangeArrowheads="1"/>
          </p:cNvSpPr>
          <p:nvPr/>
        </p:nvSpPr>
        <p:spPr bwMode="auto">
          <a:xfrm>
            <a:off x="9615489" y="455613"/>
            <a:ext cx="479425" cy="342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38" name="object 18">
            <a:extLst>
              <a:ext uri="{FF2B5EF4-FFF2-40B4-BE49-F238E27FC236}">
                <a16:creationId xmlns:a16="http://schemas.microsoft.com/office/drawing/2014/main" id="{7E29F94E-E272-4E47-8775-EEFD9074116C}"/>
              </a:ext>
            </a:extLst>
          </p:cNvPr>
          <p:cNvSpPr>
            <a:spLocks noChangeArrowheads="1"/>
          </p:cNvSpPr>
          <p:nvPr/>
        </p:nvSpPr>
        <p:spPr bwMode="auto">
          <a:xfrm>
            <a:off x="9813925" y="455613"/>
            <a:ext cx="331788" cy="3429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39" name="object 19">
            <a:extLst>
              <a:ext uri="{FF2B5EF4-FFF2-40B4-BE49-F238E27FC236}">
                <a16:creationId xmlns:a16="http://schemas.microsoft.com/office/drawing/2014/main" id="{695629D5-1CAA-41AE-97FC-C8812C733C66}"/>
              </a:ext>
            </a:extLst>
          </p:cNvPr>
          <p:cNvSpPr>
            <a:spLocks noChangeArrowheads="1"/>
          </p:cNvSpPr>
          <p:nvPr/>
        </p:nvSpPr>
        <p:spPr bwMode="auto">
          <a:xfrm>
            <a:off x="9931400" y="504826"/>
            <a:ext cx="374650" cy="301625"/>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40" name="object 20">
            <a:extLst>
              <a:ext uri="{FF2B5EF4-FFF2-40B4-BE49-F238E27FC236}">
                <a16:creationId xmlns:a16="http://schemas.microsoft.com/office/drawing/2014/main" id="{61CBC264-2ADF-4F32-ACEF-2F1BE2D07ACE}"/>
              </a:ext>
            </a:extLst>
          </p:cNvPr>
          <p:cNvSpPr>
            <a:spLocks noChangeArrowheads="1"/>
          </p:cNvSpPr>
          <p:nvPr/>
        </p:nvSpPr>
        <p:spPr bwMode="auto">
          <a:xfrm>
            <a:off x="10058401" y="508000"/>
            <a:ext cx="296863" cy="29845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41" name="object 21">
            <a:extLst>
              <a:ext uri="{FF2B5EF4-FFF2-40B4-BE49-F238E27FC236}">
                <a16:creationId xmlns:a16="http://schemas.microsoft.com/office/drawing/2014/main" id="{3B4DB443-AF76-4401-BDE2-D37CABEA8E61}"/>
              </a:ext>
            </a:extLst>
          </p:cNvPr>
          <p:cNvSpPr>
            <a:spLocks noChangeArrowheads="1"/>
          </p:cNvSpPr>
          <p:nvPr/>
        </p:nvSpPr>
        <p:spPr bwMode="auto">
          <a:xfrm>
            <a:off x="9551989" y="295275"/>
            <a:ext cx="384175" cy="300038"/>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42" name="object 22">
            <a:extLst>
              <a:ext uri="{FF2B5EF4-FFF2-40B4-BE49-F238E27FC236}">
                <a16:creationId xmlns:a16="http://schemas.microsoft.com/office/drawing/2014/main" id="{2644504A-C59F-47E5-B066-43E3AB89CD82}"/>
              </a:ext>
            </a:extLst>
          </p:cNvPr>
          <p:cNvSpPr>
            <a:spLocks noChangeArrowheads="1"/>
          </p:cNvSpPr>
          <p:nvPr/>
        </p:nvSpPr>
        <p:spPr bwMode="auto">
          <a:xfrm>
            <a:off x="9690101" y="295275"/>
            <a:ext cx="290513" cy="300038"/>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43" name="object 23">
            <a:extLst>
              <a:ext uri="{FF2B5EF4-FFF2-40B4-BE49-F238E27FC236}">
                <a16:creationId xmlns:a16="http://schemas.microsoft.com/office/drawing/2014/main" id="{C57D3410-4451-4953-839C-EFA74258D937}"/>
              </a:ext>
            </a:extLst>
          </p:cNvPr>
          <p:cNvSpPr>
            <a:spLocks noChangeArrowheads="1"/>
          </p:cNvSpPr>
          <p:nvPr/>
        </p:nvSpPr>
        <p:spPr bwMode="auto">
          <a:xfrm>
            <a:off x="9178926" y="476250"/>
            <a:ext cx="373063" cy="300038"/>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44" name="object 24">
            <a:extLst>
              <a:ext uri="{FF2B5EF4-FFF2-40B4-BE49-F238E27FC236}">
                <a16:creationId xmlns:a16="http://schemas.microsoft.com/office/drawing/2014/main" id="{2BDD6A16-3510-4AFA-8BD0-2F281622316F}"/>
              </a:ext>
            </a:extLst>
          </p:cNvPr>
          <p:cNvSpPr>
            <a:spLocks noChangeArrowheads="1"/>
          </p:cNvSpPr>
          <p:nvPr/>
        </p:nvSpPr>
        <p:spPr bwMode="auto">
          <a:xfrm>
            <a:off x="9305926" y="476250"/>
            <a:ext cx="290513" cy="300038"/>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5" name="object 25">
            <a:extLst>
              <a:ext uri="{FF2B5EF4-FFF2-40B4-BE49-F238E27FC236}">
                <a16:creationId xmlns:a16="http://schemas.microsoft.com/office/drawing/2014/main" id="{112CA094-54F5-4423-8AA9-72A23C73AC30}"/>
              </a:ext>
            </a:extLst>
          </p:cNvPr>
          <p:cNvSpPr txBox="1"/>
          <p:nvPr/>
        </p:nvSpPr>
        <p:spPr>
          <a:xfrm>
            <a:off x="9563100" y="546101"/>
            <a:ext cx="395288" cy="461665"/>
          </a:xfrm>
          <a:prstGeom prst="rect">
            <a:avLst/>
          </a:prstGeom>
        </p:spPr>
        <p:txBody>
          <a:bodyPr lIns="0" tIns="0" rIns="0" bIns="0">
            <a:spAutoFit/>
          </a:bodyPr>
          <a:lstStyle/>
          <a:p>
            <a:pPr marL="12700">
              <a:buClr>
                <a:srgbClr val="000000"/>
              </a:buClr>
              <a:buSzPct val="100000"/>
              <a:defRPr/>
            </a:pPr>
            <a:r>
              <a:rPr sz="2100" spc="1380" baseline="-21825" dirty="0">
                <a:solidFill>
                  <a:srgbClr val="CC00FF"/>
                </a:solidFill>
                <a:latin typeface="Symbol"/>
                <a:cs typeface="Symbol"/>
              </a:rPr>
              <a:t></a:t>
            </a:r>
            <a:r>
              <a:rPr sz="2100" spc="1380" baseline="-21825" dirty="0">
                <a:solidFill>
                  <a:srgbClr val="CC00FF"/>
                </a:solidFill>
                <a:latin typeface="Times New Roman"/>
                <a:cs typeface="Times New Roman"/>
              </a:rPr>
              <a:t> </a:t>
            </a:r>
            <a:r>
              <a:rPr sz="2100" spc="-202" baseline="-21825" dirty="0">
                <a:solidFill>
                  <a:srgbClr val="CC00FF"/>
                </a:solidFill>
                <a:latin typeface="Times New Roman"/>
                <a:cs typeface="Times New Roman"/>
              </a:rPr>
              <a:t> </a:t>
            </a:r>
            <a:r>
              <a:rPr sz="1600" spc="-20" dirty="0">
                <a:solidFill>
                  <a:srgbClr val="CC00FF"/>
                </a:solidFill>
                <a:latin typeface="Symbol"/>
                <a:cs typeface="Symbol"/>
              </a:rPr>
              <a:t></a:t>
            </a:r>
            <a:endParaRPr sz="1600">
              <a:latin typeface="Symbol"/>
              <a:cs typeface="Symbol"/>
            </a:endParaRPr>
          </a:p>
        </p:txBody>
      </p:sp>
      <p:sp>
        <p:nvSpPr>
          <p:cNvPr id="107546" name="object 26">
            <a:extLst>
              <a:ext uri="{FF2B5EF4-FFF2-40B4-BE49-F238E27FC236}">
                <a16:creationId xmlns:a16="http://schemas.microsoft.com/office/drawing/2014/main" id="{DFE10EA0-9588-4B88-AB8E-95534ED0F8A1}"/>
              </a:ext>
            </a:extLst>
          </p:cNvPr>
          <p:cNvSpPr txBox="1">
            <a:spLocks noChangeArrowheads="1"/>
          </p:cNvSpPr>
          <p:nvPr/>
        </p:nvSpPr>
        <p:spPr bwMode="auto">
          <a:xfrm>
            <a:off x="10033000" y="579438"/>
            <a:ext cx="1539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107547" name="object 27">
            <a:extLst>
              <a:ext uri="{FF2B5EF4-FFF2-40B4-BE49-F238E27FC236}">
                <a16:creationId xmlns:a16="http://schemas.microsoft.com/office/drawing/2014/main" id="{DDDD0263-6B29-45C9-A943-10F745EEC61C}"/>
              </a:ext>
            </a:extLst>
          </p:cNvPr>
          <p:cNvSpPr txBox="1">
            <a:spLocks noChangeArrowheads="1"/>
          </p:cNvSpPr>
          <p:nvPr/>
        </p:nvSpPr>
        <p:spPr bwMode="auto">
          <a:xfrm>
            <a:off x="9653588" y="371475"/>
            <a:ext cx="1635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28" name="object 28">
            <a:extLst>
              <a:ext uri="{FF2B5EF4-FFF2-40B4-BE49-F238E27FC236}">
                <a16:creationId xmlns:a16="http://schemas.microsoft.com/office/drawing/2014/main" id="{9C0040C7-AA58-496C-816E-5974164A0AE9}"/>
              </a:ext>
            </a:extLst>
          </p:cNvPr>
          <p:cNvSpPr txBox="1"/>
          <p:nvPr/>
        </p:nvSpPr>
        <p:spPr>
          <a:xfrm>
            <a:off x="9280525" y="550863"/>
            <a:ext cx="152400" cy="215444"/>
          </a:xfrm>
          <a:prstGeom prst="rect">
            <a:avLst/>
          </a:prstGeom>
        </p:spPr>
        <p:txBody>
          <a:bodyPr lIns="0" tIns="0" rIns="0" bIns="0">
            <a:spAutoFit/>
          </a:bodyPr>
          <a:lstStyle/>
          <a:p>
            <a:pPr marL="12700">
              <a:buClr>
                <a:srgbClr val="000000"/>
              </a:buClr>
              <a:buSzPct val="100000"/>
              <a:defRPr/>
            </a:pPr>
            <a:r>
              <a:rPr sz="1400" spc="420" dirty="0">
                <a:solidFill>
                  <a:srgbClr val="CC00FF"/>
                </a:solidFill>
                <a:latin typeface="Symbol"/>
                <a:cs typeface="Symbol"/>
              </a:rPr>
              <a:t></a:t>
            </a:r>
            <a:endParaRPr sz="1400">
              <a:latin typeface="Symbol"/>
              <a:cs typeface="Symbol"/>
            </a:endParaRPr>
          </a:p>
        </p:txBody>
      </p:sp>
      <p:sp>
        <p:nvSpPr>
          <p:cNvPr id="107549" name="object 29">
            <a:extLst>
              <a:ext uri="{FF2B5EF4-FFF2-40B4-BE49-F238E27FC236}">
                <a16:creationId xmlns:a16="http://schemas.microsoft.com/office/drawing/2014/main" id="{9B99E49E-CC8A-4DA8-A9EB-71E118A83E6A}"/>
              </a:ext>
            </a:extLst>
          </p:cNvPr>
          <p:cNvSpPr>
            <a:spLocks noChangeArrowheads="1"/>
          </p:cNvSpPr>
          <p:nvPr/>
        </p:nvSpPr>
        <p:spPr bwMode="auto">
          <a:xfrm>
            <a:off x="9461500" y="557214"/>
            <a:ext cx="344488" cy="300037"/>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50" name="object 30">
            <a:extLst>
              <a:ext uri="{FF2B5EF4-FFF2-40B4-BE49-F238E27FC236}">
                <a16:creationId xmlns:a16="http://schemas.microsoft.com/office/drawing/2014/main" id="{A01C837E-AF31-4299-91E9-0612DEC7F471}"/>
              </a:ext>
            </a:extLst>
          </p:cNvPr>
          <p:cNvSpPr>
            <a:spLocks noChangeArrowheads="1"/>
          </p:cNvSpPr>
          <p:nvPr/>
        </p:nvSpPr>
        <p:spPr bwMode="auto">
          <a:xfrm>
            <a:off x="9558338" y="557214"/>
            <a:ext cx="290512" cy="300037"/>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51" name="object 31">
            <a:extLst>
              <a:ext uri="{FF2B5EF4-FFF2-40B4-BE49-F238E27FC236}">
                <a16:creationId xmlns:a16="http://schemas.microsoft.com/office/drawing/2014/main" id="{23E449A2-D4C9-4393-9607-052D41244B35}"/>
              </a:ext>
            </a:extLst>
          </p:cNvPr>
          <p:cNvSpPr>
            <a:spLocks noChangeArrowheads="1"/>
          </p:cNvSpPr>
          <p:nvPr/>
        </p:nvSpPr>
        <p:spPr bwMode="auto">
          <a:xfrm>
            <a:off x="9358313" y="371475"/>
            <a:ext cx="309562" cy="261938"/>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52" name="object 32">
            <a:extLst>
              <a:ext uri="{FF2B5EF4-FFF2-40B4-BE49-F238E27FC236}">
                <a16:creationId xmlns:a16="http://schemas.microsoft.com/office/drawing/2014/main" id="{03859011-74EC-4E12-8AA4-F882CB00D295}"/>
              </a:ext>
            </a:extLst>
          </p:cNvPr>
          <p:cNvSpPr>
            <a:spLocks noChangeArrowheads="1"/>
          </p:cNvSpPr>
          <p:nvPr/>
        </p:nvSpPr>
        <p:spPr bwMode="auto">
          <a:xfrm>
            <a:off x="9451975" y="371475"/>
            <a:ext cx="254000" cy="261938"/>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33" name="object 33">
            <a:extLst>
              <a:ext uri="{FF2B5EF4-FFF2-40B4-BE49-F238E27FC236}">
                <a16:creationId xmlns:a16="http://schemas.microsoft.com/office/drawing/2014/main" id="{DB8D71E7-8D99-40B8-AB9F-0458EAA26900}"/>
              </a:ext>
            </a:extLst>
          </p:cNvPr>
          <p:cNvSpPr txBox="1"/>
          <p:nvPr/>
        </p:nvSpPr>
        <p:spPr>
          <a:xfrm>
            <a:off x="9444039" y="436563"/>
            <a:ext cx="122237" cy="184666"/>
          </a:xfrm>
          <a:prstGeom prst="rect">
            <a:avLst/>
          </a:prstGeom>
        </p:spPr>
        <p:txBody>
          <a:bodyPr lIns="0" tIns="0" rIns="0" bIns="0">
            <a:spAutoFit/>
          </a:bodyPr>
          <a:lstStyle/>
          <a:p>
            <a:pPr marL="12700">
              <a:buClr>
                <a:srgbClr val="000000"/>
              </a:buClr>
              <a:buSzPct val="100000"/>
              <a:defRPr/>
            </a:pPr>
            <a:r>
              <a:rPr sz="1200" spc="1150" dirty="0">
                <a:solidFill>
                  <a:srgbClr val="CC00FF"/>
                </a:solidFill>
                <a:latin typeface="Symbol"/>
                <a:cs typeface="Symbol"/>
              </a:rPr>
              <a:t></a:t>
            </a:r>
            <a:endParaRPr sz="1200">
              <a:latin typeface="Symbol"/>
              <a:cs typeface="Symbol"/>
            </a:endParaRPr>
          </a:p>
        </p:txBody>
      </p:sp>
      <p:sp>
        <p:nvSpPr>
          <p:cNvPr id="107554" name="object 34">
            <a:extLst>
              <a:ext uri="{FF2B5EF4-FFF2-40B4-BE49-F238E27FC236}">
                <a16:creationId xmlns:a16="http://schemas.microsoft.com/office/drawing/2014/main" id="{C3121B01-DC7B-4212-B19E-CB4E246FCB07}"/>
              </a:ext>
            </a:extLst>
          </p:cNvPr>
          <p:cNvSpPr>
            <a:spLocks noChangeArrowheads="1"/>
          </p:cNvSpPr>
          <p:nvPr/>
        </p:nvSpPr>
        <p:spPr bwMode="auto">
          <a:xfrm>
            <a:off x="9732963" y="3224213"/>
            <a:ext cx="622300" cy="59055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 name="Slide Number Placeholder 1">
            <a:extLst>
              <a:ext uri="{FF2B5EF4-FFF2-40B4-BE49-F238E27FC236}">
                <a16:creationId xmlns:a16="http://schemas.microsoft.com/office/drawing/2014/main" id="{5980B1FE-6A95-40E6-819B-241A2BA7A579}"/>
              </a:ext>
            </a:extLst>
          </p:cNvPr>
          <p:cNvSpPr>
            <a:spLocks noGrp="1"/>
          </p:cNvSpPr>
          <p:nvPr>
            <p:ph type="sldNum" sz="quarter" idx="12"/>
          </p:nvPr>
        </p:nvSpPr>
        <p:spPr/>
        <p:txBody>
          <a:bodyPr/>
          <a:lstStyle/>
          <a:p>
            <a:fld id="{BF1D70A4-F7F0-4D7F-A7A8-6127ED912B67}"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4161D49-2E53-4D7B-906B-E6A10ABA47F8}"/>
              </a:ext>
            </a:extLst>
          </p:cNvPr>
          <p:cNvSpPr txBox="1">
            <a:spLocks noGrp="1"/>
          </p:cNvSpPr>
          <p:nvPr>
            <p:ph type="title"/>
          </p:nvPr>
        </p:nvSpPr>
        <p:spPr>
          <a:xfrm>
            <a:off x="1828801" y="261939"/>
            <a:ext cx="8651875" cy="816505"/>
          </a:xfrm>
        </p:spPr>
        <p:txBody>
          <a:bodyPr vert="horz" lIns="0" tIns="259968" rIns="0" bIns="0" rtlCol="0" anchor="t">
            <a:spAutoFit/>
          </a:bodyPr>
          <a:lstStyle/>
          <a:p>
            <a:pPr marL="73025">
              <a:defRPr/>
            </a:pPr>
            <a:r>
              <a:rPr lang="en-US" spc="-20" dirty="0" err="1">
                <a:latin typeface="Comic Sans MS"/>
                <a:ea typeface="Source Han Sans CN Regular" charset="0"/>
                <a:cs typeface="Comic Sans MS"/>
              </a:rPr>
              <a:t>Chứng</a:t>
            </a:r>
            <a:r>
              <a:rPr lang="en-US" spc="-20" dirty="0">
                <a:latin typeface="Comic Sans MS"/>
                <a:ea typeface="Source Han Sans CN Regular" charset="0"/>
                <a:cs typeface="Comic Sans MS"/>
              </a:rPr>
              <a:t> minh </a:t>
            </a:r>
            <a:r>
              <a:rPr lang="en-US" spc="-20" dirty="0" err="1">
                <a:latin typeface="Comic Sans MS"/>
                <a:ea typeface="Source Han Sans CN Regular" charset="0"/>
                <a:cs typeface="Comic Sans MS"/>
              </a:rPr>
              <a:t>định</a:t>
            </a:r>
            <a:r>
              <a:rPr lang="en-US" spc="-20" dirty="0">
                <a:latin typeface="Comic Sans MS"/>
                <a:ea typeface="Source Han Sans CN Regular" charset="0"/>
                <a:cs typeface="Comic Sans MS"/>
              </a:rPr>
              <a:t> </a:t>
            </a:r>
            <a:r>
              <a:rPr lang="en-US" spc="-20" dirty="0" err="1">
                <a:latin typeface="Comic Sans MS"/>
                <a:ea typeface="Source Han Sans CN Regular" charset="0"/>
                <a:cs typeface="Comic Sans MS"/>
              </a:rPr>
              <a:t>lý</a:t>
            </a:r>
            <a:r>
              <a:rPr lang="en-US" spc="-20" dirty="0">
                <a:latin typeface="Comic Sans MS"/>
                <a:ea typeface="Source Han Sans CN Regular" charset="0"/>
                <a:cs typeface="Comic Sans MS"/>
              </a:rPr>
              <a:t>: </a:t>
            </a:r>
            <a:r>
              <a:rPr lang="en-US" spc="-20" dirty="0" err="1">
                <a:latin typeface="Comic Sans MS"/>
                <a:ea typeface="Source Han Sans CN Regular" charset="0"/>
                <a:cs typeface="Comic Sans MS"/>
              </a:rPr>
              <a:t>thế</a:t>
            </a:r>
            <a:r>
              <a:rPr lang="en-US" spc="-20" dirty="0">
                <a:latin typeface="Comic Sans MS"/>
                <a:ea typeface="Source Han Sans CN Regular" charset="0"/>
                <a:cs typeface="Comic Sans MS"/>
              </a:rPr>
              <a:t> </a:t>
            </a:r>
            <a:r>
              <a:rPr lang="en-US" spc="-20" dirty="0" err="1">
                <a:latin typeface="Comic Sans MS"/>
                <a:ea typeface="Source Han Sans CN Regular" charset="0"/>
                <a:cs typeface="Comic Sans MS"/>
              </a:rPr>
              <a:t>mạnh</a:t>
            </a:r>
            <a:r>
              <a:rPr lang="en-US" spc="-20" dirty="0">
                <a:latin typeface="Comic Sans MS"/>
                <a:ea typeface="Source Han Sans CN Regular" charset="0"/>
                <a:cs typeface="Comic Sans MS"/>
              </a:rPr>
              <a:t> &amp; </a:t>
            </a:r>
            <a:r>
              <a:rPr lang="en-US" spc="-20" dirty="0" err="1">
                <a:latin typeface="Comic Sans MS"/>
                <a:ea typeface="Source Han Sans CN Regular" charset="0"/>
                <a:cs typeface="Comic Sans MS"/>
              </a:rPr>
              <a:t>hạn</a:t>
            </a:r>
            <a:r>
              <a:rPr lang="en-US" spc="-20" dirty="0">
                <a:latin typeface="Comic Sans MS"/>
                <a:ea typeface="Source Han Sans CN Regular" charset="0"/>
                <a:cs typeface="Comic Sans MS"/>
              </a:rPr>
              <a:t> </a:t>
            </a:r>
            <a:r>
              <a:rPr lang="en-US" spc="-20" dirty="0" err="1">
                <a:latin typeface="Comic Sans MS"/>
                <a:ea typeface="Source Han Sans CN Regular" charset="0"/>
                <a:cs typeface="Comic Sans MS"/>
              </a:rPr>
              <a:t>chế</a:t>
            </a:r>
            <a:endParaRPr spc="-20" dirty="0">
              <a:latin typeface="Comic Sans MS"/>
              <a:ea typeface="Source Han Sans CN Regular" charset="0"/>
              <a:cs typeface="Comic Sans MS"/>
            </a:endParaRPr>
          </a:p>
        </p:txBody>
      </p:sp>
      <p:sp>
        <p:nvSpPr>
          <p:cNvPr id="109571" name="object 4">
            <a:extLst>
              <a:ext uri="{FF2B5EF4-FFF2-40B4-BE49-F238E27FC236}">
                <a16:creationId xmlns:a16="http://schemas.microsoft.com/office/drawing/2014/main" id="{CDC1B58B-5FA6-4F06-80CE-A7702B994E16}"/>
              </a:ext>
            </a:extLst>
          </p:cNvPr>
          <p:cNvSpPr txBox="1">
            <a:spLocks noChangeArrowheads="1"/>
          </p:cNvSpPr>
          <p:nvPr/>
        </p:nvSpPr>
        <p:spPr bwMode="auto">
          <a:xfrm>
            <a:off x="1819276" y="1477964"/>
            <a:ext cx="86963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tabLst>
                <a:tab pos="434975"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434975"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434975"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434975"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Sự lặng lẽ</a:t>
            </a:r>
            <a:r>
              <a:rPr lang="en-US" altLang="en-US">
                <a:solidFill>
                  <a:srgbClr val="35216F"/>
                </a:solidFill>
                <a:latin typeface="Comic Sans MS" panose="030F0702030302020204" pitchFamily="66" charset="0"/>
              </a:rPr>
              <a:t> &amp; hoàn thành thủ tục hệ thống đã được sử dụng</a:t>
            </a:r>
            <a:endParaRPr lang="en-US" altLang="en-US">
              <a:solidFill>
                <a:schemeClr val="bg1"/>
              </a:solidFill>
              <a:latin typeface="Comic Sans MS" panose="030F0702030302020204" pitchFamily="66" charset="0"/>
            </a:endParaRPr>
          </a:p>
          <a:p>
            <a:pPr>
              <a:lnSpc>
                <a:spcPct val="100000"/>
              </a:lnSpc>
              <a:spcBef>
                <a:spcPts val="90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Mọi kết luận đều là chính xác</a:t>
            </a:r>
            <a:endParaRPr lang="en-US" altLang="en-US" sz="2000">
              <a:solidFill>
                <a:schemeClr val="bg1"/>
              </a:solidFill>
              <a:latin typeface="Comic Sans MS" panose="030F0702030302020204" pitchFamily="66" charset="0"/>
            </a:endParaRPr>
          </a:p>
          <a:p>
            <a:pPr>
              <a:lnSpc>
                <a:spcPct val="100000"/>
              </a:lnSpc>
              <a:spcBef>
                <a:spcPts val="75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Mội kết luận chính xác đều là sự chuyển hóa</a:t>
            </a:r>
            <a:endParaRPr lang="en-US" altLang="en-US" sz="2000">
              <a:solidFill>
                <a:schemeClr val="bg1"/>
              </a:solidFill>
              <a:latin typeface="Comic Sans MS" panose="030F0702030302020204" pitchFamily="66" charset="0"/>
            </a:endParaRPr>
          </a:p>
          <a:p>
            <a:pPr>
              <a:lnSpc>
                <a:spcPct val="100000"/>
              </a:lnSpc>
              <a:spcBef>
                <a:spcPts val="1225"/>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 Có thể đưa ra các mâu thuẫn đặc tả</a:t>
            </a:r>
            <a:r>
              <a:rPr lang="en-US" altLang="en-US">
                <a:solidFill>
                  <a:srgbClr val="35216F"/>
                </a:solidFill>
                <a:latin typeface="Comic Sans MS" panose="030F0702030302020204" pitchFamily="66" charset="0"/>
              </a:rPr>
              <a:t>, kết luận chưa đủ</a:t>
            </a:r>
            <a:endParaRPr lang="en-US" altLang="en-US">
              <a:solidFill>
                <a:schemeClr val="bg1"/>
              </a:solidFill>
              <a:latin typeface="Comic Sans MS" panose="030F0702030302020204" pitchFamily="66" charset="0"/>
            </a:endParaRPr>
          </a:p>
          <a:p>
            <a:pPr>
              <a:lnSpc>
                <a:spcPct val="100000"/>
              </a:lnSpc>
              <a:spcBef>
                <a:spcPts val="165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Có thể ứng dụng cho các hệ thống rất lớn</a:t>
            </a:r>
            <a:endParaRPr lang="en-US" altLang="en-US">
              <a:solidFill>
                <a:schemeClr val="bg1"/>
              </a:solidFill>
              <a:latin typeface="Comic Sans MS" panose="030F0702030302020204" pitchFamily="66" charset="0"/>
            </a:endParaRPr>
          </a:p>
          <a:p>
            <a:pPr>
              <a:lnSpc>
                <a:spcPct val="100000"/>
              </a:lnSpc>
              <a:spcBef>
                <a:spcPts val="875"/>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Quá nhiều các trạng thái không gian đã xử lý từ cảm ứng </a:t>
            </a:r>
            <a:endParaRPr lang="en-US" altLang="en-US" sz="2000">
              <a:solidFill>
                <a:schemeClr val="bg1"/>
              </a:solidFill>
              <a:latin typeface="Comic Sans MS" panose="030F0702030302020204" pitchFamily="66" charset="0"/>
            </a:endParaRPr>
          </a:p>
          <a:p>
            <a:pPr>
              <a:lnSpc>
                <a:spcPct val="100000"/>
              </a:lnSpc>
              <a:spcBef>
                <a:spcPts val="145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Bằng chứng thất bại có thể chỉ ra các lỗi của vấn đề</a:t>
            </a:r>
            <a:endParaRPr lang="en-US" altLang="en-US">
              <a:solidFill>
                <a:schemeClr val="bg1"/>
              </a:solidFill>
              <a:latin typeface="Comic Sans MS" panose="030F0702030302020204" pitchFamily="66" charset="0"/>
            </a:endParaRPr>
          </a:p>
          <a:p>
            <a:pPr>
              <a:lnSpc>
                <a:spcPct val="100000"/>
              </a:lnSpc>
              <a:spcBef>
                <a:spcPts val="1938"/>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Khó sử dụng</a:t>
            </a:r>
            <a:endParaRPr lang="en-US" altLang="en-US">
              <a:solidFill>
                <a:schemeClr val="bg1"/>
              </a:solidFill>
              <a:latin typeface="Comic Sans MS" panose="030F0702030302020204" pitchFamily="66" charset="0"/>
            </a:endParaRPr>
          </a:p>
          <a:p>
            <a:pPr>
              <a:lnSpc>
                <a:spcPct val="100000"/>
              </a:lnSpc>
              <a:spcBef>
                <a:spcPts val="525"/>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sz="2000">
                <a:solidFill>
                  <a:srgbClr val="009999"/>
                </a:solidFill>
                <a:latin typeface="Comic Sans MS" panose="030F0702030302020204" pitchFamily="66" charset="0"/>
              </a:rPr>
              <a:t>Yêu cầu chuyên môn cao</a:t>
            </a:r>
            <a:endParaRPr lang="en-US" altLang="en-US" sz="2000">
              <a:solidFill>
                <a:schemeClr val="bg1"/>
              </a:solidFill>
              <a:latin typeface="Comic Sans MS" panose="030F0702030302020204" pitchFamily="66" charset="0"/>
            </a:endParaRPr>
          </a:p>
          <a:p>
            <a:pPr>
              <a:lnSpc>
                <a:spcPct val="100000"/>
              </a:lnSpc>
              <a:spcBef>
                <a:spcPts val="120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Không có các sản  phẩm ví dụ được sản xuất</a:t>
            </a:r>
            <a:endParaRPr lang="en-US" altLang="en-US">
              <a:solidFill>
                <a:schemeClr val="bg1"/>
              </a:solidFill>
              <a:latin typeface="Comic Sans MS" panose="030F0702030302020204" pitchFamily="66" charset="0"/>
            </a:endParaRPr>
          </a:p>
        </p:txBody>
      </p:sp>
      <p:sp>
        <p:nvSpPr>
          <p:cNvPr id="109572" name="object 5">
            <a:extLst>
              <a:ext uri="{FF2B5EF4-FFF2-40B4-BE49-F238E27FC236}">
                <a16:creationId xmlns:a16="http://schemas.microsoft.com/office/drawing/2014/main" id="{FB29307F-43CD-4E2A-99E1-2AD34FA51130}"/>
              </a:ext>
            </a:extLst>
          </p:cNvPr>
          <p:cNvSpPr>
            <a:spLocks noChangeArrowheads="1"/>
          </p:cNvSpPr>
          <p:nvPr/>
        </p:nvSpPr>
        <p:spPr bwMode="auto">
          <a:xfrm>
            <a:off x="10063163" y="5610226"/>
            <a:ext cx="501650" cy="8874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9573" name="object 6">
            <a:extLst>
              <a:ext uri="{FF2B5EF4-FFF2-40B4-BE49-F238E27FC236}">
                <a16:creationId xmlns:a16="http://schemas.microsoft.com/office/drawing/2014/main" id="{5153FFCE-EFFA-4C0E-A43A-47E0BBE08D74}"/>
              </a:ext>
            </a:extLst>
          </p:cNvPr>
          <p:cNvSpPr>
            <a:spLocks noChangeArrowheads="1"/>
          </p:cNvSpPr>
          <p:nvPr/>
        </p:nvSpPr>
        <p:spPr bwMode="auto">
          <a:xfrm>
            <a:off x="1827213" y="187326"/>
            <a:ext cx="855662" cy="8540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9574" name="object 7">
            <a:extLst>
              <a:ext uri="{FF2B5EF4-FFF2-40B4-BE49-F238E27FC236}">
                <a16:creationId xmlns:a16="http://schemas.microsoft.com/office/drawing/2014/main" id="{E21D0708-DB03-4C5E-B5E9-97AA6AF83A34}"/>
              </a:ext>
            </a:extLst>
          </p:cNvPr>
          <p:cNvSpPr>
            <a:spLocks noChangeArrowheads="1"/>
          </p:cNvSpPr>
          <p:nvPr/>
        </p:nvSpPr>
        <p:spPr bwMode="auto">
          <a:xfrm>
            <a:off x="9861551" y="1914526"/>
            <a:ext cx="650875" cy="8413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3" name="Slide Number Placeholder 2">
            <a:extLst>
              <a:ext uri="{FF2B5EF4-FFF2-40B4-BE49-F238E27FC236}">
                <a16:creationId xmlns:a16="http://schemas.microsoft.com/office/drawing/2014/main" id="{AF62D357-B1CE-4575-B73A-6A9DFECD8B43}"/>
              </a:ext>
            </a:extLst>
          </p:cNvPr>
          <p:cNvSpPr>
            <a:spLocks noGrp="1"/>
          </p:cNvSpPr>
          <p:nvPr>
            <p:ph type="sldNum" sz="quarter" idx="12"/>
          </p:nvPr>
        </p:nvSpPr>
        <p:spPr/>
        <p:txBody>
          <a:bodyPr/>
          <a:lstStyle/>
          <a:p>
            <a:fld id="{BF1D70A4-F7F0-4D7F-A7A8-6127ED912B67}"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object 2">
            <a:extLst>
              <a:ext uri="{FF2B5EF4-FFF2-40B4-BE49-F238E27FC236}">
                <a16:creationId xmlns:a16="http://schemas.microsoft.com/office/drawing/2014/main" id="{1E1D2B6F-6558-4A14-BE01-A3B2ABDDDB30}"/>
              </a:ext>
            </a:extLst>
          </p:cNvPr>
          <p:cNvSpPr txBox="1">
            <a:spLocks noChangeArrowheads="1"/>
          </p:cNvSpPr>
          <p:nvPr/>
        </p:nvSpPr>
        <p:spPr bwMode="auto">
          <a:xfrm>
            <a:off x="3198813" y="369888"/>
            <a:ext cx="6489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tabLst>
                <a:tab pos="5127625"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5127625"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5127625"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5127625"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5127625"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5127625"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5127625"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5127625"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5127625"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vi-VN" altLang="en-US" sz="2600">
                <a:solidFill>
                  <a:srgbClr val="CC0000"/>
                </a:solidFill>
                <a:latin typeface="Comic Sans MS" panose="030F0702030302020204" pitchFamily="66" charset="0"/>
              </a:rPr>
              <a:t>Đảm bảo chất lượng yêu cầu: </a:t>
            </a:r>
            <a:r>
              <a:rPr lang="en-US" altLang="en-US" sz="2600">
                <a:solidFill>
                  <a:srgbClr val="CC0000"/>
                </a:solidFill>
                <a:latin typeface="Comic Sans MS" panose="030F0702030302020204" pitchFamily="66" charset="0"/>
              </a:rPr>
              <a:t>T</a:t>
            </a:r>
            <a:r>
              <a:rPr lang="vi-VN" altLang="en-US" sz="2600">
                <a:solidFill>
                  <a:srgbClr val="CC0000"/>
                </a:solidFill>
                <a:latin typeface="Comic Sans MS" panose="030F0702030302020204" pitchFamily="66" charset="0"/>
              </a:rPr>
              <a:t>óm tắt</a:t>
            </a:r>
            <a:endParaRPr lang="en-US" altLang="en-US" sz="2600">
              <a:solidFill>
                <a:schemeClr val="bg1"/>
              </a:solidFill>
              <a:latin typeface="Comic Sans MS" panose="030F0702030302020204" pitchFamily="66" charset="0"/>
            </a:endParaRPr>
          </a:p>
        </p:txBody>
      </p:sp>
      <p:sp>
        <p:nvSpPr>
          <p:cNvPr id="111619" name="object 3">
            <a:extLst>
              <a:ext uri="{FF2B5EF4-FFF2-40B4-BE49-F238E27FC236}">
                <a16:creationId xmlns:a16="http://schemas.microsoft.com/office/drawing/2014/main" id="{50B0DCC4-1449-4B08-A4C1-1747782DD776}"/>
              </a:ext>
            </a:extLst>
          </p:cNvPr>
          <p:cNvSpPr txBox="1">
            <a:spLocks noChangeArrowheads="1"/>
          </p:cNvSpPr>
          <p:nvPr/>
        </p:nvSpPr>
        <p:spPr bwMode="auto">
          <a:xfrm>
            <a:off x="1939926" y="915989"/>
            <a:ext cx="8575675"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marL="755650">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70000"/>
              <a:buFont typeface="Wingdings" panose="05000000000000000000" pitchFamily="2" charset="2"/>
              <a:buChar char=""/>
            </a:pPr>
            <a:r>
              <a:rPr lang="en-US" altLang="en-US" sz="2000">
                <a:solidFill>
                  <a:srgbClr val="35216F"/>
                </a:solidFill>
                <a:latin typeface="Comic Sans MS" panose="030F0702030302020204" pitchFamily="66" charset="0"/>
              </a:rPr>
              <a:t>Các lỗi chính đáng lo ngại được là về đa dạng, tần số, xung đột, chi phí</a:t>
            </a:r>
          </a:p>
          <a:p>
            <a:pPr eaLnBrk="1" hangingPunct="1">
              <a:lnSpc>
                <a:spcPct val="100000"/>
              </a:lnSpc>
              <a:spcBef>
                <a:spcPct val="0"/>
              </a:spcBef>
              <a:buClr>
                <a:srgbClr val="800080"/>
              </a:buClr>
              <a:buSzPct val="70000"/>
              <a:buFont typeface="Wingdings" panose="05000000000000000000" pitchFamily="2" charset="2"/>
              <a:buChar char=""/>
            </a:pPr>
            <a:r>
              <a:rPr lang="en-US" altLang="en-US" sz="2000">
                <a:solidFill>
                  <a:srgbClr val="35216F"/>
                </a:solidFill>
                <a:latin typeface="Comic Sans MS" panose="030F0702030302020204" pitchFamily="66" charset="0"/>
              </a:rPr>
              <a:t>Kiểm tra và đánh giá lại các yêu cầu </a:t>
            </a:r>
            <a:endParaRPr lang="en-US" altLang="en-US" sz="2000">
              <a:solidFill>
                <a:schemeClr val="bg1"/>
              </a:solidFill>
              <a:latin typeface="Comic Sans MS" panose="030F0702030302020204" pitchFamily="66" charset="0"/>
            </a:endParaRPr>
          </a:p>
          <a:p>
            <a:pPr lvl="1">
              <a:lnSpc>
                <a:spcPct val="100000"/>
              </a:lnSpc>
              <a:spcBef>
                <a:spcPts val="5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bất kỳ loại khiếm khuyết, bất kỳ khác biẹt định dạng</a:t>
            </a:r>
          </a:p>
          <a:p>
            <a:pPr lvl="1">
              <a:lnSpc>
                <a:spcPct val="100000"/>
              </a:lnSpc>
              <a:spcBef>
                <a:spcPts val="538"/>
              </a:spcBef>
              <a:buClr>
                <a:srgbClr val="800080"/>
              </a:buClr>
              <a:buFont typeface="Comic Sans MS" panose="030F0702030302020204" pitchFamily="66" charset="0"/>
              <a:buChar char="–"/>
            </a:pPr>
            <a:r>
              <a:rPr lang="vi-VN" altLang="en-US" sz="2000">
                <a:solidFill>
                  <a:srgbClr val="009999"/>
                </a:solidFill>
                <a:latin typeface="Comic Sans MS" panose="030F0702030302020204" pitchFamily="66" charset="0"/>
              </a:rPr>
              <a:t>quá trình hiệu quả hơn nếu được </a:t>
            </a:r>
            <a:r>
              <a:rPr lang="en-US" altLang="en-US" sz="2000">
                <a:solidFill>
                  <a:srgbClr val="009999"/>
                </a:solidFill>
                <a:latin typeface="Comic Sans MS" panose="030F0702030302020204" pitchFamily="66" charset="0"/>
              </a:rPr>
              <a:t>lên kế</a:t>
            </a:r>
            <a:r>
              <a:rPr lang="vi-VN" altLang="en-US" sz="2000">
                <a:solidFill>
                  <a:srgbClr val="009999"/>
                </a:solidFill>
                <a:latin typeface="Comic Sans MS" panose="030F0702030302020204" pitchFamily="66" charset="0"/>
              </a:rPr>
              <a:t> hoạch &amp; danh sách kiểm tra cụ thể</a:t>
            </a:r>
            <a:endParaRPr lang="en-US" altLang="en-US" sz="2000">
              <a:solidFill>
                <a:srgbClr val="009999"/>
              </a:solidFill>
              <a:latin typeface="Comic Sans MS" panose="030F0702030302020204" pitchFamily="66" charset="0"/>
            </a:endParaRPr>
          </a:p>
          <a:p>
            <a:pPr lvl="1">
              <a:lnSpc>
                <a:spcPct val="100000"/>
              </a:lnSpc>
              <a:spcBef>
                <a:spcPts val="5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hạn chế công cụ hỗ trợ; ít có khả năng để lộ lỗi tinh tế</a:t>
            </a:r>
            <a:endParaRPr lang="en-US" altLang="en-US" sz="2000">
              <a:solidFill>
                <a:schemeClr val="bg1"/>
              </a:solidFill>
              <a:latin typeface="Comic Sans MS" panose="030F0702030302020204" pitchFamily="66" charset="0"/>
            </a:endParaRPr>
          </a:p>
          <a:p>
            <a:pPr>
              <a:lnSpc>
                <a:spcPct val="100000"/>
              </a:lnSpc>
              <a:spcBef>
                <a:spcPts val="825"/>
              </a:spcBef>
              <a:buClr>
                <a:srgbClr val="800080"/>
              </a:buClr>
              <a:buSzPct val="70000"/>
              <a:buFont typeface="Wingdings" panose="05000000000000000000" pitchFamily="2" charset="2"/>
              <a:buChar char=""/>
            </a:pPr>
            <a:r>
              <a:rPr lang="vi-VN" altLang="en-US" sz="2000">
                <a:solidFill>
                  <a:srgbClr val="35216F"/>
                </a:solidFill>
                <a:latin typeface="Comic Sans MS" panose="030F0702030302020204" pitchFamily="66" charset="0"/>
              </a:rPr>
              <a:t>Truy vấn cơ sở dữ liệu đặc tả</a:t>
            </a:r>
            <a:endParaRPr lang="en-US" altLang="en-US" sz="2000">
              <a:solidFill>
                <a:schemeClr val="bg1"/>
              </a:solidFill>
              <a:latin typeface="Comic Sans MS" panose="030F0702030302020204" pitchFamily="66" charset="0"/>
            </a:endParaRPr>
          </a:p>
          <a:p>
            <a:pPr lvl="1">
              <a:lnSpc>
                <a:spcPct val="100000"/>
              </a:lnSpc>
              <a:spcBef>
                <a:spcPts val="3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cho cấu trúc mâu thuẫn &amp; thiếu sót trong bán chính thức</a:t>
            </a:r>
          </a:p>
          <a:p>
            <a:pPr lvl="1">
              <a:lnSpc>
                <a:spcPct val="100000"/>
              </a:lnSpc>
              <a:spcBef>
                <a:spcPts val="3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giá rẻ; công cụ dễ sử dụng; lỗi trên bề mặt</a:t>
            </a:r>
            <a:endParaRPr lang="en-US" altLang="en-US" sz="2000">
              <a:solidFill>
                <a:schemeClr val="bg1"/>
              </a:solidFill>
              <a:latin typeface="Comic Sans MS" panose="030F0702030302020204" pitchFamily="66" charset="0"/>
            </a:endParaRPr>
          </a:p>
          <a:p>
            <a:pPr>
              <a:lnSpc>
                <a:spcPct val="100000"/>
              </a:lnSpc>
              <a:spcBef>
                <a:spcPts val="750"/>
              </a:spcBef>
              <a:buClr>
                <a:srgbClr val="800080"/>
              </a:buClr>
              <a:buSzPct val="70000"/>
              <a:buFont typeface="Wingdings" panose="05000000000000000000" pitchFamily="2" charset="2"/>
              <a:buChar char=""/>
            </a:pPr>
            <a:r>
              <a:rPr lang="en-US" altLang="en-US" sz="2000">
                <a:solidFill>
                  <a:srgbClr val="35216F"/>
                </a:solidFill>
                <a:latin typeface="Comic Sans MS" panose="030F0702030302020204" pitchFamily="66" charset="0"/>
              </a:rPr>
              <a:t>Kiểm định yêu cầu từ đặc tả sinh động</a:t>
            </a:r>
            <a:endParaRPr lang="en-US" altLang="en-US" sz="2000">
              <a:solidFill>
                <a:schemeClr val="bg1"/>
              </a:solidFill>
              <a:latin typeface="Comic Sans MS" panose="030F0702030302020204" pitchFamily="66" charset="0"/>
            </a:endParaRPr>
          </a:p>
        </p:txBody>
      </p:sp>
      <p:sp>
        <p:nvSpPr>
          <p:cNvPr id="111620" name="object 4">
            <a:extLst>
              <a:ext uri="{FF2B5EF4-FFF2-40B4-BE49-F238E27FC236}">
                <a16:creationId xmlns:a16="http://schemas.microsoft.com/office/drawing/2014/main" id="{4717A7A2-83DD-4179-9ED2-8B35056CBA24}"/>
              </a:ext>
            </a:extLst>
          </p:cNvPr>
          <p:cNvSpPr txBox="1">
            <a:spLocks noChangeArrowheads="1"/>
          </p:cNvSpPr>
          <p:nvPr/>
        </p:nvSpPr>
        <p:spPr bwMode="auto">
          <a:xfrm>
            <a:off x="2286001" y="4570414"/>
            <a:ext cx="63468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8450" indent="-285750">
              <a:lnSpc>
                <a:spcPct val="110000"/>
              </a:lnSpc>
              <a:spcBef>
                <a:spcPts val="1100"/>
              </a:spcBef>
              <a:buClr>
                <a:srgbClr val="000000"/>
              </a:buClr>
              <a:buSzPct val="100000"/>
              <a:buFont typeface="Times New Roman" panose="02020603050405020304" pitchFamily="18" charset="0"/>
              <a:tabLst>
                <a:tab pos="29845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29845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29845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29845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29845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29845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29845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29845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29845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Kiểm tra tính toàn vẹn &amp; đầy đủ</a:t>
            </a:r>
          </a:p>
          <a:p>
            <a:pPr eaLnBrk="1" hangingPunct="1">
              <a:lnSpc>
                <a:spcPct val="100000"/>
              </a:lnSpc>
              <a:spcBef>
                <a:spcPct val="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Thủ tục, mô hình thực thi các yêu cầu</a:t>
            </a:r>
            <a:endParaRPr lang="en-US" altLang="en-US" sz="2000">
              <a:solidFill>
                <a:schemeClr val="bg1"/>
              </a:solidFill>
              <a:latin typeface="Comic Sans MS" panose="030F0702030302020204" pitchFamily="66" charset="0"/>
            </a:endParaRPr>
          </a:p>
          <a:p>
            <a:pPr>
              <a:lnSpc>
                <a:spcPct val="100000"/>
              </a:lnSpc>
              <a:spcBef>
                <a:spcPts val="20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Khả năng tham gia của bên liên quan;	lỗi tinh tế;</a:t>
            </a:r>
            <a:endParaRPr lang="en-US" altLang="en-US" sz="2000">
              <a:solidFill>
                <a:schemeClr val="bg1"/>
              </a:solidFill>
              <a:latin typeface="Comic Sans MS" panose="030F0702030302020204" pitchFamily="66" charset="0"/>
            </a:endParaRPr>
          </a:p>
        </p:txBody>
      </p:sp>
      <p:sp>
        <p:nvSpPr>
          <p:cNvPr id="111621" name="object 5">
            <a:extLst>
              <a:ext uri="{FF2B5EF4-FFF2-40B4-BE49-F238E27FC236}">
                <a16:creationId xmlns:a16="http://schemas.microsoft.com/office/drawing/2014/main" id="{0E0DC805-2F54-48CE-B568-77E2FBC78699}"/>
              </a:ext>
            </a:extLst>
          </p:cNvPr>
          <p:cNvSpPr txBox="1">
            <a:spLocks noChangeArrowheads="1"/>
          </p:cNvSpPr>
          <p:nvPr/>
        </p:nvSpPr>
        <p:spPr bwMode="auto">
          <a:xfrm>
            <a:off x="8313739" y="5321301"/>
            <a:ext cx="206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2000">
                <a:solidFill>
                  <a:srgbClr val="009999"/>
                </a:solidFill>
                <a:latin typeface="Comic Sans MS" panose="030F0702030302020204" pitchFamily="66" charset="0"/>
              </a:rPr>
              <a:t>Nhưng một phần</a:t>
            </a:r>
            <a:endParaRPr lang="en-US" altLang="en-US" sz="2000">
              <a:solidFill>
                <a:schemeClr val="bg1"/>
              </a:solidFill>
              <a:latin typeface="Comic Sans MS" panose="030F0702030302020204" pitchFamily="66" charset="0"/>
            </a:endParaRPr>
          </a:p>
        </p:txBody>
      </p:sp>
      <p:sp>
        <p:nvSpPr>
          <p:cNvPr id="111622" name="object 6">
            <a:extLst>
              <a:ext uri="{FF2B5EF4-FFF2-40B4-BE49-F238E27FC236}">
                <a16:creationId xmlns:a16="http://schemas.microsoft.com/office/drawing/2014/main" id="{AAE0972F-A64F-481D-9941-3B142F3764EA}"/>
              </a:ext>
            </a:extLst>
          </p:cNvPr>
          <p:cNvSpPr txBox="1">
            <a:spLocks noChangeArrowheads="1"/>
          </p:cNvSpPr>
          <p:nvPr/>
        </p:nvSpPr>
        <p:spPr bwMode="auto">
          <a:xfrm>
            <a:off x="1978026" y="5641976"/>
            <a:ext cx="839152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marL="755650">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70000"/>
              <a:buFont typeface="Wingdings" panose="05000000000000000000" pitchFamily="2" charset="2"/>
              <a:buChar char=""/>
            </a:pPr>
            <a:r>
              <a:rPr lang="en-US" altLang="en-US" sz="2000">
                <a:solidFill>
                  <a:srgbClr val="35216F"/>
                </a:solidFill>
                <a:latin typeface="Comic Sans MS" panose="030F0702030302020204" pitchFamily="66" charset="0"/>
              </a:rPr>
              <a:t>Kiểm tra hình thức</a:t>
            </a:r>
            <a:endParaRPr lang="en-US" altLang="en-US" sz="2000">
              <a:solidFill>
                <a:schemeClr val="bg1"/>
              </a:solidFill>
              <a:latin typeface="Comic Sans MS" panose="030F0702030302020204" pitchFamily="66" charset="0"/>
            </a:endParaRPr>
          </a:p>
          <a:p>
            <a:pPr lvl="1">
              <a:lnSpc>
                <a:spcPct val="100000"/>
              </a:lnSpc>
              <a:spcBef>
                <a:spcPts val="5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Kiểm định hình thức đặc tả văn bản và rắc rôi, tự động kiểm tra</a:t>
            </a:r>
            <a:endParaRPr lang="en-US" altLang="en-US" sz="2000">
              <a:solidFill>
                <a:schemeClr val="bg1"/>
              </a:solidFill>
              <a:latin typeface="Comic Sans MS" panose="030F0702030302020204" pitchFamily="66" charset="0"/>
            </a:endParaRPr>
          </a:p>
          <a:p>
            <a:pPr lvl="1">
              <a:lnSpc>
                <a:spcPct val="100000"/>
              </a:lnSpc>
              <a:spcBef>
                <a:spcPts val="200"/>
              </a:spcBef>
              <a:buClr>
                <a:srgbClr val="800080"/>
              </a:buClr>
              <a:buFont typeface="Comic Sans MS" panose="030F0702030302020204" pitchFamily="66" charset="0"/>
              <a:buChar char="–"/>
            </a:pPr>
            <a:r>
              <a:rPr lang="vi-VN" altLang="en-US" sz="2000">
                <a:solidFill>
                  <a:srgbClr val="009999"/>
                </a:solidFill>
                <a:latin typeface="Comic Sans MS" panose="030F0702030302020204" pitchFamily="66" charset="0"/>
              </a:rPr>
              <a:t>có thể tiết lộ tinh tế sai sót; nhưng khó khăn hơn để sử dụng</a:t>
            </a:r>
            <a:endParaRPr lang="en-US" altLang="en-US" sz="2000">
              <a:solidFill>
                <a:schemeClr val="bg1"/>
              </a:solidFill>
              <a:latin typeface="Comic Sans MS" panose="030F0702030302020204" pitchFamily="66" charset="0"/>
            </a:endParaRPr>
          </a:p>
        </p:txBody>
      </p:sp>
      <p:sp>
        <p:nvSpPr>
          <p:cNvPr id="111623" name="object 7">
            <a:extLst>
              <a:ext uri="{FF2B5EF4-FFF2-40B4-BE49-F238E27FC236}">
                <a16:creationId xmlns:a16="http://schemas.microsoft.com/office/drawing/2014/main" id="{C62B57DF-DC78-4BA7-9DB9-A65F6D656842}"/>
              </a:ext>
            </a:extLst>
          </p:cNvPr>
          <p:cNvSpPr>
            <a:spLocks noChangeArrowheads="1"/>
          </p:cNvSpPr>
          <p:nvPr/>
        </p:nvSpPr>
        <p:spPr bwMode="auto">
          <a:xfrm>
            <a:off x="1798638" y="166688"/>
            <a:ext cx="660400" cy="6604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11624" name="object 8">
            <a:extLst>
              <a:ext uri="{FF2B5EF4-FFF2-40B4-BE49-F238E27FC236}">
                <a16:creationId xmlns:a16="http://schemas.microsoft.com/office/drawing/2014/main" id="{4A9D67A7-9844-445D-B1E5-E6F62413A002}"/>
              </a:ext>
            </a:extLst>
          </p:cNvPr>
          <p:cNvSpPr>
            <a:spLocks noChangeArrowheads="1"/>
          </p:cNvSpPr>
          <p:nvPr/>
        </p:nvSpPr>
        <p:spPr bwMode="auto">
          <a:xfrm>
            <a:off x="6646864" y="1169988"/>
            <a:ext cx="549275" cy="4000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11625" name="object 9">
            <a:extLst>
              <a:ext uri="{FF2B5EF4-FFF2-40B4-BE49-F238E27FC236}">
                <a16:creationId xmlns:a16="http://schemas.microsoft.com/office/drawing/2014/main" id="{FD239368-0126-473F-8010-505DEDC482B3}"/>
              </a:ext>
            </a:extLst>
          </p:cNvPr>
          <p:cNvSpPr>
            <a:spLocks noChangeArrowheads="1"/>
          </p:cNvSpPr>
          <p:nvPr/>
        </p:nvSpPr>
        <p:spPr bwMode="auto">
          <a:xfrm>
            <a:off x="5916613" y="2986088"/>
            <a:ext cx="476250" cy="40005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11626" name="object 10">
            <a:extLst>
              <a:ext uri="{FF2B5EF4-FFF2-40B4-BE49-F238E27FC236}">
                <a16:creationId xmlns:a16="http://schemas.microsoft.com/office/drawing/2014/main" id="{FA27834F-46B7-46D0-9742-1718144DB130}"/>
              </a:ext>
            </a:extLst>
          </p:cNvPr>
          <p:cNvSpPr>
            <a:spLocks noChangeArrowheads="1"/>
          </p:cNvSpPr>
          <p:nvPr/>
        </p:nvSpPr>
        <p:spPr bwMode="auto">
          <a:xfrm>
            <a:off x="6784976" y="4071939"/>
            <a:ext cx="415925" cy="382587"/>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11627" name="object 11">
            <a:extLst>
              <a:ext uri="{FF2B5EF4-FFF2-40B4-BE49-F238E27FC236}">
                <a16:creationId xmlns:a16="http://schemas.microsoft.com/office/drawing/2014/main" id="{BD5904DC-3CCE-465D-A3EA-12D950BFCCA5}"/>
              </a:ext>
            </a:extLst>
          </p:cNvPr>
          <p:cNvSpPr>
            <a:spLocks noChangeArrowheads="1"/>
          </p:cNvSpPr>
          <p:nvPr/>
        </p:nvSpPr>
        <p:spPr bwMode="auto">
          <a:xfrm>
            <a:off x="4648200" y="5518150"/>
            <a:ext cx="488950" cy="48895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 name="Slide Number Placeholder 1">
            <a:extLst>
              <a:ext uri="{FF2B5EF4-FFF2-40B4-BE49-F238E27FC236}">
                <a16:creationId xmlns:a16="http://schemas.microsoft.com/office/drawing/2014/main" id="{20721E0B-D0ED-4394-86D1-78E3F4DA891A}"/>
              </a:ext>
            </a:extLst>
          </p:cNvPr>
          <p:cNvSpPr>
            <a:spLocks noGrp="1"/>
          </p:cNvSpPr>
          <p:nvPr>
            <p:ph type="sldNum" sz="quarter" idx="12"/>
          </p:nvPr>
        </p:nvSpPr>
        <p:spPr/>
        <p:txBody>
          <a:bodyPr/>
          <a:lstStyle/>
          <a:p>
            <a:fld id="{BF1D70A4-F7F0-4D7F-A7A8-6127ED912B67}"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A704-EE19-4713-B21E-136989E599B2}"/>
              </a:ext>
            </a:extLst>
          </p:cNvPr>
          <p:cNvSpPr>
            <a:spLocks noGrp="1"/>
          </p:cNvSpPr>
          <p:nvPr>
            <p:ph type="title"/>
          </p:nvPr>
        </p:nvSpPr>
        <p:spPr/>
        <p:txBody>
          <a:bodyPr/>
          <a:lstStyle/>
          <a:p>
            <a:r>
              <a:rPr lang="en-US" sz="4000" b="1">
                <a:latin typeface="+mj-lt"/>
                <a:cs typeface="Times New Roman" panose="02020603050405020304" pitchFamily="18" charset="0"/>
              </a:rPr>
              <a:t>6. CÔNG CỤ HỖ TRỢ</a:t>
            </a:r>
            <a:endParaRPr lang="en-US">
              <a:latin typeface="+mj-lt"/>
            </a:endParaRPr>
          </a:p>
        </p:txBody>
      </p:sp>
      <p:sp>
        <p:nvSpPr>
          <p:cNvPr id="3" name="Text Placeholder 2">
            <a:extLst>
              <a:ext uri="{FF2B5EF4-FFF2-40B4-BE49-F238E27FC236}">
                <a16:creationId xmlns:a16="http://schemas.microsoft.com/office/drawing/2014/main" id="{A5F8BAA3-AA11-4675-B339-EC6A6437F691}"/>
              </a:ext>
            </a:extLst>
          </p:cNvPr>
          <p:cNvSpPr>
            <a:spLocks noGrp="1"/>
          </p:cNvSpPr>
          <p:nvPr>
            <p:ph type="body" idx="1"/>
          </p:nvPr>
        </p:nvSpPr>
        <p:spPr/>
        <p:txBody>
          <a:bodyPr/>
          <a:lstStyle/>
          <a:p>
            <a:pPr lvl="1">
              <a:buFont typeface="Wingdings" panose="05000000000000000000" pitchFamily="2" charset="2"/>
              <a:buChar char="§"/>
            </a:pPr>
            <a:r>
              <a:rPr lang="en-US" sz="2000">
                <a:solidFill>
                  <a:srgbClr val="000000"/>
                </a:solidFill>
                <a:effectLst/>
                <a:latin typeface="Times New Roman" panose="02020603050405020304" pitchFamily="18" charset="0"/>
                <a:ea typeface="MS Mincho" panose="02020609040205080304" pitchFamily="49" charset="-128"/>
              </a:rPr>
              <a:t>Enterprise Architect </a:t>
            </a:r>
            <a:endParaRPr lang="en-US" sz="2000" b="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1">
              <a:buFont typeface="Wingdings" panose="05000000000000000000" pitchFamily="2" charset="2"/>
              <a:buChar char="§"/>
            </a:pPr>
            <a:r>
              <a:rPr lang="en-US" sz="2000">
                <a:solidFill>
                  <a:srgbClr val="000000"/>
                </a:solidFill>
                <a:effectLst/>
                <a:latin typeface="Times New Roman" panose="02020603050405020304" pitchFamily="18" charset="0"/>
                <a:ea typeface="MS Mincho" panose="02020609040205080304" pitchFamily="49" charset="-128"/>
              </a:rPr>
              <a:t>JIRA</a:t>
            </a:r>
            <a:endParaRPr lang="en-US" sz="2000" b="1">
              <a:latin typeface="Times New Roman" panose="02020603050405020304" pitchFamily="18" charset="0"/>
              <a:cs typeface="Times New Roman" panose="02020603050405020304" pitchFamily="18" charset="0"/>
            </a:endParaRPr>
          </a:p>
          <a:p>
            <a:endParaRPr lang="en-US"/>
          </a:p>
        </p:txBody>
      </p:sp>
      <p:sp>
        <p:nvSpPr>
          <p:cNvPr id="4" name="Slide Number Placeholder 3">
            <a:extLst>
              <a:ext uri="{FF2B5EF4-FFF2-40B4-BE49-F238E27FC236}">
                <a16:creationId xmlns:a16="http://schemas.microsoft.com/office/drawing/2014/main" id="{5FDEB961-FE32-47D7-81FF-958B8B7E9D84}"/>
              </a:ext>
            </a:extLst>
          </p:cNvPr>
          <p:cNvSpPr>
            <a:spLocks noGrp="1"/>
          </p:cNvSpPr>
          <p:nvPr>
            <p:ph type="sldNum" sz="quarter" idx="12"/>
          </p:nvPr>
        </p:nvSpPr>
        <p:spPr/>
        <p:txBody>
          <a:bodyPr/>
          <a:lstStyle/>
          <a:p>
            <a:fld id="{93EA5974-C27A-495C-BA50-1CD3987349CB}" type="slidenum">
              <a:rPr lang="en-US" smtClean="0"/>
              <a:t>46</a:t>
            </a:fld>
            <a:endParaRPr lang="en-US"/>
          </a:p>
        </p:txBody>
      </p:sp>
    </p:spTree>
    <p:extLst>
      <p:ext uri="{BB962C8B-B14F-4D97-AF65-F5344CB8AC3E}">
        <p14:creationId xmlns:p14="http://schemas.microsoft.com/office/powerpoint/2010/main" val="372163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hape 208">
            <a:extLst>
              <a:ext uri="{FF2B5EF4-FFF2-40B4-BE49-F238E27FC236}">
                <a16:creationId xmlns:a16="http://schemas.microsoft.com/office/drawing/2014/main" id="{036E15DD-0DB3-44F5-83AF-C9ADCA34B8D9}"/>
              </a:ext>
            </a:extLst>
          </p:cNvPr>
          <p:cNvSpPr txBox="1">
            <a:spLocks noGrp="1"/>
          </p:cNvSpPr>
          <p:nvPr>
            <p:ph type="title"/>
          </p:nvPr>
        </p:nvSpPr>
        <p:spPr>
          <a:xfrm>
            <a:off x="2463800" y="1419225"/>
            <a:ext cx="7373938" cy="306388"/>
          </a:xfrm>
        </p:spPr>
        <p:txBody>
          <a:bodyPr vert="horz" lIns="0" tIns="0" rIns="0" bIns="0" rtlCol="0" anchor="t">
            <a:normAutofit fontScale="90000"/>
          </a:bodyPr>
          <a:lstStyle/>
          <a:p>
            <a:pPr marL="12700">
              <a:buSzPct val="25000"/>
            </a:pPr>
            <a:r>
              <a:rPr lang="vi-VN" altLang="vi-VN" sz="3600">
                <a:latin typeface="Comic Sans MS" panose="030F0702030302020204" pitchFamily="66" charset="0"/>
                <a:cs typeface="Arial" panose="020B0604020202020204" pitchFamily="34" charset="0"/>
                <a:sym typeface="Comic Sans MS" panose="030F0702030302020204" pitchFamily="66" charset="0"/>
              </a:rPr>
              <a:t>Đảm bảo chất lượng yêu cầu</a:t>
            </a:r>
            <a:br>
              <a:rPr lang="vi-VN" altLang="vi-VN">
                <a:latin typeface="Century" panose="02040604050505020304" pitchFamily="18" charset="0"/>
                <a:cs typeface="Arial" panose="020B0604020202020204" pitchFamily="34" charset="0"/>
                <a:sym typeface="Century" panose="02040604050505020304" pitchFamily="18" charset="0"/>
              </a:rPr>
            </a:br>
            <a:endParaRPr lang="vi-VN" altLang="vi-VN">
              <a:latin typeface="Century" panose="02040604050505020304" pitchFamily="18" charset="0"/>
              <a:cs typeface="Arial" panose="020B0604020202020204" pitchFamily="34" charset="0"/>
              <a:sym typeface="Century" panose="02040604050505020304" pitchFamily="18" charset="0"/>
            </a:endParaRPr>
          </a:p>
        </p:txBody>
      </p:sp>
      <p:sp>
        <p:nvSpPr>
          <p:cNvPr id="29700" name="Shape 209">
            <a:extLst>
              <a:ext uri="{FF2B5EF4-FFF2-40B4-BE49-F238E27FC236}">
                <a16:creationId xmlns:a16="http://schemas.microsoft.com/office/drawing/2014/main" id="{A348FCF8-A3EB-43DB-874C-0BE5772FE301}"/>
              </a:ext>
            </a:extLst>
          </p:cNvPr>
          <p:cNvSpPr>
            <a:spLocks noGrp="1"/>
          </p:cNvSpPr>
          <p:nvPr>
            <p:ph type="sldNum" sz="quarter" idx="12"/>
          </p:nvPr>
        </p:nvSpPr>
        <p:spPr>
          <a:xfrm>
            <a:off x="9926638" y="5635623"/>
            <a:ext cx="185737" cy="1238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957238B5-20C2-4C49-99ED-E462BD41AB81}" type="slidenum">
              <a:rPr lang="vi-VN" altLang="vi-VN">
                <a:solidFill>
                  <a:srgbClr val="800080"/>
                </a:solidFill>
                <a:latin typeface="Times New Roman" panose="02020603050405020304" pitchFamily="18" charset="0"/>
                <a:cs typeface="Times New Roman" panose="02020603050405020304" pitchFamily="18" charset="0"/>
              </a:rPr>
              <a:pPr/>
              <a:t>5</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29701" name="Shape 210">
            <a:extLst>
              <a:ext uri="{FF2B5EF4-FFF2-40B4-BE49-F238E27FC236}">
                <a16:creationId xmlns:a16="http://schemas.microsoft.com/office/drawing/2014/main" id="{A50911AA-571C-4666-8EF7-4BECEA6D9C70}"/>
              </a:ext>
            </a:extLst>
          </p:cNvPr>
          <p:cNvSpPr txBox="1">
            <a:spLocks noChangeArrowheads="1"/>
          </p:cNvSpPr>
          <p:nvPr/>
        </p:nvSpPr>
        <p:spPr bwMode="auto">
          <a:xfrm>
            <a:off x="2393950" y="2166939"/>
            <a:ext cx="7392988" cy="397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571500" indent="-24130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Clr>
                <a:srgbClr val="800080"/>
              </a:buClr>
              <a:buSzPct val="70000"/>
              <a:buFont typeface="Courier New" panose="02070309020205020404" pitchFamily="49" charset="0"/>
              <a:buChar char=""/>
            </a:pPr>
            <a:r>
              <a:rPr lang="vi-VN" altLang="vi-VN" sz="2300">
                <a:solidFill>
                  <a:srgbClr val="342170"/>
                </a:solidFill>
                <a:cs typeface="Arial" panose="020B0604020202020204" pitchFamily="34" charset="0"/>
                <a:sym typeface="Arial" panose="020B0604020202020204" pitchFamily="34" charset="0"/>
              </a:rPr>
              <a:t>Nhiều sản phẩm khác nhau </a:t>
            </a:r>
            <a:r>
              <a:rPr lang="en-US" altLang="vi-VN" sz="2300">
                <a:solidFill>
                  <a:srgbClr val="342170"/>
                </a:solidFill>
                <a:cs typeface="Arial" panose="020B0604020202020204" pitchFamily="34" charset="0"/>
                <a:sym typeface="Arial" panose="020B0604020202020204" pitchFamily="34" charset="0"/>
              </a:rPr>
              <a:t>thu được </a:t>
            </a:r>
            <a:r>
              <a:rPr lang="vi-VN" altLang="vi-VN" sz="2300">
                <a:solidFill>
                  <a:srgbClr val="342170"/>
                </a:solidFill>
                <a:cs typeface="Arial" panose="020B0604020202020204" pitchFamily="34" charset="0"/>
                <a:sym typeface="Arial" panose="020B0604020202020204" pitchFamily="34" charset="0"/>
              </a:rPr>
              <a:t>từ giai đoạn này</a:t>
            </a:r>
          </a:p>
          <a:p>
            <a:pPr lvl="1" defTabSz="914400">
              <a:spcBef>
                <a:spcPts val="900"/>
              </a:spcBef>
              <a:buClr>
                <a:srgbClr val="800080"/>
              </a:buClr>
              <a:buSzPct val="70000"/>
              <a:buFont typeface="Arial" panose="020B0604020202020204" pitchFamily="34" charset="0"/>
              <a:buChar char="-"/>
            </a:pPr>
            <a:r>
              <a:rPr lang="en-US" altLang="vi-VN" sz="2000">
                <a:solidFill>
                  <a:srgbClr val="333399"/>
                </a:solidFill>
                <a:cs typeface="Arial" panose="020B0604020202020204" pitchFamily="34" charset="0"/>
                <a:sym typeface="Arial" panose="020B0604020202020204" pitchFamily="34" charset="0"/>
              </a:rPr>
              <a:t>Củng cố Requirements Document</a:t>
            </a:r>
            <a:endParaRPr lang="vi-VN" altLang="vi-VN" sz="2000">
              <a:solidFill>
                <a:srgbClr val="333399"/>
              </a:solidFill>
              <a:cs typeface="Arial" panose="020B0604020202020204" pitchFamily="34" charset="0"/>
              <a:sym typeface="Arial" panose="020B0604020202020204" pitchFamily="34" charset="0"/>
            </a:endParaRPr>
          </a:p>
          <a:p>
            <a:pPr lvl="1" defTabSz="914400">
              <a:spcBef>
                <a:spcPts val="800"/>
              </a:spcBef>
              <a:buClr>
                <a:srgbClr val="800080"/>
              </a:buClr>
              <a:buSzPct val="70000"/>
              <a:buFont typeface="Arial" panose="020B0604020202020204" pitchFamily="34" charset="0"/>
              <a:buChar char="-"/>
            </a:pPr>
            <a:r>
              <a:rPr lang="vi-VN" altLang="vi-VN" sz="2000">
                <a:solidFill>
                  <a:srgbClr val="333399"/>
                </a:solidFill>
                <a:cs typeface="Arial" panose="020B0604020202020204" pitchFamily="34" charset="0"/>
                <a:sym typeface="Arial" panose="020B0604020202020204" pitchFamily="34" charset="0"/>
              </a:rPr>
              <a:t>Dữ liệu kiểm thử chấp nhận, prototype</a:t>
            </a:r>
          </a:p>
          <a:p>
            <a:pPr lvl="1" defTabSz="914400">
              <a:spcBef>
                <a:spcPts val="800"/>
              </a:spcBef>
              <a:buClr>
                <a:srgbClr val="800080"/>
              </a:buClr>
              <a:buSzPct val="70000"/>
              <a:buFont typeface="Arial" panose="020B0604020202020204" pitchFamily="34" charset="0"/>
              <a:buChar char="-"/>
            </a:pPr>
            <a:r>
              <a:rPr lang="vi-VN" altLang="vi-VN" sz="2000">
                <a:solidFill>
                  <a:srgbClr val="333399"/>
                </a:solidFill>
                <a:cs typeface="Arial" panose="020B0604020202020204" pitchFamily="34" charset="0"/>
                <a:sym typeface="Arial" panose="020B0604020202020204" pitchFamily="34" charset="0"/>
              </a:rPr>
              <a:t>Kế hoạch phát triển</a:t>
            </a:r>
          </a:p>
          <a:p>
            <a:pPr lvl="1" defTabSz="914400">
              <a:spcBef>
                <a:spcPts val="800"/>
              </a:spcBef>
              <a:buClr>
                <a:srgbClr val="800080"/>
              </a:buClr>
              <a:buSzPct val="70000"/>
              <a:buFont typeface="Arial" panose="020B0604020202020204" pitchFamily="34" charset="0"/>
              <a:buChar char="-"/>
            </a:pPr>
            <a:r>
              <a:rPr lang="vi-VN" altLang="vi-VN" sz="2000">
                <a:solidFill>
                  <a:srgbClr val="333399"/>
                </a:solidFill>
                <a:cs typeface="Arial" panose="020B0604020202020204" pitchFamily="34" charset="0"/>
                <a:sym typeface="Arial" panose="020B0604020202020204" pitchFamily="34" charset="0"/>
              </a:rPr>
              <a:t>K</a:t>
            </a:r>
            <a:r>
              <a:rPr lang="en-US" altLang="vi-VN" sz="2000">
                <a:solidFill>
                  <a:srgbClr val="333399"/>
                </a:solidFill>
                <a:cs typeface="Arial" panose="020B0604020202020204" pitchFamily="34" charset="0"/>
                <a:sym typeface="Arial" panose="020B0604020202020204" pitchFamily="34" charset="0"/>
              </a:rPr>
              <a:t>ý</a:t>
            </a:r>
            <a:r>
              <a:rPr lang="vi-VN" altLang="vi-VN" sz="2000">
                <a:solidFill>
                  <a:srgbClr val="333399"/>
                </a:solidFill>
                <a:cs typeface="Arial" panose="020B0604020202020204" pitchFamily="34" charset="0"/>
                <a:sym typeface="Arial" panose="020B0604020202020204" pitchFamily="34" charset="0"/>
              </a:rPr>
              <a:t> kết dự án</a:t>
            </a:r>
          </a:p>
          <a:p>
            <a:pPr defTabSz="914400">
              <a:spcBef>
                <a:spcPts val="1100"/>
              </a:spcBef>
              <a:buClr>
                <a:srgbClr val="800080"/>
              </a:buClr>
              <a:buSzPct val="70000"/>
              <a:buFont typeface="Courier New" panose="02070309020205020404" pitchFamily="49" charset="0"/>
              <a:buChar char=""/>
            </a:pPr>
            <a:r>
              <a:rPr lang="vi-VN" altLang="vi-VN" sz="2300">
                <a:solidFill>
                  <a:srgbClr val="342170"/>
                </a:solidFill>
                <a:cs typeface="Arial" panose="020B0604020202020204" pitchFamily="34" charset="0"/>
                <a:sym typeface="Arial" panose="020B0604020202020204" pitchFamily="34" charset="0"/>
              </a:rPr>
              <a:t>Sự hoàn thành của giai đoạn </a:t>
            </a:r>
            <a:r>
              <a:rPr lang="vi-VN" altLang="vi-VN" sz="2300">
                <a:solidFill>
                  <a:srgbClr val="00B050"/>
                </a:solidFill>
                <a:cs typeface="Arial" panose="020B0604020202020204" pitchFamily="34" charset="0"/>
                <a:sym typeface="Arial" panose="020B0604020202020204" pitchFamily="34" charset="0"/>
              </a:rPr>
              <a:t>ước lượng yêu cầu</a:t>
            </a:r>
          </a:p>
          <a:p>
            <a:pPr lvl="1" defTabSz="914400">
              <a:spcBef>
                <a:spcPts val="900"/>
              </a:spcBef>
              <a:buClr>
                <a:srgbClr val="800080"/>
              </a:buClr>
              <a:buSzPct val="70000"/>
              <a:buFont typeface="Arial" panose="020B0604020202020204" pitchFamily="34" charset="0"/>
              <a:buChar char="-"/>
            </a:pPr>
            <a:r>
              <a:rPr lang="en-US" altLang="vi-VN" sz="2000">
                <a:solidFill>
                  <a:srgbClr val="333399"/>
                </a:solidFill>
                <a:cs typeface="Arial" panose="020B0604020202020204" pitchFamily="34" charset="0"/>
                <a:sym typeface="Arial" panose="020B0604020202020204" pitchFamily="34" charset="0"/>
              </a:rPr>
              <a:t>Gần hơn</a:t>
            </a:r>
            <a:r>
              <a:rPr lang="vi-VN" altLang="vi-VN" sz="2000">
                <a:solidFill>
                  <a:srgbClr val="333399"/>
                </a:solidFill>
                <a:cs typeface="Arial" panose="020B0604020202020204" pitchFamily="34" charset="0"/>
                <a:sym typeface="Arial" panose="020B0604020202020204" pitchFamily="34" charset="0"/>
              </a:rPr>
              <a:t>, nhiều phân tích </a:t>
            </a:r>
            <a:r>
              <a:rPr lang="en-US" altLang="vi-VN" sz="2000">
                <a:solidFill>
                  <a:srgbClr val="333399"/>
                </a:solidFill>
                <a:cs typeface="Arial" panose="020B0604020202020204" pitchFamily="34" charset="0"/>
                <a:sym typeface="Arial" panose="020B0604020202020204" pitchFamily="34" charset="0"/>
              </a:rPr>
              <a:t>chính xác hơn</a:t>
            </a:r>
            <a:endParaRPr lang="vi-VN" altLang="vi-VN" sz="2000">
              <a:solidFill>
                <a:srgbClr val="333399"/>
              </a:solidFill>
              <a:cs typeface="Arial" panose="020B0604020202020204" pitchFamily="34" charset="0"/>
              <a:sym typeface="Arial" panose="020B0604020202020204" pitchFamily="34" charset="0"/>
            </a:endParaRPr>
          </a:p>
          <a:p>
            <a:pPr lvl="1" defTabSz="914400">
              <a:spcBef>
                <a:spcPts val="800"/>
              </a:spcBef>
              <a:buClr>
                <a:srgbClr val="800080"/>
              </a:buClr>
              <a:buSzPct val="70000"/>
              <a:buFont typeface="Arial" panose="020B0604020202020204" pitchFamily="34" charset="0"/>
              <a:buChar char="-"/>
            </a:pPr>
            <a:r>
              <a:rPr lang="en-US" altLang="vi-VN" sz="2000">
                <a:solidFill>
                  <a:srgbClr val="333399"/>
                </a:solidFill>
                <a:cs typeface="Arial" panose="020B0604020202020204" pitchFamily="34" charset="0"/>
                <a:sym typeface="Arial" panose="020B0604020202020204" pitchFamily="34" charset="0"/>
              </a:rPr>
              <a:t>Cùng với nhiều </a:t>
            </a:r>
            <a:r>
              <a:rPr lang="vi-VN" altLang="vi-VN" sz="2000">
                <a:solidFill>
                  <a:srgbClr val="333399"/>
                </a:solidFill>
                <a:cs typeface="Arial" panose="020B0604020202020204" pitchFamily="34" charset="0"/>
                <a:sym typeface="Arial" panose="020B0604020202020204" pitchFamily="34" charset="0"/>
              </a:rPr>
              <a:t>lựa chọn </a:t>
            </a:r>
            <a:r>
              <a:rPr lang="en-US" altLang="vi-VN" sz="2000">
                <a:solidFill>
                  <a:srgbClr val="333399"/>
                </a:solidFill>
                <a:cs typeface="Arial" panose="020B0604020202020204" pitchFamily="34" charset="0"/>
                <a:sym typeface="Arial" panose="020B0604020202020204" pitchFamily="34" charset="0"/>
              </a:rPr>
              <a:t>đ</a:t>
            </a:r>
            <a:r>
              <a:rPr lang="vi-VN" altLang="vi-VN" sz="2000">
                <a:solidFill>
                  <a:srgbClr val="333399"/>
                </a:solidFill>
                <a:cs typeface="Arial" panose="020B0604020202020204" pitchFamily="34" charset="0"/>
                <a:sym typeface="Arial" panose="020B0604020202020204" pitchFamily="34" charset="0"/>
              </a:rPr>
              <a:t>ược chọn</a:t>
            </a:r>
          </a:p>
          <a:p>
            <a:pPr lvl="1" defTabSz="914400">
              <a:spcBef>
                <a:spcPts val="800"/>
              </a:spcBef>
              <a:buClr>
                <a:srgbClr val="800080"/>
              </a:buClr>
              <a:buSzPct val="70000"/>
              <a:buFont typeface="Arial" panose="020B0604020202020204" pitchFamily="34" charset="0"/>
              <a:buChar char="-"/>
            </a:pPr>
            <a:r>
              <a:rPr lang="en-US" altLang="vi-VN" sz="2000">
                <a:solidFill>
                  <a:srgbClr val="333399"/>
                </a:solidFill>
                <a:cs typeface="Arial" panose="020B0604020202020204" pitchFamily="34" charset="0"/>
                <a:sym typeface="Arial" panose="020B0604020202020204" pitchFamily="34" charset="0"/>
              </a:rPr>
              <a:t>Nhiều </a:t>
            </a:r>
            <a:r>
              <a:rPr lang="vi-VN" altLang="vi-VN" sz="2000">
                <a:solidFill>
                  <a:srgbClr val="333399"/>
                </a:solidFill>
                <a:cs typeface="Arial" panose="020B0604020202020204" pitchFamily="34" charset="0"/>
                <a:sym typeface="Arial" panose="020B0604020202020204" pitchFamily="34" charset="0"/>
              </a:rPr>
              <a:t>đặc tả </a:t>
            </a:r>
            <a:r>
              <a:rPr lang="en-US" altLang="vi-VN" sz="2000">
                <a:solidFill>
                  <a:srgbClr val="333399"/>
                </a:solidFill>
                <a:cs typeface="Arial" panose="020B0604020202020204" pitchFamily="34" charset="0"/>
                <a:sym typeface="Arial" panose="020B0604020202020204" pitchFamily="34" charset="0"/>
              </a:rPr>
              <a:t>được </a:t>
            </a:r>
            <a:r>
              <a:rPr lang="vi-VN" altLang="vi-VN" sz="2000">
                <a:solidFill>
                  <a:srgbClr val="333399"/>
                </a:solidFill>
                <a:cs typeface="Arial" panose="020B0604020202020204" pitchFamily="34" charset="0"/>
                <a:sym typeface="Arial" panose="020B0604020202020204" pitchFamily="34" charset="0"/>
              </a:rPr>
              <a:t>chi tiết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BA4B126-E98B-494C-A084-C9D61C2BE26F}"/>
                  </a:ext>
                </a:extLst>
              </p14:cNvPr>
              <p14:cNvContentPartPr/>
              <p14:nvPr/>
            </p14:nvContentPartPr>
            <p14:xfrm>
              <a:off x="2676600" y="1865160"/>
              <a:ext cx="8675640" cy="4242600"/>
            </p14:xfrm>
          </p:contentPart>
        </mc:Choice>
        <mc:Fallback>
          <p:pic>
            <p:nvPicPr>
              <p:cNvPr id="2" name="Ink 1">
                <a:extLst>
                  <a:ext uri="{FF2B5EF4-FFF2-40B4-BE49-F238E27FC236}">
                    <a16:creationId xmlns:a16="http://schemas.microsoft.com/office/drawing/2014/main" id="{FBA4B126-E98B-494C-A084-C9D61C2BE26F}"/>
                  </a:ext>
                </a:extLst>
              </p:cNvPr>
              <p:cNvPicPr/>
              <p:nvPr/>
            </p:nvPicPr>
            <p:blipFill>
              <a:blip r:embed="rId4"/>
              <a:stretch>
                <a:fillRect/>
              </a:stretch>
            </p:blipFill>
            <p:spPr>
              <a:xfrm>
                <a:off x="2667240" y="1855800"/>
                <a:ext cx="8694360" cy="426132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215">
            <a:extLst>
              <a:ext uri="{FF2B5EF4-FFF2-40B4-BE49-F238E27FC236}">
                <a16:creationId xmlns:a16="http://schemas.microsoft.com/office/drawing/2014/main" id="{BD83B59A-731D-4D1E-9966-17557E359188}"/>
              </a:ext>
            </a:extLst>
          </p:cNvPr>
          <p:cNvSpPr txBox="1">
            <a:spLocks noGrp="1"/>
          </p:cNvSpPr>
          <p:nvPr>
            <p:ph type="title"/>
          </p:nvPr>
        </p:nvSpPr>
        <p:spPr>
          <a:xfrm>
            <a:off x="3141661" y="777303"/>
            <a:ext cx="8368467" cy="347662"/>
          </a:xfrm>
        </p:spPr>
        <p:txBody>
          <a:bodyPr vert="horz" lIns="0" tIns="0" rIns="0" bIns="0" rtlCol="0" anchor="t">
            <a:noAutofit/>
          </a:bodyPr>
          <a:lstStyle/>
          <a:p>
            <a:pPr marL="12700">
              <a:buSzPct val="25000"/>
            </a:pPr>
            <a:r>
              <a:rPr lang="vi-VN" altLang="vi-VN" sz="3200">
                <a:latin typeface="Comic Sans MS" panose="030F0702030302020204" pitchFamily="66" charset="0"/>
                <a:cs typeface="Arial" panose="020B0604020202020204" pitchFamily="34" charset="0"/>
                <a:sym typeface="Comic Sans MS" panose="030F0702030302020204" pitchFamily="66" charset="0"/>
              </a:rPr>
              <a:t>Đảm bảo chất lượng yêu cầu: </a:t>
            </a:r>
            <a:r>
              <a:rPr lang="en-US" altLang="vi-VN" sz="3200">
                <a:latin typeface="Comic Sans MS" panose="030F0702030302020204" pitchFamily="66" charset="0"/>
                <a:cs typeface="Arial" panose="020B0604020202020204" pitchFamily="34" charset="0"/>
                <a:sym typeface="Comic Sans MS" panose="030F0702030302020204" pitchFamily="66" charset="0"/>
              </a:rPr>
              <a:t>Nội dung</a:t>
            </a:r>
            <a:endParaRPr lang="vi-VN" altLang="vi-VN" sz="3200">
              <a:latin typeface="Comic Sans MS" panose="030F0702030302020204" pitchFamily="66" charset="0"/>
              <a:cs typeface="Arial" panose="020B0604020202020204" pitchFamily="34" charset="0"/>
              <a:sym typeface="Comic Sans MS" panose="030F0702030302020204" pitchFamily="66" charset="0"/>
            </a:endParaRPr>
          </a:p>
        </p:txBody>
      </p:sp>
      <p:sp>
        <p:nvSpPr>
          <p:cNvPr id="31747" name="Shape 216">
            <a:extLst>
              <a:ext uri="{FF2B5EF4-FFF2-40B4-BE49-F238E27FC236}">
                <a16:creationId xmlns:a16="http://schemas.microsoft.com/office/drawing/2014/main" id="{1EB681FE-4CBA-45EB-8A1A-06B8AE3F350E}"/>
              </a:ext>
            </a:extLst>
          </p:cNvPr>
          <p:cNvSpPr txBox="1">
            <a:spLocks noChangeArrowheads="1"/>
          </p:cNvSpPr>
          <p:nvPr/>
        </p:nvSpPr>
        <p:spPr bwMode="auto">
          <a:xfrm>
            <a:off x="2785269" y="1417621"/>
            <a:ext cx="8196958" cy="478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622300" indent="-23495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355600" indent="-342900" defTabSz="914400">
              <a:buClr>
                <a:srgbClr val="800080"/>
              </a:buClr>
              <a:buSzPct val="67000"/>
              <a:buFont typeface="Wingdings 2" panose="05020102010507070707" pitchFamily="18" charset="2"/>
              <a:buChar char=""/>
            </a:pPr>
            <a:r>
              <a:rPr lang="vi-VN" altLang="vi-VN" sz="2000">
                <a:solidFill>
                  <a:srgbClr val="34216E"/>
                </a:solidFill>
                <a:latin typeface="Comic Sans MS" panose="030F0702030302020204" pitchFamily="66" charset="0"/>
                <a:sym typeface="Comic Sans MS" panose="030F0702030302020204" pitchFamily="66" charset="0"/>
              </a:rPr>
              <a:t>Sự kiểm duyệt và </a:t>
            </a:r>
            <a:r>
              <a:rPr lang="en-US" altLang="vi-VN" sz="2000">
                <a:solidFill>
                  <a:srgbClr val="34216E"/>
                </a:solidFill>
                <a:latin typeface="Comic Sans MS" panose="030F0702030302020204" pitchFamily="66" charset="0"/>
                <a:sym typeface="Comic Sans MS" panose="030F0702030302020204" pitchFamily="66" charset="0"/>
              </a:rPr>
              <a:t>phản biện</a:t>
            </a:r>
            <a:r>
              <a:rPr lang="vi-VN" altLang="vi-VN" sz="2000">
                <a:solidFill>
                  <a:srgbClr val="34216E"/>
                </a:solidFill>
                <a:latin typeface="Comic Sans MS" panose="030F0702030302020204" pitchFamily="66" charset="0"/>
                <a:sym typeface="Comic Sans MS" panose="030F0702030302020204" pitchFamily="66" charset="0"/>
              </a:rPr>
              <a:t> yêu cầu</a:t>
            </a:r>
          </a:p>
          <a:p>
            <a:pPr lvl="1" defTabSz="914400">
              <a:spcBef>
                <a:spcPts val="5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Quá trình kiểm duyệt những yêu cầu</a:t>
            </a:r>
          </a:p>
          <a:p>
            <a:pPr lvl="1" defTabSz="914400">
              <a:spcBef>
                <a:spcPts val="6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Nguyên tắc kiểm duyệt</a:t>
            </a:r>
          </a:p>
          <a:p>
            <a:pPr lvl="1" defTabSz="914400">
              <a:spcBef>
                <a:spcPts val="6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Danh sách kiểm của kiểm duyệt yêu cầu</a:t>
            </a:r>
          </a:p>
          <a:p>
            <a:pPr marL="355600" indent="-342900" defTabSz="914400">
              <a:spcBef>
                <a:spcPts val="1100"/>
              </a:spcBef>
              <a:buClr>
                <a:srgbClr val="800080"/>
              </a:buClr>
              <a:buSzPct val="67000"/>
              <a:buFont typeface="Wingdings 2" panose="05020102010507070707" pitchFamily="18" charset="2"/>
              <a:buChar char=""/>
            </a:pPr>
            <a:r>
              <a:rPr lang="vi-VN" altLang="vi-VN" sz="2000">
                <a:solidFill>
                  <a:srgbClr val="34216E"/>
                </a:solidFill>
                <a:sym typeface="Comic Sans MS" panose="030F0702030302020204" pitchFamily="66" charset="0"/>
              </a:rPr>
              <a:t>Truy vấn trên một cơ sở dữ liệu đặc tả</a:t>
            </a:r>
          </a:p>
          <a:p>
            <a:pPr marL="355600" indent="-342900" defTabSz="914400">
              <a:spcBef>
                <a:spcPts val="1300"/>
              </a:spcBef>
              <a:buClr>
                <a:srgbClr val="800080"/>
              </a:buClr>
              <a:buSzPct val="67000"/>
              <a:buFont typeface="Wingdings 2" panose="05020102010507070707" pitchFamily="18" charset="2"/>
              <a:buChar char=""/>
            </a:pPr>
            <a:r>
              <a:rPr lang="vi-VN" altLang="vi-VN" sz="2000">
                <a:solidFill>
                  <a:srgbClr val="34216E"/>
                </a:solidFill>
                <a:sym typeface="Comic Sans MS" panose="030F0702030302020204" pitchFamily="66" charset="0"/>
              </a:rPr>
              <a:t>Thẩm định yêu cầu bằng đặc tả sinh động</a:t>
            </a:r>
            <a:r>
              <a:rPr lang="en-US" altLang="vi-VN" sz="2000">
                <a:solidFill>
                  <a:srgbClr val="34216E"/>
                </a:solidFill>
                <a:latin typeface="Comic Sans MS" panose="030F0702030302020204" pitchFamily="66" charset="0"/>
                <a:sym typeface="Comic Sans MS" panose="030F0702030302020204" pitchFamily="66" charset="0"/>
              </a:rPr>
              <a:t> </a:t>
            </a:r>
            <a:r>
              <a:rPr lang="vi-VN" altLang="vi-VN" sz="2000">
                <a:solidFill>
                  <a:srgbClr val="34216E"/>
                </a:solidFill>
                <a:sym typeface="Comic Sans MS" panose="030F0702030302020204" pitchFamily="66" charset="0"/>
              </a:rPr>
              <a:t>(specification animation)</a:t>
            </a:r>
          </a:p>
          <a:p>
            <a:pPr marL="355600" indent="-342900" defTabSz="914400">
              <a:spcBef>
                <a:spcPts val="1200"/>
              </a:spcBef>
              <a:buClr>
                <a:srgbClr val="800080"/>
              </a:buClr>
              <a:buSzPct val="67000"/>
              <a:buFont typeface="Wingdings 2" panose="05020102010507070707" pitchFamily="18" charset="2"/>
              <a:buChar char=""/>
            </a:pPr>
            <a:r>
              <a:rPr lang="vi-VN" altLang="vi-VN" sz="2000">
                <a:solidFill>
                  <a:srgbClr val="34216E"/>
                </a:solidFill>
                <a:sym typeface="Comic Sans MS" panose="030F0702030302020204" pitchFamily="66" charset="0"/>
              </a:rPr>
              <a:t>Kiểm tra hình thức</a:t>
            </a:r>
          </a:p>
          <a:p>
            <a:pPr lvl="1" defTabSz="914400">
              <a:spcBef>
                <a:spcPts val="5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Kiểm tra ngôn ngữ</a:t>
            </a:r>
          </a:p>
          <a:p>
            <a:pPr lvl="1" defTabSz="914400">
              <a:spcBef>
                <a:spcPts val="4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Tính nhất quán chuyên môn và những sự kiểm tra hoàn thành</a:t>
            </a:r>
          </a:p>
          <a:p>
            <a:pPr lvl="1" defTabSz="914400">
              <a:spcBef>
                <a:spcPts val="6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Kiểm tra mô hình</a:t>
            </a:r>
          </a:p>
          <a:p>
            <a:pPr lvl="1" defTabSz="914400">
              <a:spcBef>
                <a:spcPts val="7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Chứng minh định lí</a:t>
            </a:r>
          </a:p>
        </p:txBody>
      </p:sp>
      <p:sp>
        <p:nvSpPr>
          <p:cNvPr id="217" name="Shape 217">
            <a:extLst>
              <a:ext uri="{FF2B5EF4-FFF2-40B4-BE49-F238E27FC236}">
                <a16:creationId xmlns:a16="http://schemas.microsoft.com/office/drawing/2014/main" id="{8BC9DE1D-951D-4881-B25D-BD19CC1FB217}"/>
              </a:ext>
            </a:extLst>
          </p:cNvPr>
          <p:cNvSpPr/>
          <p:nvPr/>
        </p:nvSpPr>
        <p:spPr>
          <a:xfrm>
            <a:off x="2267557" y="655065"/>
            <a:ext cx="752475" cy="592138"/>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1749" name="Shape 218">
            <a:extLst>
              <a:ext uri="{FF2B5EF4-FFF2-40B4-BE49-F238E27FC236}">
                <a16:creationId xmlns:a16="http://schemas.microsoft.com/office/drawing/2014/main" id="{AE83B622-00A8-4AB1-B8B9-CC656E837950}"/>
              </a:ext>
            </a:extLst>
          </p:cNvPr>
          <p:cNvSpPr>
            <a:spLocks noGrp="1"/>
          </p:cNvSpPr>
          <p:nvPr>
            <p:ph type="sldNum" sz="quarter" idx="12"/>
          </p:nvPr>
        </p:nvSpPr>
        <p:spPr>
          <a:xfrm>
            <a:off x="9936164" y="5543551"/>
            <a:ext cx="185737" cy="1238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600B464B-9E31-4A1F-ACFF-E6C7C35ABB6D}" type="slidenum">
              <a:rPr lang="vi-VN" altLang="vi-VN">
                <a:solidFill>
                  <a:srgbClr val="800080"/>
                </a:solidFill>
                <a:latin typeface="Times New Roman" panose="02020603050405020304" pitchFamily="18" charset="0"/>
                <a:cs typeface="Times New Roman" panose="02020603050405020304" pitchFamily="18" charset="0"/>
              </a:rPr>
              <a:pPr/>
              <a:t>6</a:t>
            </a:fld>
            <a:endParaRPr lang="vi-VN" altLang="vi-VN">
              <a:solidFill>
                <a:srgbClr val="80008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0552358-11BE-4D27-A76D-80951B013DB9}"/>
                  </a:ext>
                </a:extLst>
              </p14:cNvPr>
              <p14:cNvContentPartPr/>
              <p14:nvPr/>
            </p14:nvContentPartPr>
            <p14:xfrm>
              <a:off x="2735640" y="1462680"/>
              <a:ext cx="7862760" cy="4006080"/>
            </p14:xfrm>
          </p:contentPart>
        </mc:Choice>
        <mc:Fallback>
          <p:pic>
            <p:nvPicPr>
              <p:cNvPr id="2" name="Ink 1">
                <a:extLst>
                  <a:ext uri="{FF2B5EF4-FFF2-40B4-BE49-F238E27FC236}">
                    <a16:creationId xmlns:a16="http://schemas.microsoft.com/office/drawing/2014/main" id="{B0552358-11BE-4D27-A76D-80951B013DB9}"/>
                  </a:ext>
                </a:extLst>
              </p:cNvPr>
              <p:cNvPicPr/>
              <p:nvPr/>
            </p:nvPicPr>
            <p:blipFill>
              <a:blip r:embed="rId5"/>
              <a:stretch>
                <a:fillRect/>
              </a:stretch>
            </p:blipFill>
            <p:spPr>
              <a:xfrm>
                <a:off x="2726280" y="1453320"/>
                <a:ext cx="7881480" cy="40248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hape 224">
            <a:extLst>
              <a:ext uri="{FF2B5EF4-FFF2-40B4-BE49-F238E27FC236}">
                <a16:creationId xmlns:a16="http://schemas.microsoft.com/office/drawing/2014/main" id="{C576E214-B9FF-4BE9-8BB6-CE96D86D34EC}"/>
              </a:ext>
            </a:extLst>
          </p:cNvPr>
          <p:cNvSpPr txBox="1">
            <a:spLocks noGrp="1"/>
          </p:cNvSpPr>
          <p:nvPr>
            <p:ph type="title"/>
          </p:nvPr>
        </p:nvSpPr>
        <p:spPr>
          <a:xfrm>
            <a:off x="2439989" y="763621"/>
            <a:ext cx="7419975" cy="392112"/>
          </a:xfrm>
        </p:spPr>
        <p:txBody>
          <a:bodyPr vert="horz" lIns="0" tIns="0" rIns="0" bIns="0" rtlCol="0" anchor="t">
            <a:normAutofit fontScale="90000"/>
          </a:bodyPr>
          <a:lstStyle/>
          <a:p>
            <a:pPr marL="12700">
              <a:buSzPct val="25000"/>
            </a:pPr>
            <a:r>
              <a:rPr lang="vi-VN" altLang="vi-VN">
                <a:cs typeface="Arial" panose="020B0604020202020204" pitchFamily="34" charset="0"/>
                <a:sym typeface="Century" panose="02040604050505020304" pitchFamily="18" charset="0"/>
              </a:rPr>
              <a:t>Kiểm duyệt và </a:t>
            </a:r>
            <a:r>
              <a:rPr lang="en-US" altLang="vi-VN">
                <a:cs typeface="Arial" panose="020B0604020202020204" pitchFamily="34" charset="0"/>
                <a:sym typeface="Century" panose="02040604050505020304" pitchFamily="18" charset="0"/>
              </a:rPr>
              <a:t>phản biện</a:t>
            </a:r>
            <a:r>
              <a:rPr lang="vi-VN" altLang="vi-VN">
                <a:cs typeface="Arial" panose="020B0604020202020204" pitchFamily="34" charset="0"/>
                <a:sym typeface="Century" panose="02040604050505020304" pitchFamily="18" charset="0"/>
              </a:rPr>
              <a:t> yêu cầu</a:t>
            </a:r>
          </a:p>
        </p:txBody>
      </p:sp>
      <p:sp>
        <p:nvSpPr>
          <p:cNvPr id="33796" name="Shape 225">
            <a:extLst>
              <a:ext uri="{FF2B5EF4-FFF2-40B4-BE49-F238E27FC236}">
                <a16:creationId xmlns:a16="http://schemas.microsoft.com/office/drawing/2014/main" id="{06A3A191-65C5-4E24-B0A2-6F67AB20C5CD}"/>
              </a:ext>
            </a:extLst>
          </p:cNvPr>
          <p:cNvSpPr>
            <a:spLocks noGrp="1"/>
          </p:cNvSpPr>
          <p:nvPr>
            <p:ph type="sldNum" sz="quarter" idx="12"/>
          </p:nvPr>
        </p:nvSpPr>
        <p:spPr>
          <a:xfrm>
            <a:off x="10897698" y="5651663"/>
            <a:ext cx="367333" cy="2162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D7ECFA3D-32EA-4E52-8157-518E6B32B5FB}" type="slidenum">
              <a:rPr lang="vi-VN" altLang="vi-VN">
                <a:solidFill>
                  <a:srgbClr val="800080"/>
                </a:solidFill>
                <a:latin typeface="Times New Roman" panose="02020603050405020304" pitchFamily="18" charset="0"/>
                <a:cs typeface="Times New Roman" panose="02020603050405020304" pitchFamily="18" charset="0"/>
              </a:rPr>
              <a:pPr/>
              <a:t>7</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33797" name="Shape 226">
            <a:extLst>
              <a:ext uri="{FF2B5EF4-FFF2-40B4-BE49-F238E27FC236}">
                <a16:creationId xmlns:a16="http://schemas.microsoft.com/office/drawing/2014/main" id="{4FC7B139-00D2-4925-9EA3-BCA1412E0A92}"/>
              </a:ext>
            </a:extLst>
          </p:cNvPr>
          <p:cNvSpPr txBox="1">
            <a:spLocks noChangeArrowheads="1"/>
          </p:cNvSpPr>
          <p:nvPr/>
        </p:nvSpPr>
        <p:spPr bwMode="auto">
          <a:xfrm>
            <a:off x="2439989" y="1621409"/>
            <a:ext cx="8759054" cy="4472970"/>
          </a:xfrm>
          <a:prstGeom prst="rect">
            <a:avLst/>
          </a:prstGeom>
        </p:spPr>
        <p:txBody>
          <a:bodyPr vert="horz" lIns="0" tIns="0" rIns="0" bIns="0" rtlCol="0" anchor="t">
            <a:normAutofit fontScale="67500" lnSpcReduction="20000"/>
          </a:bodyPr>
          <a:lstStyle>
            <a:lvl1pPr marL="12700">
              <a:spcBef>
                <a:spcPct val="0"/>
              </a:spcBef>
              <a:buSzPct val="25000"/>
              <a:buNone/>
              <a:defRPr sz="3600">
                <a:solidFill>
                  <a:schemeClr val="tx1">
                    <a:lumMod val="85000"/>
                    <a:lumOff val="15000"/>
                  </a:schemeClr>
                </a:solidFill>
                <a:latin typeface="Comic Sans MS" panose="030F0702030302020204" pitchFamily="66" charset="0"/>
                <a:ea typeface="+mj-ea"/>
                <a:cs typeface="Arial" panose="020B060402020202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355600" indent="-342900" defTabSz="914400">
              <a:buClr>
                <a:srgbClr val="800080"/>
              </a:buClr>
              <a:buSzPct val="67000"/>
              <a:buFont typeface="Wingdings 2" panose="05020102010507070707" pitchFamily="18" charset="2"/>
              <a:buChar char=""/>
            </a:pPr>
            <a:r>
              <a:rPr lang="vi-VN" altLang="vi-VN" sz="3800">
                <a:solidFill>
                  <a:srgbClr val="34216E"/>
                </a:solidFill>
                <a:ea typeface="+mn-ea"/>
                <a:sym typeface="Arial" panose="020B0604020202020204" pitchFamily="34" charset="0"/>
              </a:rPr>
              <a:t>Ý tưởng đơn giản</a:t>
            </a:r>
            <a:endParaRPr lang="en-US" altLang="vi-VN" sz="3800">
              <a:solidFill>
                <a:srgbClr val="34216E"/>
              </a:solidFill>
              <a:ea typeface="+mn-ea"/>
              <a:sym typeface="Arial" panose="020B0604020202020204" pitchFamily="34" charset="0"/>
            </a:endParaRPr>
          </a:p>
          <a:p>
            <a:pPr marL="622300" lvl="1" indent="-234950" defTabSz="914400">
              <a:spcBef>
                <a:spcPts val="600"/>
              </a:spcBef>
              <a:buClr>
                <a:srgbClr val="800080"/>
              </a:buClr>
              <a:buSzPct val="100000"/>
              <a:buFont typeface="Comic Sans MS" panose="030F0702030302020204" pitchFamily="66" charset="0"/>
              <a:buChar char="–"/>
            </a:pPr>
            <a:r>
              <a:rPr lang="vi-VN" altLang="vi-VN" sz="3400">
                <a:solidFill>
                  <a:srgbClr val="009999"/>
                </a:solidFill>
                <a:sym typeface="Arial" panose="020B0604020202020204" pitchFamily="34" charset="0"/>
              </a:rPr>
              <a:t>Hỏi những người được chọn để kiểm duyệt tài liệu yêu cầu một cách cá nhân</a:t>
            </a:r>
            <a:endParaRPr lang="vi-VN" altLang="vi-VN">
              <a:solidFill>
                <a:srgbClr val="00B050"/>
              </a:solidFill>
              <a:sym typeface="Arial" panose="020B0604020202020204" pitchFamily="34" charset="0"/>
            </a:endParaRPr>
          </a:p>
          <a:p>
            <a:pPr marL="622300" lvl="1" indent="-234950" defTabSz="914400">
              <a:spcBef>
                <a:spcPts val="600"/>
              </a:spcBef>
              <a:buClr>
                <a:srgbClr val="800080"/>
              </a:buClr>
              <a:buSzPct val="100000"/>
              <a:buFont typeface="Comic Sans MS" panose="030F0702030302020204" pitchFamily="66" charset="0"/>
              <a:buChar char="–"/>
            </a:pPr>
            <a:r>
              <a:rPr lang="en-US" altLang="vi-VN" sz="3400">
                <a:solidFill>
                  <a:srgbClr val="009999"/>
                </a:solidFill>
                <a:sym typeface="Arial" panose="020B0604020202020204" pitchFamily="34" charset="0"/>
              </a:rPr>
              <a:t>G</a:t>
            </a:r>
            <a:r>
              <a:rPr lang="vi-VN" altLang="vi-VN" sz="3400">
                <a:solidFill>
                  <a:srgbClr val="009999"/>
                </a:solidFill>
                <a:sym typeface="Arial" panose="020B0604020202020204" pitchFamily="34" charset="0"/>
              </a:rPr>
              <a:t>ặp gỡ để đạt được sự đồng ý trên danh sách của những vấn đề được sửa</a:t>
            </a:r>
            <a:endParaRPr lang="en-US" altLang="vi-VN" sz="3400">
              <a:solidFill>
                <a:srgbClr val="009999"/>
              </a:solidFill>
              <a:sym typeface="Arial" panose="020B0604020202020204" pitchFamily="34" charset="0"/>
            </a:endParaRPr>
          </a:p>
          <a:p>
            <a:pPr marL="857250"/>
            <a:endParaRPr lang="vi-VN" altLang="vi-VN">
              <a:sym typeface="Arial" panose="020B0604020202020204" pitchFamily="34" charset="0"/>
            </a:endParaRPr>
          </a:p>
          <a:p>
            <a:pPr marL="355600" indent="-342900" defTabSz="914400">
              <a:buClr>
                <a:srgbClr val="800080"/>
              </a:buClr>
              <a:buSzPct val="67000"/>
              <a:buFont typeface="Wingdings 2" panose="05020102010507070707" pitchFamily="18" charset="2"/>
              <a:buChar char=""/>
            </a:pPr>
            <a:r>
              <a:rPr lang="vi-VN" altLang="vi-VN" sz="3800">
                <a:solidFill>
                  <a:srgbClr val="34216E"/>
                </a:solidFill>
                <a:ea typeface="+mn-ea"/>
                <a:sym typeface="Arial" panose="020B0604020202020204" pitchFamily="34" charset="0"/>
              </a:rPr>
              <a:t>Những hình thái khác nhau</a:t>
            </a:r>
          </a:p>
          <a:p>
            <a:pPr marL="622300" lvl="1" indent="-234950" defTabSz="914400">
              <a:spcBef>
                <a:spcPts val="600"/>
              </a:spcBef>
              <a:buClr>
                <a:srgbClr val="800080"/>
              </a:buClr>
              <a:buSzPct val="100000"/>
              <a:buFont typeface="Comic Sans MS" panose="030F0702030302020204" pitchFamily="66" charset="0"/>
              <a:buChar char="–"/>
            </a:pPr>
            <a:r>
              <a:rPr lang="vi-VN" altLang="vi-VN" sz="3400">
                <a:solidFill>
                  <a:srgbClr val="009999"/>
                </a:solidFill>
                <a:sym typeface="Arial" panose="020B0604020202020204" pitchFamily="34" charset="0"/>
              </a:rPr>
              <a:t>Cái nhìn tổng quan</a:t>
            </a:r>
            <a:r>
              <a:rPr lang="en-US" altLang="vi-VN" sz="3400">
                <a:solidFill>
                  <a:srgbClr val="009999"/>
                </a:solidFill>
                <a:sym typeface="Arial" panose="020B0604020202020204" pitchFamily="34" charset="0"/>
              </a:rPr>
              <a:t> </a:t>
            </a:r>
            <a:r>
              <a:rPr lang="vi-VN" altLang="vi-VN" sz="3400">
                <a:solidFill>
                  <a:srgbClr val="009999"/>
                </a:solidFill>
                <a:sym typeface="Arial" panose="020B0604020202020204" pitchFamily="34" charset="0"/>
              </a:rPr>
              <a:t>(walkthrough): xem xét nội bộ bởi những thành viên dự án</a:t>
            </a:r>
          </a:p>
          <a:p>
            <a:pPr marL="622300" lvl="1" indent="-234950" defTabSz="914400">
              <a:spcBef>
                <a:spcPts val="600"/>
              </a:spcBef>
              <a:buClr>
                <a:srgbClr val="800080"/>
              </a:buClr>
              <a:buSzPct val="100000"/>
              <a:buFont typeface="Comic Sans MS" panose="030F0702030302020204" pitchFamily="66" charset="0"/>
              <a:buChar char="–"/>
            </a:pPr>
            <a:r>
              <a:rPr lang="en-US" altLang="vi-VN" sz="3400">
                <a:solidFill>
                  <a:srgbClr val="009999"/>
                </a:solidFill>
                <a:sym typeface="Arial" panose="020B0604020202020204" pitchFamily="34" charset="0"/>
              </a:rPr>
              <a:t>Có yếu tố kiến trúc</a:t>
            </a:r>
            <a:r>
              <a:rPr lang="vi-VN" altLang="vi-VN" sz="3400">
                <a:solidFill>
                  <a:srgbClr val="009999"/>
                </a:solidFill>
                <a:sym typeface="Arial" panose="020B0604020202020204" pitchFamily="34" charset="0"/>
              </a:rPr>
              <a:t> hơn: những người phê bình</a:t>
            </a:r>
            <a:r>
              <a:rPr lang="en-US" altLang="vi-VN" sz="3400">
                <a:solidFill>
                  <a:srgbClr val="009999"/>
                </a:solidFill>
                <a:sym typeface="Arial" panose="020B0604020202020204" pitchFamily="34" charset="0"/>
              </a:rPr>
              <a:t> ngoài tổ chức</a:t>
            </a:r>
            <a:r>
              <a:rPr lang="vi-VN" altLang="vi-VN" sz="3400">
                <a:solidFill>
                  <a:srgbClr val="009999"/>
                </a:solidFill>
                <a:sym typeface="Arial" panose="020B0604020202020204" pitchFamily="34" charset="0"/>
              </a:rPr>
              <a:t>, những cuộc </a:t>
            </a:r>
            <a:r>
              <a:rPr lang="en-US" altLang="vi-VN" sz="3400">
                <a:solidFill>
                  <a:srgbClr val="009999"/>
                </a:solidFill>
                <a:sym typeface="Arial" panose="020B0604020202020204" pitchFamily="34" charset="0"/>
              </a:rPr>
              <a:t>họp</a:t>
            </a:r>
            <a:r>
              <a:rPr lang="vi-VN" altLang="vi-VN" sz="3400">
                <a:solidFill>
                  <a:srgbClr val="009999"/>
                </a:solidFill>
                <a:sym typeface="Arial" panose="020B0604020202020204" pitchFamily="34" charset="0"/>
              </a:rPr>
              <a:t> chuẩn bị tốt, báo cáo </a:t>
            </a:r>
            <a:r>
              <a:rPr lang="en-US" altLang="vi-VN" sz="3400">
                <a:solidFill>
                  <a:srgbClr val="009999"/>
                </a:solidFill>
                <a:sym typeface="Arial" panose="020B0604020202020204" pitchFamily="34" charset="0"/>
              </a:rPr>
              <a:t>thanh tra</a:t>
            </a:r>
            <a:r>
              <a:rPr lang="vi-VN" altLang="vi-VN" sz="3400">
                <a:solidFill>
                  <a:srgbClr val="009999"/>
                </a:solidFill>
                <a:sym typeface="Arial" panose="020B0604020202020204" pitchFamily="34" charset="0"/>
              </a:rPr>
              <a:t>, etc...</a:t>
            </a:r>
          </a:p>
          <a:p>
            <a:pPr marL="355600" indent="-342900" defTabSz="914400">
              <a:buClr>
                <a:srgbClr val="800080"/>
              </a:buClr>
              <a:buSzPct val="67000"/>
              <a:buFont typeface="Wingdings 2" panose="05020102010507070707" pitchFamily="18" charset="2"/>
              <a:buChar char=""/>
            </a:pPr>
            <a:r>
              <a:rPr lang="vi-VN" altLang="vi-VN" sz="3800">
                <a:solidFill>
                  <a:srgbClr val="34216E"/>
                </a:solidFill>
                <a:ea typeface="+mn-ea"/>
                <a:sym typeface="Arial" panose="020B0604020202020204" pitchFamily="34" charset="0"/>
              </a:rPr>
              <a:t>Điểm chung rõ ràng của tài nguyên mã lệnh</a:t>
            </a:r>
          </a:p>
          <a:p>
            <a:pPr marL="355600" indent="-342900" defTabSz="914400">
              <a:buClr>
                <a:srgbClr val="800080"/>
              </a:buClr>
              <a:buSzPct val="67000"/>
              <a:buFont typeface="Wingdings 2" panose="05020102010507070707" pitchFamily="18" charset="2"/>
              <a:buChar char=""/>
            </a:pPr>
            <a:r>
              <a:rPr lang="vi-VN" altLang="vi-VN" sz="3800">
                <a:solidFill>
                  <a:srgbClr val="34216E"/>
                </a:solidFill>
                <a:ea typeface="+mn-ea"/>
                <a:sym typeface="Arial" panose="020B0604020202020204" pitchFamily="34" charset="0"/>
              </a:rPr>
              <a:t>Nghiên cứu thực nghiệm cho thấy nó cũng có hiệu quả cho các  yêu cầu</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6A1684A-BCD2-4E39-BE5C-7DA02F4237DB}"/>
                  </a:ext>
                </a:extLst>
              </p14:cNvPr>
              <p14:cNvContentPartPr/>
              <p14:nvPr/>
            </p14:nvContentPartPr>
            <p14:xfrm>
              <a:off x="2702520" y="991080"/>
              <a:ext cx="9354960" cy="4323600"/>
            </p14:xfrm>
          </p:contentPart>
        </mc:Choice>
        <mc:Fallback>
          <p:pic>
            <p:nvPicPr>
              <p:cNvPr id="2" name="Ink 1">
                <a:extLst>
                  <a:ext uri="{FF2B5EF4-FFF2-40B4-BE49-F238E27FC236}">
                    <a16:creationId xmlns:a16="http://schemas.microsoft.com/office/drawing/2014/main" id="{F6A1684A-BCD2-4E39-BE5C-7DA02F4237DB}"/>
                  </a:ext>
                </a:extLst>
              </p:cNvPr>
              <p:cNvPicPr/>
              <p:nvPr/>
            </p:nvPicPr>
            <p:blipFill>
              <a:blip r:embed="rId4"/>
              <a:stretch>
                <a:fillRect/>
              </a:stretch>
            </p:blipFill>
            <p:spPr>
              <a:xfrm>
                <a:off x="2693160" y="981720"/>
                <a:ext cx="9373680" cy="43423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hape 232">
            <a:extLst>
              <a:ext uri="{FF2B5EF4-FFF2-40B4-BE49-F238E27FC236}">
                <a16:creationId xmlns:a16="http://schemas.microsoft.com/office/drawing/2014/main" id="{E23BD796-140F-4970-9561-CB86509837EF}"/>
              </a:ext>
            </a:extLst>
          </p:cNvPr>
          <p:cNvSpPr txBox="1">
            <a:spLocks noGrp="1"/>
          </p:cNvSpPr>
          <p:nvPr>
            <p:ph type="title"/>
          </p:nvPr>
        </p:nvSpPr>
        <p:spPr>
          <a:xfrm>
            <a:off x="2482851" y="655639"/>
            <a:ext cx="8078639" cy="973137"/>
          </a:xfrm>
        </p:spPr>
        <p:txBody>
          <a:bodyPr vert="horz" lIns="0" tIns="0" rIns="0" bIns="0" rtlCol="0" anchor="t">
            <a:noAutofit/>
          </a:bodyPr>
          <a:lstStyle/>
          <a:p>
            <a:pPr marL="12700">
              <a:buSzPct val="25000"/>
            </a:pPr>
            <a:r>
              <a:rPr lang="en-US" sz="2800">
                <a:latin typeface="Comic Sans MS" panose="030F0702030302020204" pitchFamily="66" charset="0"/>
                <a:cs typeface="Arial" panose="020B0604020202020204" pitchFamily="34" charset="0"/>
              </a:rPr>
              <a:t>Q</a:t>
            </a:r>
            <a:r>
              <a:rPr lang="vi-VN" sz="2800">
                <a:cs typeface="Arial" panose="020B0604020202020204" pitchFamily="34" charset="0"/>
              </a:rPr>
              <a:t>uy trình Đảm bảo Chất lượng dựa trên </a:t>
            </a:r>
            <a:r>
              <a:rPr lang="en-US" sz="2800">
                <a:cs typeface="Arial" panose="020B0604020202020204" pitchFamily="34" charset="0"/>
              </a:rPr>
              <a:t>thanh tra</a:t>
            </a:r>
            <a:r>
              <a:rPr lang="vi-VN" sz="2800">
                <a:cs typeface="Arial" panose="020B0604020202020204" pitchFamily="34" charset="0"/>
              </a:rPr>
              <a:t> có cấu trúc</a:t>
            </a:r>
            <a:endParaRPr lang="vi-VN" altLang="vi-VN" sz="2800">
              <a:cs typeface="Arial" panose="020B0604020202020204" pitchFamily="34" charset="0"/>
              <a:sym typeface="Century" panose="02040604050505020304" pitchFamily="18" charset="0"/>
            </a:endParaRPr>
          </a:p>
        </p:txBody>
      </p:sp>
      <p:sp>
        <p:nvSpPr>
          <p:cNvPr id="233" name="Shape 233">
            <a:extLst>
              <a:ext uri="{FF2B5EF4-FFF2-40B4-BE49-F238E27FC236}">
                <a16:creationId xmlns:a16="http://schemas.microsoft.com/office/drawing/2014/main" id="{885C33BF-E4D0-4CCD-ADC3-46A26C7E214E}"/>
              </a:ext>
            </a:extLst>
          </p:cNvPr>
          <p:cNvSpPr/>
          <p:nvPr/>
        </p:nvSpPr>
        <p:spPr>
          <a:xfrm>
            <a:off x="2697163" y="1963739"/>
            <a:ext cx="1257300" cy="511175"/>
          </a:xfrm>
          <a:custGeom>
            <a:avLst/>
            <a:gdLst/>
            <a:ahLst/>
            <a:cxnLst/>
            <a:rect l="0" t="0" r="0" b="0"/>
            <a:pathLst>
              <a:path w="120000" h="120000" extrusionOk="0">
                <a:moveTo>
                  <a:pt x="108479" y="119980"/>
                </a:moveTo>
                <a:lnTo>
                  <a:pt x="11509" y="119980"/>
                </a:lnTo>
                <a:lnTo>
                  <a:pt x="10318" y="119743"/>
                </a:lnTo>
                <a:lnTo>
                  <a:pt x="7011" y="118323"/>
                </a:lnTo>
                <a:lnTo>
                  <a:pt x="2645" y="112407"/>
                </a:lnTo>
                <a:lnTo>
                  <a:pt x="529" y="105544"/>
                </a:lnTo>
                <a:lnTo>
                  <a:pt x="0" y="99392"/>
                </a:lnTo>
                <a:lnTo>
                  <a:pt x="0" y="20588"/>
                </a:lnTo>
                <a:lnTo>
                  <a:pt x="529" y="14435"/>
                </a:lnTo>
                <a:lnTo>
                  <a:pt x="2645" y="7572"/>
                </a:lnTo>
                <a:lnTo>
                  <a:pt x="5953" y="2602"/>
                </a:lnTo>
                <a:lnTo>
                  <a:pt x="9128" y="473"/>
                </a:lnTo>
                <a:lnTo>
                  <a:pt x="11509" y="0"/>
                </a:lnTo>
                <a:lnTo>
                  <a:pt x="108479" y="0"/>
                </a:lnTo>
                <a:lnTo>
                  <a:pt x="109670" y="236"/>
                </a:lnTo>
                <a:lnTo>
                  <a:pt x="110728" y="473"/>
                </a:lnTo>
                <a:lnTo>
                  <a:pt x="111919" y="946"/>
                </a:lnTo>
                <a:lnTo>
                  <a:pt x="112977" y="1656"/>
                </a:lnTo>
                <a:lnTo>
                  <a:pt x="10451" y="1656"/>
                </a:lnTo>
                <a:lnTo>
                  <a:pt x="9392" y="1893"/>
                </a:lnTo>
                <a:lnTo>
                  <a:pt x="5556" y="4732"/>
                </a:lnTo>
                <a:lnTo>
                  <a:pt x="2645" y="9939"/>
                </a:lnTo>
                <a:lnTo>
                  <a:pt x="1058" y="16565"/>
                </a:lnTo>
                <a:lnTo>
                  <a:pt x="926" y="18695"/>
                </a:lnTo>
                <a:lnTo>
                  <a:pt x="926" y="101285"/>
                </a:lnTo>
                <a:lnTo>
                  <a:pt x="2116" y="108384"/>
                </a:lnTo>
                <a:lnTo>
                  <a:pt x="5556" y="115247"/>
                </a:lnTo>
                <a:lnTo>
                  <a:pt x="9260" y="118087"/>
                </a:lnTo>
                <a:lnTo>
                  <a:pt x="10451" y="118323"/>
                </a:lnTo>
                <a:lnTo>
                  <a:pt x="112977" y="118323"/>
                </a:lnTo>
                <a:lnTo>
                  <a:pt x="111919" y="119033"/>
                </a:lnTo>
                <a:lnTo>
                  <a:pt x="110860" y="119506"/>
                </a:lnTo>
                <a:lnTo>
                  <a:pt x="108479" y="119980"/>
                </a:lnTo>
                <a:close/>
              </a:path>
              <a:path w="120000" h="120000" extrusionOk="0">
                <a:moveTo>
                  <a:pt x="112977" y="118323"/>
                </a:moveTo>
                <a:lnTo>
                  <a:pt x="109537" y="118323"/>
                </a:lnTo>
                <a:lnTo>
                  <a:pt x="110596" y="118087"/>
                </a:lnTo>
                <a:lnTo>
                  <a:pt x="111654" y="117613"/>
                </a:lnTo>
                <a:lnTo>
                  <a:pt x="116020" y="112880"/>
                </a:lnTo>
                <a:lnTo>
                  <a:pt x="118269" y="106964"/>
                </a:lnTo>
                <a:lnTo>
                  <a:pt x="119062" y="101285"/>
                </a:lnTo>
                <a:lnTo>
                  <a:pt x="119062" y="18695"/>
                </a:lnTo>
                <a:lnTo>
                  <a:pt x="117872" y="11595"/>
                </a:lnTo>
                <a:lnTo>
                  <a:pt x="114432" y="4732"/>
                </a:lnTo>
                <a:lnTo>
                  <a:pt x="110728" y="1893"/>
                </a:lnTo>
                <a:lnTo>
                  <a:pt x="109537" y="1656"/>
                </a:lnTo>
                <a:lnTo>
                  <a:pt x="112977" y="1656"/>
                </a:lnTo>
                <a:lnTo>
                  <a:pt x="117343" y="7572"/>
                </a:lnTo>
                <a:lnTo>
                  <a:pt x="119459" y="14435"/>
                </a:lnTo>
                <a:lnTo>
                  <a:pt x="119988" y="20588"/>
                </a:lnTo>
                <a:lnTo>
                  <a:pt x="119988" y="99392"/>
                </a:lnTo>
                <a:lnTo>
                  <a:pt x="119459" y="105544"/>
                </a:lnTo>
                <a:lnTo>
                  <a:pt x="117343" y="112407"/>
                </a:lnTo>
                <a:lnTo>
                  <a:pt x="114035" y="117377"/>
                </a:lnTo>
                <a:lnTo>
                  <a:pt x="112977" y="11832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45" name="Shape 234">
            <a:extLst>
              <a:ext uri="{FF2B5EF4-FFF2-40B4-BE49-F238E27FC236}">
                <a16:creationId xmlns:a16="http://schemas.microsoft.com/office/drawing/2014/main" id="{A0916B46-1625-4C7F-8C42-438F702230C3}"/>
              </a:ext>
            </a:extLst>
          </p:cNvPr>
          <p:cNvSpPr txBox="1">
            <a:spLocks noChangeArrowheads="1"/>
          </p:cNvSpPr>
          <p:nvPr/>
        </p:nvSpPr>
        <p:spPr bwMode="auto">
          <a:xfrm>
            <a:off x="2841625" y="2017713"/>
            <a:ext cx="99853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88900" indent="-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300">
                <a:solidFill>
                  <a:srgbClr val="000000"/>
                </a:solidFill>
                <a:cs typeface="Arial" panose="020B0604020202020204" pitchFamily="34" charset="0"/>
                <a:sym typeface="Arial" panose="020B0604020202020204" pitchFamily="34" charset="0"/>
              </a:rPr>
              <a:t>Lập kế hoạch xem xét</a:t>
            </a:r>
          </a:p>
        </p:txBody>
      </p:sp>
      <p:sp>
        <p:nvSpPr>
          <p:cNvPr id="235" name="Shape 235">
            <a:extLst>
              <a:ext uri="{FF2B5EF4-FFF2-40B4-BE49-F238E27FC236}">
                <a16:creationId xmlns:a16="http://schemas.microsoft.com/office/drawing/2014/main" id="{31CD4700-79BF-4BB9-898E-6840E6DB6D05}"/>
              </a:ext>
            </a:extLst>
          </p:cNvPr>
          <p:cNvSpPr/>
          <p:nvPr/>
        </p:nvSpPr>
        <p:spPr>
          <a:xfrm>
            <a:off x="4498975" y="1963739"/>
            <a:ext cx="1187450" cy="511175"/>
          </a:xfrm>
          <a:custGeom>
            <a:avLst/>
            <a:gdLst/>
            <a:ahLst/>
            <a:cxnLst/>
            <a:rect l="0" t="0" r="0" b="0"/>
            <a:pathLst>
              <a:path w="120000" h="120000" extrusionOk="0">
                <a:moveTo>
                  <a:pt x="107807" y="119980"/>
                </a:moveTo>
                <a:lnTo>
                  <a:pt x="12180" y="119980"/>
                </a:lnTo>
                <a:lnTo>
                  <a:pt x="10920" y="119743"/>
                </a:lnTo>
                <a:lnTo>
                  <a:pt x="7420" y="118323"/>
                </a:lnTo>
                <a:lnTo>
                  <a:pt x="2800" y="112407"/>
                </a:lnTo>
                <a:lnTo>
                  <a:pt x="560" y="105544"/>
                </a:lnTo>
                <a:lnTo>
                  <a:pt x="0" y="99392"/>
                </a:lnTo>
                <a:lnTo>
                  <a:pt x="0" y="20588"/>
                </a:lnTo>
                <a:lnTo>
                  <a:pt x="560" y="14435"/>
                </a:lnTo>
                <a:lnTo>
                  <a:pt x="2800" y="7572"/>
                </a:lnTo>
                <a:lnTo>
                  <a:pt x="6300" y="2602"/>
                </a:lnTo>
                <a:lnTo>
                  <a:pt x="9660" y="473"/>
                </a:lnTo>
                <a:lnTo>
                  <a:pt x="12180" y="0"/>
                </a:lnTo>
                <a:lnTo>
                  <a:pt x="107807" y="0"/>
                </a:lnTo>
                <a:lnTo>
                  <a:pt x="109067" y="236"/>
                </a:lnTo>
                <a:lnTo>
                  <a:pt x="110187" y="473"/>
                </a:lnTo>
                <a:lnTo>
                  <a:pt x="111447" y="946"/>
                </a:lnTo>
                <a:lnTo>
                  <a:pt x="112567" y="1656"/>
                </a:lnTo>
                <a:lnTo>
                  <a:pt x="11060" y="1656"/>
                </a:lnTo>
                <a:lnTo>
                  <a:pt x="9940" y="1893"/>
                </a:lnTo>
                <a:lnTo>
                  <a:pt x="5880" y="4732"/>
                </a:lnTo>
                <a:lnTo>
                  <a:pt x="2800" y="9939"/>
                </a:lnTo>
                <a:lnTo>
                  <a:pt x="1120" y="16565"/>
                </a:lnTo>
                <a:lnTo>
                  <a:pt x="980" y="18695"/>
                </a:lnTo>
                <a:lnTo>
                  <a:pt x="980" y="101285"/>
                </a:lnTo>
                <a:lnTo>
                  <a:pt x="2240" y="108384"/>
                </a:lnTo>
                <a:lnTo>
                  <a:pt x="5880" y="115247"/>
                </a:lnTo>
                <a:lnTo>
                  <a:pt x="9800" y="118087"/>
                </a:lnTo>
                <a:lnTo>
                  <a:pt x="11060" y="118323"/>
                </a:lnTo>
                <a:lnTo>
                  <a:pt x="112567" y="118323"/>
                </a:lnTo>
                <a:lnTo>
                  <a:pt x="111447" y="119033"/>
                </a:lnTo>
                <a:lnTo>
                  <a:pt x="110327" y="119506"/>
                </a:lnTo>
                <a:lnTo>
                  <a:pt x="107807" y="119980"/>
                </a:lnTo>
                <a:close/>
              </a:path>
              <a:path w="120000" h="120000" extrusionOk="0">
                <a:moveTo>
                  <a:pt x="112567" y="118323"/>
                </a:moveTo>
                <a:lnTo>
                  <a:pt x="108927" y="118323"/>
                </a:lnTo>
                <a:lnTo>
                  <a:pt x="110047" y="118087"/>
                </a:lnTo>
                <a:lnTo>
                  <a:pt x="111167" y="117613"/>
                </a:lnTo>
                <a:lnTo>
                  <a:pt x="115788" y="112880"/>
                </a:lnTo>
                <a:lnTo>
                  <a:pt x="118168" y="106964"/>
                </a:lnTo>
                <a:lnTo>
                  <a:pt x="119008" y="101285"/>
                </a:lnTo>
                <a:lnTo>
                  <a:pt x="119008" y="18695"/>
                </a:lnTo>
                <a:lnTo>
                  <a:pt x="117748" y="11595"/>
                </a:lnTo>
                <a:lnTo>
                  <a:pt x="114107" y="4732"/>
                </a:lnTo>
                <a:lnTo>
                  <a:pt x="110187" y="1893"/>
                </a:lnTo>
                <a:lnTo>
                  <a:pt x="108927" y="1656"/>
                </a:lnTo>
                <a:lnTo>
                  <a:pt x="112567" y="1656"/>
                </a:lnTo>
                <a:lnTo>
                  <a:pt x="117188" y="7572"/>
                </a:lnTo>
                <a:lnTo>
                  <a:pt x="119428" y="14435"/>
                </a:lnTo>
                <a:lnTo>
                  <a:pt x="119988" y="20588"/>
                </a:lnTo>
                <a:lnTo>
                  <a:pt x="119988" y="99392"/>
                </a:lnTo>
                <a:lnTo>
                  <a:pt x="119428" y="105544"/>
                </a:lnTo>
                <a:lnTo>
                  <a:pt x="117188" y="112407"/>
                </a:lnTo>
                <a:lnTo>
                  <a:pt x="113687" y="117377"/>
                </a:lnTo>
                <a:lnTo>
                  <a:pt x="112567" y="11832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47" name="Shape 236">
            <a:extLst>
              <a:ext uri="{FF2B5EF4-FFF2-40B4-BE49-F238E27FC236}">
                <a16:creationId xmlns:a16="http://schemas.microsoft.com/office/drawing/2014/main" id="{74A1C2DD-44A0-4AA1-87EF-0490EC93B6B3}"/>
              </a:ext>
            </a:extLst>
          </p:cNvPr>
          <p:cNvSpPr txBox="1">
            <a:spLocks noChangeArrowheads="1"/>
          </p:cNvSpPr>
          <p:nvPr/>
        </p:nvSpPr>
        <p:spPr bwMode="auto">
          <a:xfrm>
            <a:off x="4641851" y="2017713"/>
            <a:ext cx="898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500">
                <a:solidFill>
                  <a:srgbClr val="000000"/>
                </a:solidFill>
                <a:cs typeface="Arial" panose="020B0604020202020204" pitchFamily="34" charset="0"/>
                <a:sym typeface="Arial" panose="020B0604020202020204" pitchFamily="34" charset="0"/>
              </a:rPr>
              <a:t>Báo cáo cá nhân</a:t>
            </a:r>
          </a:p>
        </p:txBody>
      </p:sp>
      <p:sp>
        <p:nvSpPr>
          <p:cNvPr id="237" name="Shape 237">
            <a:extLst>
              <a:ext uri="{FF2B5EF4-FFF2-40B4-BE49-F238E27FC236}">
                <a16:creationId xmlns:a16="http://schemas.microsoft.com/office/drawing/2014/main" id="{1970BA83-91AC-4831-A049-7E38A0E49E9F}"/>
              </a:ext>
            </a:extLst>
          </p:cNvPr>
          <p:cNvSpPr/>
          <p:nvPr/>
        </p:nvSpPr>
        <p:spPr>
          <a:xfrm>
            <a:off x="6022976" y="1963739"/>
            <a:ext cx="2157413" cy="511175"/>
          </a:xfrm>
          <a:custGeom>
            <a:avLst/>
            <a:gdLst/>
            <a:ahLst/>
            <a:cxnLst/>
            <a:rect l="0" t="0" r="0" b="0"/>
            <a:pathLst>
              <a:path w="120000" h="120000" extrusionOk="0">
                <a:moveTo>
                  <a:pt x="113288" y="119980"/>
                </a:moveTo>
                <a:lnTo>
                  <a:pt x="6704" y="119980"/>
                </a:lnTo>
                <a:lnTo>
                  <a:pt x="6011" y="119743"/>
                </a:lnTo>
                <a:lnTo>
                  <a:pt x="4084" y="118323"/>
                </a:lnTo>
                <a:lnTo>
                  <a:pt x="1541" y="112407"/>
                </a:lnTo>
                <a:lnTo>
                  <a:pt x="308" y="105544"/>
                </a:lnTo>
                <a:lnTo>
                  <a:pt x="0" y="99392"/>
                </a:lnTo>
                <a:lnTo>
                  <a:pt x="0" y="20588"/>
                </a:lnTo>
                <a:lnTo>
                  <a:pt x="308" y="14435"/>
                </a:lnTo>
                <a:lnTo>
                  <a:pt x="1541" y="7572"/>
                </a:lnTo>
                <a:lnTo>
                  <a:pt x="3468" y="2602"/>
                </a:lnTo>
                <a:lnTo>
                  <a:pt x="5317" y="473"/>
                </a:lnTo>
                <a:lnTo>
                  <a:pt x="6704" y="0"/>
                </a:lnTo>
                <a:lnTo>
                  <a:pt x="113288" y="0"/>
                </a:lnTo>
                <a:lnTo>
                  <a:pt x="113982" y="236"/>
                </a:lnTo>
                <a:lnTo>
                  <a:pt x="114598" y="473"/>
                </a:lnTo>
                <a:lnTo>
                  <a:pt x="115292" y="946"/>
                </a:lnTo>
                <a:lnTo>
                  <a:pt x="115909" y="1656"/>
                </a:lnTo>
                <a:lnTo>
                  <a:pt x="6088" y="1656"/>
                </a:lnTo>
                <a:lnTo>
                  <a:pt x="5471" y="1893"/>
                </a:lnTo>
                <a:lnTo>
                  <a:pt x="3236" y="4732"/>
                </a:lnTo>
                <a:lnTo>
                  <a:pt x="1541" y="9939"/>
                </a:lnTo>
                <a:lnTo>
                  <a:pt x="616" y="16565"/>
                </a:lnTo>
                <a:lnTo>
                  <a:pt x="539" y="18695"/>
                </a:lnTo>
                <a:lnTo>
                  <a:pt x="539" y="101285"/>
                </a:lnTo>
                <a:lnTo>
                  <a:pt x="1233" y="108384"/>
                </a:lnTo>
                <a:lnTo>
                  <a:pt x="3236" y="115247"/>
                </a:lnTo>
                <a:lnTo>
                  <a:pt x="5394" y="118087"/>
                </a:lnTo>
                <a:lnTo>
                  <a:pt x="6088" y="118323"/>
                </a:lnTo>
                <a:lnTo>
                  <a:pt x="115909" y="118323"/>
                </a:lnTo>
                <a:lnTo>
                  <a:pt x="115292" y="119033"/>
                </a:lnTo>
                <a:lnTo>
                  <a:pt x="114675" y="119506"/>
                </a:lnTo>
                <a:lnTo>
                  <a:pt x="113288" y="119980"/>
                </a:lnTo>
                <a:close/>
              </a:path>
              <a:path w="120000" h="120000" extrusionOk="0">
                <a:moveTo>
                  <a:pt x="115909" y="118323"/>
                </a:moveTo>
                <a:lnTo>
                  <a:pt x="113905" y="118323"/>
                </a:lnTo>
                <a:lnTo>
                  <a:pt x="114521" y="118087"/>
                </a:lnTo>
                <a:lnTo>
                  <a:pt x="115138" y="117613"/>
                </a:lnTo>
                <a:lnTo>
                  <a:pt x="117681" y="112880"/>
                </a:lnTo>
                <a:lnTo>
                  <a:pt x="118991" y="106964"/>
                </a:lnTo>
                <a:lnTo>
                  <a:pt x="119454" y="101285"/>
                </a:lnTo>
                <a:lnTo>
                  <a:pt x="119454" y="18695"/>
                </a:lnTo>
                <a:lnTo>
                  <a:pt x="118760" y="11595"/>
                </a:lnTo>
                <a:lnTo>
                  <a:pt x="116756" y="4732"/>
                </a:lnTo>
                <a:lnTo>
                  <a:pt x="114598" y="1893"/>
                </a:lnTo>
                <a:lnTo>
                  <a:pt x="113905" y="1656"/>
                </a:lnTo>
                <a:lnTo>
                  <a:pt x="115909" y="1656"/>
                </a:lnTo>
                <a:lnTo>
                  <a:pt x="118452" y="7572"/>
                </a:lnTo>
                <a:lnTo>
                  <a:pt x="119685" y="14435"/>
                </a:lnTo>
                <a:lnTo>
                  <a:pt x="119993" y="20588"/>
                </a:lnTo>
                <a:lnTo>
                  <a:pt x="119993" y="99392"/>
                </a:lnTo>
                <a:lnTo>
                  <a:pt x="119685" y="105544"/>
                </a:lnTo>
                <a:lnTo>
                  <a:pt x="118452" y="112407"/>
                </a:lnTo>
                <a:lnTo>
                  <a:pt x="116525" y="117377"/>
                </a:lnTo>
                <a:lnTo>
                  <a:pt x="115909" y="11832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49" name="Shape 238">
            <a:extLst>
              <a:ext uri="{FF2B5EF4-FFF2-40B4-BE49-F238E27FC236}">
                <a16:creationId xmlns:a16="http://schemas.microsoft.com/office/drawing/2014/main" id="{55B19FB4-44C7-405A-B396-16E8CFE5D828}"/>
              </a:ext>
            </a:extLst>
          </p:cNvPr>
          <p:cNvSpPr txBox="1">
            <a:spLocks noChangeArrowheads="1"/>
          </p:cNvSpPr>
          <p:nvPr/>
        </p:nvSpPr>
        <p:spPr bwMode="auto">
          <a:xfrm>
            <a:off x="6137276" y="2017713"/>
            <a:ext cx="1927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139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400">
                <a:solidFill>
                  <a:srgbClr val="000000"/>
                </a:solidFill>
                <a:cs typeface="Arial" panose="020B0604020202020204" pitchFamily="34" charset="0"/>
                <a:sym typeface="Arial" panose="020B0604020202020204" pitchFamily="34" charset="0"/>
              </a:rPr>
              <a:t>Ước lượng sai sót vào lúc xem xét lại cuộc họp</a:t>
            </a:r>
          </a:p>
        </p:txBody>
      </p:sp>
      <p:sp>
        <p:nvSpPr>
          <p:cNvPr id="239" name="Shape 239">
            <a:extLst>
              <a:ext uri="{FF2B5EF4-FFF2-40B4-BE49-F238E27FC236}">
                <a16:creationId xmlns:a16="http://schemas.microsoft.com/office/drawing/2014/main" id="{6DBB59FE-B797-4B08-9073-C0DE0D7B48BB}"/>
              </a:ext>
            </a:extLst>
          </p:cNvPr>
          <p:cNvSpPr/>
          <p:nvPr/>
        </p:nvSpPr>
        <p:spPr>
          <a:xfrm>
            <a:off x="8655051" y="1963739"/>
            <a:ext cx="1739899" cy="511175"/>
          </a:xfrm>
          <a:custGeom>
            <a:avLst/>
            <a:gdLst/>
            <a:ahLst/>
            <a:cxnLst/>
            <a:rect l="0" t="0" r="0" b="0"/>
            <a:pathLst>
              <a:path w="120000" h="120000" extrusionOk="0">
                <a:moveTo>
                  <a:pt x="110114" y="119980"/>
                </a:moveTo>
                <a:lnTo>
                  <a:pt x="9876" y="119980"/>
                </a:lnTo>
                <a:lnTo>
                  <a:pt x="8854" y="119743"/>
                </a:lnTo>
                <a:lnTo>
                  <a:pt x="6016" y="118323"/>
                </a:lnTo>
                <a:lnTo>
                  <a:pt x="2270" y="112407"/>
                </a:lnTo>
                <a:lnTo>
                  <a:pt x="454" y="105544"/>
                </a:lnTo>
                <a:lnTo>
                  <a:pt x="0" y="99392"/>
                </a:lnTo>
                <a:lnTo>
                  <a:pt x="0" y="20588"/>
                </a:lnTo>
                <a:lnTo>
                  <a:pt x="454" y="14435"/>
                </a:lnTo>
                <a:lnTo>
                  <a:pt x="2270" y="7572"/>
                </a:lnTo>
                <a:lnTo>
                  <a:pt x="5108" y="2602"/>
                </a:lnTo>
                <a:lnTo>
                  <a:pt x="7832" y="473"/>
                </a:lnTo>
                <a:lnTo>
                  <a:pt x="9876" y="0"/>
                </a:lnTo>
                <a:lnTo>
                  <a:pt x="110114" y="0"/>
                </a:lnTo>
                <a:lnTo>
                  <a:pt x="111135" y="236"/>
                </a:lnTo>
                <a:lnTo>
                  <a:pt x="112044" y="473"/>
                </a:lnTo>
                <a:lnTo>
                  <a:pt x="113065" y="946"/>
                </a:lnTo>
                <a:lnTo>
                  <a:pt x="113973" y="1656"/>
                </a:lnTo>
                <a:lnTo>
                  <a:pt x="8968" y="1656"/>
                </a:lnTo>
                <a:lnTo>
                  <a:pt x="8059" y="1893"/>
                </a:lnTo>
                <a:lnTo>
                  <a:pt x="4767" y="4732"/>
                </a:lnTo>
                <a:lnTo>
                  <a:pt x="2270" y="9939"/>
                </a:lnTo>
                <a:lnTo>
                  <a:pt x="908" y="16565"/>
                </a:lnTo>
                <a:lnTo>
                  <a:pt x="794" y="18695"/>
                </a:lnTo>
                <a:lnTo>
                  <a:pt x="794" y="101285"/>
                </a:lnTo>
                <a:lnTo>
                  <a:pt x="1816" y="108384"/>
                </a:lnTo>
                <a:lnTo>
                  <a:pt x="4767" y="115247"/>
                </a:lnTo>
                <a:lnTo>
                  <a:pt x="7946" y="118087"/>
                </a:lnTo>
                <a:lnTo>
                  <a:pt x="8968" y="118323"/>
                </a:lnTo>
                <a:lnTo>
                  <a:pt x="113973" y="118323"/>
                </a:lnTo>
                <a:lnTo>
                  <a:pt x="113065" y="119033"/>
                </a:lnTo>
                <a:lnTo>
                  <a:pt x="112157" y="119506"/>
                </a:lnTo>
                <a:lnTo>
                  <a:pt x="110114" y="119980"/>
                </a:lnTo>
                <a:close/>
              </a:path>
              <a:path w="120000" h="120000" extrusionOk="0">
                <a:moveTo>
                  <a:pt x="113973" y="118323"/>
                </a:moveTo>
                <a:lnTo>
                  <a:pt x="111022" y="118323"/>
                </a:lnTo>
                <a:lnTo>
                  <a:pt x="111930" y="118087"/>
                </a:lnTo>
                <a:lnTo>
                  <a:pt x="112838" y="117613"/>
                </a:lnTo>
                <a:lnTo>
                  <a:pt x="116584" y="112880"/>
                </a:lnTo>
                <a:lnTo>
                  <a:pt x="118514" y="106964"/>
                </a:lnTo>
                <a:lnTo>
                  <a:pt x="119195" y="101285"/>
                </a:lnTo>
                <a:lnTo>
                  <a:pt x="119195" y="18695"/>
                </a:lnTo>
                <a:lnTo>
                  <a:pt x="118174" y="11595"/>
                </a:lnTo>
                <a:lnTo>
                  <a:pt x="115222" y="4732"/>
                </a:lnTo>
                <a:lnTo>
                  <a:pt x="112044" y="1893"/>
                </a:lnTo>
                <a:lnTo>
                  <a:pt x="111022" y="1656"/>
                </a:lnTo>
                <a:lnTo>
                  <a:pt x="113973" y="1656"/>
                </a:lnTo>
                <a:lnTo>
                  <a:pt x="117720" y="7572"/>
                </a:lnTo>
                <a:lnTo>
                  <a:pt x="119536" y="14435"/>
                </a:lnTo>
                <a:lnTo>
                  <a:pt x="119990" y="20588"/>
                </a:lnTo>
                <a:lnTo>
                  <a:pt x="119990" y="99392"/>
                </a:lnTo>
                <a:lnTo>
                  <a:pt x="119536" y="105544"/>
                </a:lnTo>
                <a:lnTo>
                  <a:pt x="117720" y="112407"/>
                </a:lnTo>
                <a:lnTo>
                  <a:pt x="114882" y="117377"/>
                </a:lnTo>
                <a:lnTo>
                  <a:pt x="113973" y="11832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51" name="Shape 240">
            <a:extLst>
              <a:ext uri="{FF2B5EF4-FFF2-40B4-BE49-F238E27FC236}">
                <a16:creationId xmlns:a16="http://schemas.microsoft.com/office/drawing/2014/main" id="{66B84D9E-FF57-48BC-9CE0-22AABED1E6F3}"/>
              </a:ext>
            </a:extLst>
          </p:cNvPr>
          <p:cNvSpPr txBox="1">
            <a:spLocks noChangeArrowheads="1"/>
          </p:cNvSpPr>
          <p:nvPr/>
        </p:nvSpPr>
        <p:spPr bwMode="auto">
          <a:xfrm>
            <a:off x="8770938" y="2017713"/>
            <a:ext cx="1541986"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algn="ctr" defTabSz="914400">
              <a:buSzPct val="25000"/>
            </a:pPr>
            <a:r>
              <a:rPr lang="en-US" altLang="vi-VN" sz="1500">
                <a:solidFill>
                  <a:srgbClr val="000000"/>
                </a:solidFill>
                <a:cs typeface="Arial" panose="020B0604020202020204" pitchFamily="34" charset="0"/>
                <a:sym typeface="Arial" panose="020B0604020202020204" pitchFamily="34" charset="0"/>
              </a:rPr>
              <a:t>Thống nhất Tài liệu </a:t>
            </a:r>
            <a:r>
              <a:rPr lang="vi-VN" altLang="vi-VN" sz="1500">
                <a:solidFill>
                  <a:srgbClr val="000000"/>
                </a:solidFill>
                <a:cs typeface="Arial" panose="020B0604020202020204" pitchFamily="34" charset="0"/>
                <a:sym typeface="Arial" panose="020B0604020202020204" pitchFamily="34" charset="0"/>
              </a:rPr>
              <a:t>yêu cầu</a:t>
            </a:r>
          </a:p>
        </p:txBody>
      </p:sp>
      <p:sp>
        <p:nvSpPr>
          <p:cNvPr id="241" name="Shape 241">
            <a:extLst>
              <a:ext uri="{FF2B5EF4-FFF2-40B4-BE49-F238E27FC236}">
                <a16:creationId xmlns:a16="http://schemas.microsoft.com/office/drawing/2014/main" id="{E17FF36B-D402-4003-AF4F-5987C119CDB1}"/>
              </a:ext>
            </a:extLst>
          </p:cNvPr>
          <p:cNvSpPr/>
          <p:nvPr/>
        </p:nvSpPr>
        <p:spPr>
          <a:xfrm>
            <a:off x="2078038" y="2138364"/>
            <a:ext cx="277812" cy="161925"/>
          </a:xfrm>
          <a:custGeom>
            <a:avLst/>
            <a:gdLst/>
            <a:ahLst/>
            <a:cxnLst/>
            <a:rect l="0" t="0" r="0" b="0"/>
            <a:pathLst>
              <a:path w="120000" h="120000" extrusionOk="0">
                <a:moveTo>
                  <a:pt x="60000" y="119874"/>
                </a:moveTo>
                <a:lnTo>
                  <a:pt x="41087" y="116859"/>
                </a:lnTo>
                <a:lnTo>
                  <a:pt x="24623" y="108415"/>
                </a:lnTo>
                <a:lnTo>
                  <a:pt x="11615" y="95447"/>
                </a:lnTo>
                <a:lnTo>
                  <a:pt x="3071" y="78860"/>
                </a:lnTo>
                <a:lnTo>
                  <a:pt x="0" y="59560"/>
                </a:lnTo>
                <a:lnTo>
                  <a:pt x="3071" y="40627"/>
                </a:lnTo>
                <a:lnTo>
                  <a:pt x="11615" y="24264"/>
                </a:lnTo>
                <a:lnTo>
                  <a:pt x="24623" y="11411"/>
                </a:lnTo>
                <a:lnTo>
                  <a:pt x="41087" y="3009"/>
                </a:lnTo>
                <a:lnTo>
                  <a:pt x="60000" y="0"/>
                </a:lnTo>
                <a:lnTo>
                  <a:pt x="79142" y="3009"/>
                </a:lnTo>
                <a:lnTo>
                  <a:pt x="95635" y="11411"/>
                </a:lnTo>
                <a:lnTo>
                  <a:pt x="108556" y="24264"/>
                </a:lnTo>
                <a:lnTo>
                  <a:pt x="116985" y="40627"/>
                </a:lnTo>
                <a:lnTo>
                  <a:pt x="120000" y="59560"/>
                </a:lnTo>
                <a:lnTo>
                  <a:pt x="116985" y="78860"/>
                </a:lnTo>
                <a:lnTo>
                  <a:pt x="108556" y="95447"/>
                </a:lnTo>
                <a:lnTo>
                  <a:pt x="95635" y="108415"/>
                </a:lnTo>
                <a:lnTo>
                  <a:pt x="79142" y="116859"/>
                </a:lnTo>
                <a:lnTo>
                  <a:pt x="60000" y="11987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2" name="Shape 242">
            <a:extLst>
              <a:ext uri="{FF2B5EF4-FFF2-40B4-BE49-F238E27FC236}">
                <a16:creationId xmlns:a16="http://schemas.microsoft.com/office/drawing/2014/main" id="{495E2EB2-DEC1-447D-AA1E-2FA197389CBB}"/>
              </a:ext>
            </a:extLst>
          </p:cNvPr>
          <p:cNvSpPr/>
          <p:nvPr/>
        </p:nvSpPr>
        <p:spPr>
          <a:xfrm>
            <a:off x="2073275" y="2136775"/>
            <a:ext cx="287338" cy="165100"/>
          </a:xfrm>
          <a:custGeom>
            <a:avLst/>
            <a:gdLst/>
            <a:ahLst/>
            <a:cxnLst/>
            <a:rect l="0" t="0" r="0" b="0"/>
            <a:pathLst>
              <a:path w="120000" h="120000" extrusionOk="0">
                <a:moveTo>
                  <a:pt x="66060" y="119999"/>
                </a:moveTo>
                <a:lnTo>
                  <a:pt x="53891" y="119999"/>
                </a:lnTo>
                <a:lnTo>
                  <a:pt x="48096" y="119272"/>
                </a:lnTo>
                <a:lnTo>
                  <a:pt x="31870" y="113454"/>
                </a:lnTo>
                <a:lnTo>
                  <a:pt x="17963" y="103272"/>
                </a:lnTo>
                <a:lnTo>
                  <a:pt x="7532" y="88726"/>
                </a:lnTo>
                <a:lnTo>
                  <a:pt x="579" y="66181"/>
                </a:lnTo>
                <a:lnTo>
                  <a:pt x="0" y="60363"/>
                </a:lnTo>
                <a:lnTo>
                  <a:pt x="579" y="53817"/>
                </a:lnTo>
                <a:lnTo>
                  <a:pt x="5214" y="36363"/>
                </a:lnTo>
                <a:lnTo>
                  <a:pt x="22019" y="13090"/>
                </a:lnTo>
                <a:lnTo>
                  <a:pt x="26655" y="10181"/>
                </a:lnTo>
                <a:lnTo>
                  <a:pt x="31291" y="6544"/>
                </a:lnTo>
                <a:lnTo>
                  <a:pt x="36506" y="4363"/>
                </a:lnTo>
                <a:lnTo>
                  <a:pt x="42301" y="2181"/>
                </a:lnTo>
                <a:lnTo>
                  <a:pt x="48096" y="726"/>
                </a:lnTo>
                <a:lnTo>
                  <a:pt x="53891" y="0"/>
                </a:lnTo>
                <a:lnTo>
                  <a:pt x="66060" y="0"/>
                </a:lnTo>
                <a:lnTo>
                  <a:pt x="71854" y="726"/>
                </a:lnTo>
                <a:lnTo>
                  <a:pt x="77649" y="2181"/>
                </a:lnTo>
                <a:lnTo>
                  <a:pt x="82865" y="4363"/>
                </a:lnTo>
                <a:lnTo>
                  <a:pt x="54470" y="4363"/>
                </a:lnTo>
                <a:lnTo>
                  <a:pt x="48675" y="5090"/>
                </a:lnTo>
                <a:lnTo>
                  <a:pt x="33029" y="10908"/>
                </a:lnTo>
                <a:lnTo>
                  <a:pt x="20281" y="20363"/>
                </a:lnTo>
                <a:lnTo>
                  <a:pt x="8112" y="38544"/>
                </a:lnTo>
                <a:lnTo>
                  <a:pt x="4055" y="53817"/>
                </a:lnTo>
                <a:lnTo>
                  <a:pt x="4055" y="65454"/>
                </a:lnTo>
                <a:lnTo>
                  <a:pt x="10430" y="86544"/>
                </a:lnTo>
                <a:lnTo>
                  <a:pt x="28394" y="106181"/>
                </a:lnTo>
                <a:lnTo>
                  <a:pt x="42881" y="113454"/>
                </a:lnTo>
                <a:lnTo>
                  <a:pt x="53891" y="115635"/>
                </a:lnTo>
                <a:lnTo>
                  <a:pt x="83444" y="115635"/>
                </a:lnTo>
                <a:lnTo>
                  <a:pt x="77649" y="117817"/>
                </a:lnTo>
                <a:lnTo>
                  <a:pt x="71854" y="119272"/>
                </a:lnTo>
                <a:lnTo>
                  <a:pt x="66060" y="119999"/>
                </a:lnTo>
                <a:close/>
              </a:path>
              <a:path w="120000" h="120000" extrusionOk="0">
                <a:moveTo>
                  <a:pt x="83444" y="115635"/>
                </a:moveTo>
                <a:lnTo>
                  <a:pt x="65480" y="115635"/>
                </a:lnTo>
                <a:lnTo>
                  <a:pt x="71275" y="114908"/>
                </a:lnTo>
                <a:lnTo>
                  <a:pt x="76490" y="113454"/>
                </a:lnTo>
                <a:lnTo>
                  <a:pt x="91557" y="106181"/>
                </a:lnTo>
                <a:lnTo>
                  <a:pt x="106623" y="90908"/>
                </a:lnTo>
                <a:lnTo>
                  <a:pt x="114736" y="71272"/>
                </a:lnTo>
                <a:lnTo>
                  <a:pt x="115895" y="65454"/>
                </a:lnTo>
                <a:lnTo>
                  <a:pt x="115895" y="54544"/>
                </a:lnTo>
                <a:lnTo>
                  <a:pt x="109521" y="33454"/>
                </a:lnTo>
                <a:lnTo>
                  <a:pt x="91557" y="13817"/>
                </a:lnTo>
                <a:lnTo>
                  <a:pt x="77070" y="6544"/>
                </a:lnTo>
                <a:lnTo>
                  <a:pt x="66060" y="4363"/>
                </a:lnTo>
                <a:lnTo>
                  <a:pt x="82865" y="4363"/>
                </a:lnTo>
                <a:lnTo>
                  <a:pt x="97931" y="13090"/>
                </a:lnTo>
                <a:lnTo>
                  <a:pt x="109521" y="26181"/>
                </a:lnTo>
                <a:lnTo>
                  <a:pt x="118213" y="47272"/>
                </a:lnTo>
                <a:lnTo>
                  <a:pt x="119951" y="59635"/>
                </a:lnTo>
                <a:lnTo>
                  <a:pt x="119372" y="66181"/>
                </a:lnTo>
                <a:lnTo>
                  <a:pt x="114736" y="83635"/>
                </a:lnTo>
                <a:lnTo>
                  <a:pt x="97931" y="106908"/>
                </a:lnTo>
                <a:lnTo>
                  <a:pt x="93295" y="109817"/>
                </a:lnTo>
                <a:lnTo>
                  <a:pt x="88659" y="113454"/>
                </a:lnTo>
                <a:lnTo>
                  <a:pt x="83444" y="11563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3" name="Shape 243">
            <a:extLst>
              <a:ext uri="{FF2B5EF4-FFF2-40B4-BE49-F238E27FC236}">
                <a16:creationId xmlns:a16="http://schemas.microsoft.com/office/drawing/2014/main" id="{7D859165-1CF6-4717-8E86-3B0DAD3A997D}"/>
              </a:ext>
            </a:extLst>
          </p:cNvPr>
          <p:cNvSpPr/>
          <p:nvPr/>
        </p:nvSpPr>
        <p:spPr>
          <a:xfrm>
            <a:off x="2355851" y="2185989"/>
            <a:ext cx="346075" cy="66675"/>
          </a:xfrm>
          <a:custGeom>
            <a:avLst/>
            <a:gdLst/>
            <a:ahLst/>
            <a:cxnLst/>
            <a:rect l="0" t="0" r="0" b="0"/>
            <a:pathLst>
              <a:path w="120000" h="120000" extrusionOk="0">
                <a:moveTo>
                  <a:pt x="112303" y="59925"/>
                </a:moveTo>
                <a:lnTo>
                  <a:pt x="91199" y="14310"/>
                </a:lnTo>
                <a:lnTo>
                  <a:pt x="90240" y="12521"/>
                </a:lnTo>
                <a:lnTo>
                  <a:pt x="89760" y="7155"/>
                </a:lnTo>
                <a:lnTo>
                  <a:pt x="90720" y="3577"/>
                </a:lnTo>
                <a:lnTo>
                  <a:pt x="91199" y="0"/>
                </a:lnTo>
                <a:lnTo>
                  <a:pt x="92160" y="0"/>
                </a:lnTo>
                <a:lnTo>
                  <a:pt x="93120" y="1788"/>
                </a:lnTo>
                <a:lnTo>
                  <a:pt x="116640" y="51875"/>
                </a:lnTo>
                <a:lnTo>
                  <a:pt x="116160" y="51875"/>
                </a:lnTo>
                <a:lnTo>
                  <a:pt x="116160" y="53664"/>
                </a:lnTo>
                <a:lnTo>
                  <a:pt x="115199" y="53664"/>
                </a:lnTo>
                <a:lnTo>
                  <a:pt x="112303" y="59925"/>
                </a:lnTo>
                <a:close/>
              </a:path>
              <a:path w="120000" h="120000" extrusionOk="0">
                <a:moveTo>
                  <a:pt x="108579" y="67975"/>
                </a:moveTo>
                <a:lnTo>
                  <a:pt x="0" y="67975"/>
                </a:lnTo>
                <a:lnTo>
                  <a:pt x="0" y="51875"/>
                </a:lnTo>
                <a:lnTo>
                  <a:pt x="108579" y="51875"/>
                </a:lnTo>
                <a:lnTo>
                  <a:pt x="112303" y="59925"/>
                </a:lnTo>
                <a:lnTo>
                  <a:pt x="108579" y="67975"/>
                </a:lnTo>
                <a:close/>
              </a:path>
              <a:path w="120000" h="120000" extrusionOk="0">
                <a:moveTo>
                  <a:pt x="116160" y="67463"/>
                </a:moveTo>
                <a:lnTo>
                  <a:pt x="116160" y="51875"/>
                </a:lnTo>
                <a:lnTo>
                  <a:pt x="116640" y="51875"/>
                </a:lnTo>
                <a:lnTo>
                  <a:pt x="120000" y="59031"/>
                </a:lnTo>
                <a:lnTo>
                  <a:pt x="116160" y="67463"/>
                </a:lnTo>
                <a:close/>
              </a:path>
              <a:path w="120000" h="120000" extrusionOk="0">
                <a:moveTo>
                  <a:pt x="115199" y="66186"/>
                </a:moveTo>
                <a:lnTo>
                  <a:pt x="112303" y="59925"/>
                </a:lnTo>
                <a:lnTo>
                  <a:pt x="115199" y="53664"/>
                </a:lnTo>
                <a:lnTo>
                  <a:pt x="115199" y="66186"/>
                </a:lnTo>
                <a:close/>
              </a:path>
              <a:path w="120000" h="120000" extrusionOk="0">
                <a:moveTo>
                  <a:pt x="116160" y="66186"/>
                </a:moveTo>
                <a:lnTo>
                  <a:pt x="115199" y="66186"/>
                </a:lnTo>
                <a:lnTo>
                  <a:pt x="115199" y="53664"/>
                </a:lnTo>
                <a:lnTo>
                  <a:pt x="116160" y="53664"/>
                </a:lnTo>
                <a:lnTo>
                  <a:pt x="116160" y="66186"/>
                </a:lnTo>
                <a:close/>
              </a:path>
              <a:path w="120000" h="120000" extrusionOk="0">
                <a:moveTo>
                  <a:pt x="92160" y="119850"/>
                </a:moveTo>
                <a:lnTo>
                  <a:pt x="91199" y="119850"/>
                </a:lnTo>
                <a:lnTo>
                  <a:pt x="90720" y="116273"/>
                </a:lnTo>
                <a:lnTo>
                  <a:pt x="89760" y="112695"/>
                </a:lnTo>
                <a:lnTo>
                  <a:pt x="90240" y="107329"/>
                </a:lnTo>
                <a:lnTo>
                  <a:pt x="91199" y="105540"/>
                </a:lnTo>
                <a:lnTo>
                  <a:pt x="112303" y="59925"/>
                </a:lnTo>
                <a:lnTo>
                  <a:pt x="115199" y="66186"/>
                </a:lnTo>
                <a:lnTo>
                  <a:pt x="116160" y="66186"/>
                </a:lnTo>
                <a:lnTo>
                  <a:pt x="116160" y="67463"/>
                </a:lnTo>
                <a:lnTo>
                  <a:pt x="93120" y="118062"/>
                </a:lnTo>
                <a:lnTo>
                  <a:pt x="92160" y="119850"/>
                </a:lnTo>
                <a:close/>
              </a:path>
              <a:path w="120000" h="120000" extrusionOk="0">
                <a:moveTo>
                  <a:pt x="116160" y="67975"/>
                </a:moveTo>
                <a:lnTo>
                  <a:pt x="115927" y="67975"/>
                </a:lnTo>
                <a:lnTo>
                  <a:pt x="116160" y="67463"/>
                </a:lnTo>
                <a:lnTo>
                  <a:pt x="116160" y="6797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4" name="Shape 244">
            <a:extLst>
              <a:ext uri="{FF2B5EF4-FFF2-40B4-BE49-F238E27FC236}">
                <a16:creationId xmlns:a16="http://schemas.microsoft.com/office/drawing/2014/main" id="{71EF1630-6394-4AB4-84B9-9A6CC05000B2}"/>
              </a:ext>
            </a:extLst>
          </p:cNvPr>
          <p:cNvSpPr/>
          <p:nvPr/>
        </p:nvSpPr>
        <p:spPr>
          <a:xfrm>
            <a:off x="3948114" y="2185989"/>
            <a:ext cx="554037" cy="66675"/>
          </a:xfrm>
          <a:custGeom>
            <a:avLst/>
            <a:gdLst/>
            <a:ahLst/>
            <a:cxnLst/>
            <a:rect l="0" t="0" r="0" b="0"/>
            <a:pathLst>
              <a:path w="120000" h="120000" extrusionOk="0">
                <a:moveTo>
                  <a:pt x="115189" y="59925"/>
                </a:moveTo>
                <a:lnTo>
                  <a:pt x="101999" y="14310"/>
                </a:lnTo>
                <a:lnTo>
                  <a:pt x="101400" y="12521"/>
                </a:lnTo>
                <a:lnTo>
                  <a:pt x="101100" y="7155"/>
                </a:lnTo>
                <a:lnTo>
                  <a:pt x="101700" y="3577"/>
                </a:lnTo>
                <a:lnTo>
                  <a:pt x="101999" y="0"/>
                </a:lnTo>
                <a:lnTo>
                  <a:pt x="102600" y="0"/>
                </a:lnTo>
                <a:lnTo>
                  <a:pt x="103200" y="1788"/>
                </a:lnTo>
                <a:lnTo>
                  <a:pt x="117900" y="51875"/>
                </a:lnTo>
                <a:lnTo>
                  <a:pt x="117600" y="51875"/>
                </a:lnTo>
                <a:lnTo>
                  <a:pt x="117600" y="53664"/>
                </a:lnTo>
                <a:lnTo>
                  <a:pt x="117000" y="53664"/>
                </a:lnTo>
                <a:lnTo>
                  <a:pt x="115189" y="59925"/>
                </a:lnTo>
                <a:close/>
              </a:path>
              <a:path w="120000" h="120000" extrusionOk="0">
                <a:moveTo>
                  <a:pt x="112862" y="67975"/>
                </a:moveTo>
                <a:lnTo>
                  <a:pt x="0" y="67975"/>
                </a:lnTo>
                <a:lnTo>
                  <a:pt x="0" y="51875"/>
                </a:lnTo>
                <a:lnTo>
                  <a:pt x="112862" y="51875"/>
                </a:lnTo>
                <a:lnTo>
                  <a:pt x="115189" y="59925"/>
                </a:lnTo>
                <a:lnTo>
                  <a:pt x="112862" y="67975"/>
                </a:lnTo>
                <a:close/>
              </a:path>
              <a:path w="120000" h="120000" extrusionOk="0">
                <a:moveTo>
                  <a:pt x="117600" y="67463"/>
                </a:moveTo>
                <a:lnTo>
                  <a:pt x="117600" y="51875"/>
                </a:lnTo>
                <a:lnTo>
                  <a:pt x="117900" y="51875"/>
                </a:lnTo>
                <a:lnTo>
                  <a:pt x="120000" y="59031"/>
                </a:lnTo>
                <a:lnTo>
                  <a:pt x="117600" y="67463"/>
                </a:lnTo>
                <a:close/>
              </a:path>
              <a:path w="120000" h="120000" extrusionOk="0">
                <a:moveTo>
                  <a:pt x="117000" y="66186"/>
                </a:moveTo>
                <a:lnTo>
                  <a:pt x="115189" y="59925"/>
                </a:lnTo>
                <a:lnTo>
                  <a:pt x="117000" y="53664"/>
                </a:lnTo>
                <a:lnTo>
                  <a:pt x="117000" y="66186"/>
                </a:lnTo>
                <a:close/>
              </a:path>
              <a:path w="120000" h="120000" extrusionOk="0">
                <a:moveTo>
                  <a:pt x="117600" y="66186"/>
                </a:moveTo>
                <a:lnTo>
                  <a:pt x="117000" y="66186"/>
                </a:lnTo>
                <a:lnTo>
                  <a:pt x="117000" y="53664"/>
                </a:lnTo>
                <a:lnTo>
                  <a:pt x="117600" y="53664"/>
                </a:lnTo>
                <a:lnTo>
                  <a:pt x="117600" y="66186"/>
                </a:lnTo>
                <a:close/>
              </a:path>
              <a:path w="120000" h="120000" extrusionOk="0">
                <a:moveTo>
                  <a:pt x="102600" y="119850"/>
                </a:moveTo>
                <a:lnTo>
                  <a:pt x="101999" y="119850"/>
                </a:lnTo>
                <a:lnTo>
                  <a:pt x="101700" y="116273"/>
                </a:lnTo>
                <a:lnTo>
                  <a:pt x="101100" y="112695"/>
                </a:lnTo>
                <a:lnTo>
                  <a:pt x="101400" y="107329"/>
                </a:lnTo>
                <a:lnTo>
                  <a:pt x="101999" y="105540"/>
                </a:lnTo>
                <a:lnTo>
                  <a:pt x="115189" y="59925"/>
                </a:lnTo>
                <a:lnTo>
                  <a:pt x="117000" y="66186"/>
                </a:lnTo>
                <a:lnTo>
                  <a:pt x="117600" y="66186"/>
                </a:lnTo>
                <a:lnTo>
                  <a:pt x="117600" y="67463"/>
                </a:lnTo>
                <a:lnTo>
                  <a:pt x="103200" y="118062"/>
                </a:lnTo>
                <a:lnTo>
                  <a:pt x="102600" y="119850"/>
                </a:lnTo>
                <a:close/>
              </a:path>
              <a:path w="120000" h="120000" extrusionOk="0">
                <a:moveTo>
                  <a:pt x="117600" y="67975"/>
                </a:moveTo>
                <a:lnTo>
                  <a:pt x="117454" y="67975"/>
                </a:lnTo>
                <a:lnTo>
                  <a:pt x="117600" y="67463"/>
                </a:lnTo>
                <a:lnTo>
                  <a:pt x="117600" y="6797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5" name="Shape 245">
            <a:extLst>
              <a:ext uri="{FF2B5EF4-FFF2-40B4-BE49-F238E27FC236}">
                <a16:creationId xmlns:a16="http://schemas.microsoft.com/office/drawing/2014/main" id="{91E8FCFB-6532-41D6-9075-765770F0FF45}"/>
              </a:ext>
            </a:extLst>
          </p:cNvPr>
          <p:cNvSpPr/>
          <p:nvPr/>
        </p:nvSpPr>
        <p:spPr>
          <a:xfrm>
            <a:off x="5680076" y="2185989"/>
            <a:ext cx="346075" cy="66675"/>
          </a:xfrm>
          <a:custGeom>
            <a:avLst/>
            <a:gdLst/>
            <a:ahLst/>
            <a:cxnLst/>
            <a:rect l="0" t="0" r="0" b="0"/>
            <a:pathLst>
              <a:path w="120000" h="120000" extrusionOk="0">
                <a:moveTo>
                  <a:pt x="112303" y="59925"/>
                </a:moveTo>
                <a:lnTo>
                  <a:pt x="91199" y="14310"/>
                </a:lnTo>
                <a:lnTo>
                  <a:pt x="90240" y="12521"/>
                </a:lnTo>
                <a:lnTo>
                  <a:pt x="89760" y="7155"/>
                </a:lnTo>
                <a:lnTo>
                  <a:pt x="90720" y="3577"/>
                </a:lnTo>
                <a:lnTo>
                  <a:pt x="91199" y="0"/>
                </a:lnTo>
                <a:lnTo>
                  <a:pt x="92160" y="0"/>
                </a:lnTo>
                <a:lnTo>
                  <a:pt x="93120" y="1788"/>
                </a:lnTo>
                <a:lnTo>
                  <a:pt x="116640" y="51875"/>
                </a:lnTo>
                <a:lnTo>
                  <a:pt x="116160" y="51875"/>
                </a:lnTo>
                <a:lnTo>
                  <a:pt x="116160" y="53664"/>
                </a:lnTo>
                <a:lnTo>
                  <a:pt x="115199" y="53664"/>
                </a:lnTo>
                <a:lnTo>
                  <a:pt x="112303" y="59925"/>
                </a:lnTo>
                <a:close/>
              </a:path>
              <a:path w="120000" h="120000" extrusionOk="0">
                <a:moveTo>
                  <a:pt x="108579" y="67975"/>
                </a:moveTo>
                <a:lnTo>
                  <a:pt x="0" y="67975"/>
                </a:lnTo>
                <a:lnTo>
                  <a:pt x="0" y="51875"/>
                </a:lnTo>
                <a:lnTo>
                  <a:pt x="108579" y="51875"/>
                </a:lnTo>
                <a:lnTo>
                  <a:pt x="112303" y="59925"/>
                </a:lnTo>
                <a:lnTo>
                  <a:pt x="108579" y="67975"/>
                </a:lnTo>
                <a:close/>
              </a:path>
              <a:path w="120000" h="120000" extrusionOk="0">
                <a:moveTo>
                  <a:pt x="116160" y="67463"/>
                </a:moveTo>
                <a:lnTo>
                  <a:pt x="116160" y="51875"/>
                </a:lnTo>
                <a:lnTo>
                  <a:pt x="116640" y="51875"/>
                </a:lnTo>
                <a:lnTo>
                  <a:pt x="120000" y="59031"/>
                </a:lnTo>
                <a:lnTo>
                  <a:pt x="116160" y="67463"/>
                </a:lnTo>
                <a:close/>
              </a:path>
              <a:path w="120000" h="120000" extrusionOk="0">
                <a:moveTo>
                  <a:pt x="115199" y="66186"/>
                </a:moveTo>
                <a:lnTo>
                  <a:pt x="112303" y="59925"/>
                </a:lnTo>
                <a:lnTo>
                  <a:pt x="115199" y="53664"/>
                </a:lnTo>
                <a:lnTo>
                  <a:pt x="115199" y="66186"/>
                </a:lnTo>
                <a:close/>
              </a:path>
              <a:path w="120000" h="120000" extrusionOk="0">
                <a:moveTo>
                  <a:pt x="116160" y="66186"/>
                </a:moveTo>
                <a:lnTo>
                  <a:pt x="115199" y="66186"/>
                </a:lnTo>
                <a:lnTo>
                  <a:pt x="115199" y="53664"/>
                </a:lnTo>
                <a:lnTo>
                  <a:pt x="116160" y="53664"/>
                </a:lnTo>
                <a:lnTo>
                  <a:pt x="116160" y="66186"/>
                </a:lnTo>
                <a:close/>
              </a:path>
              <a:path w="120000" h="120000" extrusionOk="0">
                <a:moveTo>
                  <a:pt x="92160" y="119850"/>
                </a:moveTo>
                <a:lnTo>
                  <a:pt x="91199" y="119850"/>
                </a:lnTo>
                <a:lnTo>
                  <a:pt x="90720" y="116273"/>
                </a:lnTo>
                <a:lnTo>
                  <a:pt x="89760" y="112695"/>
                </a:lnTo>
                <a:lnTo>
                  <a:pt x="90240" y="107329"/>
                </a:lnTo>
                <a:lnTo>
                  <a:pt x="91199" y="105540"/>
                </a:lnTo>
                <a:lnTo>
                  <a:pt x="112303" y="59925"/>
                </a:lnTo>
                <a:lnTo>
                  <a:pt x="115199" y="66186"/>
                </a:lnTo>
                <a:lnTo>
                  <a:pt x="116160" y="66186"/>
                </a:lnTo>
                <a:lnTo>
                  <a:pt x="116160" y="67463"/>
                </a:lnTo>
                <a:lnTo>
                  <a:pt x="93120" y="118062"/>
                </a:lnTo>
                <a:lnTo>
                  <a:pt x="92160" y="119850"/>
                </a:lnTo>
                <a:close/>
              </a:path>
              <a:path w="120000" h="120000" extrusionOk="0">
                <a:moveTo>
                  <a:pt x="116160" y="67975"/>
                </a:moveTo>
                <a:lnTo>
                  <a:pt x="115927" y="67975"/>
                </a:lnTo>
                <a:lnTo>
                  <a:pt x="116160" y="67463"/>
                </a:lnTo>
                <a:lnTo>
                  <a:pt x="116160" y="6797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6" name="Shape 246">
            <a:extLst>
              <a:ext uri="{FF2B5EF4-FFF2-40B4-BE49-F238E27FC236}">
                <a16:creationId xmlns:a16="http://schemas.microsoft.com/office/drawing/2014/main" id="{A189953B-0698-4C9F-96A2-CD2FE3920BB1}"/>
              </a:ext>
            </a:extLst>
          </p:cNvPr>
          <p:cNvSpPr/>
          <p:nvPr/>
        </p:nvSpPr>
        <p:spPr>
          <a:xfrm>
            <a:off x="8174039" y="2185989"/>
            <a:ext cx="485775" cy="66675"/>
          </a:xfrm>
          <a:custGeom>
            <a:avLst/>
            <a:gdLst/>
            <a:ahLst/>
            <a:cxnLst/>
            <a:rect l="0" t="0" r="0" b="0"/>
            <a:pathLst>
              <a:path w="120000" h="120000" extrusionOk="0">
                <a:moveTo>
                  <a:pt x="114502" y="59925"/>
                </a:moveTo>
                <a:lnTo>
                  <a:pt x="99428" y="14310"/>
                </a:lnTo>
                <a:lnTo>
                  <a:pt x="98742" y="12521"/>
                </a:lnTo>
                <a:lnTo>
                  <a:pt x="98400" y="7155"/>
                </a:lnTo>
                <a:lnTo>
                  <a:pt x="99085" y="3577"/>
                </a:lnTo>
                <a:lnTo>
                  <a:pt x="99428" y="0"/>
                </a:lnTo>
                <a:lnTo>
                  <a:pt x="100114" y="0"/>
                </a:lnTo>
                <a:lnTo>
                  <a:pt x="100800" y="1788"/>
                </a:lnTo>
                <a:lnTo>
                  <a:pt x="117600" y="51875"/>
                </a:lnTo>
                <a:lnTo>
                  <a:pt x="117257" y="51875"/>
                </a:lnTo>
                <a:lnTo>
                  <a:pt x="117257" y="53664"/>
                </a:lnTo>
                <a:lnTo>
                  <a:pt x="116571" y="53664"/>
                </a:lnTo>
                <a:lnTo>
                  <a:pt x="114502" y="59925"/>
                </a:lnTo>
                <a:close/>
              </a:path>
              <a:path w="120000" h="120000" extrusionOk="0">
                <a:moveTo>
                  <a:pt x="111842" y="67975"/>
                </a:moveTo>
                <a:lnTo>
                  <a:pt x="0" y="67975"/>
                </a:lnTo>
                <a:lnTo>
                  <a:pt x="0" y="51875"/>
                </a:lnTo>
                <a:lnTo>
                  <a:pt x="111842" y="51875"/>
                </a:lnTo>
                <a:lnTo>
                  <a:pt x="114502" y="59925"/>
                </a:lnTo>
                <a:lnTo>
                  <a:pt x="111842" y="67975"/>
                </a:lnTo>
                <a:close/>
              </a:path>
              <a:path w="120000" h="120000" extrusionOk="0">
                <a:moveTo>
                  <a:pt x="117257" y="67463"/>
                </a:moveTo>
                <a:lnTo>
                  <a:pt x="117257" y="51875"/>
                </a:lnTo>
                <a:lnTo>
                  <a:pt x="117600" y="51875"/>
                </a:lnTo>
                <a:lnTo>
                  <a:pt x="120000" y="59031"/>
                </a:lnTo>
                <a:lnTo>
                  <a:pt x="117257" y="67463"/>
                </a:lnTo>
                <a:close/>
              </a:path>
              <a:path w="120000" h="120000" extrusionOk="0">
                <a:moveTo>
                  <a:pt x="116571" y="66186"/>
                </a:moveTo>
                <a:lnTo>
                  <a:pt x="114502" y="59925"/>
                </a:lnTo>
                <a:lnTo>
                  <a:pt x="116571" y="53664"/>
                </a:lnTo>
                <a:lnTo>
                  <a:pt x="116571" y="66186"/>
                </a:lnTo>
                <a:close/>
              </a:path>
              <a:path w="120000" h="120000" extrusionOk="0">
                <a:moveTo>
                  <a:pt x="117257" y="66186"/>
                </a:moveTo>
                <a:lnTo>
                  <a:pt x="116571" y="66186"/>
                </a:lnTo>
                <a:lnTo>
                  <a:pt x="116571" y="53664"/>
                </a:lnTo>
                <a:lnTo>
                  <a:pt x="117257" y="53664"/>
                </a:lnTo>
                <a:lnTo>
                  <a:pt x="117257" y="66186"/>
                </a:lnTo>
                <a:close/>
              </a:path>
              <a:path w="120000" h="120000" extrusionOk="0">
                <a:moveTo>
                  <a:pt x="100114" y="119850"/>
                </a:moveTo>
                <a:lnTo>
                  <a:pt x="99428" y="119850"/>
                </a:lnTo>
                <a:lnTo>
                  <a:pt x="99085" y="116273"/>
                </a:lnTo>
                <a:lnTo>
                  <a:pt x="98400" y="112695"/>
                </a:lnTo>
                <a:lnTo>
                  <a:pt x="98742" y="107329"/>
                </a:lnTo>
                <a:lnTo>
                  <a:pt x="99428" y="105540"/>
                </a:lnTo>
                <a:lnTo>
                  <a:pt x="114502" y="59925"/>
                </a:lnTo>
                <a:lnTo>
                  <a:pt x="116571" y="66186"/>
                </a:lnTo>
                <a:lnTo>
                  <a:pt x="117257" y="66186"/>
                </a:lnTo>
                <a:lnTo>
                  <a:pt x="117257" y="67463"/>
                </a:lnTo>
                <a:lnTo>
                  <a:pt x="100800" y="118062"/>
                </a:lnTo>
                <a:lnTo>
                  <a:pt x="100114" y="119850"/>
                </a:lnTo>
                <a:close/>
              </a:path>
              <a:path w="120000" h="120000" extrusionOk="0">
                <a:moveTo>
                  <a:pt x="117257" y="67975"/>
                </a:moveTo>
                <a:lnTo>
                  <a:pt x="117090" y="67975"/>
                </a:lnTo>
                <a:lnTo>
                  <a:pt x="117257" y="67463"/>
                </a:lnTo>
                <a:lnTo>
                  <a:pt x="117257" y="6797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7" name="Shape 247">
            <a:extLst>
              <a:ext uri="{FF2B5EF4-FFF2-40B4-BE49-F238E27FC236}">
                <a16:creationId xmlns:a16="http://schemas.microsoft.com/office/drawing/2014/main" id="{3EBE0B4A-8F33-4835-8353-2F64B764490A}"/>
              </a:ext>
            </a:extLst>
          </p:cNvPr>
          <p:cNvSpPr/>
          <p:nvPr/>
        </p:nvSpPr>
        <p:spPr>
          <a:xfrm>
            <a:off x="2528888" y="2470151"/>
            <a:ext cx="6862762" cy="206375"/>
          </a:xfrm>
          <a:custGeom>
            <a:avLst/>
            <a:gdLst/>
            <a:ahLst/>
            <a:cxnLst/>
            <a:rect l="0" t="0" r="0" b="0"/>
            <a:pathLst>
              <a:path w="120000" h="120000" extrusionOk="0">
                <a:moveTo>
                  <a:pt x="119826" y="117551"/>
                </a:moveTo>
                <a:lnTo>
                  <a:pt x="119826" y="0"/>
                </a:lnTo>
                <a:lnTo>
                  <a:pt x="119995" y="0"/>
                </a:lnTo>
                <a:lnTo>
                  <a:pt x="119995" y="115787"/>
                </a:lnTo>
                <a:lnTo>
                  <a:pt x="119899" y="115787"/>
                </a:lnTo>
                <a:lnTo>
                  <a:pt x="119826" y="117551"/>
                </a:lnTo>
                <a:close/>
              </a:path>
              <a:path w="120000" h="120000" extrusionOk="0">
                <a:moveTo>
                  <a:pt x="119947" y="119902"/>
                </a:moveTo>
                <a:lnTo>
                  <a:pt x="0" y="119902"/>
                </a:lnTo>
                <a:lnTo>
                  <a:pt x="0" y="115787"/>
                </a:lnTo>
                <a:lnTo>
                  <a:pt x="119826" y="115787"/>
                </a:lnTo>
                <a:lnTo>
                  <a:pt x="119826" y="117551"/>
                </a:lnTo>
                <a:lnTo>
                  <a:pt x="119995" y="117551"/>
                </a:lnTo>
                <a:lnTo>
                  <a:pt x="119995" y="118726"/>
                </a:lnTo>
                <a:lnTo>
                  <a:pt x="119947" y="119902"/>
                </a:lnTo>
                <a:close/>
              </a:path>
              <a:path w="120000" h="120000" extrusionOk="0">
                <a:moveTo>
                  <a:pt x="119995" y="117551"/>
                </a:moveTo>
                <a:lnTo>
                  <a:pt x="119826" y="117551"/>
                </a:lnTo>
                <a:lnTo>
                  <a:pt x="119899" y="115787"/>
                </a:lnTo>
                <a:lnTo>
                  <a:pt x="119995" y="115787"/>
                </a:lnTo>
                <a:lnTo>
                  <a:pt x="119995" y="117551"/>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8" name="Shape 248">
            <a:extLst>
              <a:ext uri="{FF2B5EF4-FFF2-40B4-BE49-F238E27FC236}">
                <a16:creationId xmlns:a16="http://schemas.microsoft.com/office/drawing/2014/main" id="{0D2FABD8-69AD-45AC-9CE6-C3811E61E822}"/>
              </a:ext>
            </a:extLst>
          </p:cNvPr>
          <p:cNvSpPr/>
          <p:nvPr/>
        </p:nvSpPr>
        <p:spPr>
          <a:xfrm>
            <a:off x="2482851" y="2219326"/>
            <a:ext cx="92075" cy="454025"/>
          </a:xfrm>
          <a:custGeom>
            <a:avLst/>
            <a:gdLst/>
            <a:ahLst/>
            <a:cxnLst/>
            <a:rect l="0" t="0" r="0" b="0"/>
            <a:pathLst>
              <a:path w="120000" h="120000" extrusionOk="0">
                <a:moveTo>
                  <a:pt x="12521" y="16800"/>
                </a:moveTo>
                <a:lnTo>
                  <a:pt x="7155" y="16800"/>
                </a:lnTo>
                <a:lnTo>
                  <a:pt x="0" y="16266"/>
                </a:lnTo>
                <a:lnTo>
                  <a:pt x="0" y="15733"/>
                </a:lnTo>
                <a:lnTo>
                  <a:pt x="1788" y="15199"/>
                </a:lnTo>
                <a:lnTo>
                  <a:pt x="59031" y="0"/>
                </a:lnTo>
                <a:lnTo>
                  <a:pt x="68351" y="2399"/>
                </a:lnTo>
                <a:lnTo>
                  <a:pt x="51876" y="2399"/>
                </a:lnTo>
                <a:lnTo>
                  <a:pt x="51876" y="6611"/>
                </a:lnTo>
                <a:lnTo>
                  <a:pt x="14310" y="16266"/>
                </a:lnTo>
                <a:lnTo>
                  <a:pt x="12521" y="16800"/>
                </a:lnTo>
                <a:close/>
              </a:path>
              <a:path w="120000" h="120000" extrusionOk="0">
                <a:moveTo>
                  <a:pt x="51876" y="6611"/>
                </a:moveTo>
                <a:lnTo>
                  <a:pt x="51876" y="2399"/>
                </a:lnTo>
                <a:lnTo>
                  <a:pt x="67975" y="2399"/>
                </a:lnTo>
                <a:lnTo>
                  <a:pt x="67975" y="2933"/>
                </a:lnTo>
                <a:lnTo>
                  <a:pt x="53665" y="2933"/>
                </a:lnTo>
                <a:lnTo>
                  <a:pt x="59926" y="4542"/>
                </a:lnTo>
                <a:lnTo>
                  <a:pt x="51876" y="6611"/>
                </a:lnTo>
                <a:close/>
              </a:path>
              <a:path w="120000" h="120000" extrusionOk="0">
                <a:moveTo>
                  <a:pt x="112696" y="16800"/>
                </a:moveTo>
                <a:lnTo>
                  <a:pt x="107330" y="16800"/>
                </a:lnTo>
                <a:lnTo>
                  <a:pt x="105541" y="16266"/>
                </a:lnTo>
                <a:lnTo>
                  <a:pt x="67975" y="6611"/>
                </a:lnTo>
                <a:lnTo>
                  <a:pt x="67975" y="2399"/>
                </a:lnTo>
                <a:lnTo>
                  <a:pt x="68351" y="2399"/>
                </a:lnTo>
                <a:lnTo>
                  <a:pt x="118063" y="15199"/>
                </a:lnTo>
                <a:lnTo>
                  <a:pt x="119852" y="15733"/>
                </a:lnTo>
                <a:lnTo>
                  <a:pt x="119852" y="16266"/>
                </a:lnTo>
                <a:lnTo>
                  <a:pt x="112696" y="16800"/>
                </a:lnTo>
                <a:close/>
              </a:path>
              <a:path w="120000" h="120000" extrusionOk="0">
                <a:moveTo>
                  <a:pt x="59926" y="4542"/>
                </a:moveTo>
                <a:lnTo>
                  <a:pt x="53665" y="2933"/>
                </a:lnTo>
                <a:lnTo>
                  <a:pt x="66186" y="2933"/>
                </a:lnTo>
                <a:lnTo>
                  <a:pt x="59926" y="4542"/>
                </a:lnTo>
                <a:close/>
              </a:path>
              <a:path w="120000" h="120000" extrusionOk="0">
                <a:moveTo>
                  <a:pt x="67975" y="6611"/>
                </a:moveTo>
                <a:lnTo>
                  <a:pt x="59926" y="4542"/>
                </a:lnTo>
                <a:lnTo>
                  <a:pt x="66186" y="2933"/>
                </a:lnTo>
                <a:lnTo>
                  <a:pt x="67975" y="2933"/>
                </a:lnTo>
                <a:lnTo>
                  <a:pt x="67975" y="6611"/>
                </a:lnTo>
                <a:close/>
              </a:path>
              <a:path w="120000" h="120000" extrusionOk="0">
                <a:moveTo>
                  <a:pt x="67975" y="119999"/>
                </a:moveTo>
                <a:lnTo>
                  <a:pt x="51876" y="119999"/>
                </a:lnTo>
                <a:lnTo>
                  <a:pt x="51876" y="6611"/>
                </a:lnTo>
                <a:lnTo>
                  <a:pt x="59926" y="4542"/>
                </a:lnTo>
                <a:lnTo>
                  <a:pt x="67975" y="6611"/>
                </a:lnTo>
                <a:lnTo>
                  <a:pt x="67975" y="119999"/>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60" name="Shape 249">
            <a:extLst>
              <a:ext uri="{FF2B5EF4-FFF2-40B4-BE49-F238E27FC236}">
                <a16:creationId xmlns:a16="http://schemas.microsoft.com/office/drawing/2014/main" id="{AA2BE2A3-EFE7-4A1B-84B5-227978925C26}"/>
              </a:ext>
            </a:extLst>
          </p:cNvPr>
          <p:cNvSpPr txBox="1">
            <a:spLocks noChangeArrowheads="1"/>
          </p:cNvSpPr>
          <p:nvPr/>
        </p:nvSpPr>
        <p:spPr bwMode="auto">
          <a:xfrm>
            <a:off x="1593131" y="3033713"/>
            <a:ext cx="2594696"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02000"/>
              </a:lnSpc>
              <a:buSzPct val="25000"/>
            </a:pPr>
            <a:r>
              <a:rPr lang="vi-VN" altLang="vi-VN" sz="1600">
                <a:solidFill>
                  <a:srgbClr val="009A9A"/>
                </a:solidFill>
                <a:cs typeface="Arial" panose="020B0604020202020204" pitchFamily="34" charset="0"/>
                <a:sym typeface="Arial" panose="020B0604020202020204" pitchFamily="34" charset="0"/>
              </a:rPr>
              <a:t>xác định những người tham dự, thời gian, phạm vi của cuộc họp, định dạng báo cáo</a:t>
            </a:r>
          </a:p>
        </p:txBody>
      </p:sp>
      <p:sp>
        <p:nvSpPr>
          <p:cNvPr id="35861" name="Shape 250">
            <a:extLst>
              <a:ext uri="{FF2B5EF4-FFF2-40B4-BE49-F238E27FC236}">
                <a16:creationId xmlns:a16="http://schemas.microsoft.com/office/drawing/2014/main" id="{27D125EE-C579-4BF0-B3C2-F414275E3F0F}"/>
              </a:ext>
            </a:extLst>
          </p:cNvPr>
          <p:cNvSpPr txBox="1">
            <a:spLocks noChangeArrowheads="1"/>
          </p:cNvSpPr>
          <p:nvPr/>
        </p:nvSpPr>
        <p:spPr bwMode="auto">
          <a:xfrm>
            <a:off x="4947486" y="3182938"/>
            <a:ext cx="39608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04000"/>
              </a:lnSpc>
              <a:buSzPct val="25000"/>
            </a:pPr>
            <a:r>
              <a:rPr lang="en-US" altLang="vi-VN" sz="1600">
                <a:solidFill>
                  <a:srgbClr val="009A9A"/>
                </a:solidFill>
                <a:cs typeface="Arial" panose="020B0604020202020204" pitchFamily="34" charset="0"/>
                <a:sym typeface="Arial" panose="020B0604020202020204" pitchFamily="34" charset="0"/>
              </a:rPr>
              <a:t>Tập hợp </a:t>
            </a:r>
            <a:r>
              <a:rPr lang="vi-VN" altLang="vi-VN" sz="1600">
                <a:solidFill>
                  <a:srgbClr val="009A9A"/>
                </a:solidFill>
                <a:cs typeface="Arial" panose="020B0604020202020204" pitchFamily="34" charset="0"/>
                <a:sym typeface="Arial" panose="020B0604020202020204" pitchFamily="34" charset="0"/>
              </a:rPr>
              <a:t>sai sót, những sự đồng ý quan trọng, phân tích nguyên nhân, giới thiệu, báo cáo.</a:t>
            </a:r>
          </a:p>
        </p:txBody>
      </p:sp>
      <p:sp>
        <p:nvSpPr>
          <p:cNvPr id="35862" name="Shape 251">
            <a:extLst>
              <a:ext uri="{FF2B5EF4-FFF2-40B4-BE49-F238E27FC236}">
                <a16:creationId xmlns:a16="http://schemas.microsoft.com/office/drawing/2014/main" id="{F15E1A04-B6F3-487D-A175-CDFAA5296E32}"/>
              </a:ext>
            </a:extLst>
          </p:cNvPr>
          <p:cNvSpPr txBox="1">
            <a:spLocks noChangeArrowheads="1"/>
          </p:cNvSpPr>
          <p:nvPr/>
        </p:nvSpPr>
        <p:spPr bwMode="auto">
          <a:xfrm>
            <a:off x="7827963" y="3736974"/>
            <a:ext cx="2994007" cy="65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10000"/>
              </a:lnSpc>
              <a:buSzPct val="25000"/>
            </a:pPr>
            <a:r>
              <a:rPr lang="en-US" altLang="vi-VN" sz="1600">
                <a:solidFill>
                  <a:srgbClr val="009A9A"/>
                </a:solidFill>
                <a:cs typeface="Arial" panose="020B0604020202020204" pitchFamily="34" charset="0"/>
                <a:sym typeface="Arial" panose="020B0604020202020204" pitchFamily="34" charset="0"/>
              </a:rPr>
              <a:t>X</a:t>
            </a:r>
            <a:r>
              <a:rPr lang="vi-VN" altLang="vi-VN" sz="1600">
                <a:solidFill>
                  <a:srgbClr val="009A9A"/>
                </a:solidFill>
                <a:cs typeface="Arial" panose="020B0604020202020204" pitchFamily="34" charset="0"/>
                <a:sym typeface="Arial" panose="020B0604020202020204" pitchFamily="34" charset="0"/>
              </a:rPr>
              <a:t>em lại theo những sự giới thiệu theo những gợi ý</a:t>
            </a:r>
          </a:p>
        </p:txBody>
      </p:sp>
      <p:sp>
        <p:nvSpPr>
          <p:cNvPr id="35863" name="Shape 252">
            <a:extLst>
              <a:ext uri="{FF2B5EF4-FFF2-40B4-BE49-F238E27FC236}">
                <a16:creationId xmlns:a16="http://schemas.microsoft.com/office/drawing/2014/main" id="{99C21970-4A20-442C-8879-8F292849C340}"/>
              </a:ext>
            </a:extLst>
          </p:cNvPr>
          <p:cNvSpPr txBox="1">
            <a:spLocks noChangeArrowheads="1"/>
          </p:cNvSpPr>
          <p:nvPr/>
        </p:nvSpPr>
        <p:spPr bwMode="auto">
          <a:xfrm>
            <a:off x="2200276" y="4517765"/>
            <a:ext cx="8361213" cy="16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298450" indent="-285750" defTabSz="914400">
              <a:buClr>
                <a:srgbClr val="800080"/>
              </a:buClr>
              <a:buSzPct val="71000"/>
              <a:buFont typeface="Wingdings 2" panose="05020102010507070707" pitchFamily="18" charset="2"/>
              <a:buChar char="¿"/>
            </a:pPr>
            <a:r>
              <a:rPr lang="vi-VN" altLang="vi-VN" sz="1600">
                <a:solidFill>
                  <a:srgbClr val="342170"/>
                </a:solidFill>
                <a:cs typeface="Arial" panose="020B0604020202020204" pitchFamily="34" charset="0"/>
                <a:sym typeface="Arial" panose="020B0604020202020204" pitchFamily="34" charset="0"/>
              </a:rPr>
              <a:t>Chế độ tự do: không có chỉ dẫn những nơi cần tìm những cái gì</a:t>
            </a:r>
          </a:p>
          <a:p>
            <a:pPr marL="298450" indent="-285750" defTabSz="914400">
              <a:spcBef>
                <a:spcPts val="1100"/>
              </a:spcBef>
              <a:buClr>
                <a:srgbClr val="800080"/>
              </a:buClr>
              <a:buSzPct val="71000"/>
              <a:buFont typeface="Wingdings 2" panose="05020102010507070707" pitchFamily="18" charset="2"/>
              <a:buChar char="¿"/>
            </a:pPr>
            <a:r>
              <a:rPr lang="vi-VN" altLang="vi-VN" sz="1600">
                <a:solidFill>
                  <a:srgbClr val="342170"/>
                </a:solidFill>
                <a:cs typeface="Arial" panose="020B0604020202020204" pitchFamily="34" charset="0"/>
                <a:sym typeface="Arial" panose="020B0604020202020204" pitchFamily="34" charset="0"/>
              </a:rPr>
              <a:t>Dựa </a:t>
            </a:r>
            <a:r>
              <a:rPr lang="en-US" altLang="vi-VN" sz="1600">
                <a:solidFill>
                  <a:srgbClr val="342170"/>
                </a:solidFill>
                <a:latin typeface="Comic Sans MS" panose="030F0702030302020204" pitchFamily="66" charset="0"/>
                <a:cs typeface="Arial" panose="020B0604020202020204" pitchFamily="34" charset="0"/>
                <a:sym typeface="Arial" panose="020B0604020202020204" pitchFamily="34" charset="0"/>
              </a:rPr>
              <a:t>trên </a:t>
            </a:r>
            <a:r>
              <a:rPr lang="vi-VN" altLang="vi-VN" sz="1600">
                <a:solidFill>
                  <a:srgbClr val="342170"/>
                </a:solidFill>
                <a:cs typeface="Arial" panose="020B0604020202020204" pitchFamily="34" charset="0"/>
                <a:sym typeface="Arial" panose="020B0604020202020204" pitchFamily="34" charset="0"/>
              </a:rPr>
              <a:t>danh sách kiểm</a:t>
            </a:r>
            <a:r>
              <a:rPr lang="en-US" altLang="vi-VN" sz="1600">
                <a:solidFill>
                  <a:srgbClr val="342170"/>
                </a:solidFill>
                <a:latin typeface="Comic Sans MS" panose="030F0702030302020204" pitchFamily="66" charset="0"/>
                <a:cs typeface="Arial" panose="020B0604020202020204" pitchFamily="34" charset="0"/>
                <a:sym typeface="Arial" panose="020B0604020202020204" pitchFamily="34" charset="0"/>
              </a:rPr>
              <a:t> tra</a:t>
            </a:r>
            <a:r>
              <a:rPr lang="vi-VN" altLang="vi-VN" sz="1600">
                <a:solidFill>
                  <a:srgbClr val="342170"/>
                </a:solidFill>
                <a:cs typeface="Arial" panose="020B0604020202020204" pitchFamily="34" charset="0"/>
                <a:sym typeface="Arial" panose="020B0604020202020204" pitchFamily="34" charset="0"/>
              </a:rPr>
              <a:t>: những vấn đề riêng biệt, những loại sai sót, </a:t>
            </a:r>
            <a:r>
              <a:rPr lang="en-US" altLang="vi-VN" sz="1600">
                <a:solidFill>
                  <a:srgbClr val="342170"/>
                </a:solidFill>
                <a:latin typeface="Comic Sans MS" panose="030F0702030302020204" pitchFamily="66" charset="0"/>
                <a:cs typeface="Arial" panose="020B0604020202020204" pitchFamily="34" charset="0"/>
                <a:sym typeface="Arial" panose="020B0604020202020204" pitchFamily="34" charset="0"/>
              </a:rPr>
              <a:t>các</a:t>
            </a:r>
            <a:r>
              <a:rPr lang="vi-VN" altLang="vi-VN" sz="1600">
                <a:solidFill>
                  <a:srgbClr val="342170"/>
                </a:solidFill>
                <a:cs typeface="Arial" panose="020B0604020202020204" pitchFamily="34" charset="0"/>
                <a:sym typeface="Arial" panose="020B0604020202020204" pitchFamily="34" charset="0"/>
              </a:rPr>
              <a:t> phần </a:t>
            </a:r>
            <a:r>
              <a:rPr lang="en-US" altLang="vi-VN" sz="1600">
                <a:solidFill>
                  <a:srgbClr val="342170"/>
                </a:solidFill>
                <a:latin typeface="Comic Sans MS" panose="030F0702030302020204" pitchFamily="66" charset="0"/>
                <a:cs typeface="Arial" panose="020B0604020202020204" pitchFamily="34" charset="0"/>
                <a:sym typeface="Arial" panose="020B0604020202020204" pitchFamily="34" charset="0"/>
              </a:rPr>
              <a:t>trong </a:t>
            </a:r>
            <a:r>
              <a:rPr lang="vi-VN" altLang="vi-VN" sz="1600">
                <a:solidFill>
                  <a:srgbClr val="342170"/>
                </a:solidFill>
                <a:cs typeface="Arial" panose="020B0604020202020204" pitchFamily="34" charset="0"/>
                <a:sym typeface="Arial" panose="020B0604020202020204" pitchFamily="34" charset="0"/>
              </a:rPr>
              <a:t>RD.</a:t>
            </a:r>
          </a:p>
          <a:p>
            <a:pPr marL="298450" indent="-285750" defTabSz="914400">
              <a:lnSpc>
                <a:spcPct val="110000"/>
              </a:lnSpc>
              <a:spcBef>
                <a:spcPts val="900"/>
              </a:spcBef>
              <a:buClr>
                <a:srgbClr val="800080"/>
              </a:buClr>
              <a:buSzPct val="71000"/>
              <a:buFont typeface="Wingdings 2" panose="05020102010507070707" pitchFamily="18" charset="2"/>
              <a:buChar char="¿"/>
            </a:pPr>
            <a:r>
              <a:rPr lang="vi-VN" altLang="vi-VN" sz="1600">
                <a:solidFill>
                  <a:srgbClr val="342170"/>
                </a:solidFill>
                <a:cs typeface="Arial" panose="020B0604020202020204" pitchFamily="34" charset="0"/>
                <a:sym typeface="Arial" panose="020B0604020202020204" pitchFamily="34" charset="0"/>
              </a:rPr>
              <a:t>Dựa theo tiến trình: vai trò riêng biệt cho mỗi người phê bình, thủ tục riêng biệt, kiểu thiếu sót, tập trung, kỹ thuật phân tích</a:t>
            </a:r>
          </a:p>
        </p:txBody>
      </p:sp>
      <p:sp>
        <p:nvSpPr>
          <p:cNvPr id="253" name="Shape 253">
            <a:extLst>
              <a:ext uri="{FF2B5EF4-FFF2-40B4-BE49-F238E27FC236}">
                <a16:creationId xmlns:a16="http://schemas.microsoft.com/office/drawing/2014/main" id="{70A4CD39-A19F-49B5-AC6F-DEB9F79E26E5}"/>
              </a:ext>
            </a:extLst>
          </p:cNvPr>
          <p:cNvSpPr/>
          <p:nvPr/>
        </p:nvSpPr>
        <p:spPr>
          <a:xfrm>
            <a:off x="4957763" y="2470151"/>
            <a:ext cx="138112" cy="201613"/>
          </a:xfrm>
          <a:custGeom>
            <a:avLst/>
            <a:gdLst/>
            <a:ahLst/>
            <a:cxnLst/>
            <a:rect l="0" t="0" r="0" b="0"/>
            <a:pathLst>
              <a:path w="120000" h="120000" extrusionOk="0">
                <a:moveTo>
                  <a:pt x="110399" y="12000"/>
                </a:moveTo>
                <a:lnTo>
                  <a:pt x="104399" y="10200"/>
                </a:lnTo>
                <a:lnTo>
                  <a:pt x="113999" y="0"/>
                </a:lnTo>
                <a:lnTo>
                  <a:pt x="119999" y="1800"/>
                </a:lnTo>
                <a:lnTo>
                  <a:pt x="110399" y="12000"/>
                </a:lnTo>
                <a:close/>
              </a:path>
              <a:path w="120000" h="120000" extrusionOk="0">
                <a:moveTo>
                  <a:pt x="97199" y="25200"/>
                </a:moveTo>
                <a:lnTo>
                  <a:pt x="91199" y="24000"/>
                </a:lnTo>
                <a:lnTo>
                  <a:pt x="100799" y="13800"/>
                </a:lnTo>
                <a:lnTo>
                  <a:pt x="106799" y="15000"/>
                </a:lnTo>
                <a:lnTo>
                  <a:pt x="97199" y="25200"/>
                </a:lnTo>
                <a:close/>
              </a:path>
              <a:path w="120000" h="120000" extrusionOk="0">
                <a:moveTo>
                  <a:pt x="85199" y="39000"/>
                </a:moveTo>
                <a:lnTo>
                  <a:pt x="77999" y="37200"/>
                </a:lnTo>
                <a:lnTo>
                  <a:pt x="87599" y="27000"/>
                </a:lnTo>
                <a:lnTo>
                  <a:pt x="94799" y="28800"/>
                </a:lnTo>
                <a:lnTo>
                  <a:pt x="85199" y="39000"/>
                </a:lnTo>
                <a:close/>
              </a:path>
              <a:path w="120000" h="120000" extrusionOk="0">
                <a:moveTo>
                  <a:pt x="71999" y="52200"/>
                </a:moveTo>
                <a:lnTo>
                  <a:pt x="64799" y="50999"/>
                </a:lnTo>
                <a:lnTo>
                  <a:pt x="74399" y="40800"/>
                </a:lnTo>
                <a:lnTo>
                  <a:pt x="81599" y="41999"/>
                </a:lnTo>
                <a:lnTo>
                  <a:pt x="71999" y="52200"/>
                </a:lnTo>
                <a:close/>
              </a:path>
              <a:path w="120000" h="120000" extrusionOk="0">
                <a:moveTo>
                  <a:pt x="58799" y="66000"/>
                </a:moveTo>
                <a:lnTo>
                  <a:pt x="51599" y="64200"/>
                </a:lnTo>
                <a:lnTo>
                  <a:pt x="61199" y="54000"/>
                </a:lnTo>
                <a:lnTo>
                  <a:pt x="68399" y="55800"/>
                </a:lnTo>
                <a:lnTo>
                  <a:pt x="58799" y="66000"/>
                </a:lnTo>
                <a:close/>
              </a:path>
              <a:path w="120000" h="120000" extrusionOk="0">
                <a:moveTo>
                  <a:pt x="45599" y="79200"/>
                </a:moveTo>
                <a:lnTo>
                  <a:pt x="39599" y="78000"/>
                </a:lnTo>
                <a:lnTo>
                  <a:pt x="49199" y="67799"/>
                </a:lnTo>
                <a:lnTo>
                  <a:pt x="55199" y="69599"/>
                </a:lnTo>
                <a:lnTo>
                  <a:pt x="45599" y="79200"/>
                </a:lnTo>
                <a:close/>
              </a:path>
              <a:path w="120000" h="120000" extrusionOk="0">
                <a:moveTo>
                  <a:pt x="32399" y="93000"/>
                </a:moveTo>
                <a:lnTo>
                  <a:pt x="26399" y="91200"/>
                </a:lnTo>
                <a:lnTo>
                  <a:pt x="35999" y="81000"/>
                </a:lnTo>
                <a:lnTo>
                  <a:pt x="41999" y="82799"/>
                </a:lnTo>
                <a:lnTo>
                  <a:pt x="32399" y="93000"/>
                </a:lnTo>
                <a:close/>
              </a:path>
              <a:path w="120000" h="120000" extrusionOk="0">
                <a:moveTo>
                  <a:pt x="20399" y="106800"/>
                </a:moveTo>
                <a:lnTo>
                  <a:pt x="13199" y="105000"/>
                </a:lnTo>
                <a:lnTo>
                  <a:pt x="22799" y="94800"/>
                </a:lnTo>
                <a:lnTo>
                  <a:pt x="29999" y="96600"/>
                </a:lnTo>
                <a:lnTo>
                  <a:pt x="20399" y="106800"/>
                </a:lnTo>
                <a:close/>
              </a:path>
              <a:path w="120000" h="120000" extrusionOk="0">
                <a:moveTo>
                  <a:pt x="7199" y="120000"/>
                </a:moveTo>
                <a:lnTo>
                  <a:pt x="0" y="118200"/>
                </a:lnTo>
                <a:lnTo>
                  <a:pt x="9599" y="108000"/>
                </a:lnTo>
                <a:lnTo>
                  <a:pt x="16799" y="109800"/>
                </a:lnTo>
                <a:lnTo>
                  <a:pt x="7199"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4" name="Shape 254">
            <a:extLst>
              <a:ext uri="{FF2B5EF4-FFF2-40B4-BE49-F238E27FC236}">
                <a16:creationId xmlns:a16="http://schemas.microsoft.com/office/drawing/2014/main" id="{3628B772-D4FB-446D-B29B-96EDE643FF05}"/>
              </a:ext>
            </a:extLst>
          </p:cNvPr>
          <p:cNvSpPr/>
          <p:nvPr/>
        </p:nvSpPr>
        <p:spPr>
          <a:xfrm>
            <a:off x="4822826" y="2674938"/>
            <a:ext cx="138113" cy="201612"/>
          </a:xfrm>
          <a:custGeom>
            <a:avLst/>
            <a:gdLst/>
            <a:ahLst/>
            <a:cxnLst/>
            <a:rect l="0" t="0" r="0" b="0"/>
            <a:pathLst>
              <a:path w="120000" h="120000" extrusionOk="0">
                <a:moveTo>
                  <a:pt x="110399" y="12000"/>
                </a:moveTo>
                <a:lnTo>
                  <a:pt x="103199" y="10200"/>
                </a:lnTo>
                <a:lnTo>
                  <a:pt x="112799" y="0"/>
                </a:lnTo>
                <a:lnTo>
                  <a:pt x="119999" y="1800"/>
                </a:lnTo>
                <a:lnTo>
                  <a:pt x="110399" y="12000"/>
                </a:lnTo>
                <a:close/>
              </a:path>
              <a:path w="120000" h="120000" extrusionOk="0">
                <a:moveTo>
                  <a:pt x="97199" y="25200"/>
                </a:moveTo>
                <a:lnTo>
                  <a:pt x="89999" y="23400"/>
                </a:lnTo>
                <a:lnTo>
                  <a:pt x="100799" y="13800"/>
                </a:lnTo>
                <a:lnTo>
                  <a:pt x="106799" y="15000"/>
                </a:lnTo>
                <a:lnTo>
                  <a:pt x="97199" y="25200"/>
                </a:lnTo>
                <a:close/>
              </a:path>
              <a:path w="120000" h="120000" extrusionOk="0">
                <a:moveTo>
                  <a:pt x="83999" y="39000"/>
                </a:moveTo>
                <a:lnTo>
                  <a:pt x="77999" y="37200"/>
                </a:lnTo>
                <a:lnTo>
                  <a:pt x="87599" y="27000"/>
                </a:lnTo>
                <a:lnTo>
                  <a:pt x="93599" y="28800"/>
                </a:lnTo>
                <a:lnTo>
                  <a:pt x="83999" y="39000"/>
                </a:lnTo>
                <a:close/>
              </a:path>
              <a:path w="120000" h="120000" extrusionOk="0">
                <a:moveTo>
                  <a:pt x="70799" y="52200"/>
                </a:moveTo>
                <a:lnTo>
                  <a:pt x="64799" y="50999"/>
                </a:lnTo>
                <a:lnTo>
                  <a:pt x="74399" y="40800"/>
                </a:lnTo>
                <a:lnTo>
                  <a:pt x="81599" y="41999"/>
                </a:lnTo>
                <a:lnTo>
                  <a:pt x="70799" y="52200"/>
                </a:lnTo>
                <a:close/>
              </a:path>
              <a:path w="120000" h="120000" extrusionOk="0">
                <a:moveTo>
                  <a:pt x="58799" y="66000"/>
                </a:moveTo>
                <a:lnTo>
                  <a:pt x="51599" y="64200"/>
                </a:lnTo>
                <a:lnTo>
                  <a:pt x="61199" y="54000"/>
                </a:lnTo>
                <a:lnTo>
                  <a:pt x="68399" y="55800"/>
                </a:lnTo>
                <a:lnTo>
                  <a:pt x="58799" y="66000"/>
                </a:lnTo>
                <a:close/>
              </a:path>
              <a:path w="120000" h="120000" extrusionOk="0">
                <a:moveTo>
                  <a:pt x="45599" y="79200"/>
                </a:moveTo>
                <a:lnTo>
                  <a:pt x="38399" y="78000"/>
                </a:lnTo>
                <a:lnTo>
                  <a:pt x="47999" y="67799"/>
                </a:lnTo>
                <a:lnTo>
                  <a:pt x="55199" y="69000"/>
                </a:lnTo>
                <a:lnTo>
                  <a:pt x="45599" y="79200"/>
                </a:lnTo>
                <a:close/>
              </a:path>
              <a:path w="120000" h="120000" extrusionOk="0">
                <a:moveTo>
                  <a:pt x="32399" y="93000"/>
                </a:moveTo>
                <a:lnTo>
                  <a:pt x="25199" y="91200"/>
                </a:lnTo>
                <a:lnTo>
                  <a:pt x="35999" y="81000"/>
                </a:lnTo>
                <a:lnTo>
                  <a:pt x="41999" y="82799"/>
                </a:lnTo>
                <a:lnTo>
                  <a:pt x="32399" y="93000"/>
                </a:lnTo>
                <a:close/>
              </a:path>
              <a:path w="120000" h="120000" extrusionOk="0">
                <a:moveTo>
                  <a:pt x="19199" y="106200"/>
                </a:moveTo>
                <a:lnTo>
                  <a:pt x="13199" y="105000"/>
                </a:lnTo>
                <a:lnTo>
                  <a:pt x="22799" y="94800"/>
                </a:lnTo>
                <a:lnTo>
                  <a:pt x="28799" y="96600"/>
                </a:lnTo>
                <a:lnTo>
                  <a:pt x="19199" y="106200"/>
                </a:lnTo>
                <a:close/>
              </a:path>
              <a:path w="120000" h="120000" extrusionOk="0">
                <a:moveTo>
                  <a:pt x="5999" y="120000"/>
                </a:moveTo>
                <a:lnTo>
                  <a:pt x="0" y="118200"/>
                </a:lnTo>
                <a:lnTo>
                  <a:pt x="9599" y="108000"/>
                </a:lnTo>
                <a:lnTo>
                  <a:pt x="16799" y="109800"/>
                </a:lnTo>
                <a:lnTo>
                  <a:pt x="5999"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5" name="Shape 255">
            <a:extLst>
              <a:ext uri="{FF2B5EF4-FFF2-40B4-BE49-F238E27FC236}">
                <a16:creationId xmlns:a16="http://schemas.microsoft.com/office/drawing/2014/main" id="{8978A1CF-E35C-49B6-A3D3-E52D3CD8052C}"/>
              </a:ext>
            </a:extLst>
          </p:cNvPr>
          <p:cNvSpPr/>
          <p:nvPr/>
        </p:nvSpPr>
        <p:spPr>
          <a:xfrm>
            <a:off x="4687888" y="2879726"/>
            <a:ext cx="139700" cy="201613"/>
          </a:xfrm>
          <a:custGeom>
            <a:avLst/>
            <a:gdLst/>
            <a:ahLst/>
            <a:cxnLst/>
            <a:rect l="0" t="0" r="0" b="0"/>
            <a:pathLst>
              <a:path w="120000" h="120000" extrusionOk="0">
                <a:moveTo>
                  <a:pt x="110399" y="12000"/>
                </a:moveTo>
                <a:lnTo>
                  <a:pt x="103199" y="10200"/>
                </a:lnTo>
                <a:lnTo>
                  <a:pt x="112799" y="0"/>
                </a:lnTo>
                <a:lnTo>
                  <a:pt x="119999" y="1800"/>
                </a:lnTo>
                <a:lnTo>
                  <a:pt x="110399" y="12000"/>
                </a:lnTo>
                <a:close/>
              </a:path>
              <a:path w="120000" h="120000" extrusionOk="0">
                <a:moveTo>
                  <a:pt x="97199" y="25200"/>
                </a:moveTo>
                <a:lnTo>
                  <a:pt x="89999" y="23400"/>
                </a:lnTo>
                <a:lnTo>
                  <a:pt x="99599" y="13200"/>
                </a:lnTo>
                <a:lnTo>
                  <a:pt x="106799" y="15000"/>
                </a:lnTo>
                <a:lnTo>
                  <a:pt x="97199" y="25200"/>
                </a:lnTo>
                <a:close/>
              </a:path>
              <a:path w="120000" h="120000" extrusionOk="0">
                <a:moveTo>
                  <a:pt x="83999" y="39000"/>
                </a:moveTo>
                <a:lnTo>
                  <a:pt x="76799" y="37200"/>
                </a:lnTo>
                <a:lnTo>
                  <a:pt x="86399" y="27000"/>
                </a:lnTo>
                <a:lnTo>
                  <a:pt x="93599" y="28800"/>
                </a:lnTo>
                <a:lnTo>
                  <a:pt x="83999" y="39000"/>
                </a:lnTo>
                <a:close/>
              </a:path>
              <a:path w="120000" h="120000" extrusionOk="0">
                <a:moveTo>
                  <a:pt x="70799" y="52200"/>
                </a:moveTo>
                <a:lnTo>
                  <a:pt x="64799" y="50400"/>
                </a:lnTo>
                <a:lnTo>
                  <a:pt x="74399" y="40800"/>
                </a:lnTo>
                <a:lnTo>
                  <a:pt x="80399" y="41999"/>
                </a:lnTo>
                <a:lnTo>
                  <a:pt x="70799" y="52200"/>
                </a:lnTo>
                <a:close/>
              </a:path>
              <a:path w="120000" h="120000" extrusionOk="0">
                <a:moveTo>
                  <a:pt x="57599" y="66000"/>
                </a:moveTo>
                <a:lnTo>
                  <a:pt x="51599" y="64200"/>
                </a:lnTo>
                <a:lnTo>
                  <a:pt x="61199" y="54000"/>
                </a:lnTo>
                <a:lnTo>
                  <a:pt x="68399" y="55800"/>
                </a:lnTo>
                <a:lnTo>
                  <a:pt x="57599" y="66000"/>
                </a:lnTo>
                <a:close/>
              </a:path>
              <a:path w="120000" h="120000" extrusionOk="0">
                <a:moveTo>
                  <a:pt x="45599" y="79200"/>
                </a:moveTo>
                <a:lnTo>
                  <a:pt x="38399" y="78000"/>
                </a:lnTo>
                <a:lnTo>
                  <a:pt x="47999" y="67799"/>
                </a:lnTo>
                <a:lnTo>
                  <a:pt x="55199" y="69000"/>
                </a:lnTo>
                <a:lnTo>
                  <a:pt x="45599" y="79200"/>
                </a:lnTo>
                <a:close/>
              </a:path>
              <a:path w="120000" h="120000" extrusionOk="0">
                <a:moveTo>
                  <a:pt x="32399" y="93000"/>
                </a:moveTo>
                <a:lnTo>
                  <a:pt x="25199" y="91200"/>
                </a:lnTo>
                <a:lnTo>
                  <a:pt x="34799" y="81000"/>
                </a:lnTo>
                <a:lnTo>
                  <a:pt x="41999" y="82799"/>
                </a:lnTo>
                <a:lnTo>
                  <a:pt x="32399" y="93000"/>
                </a:lnTo>
                <a:close/>
              </a:path>
              <a:path w="120000" h="120000" extrusionOk="0">
                <a:moveTo>
                  <a:pt x="19199" y="106200"/>
                </a:moveTo>
                <a:lnTo>
                  <a:pt x="11999" y="105000"/>
                </a:lnTo>
                <a:lnTo>
                  <a:pt x="21599" y="94800"/>
                </a:lnTo>
                <a:lnTo>
                  <a:pt x="28799" y="96000"/>
                </a:lnTo>
                <a:lnTo>
                  <a:pt x="19199" y="106200"/>
                </a:lnTo>
                <a:close/>
              </a:path>
              <a:path w="120000" h="120000" extrusionOk="0">
                <a:moveTo>
                  <a:pt x="5999" y="120000"/>
                </a:moveTo>
                <a:lnTo>
                  <a:pt x="0" y="118200"/>
                </a:lnTo>
                <a:lnTo>
                  <a:pt x="9599" y="108000"/>
                </a:lnTo>
                <a:lnTo>
                  <a:pt x="15599" y="109800"/>
                </a:lnTo>
                <a:lnTo>
                  <a:pt x="5999"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6" name="Shape 256">
            <a:extLst>
              <a:ext uri="{FF2B5EF4-FFF2-40B4-BE49-F238E27FC236}">
                <a16:creationId xmlns:a16="http://schemas.microsoft.com/office/drawing/2014/main" id="{374BCCD9-5718-4A79-B0C3-C5C9F87A4C54}"/>
              </a:ext>
            </a:extLst>
          </p:cNvPr>
          <p:cNvSpPr/>
          <p:nvPr/>
        </p:nvSpPr>
        <p:spPr>
          <a:xfrm>
            <a:off x="4552951" y="3084513"/>
            <a:ext cx="138113" cy="201612"/>
          </a:xfrm>
          <a:custGeom>
            <a:avLst/>
            <a:gdLst/>
            <a:ahLst/>
            <a:cxnLst/>
            <a:rect l="0" t="0" r="0" b="0"/>
            <a:pathLst>
              <a:path w="120000" h="120000" extrusionOk="0">
                <a:moveTo>
                  <a:pt x="110399" y="11400"/>
                </a:moveTo>
                <a:lnTo>
                  <a:pt x="104399" y="10200"/>
                </a:lnTo>
                <a:lnTo>
                  <a:pt x="113999" y="0"/>
                </a:lnTo>
                <a:lnTo>
                  <a:pt x="119999" y="1200"/>
                </a:lnTo>
                <a:lnTo>
                  <a:pt x="110399" y="11400"/>
                </a:lnTo>
                <a:close/>
              </a:path>
              <a:path w="120000" h="120000" extrusionOk="0">
                <a:moveTo>
                  <a:pt x="98399" y="25200"/>
                </a:moveTo>
                <a:lnTo>
                  <a:pt x="91199" y="23400"/>
                </a:lnTo>
                <a:lnTo>
                  <a:pt x="100799" y="13200"/>
                </a:lnTo>
                <a:lnTo>
                  <a:pt x="107999" y="15000"/>
                </a:lnTo>
                <a:lnTo>
                  <a:pt x="98399" y="25200"/>
                </a:lnTo>
                <a:close/>
              </a:path>
              <a:path w="120000" h="120000" extrusionOk="0">
                <a:moveTo>
                  <a:pt x="85199" y="38400"/>
                </a:moveTo>
                <a:lnTo>
                  <a:pt x="77999" y="37200"/>
                </a:lnTo>
                <a:lnTo>
                  <a:pt x="87599" y="27000"/>
                </a:lnTo>
                <a:lnTo>
                  <a:pt x="94799" y="28800"/>
                </a:lnTo>
                <a:lnTo>
                  <a:pt x="85199" y="38400"/>
                </a:lnTo>
                <a:close/>
              </a:path>
              <a:path w="120000" h="120000" extrusionOk="0">
                <a:moveTo>
                  <a:pt x="71999" y="52200"/>
                </a:moveTo>
                <a:lnTo>
                  <a:pt x="64799" y="50400"/>
                </a:lnTo>
                <a:lnTo>
                  <a:pt x="74399" y="40200"/>
                </a:lnTo>
                <a:lnTo>
                  <a:pt x="81599" y="41999"/>
                </a:lnTo>
                <a:lnTo>
                  <a:pt x="71999" y="52200"/>
                </a:lnTo>
                <a:close/>
              </a:path>
              <a:path w="120000" h="120000" extrusionOk="0">
                <a:moveTo>
                  <a:pt x="58799" y="66000"/>
                </a:moveTo>
                <a:lnTo>
                  <a:pt x="52799" y="64200"/>
                </a:lnTo>
                <a:lnTo>
                  <a:pt x="62399" y="54000"/>
                </a:lnTo>
                <a:lnTo>
                  <a:pt x="68399" y="55800"/>
                </a:lnTo>
                <a:lnTo>
                  <a:pt x="58799" y="66000"/>
                </a:lnTo>
                <a:close/>
              </a:path>
              <a:path w="120000" h="120000" extrusionOk="0">
                <a:moveTo>
                  <a:pt x="45599" y="79200"/>
                </a:moveTo>
                <a:lnTo>
                  <a:pt x="39599" y="77400"/>
                </a:lnTo>
                <a:lnTo>
                  <a:pt x="49199" y="67200"/>
                </a:lnTo>
                <a:lnTo>
                  <a:pt x="55199" y="69000"/>
                </a:lnTo>
                <a:lnTo>
                  <a:pt x="45599" y="79200"/>
                </a:lnTo>
                <a:close/>
              </a:path>
              <a:path w="120000" h="120000" extrusionOk="0">
                <a:moveTo>
                  <a:pt x="33599" y="93000"/>
                </a:moveTo>
                <a:lnTo>
                  <a:pt x="26399" y="91200"/>
                </a:lnTo>
                <a:lnTo>
                  <a:pt x="35999" y="81000"/>
                </a:lnTo>
                <a:lnTo>
                  <a:pt x="43199" y="82799"/>
                </a:lnTo>
                <a:lnTo>
                  <a:pt x="33599" y="93000"/>
                </a:lnTo>
                <a:close/>
              </a:path>
              <a:path w="120000" h="120000" extrusionOk="0">
                <a:moveTo>
                  <a:pt x="20399" y="106200"/>
                </a:moveTo>
                <a:lnTo>
                  <a:pt x="13199" y="104400"/>
                </a:lnTo>
                <a:lnTo>
                  <a:pt x="22799" y="94800"/>
                </a:lnTo>
                <a:lnTo>
                  <a:pt x="29999" y="96000"/>
                </a:lnTo>
                <a:lnTo>
                  <a:pt x="20399" y="106200"/>
                </a:lnTo>
                <a:close/>
              </a:path>
              <a:path w="120000" h="120000" extrusionOk="0">
                <a:moveTo>
                  <a:pt x="7199" y="120000"/>
                </a:moveTo>
                <a:lnTo>
                  <a:pt x="0" y="118200"/>
                </a:lnTo>
                <a:lnTo>
                  <a:pt x="9599" y="108000"/>
                </a:lnTo>
                <a:lnTo>
                  <a:pt x="16799" y="109800"/>
                </a:lnTo>
                <a:lnTo>
                  <a:pt x="7199"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7" name="Shape 257">
            <a:extLst>
              <a:ext uri="{FF2B5EF4-FFF2-40B4-BE49-F238E27FC236}">
                <a16:creationId xmlns:a16="http://schemas.microsoft.com/office/drawing/2014/main" id="{201928D6-0297-4C64-9A59-FC331C92BE7C}"/>
              </a:ext>
            </a:extLst>
          </p:cNvPr>
          <p:cNvSpPr/>
          <p:nvPr/>
        </p:nvSpPr>
        <p:spPr>
          <a:xfrm>
            <a:off x="4418013" y="3289301"/>
            <a:ext cx="138112" cy="201613"/>
          </a:xfrm>
          <a:custGeom>
            <a:avLst/>
            <a:gdLst/>
            <a:ahLst/>
            <a:cxnLst/>
            <a:rect l="0" t="0" r="0" b="0"/>
            <a:pathLst>
              <a:path w="120000" h="120000" extrusionOk="0">
                <a:moveTo>
                  <a:pt x="110400" y="11400"/>
                </a:moveTo>
                <a:lnTo>
                  <a:pt x="103200" y="10200"/>
                </a:lnTo>
                <a:lnTo>
                  <a:pt x="114000" y="0"/>
                </a:lnTo>
                <a:lnTo>
                  <a:pt x="120000" y="1200"/>
                </a:lnTo>
                <a:lnTo>
                  <a:pt x="110400" y="11400"/>
                </a:lnTo>
                <a:close/>
              </a:path>
              <a:path w="120000" h="120000" extrusionOk="0">
                <a:moveTo>
                  <a:pt x="97200" y="25200"/>
                </a:moveTo>
                <a:lnTo>
                  <a:pt x="91200" y="23400"/>
                </a:lnTo>
                <a:lnTo>
                  <a:pt x="100800" y="13200"/>
                </a:lnTo>
                <a:lnTo>
                  <a:pt x="106800" y="15000"/>
                </a:lnTo>
                <a:lnTo>
                  <a:pt x="97200" y="25200"/>
                </a:lnTo>
                <a:close/>
              </a:path>
              <a:path w="120000" h="120000" extrusionOk="0">
                <a:moveTo>
                  <a:pt x="84000" y="38400"/>
                </a:moveTo>
                <a:lnTo>
                  <a:pt x="78000" y="37200"/>
                </a:lnTo>
                <a:lnTo>
                  <a:pt x="87600" y="27000"/>
                </a:lnTo>
                <a:lnTo>
                  <a:pt x="94800" y="28200"/>
                </a:lnTo>
                <a:lnTo>
                  <a:pt x="84000" y="38400"/>
                </a:lnTo>
                <a:close/>
              </a:path>
              <a:path w="120000" h="120000" extrusionOk="0">
                <a:moveTo>
                  <a:pt x="72000" y="52200"/>
                </a:moveTo>
                <a:lnTo>
                  <a:pt x="64800" y="50400"/>
                </a:lnTo>
                <a:lnTo>
                  <a:pt x="74400" y="40200"/>
                </a:lnTo>
                <a:lnTo>
                  <a:pt x="81600" y="41999"/>
                </a:lnTo>
                <a:lnTo>
                  <a:pt x="72000" y="52200"/>
                </a:lnTo>
                <a:close/>
              </a:path>
              <a:path w="120000" h="120000" extrusionOk="0">
                <a:moveTo>
                  <a:pt x="58800" y="65400"/>
                </a:moveTo>
                <a:lnTo>
                  <a:pt x="51600" y="64200"/>
                </a:lnTo>
                <a:lnTo>
                  <a:pt x="61200" y="54000"/>
                </a:lnTo>
                <a:lnTo>
                  <a:pt x="68400" y="55800"/>
                </a:lnTo>
                <a:lnTo>
                  <a:pt x="58800" y="65400"/>
                </a:lnTo>
                <a:close/>
              </a:path>
              <a:path w="120000" h="120000" extrusionOk="0">
                <a:moveTo>
                  <a:pt x="45600" y="79200"/>
                </a:moveTo>
                <a:lnTo>
                  <a:pt x="38400" y="77400"/>
                </a:lnTo>
                <a:lnTo>
                  <a:pt x="49200" y="67200"/>
                </a:lnTo>
                <a:lnTo>
                  <a:pt x="55200" y="69000"/>
                </a:lnTo>
                <a:lnTo>
                  <a:pt x="45600" y="79200"/>
                </a:lnTo>
                <a:close/>
              </a:path>
              <a:path w="120000" h="120000" extrusionOk="0">
                <a:moveTo>
                  <a:pt x="32400" y="93000"/>
                </a:moveTo>
                <a:lnTo>
                  <a:pt x="26400" y="91200"/>
                </a:lnTo>
                <a:lnTo>
                  <a:pt x="36000" y="81000"/>
                </a:lnTo>
                <a:lnTo>
                  <a:pt x="42000" y="82799"/>
                </a:lnTo>
                <a:lnTo>
                  <a:pt x="32400" y="93000"/>
                </a:lnTo>
                <a:close/>
              </a:path>
              <a:path w="120000" h="120000" extrusionOk="0">
                <a:moveTo>
                  <a:pt x="19200" y="106200"/>
                </a:moveTo>
                <a:lnTo>
                  <a:pt x="13200" y="104400"/>
                </a:lnTo>
                <a:lnTo>
                  <a:pt x="22800" y="94200"/>
                </a:lnTo>
                <a:lnTo>
                  <a:pt x="30000" y="96000"/>
                </a:lnTo>
                <a:lnTo>
                  <a:pt x="19200" y="106200"/>
                </a:lnTo>
                <a:close/>
              </a:path>
              <a:path w="120000" h="120000" extrusionOk="0">
                <a:moveTo>
                  <a:pt x="7200" y="120000"/>
                </a:moveTo>
                <a:lnTo>
                  <a:pt x="0" y="118200"/>
                </a:lnTo>
                <a:lnTo>
                  <a:pt x="9600" y="108000"/>
                </a:lnTo>
                <a:lnTo>
                  <a:pt x="16800" y="109800"/>
                </a:lnTo>
                <a:lnTo>
                  <a:pt x="720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8" name="Shape 258">
            <a:extLst>
              <a:ext uri="{FF2B5EF4-FFF2-40B4-BE49-F238E27FC236}">
                <a16:creationId xmlns:a16="http://schemas.microsoft.com/office/drawing/2014/main" id="{F4F42A9D-F2E0-4BC5-9FBA-A09E08C41369}"/>
              </a:ext>
            </a:extLst>
          </p:cNvPr>
          <p:cNvSpPr/>
          <p:nvPr/>
        </p:nvSpPr>
        <p:spPr>
          <a:xfrm>
            <a:off x="4283075" y="3494088"/>
            <a:ext cx="139700" cy="201612"/>
          </a:xfrm>
          <a:custGeom>
            <a:avLst/>
            <a:gdLst/>
            <a:ahLst/>
            <a:cxnLst/>
            <a:rect l="0" t="0" r="0" b="0"/>
            <a:pathLst>
              <a:path w="120000" h="120000" extrusionOk="0">
                <a:moveTo>
                  <a:pt x="110400" y="11400"/>
                </a:moveTo>
                <a:lnTo>
                  <a:pt x="103200" y="9600"/>
                </a:lnTo>
                <a:lnTo>
                  <a:pt x="112800" y="0"/>
                </a:lnTo>
                <a:lnTo>
                  <a:pt x="120000" y="1200"/>
                </a:lnTo>
                <a:lnTo>
                  <a:pt x="110400" y="11400"/>
                </a:lnTo>
                <a:close/>
              </a:path>
              <a:path w="120000" h="120000" extrusionOk="0">
                <a:moveTo>
                  <a:pt x="97200" y="25200"/>
                </a:moveTo>
                <a:lnTo>
                  <a:pt x="90000" y="23400"/>
                </a:lnTo>
                <a:lnTo>
                  <a:pt x="100800" y="13200"/>
                </a:lnTo>
                <a:lnTo>
                  <a:pt x="106800" y="15000"/>
                </a:lnTo>
                <a:lnTo>
                  <a:pt x="97200" y="25200"/>
                </a:lnTo>
                <a:close/>
              </a:path>
              <a:path w="120000" h="120000" extrusionOk="0">
                <a:moveTo>
                  <a:pt x="84000" y="38400"/>
                </a:moveTo>
                <a:lnTo>
                  <a:pt x="78000" y="37200"/>
                </a:lnTo>
                <a:lnTo>
                  <a:pt x="87600" y="27000"/>
                </a:lnTo>
                <a:lnTo>
                  <a:pt x="93600" y="28200"/>
                </a:lnTo>
                <a:lnTo>
                  <a:pt x="84000" y="38400"/>
                </a:lnTo>
                <a:close/>
              </a:path>
              <a:path w="120000" h="120000" extrusionOk="0">
                <a:moveTo>
                  <a:pt x="70800" y="52200"/>
                </a:moveTo>
                <a:lnTo>
                  <a:pt x="64800" y="50400"/>
                </a:lnTo>
                <a:lnTo>
                  <a:pt x="74400" y="40200"/>
                </a:lnTo>
                <a:lnTo>
                  <a:pt x="81600" y="41999"/>
                </a:lnTo>
                <a:lnTo>
                  <a:pt x="70800" y="52200"/>
                </a:lnTo>
                <a:close/>
              </a:path>
              <a:path w="120000" h="120000" extrusionOk="0">
                <a:moveTo>
                  <a:pt x="58800" y="65400"/>
                </a:moveTo>
                <a:lnTo>
                  <a:pt x="51600" y="64200"/>
                </a:lnTo>
                <a:lnTo>
                  <a:pt x="61200" y="54000"/>
                </a:lnTo>
                <a:lnTo>
                  <a:pt x="68400" y="55200"/>
                </a:lnTo>
                <a:lnTo>
                  <a:pt x="58800" y="65400"/>
                </a:lnTo>
                <a:close/>
              </a:path>
              <a:path w="120000" h="120000" extrusionOk="0">
                <a:moveTo>
                  <a:pt x="45600" y="79200"/>
                </a:moveTo>
                <a:lnTo>
                  <a:pt x="38400" y="77400"/>
                </a:lnTo>
                <a:lnTo>
                  <a:pt x="48000" y="67200"/>
                </a:lnTo>
                <a:lnTo>
                  <a:pt x="55200" y="69000"/>
                </a:lnTo>
                <a:lnTo>
                  <a:pt x="45600" y="79200"/>
                </a:lnTo>
                <a:close/>
              </a:path>
              <a:path w="120000" h="120000" extrusionOk="0">
                <a:moveTo>
                  <a:pt x="32400" y="92400"/>
                </a:moveTo>
                <a:lnTo>
                  <a:pt x="25200" y="91200"/>
                </a:lnTo>
                <a:lnTo>
                  <a:pt x="34800" y="81000"/>
                </a:lnTo>
                <a:lnTo>
                  <a:pt x="42000" y="82799"/>
                </a:lnTo>
                <a:lnTo>
                  <a:pt x="32400" y="92400"/>
                </a:lnTo>
                <a:close/>
              </a:path>
              <a:path w="120000" h="120000" extrusionOk="0">
                <a:moveTo>
                  <a:pt x="19200" y="106200"/>
                </a:moveTo>
                <a:lnTo>
                  <a:pt x="13200" y="104400"/>
                </a:lnTo>
                <a:lnTo>
                  <a:pt x="22800" y="94200"/>
                </a:lnTo>
                <a:lnTo>
                  <a:pt x="28800" y="96000"/>
                </a:lnTo>
                <a:lnTo>
                  <a:pt x="19200" y="106200"/>
                </a:lnTo>
                <a:close/>
              </a:path>
              <a:path w="120000" h="120000" extrusionOk="0">
                <a:moveTo>
                  <a:pt x="6000" y="120000"/>
                </a:moveTo>
                <a:lnTo>
                  <a:pt x="0" y="118200"/>
                </a:lnTo>
                <a:lnTo>
                  <a:pt x="9600" y="108000"/>
                </a:lnTo>
                <a:lnTo>
                  <a:pt x="15600" y="109800"/>
                </a:lnTo>
                <a:lnTo>
                  <a:pt x="600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9" name="Shape 259">
            <a:extLst>
              <a:ext uri="{FF2B5EF4-FFF2-40B4-BE49-F238E27FC236}">
                <a16:creationId xmlns:a16="http://schemas.microsoft.com/office/drawing/2014/main" id="{4D0CEE8A-4080-49C4-8BA4-93F2DE9D00A8}"/>
              </a:ext>
            </a:extLst>
          </p:cNvPr>
          <p:cNvSpPr/>
          <p:nvPr/>
        </p:nvSpPr>
        <p:spPr>
          <a:xfrm>
            <a:off x="4148138" y="3697288"/>
            <a:ext cx="139700" cy="201612"/>
          </a:xfrm>
          <a:custGeom>
            <a:avLst/>
            <a:gdLst/>
            <a:ahLst/>
            <a:cxnLst/>
            <a:rect l="0" t="0" r="0" b="0"/>
            <a:pathLst>
              <a:path w="120000" h="120000" extrusionOk="0">
                <a:moveTo>
                  <a:pt x="110222" y="12000"/>
                </a:moveTo>
                <a:lnTo>
                  <a:pt x="103111" y="10200"/>
                </a:lnTo>
                <a:lnTo>
                  <a:pt x="112592" y="0"/>
                </a:lnTo>
                <a:lnTo>
                  <a:pt x="119703" y="1800"/>
                </a:lnTo>
                <a:lnTo>
                  <a:pt x="110222" y="12000"/>
                </a:lnTo>
                <a:close/>
              </a:path>
              <a:path w="120000" h="120000" extrusionOk="0">
                <a:moveTo>
                  <a:pt x="97185" y="25800"/>
                </a:moveTo>
                <a:lnTo>
                  <a:pt x="90074" y="24000"/>
                </a:lnTo>
                <a:lnTo>
                  <a:pt x="99555" y="13800"/>
                </a:lnTo>
                <a:lnTo>
                  <a:pt x="106666" y="15600"/>
                </a:lnTo>
                <a:lnTo>
                  <a:pt x="97185" y="25800"/>
                </a:lnTo>
                <a:close/>
              </a:path>
              <a:path w="120000" h="120000" extrusionOk="0">
                <a:moveTo>
                  <a:pt x="84148" y="39000"/>
                </a:moveTo>
                <a:lnTo>
                  <a:pt x="77037" y="37200"/>
                </a:lnTo>
                <a:lnTo>
                  <a:pt x="86518" y="27600"/>
                </a:lnTo>
                <a:lnTo>
                  <a:pt x="93629" y="28800"/>
                </a:lnTo>
                <a:lnTo>
                  <a:pt x="84148" y="39000"/>
                </a:lnTo>
                <a:close/>
              </a:path>
              <a:path w="120000" h="120000" extrusionOk="0">
                <a:moveTo>
                  <a:pt x="71111" y="52800"/>
                </a:moveTo>
                <a:lnTo>
                  <a:pt x="65185" y="50999"/>
                </a:lnTo>
                <a:lnTo>
                  <a:pt x="74666" y="40800"/>
                </a:lnTo>
                <a:lnTo>
                  <a:pt x="80592" y="42600"/>
                </a:lnTo>
                <a:lnTo>
                  <a:pt x="71111" y="52800"/>
                </a:lnTo>
                <a:close/>
              </a:path>
              <a:path w="120000" h="120000" extrusionOk="0">
                <a:moveTo>
                  <a:pt x="58074" y="66000"/>
                </a:moveTo>
                <a:lnTo>
                  <a:pt x="52148" y="64800"/>
                </a:lnTo>
                <a:lnTo>
                  <a:pt x="61629" y="54600"/>
                </a:lnTo>
                <a:lnTo>
                  <a:pt x="67555" y="55800"/>
                </a:lnTo>
                <a:lnTo>
                  <a:pt x="58074" y="66000"/>
                </a:lnTo>
                <a:close/>
              </a:path>
              <a:path w="120000" h="120000" extrusionOk="0">
                <a:moveTo>
                  <a:pt x="46222" y="79800"/>
                </a:moveTo>
                <a:lnTo>
                  <a:pt x="39111" y="78000"/>
                </a:lnTo>
                <a:lnTo>
                  <a:pt x="48592" y="67799"/>
                </a:lnTo>
                <a:lnTo>
                  <a:pt x="55703" y="69599"/>
                </a:lnTo>
                <a:lnTo>
                  <a:pt x="46222" y="79800"/>
                </a:lnTo>
                <a:close/>
              </a:path>
              <a:path w="120000" h="120000" extrusionOk="0">
                <a:moveTo>
                  <a:pt x="33185" y="93000"/>
                </a:moveTo>
                <a:lnTo>
                  <a:pt x="26074" y="91800"/>
                </a:lnTo>
                <a:lnTo>
                  <a:pt x="35555" y="81600"/>
                </a:lnTo>
                <a:lnTo>
                  <a:pt x="42666" y="82799"/>
                </a:lnTo>
                <a:lnTo>
                  <a:pt x="33185" y="93000"/>
                </a:lnTo>
                <a:close/>
              </a:path>
              <a:path w="120000" h="120000" extrusionOk="0">
                <a:moveTo>
                  <a:pt x="20148" y="106800"/>
                </a:moveTo>
                <a:lnTo>
                  <a:pt x="13037" y="105000"/>
                </a:lnTo>
                <a:lnTo>
                  <a:pt x="22518" y="94800"/>
                </a:lnTo>
                <a:lnTo>
                  <a:pt x="29629" y="96600"/>
                </a:lnTo>
                <a:lnTo>
                  <a:pt x="20148" y="106800"/>
                </a:lnTo>
                <a:close/>
              </a:path>
              <a:path w="120000" h="120000" extrusionOk="0">
                <a:moveTo>
                  <a:pt x="7111" y="120000"/>
                </a:moveTo>
                <a:lnTo>
                  <a:pt x="0" y="118800"/>
                </a:lnTo>
                <a:lnTo>
                  <a:pt x="10666" y="108600"/>
                </a:lnTo>
                <a:lnTo>
                  <a:pt x="16592" y="109800"/>
                </a:lnTo>
                <a:lnTo>
                  <a:pt x="7111"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0" name="Shape 260">
            <a:extLst>
              <a:ext uri="{FF2B5EF4-FFF2-40B4-BE49-F238E27FC236}">
                <a16:creationId xmlns:a16="http://schemas.microsoft.com/office/drawing/2014/main" id="{2BCF5070-CFC2-4FC0-B0B2-D732B4A2FB63}"/>
              </a:ext>
            </a:extLst>
          </p:cNvPr>
          <p:cNvSpPr/>
          <p:nvPr/>
        </p:nvSpPr>
        <p:spPr>
          <a:xfrm>
            <a:off x="3946526" y="3902075"/>
            <a:ext cx="206375" cy="306388"/>
          </a:xfrm>
          <a:custGeom>
            <a:avLst/>
            <a:gdLst/>
            <a:ahLst/>
            <a:cxnLst/>
            <a:rect l="0" t="0" r="0" b="0"/>
            <a:pathLst>
              <a:path w="120000" h="120000" extrusionOk="0">
                <a:moveTo>
                  <a:pt x="113430" y="7890"/>
                </a:moveTo>
                <a:lnTo>
                  <a:pt x="109407" y="6706"/>
                </a:lnTo>
                <a:lnTo>
                  <a:pt x="115843" y="0"/>
                </a:lnTo>
                <a:lnTo>
                  <a:pt x="119865" y="1183"/>
                </a:lnTo>
                <a:lnTo>
                  <a:pt x="113430" y="7890"/>
                </a:lnTo>
                <a:close/>
              </a:path>
              <a:path w="120000" h="120000" extrusionOk="0">
                <a:moveTo>
                  <a:pt x="104581" y="16569"/>
                </a:moveTo>
                <a:lnTo>
                  <a:pt x="100558" y="15780"/>
                </a:lnTo>
                <a:lnTo>
                  <a:pt x="106994" y="9073"/>
                </a:lnTo>
                <a:lnTo>
                  <a:pt x="111821" y="10257"/>
                </a:lnTo>
                <a:lnTo>
                  <a:pt x="104581" y="16569"/>
                </a:lnTo>
                <a:close/>
              </a:path>
              <a:path w="120000" h="120000" extrusionOk="0">
                <a:moveTo>
                  <a:pt x="96536" y="25643"/>
                </a:moveTo>
                <a:lnTo>
                  <a:pt x="91709" y="24460"/>
                </a:lnTo>
                <a:lnTo>
                  <a:pt x="98145" y="17753"/>
                </a:lnTo>
                <a:lnTo>
                  <a:pt x="102972" y="18936"/>
                </a:lnTo>
                <a:lnTo>
                  <a:pt x="96536" y="25643"/>
                </a:lnTo>
                <a:close/>
              </a:path>
              <a:path w="120000" h="120000" extrusionOk="0">
                <a:moveTo>
                  <a:pt x="87687" y="34717"/>
                </a:moveTo>
                <a:lnTo>
                  <a:pt x="82860" y="33533"/>
                </a:lnTo>
                <a:lnTo>
                  <a:pt x="89296" y="26827"/>
                </a:lnTo>
                <a:lnTo>
                  <a:pt x="94122" y="28010"/>
                </a:lnTo>
                <a:lnTo>
                  <a:pt x="87687" y="34717"/>
                </a:lnTo>
                <a:close/>
              </a:path>
              <a:path w="120000" h="120000" extrusionOk="0">
                <a:moveTo>
                  <a:pt x="78837" y="43397"/>
                </a:moveTo>
                <a:lnTo>
                  <a:pt x="74011" y="42213"/>
                </a:lnTo>
                <a:lnTo>
                  <a:pt x="81251" y="35901"/>
                </a:lnTo>
                <a:lnTo>
                  <a:pt x="85273" y="36690"/>
                </a:lnTo>
                <a:lnTo>
                  <a:pt x="78837" y="43397"/>
                </a:lnTo>
                <a:close/>
              </a:path>
              <a:path w="120000" h="120000" extrusionOk="0">
                <a:moveTo>
                  <a:pt x="69988" y="52471"/>
                </a:moveTo>
                <a:lnTo>
                  <a:pt x="65966" y="51287"/>
                </a:lnTo>
                <a:lnTo>
                  <a:pt x="72402" y="44580"/>
                </a:lnTo>
                <a:lnTo>
                  <a:pt x="76424" y="45764"/>
                </a:lnTo>
                <a:lnTo>
                  <a:pt x="69988" y="52471"/>
                </a:lnTo>
                <a:close/>
              </a:path>
              <a:path w="120000" h="120000" extrusionOk="0">
                <a:moveTo>
                  <a:pt x="61139" y="61150"/>
                </a:moveTo>
                <a:lnTo>
                  <a:pt x="57117" y="60361"/>
                </a:lnTo>
                <a:lnTo>
                  <a:pt x="63553" y="53654"/>
                </a:lnTo>
                <a:lnTo>
                  <a:pt x="68379" y="54443"/>
                </a:lnTo>
                <a:lnTo>
                  <a:pt x="61139" y="61150"/>
                </a:lnTo>
                <a:close/>
              </a:path>
              <a:path w="120000" h="120000" extrusionOk="0">
                <a:moveTo>
                  <a:pt x="53094" y="70224"/>
                </a:moveTo>
                <a:lnTo>
                  <a:pt x="48268" y="69041"/>
                </a:lnTo>
                <a:lnTo>
                  <a:pt x="54703" y="62334"/>
                </a:lnTo>
                <a:lnTo>
                  <a:pt x="59530" y="63517"/>
                </a:lnTo>
                <a:lnTo>
                  <a:pt x="53094" y="70224"/>
                </a:lnTo>
                <a:close/>
              </a:path>
              <a:path w="120000" h="120000" extrusionOk="0">
                <a:moveTo>
                  <a:pt x="44245" y="78904"/>
                </a:moveTo>
                <a:lnTo>
                  <a:pt x="39418" y="78115"/>
                </a:lnTo>
                <a:lnTo>
                  <a:pt x="45854" y="71408"/>
                </a:lnTo>
                <a:lnTo>
                  <a:pt x="50681" y="72197"/>
                </a:lnTo>
                <a:lnTo>
                  <a:pt x="44245" y="78904"/>
                </a:lnTo>
                <a:close/>
              </a:path>
              <a:path w="120000" h="120000" extrusionOk="0">
                <a:moveTo>
                  <a:pt x="35396" y="87978"/>
                </a:moveTo>
                <a:lnTo>
                  <a:pt x="30569" y="86794"/>
                </a:lnTo>
                <a:lnTo>
                  <a:pt x="37810" y="80087"/>
                </a:lnTo>
                <a:lnTo>
                  <a:pt x="41832" y="81271"/>
                </a:lnTo>
                <a:lnTo>
                  <a:pt x="35396" y="87978"/>
                </a:lnTo>
                <a:close/>
              </a:path>
              <a:path w="120000" h="120000" extrusionOk="0">
                <a:moveTo>
                  <a:pt x="26547" y="96657"/>
                </a:moveTo>
                <a:lnTo>
                  <a:pt x="22525" y="95868"/>
                </a:lnTo>
                <a:lnTo>
                  <a:pt x="28960" y="89161"/>
                </a:lnTo>
                <a:lnTo>
                  <a:pt x="32983" y="89950"/>
                </a:lnTo>
                <a:lnTo>
                  <a:pt x="26547" y="96657"/>
                </a:lnTo>
                <a:close/>
              </a:path>
              <a:path w="120000" h="120000" extrusionOk="0">
                <a:moveTo>
                  <a:pt x="17698" y="105731"/>
                </a:moveTo>
                <a:lnTo>
                  <a:pt x="13675" y="104547"/>
                </a:lnTo>
                <a:lnTo>
                  <a:pt x="20111" y="97841"/>
                </a:lnTo>
                <a:lnTo>
                  <a:pt x="24938" y="99024"/>
                </a:lnTo>
                <a:lnTo>
                  <a:pt x="17698" y="105731"/>
                </a:lnTo>
                <a:close/>
              </a:path>
              <a:path w="120000" h="120000" extrusionOk="0">
                <a:moveTo>
                  <a:pt x="9653" y="114410"/>
                </a:moveTo>
                <a:lnTo>
                  <a:pt x="4826" y="113621"/>
                </a:lnTo>
                <a:lnTo>
                  <a:pt x="11262" y="106914"/>
                </a:lnTo>
                <a:lnTo>
                  <a:pt x="16089" y="108098"/>
                </a:lnTo>
                <a:lnTo>
                  <a:pt x="9653" y="114410"/>
                </a:lnTo>
                <a:close/>
              </a:path>
              <a:path w="120000" h="120000" extrusionOk="0">
                <a:moveTo>
                  <a:pt x="4022" y="119934"/>
                </a:moveTo>
                <a:lnTo>
                  <a:pt x="0" y="118750"/>
                </a:lnTo>
                <a:lnTo>
                  <a:pt x="2413" y="115594"/>
                </a:lnTo>
                <a:lnTo>
                  <a:pt x="7239" y="116777"/>
                </a:lnTo>
                <a:lnTo>
                  <a:pt x="4022" y="11993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1" name="Shape 261">
            <a:extLst>
              <a:ext uri="{FF2B5EF4-FFF2-40B4-BE49-F238E27FC236}">
                <a16:creationId xmlns:a16="http://schemas.microsoft.com/office/drawing/2014/main" id="{0B888003-B0B5-40AC-9384-362269E64004}"/>
              </a:ext>
            </a:extLst>
          </p:cNvPr>
          <p:cNvSpPr/>
          <p:nvPr/>
        </p:nvSpPr>
        <p:spPr>
          <a:xfrm>
            <a:off x="2836864" y="2470150"/>
            <a:ext cx="492125" cy="508000"/>
          </a:xfrm>
          <a:custGeom>
            <a:avLst/>
            <a:gdLst/>
            <a:ahLst/>
            <a:cxnLst/>
            <a:rect l="0" t="0" r="0" b="0"/>
            <a:pathLst>
              <a:path w="120000" h="120000" extrusionOk="0">
                <a:moveTo>
                  <a:pt x="116281" y="4529"/>
                </a:moveTo>
                <a:lnTo>
                  <a:pt x="114591" y="3576"/>
                </a:lnTo>
                <a:lnTo>
                  <a:pt x="118310" y="0"/>
                </a:lnTo>
                <a:lnTo>
                  <a:pt x="120000" y="715"/>
                </a:lnTo>
                <a:lnTo>
                  <a:pt x="116281" y="4529"/>
                </a:lnTo>
                <a:close/>
              </a:path>
              <a:path w="120000" h="120000" extrusionOk="0">
                <a:moveTo>
                  <a:pt x="111549" y="9298"/>
                </a:moveTo>
                <a:lnTo>
                  <a:pt x="109859" y="8582"/>
                </a:lnTo>
                <a:lnTo>
                  <a:pt x="113577" y="4768"/>
                </a:lnTo>
                <a:lnTo>
                  <a:pt x="115267" y="5721"/>
                </a:lnTo>
                <a:lnTo>
                  <a:pt x="111549" y="9298"/>
                </a:lnTo>
                <a:close/>
              </a:path>
              <a:path w="120000" h="120000" extrusionOk="0">
                <a:moveTo>
                  <a:pt x="106817" y="14304"/>
                </a:moveTo>
                <a:lnTo>
                  <a:pt x="104788" y="13350"/>
                </a:lnTo>
                <a:lnTo>
                  <a:pt x="108507" y="9774"/>
                </a:lnTo>
                <a:lnTo>
                  <a:pt x="110197" y="10490"/>
                </a:lnTo>
                <a:lnTo>
                  <a:pt x="106817" y="14304"/>
                </a:lnTo>
                <a:close/>
              </a:path>
              <a:path w="120000" h="120000" extrusionOk="0">
                <a:moveTo>
                  <a:pt x="101746" y="19072"/>
                </a:moveTo>
                <a:lnTo>
                  <a:pt x="100056" y="18119"/>
                </a:lnTo>
                <a:lnTo>
                  <a:pt x="103774" y="14543"/>
                </a:lnTo>
                <a:lnTo>
                  <a:pt x="105464" y="15496"/>
                </a:lnTo>
                <a:lnTo>
                  <a:pt x="101746" y="19072"/>
                </a:lnTo>
                <a:close/>
              </a:path>
              <a:path w="120000" h="120000" extrusionOk="0">
                <a:moveTo>
                  <a:pt x="97014" y="24079"/>
                </a:moveTo>
                <a:lnTo>
                  <a:pt x="95324" y="23125"/>
                </a:lnTo>
                <a:lnTo>
                  <a:pt x="99042" y="19549"/>
                </a:lnTo>
                <a:lnTo>
                  <a:pt x="100732" y="20264"/>
                </a:lnTo>
                <a:lnTo>
                  <a:pt x="97014" y="24079"/>
                </a:lnTo>
                <a:close/>
              </a:path>
              <a:path w="120000" h="120000" extrusionOk="0">
                <a:moveTo>
                  <a:pt x="92281" y="28847"/>
                </a:moveTo>
                <a:lnTo>
                  <a:pt x="90253" y="27894"/>
                </a:lnTo>
                <a:lnTo>
                  <a:pt x="93972" y="24317"/>
                </a:lnTo>
                <a:lnTo>
                  <a:pt x="95662" y="25271"/>
                </a:lnTo>
                <a:lnTo>
                  <a:pt x="92281" y="28847"/>
                </a:lnTo>
                <a:close/>
              </a:path>
              <a:path w="120000" h="120000" extrusionOk="0">
                <a:moveTo>
                  <a:pt x="87211" y="33854"/>
                </a:moveTo>
                <a:lnTo>
                  <a:pt x="85521" y="32900"/>
                </a:lnTo>
                <a:lnTo>
                  <a:pt x="89239" y="29324"/>
                </a:lnTo>
                <a:lnTo>
                  <a:pt x="90929" y="30039"/>
                </a:lnTo>
                <a:lnTo>
                  <a:pt x="87211" y="33854"/>
                </a:lnTo>
                <a:close/>
              </a:path>
              <a:path w="120000" h="120000" extrusionOk="0">
                <a:moveTo>
                  <a:pt x="82479" y="38622"/>
                </a:moveTo>
                <a:lnTo>
                  <a:pt x="80788" y="37668"/>
                </a:lnTo>
                <a:lnTo>
                  <a:pt x="84507" y="34092"/>
                </a:lnTo>
                <a:lnTo>
                  <a:pt x="86197" y="35046"/>
                </a:lnTo>
                <a:lnTo>
                  <a:pt x="82479" y="38622"/>
                </a:lnTo>
                <a:close/>
              </a:path>
              <a:path w="120000" h="120000" extrusionOk="0">
                <a:moveTo>
                  <a:pt x="77746" y="43390"/>
                </a:moveTo>
                <a:lnTo>
                  <a:pt x="75718" y="42675"/>
                </a:lnTo>
                <a:lnTo>
                  <a:pt x="79436" y="39099"/>
                </a:lnTo>
                <a:lnTo>
                  <a:pt x="81126" y="39814"/>
                </a:lnTo>
                <a:lnTo>
                  <a:pt x="77746" y="43390"/>
                </a:lnTo>
                <a:close/>
              </a:path>
              <a:path w="120000" h="120000" extrusionOk="0">
                <a:moveTo>
                  <a:pt x="72675" y="48397"/>
                </a:moveTo>
                <a:lnTo>
                  <a:pt x="70986" y="47443"/>
                </a:lnTo>
                <a:lnTo>
                  <a:pt x="74704" y="43867"/>
                </a:lnTo>
                <a:lnTo>
                  <a:pt x="76394" y="44821"/>
                </a:lnTo>
                <a:lnTo>
                  <a:pt x="72675" y="48397"/>
                </a:lnTo>
                <a:close/>
              </a:path>
              <a:path w="120000" h="120000" extrusionOk="0">
                <a:moveTo>
                  <a:pt x="67943" y="53165"/>
                </a:moveTo>
                <a:lnTo>
                  <a:pt x="66253" y="52450"/>
                </a:lnTo>
                <a:lnTo>
                  <a:pt x="69971" y="48635"/>
                </a:lnTo>
                <a:lnTo>
                  <a:pt x="71662" y="49589"/>
                </a:lnTo>
                <a:lnTo>
                  <a:pt x="67943" y="53165"/>
                </a:lnTo>
                <a:close/>
              </a:path>
              <a:path w="120000" h="120000" extrusionOk="0">
                <a:moveTo>
                  <a:pt x="63211" y="58172"/>
                </a:moveTo>
                <a:lnTo>
                  <a:pt x="61183" y="57218"/>
                </a:lnTo>
                <a:lnTo>
                  <a:pt x="64901" y="53642"/>
                </a:lnTo>
                <a:lnTo>
                  <a:pt x="66591" y="54596"/>
                </a:lnTo>
                <a:lnTo>
                  <a:pt x="63211" y="58172"/>
                </a:lnTo>
                <a:close/>
              </a:path>
              <a:path w="120000" h="120000" extrusionOk="0">
                <a:moveTo>
                  <a:pt x="58140" y="62940"/>
                </a:moveTo>
                <a:lnTo>
                  <a:pt x="56450" y="62225"/>
                </a:lnTo>
                <a:lnTo>
                  <a:pt x="60169" y="58410"/>
                </a:lnTo>
                <a:lnTo>
                  <a:pt x="61859" y="59364"/>
                </a:lnTo>
                <a:lnTo>
                  <a:pt x="58140" y="62940"/>
                </a:lnTo>
                <a:close/>
              </a:path>
              <a:path w="120000" h="120000" extrusionOk="0">
                <a:moveTo>
                  <a:pt x="53408" y="67947"/>
                </a:moveTo>
                <a:lnTo>
                  <a:pt x="51718" y="66993"/>
                </a:lnTo>
                <a:lnTo>
                  <a:pt x="55436" y="63417"/>
                </a:lnTo>
                <a:lnTo>
                  <a:pt x="57126" y="64370"/>
                </a:lnTo>
                <a:lnTo>
                  <a:pt x="53408" y="67947"/>
                </a:lnTo>
                <a:close/>
              </a:path>
              <a:path w="120000" h="120000" extrusionOk="0">
                <a:moveTo>
                  <a:pt x="48676" y="72715"/>
                </a:moveTo>
                <a:lnTo>
                  <a:pt x="46647" y="72000"/>
                </a:lnTo>
                <a:lnTo>
                  <a:pt x="50366" y="68185"/>
                </a:lnTo>
                <a:lnTo>
                  <a:pt x="52056" y="69138"/>
                </a:lnTo>
                <a:lnTo>
                  <a:pt x="48676" y="72715"/>
                </a:lnTo>
                <a:close/>
              </a:path>
              <a:path w="120000" h="120000" extrusionOk="0">
                <a:moveTo>
                  <a:pt x="43605" y="77721"/>
                </a:moveTo>
                <a:lnTo>
                  <a:pt x="41915" y="76768"/>
                </a:lnTo>
                <a:lnTo>
                  <a:pt x="45633" y="73191"/>
                </a:lnTo>
                <a:lnTo>
                  <a:pt x="47323" y="73907"/>
                </a:lnTo>
                <a:lnTo>
                  <a:pt x="43605" y="77721"/>
                </a:lnTo>
                <a:close/>
              </a:path>
              <a:path w="120000" h="120000" extrusionOk="0">
                <a:moveTo>
                  <a:pt x="38873" y="82490"/>
                </a:moveTo>
                <a:lnTo>
                  <a:pt x="37183" y="81774"/>
                </a:lnTo>
                <a:lnTo>
                  <a:pt x="40901" y="77960"/>
                </a:lnTo>
                <a:lnTo>
                  <a:pt x="42591" y="78913"/>
                </a:lnTo>
                <a:lnTo>
                  <a:pt x="38873" y="82490"/>
                </a:lnTo>
                <a:close/>
              </a:path>
              <a:path w="120000" h="120000" extrusionOk="0">
                <a:moveTo>
                  <a:pt x="34140" y="87496"/>
                </a:moveTo>
                <a:lnTo>
                  <a:pt x="32112" y="86543"/>
                </a:lnTo>
                <a:lnTo>
                  <a:pt x="35831" y="82966"/>
                </a:lnTo>
                <a:lnTo>
                  <a:pt x="37521" y="83682"/>
                </a:lnTo>
                <a:lnTo>
                  <a:pt x="34140" y="87496"/>
                </a:lnTo>
                <a:close/>
              </a:path>
              <a:path w="120000" h="120000" extrusionOk="0">
                <a:moveTo>
                  <a:pt x="29070" y="92264"/>
                </a:moveTo>
                <a:lnTo>
                  <a:pt x="27380" y="91549"/>
                </a:lnTo>
                <a:lnTo>
                  <a:pt x="31098" y="87735"/>
                </a:lnTo>
                <a:lnTo>
                  <a:pt x="32788" y="88688"/>
                </a:lnTo>
                <a:lnTo>
                  <a:pt x="29070" y="92264"/>
                </a:lnTo>
                <a:close/>
              </a:path>
              <a:path w="120000" h="120000" extrusionOk="0">
                <a:moveTo>
                  <a:pt x="24338" y="97271"/>
                </a:moveTo>
                <a:lnTo>
                  <a:pt x="22647" y="96317"/>
                </a:lnTo>
                <a:lnTo>
                  <a:pt x="26366" y="92741"/>
                </a:lnTo>
                <a:lnTo>
                  <a:pt x="28056" y="93456"/>
                </a:lnTo>
                <a:lnTo>
                  <a:pt x="24338" y="97271"/>
                </a:lnTo>
                <a:close/>
              </a:path>
              <a:path w="120000" h="120000" extrusionOk="0">
                <a:moveTo>
                  <a:pt x="19605" y="102039"/>
                </a:moveTo>
                <a:lnTo>
                  <a:pt x="17577" y="101324"/>
                </a:lnTo>
                <a:lnTo>
                  <a:pt x="21295" y="97509"/>
                </a:lnTo>
                <a:lnTo>
                  <a:pt x="22985" y="98463"/>
                </a:lnTo>
                <a:lnTo>
                  <a:pt x="19605" y="102039"/>
                </a:lnTo>
                <a:close/>
              </a:path>
              <a:path w="120000" h="120000" extrusionOk="0">
                <a:moveTo>
                  <a:pt x="14535" y="107046"/>
                </a:moveTo>
                <a:lnTo>
                  <a:pt x="12845" y="106092"/>
                </a:lnTo>
                <a:lnTo>
                  <a:pt x="16563" y="102516"/>
                </a:lnTo>
                <a:lnTo>
                  <a:pt x="18253" y="103231"/>
                </a:lnTo>
                <a:lnTo>
                  <a:pt x="14535" y="107046"/>
                </a:lnTo>
                <a:close/>
              </a:path>
              <a:path w="120000" h="120000" extrusionOk="0">
                <a:moveTo>
                  <a:pt x="9802" y="111814"/>
                </a:moveTo>
                <a:lnTo>
                  <a:pt x="8112" y="111099"/>
                </a:lnTo>
                <a:lnTo>
                  <a:pt x="11831" y="107284"/>
                </a:lnTo>
                <a:lnTo>
                  <a:pt x="13520" y="108238"/>
                </a:lnTo>
                <a:lnTo>
                  <a:pt x="9802" y="111814"/>
                </a:lnTo>
                <a:close/>
              </a:path>
              <a:path w="120000" h="120000" extrusionOk="0">
                <a:moveTo>
                  <a:pt x="5070" y="116821"/>
                </a:moveTo>
                <a:lnTo>
                  <a:pt x="3042" y="115867"/>
                </a:lnTo>
                <a:lnTo>
                  <a:pt x="6760" y="112291"/>
                </a:lnTo>
                <a:lnTo>
                  <a:pt x="8450" y="113006"/>
                </a:lnTo>
                <a:lnTo>
                  <a:pt x="5070" y="116821"/>
                </a:lnTo>
                <a:close/>
              </a:path>
              <a:path w="120000" h="120000" extrusionOk="0">
                <a:moveTo>
                  <a:pt x="1689" y="119920"/>
                </a:moveTo>
                <a:lnTo>
                  <a:pt x="0" y="119205"/>
                </a:lnTo>
                <a:lnTo>
                  <a:pt x="2027" y="117059"/>
                </a:lnTo>
                <a:lnTo>
                  <a:pt x="3718" y="118013"/>
                </a:lnTo>
                <a:lnTo>
                  <a:pt x="1689" y="11992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2" name="Shape 262">
            <a:extLst>
              <a:ext uri="{FF2B5EF4-FFF2-40B4-BE49-F238E27FC236}">
                <a16:creationId xmlns:a16="http://schemas.microsoft.com/office/drawing/2014/main" id="{9BCE3235-AABB-4E2F-9B87-3040058076AB}"/>
              </a:ext>
            </a:extLst>
          </p:cNvPr>
          <p:cNvSpPr/>
          <p:nvPr/>
        </p:nvSpPr>
        <p:spPr>
          <a:xfrm>
            <a:off x="7096126" y="2471739"/>
            <a:ext cx="106363" cy="581025"/>
          </a:xfrm>
          <a:custGeom>
            <a:avLst/>
            <a:gdLst/>
            <a:ahLst/>
            <a:cxnLst/>
            <a:rect l="0" t="0" r="0" b="0"/>
            <a:pathLst>
              <a:path w="120000" h="120000" extrusionOk="0">
                <a:moveTo>
                  <a:pt x="116458" y="4164"/>
                </a:moveTo>
                <a:lnTo>
                  <a:pt x="107016" y="3956"/>
                </a:lnTo>
                <a:lnTo>
                  <a:pt x="110163" y="0"/>
                </a:lnTo>
                <a:lnTo>
                  <a:pt x="119606" y="208"/>
                </a:lnTo>
                <a:lnTo>
                  <a:pt x="116458" y="4164"/>
                </a:lnTo>
                <a:close/>
              </a:path>
              <a:path w="120000" h="120000" extrusionOk="0">
                <a:moveTo>
                  <a:pt x="111737" y="9162"/>
                </a:moveTo>
                <a:lnTo>
                  <a:pt x="102294" y="9162"/>
                </a:lnTo>
                <a:lnTo>
                  <a:pt x="105442" y="5206"/>
                </a:lnTo>
                <a:lnTo>
                  <a:pt x="114885" y="5414"/>
                </a:lnTo>
                <a:lnTo>
                  <a:pt x="111737" y="9162"/>
                </a:lnTo>
                <a:close/>
              </a:path>
              <a:path w="120000" h="120000" extrusionOk="0">
                <a:moveTo>
                  <a:pt x="107016" y="14368"/>
                </a:moveTo>
                <a:lnTo>
                  <a:pt x="97573" y="14160"/>
                </a:lnTo>
                <a:lnTo>
                  <a:pt x="100721" y="10412"/>
                </a:lnTo>
                <a:lnTo>
                  <a:pt x="110163" y="10620"/>
                </a:lnTo>
                <a:lnTo>
                  <a:pt x="107016" y="14368"/>
                </a:lnTo>
                <a:close/>
              </a:path>
              <a:path w="120000" h="120000" extrusionOk="0">
                <a:moveTo>
                  <a:pt x="102294" y="19574"/>
                </a:moveTo>
                <a:lnTo>
                  <a:pt x="92852" y="19366"/>
                </a:lnTo>
                <a:lnTo>
                  <a:pt x="95999" y="15618"/>
                </a:lnTo>
                <a:lnTo>
                  <a:pt x="105442" y="15618"/>
                </a:lnTo>
                <a:lnTo>
                  <a:pt x="102294" y="19574"/>
                </a:lnTo>
                <a:close/>
              </a:path>
              <a:path w="120000" h="120000" extrusionOk="0">
                <a:moveTo>
                  <a:pt x="97573" y="24780"/>
                </a:moveTo>
                <a:lnTo>
                  <a:pt x="88130" y="24572"/>
                </a:lnTo>
                <a:lnTo>
                  <a:pt x="91278" y="20616"/>
                </a:lnTo>
                <a:lnTo>
                  <a:pt x="100721" y="20824"/>
                </a:lnTo>
                <a:lnTo>
                  <a:pt x="97573" y="24780"/>
                </a:lnTo>
                <a:close/>
              </a:path>
              <a:path w="120000" h="120000" extrusionOk="0">
                <a:moveTo>
                  <a:pt x="92852" y="29987"/>
                </a:moveTo>
                <a:lnTo>
                  <a:pt x="83409" y="29778"/>
                </a:lnTo>
                <a:lnTo>
                  <a:pt x="86557" y="25822"/>
                </a:lnTo>
                <a:lnTo>
                  <a:pt x="95999" y="26030"/>
                </a:lnTo>
                <a:lnTo>
                  <a:pt x="92852" y="29987"/>
                </a:lnTo>
                <a:close/>
              </a:path>
              <a:path w="120000" h="120000" extrusionOk="0">
                <a:moveTo>
                  <a:pt x="88130" y="34984"/>
                </a:moveTo>
                <a:lnTo>
                  <a:pt x="78688" y="34984"/>
                </a:lnTo>
                <a:lnTo>
                  <a:pt x="81835" y="31028"/>
                </a:lnTo>
                <a:lnTo>
                  <a:pt x="91278" y="31236"/>
                </a:lnTo>
                <a:lnTo>
                  <a:pt x="88130" y="34984"/>
                </a:lnTo>
                <a:close/>
              </a:path>
              <a:path w="120000" h="120000" extrusionOk="0">
                <a:moveTo>
                  <a:pt x="83409" y="40190"/>
                </a:moveTo>
                <a:lnTo>
                  <a:pt x="73966" y="39982"/>
                </a:lnTo>
                <a:lnTo>
                  <a:pt x="77114" y="36234"/>
                </a:lnTo>
                <a:lnTo>
                  <a:pt x="86557" y="36442"/>
                </a:lnTo>
                <a:lnTo>
                  <a:pt x="83409" y="40190"/>
                </a:lnTo>
                <a:close/>
              </a:path>
              <a:path w="120000" h="120000" extrusionOk="0">
                <a:moveTo>
                  <a:pt x="78688" y="45397"/>
                </a:moveTo>
                <a:lnTo>
                  <a:pt x="69245" y="45188"/>
                </a:lnTo>
                <a:lnTo>
                  <a:pt x="72393" y="41440"/>
                </a:lnTo>
                <a:lnTo>
                  <a:pt x="81835" y="41440"/>
                </a:lnTo>
                <a:lnTo>
                  <a:pt x="78688" y="45397"/>
                </a:lnTo>
                <a:close/>
              </a:path>
              <a:path w="120000" h="120000" extrusionOk="0">
                <a:moveTo>
                  <a:pt x="73966" y="50603"/>
                </a:moveTo>
                <a:lnTo>
                  <a:pt x="64524" y="50394"/>
                </a:lnTo>
                <a:lnTo>
                  <a:pt x="67671" y="46438"/>
                </a:lnTo>
                <a:lnTo>
                  <a:pt x="77114" y="46646"/>
                </a:lnTo>
                <a:lnTo>
                  <a:pt x="73966" y="50603"/>
                </a:lnTo>
                <a:close/>
              </a:path>
              <a:path w="120000" h="120000" extrusionOk="0">
                <a:moveTo>
                  <a:pt x="69245" y="55809"/>
                </a:moveTo>
                <a:lnTo>
                  <a:pt x="59802" y="55600"/>
                </a:lnTo>
                <a:lnTo>
                  <a:pt x="62950" y="51644"/>
                </a:lnTo>
                <a:lnTo>
                  <a:pt x="72393" y="51852"/>
                </a:lnTo>
                <a:lnTo>
                  <a:pt x="69245" y="55809"/>
                </a:lnTo>
                <a:close/>
              </a:path>
              <a:path w="120000" h="120000" extrusionOk="0">
                <a:moveTo>
                  <a:pt x="64524" y="60807"/>
                </a:moveTo>
                <a:lnTo>
                  <a:pt x="55081" y="60807"/>
                </a:lnTo>
                <a:lnTo>
                  <a:pt x="58228" y="56850"/>
                </a:lnTo>
                <a:lnTo>
                  <a:pt x="67671" y="57058"/>
                </a:lnTo>
                <a:lnTo>
                  <a:pt x="64524" y="60807"/>
                </a:lnTo>
                <a:close/>
              </a:path>
              <a:path w="120000" h="120000" extrusionOk="0">
                <a:moveTo>
                  <a:pt x="59802" y="66013"/>
                </a:moveTo>
                <a:lnTo>
                  <a:pt x="50360" y="66013"/>
                </a:lnTo>
                <a:lnTo>
                  <a:pt x="53507" y="62056"/>
                </a:lnTo>
                <a:lnTo>
                  <a:pt x="62950" y="62264"/>
                </a:lnTo>
                <a:lnTo>
                  <a:pt x="59802" y="66013"/>
                </a:lnTo>
                <a:close/>
              </a:path>
              <a:path w="120000" h="120000" extrusionOk="0">
                <a:moveTo>
                  <a:pt x="55081" y="71219"/>
                </a:moveTo>
                <a:lnTo>
                  <a:pt x="45638" y="71010"/>
                </a:lnTo>
                <a:lnTo>
                  <a:pt x="48786" y="67262"/>
                </a:lnTo>
                <a:lnTo>
                  <a:pt x="58228" y="67470"/>
                </a:lnTo>
                <a:lnTo>
                  <a:pt x="55081" y="71219"/>
                </a:lnTo>
                <a:close/>
              </a:path>
              <a:path w="120000" h="120000" extrusionOk="0">
                <a:moveTo>
                  <a:pt x="50360" y="76425"/>
                </a:moveTo>
                <a:lnTo>
                  <a:pt x="40917" y="76217"/>
                </a:lnTo>
                <a:lnTo>
                  <a:pt x="44064" y="72468"/>
                </a:lnTo>
                <a:lnTo>
                  <a:pt x="53507" y="72468"/>
                </a:lnTo>
                <a:lnTo>
                  <a:pt x="50360" y="76425"/>
                </a:lnTo>
                <a:close/>
              </a:path>
              <a:path w="120000" h="120000" extrusionOk="0">
                <a:moveTo>
                  <a:pt x="45638" y="81631"/>
                </a:moveTo>
                <a:lnTo>
                  <a:pt x="36196" y="81423"/>
                </a:lnTo>
                <a:lnTo>
                  <a:pt x="39343" y="77466"/>
                </a:lnTo>
                <a:lnTo>
                  <a:pt x="48786" y="77674"/>
                </a:lnTo>
                <a:lnTo>
                  <a:pt x="45638" y="81631"/>
                </a:lnTo>
                <a:close/>
              </a:path>
              <a:path w="120000" h="120000" extrusionOk="0">
                <a:moveTo>
                  <a:pt x="40917" y="86837"/>
                </a:moveTo>
                <a:lnTo>
                  <a:pt x="31474" y="86629"/>
                </a:lnTo>
                <a:lnTo>
                  <a:pt x="34622" y="82672"/>
                </a:lnTo>
                <a:lnTo>
                  <a:pt x="44064" y="82880"/>
                </a:lnTo>
                <a:lnTo>
                  <a:pt x="40917" y="86837"/>
                </a:lnTo>
                <a:close/>
              </a:path>
              <a:path w="120000" h="120000" extrusionOk="0">
                <a:moveTo>
                  <a:pt x="36196" y="91835"/>
                </a:moveTo>
                <a:lnTo>
                  <a:pt x="26753" y="91835"/>
                </a:lnTo>
                <a:lnTo>
                  <a:pt x="29900" y="87878"/>
                </a:lnTo>
                <a:lnTo>
                  <a:pt x="39343" y="88086"/>
                </a:lnTo>
                <a:lnTo>
                  <a:pt x="36196" y="91835"/>
                </a:lnTo>
                <a:close/>
              </a:path>
              <a:path w="120000" h="120000" extrusionOk="0">
                <a:moveTo>
                  <a:pt x="31474" y="97041"/>
                </a:moveTo>
                <a:lnTo>
                  <a:pt x="22031" y="96833"/>
                </a:lnTo>
                <a:lnTo>
                  <a:pt x="25179" y="93084"/>
                </a:lnTo>
                <a:lnTo>
                  <a:pt x="34622" y="93292"/>
                </a:lnTo>
                <a:lnTo>
                  <a:pt x="31474" y="97041"/>
                </a:lnTo>
                <a:close/>
              </a:path>
              <a:path w="120000" h="120000" extrusionOk="0">
                <a:moveTo>
                  <a:pt x="26753" y="102247"/>
                </a:moveTo>
                <a:lnTo>
                  <a:pt x="17310" y="102039"/>
                </a:lnTo>
                <a:lnTo>
                  <a:pt x="20458" y="98290"/>
                </a:lnTo>
                <a:lnTo>
                  <a:pt x="29900" y="98290"/>
                </a:lnTo>
                <a:lnTo>
                  <a:pt x="26753" y="102247"/>
                </a:lnTo>
                <a:close/>
              </a:path>
              <a:path w="120000" h="120000" extrusionOk="0">
                <a:moveTo>
                  <a:pt x="22031" y="107453"/>
                </a:moveTo>
                <a:lnTo>
                  <a:pt x="12589" y="107245"/>
                </a:lnTo>
                <a:lnTo>
                  <a:pt x="15736" y="103288"/>
                </a:lnTo>
                <a:lnTo>
                  <a:pt x="25179" y="103496"/>
                </a:lnTo>
                <a:lnTo>
                  <a:pt x="22031" y="107453"/>
                </a:lnTo>
                <a:close/>
              </a:path>
              <a:path w="120000" h="120000" extrusionOk="0">
                <a:moveTo>
                  <a:pt x="17310" y="112659"/>
                </a:moveTo>
                <a:lnTo>
                  <a:pt x="7867" y="112451"/>
                </a:lnTo>
                <a:lnTo>
                  <a:pt x="11015" y="108494"/>
                </a:lnTo>
                <a:lnTo>
                  <a:pt x="20458" y="108702"/>
                </a:lnTo>
                <a:lnTo>
                  <a:pt x="17310" y="112659"/>
                </a:lnTo>
                <a:close/>
              </a:path>
              <a:path w="120000" h="120000" extrusionOk="0">
                <a:moveTo>
                  <a:pt x="12589" y="117657"/>
                </a:moveTo>
                <a:lnTo>
                  <a:pt x="3146" y="117657"/>
                </a:lnTo>
                <a:lnTo>
                  <a:pt x="6294" y="113700"/>
                </a:lnTo>
                <a:lnTo>
                  <a:pt x="15736" y="113909"/>
                </a:lnTo>
                <a:lnTo>
                  <a:pt x="12589" y="117657"/>
                </a:lnTo>
                <a:close/>
              </a:path>
              <a:path w="120000" h="120000" extrusionOk="0">
                <a:moveTo>
                  <a:pt x="11015" y="119948"/>
                </a:moveTo>
                <a:lnTo>
                  <a:pt x="0" y="119739"/>
                </a:lnTo>
                <a:lnTo>
                  <a:pt x="1572" y="118906"/>
                </a:lnTo>
                <a:lnTo>
                  <a:pt x="11015" y="119115"/>
                </a:lnTo>
                <a:lnTo>
                  <a:pt x="11015" y="119948"/>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3" name="Shape 263">
            <a:extLst>
              <a:ext uri="{FF2B5EF4-FFF2-40B4-BE49-F238E27FC236}">
                <a16:creationId xmlns:a16="http://schemas.microsoft.com/office/drawing/2014/main" id="{CED4ADFB-191D-465D-8F92-D4AC3971A8E5}"/>
              </a:ext>
            </a:extLst>
          </p:cNvPr>
          <p:cNvSpPr/>
          <p:nvPr/>
        </p:nvSpPr>
        <p:spPr>
          <a:xfrm>
            <a:off x="9734550" y="2470150"/>
            <a:ext cx="71438" cy="139700"/>
          </a:xfrm>
          <a:custGeom>
            <a:avLst/>
            <a:gdLst/>
            <a:ahLst/>
            <a:cxnLst/>
            <a:rect l="0" t="0" r="0" b="0"/>
            <a:pathLst>
              <a:path w="120000" h="120000" extrusionOk="0">
                <a:moveTo>
                  <a:pt x="105982" y="17349"/>
                </a:moveTo>
                <a:lnTo>
                  <a:pt x="92158" y="15614"/>
                </a:lnTo>
                <a:lnTo>
                  <a:pt x="108286" y="0"/>
                </a:lnTo>
                <a:lnTo>
                  <a:pt x="119806" y="1734"/>
                </a:lnTo>
                <a:lnTo>
                  <a:pt x="105982" y="17349"/>
                </a:lnTo>
                <a:close/>
              </a:path>
              <a:path w="120000" h="120000" extrusionOk="0">
                <a:moveTo>
                  <a:pt x="87550" y="38168"/>
                </a:moveTo>
                <a:lnTo>
                  <a:pt x="73726" y="36433"/>
                </a:lnTo>
                <a:lnTo>
                  <a:pt x="87550" y="20819"/>
                </a:lnTo>
                <a:lnTo>
                  <a:pt x="101374" y="22554"/>
                </a:lnTo>
                <a:lnTo>
                  <a:pt x="87550" y="38168"/>
                </a:lnTo>
                <a:close/>
              </a:path>
              <a:path w="120000" h="120000" extrusionOk="0">
                <a:moveTo>
                  <a:pt x="69118" y="58988"/>
                </a:moveTo>
                <a:lnTo>
                  <a:pt x="55294" y="56385"/>
                </a:lnTo>
                <a:lnTo>
                  <a:pt x="69118" y="41638"/>
                </a:lnTo>
                <a:lnTo>
                  <a:pt x="82942" y="43373"/>
                </a:lnTo>
                <a:lnTo>
                  <a:pt x="69118" y="58988"/>
                </a:lnTo>
                <a:close/>
              </a:path>
              <a:path w="120000" h="120000" extrusionOk="0">
                <a:moveTo>
                  <a:pt x="50686" y="78940"/>
                </a:moveTo>
                <a:lnTo>
                  <a:pt x="36862" y="77205"/>
                </a:lnTo>
                <a:lnTo>
                  <a:pt x="50686" y="61590"/>
                </a:lnTo>
                <a:lnTo>
                  <a:pt x="64510" y="63325"/>
                </a:lnTo>
                <a:lnTo>
                  <a:pt x="50686" y="78940"/>
                </a:lnTo>
                <a:close/>
              </a:path>
              <a:path w="120000" h="120000" extrusionOk="0">
                <a:moveTo>
                  <a:pt x="32254" y="99759"/>
                </a:moveTo>
                <a:lnTo>
                  <a:pt x="18430" y="98023"/>
                </a:lnTo>
                <a:lnTo>
                  <a:pt x="32254" y="82409"/>
                </a:lnTo>
                <a:lnTo>
                  <a:pt x="46078" y="84144"/>
                </a:lnTo>
                <a:lnTo>
                  <a:pt x="32254" y="99759"/>
                </a:lnTo>
                <a:close/>
              </a:path>
              <a:path w="120000" h="120000" extrusionOk="0">
                <a:moveTo>
                  <a:pt x="13822" y="119710"/>
                </a:moveTo>
                <a:lnTo>
                  <a:pt x="0" y="117976"/>
                </a:lnTo>
                <a:lnTo>
                  <a:pt x="13822" y="103229"/>
                </a:lnTo>
                <a:lnTo>
                  <a:pt x="27646" y="104964"/>
                </a:lnTo>
                <a:lnTo>
                  <a:pt x="13822"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4" name="Shape 264">
            <a:extLst>
              <a:ext uri="{FF2B5EF4-FFF2-40B4-BE49-F238E27FC236}">
                <a16:creationId xmlns:a16="http://schemas.microsoft.com/office/drawing/2014/main" id="{4BB5B6BD-3EC6-46AD-8771-E4639D7B6EF0}"/>
              </a:ext>
            </a:extLst>
          </p:cNvPr>
          <p:cNvSpPr/>
          <p:nvPr/>
        </p:nvSpPr>
        <p:spPr>
          <a:xfrm>
            <a:off x="9666288" y="2613025"/>
            <a:ext cx="74612" cy="139700"/>
          </a:xfrm>
          <a:custGeom>
            <a:avLst/>
            <a:gdLst/>
            <a:ahLst/>
            <a:cxnLst/>
            <a:rect l="0" t="0" r="0" b="0"/>
            <a:pathLst>
              <a:path w="120000" h="120000" extrusionOk="0">
                <a:moveTo>
                  <a:pt x="105749" y="17349"/>
                </a:moveTo>
                <a:lnTo>
                  <a:pt x="92249" y="15614"/>
                </a:lnTo>
                <a:lnTo>
                  <a:pt x="105749" y="0"/>
                </a:lnTo>
                <a:lnTo>
                  <a:pt x="119249" y="1734"/>
                </a:lnTo>
                <a:lnTo>
                  <a:pt x="105749" y="17349"/>
                </a:lnTo>
                <a:close/>
              </a:path>
              <a:path w="120000" h="120000" extrusionOk="0">
                <a:moveTo>
                  <a:pt x="85499" y="38168"/>
                </a:moveTo>
                <a:lnTo>
                  <a:pt x="74249" y="36433"/>
                </a:lnTo>
                <a:lnTo>
                  <a:pt x="87749" y="20819"/>
                </a:lnTo>
                <a:lnTo>
                  <a:pt x="101249" y="22554"/>
                </a:lnTo>
                <a:lnTo>
                  <a:pt x="85499" y="38168"/>
                </a:lnTo>
                <a:close/>
              </a:path>
              <a:path w="120000" h="120000" extrusionOk="0">
                <a:moveTo>
                  <a:pt x="67499" y="58120"/>
                </a:moveTo>
                <a:lnTo>
                  <a:pt x="53999" y="56385"/>
                </a:lnTo>
                <a:lnTo>
                  <a:pt x="67499" y="41638"/>
                </a:lnTo>
                <a:lnTo>
                  <a:pt x="80999" y="43373"/>
                </a:lnTo>
                <a:lnTo>
                  <a:pt x="67499" y="58120"/>
                </a:lnTo>
                <a:close/>
              </a:path>
              <a:path w="120000" h="120000" extrusionOk="0">
                <a:moveTo>
                  <a:pt x="49499" y="78940"/>
                </a:moveTo>
                <a:lnTo>
                  <a:pt x="35998" y="77205"/>
                </a:lnTo>
                <a:lnTo>
                  <a:pt x="49499" y="61590"/>
                </a:lnTo>
                <a:lnTo>
                  <a:pt x="62999" y="63325"/>
                </a:lnTo>
                <a:lnTo>
                  <a:pt x="49499" y="78940"/>
                </a:lnTo>
                <a:close/>
              </a:path>
              <a:path w="120000" h="120000" extrusionOk="0">
                <a:moveTo>
                  <a:pt x="31498" y="99759"/>
                </a:moveTo>
                <a:lnTo>
                  <a:pt x="17998" y="98023"/>
                </a:lnTo>
                <a:lnTo>
                  <a:pt x="31498" y="82409"/>
                </a:lnTo>
                <a:lnTo>
                  <a:pt x="44999" y="84144"/>
                </a:lnTo>
                <a:lnTo>
                  <a:pt x="31498" y="99759"/>
                </a:lnTo>
                <a:close/>
              </a:path>
              <a:path w="120000" h="120000" extrusionOk="0">
                <a:moveTo>
                  <a:pt x="13498" y="119710"/>
                </a:moveTo>
                <a:lnTo>
                  <a:pt x="0" y="117976"/>
                </a:lnTo>
                <a:lnTo>
                  <a:pt x="13498" y="103229"/>
                </a:lnTo>
                <a:lnTo>
                  <a:pt x="26998" y="104964"/>
                </a:lnTo>
                <a:lnTo>
                  <a:pt x="13498"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5" name="Shape 265">
            <a:extLst>
              <a:ext uri="{FF2B5EF4-FFF2-40B4-BE49-F238E27FC236}">
                <a16:creationId xmlns:a16="http://schemas.microsoft.com/office/drawing/2014/main" id="{BC1AC41A-A8DF-4CDD-933D-B8431E528D83}"/>
              </a:ext>
            </a:extLst>
          </p:cNvPr>
          <p:cNvSpPr/>
          <p:nvPr/>
        </p:nvSpPr>
        <p:spPr>
          <a:xfrm>
            <a:off x="9598026" y="2755900"/>
            <a:ext cx="74613" cy="139700"/>
          </a:xfrm>
          <a:custGeom>
            <a:avLst/>
            <a:gdLst/>
            <a:ahLst/>
            <a:cxnLst/>
            <a:rect l="0" t="0" r="0" b="0"/>
            <a:pathLst>
              <a:path w="120000" h="120000" extrusionOk="0">
                <a:moveTo>
                  <a:pt x="105749" y="17349"/>
                </a:moveTo>
                <a:lnTo>
                  <a:pt x="92249" y="15614"/>
                </a:lnTo>
                <a:lnTo>
                  <a:pt x="105749" y="0"/>
                </a:lnTo>
                <a:lnTo>
                  <a:pt x="119249" y="1734"/>
                </a:lnTo>
                <a:lnTo>
                  <a:pt x="105749" y="17349"/>
                </a:lnTo>
                <a:close/>
              </a:path>
              <a:path w="120000" h="120000" extrusionOk="0">
                <a:moveTo>
                  <a:pt x="87749" y="38168"/>
                </a:moveTo>
                <a:lnTo>
                  <a:pt x="74249" y="36433"/>
                </a:lnTo>
                <a:lnTo>
                  <a:pt x="87749" y="20819"/>
                </a:lnTo>
                <a:lnTo>
                  <a:pt x="101249" y="22554"/>
                </a:lnTo>
                <a:lnTo>
                  <a:pt x="87749" y="38168"/>
                </a:lnTo>
                <a:close/>
              </a:path>
              <a:path w="120000" h="120000" extrusionOk="0">
                <a:moveTo>
                  <a:pt x="69749" y="58120"/>
                </a:moveTo>
                <a:lnTo>
                  <a:pt x="56249" y="56385"/>
                </a:lnTo>
                <a:lnTo>
                  <a:pt x="69749" y="40771"/>
                </a:lnTo>
                <a:lnTo>
                  <a:pt x="83249" y="42506"/>
                </a:lnTo>
                <a:lnTo>
                  <a:pt x="69749" y="58120"/>
                </a:lnTo>
                <a:close/>
              </a:path>
              <a:path w="120000" h="120000" extrusionOk="0">
                <a:moveTo>
                  <a:pt x="49499" y="78940"/>
                </a:moveTo>
                <a:lnTo>
                  <a:pt x="38248" y="77205"/>
                </a:lnTo>
                <a:lnTo>
                  <a:pt x="51749" y="61590"/>
                </a:lnTo>
                <a:lnTo>
                  <a:pt x="65249" y="63325"/>
                </a:lnTo>
                <a:lnTo>
                  <a:pt x="49499" y="78940"/>
                </a:lnTo>
                <a:close/>
              </a:path>
              <a:path w="120000" h="120000" extrusionOk="0">
                <a:moveTo>
                  <a:pt x="31498" y="98892"/>
                </a:moveTo>
                <a:lnTo>
                  <a:pt x="17998" y="97157"/>
                </a:lnTo>
                <a:lnTo>
                  <a:pt x="31498" y="82409"/>
                </a:lnTo>
                <a:lnTo>
                  <a:pt x="44999" y="84144"/>
                </a:lnTo>
                <a:lnTo>
                  <a:pt x="31498" y="98892"/>
                </a:lnTo>
                <a:close/>
              </a:path>
              <a:path w="120000" h="120000" extrusionOk="0">
                <a:moveTo>
                  <a:pt x="13498" y="119710"/>
                </a:moveTo>
                <a:lnTo>
                  <a:pt x="0" y="117976"/>
                </a:lnTo>
                <a:lnTo>
                  <a:pt x="13498" y="102361"/>
                </a:lnTo>
                <a:lnTo>
                  <a:pt x="26998" y="104096"/>
                </a:lnTo>
                <a:lnTo>
                  <a:pt x="13498"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6" name="Shape 266">
            <a:extLst>
              <a:ext uri="{FF2B5EF4-FFF2-40B4-BE49-F238E27FC236}">
                <a16:creationId xmlns:a16="http://schemas.microsoft.com/office/drawing/2014/main" id="{1C248CF7-D922-4D0B-B255-76D969A485B0}"/>
              </a:ext>
            </a:extLst>
          </p:cNvPr>
          <p:cNvSpPr/>
          <p:nvPr/>
        </p:nvSpPr>
        <p:spPr>
          <a:xfrm>
            <a:off x="9529763" y="2898775"/>
            <a:ext cx="74612" cy="139700"/>
          </a:xfrm>
          <a:custGeom>
            <a:avLst/>
            <a:gdLst/>
            <a:ahLst/>
            <a:cxnLst/>
            <a:rect l="0" t="0" r="0" b="0"/>
            <a:pathLst>
              <a:path w="120000" h="120000" extrusionOk="0">
                <a:moveTo>
                  <a:pt x="105749" y="17349"/>
                </a:moveTo>
                <a:lnTo>
                  <a:pt x="92249" y="15614"/>
                </a:lnTo>
                <a:lnTo>
                  <a:pt x="105749" y="0"/>
                </a:lnTo>
                <a:lnTo>
                  <a:pt x="119249" y="1734"/>
                </a:lnTo>
                <a:lnTo>
                  <a:pt x="105749" y="17349"/>
                </a:lnTo>
                <a:close/>
              </a:path>
              <a:path w="120000" h="120000" extrusionOk="0">
                <a:moveTo>
                  <a:pt x="87749" y="37301"/>
                </a:moveTo>
                <a:lnTo>
                  <a:pt x="74249" y="35566"/>
                </a:lnTo>
                <a:lnTo>
                  <a:pt x="87749" y="20819"/>
                </a:lnTo>
                <a:lnTo>
                  <a:pt x="101249" y="22554"/>
                </a:lnTo>
                <a:lnTo>
                  <a:pt x="87749" y="37301"/>
                </a:lnTo>
                <a:close/>
              </a:path>
              <a:path w="120000" h="120000" extrusionOk="0">
                <a:moveTo>
                  <a:pt x="69749" y="58120"/>
                </a:moveTo>
                <a:lnTo>
                  <a:pt x="56249" y="56385"/>
                </a:lnTo>
                <a:lnTo>
                  <a:pt x="69749" y="40771"/>
                </a:lnTo>
                <a:lnTo>
                  <a:pt x="83249" y="42506"/>
                </a:lnTo>
                <a:lnTo>
                  <a:pt x="69749" y="58120"/>
                </a:lnTo>
                <a:close/>
              </a:path>
              <a:path w="120000" h="120000" extrusionOk="0">
                <a:moveTo>
                  <a:pt x="51749" y="78939"/>
                </a:moveTo>
                <a:lnTo>
                  <a:pt x="38248" y="77204"/>
                </a:lnTo>
                <a:lnTo>
                  <a:pt x="51749" y="61590"/>
                </a:lnTo>
                <a:lnTo>
                  <a:pt x="65249" y="63325"/>
                </a:lnTo>
                <a:lnTo>
                  <a:pt x="51749" y="78939"/>
                </a:lnTo>
                <a:close/>
              </a:path>
              <a:path w="120000" h="120000" extrusionOk="0">
                <a:moveTo>
                  <a:pt x="33748" y="98891"/>
                </a:moveTo>
                <a:lnTo>
                  <a:pt x="20248" y="97156"/>
                </a:lnTo>
                <a:lnTo>
                  <a:pt x="33748" y="82409"/>
                </a:lnTo>
                <a:lnTo>
                  <a:pt x="47249" y="84144"/>
                </a:lnTo>
                <a:lnTo>
                  <a:pt x="33748" y="98891"/>
                </a:lnTo>
                <a:close/>
              </a:path>
              <a:path w="120000" h="120000" extrusionOk="0">
                <a:moveTo>
                  <a:pt x="13498" y="119710"/>
                </a:moveTo>
                <a:lnTo>
                  <a:pt x="0" y="117975"/>
                </a:lnTo>
                <a:lnTo>
                  <a:pt x="15748" y="102361"/>
                </a:lnTo>
                <a:lnTo>
                  <a:pt x="29248" y="104095"/>
                </a:lnTo>
                <a:lnTo>
                  <a:pt x="13498"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7" name="Shape 267">
            <a:extLst>
              <a:ext uri="{FF2B5EF4-FFF2-40B4-BE49-F238E27FC236}">
                <a16:creationId xmlns:a16="http://schemas.microsoft.com/office/drawing/2014/main" id="{51AAECDF-B656-43EF-AFBC-612F6069D346}"/>
              </a:ext>
            </a:extLst>
          </p:cNvPr>
          <p:cNvSpPr/>
          <p:nvPr/>
        </p:nvSpPr>
        <p:spPr>
          <a:xfrm>
            <a:off x="9464675" y="3043238"/>
            <a:ext cx="71438" cy="139700"/>
          </a:xfrm>
          <a:custGeom>
            <a:avLst/>
            <a:gdLst/>
            <a:ahLst/>
            <a:cxnLst/>
            <a:rect l="0" t="0" r="0" b="0"/>
            <a:pathLst>
              <a:path w="120000" h="120000" extrusionOk="0">
                <a:moveTo>
                  <a:pt x="105982" y="17349"/>
                </a:moveTo>
                <a:lnTo>
                  <a:pt x="92158" y="15614"/>
                </a:lnTo>
                <a:lnTo>
                  <a:pt x="105982" y="0"/>
                </a:lnTo>
                <a:lnTo>
                  <a:pt x="119806" y="1734"/>
                </a:lnTo>
                <a:lnTo>
                  <a:pt x="105982" y="17349"/>
                </a:lnTo>
                <a:close/>
              </a:path>
              <a:path w="120000" h="120000" extrusionOk="0">
                <a:moveTo>
                  <a:pt x="87550" y="37301"/>
                </a:moveTo>
                <a:lnTo>
                  <a:pt x="73726" y="35566"/>
                </a:lnTo>
                <a:lnTo>
                  <a:pt x="87550" y="20819"/>
                </a:lnTo>
                <a:lnTo>
                  <a:pt x="101374" y="22554"/>
                </a:lnTo>
                <a:lnTo>
                  <a:pt x="87550" y="37301"/>
                </a:lnTo>
                <a:close/>
              </a:path>
              <a:path w="120000" h="120000" extrusionOk="0">
                <a:moveTo>
                  <a:pt x="69118" y="58120"/>
                </a:moveTo>
                <a:lnTo>
                  <a:pt x="55294" y="56385"/>
                </a:lnTo>
                <a:lnTo>
                  <a:pt x="69118" y="40771"/>
                </a:lnTo>
                <a:lnTo>
                  <a:pt x="82942" y="42506"/>
                </a:lnTo>
                <a:lnTo>
                  <a:pt x="69118" y="58120"/>
                </a:lnTo>
                <a:close/>
              </a:path>
              <a:path w="120000" h="120000" extrusionOk="0">
                <a:moveTo>
                  <a:pt x="50686" y="78939"/>
                </a:moveTo>
                <a:lnTo>
                  <a:pt x="36862" y="77204"/>
                </a:lnTo>
                <a:lnTo>
                  <a:pt x="50686" y="61590"/>
                </a:lnTo>
                <a:lnTo>
                  <a:pt x="64510" y="63325"/>
                </a:lnTo>
                <a:lnTo>
                  <a:pt x="50686" y="78939"/>
                </a:lnTo>
                <a:close/>
              </a:path>
              <a:path w="120000" h="120000" extrusionOk="0">
                <a:moveTo>
                  <a:pt x="32254" y="98891"/>
                </a:moveTo>
                <a:lnTo>
                  <a:pt x="18430" y="97156"/>
                </a:lnTo>
                <a:lnTo>
                  <a:pt x="32254" y="81542"/>
                </a:lnTo>
                <a:lnTo>
                  <a:pt x="46078" y="83277"/>
                </a:lnTo>
                <a:lnTo>
                  <a:pt x="32254" y="98891"/>
                </a:lnTo>
                <a:close/>
              </a:path>
              <a:path w="120000" h="120000" extrusionOk="0">
                <a:moveTo>
                  <a:pt x="13822" y="119710"/>
                </a:moveTo>
                <a:lnTo>
                  <a:pt x="0" y="117975"/>
                </a:lnTo>
                <a:lnTo>
                  <a:pt x="13822" y="102361"/>
                </a:lnTo>
                <a:lnTo>
                  <a:pt x="27646" y="104095"/>
                </a:lnTo>
                <a:lnTo>
                  <a:pt x="13822"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8" name="Shape 268">
            <a:extLst>
              <a:ext uri="{FF2B5EF4-FFF2-40B4-BE49-F238E27FC236}">
                <a16:creationId xmlns:a16="http://schemas.microsoft.com/office/drawing/2014/main" id="{372549DA-BD37-4371-9604-156EEC48781D}"/>
              </a:ext>
            </a:extLst>
          </p:cNvPr>
          <p:cNvSpPr/>
          <p:nvPr/>
        </p:nvSpPr>
        <p:spPr>
          <a:xfrm>
            <a:off x="9396414" y="3186113"/>
            <a:ext cx="73025" cy="139700"/>
          </a:xfrm>
          <a:custGeom>
            <a:avLst/>
            <a:gdLst/>
            <a:ahLst/>
            <a:cxnLst/>
            <a:rect l="0" t="0" r="0" b="0"/>
            <a:pathLst>
              <a:path w="120000" h="120000" extrusionOk="0">
                <a:moveTo>
                  <a:pt x="105749" y="16481"/>
                </a:moveTo>
                <a:lnTo>
                  <a:pt x="92249" y="14746"/>
                </a:lnTo>
                <a:lnTo>
                  <a:pt x="105749" y="0"/>
                </a:lnTo>
                <a:lnTo>
                  <a:pt x="119249" y="1734"/>
                </a:lnTo>
                <a:lnTo>
                  <a:pt x="105749" y="16481"/>
                </a:lnTo>
                <a:close/>
              </a:path>
              <a:path w="120000" h="120000" extrusionOk="0">
                <a:moveTo>
                  <a:pt x="85499" y="37301"/>
                </a:moveTo>
                <a:lnTo>
                  <a:pt x="71999" y="35566"/>
                </a:lnTo>
                <a:lnTo>
                  <a:pt x="87749" y="19951"/>
                </a:lnTo>
                <a:lnTo>
                  <a:pt x="98999" y="21686"/>
                </a:lnTo>
                <a:lnTo>
                  <a:pt x="85499" y="37301"/>
                </a:lnTo>
                <a:close/>
              </a:path>
              <a:path w="120000" h="120000" extrusionOk="0">
                <a:moveTo>
                  <a:pt x="67499" y="58120"/>
                </a:moveTo>
                <a:lnTo>
                  <a:pt x="53999" y="56385"/>
                </a:lnTo>
                <a:lnTo>
                  <a:pt x="67499" y="40771"/>
                </a:lnTo>
                <a:lnTo>
                  <a:pt x="80999" y="42506"/>
                </a:lnTo>
                <a:lnTo>
                  <a:pt x="67499" y="58120"/>
                </a:lnTo>
                <a:close/>
              </a:path>
              <a:path w="120000" h="120000" extrusionOk="0">
                <a:moveTo>
                  <a:pt x="49499" y="78072"/>
                </a:moveTo>
                <a:lnTo>
                  <a:pt x="35998" y="76337"/>
                </a:lnTo>
                <a:lnTo>
                  <a:pt x="49499" y="61590"/>
                </a:lnTo>
                <a:lnTo>
                  <a:pt x="62999" y="63325"/>
                </a:lnTo>
                <a:lnTo>
                  <a:pt x="49499" y="78072"/>
                </a:lnTo>
                <a:close/>
              </a:path>
              <a:path w="120000" h="120000" extrusionOk="0">
                <a:moveTo>
                  <a:pt x="31498" y="98891"/>
                </a:moveTo>
                <a:lnTo>
                  <a:pt x="17998" y="97156"/>
                </a:lnTo>
                <a:lnTo>
                  <a:pt x="31498" y="81542"/>
                </a:lnTo>
                <a:lnTo>
                  <a:pt x="44999" y="83277"/>
                </a:lnTo>
                <a:lnTo>
                  <a:pt x="31498" y="98891"/>
                </a:lnTo>
                <a:close/>
              </a:path>
              <a:path w="120000" h="120000" extrusionOk="0">
                <a:moveTo>
                  <a:pt x="13498" y="119710"/>
                </a:moveTo>
                <a:lnTo>
                  <a:pt x="0" y="117975"/>
                </a:lnTo>
                <a:lnTo>
                  <a:pt x="13498" y="102361"/>
                </a:lnTo>
                <a:lnTo>
                  <a:pt x="26998" y="104095"/>
                </a:lnTo>
                <a:lnTo>
                  <a:pt x="13498"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9" name="Shape 269">
            <a:extLst>
              <a:ext uri="{FF2B5EF4-FFF2-40B4-BE49-F238E27FC236}">
                <a16:creationId xmlns:a16="http://schemas.microsoft.com/office/drawing/2014/main" id="{0807B37B-B8DA-413A-A752-8A3A58B5144E}"/>
              </a:ext>
            </a:extLst>
          </p:cNvPr>
          <p:cNvSpPr/>
          <p:nvPr/>
        </p:nvSpPr>
        <p:spPr>
          <a:xfrm>
            <a:off x="9328151" y="3328988"/>
            <a:ext cx="74613" cy="139700"/>
          </a:xfrm>
          <a:custGeom>
            <a:avLst/>
            <a:gdLst/>
            <a:ahLst/>
            <a:cxnLst/>
            <a:rect l="0" t="0" r="0" b="0"/>
            <a:pathLst>
              <a:path w="120000" h="120000" extrusionOk="0">
                <a:moveTo>
                  <a:pt x="105749" y="16481"/>
                </a:moveTo>
                <a:lnTo>
                  <a:pt x="92249" y="14746"/>
                </a:lnTo>
                <a:lnTo>
                  <a:pt x="105749" y="0"/>
                </a:lnTo>
                <a:lnTo>
                  <a:pt x="119249" y="1734"/>
                </a:lnTo>
                <a:lnTo>
                  <a:pt x="105749" y="16481"/>
                </a:lnTo>
                <a:close/>
              </a:path>
              <a:path w="120000" h="120000" extrusionOk="0">
                <a:moveTo>
                  <a:pt x="87749" y="37301"/>
                </a:moveTo>
                <a:lnTo>
                  <a:pt x="74249" y="35566"/>
                </a:lnTo>
                <a:lnTo>
                  <a:pt x="87749" y="19951"/>
                </a:lnTo>
                <a:lnTo>
                  <a:pt x="101249" y="21686"/>
                </a:lnTo>
                <a:lnTo>
                  <a:pt x="87749" y="37301"/>
                </a:lnTo>
                <a:close/>
              </a:path>
              <a:path w="120000" h="120000" extrusionOk="0">
                <a:moveTo>
                  <a:pt x="69749" y="58120"/>
                </a:moveTo>
                <a:lnTo>
                  <a:pt x="56249" y="56385"/>
                </a:lnTo>
                <a:lnTo>
                  <a:pt x="69749" y="40771"/>
                </a:lnTo>
                <a:lnTo>
                  <a:pt x="83249" y="42506"/>
                </a:lnTo>
                <a:lnTo>
                  <a:pt x="69749" y="58120"/>
                </a:lnTo>
                <a:close/>
              </a:path>
              <a:path w="120000" h="120000" extrusionOk="0">
                <a:moveTo>
                  <a:pt x="49499" y="78072"/>
                </a:moveTo>
                <a:lnTo>
                  <a:pt x="35998" y="76337"/>
                </a:lnTo>
                <a:lnTo>
                  <a:pt x="51749" y="60722"/>
                </a:lnTo>
                <a:lnTo>
                  <a:pt x="62999" y="63325"/>
                </a:lnTo>
                <a:lnTo>
                  <a:pt x="49499" y="78072"/>
                </a:lnTo>
                <a:close/>
              </a:path>
              <a:path w="120000" h="120000" extrusionOk="0">
                <a:moveTo>
                  <a:pt x="31498" y="98891"/>
                </a:moveTo>
                <a:lnTo>
                  <a:pt x="17998" y="97156"/>
                </a:lnTo>
                <a:lnTo>
                  <a:pt x="31498" y="81542"/>
                </a:lnTo>
                <a:lnTo>
                  <a:pt x="44999" y="83277"/>
                </a:lnTo>
                <a:lnTo>
                  <a:pt x="31498" y="98891"/>
                </a:lnTo>
                <a:close/>
              </a:path>
              <a:path w="120000" h="120000" extrusionOk="0">
                <a:moveTo>
                  <a:pt x="13498" y="119710"/>
                </a:moveTo>
                <a:lnTo>
                  <a:pt x="0" y="117975"/>
                </a:lnTo>
                <a:lnTo>
                  <a:pt x="13498" y="102361"/>
                </a:lnTo>
                <a:lnTo>
                  <a:pt x="26998" y="104095"/>
                </a:lnTo>
                <a:lnTo>
                  <a:pt x="13498"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70" name="Shape 270">
            <a:extLst>
              <a:ext uri="{FF2B5EF4-FFF2-40B4-BE49-F238E27FC236}">
                <a16:creationId xmlns:a16="http://schemas.microsoft.com/office/drawing/2014/main" id="{CC4E82C5-AAB0-4F30-B1AB-9776758C16E7}"/>
              </a:ext>
            </a:extLst>
          </p:cNvPr>
          <p:cNvSpPr/>
          <p:nvPr/>
        </p:nvSpPr>
        <p:spPr>
          <a:xfrm>
            <a:off x="9226550" y="3471864"/>
            <a:ext cx="107950" cy="211137"/>
          </a:xfrm>
          <a:custGeom>
            <a:avLst/>
            <a:gdLst/>
            <a:ahLst/>
            <a:cxnLst/>
            <a:rect l="0" t="0" r="0" b="0"/>
            <a:pathLst>
              <a:path w="120000" h="120000" extrusionOk="0">
                <a:moveTo>
                  <a:pt x="110528" y="11474"/>
                </a:moveTo>
                <a:lnTo>
                  <a:pt x="101188" y="10326"/>
                </a:lnTo>
                <a:lnTo>
                  <a:pt x="110528" y="0"/>
                </a:lnTo>
                <a:lnTo>
                  <a:pt x="119869" y="1147"/>
                </a:lnTo>
                <a:lnTo>
                  <a:pt x="110528" y="11474"/>
                </a:lnTo>
                <a:close/>
              </a:path>
              <a:path w="120000" h="120000" extrusionOk="0">
                <a:moveTo>
                  <a:pt x="98074" y="25243"/>
                </a:moveTo>
                <a:lnTo>
                  <a:pt x="88734" y="24095"/>
                </a:lnTo>
                <a:lnTo>
                  <a:pt x="98074" y="13768"/>
                </a:lnTo>
                <a:lnTo>
                  <a:pt x="107415" y="14916"/>
                </a:lnTo>
                <a:lnTo>
                  <a:pt x="98074" y="25243"/>
                </a:lnTo>
                <a:close/>
              </a:path>
              <a:path w="120000" h="120000" extrusionOk="0">
                <a:moveTo>
                  <a:pt x="85620" y="38438"/>
                </a:moveTo>
                <a:lnTo>
                  <a:pt x="76280" y="37290"/>
                </a:lnTo>
                <a:lnTo>
                  <a:pt x="85620" y="27537"/>
                </a:lnTo>
                <a:lnTo>
                  <a:pt x="94961" y="28685"/>
                </a:lnTo>
                <a:lnTo>
                  <a:pt x="85620" y="38438"/>
                </a:lnTo>
                <a:close/>
              </a:path>
              <a:path w="120000" h="120000" extrusionOk="0">
                <a:moveTo>
                  <a:pt x="73166" y="52207"/>
                </a:moveTo>
                <a:lnTo>
                  <a:pt x="63826" y="51059"/>
                </a:lnTo>
                <a:lnTo>
                  <a:pt x="73166" y="40733"/>
                </a:lnTo>
                <a:lnTo>
                  <a:pt x="82507" y="41880"/>
                </a:lnTo>
                <a:lnTo>
                  <a:pt x="73166" y="52207"/>
                </a:lnTo>
                <a:close/>
              </a:path>
              <a:path w="120000" h="120000" extrusionOk="0">
                <a:moveTo>
                  <a:pt x="59155" y="65976"/>
                </a:moveTo>
                <a:lnTo>
                  <a:pt x="51371" y="64828"/>
                </a:lnTo>
                <a:lnTo>
                  <a:pt x="60712" y="54501"/>
                </a:lnTo>
                <a:lnTo>
                  <a:pt x="70053" y="55649"/>
                </a:lnTo>
                <a:lnTo>
                  <a:pt x="59155" y="65976"/>
                </a:lnTo>
                <a:close/>
              </a:path>
              <a:path w="120000" h="120000" extrusionOk="0">
                <a:moveTo>
                  <a:pt x="46701" y="79170"/>
                </a:moveTo>
                <a:lnTo>
                  <a:pt x="37361" y="78023"/>
                </a:lnTo>
                <a:lnTo>
                  <a:pt x="48258" y="68270"/>
                </a:lnTo>
                <a:lnTo>
                  <a:pt x="56042" y="69418"/>
                </a:lnTo>
                <a:lnTo>
                  <a:pt x="46701" y="79170"/>
                </a:lnTo>
                <a:close/>
              </a:path>
              <a:path w="120000" h="120000" extrusionOk="0">
                <a:moveTo>
                  <a:pt x="34247" y="92940"/>
                </a:moveTo>
                <a:lnTo>
                  <a:pt x="24907" y="91792"/>
                </a:lnTo>
                <a:lnTo>
                  <a:pt x="34247" y="81466"/>
                </a:lnTo>
                <a:lnTo>
                  <a:pt x="43588" y="82613"/>
                </a:lnTo>
                <a:lnTo>
                  <a:pt x="34247" y="92940"/>
                </a:lnTo>
                <a:close/>
              </a:path>
              <a:path w="120000" h="120000" extrusionOk="0">
                <a:moveTo>
                  <a:pt x="21793" y="106709"/>
                </a:moveTo>
                <a:lnTo>
                  <a:pt x="12453" y="105561"/>
                </a:lnTo>
                <a:lnTo>
                  <a:pt x="21793" y="95234"/>
                </a:lnTo>
                <a:lnTo>
                  <a:pt x="31134" y="96382"/>
                </a:lnTo>
                <a:lnTo>
                  <a:pt x="21793" y="106709"/>
                </a:lnTo>
                <a:close/>
              </a:path>
              <a:path w="120000" h="120000" extrusionOk="0">
                <a:moveTo>
                  <a:pt x="9339" y="119904"/>
                </a:moveTo>
                <a:lnTo>
                  <a:pt x="0" y="118756"/>
                </a:lnTo>
                <a:lnTo>
                  <a:pt x="9339" y="109003"/>
                </a:lnTo>
                <a:lnTo>
                  <a:pt x="18680" y="110151"/>
                </a:lnTo>
                <a:lnTo>
                  <a:pt x="9339" y="11990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82" name="Shape 271">
            <a:extLst>
              <a:ext uri="{FF2B5EF4-FFF2-40B4-BE49-F238E27FC236}">
                <a16:creationId xmlns:a16="http://schemas.microsoft.com/office/drawing/2014/main" id="{96BB0B73-961A-4FDA-9CB6-17DB5770778F}"/>
              </a:ext>
            </a:extLst>
          </p:cNvPr>
          <p:cNvSpPr>
            <a:spLocks noGrp="1"/>
          </p:cNvSpPr>
          <p:nvPr>
            <p:ph type="sldNum" sz="quarter" idx="12"/>
          </p:nvPr>
        </p:nvSpPr>
        <p:spPr>
          <a:xfrm>
            <a:off x="10718588" y="6033540"/>
            <a:ext cx="458786" cy="286814"/>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C1D58C26-2A08-4B1A-A11A-9B4371F63C49}" type="slidenum">
              <a:rPr lang="vi-VN" altLang="vi-VN">
                <a:solidFill>
                  <a:srgbClr val="800080"/>
                </a:solidFill>
                <a:latin typeface="Times New Roman" panose="02020603050405020304" pitchFamily="18" charset="0"/>
                <a:cs typeface="Times New Roman" panose="02020603050405020304" pitchFamily="18" charset="0"/>
              </a:rPr>
              <a:pPr/>
              <a:t>8</a:t>
            </a:fld>
            <a:endParaRPr lang="vi-VN" altLang="vi-VN">
              <a:solidFill>
                <a:srgbClr val="80008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BE014C9-B5F4-4674-8713-E4AF6DE06819}"/>
                  </a:ext>
                </a:extLst>
              </p14:cNvPr>
              <p14:cNvContentPartPr/>
              <p14:nvPr/>
            </p14:nvContentPartPr>
            <p14:xfrm>
              <a:off x="960120" y="1570680"/>
              <a:ext cx="9620640" cy="3871080"/>
            </p14:xfrm>
          </p:contentPart>
        </mc:Choice>
        <mc:Fallback>
          <p:pic>
            <p:nvPicPr>
              <p:cNvPr id="2" name="Ink 1">
                <a:extLst>
                  <a:ext uri="{FF2B5EF4-FFF2-40B4-BE49-F238E27FC236}">
                    <a16:creationId xmlns:a16="http://schemas.microsoft.com/office/drawing/2014/main" id="{0BE014C9-B5F4-4674-8713-E4AF6DE06819}"/>
                  </a:ext>
                </a:extLst>
              </p:cNvPr>
              <p:cNvPicPr/>
              <p:nvPr/>
            </p:nvPicPr>
            <p:blipFill>
              <a:blip r:embed="rId4"/>
              <a:stretch>
                <a:fillRect/>
              </a:stretch>
            </p:blipFill>
            <p:spPr>
              <a:xfrm>
                <a:off x="950760" y="1561320"/>
                <a:ext cx="9639360" cy="38898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hape 277">
            <a:extLst>
              <a:ext uri="{FF2B5EF4-FFF2-40B4-BE49-F238E27FC236}">
                <a16:creationId xmlns:a16="http://schemas.microsoft.com/office/drawing/2014/main" id="{E5A39E38-F9E4-4F1A-80A6-2D35F314DD95}"/>
              </a:ext>
            </a:extLst>
          </p:cNvPr>
          <p:cNvSpPr txBox="1">
            <a:spLocks noGrp="1"/>
          </p:cNvSpPr>
          <p:nvPr>
            <p:ph type="title"/>
          </p:nvPr>
        </p:nvSpPr>
        <p:spPr>
          <a:xfrm>
            <a:off x="3954628" y="568327"/>
            <a:ext cx="5113958" cy="323850"/>
          </a:xfrm>
        </p:spPr>
        <p:txBody>
          <a:bodyPr vert="horz" lIns="0" tIns="0" rIns="0" bIns="0" rtlCol="0" anchor="t">
            <a:normAutofit fontScale="90000"/>
          </a:bodyPr>
          <a:lstStyle/>
          <a:p>
            <a:pPr marL="12700">
              <a:buSzPct val="25000"/>
            </a:pPr>
            <a:r>
              <a:rPr lang="en-US" altLang="vi-VN">
                <a:cs typeface="Arial" panose="020B0604020202020204" pitchFamily="34" charset="0"/>
                <a:sym typeface="Century" panose="02040604050505020304" pitchFamily="18" charset="0"/>
              </a:rPr>
              <a:t>Hướng dẫn thanh tra</a:t>
            </a:r>
            <a:endParaRPr lang="vi-VN" altLang="vi-VN">
              <a:cs typeface="Arial" panose="020B0604020202020204" pitchFamily="34" charset="0"/>
              <a:sym typeface="Century" panose="02040604050505020304" pitchFamily="18" charset="0"/>
            </a:endParaRPr>
          </a:p>
        </p:txBody>
      </p:sp>
      <p:sp>
        <p:nvSpPr>
          <p:cNvPr id="37892" name="Shape 278">
            <a:extLst>
              <a:ext uri="{FF2B5EF4-FFF2-40B4-BE49-F238E27FC236}">
                <a16:creationId xmlns:a16="http://schemas.microsoft.com/office/drawing/2014/main" id="{DA48E809-81CC-4774-A4C6-6961EED329FB}"/>
              </a:ext>
            </a:extLst>
          </p:cNvPr>
          <p:cNvSpPr>
            <a:spLocks noGrp="1"/>
          </p:cNvSpPr>
          <p:nvPr>
            <p:ph type="sldNum" sz="quarter" idx="12"/>
          </p:nvPr>
        </p:nvSpPr>
        <p:spPr>
          <a:xfrm>
            <a:off x="10426358" y="6165720"/>
            <a:ext cx="376760" cy="235080"/>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67F8D956-EA71-40FC-8B9D-DEE33661A388}" type="slidenum">
              <a:rPr lang="vi-VN" altLang="vi-VN">
                <a:solidFill>
                  <a:srgbClr val="800080"/>
                </a:solidFill>
                <a:latin typeface="Times New Roman" panose="02020603050405020304" pitchFamily="18" charset="0"/>
                <a:cs typeface="Times New Roman" panose="02020603050405020304" pitchFamily="18" charset="0"/>
              </a:rPr>
              <a:pPr/>
              <a:t>9</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37893" name="Shape 279">
            <a:extLst>
              <a:ext uri="{FF2B5EF4-FFF2-40B4-BE49-F238E27FC236}">
                <a16:creationId xmlns:a16="http://schemas.microsoft.com/office/drawing/2014/main" id="{D4C0F230-5F20-4A21-978A-0594A0BA8BF1}"/>
              </a:ext>
            </a:extLst>
          </p:cNvPr>
          <p:cNvSpPr txBox="1">
            <a:spLocks noChangeArrowheads="1"/>
          </p:cNvSpPr>
          <p:nvPr/>
        </p:nvSpPr>
        <p:spPr bwMode="auto">
          <a:xfrm>
            <a:off x="2007910" y="1367099"/>
            <a:ext cx="8870622" cy="492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622300" indent="-22860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298450" indent="-285750" defTabSz="914400">
              <a:buClr>
                <a:srgbClr val="800080"/>
              </a:buClr>
              <a:buSzPct val="67000"/>
              <a:buFont typeface="Wingdings 2" panose="05020102010507070707" pitchFamily="18" charset="2"/>
              <a:buChar char="¿"/>
            </a:pPr>
            <a:r>
              <a:rPr lang="vi-VN" altLang="vi-VN" b="1">
                <a:solidFill>
                  <a:srgbClr val="342170"/>
                </a:solidFill>
                <a:latin typeface="+mj-lt"/>
                <a:sym typeface="Century" panose="02040604050505020304" pitchFamily="18" charset="0"/>
              </a:rPr>
              <a:t>Báo cáo kiểm duyệt nên là…</a:t>
            </a:r>
          </a:p>
          <a:p>
            <a:pPr lvl="1" defTabSz="914400">
              <a:lnSpc>
                <a:spcPct val="110000"/>
              </a:lnSpc>
              <a:spcBef>
                <a:spcPts val="600"/>
              </a:spcBef>
              <a:buClr>
                <a:srgbClr val="800080"/>
              </a:buClr>
              <a:buSzPct val="100000"/>
              <a:buFont typeface="Century" panose="02040604050505020304" pitchFamily="18" charset="0"/>
              <a:buChar char="–"/>
            </a:pPr>
            <a:r>
              <a:rPr lang="en-US" altLang="vi-VN">
                <a:solidFill>
                  <a:srgbClr val="333399"/>
                </a:solidFill>
                <a:latin typeface="Comic Sans MS" panose="030F0702030302020204" pitchFamily="66" charset="0"/>
                <a:sym typeface="Century" panose="02040604050505020304" pitchFamily="18" charset="0"/>
              </a:rPr>
              <a:t>N</a:t>
            </a:r>
            <a:r>
              <a:rPr lang="vi-VN" altLang="vi-VN">
                <a:solidFill>
                  <a:srgbClr val="333399"/>
                </a:solidFill>
                <a:latin typeface="Century" panose="02040604050505020304" pitchFamily="18" charset="0"/>
                <a:sym typeface="Century" panose="02040604050505020304" pitchFamily="18" charset="0"/>
              </a:rPr>
              <a:t>hiều thông tin, chính xác, có tính xây dựng</a:t>
            </a:r>
            <a:r>
              <a:rPr lang="en-US" altLang="vi-VN">
                <a:solidFill>
                  <a:srgbClr val="333399"/>
                </a:solidFill>
                <a:latin typeface="Comic Sans MS" panose="030F0702030302020204" pitchFamily="66" charset="0"/>
                <a:sym typeface="Century" panose="02040604050505020304" pitchFamily="18" charset="0"/>
              </a:rPr>
              <a:t> </a:t>
            </a:r>
            <a:r>
              <a:rPr lang="vi-VN" altLang="vi-VN">
                <a:solidFill>
                  <a:srgbClr val="333399"/>
                </a:solidFill>
                <a:latin typeface="Century" panose="02040604050505020304" pitchFamily="18" charset="0"/>
                <a:sym typeface="Century" panose="02040604050505020304" pitchFamily="18" charset="0"/>
              </a:rPr>
              <a:t>(không theo quan điểm, không bình luận xúc phạm)</a:t>
            </a:r>
          </a:p>
          <a:p>
            <a:pPr lvl="1" defTabSz="914400">
              <a:lnSpc>
                <a:spcPct val="110000"/>
              </a:lnSpc>
              <a:spcBef>
                <a:spcPts val="600"/>
              </a:spcBef>
              <a:buClr>
                <a:srgbClr val="800080"/>
              </a:buClr>
              <a:buSzPct val="100000"/>
              <a:buFont typeface="Century" panose="02040604050505020304" pitchFamily="18" charset="0"/>
              <a:buChar char="–"/>
            </a:pPr>
            <a:r>
              <a:rPr lang="en-US" altLang="vi-VN">
                <a:solidFill>
                  <a:srgbClr val="333399"/>
                </a:solidFill>
                <a:latin typeface="Comic Sans MS" panose="030F0702030302020204" pitchFamily="66" charset="0"/>
                <a:sym typeface="Century" panose="02040604050505020304" pitchFamily="18" charset="0"/>
              </a:rPr>
              <a:t>C</a:t>
            </a:r>
            <a:r>
              <a:rPr lang="vi-VN" altLang="vi-VN">
                <a:solidFill>
                  <a:srgbClr val="333399"/>
                </a:solidFill>
                <a:latin typeface="Century" panose="02040604050505020304" pitchFamily="18" charset="0"/>
                <a:sym typeface="Century" panose="02040604050505020304" pitchFamily="18" charset="0"/>
              </a:rPr>
              <a:t>ấu trúc chuẩn với phòng với chỗ bình luận miễn phí, hạng nhẹ</a:t>
            </a:r>
          </a:p>
          <a:p>
            <a:pPr lvl="1" defTabSz="914400">
              <a:lnSpc>
                <a:spcPct val="110000"/>
              </a:lnSpc>
              <a:spcBef>
                <a:spcPts val="600"/>
              </a:spcBef>
              <a:buClr>
                <a:srgbClr val="800080"/>
              </a:buClr>
              <a:buSzPct val="100000"/>
              <a:buFont typeface="Century" panose="02040604050505020304" pitchFamily="18" charset="0"/>
              <a:buChar char="–"/>
            </a:pPr>
            <a:r>
              <a:rPr lang="en-US" altLang="vi-VN">
                <a:solidFill>
                  <a:srgbClr val="333399"/>
                </a:solidFill>
                <a:latin typeface="Comic Sans MS" panose="030F0702030302020204" pitchFamily="66" charset="0"/>
                <a:sym typeface="Century" panose="02040604050505020304" pitchFamily="18" charset="0"/>
              </a:rPr>
              <a:t>C</a:t>
            </a:r>
            <a:r>
              <a:rPr lang="vi-VN" altLang="vi-VN">
                <a:solidFill>
                  <a:srgbClr val="333399"/>
                </a:solidFill>
                <a:latin typeface="Century" panose="02040604050505020304" pitchFamily="18" charset="0"/>
                <a:sym typeface="Century" panose="02040604050505020304" pitchFamily="18" charset="0"/>
              </a:rPr>
              <a:t>ó thể hướng dẫn cho cuộc gặp gỡ cá nhân</a:t>
            </a:r>
            <a:endParaRPr lang="vi-VN" altLang="vi-VN" sz="1700">
              <a:solidFill>
                <a:srgbClr val="333399"/>
              </a:solidFill>
              <a:latin typeface="Century" panose="02040604050505020304" pitchFamily="18" charset="0"/>
              <a:sym typeface="Century" panose="02040604050505020304" pitchFamily="18" charset="0"/>
            </a:endParaRPr>
          </a:p>
          <a:p>
            <a:pPr marL="298450" indent="-285750" defTabSz="914400">
              <a:spcBef>
                <a:spcPts val="1100"/>
              </a:spcBef>
              <a:buClr>
                <a:srgbClr val="800080"/>
              </a:buClr>
              <a:buSzPct val="67000"/>
              <a:buFont typeface="Wingdings 2" panose="05020102010507070707" pitchFamily="18" charset="2"/>
              <a:buChar char="¿"/>
            </a:pPr>
            <a:r>
              <a:rPr lang="vi-VN" altLang="vi-VN" b="1">
                <a:solidFill>
                  <a:srgbClr val="342170"/>
                </a:solidFill>
                <a:latin typeface="+mj-lt"/>
                <a:sym typeface="Century" panose="02040604050505020304" pitchFamily="18" charset="0"/>
              </a:rPr>
              <a:t>Người kiểm duyệt phải là….</a:t>
            </a:r>
          </a:p>
          <a:p>
            <a:pPr lvl="1" defTabSz="914400">
              <a:spcBef>
                <a:spcPts val="800"/>
              </a:spcBef>
              <a:buClr>
                <a:srgbClr val="800080"/>
              </a:buClr>
              <a:buSzPct val="100000"/>
              <a:buFont typeface="Century" panose="02040604050505020304" pitchFamily="18" charset="0"/>
              <a:buChar char="–"/>
            </a:pPr>
            <a:r>
              <a:rPr lang="en-US" altLang="vi-VN">
                <a:solidFill>
                  <a:srgbClr val="333399"/>
                </a:solidFill>
                <a:latin typeface="Comic Sans MS" panose="030F0702030302020204" pitchFamily="66" charset="0"/>
                <a:sym typeface="Century" panose="02040604050505020304" pitchFamily="18" charset="0"/>
              </a:rPr>
              <a:t>Đ</a:t>
            </a:r>
            <a:r>
              <a:rPr lang="vi-VN" altLang="vi-VN">
                <a:solidFill>
                  <a:srgbClr val="333399"/>
                </a:solidFill>
                <a:latin typeface="Century" panose="02040604050505020304" pitchFamily="18" charset="0"/>
                <a:sym typeface="Century" panose="02040604050505020304" pitchFamily="18" charset="0"/>
              </a:rPr>
              <a:t>ộc lập với những tác giả của Requirement Document</a:t>
            </a:r>
          </a:p>
          <a:p>
            <a:pPr lvl="1" defTabSz="914400">
              <a:spcBef>
                <a:spcPts val="800"/>
              </a:spcBef>
              <a:buClr>
                <a:srgbClr val="800080"/>
              </a:buClr>
              <a:buSzPct val="100000"/>
              <a:buFont typeface="Century" panose="02040604050505020304" pitchFamily="18" charset="0"/>
              <a:buChar char="–"/>
            </a:pPr>
            <a:r>
              <a:rPr lang="vi-VN" altLang="vi-VN">
                <a:solidFill>
                  <a:srgbClr val="333399"/>
                </a:solidFill>
                <a:latin typeface="Century" panose="02040604050505020304" pitchFamily="18" charset="0"/>
                <a:sym typeface="Century" panose="02040604050505020304" pitchFamily="18" charset="0"/>
              </a:rPr>
              <a:t>Đại diện tất cả những bên liên quan</a:t>
            </a:r>
          </a:p>
          <a:p>
            <a:pPr marL="298450" indent="-285750" defTabSz="914400">
              <a:spcBef>
                <a:spcPts val="1100"/>
              </a:spcBef>
              <a:buClr>
                <a:srgbClr val="800080"/>
              </a:buClr>
              <a:buSzPct val="67000"/>
              <a:buFont typeface="Wingdings 2" panose="05020102010507070707" pitchFamily="18" charset="2"/>
              <a:buChar char="¿"/>
            </a:pPr>
            <a:r>
              <a:rPr lang="vi-VN" altLang="vi-VN" b="1">
                <a:solidFill>
                  <a:srgbClr val="342170"/>
                </a:solidFill>
                <a:latin typeface="+mj-lt"/>
                <a:sym typeface="Century" panose="02040604050505020304" pitchFamily="18" charset="0"/>
              </a:rPr>
              <a:t>Sự kiểm duyệt nên làm không quá sớm, cũng không quá muộn</a:t>
            </a:r>
          </a:p>
          <a:p>
            <a:pPr lvl="1" defTabSz="914400">
              <a:spcBef>
                <a:spcPts val="800"/>
              </a:spcBef>
              <a:buClr>
                <a:srgbClr val="800080"/>
              </a:buClr>
              <a:buSzPct val="100000"/>
              <a:buFont typeface="Century" panose="02040604050505020304" pitchFamily="18" charset="0"/>
              <a:buChar char="–"/>
            </a:pPr>
            <a:r>
              <a:rPr lang="en-US" altLang="vi-VN">
                <a:solidFill>
                  <a:srgbClr val="333399"/>
                </a:solidFill>
                <a:latin typeface="Comic Sans MS" panose="030F0702030302020204" pitchFamily="66" charset="0"/>
                <a:sym typeface="Century" panose="02040604050505020304" pitchFamily="18" charset="0"/>
              </a:rPr>
              <a:t>N</a:t>
            </a:r>
            <a:r>
              <a:rPr lang="vi-VN" altLang="vi-VN">
                <a:solidFill>
                  <a:srgbClr val="333399"/>
                </a:solidFill>
                <a:latin typeface="Century" panose="02040604050505020304" pitchFamily="18" charset="0"/>
                <a:sym typeface="Century" panose="02040604050505020304" pitchFamily="18" charset="0"/>
              </a:rPr>
              <a:t>gắn hơn, các cuộc họp lặp đi lặp lại hiệu quả hơn</a:t>
            </a:r>
          </a:p>
          <a:p>
            <a:pPr lvl="1" defTabSz="914400">
              <a:spcBef>
                <a:spcPts val="800"/>
              </a:spcBef>
              <a:buClr>
                <a:srgbClr val="800080"/>
              </a:buClr>
              <a:buSzPct val="100000"/>
              <a:buFont typeface="Century" panose="02040604050505020304" pitchFamily="18" charset="0"/>
              <a:buChar char="–"/>
            </a:pPr>
            <a:r>
              <a:rPr lang="vi-VN" altLang="vi-VN">
                <a:solidFill>
                  <a:srgbClr val="342170"/>
                </a:solidFill>
                <a:latin typeface="Century" panose="02040604050505020304" pitchFamily="18" charset="0"/>
                <a:sym typeface="Century" panose="02040604050505020304" pitchFamily="18" charset="0"/>
              </a:rPr>
              <a:t>Tập trung nhiều hơn vào những phần quan trọng </a:t>
            </a:r>
          </a:p>
          <a:p>
            <a:pPr lvl="1" defTabSz="914400">
              <a:spcBef>
                <a:spcPts val="800"/>
              </a:spcBef>
              <a:buClr>
                <a:srgbClr val="800080"/>
              </a:buClr>
              <a:buSzPct val="100000"/>
              <a:buFont typeface="Century" panose="02040604050505020304" pitchFamily="18" charset="0"/>
              <a:buChar char="–"/>
            </a:pPr>
            <a:r>
              <a:rPr lang="vi-VN" altLang="vi-VN" sz="1700">
                <a:solidFill>
                  <a:srgbClr val="333399"/>
                </a:solidFill>
                <a:latin typeface="Century" panose="02040604050505020304" pitchFamily="18" charset="0"/>
                <a:sym typeface="Century" panose="02040604050505020304" pitchFamily="18" charset="0"/>
              </a:rPr>
              <a:t>Càng có  những sai lầm trong một phần nào đó, càng đòi hỏi nhiều hơn sự xem xét k</a:t>
            </a:r>
            <a:r>
              <a:rPr lang="en-US" altLang="vi-VN" sz="1700">
                <a:solidFill>
                  <a:srgbClr val="333399"/>
                </a:solidFill>
                <a:latin typeface="Century" panose="02040604050505020304" pitchFamily="18" charset="0"/>
                <a:sym typeface="Century" panose="02040604050505020304" pitchFamily="18" charset="0"/>
              </a:rPr>
              <a:t>ỹ</a:t>
            </a:r>
            <a:r>
              <a:rPr lang="vi-VN" altLang="vi-VN" sz="1700">
                <a:solidFill>
                  <a:srgbClr val="333399"/>
                </a:solidFill>
                <a:latin typeface="Century" panose="02040604050505020304" pitchFamily="18" charset="0"/>
                <a:sym typeface="Century" panose="02040604050505020304" pitchFamily="18" charset="0"/>
              </a:rPr>
              <a:t> lưỡng</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5667F70-A6E9-4E43-ACAE-FCCE5C6F6688}"/>
                  </a:ext>
                </a:extLst>
              </p14:cNvPr>
              <p14:cNvContentPartPr/>
              <p14:nvPr/>
            </p14:nvContentPartPr>
            <p14:xfrm>
              <a:off x="2010600" y="964440"/>
              <a:ext cx="9721080" cy="4683600"/>
            </p14:xfrm>
          </p:contentPart>
        </mc:Choice>
        <mc:Fallback>
          <p:pic>
            <p:nvPicPr>
              <p:cNvPr id="2" name="Ink 1">
                <a:extLst>
                  <a:ext uri="{FF2B5EF4-FFF2-40B4-BE49-F238E27FC236}">
                    <a16:creationId xmlns:a16="http://schemas.microsoft.com/office/drawing/2014/main" id="{95667F70-A6E9-4E43-ACAE-FCCE5C6F6688}"/>
                  </a:ext>
                </a:extLst>
              </p:cNvPr>
              <p:cNvPicPr/>
              <p:nvPr/>
            </p:nvPicPr>
            <p:blipFill>
              <a:blip r:embed="rId4"/>
              <a:stretch>
                <a:fillRect/>
              </a:stretch>
            </p:blipFill>
            <p:spPr>
              <a:xfrm>
                <a:off x="2001240" y="955080"/>
                <a:ext cx="9739800" cy="4702320"/>
              </a:xfrm>
              <a:prstGeom prst="rect">
                <a:avLst/>
              </a:prstGeom>
            </p:spPr>
          </p:pic>
        </mc:Fallback>
      </mc:AlternateContent>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560</TotalTime>
  <Words>5559</Words>
  <Application>Microsoft Office PowerPoint</Application>
  <PresentationFormat>Widescreen</PresentationFormat>
  <Paragraphs>578</Paragraphs>
  <Slides>46</Slides>
  <Notes>44</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63" baseType="lpstr">
      <vt:lpstr>Arial</vt:lpstr>
      <vt:lpstr>Calibri</vt:lpstr>
      <vt:lpstr>Century</vt:lpstr>
      <vt:lpstr>Century Gothic</vt:lpstr>
      <vt:lpstr>CIDFont+F2</vt:lpstr>
      <vt:lpstr>Comic Sans MS</vt:lpstr>
      <vt:lpstr>Courier New</vt:lpstr>
      <vt:lpstr>Microsoft Sans Serif</vt:lpstr>
      <vt:lpstr>Roboto Bk</vt:lpstr>
      <vt:lpstr>Symbol</vt:lpstr>
      <vt:lpstr>Tahoma</vt:lpstr>
      <vt:lpstr>Times New Roman</vt:lpstr>
      <vt:lpstr>Wingdings</vt:lpstr>
      <vt:lpstr>Wingdings 2</vt:lpstr>
      <vt:lpstr>Wingdings 3</vt:lpstr>
      <vt:lpstr>Wisp</vt:lpstr>
      <vt:lpstr>Document</vt:lpstr>
      <vt:lpstr>KỸ THUẬT PHÂN TÍCH YÊU CẦU</vt:lpstr>
      <vt:lpstr>Requirements Engineering</vt:lpstr>
      <vt:lpstr>PowerPoint Presentation</vt:lpstr>
      <vt:lpstr>Đảm bảo chất lượng yêu cầu</vt:lpstr>
      <vt:lpstr>Đảm bảo chất lượng yêu cầu </vt:lpstr>
      <vt:lpstr>Đảm bảo chất lượng yêu cầu: Nội dung</vt:lpstr>
      <vt:lpstr>Kiểm duyệt và phản biện yêu cầu</vt:lpstr>
      <vt:lpstr>Quy trình Đảm bảo Chất lượng dựa trên thanh tra có cấu trúc</vt:lpstr>
      <vt:lpstr>Hướng dẫn thanh tra</vt:lpstr>
      <vt:lpstr>Bảng danh mục thanh tra</vt:lpstr>
      <vt:lpstr>Danh mục kiểm tra các thiếu sót: Mẫu</vt:lpstr>
      <vt:lpstr>Danh mục kiểm tra các thiếu sót: Mẫu (cont)</vt:lpstr>
      <vt:lpstr>Danh mục kiểm tra các thiếu sót: Mẫu (cont)</vt:lpstr>
      <vt:lpstr>Danh mục kiểm tra các chất lượng cụ thể: Mẫu</vt:lpstr>
      <vt:lpstr>Danh mục  kiểm tra tính cụ thể của ngôn ngữ: một ví dụ về các mẫu phát biểu</vt:lpstr>
      <vt:lpstr>Các bảng kiểm tra quyết định</vt:lpstr>
      <vt:lpstr>Biểu đồ và các bảng kiểm tra sự rõ ràng của ngôn ngữ</vt:lpstr>
      <vt:lpstr>Biều đồ và các bảng kiểm tra sự rõ ràng của ngôn ngữ (2)</vt:lpstr>
      <vt:lpstr>Kế hoạch duyệt lại dựa trên quá trình</vt:lpstr>
      <vt:lpstr>PowerPoint Presentation</vt:lpstr>
      <vt:lpstr>Danh mục Thanh tra Mẫu  </vt:lpstr>
      <vt:lpstr>Yêu cầu kiểm tra và đánh giá: Điểm mạnh và điểm yếu</vt:lpstr>
      <vt:lpstr>Đảm bảo chất lượng yêu cầu: Nội dung</vt:lpstr>
      <vt:lpstr>Truy vấn trên cơ sở dữ liệu đặc tả</vt:lpstr>
      <vt:lpstr>Truy vấn trên cơ sở dữ liệu đặc tả (2)</vt:lpstr>
      <vt:lpstr>Yêu cầu xác nhận bởi đặc điểm kỹ thuật</vt:lpstr>
      <vt:lpstr>Mô phỏng mô hình</vt:lpstr>
      <vt:lpstr>Hình dung mô phỏng</vt:lpstr>
      <vt:lpstr>PowerPoint Presentation</vt:lpstr>
      <vt:lpstr>PowerPoint Presentation</vt:lpstr>
      <vt:lpstr>Kiểm tra cách diễn đạt</vt:lpstr>
      <vt:lpstr>Dedicated consistency checks</vt:lpstr>
      <vt:lpstr>PowerPoint Presentation</vt:lpstr>
      <vt:lpstr>Đảm bảo chất lượng yêu cầu: Nội dung</vt:lpstr>
      <vt:lpstr>Xác định thuộc tính thuật toán:  Kiểm tra mô hình</vt:lpstr>
      <vt:lpstr>Sử dụng kiểm tra mô hình: ví dụ</vt:lpstr>
      <vt:lpstr>Kiểm tra mô hình, sơ khai...</vt:lpstr>
      <vt:lpstr>Thuộc tính có thể kiểm tra </vt:lpstr>
      <vt:lpstr>Nhiều người kiểm tra mô hình có sẵn</vt:lpstr>
      <vt:lpstr>PowerPoint Presentation</vt:lpstr>
      <vt:lpstr>Xác định tính chất suy diễn: Chứng minh định lý</vt:lpstr>
      <vt:lpstr>Suy luận xác minh trong Z</vt:lpstr>
      <vt:lpstr>PowerPoint Presentation</vt:lpstr>
      <vt:lpstr>Chứng minh định lý: thế mạnh &amp; hạn chế</vt:lpstr>
      <vt:lpstr>PowerPoint Presentation</vt:lpstr>
      <vt:lpstr>6. CÔNG CỤ HỖ TRỢ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PHÂN TÍCH YÊU CẦU</dc:title>
  <dc:creator>Trinh Dong NGUYEN</dc:creator>
  <cp:lastModifiedBy>Nguyễn Trịnh Đông</cp:lastModifiedBy>
  <cp:revision>53</cp:revision>
  <dcterms:created xsi:type="dcterms:W3CDTF">2021-08-13T16:47:29Z</dcterms:created>
  <dcterms:modified xsi:type="dcterms:W3CDTF">2021-10-13T02:49:39Z</dcterms:modified>
</cp:coreProperties>
</file>