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5"/>
  </p:notesMasterIdLst>
  <p:sldIdLst>
    <p:sldId id="264" r:id="rId2"/>
    <p:sldId id="317" r:id="rId3"/>
    <p:sldId id="26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258" r:id="rId13"/>
    <p:sldId id="259" r:id="rId14"/>
    <p:sldId id="260" r:id="rId15"/>
    <p:sldId id="261" r:id="rId16"/>
    <p:sldId id="262" r:id="rId17"/>
    <p:sldId id="329" r:id="rId18"/>
    <p:sldId id="263" r:id="rId19"/>
    <p:sldId id="327" r:id="rId20"/>
    <p:sldId id="328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30" r:id="rId72"/>
    <p:sldId id="331" r:id="rId73"/>
    <p:sldId id="332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 autoAdjust="0"/>
    <p:restoredTop sz="90168" autoAdjust="0"/>
  </p:normalViewPr>
  <p:slideViewPr>
    <p:cSldViewPr snapToGrid="0">
      <p:cViewPr varScale="1">
        <p:scale>
          <a:sx n="100" d="100"/>
          <a:sy n="100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B218-D552-4FB8-AB65-F086FCEE9D7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9A8D-5D85-4918-862D-38D6DD6A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87">
            <a:extLst>
              <a:ext uri="{FF2B5EF4-FFF2-40B4-BE49-F238E27FC236}">
                <a16:creationId xmlns:a16="http://schemas.microsoft.com/office/drawing/2014/main" id="{D08036F8-7F01-454D-BB01-220E17C6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pPr>
              <a:spcBef>
                <a:spcPct val="0"/>
              </a:spcBef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24579" name="Shape 88">
            <a:extLst>
              <a:ext uri="{FF2B5EF4-FFF2-40B4-BE49-F238E27FC236}">
                <a16:creationId xmlns:a16="http://schemas.microsoft.com/office/drawing/2014/main" id="{439EAC35-33D3-4771-978D-35C59694344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>
            <a:extLst>
              <a:ext uri="{FF2B5EF4-FFF2-40B4-BE49-F238E27FC236}">
                <a16:creationId xmlns:a16="http://schemas.microsoft.com/office/drawing/2014/main" id="{3C2EC6BB-5F21-4A09-BEA1-DB9F0120CA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B0A94652-8EFA-465A-8483-15D4594FE9C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6BF9A095-8458-479D-9462-BAD2CAC2F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Text Box 2">
            <a:extLst>
              <a:ext uri="{FF2B5EF4-FFF2-40B4-BE49-F238E27FC236}">
                <a16:creationId xmlns:a16="http://schemas.microsoft.com/office/drawing/2014/main" id="{55476147-4CAB-4A6C-A966-BEF969E5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>
            <a:extLst>
              <a:ext uri="{FF2B5EF4-FFF2-40B4-BE49-F238E27FC236}">
                <a16:creationId xmlns:a16="http://schemas.microsoft.com/office/drawing/2014/main" id="{49758B95-2F51-4194-8F14-FFA79C0D2E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35BF7DA6-12E0-4167-B357-2D4661AFD82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8BF112F0-9287-490D-870F-254485237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Text Box 2">
            <a:extLst>
              <a:ext uri="{FF2B5EF4-FFF2-40B4-BE49-F238E27FC236}">
                <a16:creationId xmlns:a16="http://schemas.microsoft.com/office/drawing/2014/main" id="{46336823-99D9-4D05-A2E3-7E86D295E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>
            <a:extLst>
              <a:ext uri="{FF2B5EF4-FFF2-40B4-BE49-F238E27FC236}">
                <a16:creationId xmlns:a16="http://schemas.microsoft.com/office/drawing/2014/main" id="{D736ABBB-9A8B-4D54-880F-628856C9AB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427AD611-4FE1-4361-BD63-AF523785595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091C566C-442E-4C3F-9144-78EE8E970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81F40753-25A7-41DF-9551-3BDF1BED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931B7FF-C728-458E-9443-14265F36F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>
            <a:extLst>
              <a:ext uri="{FF2B5EF4-FFF2-40B4-BE49-F238E27FC236}">
                <a16:creationId xmlns:a16="http://schemas.microsoft.com/office/drawing/2014/main" id="{69F29B23-B928-4585-BBB3-068B82C693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3784576C-3742-48AA-A93C-7F21D57414F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8851" name="Rectangle 1">
            <a:extLst>
              <a:ext uri="{FF2B5EF4-FFF2-40B4-BE49-F238E27FC236}">
                <a16:creationId xmlns:a16="http://schemas.microsoft.com/office/drawing/2014/main" id="{ED759305-D7C2-4658-A741-16B7615D2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Text Box 2">
            <a:extLst>
              <a:ext uri="{FF2B5EF4-FFF2-40B4-BE49-F238E27FC236}">
                <a16:creationId xmlns:a16="http://schemas.microsoft.com/office/drawing/2014/main" id="{334D00B6-B579-4053-A74F-61D1688F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>
            <a:extLst>
              <a:ext uri="{FF2B5EF4-FFF2-40B4-BE49-F238E27FC236}">
                <a16:creationId xmlns:a16="http://schemas.microsoft.com/office/drawing/2014/main" id="{D4876FEE-457A-4354-837A-618AA6B43D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E6198BAF-3E50-4A7A-8567-9AB40C2ED30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DBC6A0BB-BB96-4A80-9795-F10D0AA07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0D0152DF-DEA3-4B40-9CC7-A588C90E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C8944B5-3D84-46F0-9FA0-2AB9D689F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>
            <a:extLst>
              <a:ext uri="{FF2B5EF4-FFF2-40B4-BE49-F238E27FC236}">
                <a16:creationId xmlns:a16="http://schemas.microsoft.com/office/drawing/2014/main" id="{2204CBDC-77B9-4973-A1DF-7DD08B290F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F2EAF6FF-5353-4C65-A826-A1F32B3D852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7FA1BFDC-EE49-4D67-96E7-95D1AF94A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2">
            <a:extLst>
              <a:ext uri="{FF2B5EF4-FFF2-40B4-BE49-F238E27FC236}">
                <a16:creationId xmlns:a16="http://schemas.microsoft.com/office/drawing/2014/main" id="{B2D4A07F-E170-4FDC-8372-E18D96A3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>
            <a:extLst>
              <a:ext uri="{FF2B5EF4-FFF2-40B4-BE49-F238E27FC236}">
                <a16:creationId xmlns:a16="http://schemas.microsoft.com/office/drawing/2014/main" id="{19F00B7D-4F5A-460F-8CC4-E1D60F1D66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0BD1A903-508B-4D47-B0F4-CDE92713558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F5C4B7ED-E2BA-4BAA-ACBA-5A2123867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84DB8171-4A2E-488E-9C37-AD259F1C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>
            <a:extLst>
              <a:ext uri="{FF2B5EF4-FFF2-40B4-BE49-F238E27FC236}">
                <a16:creationId xmlns:a16="http://schemas.microsoft.com/office/drawing/2014/main" id="{948EF503-5A44-40AE-A785-A7E26B56AB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7709EB04-8964-4462-B089-1BFE6EF10C1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390CE9C9-5327-4EEF-8A16-096751090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Text Box 2">
            <a:extLst>
              <a:ext uri="{FF2B5EF4-FFF2-40B4-BE49-F238E27FC236}">
                <a16:creationId xmlns:a16="http://schemas.microsoft.com/office/drawing/2014/main" id="{131D3563-E09F-4D2F-9994-630442B3E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>
            <a:extLst>
              <a:ext uri="{FF2B5EF4-FFF2-40B4-BE49-F238E27FC236}">
                <a16:creationId xmlns:a16="http://schemas.microsoft.com/office/drawing/2014/main" id="{2963FA19-F430-4815-9206-356DB87B82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EDA72F2-7BF4-41B1-9E31-AED57764AFA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A8646B76-F303-4715-B4C7-FC4B4584D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633A4DE2-78D9-4090-8DF1-D8D0134F5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>
            <a:extLst>
              <a:ext uri="{FF2B5EF4-FFF2-40B4-BE49-F238E27FC236}">
                <a16:creationId xmlns:a16="http://schemas.microsoft.com/office/drawing/2014/main" id="{C6768E39-90D3-49C3-B75E-1CE03956F3A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7FF2B494-B383-4CA4-A107-FC7774A7E06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AF4D5CDB-17FF-4D93-B7E1-7B974F0AD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Text Box 2">
            <a:extLst>
              <a:ext uri="{FF2B5EF4-FFF2-40B4-BE49-F238E27FC236}">
                <a16:creationId xmlns:a16="http://schemas.microsoft.com/office/drawing/2014/main" id="{BFACE439-F483-4435-9A82-3E1630447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>
            <a:extLst>
              <a:ext uri="{FF2B5EF4-FFF2-40B4-BE49-F238E27FC236}">
                <a16:creationId xmlns:a16="http://schemas.microsoft.com/office/drawing/2014/main" id="{EC14225D-3125-42B7-A659-7EFEBDEA2E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0720149A-655F-4DF9-866D-22C71AA36DA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56B4F8FF-CAAF-4E28-987F-A94BF769A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97EB2706-6585-416B-A1F1-20EC626F0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C27689-1730-4E81-AFC2-D5C09A9D3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Prescriptive statements of intent</a:t>
            </a:r>
            <a:r>
              <a:rPr lang="fr-BE" altLang="en-US" b="0">
                <a:solidFill>
                  <a:srgbClr val="000000"/>
                </a:solidFill>
                <a:latin typeface="Calibri" panose="020F0502020204030204" pitchFamily="34" charset="0"/>
              </a:rPr>
              <a:t> the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 system</a:t>
            </a:r>
            <a:r>
              <a:rPr lang="fr-BE" altLang="en-US" b="0">
                <a:solidFill>
                  <a:srgbClr val="000000"/>
                </a:solidFill>
                <a:latin typeface="Calibri" panose="020F0502020204030204" pitchFamily="34" charset="0"/>
              </a:rPr>
              <a:t> should satisfy through cooperation of its agents</a:t>
            </a:r>
          </a:p>
          <a:p>
            <a:pPr lvl="1">
              <a:lnSpc>
                <a:spcPct val="12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formulated in terms of problem world phenomena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at various levels of abstraction/granularity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Can be negotiated, weakened,</a:t>
            </a:r>
            <a:r>
              <a:rPr lang="fr-BE" altLang="en-US" b="0">
                <a:solidFill>
                  <a:srgbClr val="000000"/>
                </a:solidFill>
                <a:latin typeface="Calibri" panose="020F0502020204030204" pitchFamily="34" charset="0"/>
              </a:rPr>
              <a:t> prioritized (unlike domain props)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The finer-grained  a goal</a:t>
            </a:r>
            <a:r>
              <a:rPr lang="fr-BE" altLang="en-US" b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the fewer agents required for its satisfaction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requirements, expectations:  single-agent goals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Behavioral (Achieve/Maintain) goals,  soft goals</a:t>
            </a:r>
          </a:p>
          <a:p>
            <a:pPr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Functional, quality, development goals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>
            <a:extLst>
              <a:ext uri="{FF2B5EF4-FFF2-40B4-BE49-F238E27FC236}">
                <a16:creationId xmlns:a16="http://schemas.microsoft.com/office/drawing/2014/main" id="{8977A732-9F29-4F27-80D9-32DC47C854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F2DCB62B-0C3D-4F8C-A899-5D7AB84587A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1FD86354-2059-46E8-B4A7-37CC82FFF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16CE09A6-A0F7-46FE-94CF-1D7B09E09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>
            <a:extLst>
              <a:ext uri="{FF2B5EF4-FFF2-40B4-BE49-F238E27FC236}">
                <a16:creationId xmlns:a16="http://schemas.microsoft.com/office/drawing/2014/main" id="{2D443F71-2068-4FEC-8983-7F01D86073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EFD3C8AD-BF94-46FD-9D9C-BEAF3F9167C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502C8D4D-F0A3-4014-8971-714617F4D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Text Box 2">
            <a:extLst>
              <a:ext uri="{FF2B5EF4-FFF2-40B4-BE49-F238E27FC236}">
                <a16:creationId xmlns:a16="http://schemas.microsoft.com/office/drawing/2014/main" id="{98DC1BAD-4C8C-4941-B454-70F1222C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>
            <a:extLst>
              <a:ext uri="{FF2B5EF4-FFF2-40B4-BE49-F238E27FC236}">
                <a16:creationId xmlns:a16="http://schemas.microsoft.com/office/drawing/2014/main" id="{353B0306-CCFE-4F8B-B827-E0EFA1A2F8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4D2A7A17-597E-472D-8DB2-FA8DC25032F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85CD8A43-700C-4D21-AD73-99C71DEB4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8A52A4D8-95C4-4C1F-841A-DEB4147A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>
            <a:extLst>
              <a:ext uri="{FF2B5EF4-FFF2-40B4-BE49-F238E27FC236}">
                <a16:creationId xmlns:a16="http://schemas.microsoft.com/office/drawing/2014/main" id="{FD1110E5-31A6-457E-9BF1-EA9CAECBC4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A59E3DA1-4F4C-42A3-9A0B-836FACBF287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2BD0B7CB-8F74-465C-A844-CB3FD7FA1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Text Box 2">
            <a:extLst>
              <a:ext uri="{FF2B5EF4-FFF2-40B4-BE49-F238E27FC236}">
                <a16:creationId xmlns:a16="http://schemas.microsoft.com/office/drawing/2014/main" id="{2514E9A2-9377-4672-BC5B-6FCAA62D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C87C0F7B-7B54-479E-A5E8-E03B91EF61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5DFFE69-BE2D-4CD6-A46D-EDD018042FF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3CCD942-9076-4BB2-A10D-477110168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C04D9A21-6281-42A1-B8EA-A4C5E8D72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>
            <a:extLst>
              <a:ext uri="{FF2B5EF4-FFF2-40B4-BE49-F238E27FC236}">
                <a16:creationId xmlns:a16="http://schemas.microsoft.com/office/drawing/2014/main" id="{287EBF00-28E2-4C2F-9BFF-4EDEB75FCE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8782419A-83C4-41CA-BBD2-8734C26C328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455446A3-F857-44F0-9930-D95811F00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Text Box 2">
            <a:extLst>
              <a:ext uri="{FF2B5EF4-FFF2-40B4-BE49-F238E27FC236}">
                <a16:creationId xmlns:a16="http://schemas.microsoft.com/office/drawing/2014/main" id="{12393C1A-D220-4FC2-B4B3-A4C42AD9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>
            <a:extLst>
              <a:ext uri="{FF2B5EF4-FFF2-40B4-BE49-F238E27FC236}">
                <a16:creationId xmlns:a16="http://schemas.microsoft.com/office/drawing/2014/main" id="{4C5341BC-A63F-4B3A-B09E-3629BCAE47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124BC032-59A8-4474-A0BA-430B8939299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394492E7-E9FD-4093-B029-7FDAA6A08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E49AEFF2-CE15-4EF1-B9DD-CB66177C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>
            <a:extLst>
              <a:ext uri="{FF2B5EF4-FFF2-40B4-BE49-F238E27FC236}">
                <a16:creationId xmlns:a16="http://schemas.microsoft.com/office/drawing/2014/main" id="{96D142F9-4A17-4B61-B7BA-1183BF2920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1BCCC10-1AFE-4462-A261-42E4F463E9B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34A34951-E638-4254-8C73-FE248E0C1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Text Box 2">
            <a:extLst>
              <a:ext uri="{FF2B5EF4-FFF2-40B4-BE49-F238E27FC236}">
                <a16:creationId xmlns:a16="http://schemas.microsoft.com/office/drawing/2014/main" id="{C08081D5-F92C-4811-BAB7-E75F70B8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>
            <a:extLst>
              <a:ext uri="{FF2B5EF4-FFF2-40B4-BE49-F238E27FC236}">
                <a16:creationId xmlns:a16="http://schemas.microsoft.com/office/drawing/2014/main" id="{EC8EE8D1-44F8-4C0B-83C8-654FE940DC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85677BE-3269-4570-B3E8-DE0122A6169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A0AEACD6-592C-4365-BEE2-C262F51A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Text Box 2">
            <a:extLst>
              <a:ext uri="{FF2B5EF4-FFF2-40B4-BE49-F238E27FC236}">
                <a16:creationId xmlns:a16="http://schemas.microsoft.com/office/drawing/2014/main" id="{2E9B64E4-5F97-4033-809C-C20C8992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>
            <a:extLst>
              <a:ext uri="{FF2B5EF4-FFF2-40B4-BE49-F238E27FC236}">
                <a16:creationId xmlns:a16="http://schemas.microsoft.com/office/drawing/2014/main" id="{3AEF065A-AC15-43DB-806F-8B9CA80A58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C1A1BD4A-9227-4644-9CC7-290949163B0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2E482E43-AF7F-4AC5-A0E1-EB6886E39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Text Box 2">
            <a:extLst>
              <a:ext uri="{FF2B5EF4-FFF2-40B4-BE49-F238E27FC236}">
                <a16:creationId xmlns:a16="http://schemas.microsoft.com/office/drawing/2014/main" id="{B995B549-10E4-4BD4-B60D-F1E92B58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>
            <a:extLst>
              <a:ext uri="{FF2B5EF4-FFF2-40B4-BE49-F238E27FC236}">
                <a16:creationId xmlns:a16="http://schemas.microsoft.com/office/drawing/2014/main" id="{4F51B961-D095-4C40-A3F7-6790E7A0E2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DB86E22C-A7FA-403C-9DA6-99E86AD0BDB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AF2E2758-FB97-4355-8FE3-2A72C186F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Text Box 2">
            <a:extLst>
              <a:ext uri="{FF2B5EF4-FFF2-40B4-BE49-F238E27FC236}">
                <a16:creationId xmlns:a16="http://schemas.microsoft.com/office/drawing/2014/main" id="{D5A27D21-B527-4F92-94A9-8EB095699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>
            <a:extLst>
              <a:ext uri="{FF2B5EF4-FFF2-40B4-BE49-F238E27FC236}">
                <a16:creationId xmlns:a16="http://schemas.microsoft.com/office/drawing/2014/main" id="{BCEC4162-7F37-4402-BD5B-4B64F59922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0A243A5-575E-47B9-B9EC-925DA06731D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49BF9C72-F2FD-4433-8FA7-AD9203258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52D241F7-0014-41D2-97B7-550C42270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>
            <a:extLst>
              <a:ext uri="{FF2B5EF4-FFF2-40B4-BE49-F238E27FC236}">
                <a16:creationId xmlns:a16="http://schemas.microsoft.com/office/drawing/2014/main" id="{1384FB3E-385E-4265-A529-2086D5F229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382A362-840E-4300-B85A-384FC0F0779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EB37480F-EFC1-46AC-ABD1-E8522E72F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Text Box 2">
            <a:extLst>
              <a:ext uri="{FF2B5EF4-FFF2-40B4-BE49-F238E27FC236}">
                <a16:creationId xmlns:a16="http://schemas.microsoft.com/office/drawing/2014/main" id="{20BF6926-A596-4943-B388-A3ABB314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>
            <a:extLst>
              <a:ext uri="{FF2B5EF4-FFF2-40B4-BE49-F238E27FC236}">
                <a16:creationId xmlns:a16="http://schemas.microsoft.com/office/drawing/2014/main" id="{53087CB9-3C8F-4B68-BD16-E6FFC6615C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208F87C2-6AF4-4DE1-9660-78835504346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245EF146-2EE8-4679-B065-2AFCD92BA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Text Box 2">
            <a:extLst>
              <a:ext uri="{FF2B5EF4-FFF2-40B4-BE49-F238E27FC236}">
                <a16:creationId xmlns:a16="http://schemas.microsoft.com/office/drawing/2014/main" id="{E77DB0DE-7C37-4C9D-B19E-EEE29F9CF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>
            <a:extLst>
              <a:ext uri="{FF2B5EF4-FFF2-40B4-BE49-F238E27FC236}">
                <a16:creationId xmlns:a16="http://schemas.microsoft.com/office/drawing/2014/main" id="{5B1A5991-638A-452F-93F8-4690C3D8E8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FE241299-BFC2-476D-AF3A-5832E22212E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3F047454-2FE2-473D-9239-B5B1C5DF4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Text Box 2">
            <a:extLst>
              <a:ext uri="{FF2B5EF4-FFF2-40B4-BE49-F238E27FC236}">
                <a16:creationId xmlns:a16="http://schemas.microsoft.com/office/drawing/2014/main" id="{445202E7-9471-4BD7-B7EA-D4067708D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>
            <a:extLst>
              <a:ext uri="{FF2B5EF4-FFF2-40B4-BE49-F238E27FC236}">
                <a16:creationId xmlns:a16="http://schemas.microsoft.com/office/drawing/2014/main" id="{EF49AF79-F77C-4F8F-A16F-EF4A482771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FAB2F0EE-07A7-4736-BFA3-21D963B5B08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3A9FBC48-1774-4F76-BDB0-23202266D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Text Box 2">
            <a:extLst>
              <a:ext uri="{FF2B5EF4-FFF2-40B4-BE49-F238E27FC236}">
                <a16:creationId xmlns:a16="http://schemas.microsoft.com/office/drawing/2014/main" id="{25D8B485-979D-4C73-89A7-7FE8B420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9">
            <a:extLst>
              <a:ext uri="{FF2B5EF4-FFF2-40B4-BE49-F238E27FC236}">
                <a16:creationId xmlns:a16="http://schemas.microsoft.com/office/drawing/2014/main" id="{AA8DFDB4-0AD4-4461-A8C2-0F907EB49C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E8C6A048-9A97-4476-AD9C-1E2B422555F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1379" name="Rectangle 1">
            <a:extLst>
              <a:ext uri="{FF2B5EF4-FFF2-40B4-BE49-F238E27FC236}">
                <a16:creationId xmlns:a16="http://schemas.microsoft.com/office/drawing/2014/main" id="{24B5CEDB-954D-44F3-8F9B-D1A7829FD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Text Box 2">
            <a:extLst>
              <a:ext uri="{FF2B5EF4-FFF2-40B4-BE49-F238E27FC236}">
                <a16:creationId xmlns:a16="http://schemas.microsoft.com/office/drawing/2014/main" id="{D5C69E91-C344-4D5A-8262-A5B85552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>
            <a:extLst>
              <a:ext uri="{FF2B5EF4-FFF2-40B4-BE49-F238E27FC236}">
                <a16:creationId xmlns:a16="http://schemas.microsoft.com/office/drawing/2014/main" id="{0868D806-C328-4AB0-9CB0-F8897316D5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BA2EB219-11DB-461D-A610-753A9589936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200F7E79-FA87-4A03-89D5-800492C32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Text Box 2">
            <a:extLst>
              <a:ext uri="{FF2B5EF4-FFF2-40B4-BE49-F238E27FC236}">
                <a16:creationId xmlns:a16="http://schemas.microsoft.com/office/drawing/2014/main" id="{D871C203-1A8E-4F0D-B1D0-3F15FEDD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>
            <a:extLst>
              <a:ext uri="{FF2B5EF4-FFF2-40B4-BE49-F238E27FC236}">
                <a16:creationId xmlns:a16="http://schemas.microsoft.com/office/drawing/2014/main" id="{D248AEBB-361B-440A-BEEC-A6E186581B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75B1BB27-8D8C-4F36-BD44-144DB870B60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3427" name="Rectangle 1">
            <a:extLst>
              <a:ext uri="{FF2B5EF4-FFF2-40B4-BE49-F238E27FC236}">
                <a16:creationId xmlns:a16="http://schemas.microsoft.com/office/drawing/2014/main" id="{6E2052C6-1735-44AB-A1D9-4A521AA31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Text Box 2">
            <a:extLst>
              <a:ext uri="{FF2B5EF4-FFF2-40B4-BE49-F238E27FC236}">
                <a16:creationId xmlns:a16="http://schemas.microsoft.com/office/drawing/2014/main" id="{6D3ACF3B-5B9A-43B8-9B29-153218CDD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>
            <a:extLst>
              <a:ext uri="{FF2B5EF4-FFF2-40B4-BE49-F238E27FC236}">
                <a16:creationId xmlns:a16="http://schemas.microsoft.com/office/drawing/2014/main" id="{852438BF-09C3-4114-87EB-C85ADE9E21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60B3895-8C05-428F-AB84-5879EE0EFF6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12782A45-D710-4F9F-B568-A90FDB5C4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Text Box 2">
            <a:extLst>
              <a:ext uri="{FF2B5EF4-FFF2-40B4-BE49-F238E27FC236}">
                <a16:creationId xmlns:a16="http://schemas.microsoft.com/office/drawing/2014/main" id="{5652180E-2F4D-4BA2-A5FB-ECB397408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>
            <a:extLst>
              <a:ext uri="{FF2B5EF4-FFF2-40B4-BE49-F238E27FC236}">
                <a16:creationId xmlns:a16="http://schemas.microsoft.com/office/drawing/2014/main" id="{F0ACDC8E-9A5B-4DFD-AC1E-8DD13AB061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CAA5F896-F21B-4424-8EF3-3E989C8E383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5475" name="Rectangle 1">
            <a:extLst>
              <a:ext uri="{FF2B5EF4-FFF2-40B4-BE49-F238E27FC236}">
                <a16:creationId xmlns:a16="http://schemas.microsoft.com/office/drawing/2014/main" id="{29E05E2C-E9CA-4810-8A38-3243DFAD0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Text Box 2">
            <a:extLst>
              <a:ext uri="{FF2B5EF4-FFF2-40B4-BE49-F238E27FC236}">
                <a16:creationId xmlns:a16="http://schemas.microsoft.com/office/drawing/2014/main" id="{7ACE9955-AE56-4F42-B466-91272AD5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>
            <a:extLst>
              <a:ext uri="{FF2B5EF4-FFF2-40B4-BE49-F238E27FC236}">
                <a16:creationId xmlns:a16="http://schemas.microsoft.com/office/drawing/2014/main" id="{54CDE79D-6107-4C75-9315-58955796FF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708DBD89-04F0-4265-B05A-2D3A17CC1E1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DA79910C-2E71-49B0-8483-1F6E92785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2">
            <a:extLst>
              <a:ext uri="{FF2B5EF4-FFF2-40B4-BE49-F238E27FC236}">
                <a16:creationId xmlns:a16="http://schemas.microsoft.com/office/drawing/2014/main" id="{C0C429B1-6958-4096-88C7-1D63EB51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5906A6D-BA9A-4204-A08D-78AE83392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Knowledge Acquisition in automated specification </a:t>
            </a:r>
          </a:p>
          <a:p>
            <a:r>
              <a:rPr lang="en-US" b="1"/>
              <a:t>Keep All</a:t>
            </a:r>
            <a:r>
              <a:rPr lang="en-US"/>
              <a:t> </a:t>
            </a:r>
            <a:r>
              <a:rPr lang="en-US" b="1"/>
              <a:t>Objectives Satisfied.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>
            <a:extLst>
              <a:ext uri="{FF2B5EF4-FFF2-40B4-BE49-F238E27FC236}">
                <a16:creationId xmlns:a16="http://schemas.microsoft.com/office/drawing/2014/main" id="{91CDA6EF-5C7E-4DEB-9964-400445FE07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8A266321-94DE-4DEF-880F-80AFEC157EE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4A2810C1-55EF-43EB-A453-4EC969EEF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Text Box 2">
            <a:extLst>
              <a:ext uri="{FF2B5EF4-FFF2-40B4-BE49-F238E27FC236}">
                <a16:creationId xmlns:a16="http://schemas.microsoft.com/office/drawing/2014/main" id="{93A424BC-F581-453B-A462-914CB4A6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>
            <a:extLst>
              <a:ext uri="{FF2B5EF4-FFF2-40B4-BE49-F238E27FC236}">
                <a16:creationId xmlns:a16="http://schemas.microsoft.com/office/drawing/2014/main" id="{97896111-8A53-4284-A22C-1E55026211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6AEF9B8-591F-4184-B570-791D84D1753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7523" name="Rectangle 1">
            <a:extLst>
              <a:ext uri="{FF2B5EF4-FFF2-40B4-BE49-F238E27FC236}">
                <a16:creationId xmlns:a16="http://schemas.microsoft.com/office/drawing/2014/main" id="{B42903C6-6CA8-4307-AF82-C1BFD390B8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Text Box 2">
            <a:extLst>
              <a:ext uri="{FF2B5EF4-FFF2-40B4-BE49-F238E27FC236}">
                <a16:creationId xmlns:a16="http://schemas.microsoft.com/office/drawing/2014/main" id="{AFC025E6-477A-495F-AE3D-E21E8D9C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>
            <a:extLst>
              <a:ext uri="{FF2B5EF4-FFF2-40B4-BE49-F238E27FC236}">
                <a16:creationId xmlns:a16="http://schemas.microsoft.com/office/drawing/2014/main" id="{3B9C917D-B83B-4486-BF32-1CD4EB02A4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D7B4440D-EC85-4E35-8E95-3F585E83FDD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18827D06-353E-4F0E-AA58-44AF0F20B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Text Box 2">
            <a:extLst>
              <a:ext uri="{FF2B5EF4-FFF2-40B4-BE49-F238E27FC236}">
                <a16:creationId xmlns:a16="http://schemas.microsoft.com/office/drawing/2014/main" id="{56CAD891-953C-40CC-A219-E4077848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>
            <a:extLst>
              <a:ext uri="{FF2B5EF4-FFF2-40B4-BE49-F238E27FC236}">
                <a16:creationId xmlns:a16="http://schemas.microsoft.com/office/drawing/2014/main" id="{60ED8371-95F4-43EA-B449-0851037FBE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3C2EA4F7-8482-4141-84AE-E648E7F89A6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9571" name="Rectangle 1">
            <a:extLst>
              <a:ext uri="{FF2B5EF4-FFF2-40B4-BE49-F238E27FC236}">
                <a16:creationId xmlns:a16="http://schemas.microsoft.com/office/drawing/2014/main" id="{C0C00EB7-157B-43F8-8404-7832A456A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Text Box 2">
            <a:extLst>
              <a:ext uri="{FF2B5EF4-FFF2-40B4-BE49-F238E27FC236}">
                <a16:creationId xmlns:a16="http://schemas.microsoft.com/office/drawing/2014/main" id="{3704B3B4-CF17-4981-90BF-8C4815DFF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>
            <a:extLst>
              <a:ext uri="{FF2B5EF4-FFF2-40B4-BE49-F238E27FC236}">
                <a16:creationId xmlns:a16="http://schemas.microsoft.com/office/drawing/2014/main" id="{53E3C10A-292E-401B-A695-91645AD97D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11B6F156-454A-4603-8A1E-0746E2C091B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E4680CF8-2806-44B4-9CCD-FDAD53A33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2">
            <a:extLst>
              <a:ext uri="{FF2B5EF4-FFF2-40B4-BE49-F238E27FC236}">
                <a16:creationId xmlns:a16="http://schemas.microsoft.com/office/drawing/2014/main" id="{80E1A573-6C9C-468E-8D23-999BB04F8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>
            <a:extLst>
              <a:ext uri="{FF2B5EF4-FFF2-40B4-BE49-F238E27FC236}">
                <a16:creationId xmlns:a16="http://schemas.microsoft.com/office/drawing/2014/main" id="{AAE27110-0EE2-4E33-883B-9F9EA3A042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2F29A3CA-9AAB-4305-AC99-070D802DE9B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1619" name="Rectangle 1">
            <a:extLst>
              <a:ext uri="{FF2B5EF4-FFF2-40B4-BE49-F238E27FC236}">
                <a16:creationId xmlns:a16="http://schemas.microsoft.com/office/drawing/2014/main" id="{8CA8C8E9-AF36-4E92-AFF3-0B8FE75EF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Text Box 2">
            <a:extLst>
              <a:ext uri="{FF2B5EF4-FFF2-40B4-BE49-F238E27FC236}">
                <a16:creationId xmlns:a16="http://schemas.microsoft.com/office/drawing/2014/main" id="{CE82658A-091D-49CC-95F6-63B8AD15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>
            <a:extLst>
              <a:ext uri="{FF2B5EF4-FFF2-40B4-BE49-F238E27FC236}">
                <a16:creationId xmlns:a16="http://schemas.microsoft.com/office/drawing/2014/main" id="{CF09C9CA-4346-4B2E-B51D-426E8E9D228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B0DAF494-1A26-4AE5-8BC5-A62D7852135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D6CECC27-1A3C-4A69-BB14-780EAEDF8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B0D30BCD-4C3F-4F4F-8CDF-7B6BBCCA0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>
            <a:extLst>
              <a:ext uri="{FF2B5EF4-FFF2-40B4-BE49-F238E27FC236}">
                <a16:creationId xmlns:a16="http://schemas.microsoft.com/office/drawing/2014/main" id="{B19A490C-18B2-4330-92F1-11FB57119C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C6B1F68E-D38E-4089-B583-C92FB50CECC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00CA4C28-F3B3-4F73-9742-82C79E76D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Text Box 2">
            <a:extLst>
              <a:ext uri="{FF2B5EF4-FFF2-40B4-BE49-F238E27FC236}">
                <a16:creationId xmlns:a16="http://schemas.microsoft.com/office/drawing/2014/main" id="{FFCBA726-CDFC-4A5B-8BD6-50C280C5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>
            <a:extLst>
              <a:ext uri="{FF2B5EF4-FFF2-40B4-BE49-F238E27FC236}">
                <a16:creationId xmlns:a16="http://schemas.microsoft.com/office/drawing/2014/main" id="{4350C052-B82A-41E6-BF06-9FA5E3A97C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B181ED4-B38D-4325-AB24-EB19BAEE4BC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E701BE5E-46CE-4BF6-A679-C3DEE5254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Text Box 2">
            <a:extLst>
              <a:ext uri="{FF2B5EF4-FFF2-40B4-BE49-F238E27FC236}">
                <a16:creationId xmlns:a16="http://schemas.microsoft.com/office/drawing/2014/main" id="{142B570D-81CB-4D74-8F4B-AE1E224E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>
            <a:extLst>
              <a:ext uri="{FF2B5EF4-FFF2-40B4-BE49-F238E27FC236}">
                <a16:creationId xmlns:a16="http://schemas.microsoft.com/office/drawing/2014/main" id="{10F589C9-17E6-4269-A849-BB7E5ED417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D77C8E20-ADD2-4F6D-9CD1-B9868B22529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5715" name="Rectangle 1">
            <a:extLst>
              <a:ext uri="{FF2B5EF4-FFF2-40B4-BE49-F238E27FC236}">
                <a16:creationId xmlns:a16="http://schemas.microsoft.com/office/drawing/2014/main" id="{D4227E9E-5FFA-41D2-8CC6-CEB6CA3F0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Text Box 2">
            <a:extLst>
              <a:ext uri="{FF2B5EF4-FFF2-40B4-BE49-F238E27FC236}">
                <a16:creationId xmlns:a16="http://schemas.microsoft.com/office/drawing/2014/main" id="{993777D1-A0A4-4265-8BE0-DBA04062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>
            <a:extLst>
              <a:ext uri="{FF2B5EF4-FFF2-40B4-BE49-F238E27FC236}">
                <a16:creationId xmlns:a16="http://schemas.microsoft.com/office/drawing/2014/main" id="{20F16A22-6FF8-4516-9BEB-3B47CFABBC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FA4EE942-C5E5-45C2-A04E-CB415AAA3E0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92551CFB-D5FD-4F97-8446-80A9D3C19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67622AEE-8A4C-4576-8611-738A2CE0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>
            <a:extLst>
              <a:ext uri="{FF2B5EF4-FFF2-40B4-BE49-F238E27FC236}">
                <a16:creationId xmlns:a16="http://schemas.microsoft.com/office/drawing/2014/main" id="{20525620-5CAA-4E32-B7F6-A5193DFC3C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305C321-F0D8-4AA9-ADC3-9E68EC038BF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0BA6073B-0C50-44A9-9A70-219ADDFCF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Text Box 2">
            <a:extLst>
              <a:ext uri="{FF2B5EF4-FFF2-40B4-BE49-F238E27FC236}">
                <a16:creationId xmlns:a16="http://schemas.microsoft.com/office/drawing/2014/main" id="{232F31AF-4424-4D38-8D6D-890F93D8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41DC7D6-88E5-4700-8101-386686321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>
            <a:extLst>
              <a:ext uri="{FF2B5EF4-FFF2-40B4-BE49-F238E27FC236}">
                <a16:creationId xmlns:a16="http://schemas.microsoft.com/office/drawing/2014/main" id="{C4537CB7-7503-4DE5-90C8-FDFEFE1AE1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F4D388D3-2FC2-4D07-B578-BCF673CF370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7763" name="Rectangle 1">
            <a:extLst>
              <a:ext uri="{FF2B5EF4-FFF2-40B4-BE49-F238E27FC236}">
                <a16:creationId xmlns:a16="http://schemas.microsoft.com/office/drawing/2014/main" id="{250AE7A0-7F6E-4966-A6C3-C3119995D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Text Box 2">
            <a:extLst>
              <a:ext uri="{FF2B5EF4-FFF2-40B4-BE49-F238E27FC236}">
                <a16:creationId xmlns:a16="http://schemas.microsoft.com/office/drawing/2014/main" id="{AB499A71-770F-4BF3-8866-425B4F7B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>
            <a:extLst>
              <a:ext uri="{FF2B5EF4-FFF2-40B4-BE49-F238E27FC236}">
                <a16:creationId xmlns:a16="http://schemas.microsoft.com/office/drawing/2014/main" id="{3363A4E0-394F-4DFC-9D0F-8B6EE241EE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9342BA30-D628-41C0-A083-6AC404150F8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8787" name="Rectangle 1">
            <a:extLst>
              <a:ext uri="{FF2B5EF4-FFF2-40B4-BE49-F238E27FC236}">
                <a16:creationId xmlns:a16="http://schemas.microsoft.com/office/drawing/2014/main" id="{DC166DC4-2127-4187-880C-37038A92E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Text Box 2">
            <a:extLst>
              <a:ext uri="{FF2B5EF4-FFF2-40B4-BE49-F238E27FC236}">
                <a16:creationId xmlns:a16="http://schemas.microsoft.com/office/drawing/2014/main" id="{E9AEA5DA-7027-4512-AA93-6B38FAEB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>
            <a:extLst>
              <a:ext uri="{FF2B5EF4-FFF2-40B4-BE49-F238E27FC236}">
                <a16:creationId xmlns:a16="http://schemas.microsoft.com/office/drawing/2014/main" id="{33658CFE-7B80-4292-88C8-25320F8B93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49C12A9-73AB-48F5-B438-50D9C0718E4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9811" name="Rectangle 1">
            <a:extLst>
              <a:ext uri="{FF2B5EF4-FFF2-40B4-BE49-F238E27FC236}">
                <a16:creationId xmlns:a16="http://schemas.microsoft.com/office/drawing/2014/main" id="{0AD18570-A4BB-4945-BE96-39B49D880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Text Box 2">
            <a:extLst>
              <a:ext uri="{FF2B5EF4-FFF2-40B4-BE49-F238E27FC236}">
                <a16:creationId xmlns:a16="http://schemas.microsoft.com/office/drawing/2014/main" id="{A08BCEDC-629B-4765-B067-506ABF09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>
            <a:extLst>
              <a:ext uri="{FF2B5EF4-FFF2-40B4-BE49-F238E27FC236}">
                <a16:creationId xmlns:a16="http://schemas.microsoft.com/office/drawing/2014/main" id="{5E13C13A-DD9F-4AA7-86E5-1001E9B2E8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2AB75DD3-475A-426A-91D3-15FB5563610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0835" name="Rectangle 1">
            <a:extLst>
              <a:ext uri="{FF2B5EF4-FFF2-40B4-BE49-F238E27FC236}">
                <a16:creationId xmlns:a16="http://schemas.microsoft.com/office/drawing/2014/main" id="{46813724-2543-4E2D-ADC2-35B04972C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Text Box 2">
            <a:extLst>
              <a:ext uri="{FF2B5EF4-FFF2-40B4-BE49-F238E27FC236}">
                <a16:creationId xmlns:a16="http://schemas.microsoft.com/office/drawing/2014/main" id="{5645CBC1-4E44-4FBA-A9A8-DECD03A5B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>
            <a:extLst>
              <a:ext uri="{FF2B5EF4-FFF2-40B4-BE49-F238E27FC236}">
                <a16:creationId xmlns:a16="http://schemas.microsoft.com/office/drawing/2014/main" id="{92EDF496-687D-41E3-ACA1-A84C9EC5E2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B9E6708F-217C-455E-9BAD-F402D25D7E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1859" name="Rectangle 1">
            <a:extLst>
              <a:ext uri="{FF2B5EF4-FFF2-40B4-BE49-F238E27FC236}">
                <a16:creationId xmlns:a16="http://schemas.microsoft.com/office/drawing/2014/main" id="{8C11167C-40D7-451B-85FD-DB1F3BC1B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Text Box 2">
            <a:extLst>
              <a:ext uri="{FF2B5EF4-FFF2-40B4-BE49-F238E27FC236}">
                <a16:creationId xmlns:a16="http://schemas.microsoft.com/office/drawing/2014/main" id="{27BB64D8-4006-4B16-ADB5-9C6820B2C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>
            <a:extLst>
              <a:ext uri="{FF2B5EF4-FFF2-40B4-BE49-F238E27FC236}">
                <a16:creationId xmlns:a16="http://schemas.microsoft.com/office/drawing/2014/main" id="{64B4CC67-A2C9-4200-8D5D-C4B018E7D8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62A7E6BB-EE9B-459F-BE41-1675453147F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883" name="Rectangle 1">
            <a:extLst>
              <a:ext uri="{FF2B5EF4-FFF2-40B4-BE49-F238E27FC236}">
                <a16:creationId xmlns:a16="http://schemas.microsoft.com/office/drawing/2014/main" id="{E1CE8F20-A54A-4B49-8E9A-5A090D04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Text Box 2">
            <a:extLst>
              <a:ext uri="{FF2B5EF4-FFF2-40B4-BE49-F238E27FC236}">
                <a16:creationId xmlns:a16="http://schemas.microsoft.com/office/drawing/2014/main" id="{27A6F9B6-F811-4414-BBF0-86F9C1297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>
            <a:extLst>
              <a:ext uri="{FF2B5EF4-FFF2-40B4-BE49-F238E27FC236}">
                <a16:creationId xmlns:a16="http://schemas.microsoft.com/office/drawing/2014/main" id="{4394F60F-2C5A-41AB-ADAA-95B546526D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1B13F739-99B6-4CF1-B868-A19F11E08EED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3907" name="Rectangle 1">
            <a:extLst>
              <a:ext uri="{FF2B5EF4-FFF2-40B4-BE49-F238E27FC236}">
                <a16:creationId xmlns:a16="http://schemas.microsoft.com/office/drawing/2014/main" id="{4F7C7A1D-4D54-4164-AB60-7609C0F60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Text Box 2">
            <a:extLst>
              <a:ext uri="{FF2B5EF4-FFF2-40B4-BE49-F238E27FC236}">
                <a16:creationId xmlns:a16="http://schemas.microsoft.com/office/drawing/2014/main" id="{A1C165C1-D8BF-4EA3-BE31-6086B33F7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>
            <a:extLst>
              <a:ext uri="{FF2B5EF4-FFF2-40B4-BE49-F238E27FC236}">
                <a16:creationId xmlns:a16="http://schemas.microsoft.com/office/drawing/2014/main" id="{DAA53964-2CF9-4998-81DF-2F968C1039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0F8A5819-F3F8-4B16-9A61-0A425047B19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4931" name="Rectangle 1">
            <a:extLst>
              <a:ext uri="{FF2B5EF4-FFF2-40B4-BE49-F238E27FC236}">
                <a16:creationId xmlns:a16="http://schemas.microsoft.com/office/drawing/2014/main" id="{CE78C9AA-6DF1-4736-B100-70C0FA8DB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Text Box 2">
            <a:extLst>
              <a:ext uri="{FF2B5EF4-FFF2-40B4-BE49-F238E27FC236}">
                <a16:creationId xmlns:a16="http://schemas.microsoft.com/office/drawing/2014/main" id="{773EA6C0-7A0A-4C8F-8B69-DE269550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>
            <a:extLst>
              <a:ext uri="{FF2B5EF4-FFF2-40B4-BE49-F238E27FC236}">
                <a16:creationId xmlns:a16="http://schemas.microsoft.com/office/drawing/2014/main" id="{9F59E44F-9CE6-41A4-8DB5-89A031E347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8A6214E-FEC5-4161-8B57-3D0AFBC58CF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5955" name="Rectangle 1">
            <a:extLst>
              <a:ext uri="{FF2B5EF4-FFF2-40B4-BE49-F238E27FC236}">
                <a16:creationId xmlns:a16="http://schemas.microsoft.com/office/drawing/2014/main" id="{A995B33D-6982-424F-9E6E-CA7F2FE63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Text Box 2">
            <a:extLst>
              <a:ext uri="{FF2B5EF4-FFF2-40B4-BE49-F238E27FC236}">
                <a16:creationId xmlns:a16="http://schemas.microsoft.com/office/drawing/2014/main" id="{84C2F902-502E-4730-B856-D12CED620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>
            <a:extLst>
              <a:ext uri="{FF2B5EF4-FFF2-40B4-BE49-F238E27FC236}">
                <a16:creationId xmlns:a16="http://schemas.microsoft.com/office/drawing/2014/main" id="{B4E29D4B-45FA-4C7B-8DCD-7CC9BD7619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07A72A5-3836-4EFC-9284-5882E34DF70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320535CA-9C4A-4C56-BCE1-A2AC733FA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2">
            <a:extLst>
              <a:ext uri="{FF2B5EF4-FFF2-40B4-BE49-F238E27FC236}">
                <a16:creationId xmlns:a16="http://schemas.microsoft.com/office/drawing/2014/main" id="{4C964078-7230-4502-B868-B122E11C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BA785AE-7D31-4F4F-9B64-D76D5ACD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>
            <a:extLst>
              <a:ext uri="{FF2B5EF4-FFF2-40B4-BE49-F238E27FC236}">
                <a16:creationId xmlns:a16="http://schemas.microsoft.com/office/drawing/2014/main" id="{B3851E2E-9C06-4DBD-9328-68C0338E3E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5F188FF6-6EB8-463D-BC20-F002FDD5DE2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2257C520-0681-42DB-8E83-F3E3F01F7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Text Box 2">
            <a:extLst>
              <a:ext uri="{FF2B5EF4-FFF2-40B4-BE49-F238E27FC236}">
                <a16:creationId xmlns:a16="http://schemas.microsoft.com/office/drawing/2014/main" id="{3E29D4DA-02AB-4C84-A540-447B92180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>
            <a:extLst>
              <a:ext uri="{FF2B5EF4-FFF2-40B4-BE49-F238E27FC236}">
                <a16:creationId xmlns:a16="http://schemas.microsoft.com/office/drawing/2014/main" id="{C50EA8BD-B8E4-4623-8EE7-017EB081EE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29980CBD-3870-4B38-9BB7-59509008E0A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597F4178-E60A-4002-AFF9-BC53A2A9D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2">
            <a:extLst>
              <a:ext uri="{FF2B5EF4-FFF2-40B4-BE49-F238E27FC236}">
                <a16:creationId xmlns:a16="http://schemas.microsoft.com/office/drawing/2014/main" id="{85D88214-E3B4-4978-96FB-06066625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>
            <a:extLst>
              <a:ext uri="{FF2B5EF4-FFF2-40B4-BE49-F238E27FC236}">
                <a16:creationId xmlns:a16="http://schemas.microsoft.com/office/drawing/2014/main" id="{A6857DC1-08DC-4D20-B2FC-51D953C21E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fld id="{87F2B9FF-4CF4-4B50-B7D4-1823E530A7D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9BB9E28D-B5A1-4669-B80B-F49B00A0E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Text Box 2">
            <a:extLst>
              <a:ext uri="{FF2B5EF4-FFF2-40B4-BE49-F238E27FC236}">
                <a16:creationId xmlns:a16="http://schemas.microsoft.com/office/drawing/2014/main" id="{07476269-43EC-4798-A637-A090529F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796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8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78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2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5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8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A0C3-21BF-402A-9EE1-E6FA5FA2271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179EC7-6828-476A-A6AF-A9C5289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58A45-4D7A-4521-9FDE-79C185F1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512" y="2253107"/>
            <a:ext cx="7866888" cy="8936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Roboto Bk" pitchFamily="2" charset="0"/>
                <a:ea typeface="Roboto Bk" pitchFamily="2" charset="0"/>
              </a:rPr>
              <a:t>KỸ THUẬT PHÂN TÍCH YÊU CẦU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B802E6-4574-4956-843A-A0E36315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770" y="451513"/>
            <a:ext cx="3868446" cy="526287"/>
          </a:xfrm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KHOA CÔNG NGHỆ PHẦN MỀM</a:t>
            </a:r>
          </a:p>
        </p:txBody>
      </p:sp>
      <p:pic>
        <p:nvPicPr>
          <p:cNvPr id="1028" name="Picture 4" descr="Trường Đại học Công nghệ Thông tin">
            <a:extLst>
              <a:ext uri="{FF2B5EF4-FFF2-40B4-BE49-F238E27FC236}">
                <a16:creationId xmlns:a16="http://schemas.microsoft.com/office/drawing/2014/main" id="{910F2963-EA36-4E66-9D7E-7B9B83A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172891"/>
            <a:ext cx="4324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83590290-F7B3-49CD-AAF5-491CF8E505D3}"/>
              </a:ext>
            </a:extLst>
          </p:cNvPr>
          <p:cNvSpPr txBox="1">
            <a:spLocks/>
          </p:cNvSpPr>
          <p:nvPr/>
        </p:nvSpPr>
        <p:spPr>
          <a:xfrm>
            <a:off x="2680354" y="6406488"/>
            <a:ext cx="5826719" cy="365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HCM-2021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9958-42C4-4CFA-ADAA-1931F6764762}"/>
              </a:ext>
            </a:extLst>
          </p:cNvPr>
          <p:cNvSpPr txBox="1"/>
          <p:nvPr/>
        </p:nvSpPr>
        <p:spPr>
          <a:xfrm>
            <a:off x="4275810" y="4529540"/>
            <a:ext cx="442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NGUYỄN TRỊNH ĐÔNG</a:t>
            </a:r>
          </a:p>
          <a:p>
            <a:r>
              <a:rPr lang="en-US"/>
              <a:t>Email: dongnt@uit.edu.vn</a:t>
            </a:r>
          </a:p>
        </p:txBody>
      </p:sp>
    </p:spTree>
    <p:extLst>
      <p:ext uri="{BB962C8B-B14F-4D97-AF65-F5344CB8AC3E}">
        <p14:creationId xmlns:p14="http://schemas.microsoft.com/office/powerpoint/2010/main" val="41145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556-4DFD-41D2-BCDC-09F2878D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26250" cy="829412"/>
          </a:xfrm>
        </p:spPr>
        <p:txBody>
          <a:bodyPr/>
          <a:lstStyle/>
          <a:p>
            <a:r>
              <a:rPr lang="en-US"/>
              <a:t>The central role of goals in the 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6B2B-5D0B-4433-8E8F-7DC82DDA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4EC47-3173-4F3D-B683-8C0D9B9D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2" y="1564961"/>
            <a:ext cx="8839200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10AE1-F6FD-4838-A0BD-9ACD5A6D3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12" y="4165286"/>
            <a:ext cx="8715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556-4DFD-41D2-BCDC-09F2878D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07397" cy="1280890"/>
          </a:xfrm>
        </p:spPr>
        <p:txBody>
          <a:bodyPr/>
          <a:lstStyle/>
          <a:p>
            <a:r>
              <a:rPr lang="en-US"/>
              <a:t>The central role of goals in the RE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7E64BF-AE1C-4F32-A5BA-535117A1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498" y="2064470"/>
            <a:ext cx="8671374" cy="3887168"/>
          </a:xfrm>
        </p:spPr>
      </p:pic>
    </p:spTree>
    <p:extLst>
      <p:ext uri="{BB962C8B-B14F-4D97-AF65-F5344CB8AC3E}">
        <p14:creationId xmlns:p14="http://schemas.microsoft.com/office/powerpoint/2010/main" val="28342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AEB17A5-59EA-4ED3-9E11-6E1A5A5F6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Tóm tắt: các mục tiêu trong bài 7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31657165-091B-4FEA-A713-0AFA9E5DD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056" y="1284795"/>
            <a:ext cx="9715731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Các tuyên bố mang tính mô tả về ý định mà hệ thống phải đáp ứng thông qua sự hợp tác của các đại lý của nó</a:t>
            </a:r>
          </a:p>
          <a:p>
            <a:pPr marL="742950" lvl="1" indent="-342900"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được xây dựng dưới dạng các hiện tượng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của </a:t>
            </a: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thế giới vấn đề </a:t>
            </a:r>
            <a:endParaRPr lang="en-US" altLang="en-US" b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342900">
              <a:lnSpc>
                <a:spcPct val="12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ở nhiều mức độ trừu tượng / chi tiết khác nhau</a:t>
            </a:r>
          </a:p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Có thể được thương lượng,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làm suy </a:t>
            </a: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yếu,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hoặc thay đổi </a:t>
            </a:r>
            <a:endParaRPr lang="vi-VN" altLang="en-US" b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Mục tiêu càng chi tiết, càng ít tác nhân cần thiết để đạt được mục tiêu</a:t>
            </a:r>
          </a:p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yêu cầu,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mong muốn</a:t>
            </a: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: mục tiêu tác nhân đơn lẻ</a:t>
            </a:r>
          </a:p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Mục tiêu hành vi (Đạt được / Duy trì), mục tiêu mềm</a:t>
            </a:r>
          </a:p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vi-VN" altLang="en-US" b="0">
                <a:solidFill>
                  <a:srgbClr val="000000"/>
                </a:solidFill>
                <a:latin typeface="Calibri" panose="020F0502020204030204" pitchFamily="34" charset="0"/>
              </a:rPr>
              <a:t>Chức năng, chất lượng, mục tiêu phát triển </a:t>
            </a:r>
            <a:endParaRPr lang="en-US" altLang="en-US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05FDA623-92CD-4875-A48E-905E9CA8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72322"/>
            <a:ext cx="7683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A8AAC82-3D1F-45F7-A0BD-7DE764E03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30175"/>
            <a:ext cx="88693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A goal model shows contribution links </a:t>
            </a:r>
            <a:b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 leaf goal assignments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36B45407-237C-4C5C-B8C1-168FB316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1316038"/>
            <a:ext cx="8956675" cy="5484812"/>
          </a:xfrm>
          <a:prstGeom prst="rect">
            <a:avLst/>
          </a:prstGeom>
          <a:noFill/>
          <a:ln w="12600" cap="sq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3">
            <a:extLst>
              <a:ext uri="{FF2B5EF4-FFF2-40B4-BE49-F238E27FC236}">
                <a16:creationId xmlns:a16="http://schemas.microsoft.com/office/drawing/2014/main" id="{D2C293C2-2010-47F5-AA5B-7DB688D0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2387304"/>
            <a:ext cx="2927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n-US" b="0" i="1">
                <a:solidFill>
                  <a:srgbClr val="FFFF00"/>
                </a:solidFill>
                <a:latin typeface="Comic Sans MS" panose="030F0702030302020204" pitchFamily="66" charset="0"/>
              </a:rPr>
              <a:t>AND-refinement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A90AECAE-13CD-46CC-97FA-7734E669C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1" y="3262572"/>
            <a:ext cx="21320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n-US" b="0" i="1">
                <a:solidFill>
                  <a:srgbClr val="FFFF00"/>
                </a:solidFill>
                <a:latin typeface="Comic Sans MS" panose="030F0702030302020204" pitchFamily="66" charset="0"/>
              </a:rPr>
              <a:t>OR-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n-US" b="0" i="1">
                <a:solidFill>
                  <a:srgbClr val="FFFF00"/>
                </a:solidFill>
                <a:latin typeface="Comic Sans MS" panose="030F0702030302020204" pitchFamily="66" charset="0"/>
              </a:rPr>
              <a:t> refinement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ACA28A7-5E97-4559-A6D8-20EB3D78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748" y="317500"/>
            <a:ext cx="761651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Nội dung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19A1D0D1-AF80-44BC-930D-91032AC4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7" y="1244600"/>
            <a:ext cx="8701088" cy="385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88B8"/>
                </a:solidFill>
                <a:latin typeface="Calibri" panose="020F0502020204030204" pitchFamily="34" charset="0"/>
              </a:rPr>
              <a:t>Goal features as model annotations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88B8"/>
                </a:solidFill>
                <a:latin typeface="Calibri" panose="020F0502020204030204" pitchFamily="34" charset="0"/>
              </a:rPr>
              <a:t>Goal refinement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88B8"/>
                </a:solidFill>
                <a:latin typeface="Calibri" panose="020F0502020204030204" pitchFamily="34" charset="0"/>
              </a:rPr>
              <a:t>Capturing conflicts among goals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Connecting the goal model with other system views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Capturing alternative options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Goal diagrams as AND/OR graphs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Documenting goal refinements &amp; assignments with annotations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Building goal models:  heuristic rules &amp; reusable patterns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7833A1EB-204D-4E05-B327-2D7EE808C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1" y="71439"/>
            <a:ext cx="900113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2D633425-A291-442E-BEDA-0B1C3FC44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71463"/>
            <a:ext cx="897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Goal features are specified in model annotations</a:t>
            </a:r>
          </a:p>
        </p:txBody>
      </p:sp>
      <p:grpSp>
        <p:nvGrpSpPr>
          <p:cNvPr id="8195" name="Group 2">
            <a:extLst>
              <a:ext uri="{FF2B5EF4-FFF2-40B4-BE49-F238E27FC236}">
                <a16:creationId xmlns:a16="http://schemas.microsoft.com/office/drawing/2014/main" id="{89A595F3-5048-4F59-9FA0-FE34FC690DBA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1847850"/>
            <a:ext cx="8972550" cy="4840288"/>
            <a:chOff x="105" y="1164"/>
            <a:chExt cx="5652" cy="3049"/>
          </a:xfrm>
        </p:grpSpPr>
        <p:sp>
          <p:nvSpPr>
            <p:cNvPr id="8205" name="AutoShape 3">
              <a:extLst>
                <a:ext uri="{FF2B5EF4-FFF2-40B4-BE49-F238E27FC236}">
                  <a16:creationId xmlns:a16="http://schemas.microsoft.com/office/drawing/2014/main" id="{AE238995-A9EF-4BEF-BE14-014FE1A33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54"/>
              <a:ext cx="5242" cy="2261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20" name="Rectangle 4">
              <a:extLst>
                <a:ext uri="{FF2B5EF4-FFF2-40B4-BE49-F238E27FC236}">
                  <a16:creationId xmlns:a16="http://schemas.microsoft.com/office/drawing/2014/main" id="{97D2EF53-CFF9-47E5-B70B-F6C8EA44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164"/>
              <a:ext cx="5652" cy="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 anchor="ctr" anchorCtr="1"/>
            <a:lstStyle>
              <a:lvl1pPr marL="342900" indent="-338138"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1pPr>
              <a:lvl2pPr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2pPr>
              <a:lvl3pPr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3pPr>
              <a:lvl4pPr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4pPr>
              <a:lvl5pPr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909638" algn="l"/>
                  <a:tab pos="1824038" algn="l"/>
                  <a:tab pos="2738438" algn="l"/>
                  <a:tab pos="3652838" algn="l"/>
                  <a:tab pos="4567238" algn="l"/>
                  <a:tab pos="5481638" algn="l"/>
                  <a:tab pos="6396038" algn="l"/>
                  <a:tab pos="7310438" algn="l"/>
                  <a:tab pos="8224838" algn="l"/>
                  <a:tab pos="9139238" algn="l"/>
                  <a:tab pos="10053638" algn="l"/>
                  <a:tab pos="10055225" algn="l"/>
                  <a:tab pos="10512425" algn="l"/>
                  <a:tab pos="10514013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SzPct val="70000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Comic Sans MS" pitchFamily="64" charset="0"/>
                </a:rPr>
                <a:t>	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Goal  </a:t>
              </a:r>
              <a:r>
                <a:rPr lang="en-US" altLang="en-US" sz="1800" b="0" i="1">
                  <a:solidFill>
                    <a:srgbClr val="C0504D"/>
                  </a:solidFill>
                  <a:latin typeface="Arial" charset="0"/>
                </a:rPr>
                <a:t>Maintain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 [</a:t>
              </a:r>
              <a:r>
                <a:rPr lang="en-US" altLang="en-US" sz="1800" b="0">
                  <a:solidFill>
                    <a:srgbClr val="808080"/>
                  </a:solidFill>
                  <a:latin typeface="Arial" charset="0"/>
                </a:rPr>
                <a:t>DoorsClosedWhileMoving</a:t>
              </a:r>
              <a:r>
                <a:rPr lang="en-US" altLang="en-US" sz="1800" b="0">
                  <a:solidFill>
                    <a:srgbClr val="1F497D"/>
                  </a:solidFill>
                  <a:latin typeface="Arial" charset="0"/>
                </a:rPr>
                <a:t>]</a:t>
              </a:r>
            </a:p>
            <a:p>
              <a:pPr>
                <a:lnSpc>
                  <a:spcPct val="150000"/>
                </a:lnSpc>
                <a:spcBef>
                  <a:spcPts val="625"/>
                </a:spcBef>
                <a:buSzPct val="70000"/>
                <a:defRPr/>
              </a:pPr>
              <a:r>
                <a:rPr lang="en-US" altLang="en-US" sz="1800" b="0">
                  <a:solidFill>
                    <a:srgbClr val="0000FF"/>
                  </a:solidFill>
                  <a:latin typeface="Arial" charset="0"/>
                </a:rPr>
                <a:t>	   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Def</a:t>
              </a:r>
              <a:r>
                <a:rPr lang="en-US" altLang="en-US" sz="1800" b="0">
                  <a:solidFill>
                    <a:srgbClr val="0000FF"/>
                  </a:solidFill>
                  <a:latin typeface="Arial" charset="0"/>
                </a:rPr>
                <a:t>  </a:t>
              </a:r>
              <a:r>
                <a:rPr lang="en-US" altLang="en-US" sz="1800" b="0" i="1">
                  <a:solidFill>
                    <a:srgbClr val="5F5F5F"/>
                  </a:solidFill>
                  <a:latin typeface="Arial" charset="0"/>
                </a:rPr>
                <a:t>All train doors shall be kept closed at any time</a:t>
              </a:r>
            </a:p>
            <a:p>
              <a:pPr>
                <a:lnSpc>
                  <a:spcPct val="60000"/>
                </a:lnSpc>
                <a:spcBef>
                  <a:spcPts val="625"/>
                </a:spcBef>
                <a:buSzPct val="70000"/>
                <a:defRPr/>
              </a:pPr>
              <a:r>
                <a:rPr lang="en-US" altLang="en-US" sz="1800" b="0" i="1">
                  <a:solidFill>
                    <a:srgbClr val="5F5F5F"/>
                  </a:solidFill>
                  <a:latin typeface="Arial" charset="0"/>
                </a:rPr>
                <a:t>		     when the train is moving</a:t>
              </a:r>
            </a:p>
            <a:p>
              <a:pPr>
                <a:lnSpc>
                  <a:spcPct val="130000"/>
                </a:lnSpc>
                <a:spcBef>
                  <a:spcPts val="625"/>
                </a:spcBef>
                <a:buSzPct val="70000"/>
                <a:defRPr/>
              </a:pPr>
              <a:r>
                <a:rPr lang="en-US" altLang="en-US" sz="1800" b="0">
                  <a:solidFill>
                    <a:srgbClr val="0000FF"/>
                  </a:solidFill>
                  <a:latin typeface="Arial" charset="0"/>
                </a:rPr>
                <a:t>	 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[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 FormalSpec</a:t>
              </a:r>
              <a:r>
                <a:rPr lang="en-US" altLang="en-US" sz="1800" b="0">
                  <a:solidFill>
                    <a:srgbClr val="1F497D"/>
                  </a:solidFill>
                  <a:latin typeface="Arial" charset="0"/>
                </a:rPr>
                <a:t>  </a:t>
              </a:r>
              <a:r>
                <a:rPr lang="fr-FR" altLang="en-US" sz="1800" b="0">
                  <a:solidFill>
                    <a:srgbClr val="5F5F5F"/>
                  </a:solidFill>
                </a:rPr>
                <a:t></a:t>
              </a:r>
              <a:r>
                <a:rPr lang="fr-FR" altLang="en-US" sz="1800" b="0">
                  <a:solidFill>
                    <a:srgbClr val="663300"/>
                  </a:solidFill>
                </a:rPr>
                <a:t></a:t>
              </a:r>
              <a:r>
                <a:rPr lang="fr-FR" altLang="en-US" sz="1800" b="0">
                  <a:solidFill>
                    <a:srgbClr val="5F5F5F"/>
                  </a:solidFill>
                  <a:latin typeface="Arial" charset="0"/>
                </a:rPr>
                <a:t>in temporal logic for analysis, </a:t>
              </a:r>
              <a:r>
                <a:rPr lang="fr-FR" altLang="en-US" sz="1800" b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not</a:t>
              </a:r>
              <a:r>
                <a:rPr lang="fr-FR" altLang="en-US" sz="1800" b="0">
                  <a:solidFill>
                    <a:srgbClr val="5F5F5F"/>
                  </a:solidFill>
                  <a:latin typeface="Arial" charset="0"/>
                </a:rPr>
                <a:t> in this chapter</a:t>
              </a:r>
              <a:r>
                <a:rPr lang="fr-FR" altLang="en-US" sz="1800" b="0">
                  <a:solidFill>
                    <a:srgbClr val="663300"/>
                  </a:solidFill>
                  <a:latin typeface="Arial" charset="0"/>
                </a:rPr>
                <a:t> </a:t>
              </a:r>
              <a:r>
                <a:rPr lang="fr-FR" altLang="en-US" sz="1800" b="0">
                  <a:solidFill>
                    <a:srgbClr val="5F5F5F"/>
                  </a:solidFill>
                </a:rPr>
                <a:t>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]</a:t>
              </a:r>
              <a:r>
                <a:rPr lang="fr-FR" altLang="en-US" sz="1800" b="0">
                  <a:solidFill>
                    <a:srgbClr val="663300"/>
                  </a:solidFill>
                  <a:latin typeface="Arial" charset="0"/>
                </a:rPr>
                <a:t> </a:t>
              </a:r>
            </a:p>
            <a:p>
              <a:pPr>
                <a:lnSpc>
                  <a:spcPct val="125000"/>
                </a:lnSpc>
                <a:spcBef>
                  <a:spcPts val="1000"/>
                </a:spcBef>
                <a:buSzPct val="70000"/>
                <a:defRPr/>
              </a:pPr>
              <a:r>
                <a:rPr lang="en-US" altLang="en-US" sz="1800" b="0">
                  <a:solidFill>
                    <a:srgbClr val="1F497D"/>
                  </a:solidFill>
                  <a:latin typeface="Comic Sans MS" pitchFamily="64" charset="0"/>
                </a:rPr>
                <a:t>     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[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 Category</a:t>
              </a:r>
              <a:r>
                <a:rPr lang="en-US" altLang="en-US" sz="1800" b="0">
                  <a:solidFill>
                    <a:srgbClr val="1F497D"/>
                  </a:solidFill>
                  <a:latin typeface="Arial" charset="0"/>
                </a:rPr>
                <a:t> </a:t>
              </a:r>
              <a:r>
                <a:rPr lang="en-US" altLang="en-US" sz="1800" b="0">
                  <a:solidFill>
                    <a:srgbClr val="5F5F5F"/>
                  </a:solidFill>
                  <a:latin typeface="Arial" charset="0"/>
                </a:rPr>
                <a:t>Safety</a:t>
              </a:r>
              <a:r>
                <a:rPr lang="en-US" altLang="en-US" sz="1800" b="0">
                  <a:solidFill>
                    <a:srgbClr val="663300"/>
                  </a:solidFill>
                  <a:latin typeface="Arial" charset="0"/>
                </a:rPr>
                <a:t>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]</a:t>
              </a:r>
              <a:r>
                <a:rPr lang="en-US" altLang="en-US" sz="1800" b="0">
                  <a:solidFill>
                    <a:srgbClr val="0000FF"/>
                  </a:solidFill>
                  <a:latin typeface="Arial" charset="0"/>
                </a:rPr>
                <a:t> </a:t>
              </a:r>
            </a:p>
            <a:p>
              <a:pPr>
                <a:lnSpc>
                  <a:spcPct val="125000"/>
                </a:lnSpc>
                <a:spcBef>
                  <a:spcPts val="1000"/>
                </a:spcBef>
                <a:buSzPct val="70000"/>
                <a:defRPr/>
              </a:pPr>
              <a:r>
                <a:rPr lang="en-US" altLang="en-US" sz="1800" b="0">
                  <a:solidFill>
                    <a:srgbClr val="1F497D"/>
                  </a:solidFill>
                  <a:latin typeface="Comic Sans MS" pitchFamily="64" charset="0"/>
                </a:rPr>
                <a:t>	 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[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 Priority</a:t>
              </a:r>
              <a:r>
                <a:rPr lang="en-US" altLang="en-US" sz="1800" b="0">
                  <a:solidFill>
                    <a:srgbClr val="1F497D"/>
                  </a:solidFill>
                  <a:latin typeface="Arial" charset="0"/>
                </a:rPr>
                <a:t> </a:t>
              </a:r>
              <a:r>
                <a:rPr lang="en-US" altLang="en-US" sz="1800" b="0">
                  <a:solidFill>
                    <a:srgbClr val="5F5F5F"/>
                  </a:solidFill>
                  <a:latin typeface="Arial" charset="0"/>
                </a:rPr>
                <a:t>Highest</a:t>
              </a:r>
              <a:r>
                <a:rPr lang="en-US" altLang="en-US" sz="1800" b="0">
                  <a:solidFill>
                    <a:srgbClr val="663300"/>
                  </a:solidFill>
                  <a:latin typeface="Arial" charset="0"/>
                </a:rPr>
                <a:t>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]</a:t>
              </a:r>
            </a:p>
            <a:p>
              <a:pPr>
                <a:lnSpc>
                  <a:spcPct val="125000"/>
                </a:lnSpc>
                <a:spcBef>
                  <a:spcPts val="1000"/>
                </a:spcBef>
                <a:buSzPct val="70000"/>
                <a:defRPr/>
              </a:pPr>
              <a:r>
                <a:rPr lang="en-US" altLang="en-US" sz="1800" b="0">
                  <a:solidFill>
                    <a:srgbClr val="1F497D"/>
                  </a:solidFill>
                  <a:latin typeface="Comic Sans MS" pitchFamily="64" charset="0"/>
                </a:rPr>
                <a:t>	 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[</a:t>
              </a:r>
              <a:r>
                <a:rPr lang="en-US" altLang="en-US" sz="1800" b="0">
                  <a:solidFill>
                    <a:srgbClr val="C0504D"/>
                  </a:solidFill>
                  <a:latin typeface="Arial" charset="0"/>
                </a:rPr>
                <a:t> Source</a:t>
              </a:r>
              <a:r>
                <a:rPr lang="en-US" altLang="en-US" sz="1800" b="0">
                  <a:solidFill>
                    <a:srgbClr val="1F497D"/>
                  </a:solidFill>
                  <a:latin typeface="Arial" charset="0"/>
                </a:rPr>
                <a:t>  </a:t>
              </a:r>
              <a:r>
                <a:rPr lang="en-US" altLang="en-US" sz="1800" b="0">
                  <a:solidFill>
                    <a:srgbClr val="5F5F5F"/>
                  </a:solidFill>
                  <a:latin typeface="Arial" charset="0"/>
                </a:rPr>
                <a:t>From interview with railway engineer X ...</a:t>
              </a:r>
              <a:r>
                <a:rPr lang="en-US" altLang="en-US" sz="1800" b="0">
                  <a:solidFill>
                    <a:srgbClr val="663300"/>
                  </a:solidFill>
                  <a:latin typeface="Arial" charset="0"/>
                </a:rPr>
                <a:t> </a:t>
              </a:r>
              <a:r>
                <a:rPr lang="en-US" altLang="en-US" sz="1800" b="0">
                  <a:solidFill>
                    <a:srgbClr val="C0504D"/>
                  </a:solidFill>
                  <a:latin typeface="Comic Sans MS" pitchFamily="64" charset="0"/>
                </a:rPr>
                <a:t>]</a:t>
              </a:r>
            </a:p>
          </p:txBody>
        </p:sp>
      </p:grpSp>
      <p:sp>
        <p:nvSpPr>
          <p:cNvPr id="8196" name="AutoShape 5">
            <a:extLst>
              <a:ext uri="{FF2B5EF4-FFF2-40B4-BE49-F238E27FC236}">
                <a16:creationId xmlns:a16="http://schemas.microsoft.com/office/drawing/2014/main" id="{F22AA63A-8FD3-44A7-A589-2566EBB8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1444625"/>
            <a:ext cx="3708400" cy="590550"/>
          </a:xfrm>
          <a:prstGeom prst="parallelogram">
            <a:avLst>
              <a:gd name="adj" fmla="val 34131"/>
            </a:avLst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2A69901E-4E6C-4764-9F73-AC37A444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6" y="1544312"/>
            <a:ext cx="313609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Arial" panose="020B0604020202020204" pitchFamily="34" charset="0"/>
              </a:rPr>
              <a:t>DoorsClosedWhileMoving</a:t>
            </a:r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58B58AF5-56F8-4D32-BEA3-22C4951E4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2062163"/>
            <a:ext cx="433388" cy="404812"/>
          </a:xfrm>
          <a:prstGeom prst="line">
            <a:avLst/>
          </a:prstGeom>
          <a:noFill/>
          <a:ln w="28440" cap="sq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9" name="Picture 8">
            <a:extLst>
              <a:ext uri="{FF2B5EF4-FFF2-40B4-BE49-F238E27FC236}">
                <a16:creationId xmlns:a16="http://schemas.microsoft.com/office/drawing/2014/main" id="{E6FEA8F6-7DDA-4653-B66F-D378706C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88" y="5556250"/>
            <a:ext cx="9271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Text Box 9">
            <a:extLst>
              <a:ext uri="{FF2B5EF4-FFF2-40B4-BE49-F238E27FC236}">
                <a16:creationId xmlns:a16="http://schemas.microsoft.com/office/drawing/2014/main" id="{770F2955-7261-4369-961A-701C1323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307" y="3496453"/>
            <a:ext cx="207650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0" i="1">
                <a:solidFill>
                  <a:srgbClr val="1F497D"/>
                </a:solidFill>
                <a:latin typeface="Comic Sans MS" panose="030F0702030302020204" pitchFamily="66" charset="0"/>
              </a:rPr>
              <a:t>precise definition</a:t>
            </a:r>
          </a:p>
        </p:txBody>
      </p:sp>
      <p:sp>
        <p:nvSpPr>
          <p:cNvPr id="8201" name="Text Box 10">
            <a:extLst>
              <a:ext uri="{FF2B5EF4-FFF2-40B4-BE49-F238E27FC236}">
                <a16:creationId xmlns:a16="http://schemas.microsoft.com/office/drawing/2014/main" id="{458B4CB4-0E88-4026-B3B6-741AD999F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1416050"/>
            <a:ext cx="8112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0" i="1">
                <a:solidFill>
                  <a:srgbClr val="1F497D"/>
                </a:solidFill>
                <a:latin typeface="Comic Sans MS" panose="030F0702030302020204" pitchFamily="66" charset="0"/>
              </a:rPr>
              <a:t>goal</a:t>
            </a:r>
          </a:p>
        </p:txBody>
      </p:sp>
      <p:sp>
        <p:nvSpPr>
          <p:cNvPr id="8202" name="Text Box 11">
            <a:extLst>
              <a:ext uri="{FF2B5EF4-FFF2-40B4-BE49-F238E27FC236}">
                <a16:creationId xmlns:a16="http://schemas.microsoft.com/office/drawing/2014/main" id="{EABC1AFE-7819-4D2B-933C-76CEA5C4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5933750"/>
            <a:ext cx="122691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0" i="1">
                <a:solidFill>
                  <a:srgbClr val="1F497D"/>
                </a:solidFill>
                <a:latin typeface="Comic Sans MS" panose="030F0702030302020204" pitchFamily="66" charset="0"/>
              </a:rPr>
              <a:t>features</a:t>
            </a:r>
          </a:p>
        </p:txBody>
      </p:sp>
      <p:sp>
        <p:nvSpPr>
          <p:cNvPr id="8203" name="Oval 12">
            <a:extLst>
              <a:ext uri="{FF2B5EF4-FFF2-40B4-BE49-F238E27FC236}">
                <a16:creationId xmlns:a16="http://schemas.microsoft.com/office/drawing/2014/main" id="{2331B7C8-5B93-4B61-9A01-27D6F8CC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87676"/>
            <a:ext cx="1227138" cy="3032125"/>
          </a:xfrm>
          <a:prstGeom prst="ellipse">
            <a:avLst/>
          </a:prstGeom>
          <a:noFill/>
          <a:ln w="28440" cap="sq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4" name="Text Box 13">
            <a:extLst>
              <a:ext uri="{FF2B5EF4-FFF2-40B4-BE49-F238E27FC236}">
                <a16:creationId xmlns:a16="http://schemas.microsoft.com/office/drawing/2014/main" id="{FE1FD04B-B6C5-4023-9D50-435EB86C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1" y="2111358"/>
            <a:ext cx="130546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0" i="1">
                <a:solidFill>
                  <a:srgbClr val="1F497D"/>
                </a:solidFill>
                <a:latin typeface="Comic Sans MS" panose="030F0702030302020204" pitchFamily="66" charset="0"/>
              </a:rPr>
              <a:t>annotation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F3708708-D2FE-43D8-9B77-AA5AF06E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2863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Oval 2">
            <a:extLst>
              <a:ext uri="{FF2B5EF4-FFF2-40B4-BE49-F238E27FC236}">
                <a16:creationId xmlns:a16="http://schemas.microsoft.com/office/drawing/2014/main" id="{C20205D9-3535-4DD1-B589-9127E493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990726"/>
            <a:ext cx="3097212" cy="2424113"/>
          </a:xfrm>
          <a:prstGeom prst="ellipse">
            <a:avLst/>
          </a:prstGeom>
          <a:noFill/>
          <a:ln w="57240" cap="sq">
            <a:solidFill>
              <a:srgbClr val="0000FF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0" name="Oval 3">
            <a:extLst>
              <a:ext uri="{FF2B5EF4-FFF2-40B4-BE49-F238E27FC236}">
                <a16:creationId xmlns:a16="http://schemas.microsoft.com/office/drawing/2014/main" id="{2645CA14-5994-4182-85F0-32AF15DF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495800"/>
            <a:ext cx="3097213" cy="1949450"/>
          </a:xfrm>
          <a:prstGeom prst="ellipse">
            <a:avLst/>
          </a:prstGeom>
          <a:noFill/>
          <a:ln w="57240" cap="sq">
            <a:solidFill>
              <a:srgbClr val="0000FF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328FFFD7-D8BA-447D-B286-C05F7B9DC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0251" y="3978275"/>
            <a:ext cx="3376613" cy="1106488"/>
          </a:xfrm>
          <a:prstGeom prst="line">
            <a:avLst/>
          </a:prstGeom>
          <a:noFill/>
          <a:ln w="38160" cap="sq">
            <a:solidFill>
              <a:srgbClr val="0000FF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FE5-F905-45C8-BAC5-E322E18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ký pháp trong Goals-Oriented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0093-8CF5-44C4-8C3B-755C5E44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7E7DD-F6FC-4F2A-88A1-CD819EFB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37" y="2736480"/>
            <a:ext cx="34766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3E304-E404-4AB3-AB7C-2A797405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66" y="1667817"/>
            <a:ext cx="2641344" cy="820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081B7-7ED5-4125-A62C-42BB4696A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837" y="5010339"/>
            <a:ext cx="210502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E04D58-24FD-4DC4-8A90-220D9E2EA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931" y="1667817"/>
            <a:ext cx="2551409" cy="820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E5BF0-6B6A-43C0-93B8-19B34417E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650" y="1718826"/>
            <a:ext cx="2380154" cy="701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33EB5A-584D-40BA-885E-7B78F578B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904" y="2689079"/>
            <a:ext cx="2247900" cy="1047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3B59F4-3B28-4E2C-B339-7EDD6DDE1F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558" y="2689079"/>
            <a:ext cx="1396982" cy="15152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E37E01-A41B-443D-A9ED-D5F9D5C9F8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9463" y="4930148"/>
            <a:ext cx="2551410" cy="813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B0DCC5-5484-4ACD-80A7-0C50532551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8599" y="4118975"/>
            <a:ext cx="1538286" cy="9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9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D7F51752-AE8E-4F3F-99E9-0A8A884F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706" y="93722"/>
            <a:ext cx="58309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39041AB4-E4C5-4F31-8449-AC03C32A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958850"/>
            <a:ext cx="88519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 </a:t>
            </a:r>
            <a:r>
              <a:rPr lang="fr-FR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AND-refinement 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of goal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into subgoals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states that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can be satisfied by satisfying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</a:p>
          <a:p>
            <a:pPr marL="342900">
              <a:spcBef>
                <a:spcPts val="500"/>
              </a:spcBef>
              <a:defRPr/>
            </a:pPr>
            <a:r>
              <a:rPr lang="en-US" altLang="en-US" sz="1800" b="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      </a:t>
            </a:r>
            <a:r>
              <a:rPr lang="en-US" altLang="en-US" sz="1600" b="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The set {</a:t>
            </a:r>
            <a:r>
              <a:rPr lang="fr-FR" altLang="en-US" sz="1800" b="0" i="1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1800" b="0" i="1" baseline="-2500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1800" b="0" i="1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1800" b="0" i="1" baseline="-2500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en-US" altLang="en-US" sz="1800" b="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} is called </a:t>
            </a:r>
            <a:r>
              <a:rPr lang="en-US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refinement</a:t>
            </a:r>
            <a:r>
              <a:rPr lang="en-US" altLang="en-US" sz="1800" b="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of </a:t>
            </a:r>
            <a:r>
              <a:rPr lang="fr-FR" altLang="en-US" sz="1800" b="0" i="1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</a:p>
          <a:p>
            <a:pPr lvl="1">
              <a:lnSpc>
                <a:spcPct val="130000"/>
              </a:lnSpc>
              <a:spcBef>
                <a:spcPts val="500"/>
              </a:spcBef>
              <a:defRPr/>
            </a:pPr>
            <a:r>
              <a:rPr lang="fr-FR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	 Subgoal </a:t>
            </a:r>
            <a:r>
              <a:rPr lang="fr-FR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1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</a:t>
            </a:r>
            <a:r>
              <a:rPr lang="fr-FR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is said to </a:t>
            </a:r>
            <a:r>
              <a:rPr lang="fr-FR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contribute positively</a:t>
            </a:r>
            <a:r>
              <a:rPr lang="fr-FR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to </a:t>
            </a:r>
            <a:r>
              <a:rPr lang="fr-FR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D63B7773-A458-4C15-A3AB-E4C50648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9" y="80963"/>
            <a:ext cx="72548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45" name="Group 4">
            <a:extLst>
              <a:ext uri="{FF2B5EF4-FFF2-40B4-BE49-F238E27FC236}">
                <a16:creationId xmlns:a16="http://schemas.microsoft.com/office/drawing/2014/main" id="{1AF79315-EBDA-4825-AE72-A9DADAA0AD6D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3308351"/>
            <a:ext cx="6997700" cy="2112963"/>
            <a:chOff x="472" y="2084"/>
            <a:chExt cx="4408" cy="1331"/>
          </a:xfrm>
        </p:grpSpPr>
        <p:sp>
          <p:nvSpPr>
            <p:cNvPr id="10250" name="Line 5">
              <a:extLst>
                <a:ext uri="{FF2B5EF4-FFF2-40B4-BE49-F238E27FC236}">
                  <a16:creationId xmlns:a16="http://schemas.microsoft.com/office/drawing/2014/main" id="{D32C0A16-08AD-4773-B034-E6A61E091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7" y="2696"/>
              <a:ext cx="435" cy="276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6">
              <a:extLst>
                <a:ext uri="{FF2B5EF4-FFF2-40B4-BE49-F238E27FC236}">
                  <a16:creationId xmlns:a16="http://schemas.microsoft.com/office/drawing/2014/main" id="{27B6E8DD-DA56-4AE4-B2F0-43A856A58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2697"/>
              <a:ext cx="551" cy="276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52" name="Group 7">
              <a:extLst>
                <a:ext uri="{FF2B5EF4-FFF2-40B4-BE49-F238E27FC236}">
                  <a16:creationId xmlns:a16="http://schemas.microsoft.com/office/drawing/2014/main" id="{93FF34AB-A486-4330-B3E7-F572AD002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2084"/>
              <a:ext cx="2563" cy="307"/>
              <a:chOff x="1429" y="2084"/>
              <a:chExt cx="2563" cy="307"/>
            </a:xfrm>
          </p:grpSpPr>
          <p:sp>
            <p:nvSpPr>
              <p:cNvPr id="10259" name="AutoShape 8">
                <a:extLst>
                  <a:ext uri="{FF2B5EF4-FFF2-40B4-BE49-F238E27FC236}">
                    <a16:creationId xmlns:a16="http://schemas.microsoft.com/office/drawing/2014/main" id="{564D87F4-3E95-4BC0-9460-3C08FF6BA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084"/>
                <a:ext cx="2563" cy="307"/>
              </a:xfrm>
              <a:prstGeom prst="parallelogram">
                <a:avLst>
                  <a:gd name="adj" fmla="val 38419"/>
                </a:avLst>
              </a:prstGeom>
              <a:solidFill>
                <a:srgbClr val="CECFF2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260" name="Text Box 9">
                <a:extLst>
                  <a:ext uri="{FF2B5EF4-FFF2-40B4-BE49-F238E27FC236}">
                    <a16:creationId xmlns:a16="http://schemas.microsoft.com/office/drawing/2014/main" id="{E715DE5C-34E6-4002-9719-2B847579E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111"/>
                <a:ext cx="246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Achieve [BookRequestSatisfied]</a:t>
                </a:r>
              </a:p>
            </p:txBody>
          </p:sp>
        </p:grpSp>
        <p:sp>
          <p:nvSpPr>
            <p:cNvPr id="10253" name="AutoShape 10">
              <a:extLst>
                <a:ext uri="{FF2B5EF4-FFF2-40B4-BE49-F238E27FC236}">
                  <a16:creationId xmlns:a16="http://schemas.microsoft.com/office/drawing/2014/main" id="{551ED65B-FE0F-4659-BB85-2630AD6D4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2966"/>
              <a:ext cx="2013" cy="449"/>
            </a:xfrm>
            <a:prstGeom prst="parallelogram">
              <a:avLst>
                <a:gd name="adj" fmla="val 26464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4" name="Text Box 11">
              <a:extLst>
                <a:ext uri="{FF2B5EF4-FFF2-40B4-BE49-F238E27FC236}">
                  <a16:creationId xmlns:a16="http://schemas.microsoft.com/office/drawing/2014/main" id="{90DE0A0B-D293-4C72-A714-FF88841AF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3004"/>
              <a:ext cx="1875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 [ CopyBorrowed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                If Available]</a:t>
              </a:r>
            </a:p>
          </p:txBody>
        </p:sp>
        <p:sp>
          <p:nvSpPr>
            <p:cNvPr id="10255" name="Line 12">
              <a:extLst>
                <a:ext uri="{FF2B5EF4-FFF2-40B4-BE49-F238E27FC236}">
                  <a16:creationId xmlns:a16="http://schemas.microsoft.com/office/drawing/2014/main" id="{6D7BEFD2-4A75-492A-AC76-86F1C43C3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" y="2408"/>
              <a:ext cx="12" cy="214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Oval 13">
              <a:extLst>
                <a:ext uri="{FF2B5EF4-FFF2-40B4-BE49-F238E27FC236}">
                  <a16:creationId xmlns:a16="http://schemas.microsoft.com/office/drawing/2014/main" id="{DC9BECAF-96E7-4DB2-9FAD-DC0B8F43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2616"/>
              <a:ext cx="101" cy="93"/>
            </a:xfrm>
            <a:prstGeom prst="ellipse">
              <a:avLst/>
            </a:prstGeom>
            <a:noFill/>
            <a:ln w="2844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7" name="AutoShape 14">
              <a:extLst>
                <a:ext uri="{FF2B5EF4-FFF2-40B4-BE49-F238E27FC236}">
                  <a16:creationId xmlns:a16="http://schemas.microsoft.com/office/drawing/2014/main" id="{1CB3AB0F-C4A5-4EA1-AB47-ACB8E55F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2984"/>
              <a:ext cx="1996" cy="431"/>
            </a:xfrm>
            <a:prstGeom prst="parallelogram">
              <a:avLst>
                <a:gd name="adj" fmla="val 2294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58" name="Text Box 15">
              <a:extLst>
                <a:ext uri="{FF2B5EF4-FFF2-40B4-BE49-F238E27FC236}">
                  <a16:creationId xmlns:a16="http://schemas.microsoft.com/office/drawing/2014/main" id="{8025603A-CCC8-4781-B9A7-EAA0ECF29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3013"/>
              <a:ext cx="182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 [CopyDueSoon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If Not Available]</a:t>
              </a:r>
            </a:p>
          </p:txBody>
        </p:sp>
      </p:grpSp>
      <p:sp>
        <p:nvSpPr>
          <p:cNvPr id="10246" name="Text Box 16">
            <a:extLst>
              <a:ext uri="{FF2B5EF4-FFF2-40B4-BE49-F238E27FC236}">
                <a16:creationId xmlns:a16="http://schemas.microsoft.com/office/drawing/2014/main" id="{1145B6BB-E5F8-47E3-A345-1574C97D7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1" y="5649914"/>
            <a:ext cx="6126163" cy="828675"/>
          </a:xfrm>
          <a:prstGeom prst="rect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8000" rIns="1800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100"/>
              </a:spcBef>
            </a:pPr>
            <a:r>
              <a:rPr lang="en-US" altLang="en-US" sz="1600" b="0">
                <a:solidFill>
                  <a:srgbClr val="C0504D"/>
                </a:solidFill>
                <a:latin typeface="Arial" panose="020B0604020202020204" pitchFamily="34" charset="0"/>
              </a:rPr>
              <a:t>Def  </a:t>
            </a:r>
            <a:r>
              <a:rPr lang="en-US" altLang="en-US" sz="1600" b="0" i="1">
                <a:solidFill>
                  <a:srgbClr val="C0504D"/>
                </a:solidFill>
                <a:latin typeface="Arial" panose="020B0604020202020204" pitchFamily="34" charset="0"/>
              </a:rPr>
              <a:t>In case a requested book has no copy available for check out,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0" i="1">
                <a:solidFill>
                  <a:srgbClr val="C0504D"/>
                </a:solidFill>
                <a:latin typeface="Arial" panose="020B0604020202020204" pitchFamily="34" charset="0"/>
              </a:rPr>
              <a:t>       a copy of that book shall be made available within 2 weeks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b="0" i="1">
                <a:solidFill>
                  <a:srgbClr val="C0504D"/>
                </a:solidFill>
                <a:latin typeface="Arial" panose="020B0604020202020204" pitchFamily="34" charset="0"/>
              </a:rPr>
              <a:t>       for check out by the requesting patron.</a:t>
            </a:r>
          </a:p>
        </p:txBody>
      </p:sp>
      <p:sp>
        <p:nvSpPr>
          <p:cNvPr id="10247" name="Line 17">
            <a:extLst>
              <a:ext uri="{FF2B5EF4-FFF2-40B4-BE49-F238E27FC236}">
                <a16:creationId xmlns:a16="http://schemas.microsoft.com/office/drawing/2014/main" id="{896164F8-8C29-45D4-963D-61439BB3E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1" y="5440363"/>
            <a:ext cx="66675" cy="188912"/>
          </a:xfrm>
          <a:prstGeom prst="line">
            <a:avLst/>
          </a:prstGeom>
          <a:noFill/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8">
            <a:extLst>
              <a:ext uri="{FF2B5EF4-FFF2-40B4-BE49-F238E27FC236}">
                <a16:creationId xmlns:a16="http://schemas.microsoft.com/office/drawing/2014/main" id="{60B07412-2412-4308-A1C0-338D6B14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6" y="3189288"/>
            <a:ext cx="8112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0" i="1">
                <a:solidFill>
                  <a:srgbClr val="1F497D"/>
                </a:solidFill>
                <a:latin typeface="Comic Sans MS" panose="030F0702030302020204" pitchFamily="66" charset="0"/>
              </a:rPr>
              <a:t>goal</a:t>
            </a:r>
          </a:p>
        </p:txBody>
      </p:sp>
      <p:sp>
        <p:nvSpPr>
          <p:cNvPr id="10249" name="Text Box 19">
            <a:extLst>
              <a:ext uri="{FF2B5EF4-FFF2-40B4-BE49-F238E27FC236}">
                <a16:creationId xmlns:a16="http://schemas.microsoft.com/office/drawing/2014/main" id="{C9FE1C26-1CA3-486C-8B7C-81664156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4017963"/>
            <a:ext cx="28178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0" i="1">
                <a:solidFill>
                  <a:srgbClr val="1F497D"/>
                </a:solidFill>
                <a:latin typeface="Comic Sans MS" panose="030F0702030302020204" pitchFamily="66" charset="0"/>
              </a:rPr>
              <a:t>AND-refinement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>
            <a:extLst>
              <a:ext uri="{FF2B5EF4-FFF2-40B4-BE49-F238E27FC236}">
                <a16:creationId xmlns:a16="http://schemas.microsoft.com/office/drawing/2014/main" id="{2FCC844A-61E6-49B1-9D12-B0A258143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8901" y="5372100"/>
            <a:ext cx="3262313" cy="4127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AB4ED6D5-668B-4B6F-918E-964DE796D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1" y="109538"/>
            <a:ext cx="7961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AND-refinements should be complete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7618984-E619-4304-8EEB-93EBBEC32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830263"/>
            <a:ext cx="8851900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38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32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{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} is a </a:t>
            </a:r>
            <a:r>
              <a:rPr lang="en-US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complete AND-refinement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of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  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iff satisfying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is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sufficient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for satisfying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in view of known domain properties</a:t>
            </a:r>
          </a:p>
          <a:p>
            <a:pPr lvl="2" algn="l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		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{</a:t>
            </a:r>
            <a:r>
              <a:rPr lang="fr-FR" altLang="en-US" sz="20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0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0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0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20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Dom} </a:t>
            </a:r>
            <a:r>
              <a:rPr lang="en-US" altLang="en-US" sz="2000" b="0">
                <a:solidFill>
                  <a:srgbClr val="000000"/>
                </a:solidFill>
              </a:rPr>
              <a:t></a:t>
            </a:r>
            <a:r>
              <a:rPr lang="en-US" altLang="en-US" sz="2000" b="0">
                <a:solidFill>
                  <a:srgbClr val="000000"/>
                </a:solidFill>
                <a:latin typeface="MS Shell Dlg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20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F8792FB0-2F14-4982-B498-C19AF6A9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82550"/>
            <a:ext cx="72548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Line 5">
            <a:extLst>
              <a:ext uri="{FF2B5EF4-FFF2-40B4-BE49-F238E27FC236}">
                <a16:creationId xmlns:a16="http://schemas.microsoft.com/office/drawing/2014/main" id="{228079F7-14F0-47C2-B296-AF444E15CF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7751" y="3949701"/>
            <a:ext cx="695325" cy="442913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4E7CDFAB-5792-4705-9153-B6A469C64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3951288"/>
            <a:ext cx="879475" cy="44291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2" name="Group 7">
            <a:extLst>
              <a:ext uri="{FF2B5EF4-FFF2-40B4-BE49-F238E27FC236}">
                <a16:creationId xmlns:a16="http://schemas.microsoft.com/office/drawing/2014/main" id="{BB3B685A-BE84-4DD4-915E-95F72D165808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2978151"/>
            <a:ext cx="4068763" cy="487363"/>
            <a:chOff x="1392" y="1876"/>
            <a:chExt cx="2563" cy="307"/>
          </a:xfrm>
        </p:grpSpPr>
        <p:sp>
          <p:nvSpPr>
            <p:cNvPr id="11293" name="AutoShape 8">
              <a:extLst>
                <a:ext uri="{FF2B5EF4-FFF2-40B4-BE49-F238E27FC236}">
                  <a16:creationId xmlns:a16="http://schemas.microsoft.com/office/drawing/2014/main" id="{8268B15C-951B-47F1-B9CE-BADE68F17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6"/>
              <a:ext cx="2563" cy="307"/>
            </a:xfrm>
            <a:prstGeom prst="parallelogram">
              <a:avLst>
                <a:gd name="adj" fmla="val 38419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94" name="Text Box 9">
              <a:extLst>
                <a:ext uri="{FF2B5EF4-FFF2-40B4-BE49-F238E27FC236}">
                  <a16:creationId xmlns:a16="http://schemas.microsoft.com/office/drawing/2014/main" id="{7A28F981-ECFD-4E3F-B4EE-DCE7B80E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1" y="1903"/>
              <a:ext cx="246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 [BookRequestSatisfied]</a:t>
              </a:r>
            </a:p>
          </p:txBody>
        </p:sp>
      </p:grpSp>
      <p:sp>
        <p:nvSpPr>
          <p:cNvPr id="11273" name="AutoShape 10">
            <a:extLst>
              <a:ext uri="{FF2B5EF4-FFF2-40B4-BE49-F238E27FC236}">
                <a16:creationId xmlns:a16="http://schemas.microsoft.com/office/drawing/2014/main" id="{0C7E0008-13EC-4B9F-B6BA-5A9C8E91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278313"/>
            <a:ext cx="3200400" cy="717550"/>
          </a:xfrm>
          <a:prstGeom prst="parallelogram">
            <a:avLst>
              <a:gd name="adj" fmla="val 2632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4" name="Text Box 11">
            <a:extLst>
              <a:ext uri="{FF2B5EF4-FFF2-40B4-BE49-F238E27FC236}">
                <a16:creationId xmlns:a16="http://schemas.microsoft.com/office/drawing/2014/main" id="{B934BA49-E428-49B1-A085-AF664ECF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9" y="4338639"/>
            <a:ext cx="29813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Achieve [ CopyBorrowed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               If Available]</a:t>
            </a:r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7905F7CF-DD66-483F-9F3D-137701A6D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6" y="3492500"/>
            <a:ext cx="23813" cy="3444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Oval 13">
            <a:extLst>
              <a:ext uri="{FF2B5EF4-FFF2-40B4-BE49-F238E27FC236}">
                <a16:creationId xmlns:a16="http://schemas.microsoft.com/office/drawing/2014/main" id="{56ACFD6C-23D6-427F-8F65-6944E7B2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822700"/>
            <a:ext cx="165100" cy="152400"/>
          </a:xfrm>
          <a:prstGeom prst="ellipse">
            <a:avLst/>
          </a:prstGeom>
          <a:solidFill>
            <a:schemeClr val="tx1"/>
          </a:solidFill>
          <a:ln w="2844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7" name="AutoShape 14">
            <a:extLst>
              <a:ext uri="{FF2B5EF4-FFF2-40B4-BE49-F238E27FC236}">
                <a16:creationId xmlns:a16="http://schemas.microsoft.com/office/drawing/2014/main" id="{2F606CD3-6AD1-4A7B-8A8A-15253C9C1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4306889"/>
            <a:ext cx="3173412" cy="688975"/>
          </a:xfrm>
          <a:prstGeom prst="parallelogram">
            <a:avLst>
              <a:gd name="adj" fmla="val 2281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78" name="Text Box 15">
            <a:extLst>
              <a:ext uri="{FF2B5EF4-FFF2-40B4-BE49-F238E27FC236}">
                <a16:creationId xmlns:a16="http://schemas.microsoft.com/office/drawing/2014/main" id="{6210DD00-939F-4CE6-BF61-DDEC8CDEF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4352925"/>
            <a:ext cx="290353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Achieve [CopyDueSoon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If Not Available]</a:t>
            </a:r>
          </a:p>
        </p:txBody>
      </p:sp>
      <p:sp>
        <p:nvSpPr>
          <p:cNvPr id="11279" name="Text Box 16">
            <a:extLst>
              <a:ext uri="{FF2B5EF4-FFF2-40B4-BE49-F238E27FC236}">
                <a16:creationId xmlns:a16="http://schemas.microsoft.com/office/drawing/2014/main" id="{1118C65D-3246-474B-89DF-22148807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6" y="3715218"/>
            <a:ext cx="47085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0" i="1">
                <a:solidFill>
                  <a:srgbClr val="1F497D"/>
                </a:solidFill>
                <a:latin typeface="Comic Sans MS" panose="030F0702030302020204" pitchFamily="66" charset="0"/>
              </a:rPr>
              <a:t>complete AND-refinement   </a:t>
            </a:r>
            <a:r>
              <a:rPr lang="en-US" altLang="en-US" sz="1800" b="0">
                <a:solidFill>
                  <a:srgbClr val="1F497D"/>
                </a:solidFill>
                <a:latin typeface="Comic Sans MS" panose="030F0702030302020204" pitchFamily="66" charset="0"/>
              </a:rPr>
              <a:t>(claim)</a:t>
            </a:r>
          </a:p>
        </p:txBody>
      </p:sp>
      <p:grpSp>
        <p:nvGrpSpPr>
          <p:cNvPr id="11280" name="Group 17">
            <a:extLst>
              <a:ext uri="{FF2B5EF4-FFF2-40B4-BE49-F238E27FC236}">
                <a16:creationId xmlns:a16="http://schemas.microsoft.com/office/drawing/2014/main" id="{C7C315F0-31C0-416E-A549-ECD9AC191431}"/>
              </a:ext>
            </a:extLst>
          </p:cNvPr>
          <p:cNvGrpSpPr>
            <a:grpSpLocks/>
          </p:cNvGrpSpPr>
          <p:nvPr/>
        </p:nvGrpSpPr>
        <p:grpSpPr bwMode="auto">
          <a:xfrm>
            <a:off x="1703389" y="5770564"/>
            <a:ext cx="3095625" cy="466725"/>
            <a:chOff x="113" y="3635"/>
            <a:chExt cx="1950" cy="294"/>
          </a:xfrm>
        </p:grpSpPr>
        <p:sp>
          <p:nvSpPr>
            <p:cNvPr id="11291" name="AutoShape 18">
              <a:extLst>
                <a:ext uri="{FF2B5EF4-FFF2-40B4-BE49-F238E27FC236}">
                  <a16:creationId xmlns:a16="http://schemas.microsoft.com/office/drawing/2014/main" id="{237A5F67-482C-4E70-9A69-0245DADE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635"/>
              <a:ext cx="1950" cy="294"/>
            </a:xfrm>
            <a:prstGeom prst="parallelogram">
              <a:avLst>
                <a:gd name="adj" fmla="val 3620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92" name="Text Box 19">
              <a:extLst>
                <a:ext uri="{FF2B5EF4-FFF2-40B4-BE49-F238E27FC236}">
                  <a16:creationId xmlns:a16="http://schemas.microsoft.com/office/drawing/2014/main" id="{B629EAF2-DA45-4A10-8E80-E3DDD700D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3673"/>
              <a:ext cx="190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Achieve[ CopyReserved]</a:t>
              </a:r>
            </a:p>
          </p:txBody>
        </p:sp>
      </p:grpSp>
      <p:grpSp>
        <p:nvGrpSpPr>
          <p:cNvPr id="11281" name="Group 20">
            <a:extLst>
              <a:ext uri="{FF2B5EF4-FFF2-40B4-BE49-F238E27FC236}">
                <a16:creationId xmlns:a16="http://schemas.microsoft.com/office/drawing/2014/main" id="{FFABACC6-8AA1-430C-99B5-E3E54699E51C}"/>
              </a:ext>
            </a:extLst>
          </p:cNvPr>
          <p:cNvGrpSpPr>
            <a:grpSpLocks/>
          </p:cNvGrpSpPr>
          <p:nvPr/>
        </p:nvGrpSpPr>
        <p:grpSpPr bwMode="auto">
          <a:xfrm>
            <a:off x="4786314" y="5778501"/>
            <a:ext cx="3641725" cy="466725"/>
            <a:chOff x="2055" y="3640"/>
            <a:chExt cx="2294" cy="294"/>
          </a:xfrm>
        </p:grpSpPr>
        <p:sp>
          <p:nvSpPr>
            <p:cNvPr id="11289" name="AutoShape 21">
              <a:extLst>
                <a:ext uri="{FF2B5EF4-FFF2-40B4-BE49-F238E27FC236}">
                  <a16:creationId xmlns:a16="http://schemas.microsoft.com/office/drawing/2014/main" id="{EAAC9B87-8508-47A8-BE6C-32B1173A8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640"/>
              <a:ext cx="2258" cy="294"/>
            </a:xfrm>
            <a:prstGeom prst="parallelogram">
              <a:avLst>
                <a:gd name="adj" fmla="val 3040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90" name="Text Box 22">
              <a:extLst>
                <a:ext uri="{FF2B5EF4-FFF2-40B4-BE49-F238E27FC236}">
                  <a16:creationId xmlns:a16="http://schemas.microsoft.com/office/drawing/2014/main" id="{762EC359-735A-46DE-B684-A77076C8A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3678"/>
              <a:ext cx="2247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Maintain[AvailabilityEnforced]</a:t>
              </a:r>
            </a:p>
          </p:txBody>
        </p:sp>
      </p:grpSp>
      <p:grpSp>
        <p:nvGrpSpPr>
          <p:cNvPr id="11282" name="Group 23">
            <a:extLst>
              <a:ext uri="{FF2B5EF4-FFF2-40B4-BE49-F238E27FC236}">
                <a16:creationId xmlns:a16="http://schemas.microsoft.com/office/drawing/2014/main" id="{63528E64-011D-4408-A8B4-03056533832F}"/>
              </a:ext>
            </a:extLst>
          </p:cNvPr>
          <p:cNvGrpSpPr>
            <a:grpSpLocks/>
          </p:cNvGrpSpPr>
          <p:nvPr/>
        </p:nvGrpSpPr>
        <p:grpSpPr bwMode="auto">
          <a:xfrm>
            <a:off x="7208839" y="6315076"/>
            <a:ext cx="3425825" cy="466725"/>
            <a:chOff x="3581" y="3978"/>
            <a:chExt cx="2158" cy="294"/>
          </a:xfrm>
        </p:grpSpPr>
        <p:sp>
          <p:nvSpPr>
            <p:cNvPr id="11287" name="AutoShape 24">
              <a:extLst>
                <a:ext uri="{FF2B5EF4-FFF2-40B4-BE49-F238E27FC236}">
                  <a16:creationId xmlns:a16="http://schemas.microsoft.com/office/drawing/2014/main" id="{5AE6A7BD-7E2D-488C-B69F-A5227A59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3978"/>
              <a:ext cx="2158" cy="294"/>
            </a:xfrm>
            <a:prstGeom prst="parallelogram">
              <a:avLst>
                <a:gd name="adj" fmla="val 29055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88" name="Text Box 25">
              <a:extLst>
                <a:ext uri="{FF2B5EF4-FFF2-40B4-BE49-F238E27FC236}">
                  <a16:creationId xmlns:a16="http://schemas.microsoft.com/office/drawing/2014/main" id="{9AD19FE9-976C-4D27-B08E-6D8F896E7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4016"/>
              <a:ext cx="209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Achieve[AvailabilityNotified]</a:t>
              </a:r>
            </a:p>
          </p:txBody>
        </p:sp>
      </p:grpSp>
      <p:sp>
        <p:nvSpPr>
          <p:cNvPr id="11283" name="Line 26">
            <a:extLst>
              <a:ext uri="{FF2B5EF4-FFF2-40B4-BE49-F238E27FC236}">
                <a16:creationId xmlns:a16="http://schemas.microsoft.com/office/drawing/2014/main" id="{DED3C794-0873-482B-9E9D-60E7AC2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0750" y="5386388"/>
            <a:ext cx="503238" cy="38576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7">
            <a:extLst>
              <a:ext uri="{FF2B5EF4-FFF2-40B4-BE49-F238E27FC236}">
                <a16:creationId xmlns:a16="http://schemas.microsoft.com/office/drawing/2014/main" id="{217A8802-F9E1-4FDD-AB63-195930EAC5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0901" y="5000625"/>
            <a:ext cx="23813" cy="3444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Oval 28">
            <a:extLst>
              <a:ext uri="{FF2B5EF4-FFF2-40B4-BE49-F238E27FC236}">
                <a16:creationId xmlns:a16="http://schemas.microsoft.com/office/drawing/2014/main" id="{88947444-8486-4CC9-9ABD-0D2FDA46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5259388"/>
            <a:ext cx="165100" cy="152400"/>
          </a:xfrm>
          <a:prstGeom prst="ellipse">
            <a:avLst/>
          </a:prstGeom>
          <a:solidFill>
            <a:schemeClr val="tx1"/>
          </a:solidFill>
          <a:ln w="2844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86" name="Line 29">
            <a:extLst>
              <a:ext uri="{FF2B5EF4-FFF2-40B4-BE49-F238E27FC236}">
                <a16:creationId xmlns:a16="http://schemas.microsoft.com/office/drawing/2014/main" id="{27215836-5C9A-4D8A-A37B-640AC75E3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4" y="5337176"/>
            <a:ext cx="2841625" cy="976313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hape 91">
            <a:extLst>
              <a:ext uri="{FF2B5EF4-FFF2-40B4-BE49-F238E27FC236}">
                <a16:creationId xmlns:a16="http://schemas.microsoft.com/office/drawing/2014/main" id="{1134C11F-D227-4641-A3D4-64A2AEAD7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0563" y="2398714"/>
            <a:ext cx="6891338" cy="83343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defTabSz="914400">
              <a:lnSpc>
                <a:spcPct val="131000"/>
              </a:lnSpc>
              <a:buSzPct val="25000"/>
            </a:pPr>
            <a:r>
              <a:rPr lang="en-US" altLang="vi-VN" b="1">
                <a:solidFill>
                  <a:srgbClr val="00B0F0"/>
                </a:solidFill>
                <a:latin typeface="Comic Sans MS" panose="030F0702030302020204" pitchFamily="66" charset="0"/>
                <a:ea typeface="+mn-ea"/>
                <a:sym typeface="Century" panose="02040604050505020304" pitchFamily="18" charset="0"/>
              </a:rPr>
              <a:t>Bài 8:</a:t>
            </a:r>
            <a:endParaRPr lang="vi-VN" altLang="vi-VN" b="1">
              <a:solidFill>
                <a:srgbClr val="00B0F0"/>
              </a:solidFill>
              <a:ea typeface="+mn-ea"/>
              <a:sym typeface="Century" panose="02040604050505020304" pitchFamily="18" charset="0"/>
            </a:endParaRPr>
          </a:p>
        </p:txBody>
      </p:sp>
      <p:sp>
        <p:nvSpPr>
          <p:cNvPr id="23556" name="Shape 92">
            <a:extLst>
              <a:ext uri="{FF2B5EF4-FFF2-40B4-BE49-F238E27FC236}">
                <a16:creationId xmlns:a16="http://schemas.microsoft.com/office/drawing/2014/main" id="{7CA2D45F-7A37-4C00-8F8D-C23AD071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6164" y="5543551"/>
            <a:ext cx="185737" cy="123825"/>
          </a:xfrm>
          <a:noFill/>
        </p:spPr>
        <p:txBody>
          <a:bodyPr/>
          <a:lstStyle>
            <a:lvl1pPr marL="88900"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fld id="{1F95D5A0-F4BA-4B33-92C5-49EBD7B55E29}" type="slidenum">
              <a:rPr lang="vi-VN" altLang="vi-VN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vi-VN" altLang="vi-VN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Shape 93">
            <a:extLst>
              <a:ext uri="{FF2B5EF4-FFF2-40B4-BE49-F238E27FC236}">
                <a16:creationId xmlns:a16="http://schemas.microsoft.com/office/drawing/2014/main" id="{C56168E2-A8EC-4E34-B774-92BD54A5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232150"/>
            <a:ext cx="7098514" cy="140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384300" indent="444500"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marL="0" indent="0" algn="ctr" defTabSz="914400">
              <a:lnSpc>
                <a:spcPct val="131000"/>
              </a:lnSpc>
              <a:buSzPct val="25000"/>
            </a:pPr>
            <a:r>
              <a:rPr lang="en-US" altLang="vi-VN" sz="3200" b="1">
                <a:solidFill>
                  <a:srgbClr val="841E69"/>
                </a:solidFill>
                <a:latin typeface="Comic Sans MS" panose="030F0702030302020204" pitchFamily="66" charset="0"/>
                <a:sym typeface="Century" panose="02040604050505020304" pitchFamily="18" charset="0"/>
              </a:rPr>
              <a:t>Mô hình hóa các mục tiêu hệ thống bằng biểu đồ mục tiêu</a:t>
            </a:r>
            <a:endParaRPr lang="vi-VN" altLang="vi-VN" sz="3200" b="1">
              <a:solidFill>
                <a:srgbClr val="841E69"/>
              </a:solidFill>
              <a:latin typeface="+mj-lt"/>
              <a:sym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656D2B71-C8AE-497E-871D-9A46FAB5B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499" y="212726"/>
            <a:ext cx="662039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Complete  AND-refinements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83410CE8-DDF7-4450-9501-20FF4742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1" y="1025526"/>
            <a:ext cx="8683625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Getting complete refinements of behavioral goals is essential for </a:t>
            </a:r>
            <a:r>
              <a:rPr lang="en-US" altLang="en-US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requirements completeness</a:t>
            </a:r>
          </a:p>
          <a:p>
            <a:pPr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Domain properties are often used for arguing about complete refinements</a:t>
            </a:r>
          </a:p>
          <a:p>
            <a:pPr lvl="1">
              <a:lnSpc>
                <a:spcPct val="140000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classified as ...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domain invariants</a:t>
            </a:r>
            <a:r>
              <a:rPr lang="en-US" altLang="en-US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 known to hold in every state</a:t>
            </a:r>
          </a:p>
          <a:p>
            <a:pPr lvl="2" indent="-223838">
              <a:spcBef>
                <a:spcPts val="60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     </a:t>
            </a: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"train </a:t>
            </a:r>
            <a:r>
              <a:rPr lang="fr-FR" altLang="en-US" b="0" dirty="0" err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doors</a:t>
            </a: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are </a:t>
            </a:r>
            <a:r>
              <a:rPr lang="fr-FR" altLang="en-US" b="0" dirty="0" err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either</a:t>
            </a: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open or </a:t>
            </a:r>
            <a:r>
              <a:rPr lang="fr-FR" altLang="en-US" b="0" dirty="0" err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closed</a:t>
            </a: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"</a:t>
            </a:r>
          </a:p>
          <a:p>
            <a:pPr lvl="2">
              <a:lnSpc>
                <a:spcPct val="14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domain hypotheses</a:t>
            </a:r>
            <a:r>
              <a:rPr lang="en-US" altLang="en-US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 assumed to hold in specific states</a:t>
            </a:r>
          </a:p>
          <a:p>
            <a:pPr lvl="2" indent="-223838">
              <a:spcBef>
                <a:spcPts val="600"/>
              </a:spcBef>
              <a:defRPr/>
            </a:pP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      "</a:t>
            </a:r>
            <a:r>
              <a:rPr lang="fr-FR" altLang="en-US" b="0" dirty="0" err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railway</a:t>
            </a: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b="0" dirty="0" err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tracks</a:t>
            </a:r>
            <a:r>
              <a:rPr lang="fr-FR" altLang="en-US" b="0" dirty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are in good conditions ..."</a:t>
            </a:r>
            <a:r>
              <a:rPr lang="fr-FR" altLang="en-US" b="0" dirty="0">
                <a:solidFill>
                  <a:srgbClr val="6633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attached to conceptual objects in the object model</a:t>
            </a:r>
            <a:r>
              <a:rPr lang="fr-FR" altLang="en-US" sz="2800" b="0" dirty="0">
                <a:solidFill>
                  <a:srgbClr val="6633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	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3F626086-BF12-4E9F-AB8B-4BD7AA4DF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4" y="80963"/>
            <a:ext cx="72548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5F4CC2B5-1928-4041-B754-BF887220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44476"/>
            <a:ext cx="852487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800" b="0">
                <a:solidFill>
                  <a:srgbClr val="000000"/>
                </a:solidFill>
                <a:latin typeface="Calibri" panose="020F0502020204030204" pitchFamily="34" charset="0"/>
              </a:rPr>
              <a:t>Domain properties in AND-refinements</a:t>
            </a:r>
          </a:p>
        </p:txBody>
      </p:sp>
      <p:grpSp>
        <p:nvGrpSpPr>
          <p:cNvPr id="13315" name="Group 2">
            <a:extLst>
              <a:ext uri="{FF2B5EF4-FFF2-40B4-BE49-F238E27FC236}">
                <a16:creationId xmlns:a16="http://schemas.microsoft.com/office/drawing/2014/main" id="{F42995BD-7B67-4C58-AA87-84B56B6FFCBF}"/>
              </a:ext>
            </a:extLst>
          </p:cNvPr>
          <p:cNvGrpSpPr>
            <a:grpSpLocks/>
          </p:cNvGrpSpPr>
          <p:nvPr/>
        </p:nvGrpSpPr>
        <p:grpSpPr bwMode="auto">
          <a:xfrm>
            <a:off x="2335214" y="2090739"/>
            <a:ext cx="8359794" cy="1449387"/>
            <a:chOff x="511" y="1317"/>
            <a:chExt cx="5113" cy="913"/>
          </a:xfrm>
        </p:grpSpPr>
        <p:grpSp>
          <p:nvGrpSpPr>
            <p:cNvPr id="13317" name="Group 3">
              <a:extLst>
                <a:ext uri="{FF2B5EF4-FFF2-40B4-BE49-F238E27FC236}">
                  <a16:creationId xmlns:a16="http://schemas.microsoft.com/office/drawing/2014/main" id="{04F666E3-19D0-436A-9D9E-A241F26F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1" y="1317"/>
              <a:ext cx="2058" cy="302"/>
              <a:chOff x="1711" y="1317"/>
              <a:chExt cx="2058" cy="302"/>
            </a:xfrm>
          </p:grpSpPr>
          <p:sp>
            <p:nvSpPr>
              <p:cNvPr id="13329" name="AutoShape 4">
                <a:extLst>
                  <a:ext uri="{FF2B5EF4-FFF2-40B4-BE49-F238E27FC236}">
                    <a16:creationId xmlns:a16="http://schemas.microsoft.com/office/drawing/2014/main" id="{A223FC7F-AB25-4AAA-B89D-F50C3E1B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" y="1317"/>
                <a:ext cx="2058" cy="302"/>
              </a:xfrm>
              <a:prstGeom prst="parallelogram">
                <a:avLst>
                  <a:gd name="adj" fmla="val 31360"/>
                </a:avLst>
              </a:prstGeom>
              <a:solidFill>
                <a:srgbClr val="CECFF2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30" name="Text Box 5">
                <a:extLst>
                  <a:ext uri="{FF2B5EF4-FFF2-40B4-BE49-F238E27FC236}">
                    <a16:creationId xmlns:a16="http://schemas.microsoft.com/office/drawing/2014/main" id="{901883E9-ACFC-41A8-84D4-0DC7904DC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1" y="1344"/>
                <a:ext cx="198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DoorsClosedWhileMoving</a:t>
                </a:r>
              </a:p>
            </p:txBody>
          </p:sp>
        </p:grp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D7DD3CAF-CAA3-45CC-9DD1-1C964458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1619"/>
              <a:ext cx="0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70CB5838-D364-4757-A79F-D1AC8D02F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1787"/>
              <a:ext cx="635" cy="13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Oval 8">
              <a:extLst>
                <a:ext uri="{FF2B5EF4-FFF2-40B4-BE49-F238E27FC236}">
                  <a16:creationId xmlns:a16="http://schemas.microsoft.com/office/drawing/2014/main" id="{D474DD5F-A955-4D82-886C-584190CA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1723"/>
              <a:ext cx="101" cy="93"/>
            </a:xfrm>
            <a:prstGeom prst="ellipse">
              <a:avLst/>
            </a:prstGeom>
            <a:solidFill>
              <a:schemeClr val="tx1"/>
            </a:solidFill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2E454D2C-0A0E-448D-9D7D-1A833901D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1795"/>
              <a:ext cx="1237" cy="9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2" name="Group 10">
              <a:extLst>
                <a:ext uri="{FF2B5EF4-FFF2-40B4-BE49-F238E27FC236}">
                  <a16:creationId xmlns:a16="http://schemas.microsoft.com/office/drawing/2014/main" id="{FFFAD8C9-503A-4D21-983A-8B53745A4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1818"/>
              <a:ext cx="1571" cy="412"/>
              <a:chOff x="3420" y="1818"/>
              <a:chExt cx="1571" cy="412"/>
            </a:xfrm>
          </p:grpSpPr>
          <p:sp>
            <p:nvSpPr>
              <p:cNvPr id="13327" name="AutoShape 11">
                <a:extLst>
                  <a:ext uri="{FF2B5EF4-FFF2-40B4-BE49-F238E27FC236}">
                    <a16:creationId xmlns:a16="http://schemas.microsoft.com/office/drawing/2014/main" id="{D8541AFA-2A91-4920-8E9C-B3F14697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20" y="1818"/>
                <a:ext cx="1233" cy="412"/>
              </a:xfrm>
              <a:prstGeom prst="flowChartOffpageConnector">
                <a:avLst/>
              </a:prstGeom>
              <a:solidFill>
                <a:srgbClr val="CECFF2"/>
              </a:solidFill>
              <a:ln w="12600" cap="sq">
                <a:solidFill>
                  <a:srgbClr val="EEECE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28" name="Text Box 12">
                <a:extLst>
                  <a:ext uri="{FF2B5EF4-FFF2-40B4-BE49-F238E27FC236}">
                    <a16:creationId xmlns:a16="http://schemas.microsoft.com/office/drawing/2014/main" id="{0FB8FBCC-493F-445B-A154-7ABF1FC43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" y="1888"/>
                <a:ext cx="140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Moving Iff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NonZeroSpeed</a:t>
                </a:r>
              </a:p>
            </p:txBody>
          </p:sp>
        </p:grpSp>
        <p:grpSp>
          <p:nvGrpSpPr>
            <p:cNvPr id="13323" name="Group 13">
              <a:extLst>
                <a:ext uri="{FF2B5EF4-FFF2-40B4-BE49-F238E27FC236}">
                  <a16:creationId xmlns:a16="http://schemas.microsoft.com/office/drawing/2014/main" id="{AA2621EE-5E2C-4F21-8B2B-C3597268A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" y="1924"/>
              <a:ext cx="2733" cy="295"/>
              <a:chOff x="511" y="1924"/>
              <a:chExt cx="2733" cy="295"/>
            </a:xfrm>
          </p:grpSpPr>
          <p:sp>
            <p:nvSpPr>
              <p:cNvPr id="13325" name="AutoShape 14">
                <a:extLst>
                  <a:ext uri="{FF2B5EF4-FFF2-40B4-BE49-F238E27FC236}">
                    <a16:creationId xmlns:a16="http://schemas.microsoft.com/office/drawing/2014/main" id="{52FB52E7-62A2-4A7F-9DF9-AB88F4B2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1924"/>
                <a:ext cx="2733" cy="295"/>
              </a:xfrm>
              <a:prstGeom prst="parallelogram">
                <a:avLst>
                  <a:gd name="adj" fmla="val 42633"/>
                </a:avLst>
              </a:prstGeom>
              <a:solidFill>
                <a:srgbClr val="CECFF2"/>
              </a:solidFill>
              <a:ln w="190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326" name="Text Box 15">
                <a:extLst>
                  <a:ext uri="{FF2B5EF4-FFF2-40B4-BE49-F238E27FC236}">
                    <a16:creationId xmlns:a16="http://schemas.microsoft.com/office/drawing/2014/main" id="{B6884A60-D6F4-48DB-AD85-5025C259A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" y="1960"/>
                <a:ext cx="257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DoorsClosedWhileNonZeroSpeed</a:t>
                </a:r>
              </a:p>
            </p:txBody>
          </p:sp>
        </p:grpSp>
        <p:sp>
          <p:nvSpPr>
            <p:cNvPr id="13324" name="Text Box 16">
              <a:extLst>
                <a:ext uri="{FF2B5EF4-FFF2-40B4-BE49-F238E27FC236}">
                  <a16:creationId xmlns:a16="http://schemas.microsoft.com/office/drawing/2014/main" id="{5ADBF376-B0C3-4383-8DA3-146CA7D2E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5" y="1769"/>
              <a:ext cx="89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 i="1">
                  <a:solidFill>
                    <a:srgbClr val="1F497D"/>
                  </a:solidFill>
                  <a:latin typeface="Comic Sans MS" panose="030F0702030302020204" pitchFamily="66" charset="0"/>
                </a:rPr>
                <a:t>domain 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 i="1">
                  <a:solidFill>
                    <a:srgbClr val="1F497D"/>
                  </a:solidFill>
                  <a:latin typeface="Comic Sans MS" panose="030F0702030302020204" pitchFamily="66" charset="0"/>
                </a:rPr>
                <a:t>invariant</a:t>
              </a:r>
            </a:p>
          </p:txBody>
        </p:sp>
      </p:grpSp>
      <p:pic>
        <p:nvPicPr>
          <p:cNvPr id="13316" name="Picture 17">
            <a:extLst>
              <a:ext uri="{FF2B5EF4-FFF2-40B4-BE49-F238E27FC236}">
                <a16:creationId xmlns:a16="http://schemas.microsoft.com/office/drawing/2014/main" id="{05EB9946-A3D6-4E54-A603-F0A37A9D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3"/>
            <a:ext cx="815975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99E2A30C-5B47-4BD0-9AC2-98B798A4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9" y="228600"/>
            <a:ext cx="7165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AND-refinements should also be </a:t>
            </a:r>
            <a:b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 consistent and minimal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97D4BD72-2457-481F-8EDE-6A3C788D1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599" y="1282700"/>
            <a:ext cx="9717911" cy="51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38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32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Consistent</a:t>
            </a: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 subgoals</a:t>
            </a:r>
            <a:r>
              <a:rPr lang="fr-FR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32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32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32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32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and domain properties in </a:t>
            </a:r>
            <a:r>
              <a:rPr lang="fr-FR" altLang="en-US" sz="32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Dom</a:t>
            </a:r>
            <a:r>
              <a:rPr lang="fr-FR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may not contradict each other:</a:t>
            </a:r>
          </a:p>
          <a:p>
            <a:pPr lvl="2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		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{</a:t>
            </a:r>
            <a:r>
              <a:rPr lang="fr-FR" altLang="en-US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Dom} </a:t>
            </a:r>
            <a:r>
              <a:rPr lang="en-US" altLang="en-US" b="0">
                <a:solidFill>
                  <a:srgbClr val="000000"/>
                </a:solidFill>
              </a:rPr>
              <a:t></a:t>
            </a:r>
            <a:r>
              <a:rPr lang="en-US" altLang="en-US" b="0">
                <a:solidFill>
                  <a:srgbClr val="000000"/>
                </a:solidFill>
                <a:latin typeface="MS Shell Dlg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false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defRPr/>
            </a:pPr>
            <a:r>
              <a:rPr lang="fr-FR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(any behavior would be permitted from 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false</a:t>
            </a:r>
            <a:r>
              <a:rPr lang="fr-FR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32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Minimal</a:t>
            </a: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if one subgoal </a:t>
            </a:r>
            <a:r>
              <a:rPr lang="fr-FR" altLang="en-US" sz="32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32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j</a:t>
            </a: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is missing, the parent goal is no longer necessarily satisfied:</a:t>
            </a:r>
          </a:p>
          <a:p>
            <a:pPr lvl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{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j-1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j+1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Dom} </a:t>
            </a:r>
            <a:r>
              <a:rPr lang="en-US" altLang="en-US" sz="2800" b="0">
                <a:solidFill>
                  <a:srgbClr val="000000"/>
                </a:solidFill>
              </a:rPr>
              <a:t>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</a:p>
          <a:p>
            <a:pPr lvl="1">
              <a:spcBef>
                <a:spcPts val="500"/>
              </a:spcBef>
              <a:defRPr/>
            </a:pPr>
            <a:r>
              <a:rPr lang="fr-FR" altLang="en-US" sz="3200" b="0" i="1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	  </a:t>
            </a:r>
            <a:r>
              <a:rPr lang="fr-FR" altLang="en-US" b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(to avoid unnecessarily restrictive requirements or expectations)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7B2E8240-C892-492E-B082-11949983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82563"/>
            <a:ext cx="72548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9C468B1A-D582-4758-AC84-421CDB285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1" y="66675"/>
            <a:ext cx="7165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Refinement trees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82628589-DF2F-402D-8188-FA705233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4" y="1060450"/>
            <a:ext cx="8207375" cy="142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Goals are recursively refinable</a:t>
            </a:r>
          </a:p>
          <a:p>
            <a:pPr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Leaf nodes </a:t>
            </a:r>
            <a:r>
              <a:rPr lang="en-US" altLang="en-US" sz="2000" b="0">
                <a:solidFill>
                  <a:srgbClr val="1F497D"/>
                </a:solidFill>
                <a:latin typeface="Calibri" panose="020F0502020204030204" pitchFamily="34" charset="0"/>
              </a:rPr>
              <a:t>=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  goals assignable to single system agents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A413729E-D026-4146-AA8C-3E4FB068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82563"/>
            <a:ext cx="72548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39F313BE-DC5E-4230-95AC-F30BE0533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2116139"/>
          <a:ext cx="9144000" cy="44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5129921" imgH="2274849" progId="">
                  <p:embed/>
                </p:oleObj>
              </mc:Choice>
              <mc:Fallback>
                <p:oleObj r:id="rId5" imgW="5129921" imgH="2274849" progId="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39F313BE-DC5E-4230-95AC-F30BE0533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116139"/>
                        <a:ext cx="9144000" cy="445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DCD29806-3456-4AA7-9AC3-FFEDB07D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4" y="217488"/>
            <a:ext cx="89677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Refinement trees visualize satisfaction arguments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107E7B14-D8DC-48A3-8488-04C87010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5181600"/>
            <a:ext cx="72548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909ECF94-2795-4BDB-AC84-5C0676D0E1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1252539"/>
          <a:ext cx="9340851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5" imgW="5952960" imgH="2629080" progId="">
                  <p:embed/>
                </p:oleObj>
              </mc:Choice>
              <mc:Fallback>
                <p:oleObj r:id="rId5" imgW="5952960" imgH="2629080" progId="">
                  <p:embed/>
                  <p:pic>
                    <p:nvPicPr>
                      <p:cNvPr id="16388" name="Object 3">
                        <a:extLst>
                          <a:ext uri="{FF2B5EF4-FFF2-40B4-BE49-F238E27FC236}">
                            <a16:creationId xmlns:a16="http://schemas.microsoft.com/office/drawing/2014/main" id="{909ECF94-2795-4BDB-AC84-5C0676D0E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252539"/>
                        <a:ext cx="9340851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4">
            <a:extLst>
              <a:ext uri="{FF2B5EF4-FFF2-40B4-BE49-F238E27FC236}">
                <a16:creationId xmlns:a16="http://schemas.microsoft.com/office/drawing/2014/main" id="{6974DC21-5F23-46B6-8A4F-F8DA60A4A051}"/>
              </a:ext>
            </a:extLst>
          </p:cNvPr>
          <p:cNvGrpSpPr>
            <a:grpSpLocks/>
          </p:cNvGrpSpPr>
          <p:nvPr/>
        </p:nvGrpSpPr>
        <p:grpSpPr bwMode="auto">
          <a:xfrm>
            <a:off x="2259014" y="5243513"/>
            <a:ext cx="1323975" cy="823912"/>
            <a:chOff x="463" y="3303"/>
            <a:chExt cx="834" cy="519"/>
          </a:xfrm>
        </p:grpSpPr>
        <p:sp>
          <p:nvSpPr>
            <p:cNvPr id="16390" name="AutoShape 5">
              <a:extLst>
                <a:ext uri="{FF2B5EF4-FFF2-40B4-BE49-F238E27FC236}">
                  <a16:creationId xmlns:a16="http://schemas.microsoft.com/office/drawing/2014/main" id="{A85C7E4A-4109-4293-A521-2AC24DD5F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329"/>
              <a:ext cx="776" cy="493"/>
            </a:xfrm>
            <a:custGeom>
              <a:avLst/>
              <a:gdLst>
                <a:gd name="T0" fmla="*/ 89 w 2196"/>
                <a:gd name="T1" fmla="*/ 11 h 1590"/>
                <a:gd name="T2" fmla="*/ 101 w 2196"/>
                <a:gd name="T3" fmla="*/ 10 h 1590"/>
                <a:gd name="T4" fmla="*/ 113 w 2196"/>
                <a:gd name="T5" fmla="*/ 11 h 1590"/>
                <a:gd name="T6" fmla="*/ 123 w 2196"/>
                <a:gd name="T7" fmla="*/ 12 h 1590"/>
                <a:gd name="T8" fmla="*/ 134 w 2196"/>
                <a:gd name="T9" fmla="*/ 12 h 1590"/>
                <a:gd name="T10" fmla="*/ 144 w 2196"/>
                <a:gd name="T11" fmla="*/ 12 h 1590"/>
                <a:gd name="T12" fmla="*/ 154 w 2196"/>
                <a:gd name="T13" fmla="*/ 12 h 1590"/>
                <a:gd name="T14" fmla="*/ 164 w 2196"/>
                <a:gd name="T15" fmla="*/ 10 h 1590"/>
                <a:gd name="T16" fmla="*/ 179 w 2196"/>
                <a:gd name="T17" fmla="*/ 7 h 1590"/>
                <a:gd name="T18" fmla="*/ 197 w 2196"/>
                <a:gd name="T19" fmla="*/ 4 h 1590"/>
                <a:gd name="T20" fmla="*/ 215 w 2196"/>
                <a:gd name="T21" fmla="*/ 1 h 1590"/>
                <a:gd name="T22" fmla="*/ 234 w 2196"/>
                <a:gd name="T23" fmla="*/ 0 h 1590"/>
                <a:gd name="T24" fmla="*/ 252 w 2196"/>
                <a:gd name="T25" fmla="*/ 0 h 1590"/>
                <a:gd name="T26" fmla="*/ 268 w 2196"/>
                <a:gd name="T27" fmla="*/ 2 h 1590"/>
                <a:gd name="T28" fmla="*/ 274 w 2196"/>
                <a:gd name="T29" fmla="*/ 8 h 1590"/>
                <a:gd name="T30" fmla="*/ 273 w 2196"/>
                <a:gd name="T31" fmla="*/ 14 h 1590"/>
                <a:gd name="T32" fmla="*/ 267 w 2196"/>
                <a:gd name="T33" fmla="*/ 18 h 1590"/>
                <a:gd name="T34" fmla="*/ 258 w 2196"/>
                <a:gd name="T35" fmla="*/ 19 h 1590"/>
                <a:gd name="T36" fmla="*/ 247 w 2196"/>
                <a:gd name="T37" fmla="*/ 18 h 1590"/>
                <a:gd name="T38" fmla="*/ 236 w 2196"/>
                <a:gd name="T39" fmla="*/ 17 h 1590"/>
                <a:gd name="T40" fmla="*/ 229 w 2196"/>
                <a:gd name="T41" fmla="*/ 18 h 1590"/>
                <a:gd name="T42" fmla="*/ 225 w 2196"/>
                <a:gd name="T43" fmla="*/ 27 h 1590"/>
                <a:gd name="T44" fmla="*/ 225 w 2196"/>
                <a:gd name="T45" fmla="*/ 44 h 1590"/>
                <a:gd name="T46" fmla="*/ 228 w 2196"/>
                <a:gd name="T47" fmla="*/ 69 h 1590"/>
                <a:gd name="T48" fmla="*/ 230 w 2196"/>
                <a:gd name="T49" fmla="*/ 101 h 1590"/>
                <a:gd name="T50" fmla="*/ 234 w 2196"/>
                <a:gd name="T51" fmla="*/ 126 h 1590"/>
                <a:gd name="T52" fmla="*/ 231 w 2196"/>
                <a:gd name="T53" fmla="*/ 134 h 1590"/>
                <a:gd name="T54" fmla="*/ 223 w 2196"/>
                <a:gd name="T55" fmla="*/ 139 h 1590"/>
                <a:gd name="T56" fmla="*/ 212 w 2196"/>
                <a:gd name="T57" fmla="*/ 141 h 1590"/>
                <a:gd name="T58" fmla="*/ 201 w 2196"/>
                <a:gd name="T59" fmla="*/ 143 h 1590"/>
                <a:gd name="T60" fmla="*/ 190 w 2196"/>
                <a:gd name="T61" fmla="*/ 144 h 1590"/>
                <a:gd name="T62" fmla="*/ 180 w 2196"/>
                <a:gd name="T63" fmla="*/ 144 h 1590"/>
                <a:gd name="T64" fmla="*/ 168 w 2196"/>
                <a:gd name="T65" fmla="*/ 145 h 1590"/>
                <a:gd name="T66" fmla="*/ 155 w 2196"/>
                <a:gd name="T67" fmla="*/ 147 h 1590"/>
                <a:gd name="T68" fmla="*/ 141 w 2196"/>
                <a:gd name="T69" fmla="*/ 148 h 1590"/>
                <a:gd name="T70" fmla="*/ 126 w 2196"/>
                <a:gd name="T71" fmla="*/ 149 h 1590"/>
                <a:gd name="T72" fmla="*/ 111 w 2196"/>
                <a:gd name="T73" fmla="*/ 151 h 1590"/>
                <a:gd name="T74" fmla="*/ 96 w 2196"/>
                <a:gd name="T75" fmla="*/ 151 h 1590"/>
                <a:gd name="T76" fmla="*/ 82 w 2196"/>
                <a:gd name="T77" fmla="*/ 152 h 1590"/>
                <a:gd name="T78" fmla="*/ 67 w 2196"/>
                <a:gd name="T79" fmla="*/ 152 h 1590"/>
                <a:gd name="T80" fmla="*/ 53 w 2196"/>
                <a:gd name="T81" fmla="*/ 153 h 1590"/>
                <a:gd name="T82" fmla="*/ 39 w 2196"/>
                <a:gd name="T83" fmla="*/ 153 h 1590"/>
                <a:gd name="T84" fmla="*/ 25 w 2196"/>
                <a:gd name="T85" fmla="*/ 152 h 1590"/>
                <a:gd name="T86" fmla="*/ 12 w 2196"/>
                <a:gd name="T87" fmla="*/ 150 h 1590"/>
                <a:gd name="T88" fmla="*/ 1 w 2196"/>
                <a:gd name="T89" fmla="*/ 145 h 1590"/>
                <a:gd name="T90" fmla="*/ 1 w 2196"/>
                <a:gd name="T91" fmla="*/ 137 h 1590"/>
                <a:gd name="T92" fmla="*/ 10 w 2196"/>
                <a:gd name="T93" fmla="*/ 130 h 1590"/>
                <a:gd name="T94" fmla="*/ 22 w 2196"/>
                <a:gd name="T95" fmla="*/ 130 h 1590"/>
                <a:gd name="T96" fmla="*/ 36 w 2196"/>
                <a:gd name="T97" fmla="*/ 131 h 1590"/>
                <a:gd name="T98" fmla="*/ 54 w 2196"/>
                <a:gd name="T99" fmla="*/ 123 h 1590"/>
                <a:gd name="T100" fmla="*/ 60 w 2196"/>
                <a:gd name="T101" fmla="*/ 97 h 1590"/>
                <a:gd name="T102" fmla="*/ 53 w 2196"/>
                <a:gd name="T103" fmla="*/ 71 h 1590"/>
                <a:gd name="T104" fmla="*/ 51 w 2196"/>
                <a:gd name="T105" fmla="*/ 47 h 1590"/>
                <a:gd name="T106" fmla="*/ 55 w 2196"/>
                <a:gd name="T107" fmla="*/ 30 h 1590"/>
                <a:gd name="T108" fmla="*/ 61 w 2196"/>
                <a:gd name="T109" fmla="*/ 21 h 1590"/>
                <a:gd name="T110" fmla="*/ 71 w 2196"/>
                <a:gd name="T111" fmla="*/ 14 h 1590"/>
                <a:gd name="T112" fmla="*/ 78 w 2196"/>
                <a:gd name="T113" fmla="*/ 11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6"/>
                <a:gd name="T172" fmla="*/ 0 h 1590"/>
                <a:gd name="T173" fmla="*/ 2196 w 2196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AutoShape 6">
              <a:extLst>
                <a:ext uri="{FF2B5EF4-FFF2-40B4-BE49-F238E27FC236}">
                  <a16:creationId xmlns:a16="http://schemas.microsoft.com/office/drawing/2014/main" id="{E9F7E85A-BAD4-412E-B2F4-FB50A50C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3305"/>
              <a:ext cx="775" cy="493"/>
            </a:xfrm>
            <a:custGeom>
              <a:avLst/>
              <a:gdLst>
                <a:gd name="T0" fmla="*/ 89 w 2193"/>
                <a:gd name="T1" fmla="*/ 11 h 1590"/>
                <a:gd name="T2" fmla="*/ 100 w 2193"/>
                <a:gd name="T3" fmla="*/ 11 h 1590"/>
                <a:gd name="T4" fmla="*/ 112 w 2193"/>
                <a:gd name="T5" fmla="*/ 11 h 1590"/>
                <a:gd name="T6" fmla="*/ 123 w 2193"/>
                <a:gd name="T7" fmla="*/ 12 h 1590"/>
                <a:gd name="T8" fmla="*/ 133 w 2193"/>
                <a:gd name="T9" fmla="*/ 12 h 1590"/>
                <a:gd name="T10" fmla="*/ 143 w 2193"/>
                <a:gd name="T11" fmla="*/ 12 h 1590"/>
                <a:gd name="T12" fmla="*/ 154 w 2193"/>
                <a:gd name="T13" fmla="*/ 12 h 1590"/>
                <a:gd name="T14" fmla="*/ 164 w 2193"/>
                <a:gd name="T15" fmla="*/ 10 h 1590"/>
                <a:gd name="T16" fmla="*/ 178 w 2193"/>
                <a:gd name="T17" fmla="*/ 7 h 1590"/>
                <a:gd name="T18" fmla="*/ 196 w 2193"/>
                <a:gd name="T19" fmla="*/ 4 h 1590"/>
                <a:gd name="T20" fmla="*/ 215 w 2193"/>
                <a:gd name="T21" fmla="*/ 2 h 1590"/>
                <a:gd name="T22" fmla="*/ 233 w 2193"/>
                <a:gd name="T23" fmla="*/ 0 h 1590"/>
                <a:gd name="T24" fmla="*/ 252 w 2193"/>
                <a:gd name="T25" fmla="*/ 0 h 1590"/>
                <a:gd name="T26" fmla="*/ 268 w 2193"/>
                <a:gd name="T27" fmla="*/ 2 h 1590"/>
                <a:gd name="T28" fmla="*/ 274 w 2193"/>
                <a:gd name="T29" fmla="*/ 8 h 1590"/>
                <a:gd name="T30" fmla="*/ 272 w 2193"/>
                <a:gd name="T31" fmla="*/ 15 h 1590"/>
                <a:gd name="T32" fmla="*/ 267 w 2193"/>
                <a:gd name="T33" fmla="*/ 18 h 1590"/>
                <a:gd name="T34" fmla="*/ 258 w 2193"/>
                <a:gd name="T35" fmla="*/ 19 h 1590"/>
                <a:gd name="T36" fmla="*/ 247 w 2193"/>
                <a:gd name="T37" fmla="*/ 18 h 1590"/>
                <a:gd name="T38" fmla="*/ 236 w 2193"/>
                <a:gd name="T39" fmla="*/ 17 h 1590"/>
                <a:gd name="T40" fmla="*/ 228 w 2193"/>
                <a:gd name="T41" fmla="*/ 18 h 1590"/>
                <a:gd name="T42" fmla="*/ 225 w 2193"/>
                <a:gd name="T43" fmla="*/ 27 h 1590"/>
                <a:gd name="T44" fmla="*/ 225 w 2193"/>
                <a:gd name="T45" fmla="*/ 45 h 1590"/>
                <a:gd name="T46" fmla="*/ 228 w 2193"/>
                <a:gd name="T47" fmla="*/ 69 h 1590"/>
                <a:gd name="T48" fmla="*/ 230 w 2193"/>
                <a:gd name="T49" fmla="*/ 102 h 1590"/>
                <a:gd name="T50" fmla="*/ 233 w 2193"/>
                <a:gd name="T51" fmla="*/ 126 h 1590"/>
                <a:gd name="T52" fmla="*/ 230 w 2193"/>
                <a:gd name="T53" fmla="*/ 134 h 1590"/>
                <a:gd name="T54" fmla="*/ 222 w 2193"/>
                <a:gd name="T55" fmla="*/ 139 h 1590"/>
                <a:gd name="T56" fmla="*/ 212 w 2193"/>
                <a:gd name="T57" fmla="*/ 141 h 1590"/>
                <a:gd name="T58" fmla="*/ 201 w 2193"/>
                <a:gd name="T59" fmla="*/ 143 h 1590"/>
                <a:gd name="T60" fmla="*/ 190 w 2193"/>
                <a:gd name="T61" fmla="*/ 144 h 1590"/>
                <a:gd name="T62" fmla="*/ 179 w 2193"/>
                <a:gd name="T63" fmla="*/ 145 h 1590"/>
                <a:gd name="T64" fmla="*/ 168 w 2193"/>
                <a:gd name="T65" fmla="*/ 145 h 1590"/>
                <a:gd name="T66" fmla="*/ 155 w 2193"/>
                <a:gd name="T67" fmla="*/ 147 h 1590"/>
                <a:gd name="T68" fmla="*/ 141 w 2193"/>
                <a:gd name="T69" fmla="*/ 148 h 1590"/>
                <a:gd name="T70" fmla="*/ 126 w 2193"/>
                <a:gd name="T71" fmla="*/ 149 h 1590"/>
                <a:gd name="T72" fmla="*/ 111 w 2193"/>
                <a:gd name="T73" fmla="*/ 151 h 1590"/>
                <a:gd name="T74" fmla="*/ 96 w 2193"/>
                <a:gd name="T75" fmla="*/ 151 h 1590"/>
                <a:gd name="T76" fmla="*/ 81 w 2193"/>
                <a:gd name="T77" fmla="*/ 152 h 1590"/>
                <a:gd name="T78" fmla="*/ 67 w 2193"/>
                <a:gd name="T79" fmla="*/ 152 h 1590"/>
                <a:gd name="T80" fmla="*/ 53 w 2193"/>
                <a:gd name="T81" fmla="*/ 153 h 1590"/>
                <a:gd name="T82" fmla="*/ 39 w 2193"/>
                <a:gd name="T83" fmla="*/ 153 h 1590"/>
                <a:gd name="T84" fmla="*/ 25 w 2193"/>
                <a:gd name="T85" fmla="*/ 152 h 1590"/>
                <a:gd name="T86" fmla="*/ 12 w 2193"/>
                <a:gd name="T87" fmla="*/ 150 h 1590"/>
                <a:gd name="T88" fmla="*/ 1 w 2193"/>
                <a:gd name="T89" fmla="*/ 145 h 1590"/>
                <a:gd name="T90" fmla="*/ 1 w 2193"/>
                <a:gd name="T91" fmla="*/ 137 h 1590"/>
                <a:gd name="T92" fmla="*/ 9 w 2193"/>
                <a:gd name="T93" fmla="*/ 130 h 1590"/>
                <a:gd name="T94" fmla="*/ 21 w 2193"/>
                <a:gd name="T95" fmla="*/ 130 h 1590"/>
                <a:gd name="T96" fmla="*/ 36 w 2193"/>
                <a:gd name="T97" fmla="*/ 131 h 1590"/>
                <a:gd name="T98" fmla="*/ 54 w 2193"/>
                <a:gd name="T99" fmla="*/ 124 h 1590"/>
                <a:gd name="T100" fmla="*/ 60 w 2193"/>
                <a:gd name="T101" fmla="*/ 98 h 1590"/>
                <a:gd name="T102" fmla="*/ 53 w 2193"/>
                <a:gd name="T103" fmla="*/ 71 h 1590"/>
                <a:gd name="T104" fmla="*/ 51 w 2193"/>
                <a:gd name="T105" fmla="*/ 47 h 1590"/>
                <a:gd name="T106" fmla="*/ 55 w 2193"/>
                <a:gd name="T107" fmla="*/ 30 h 1590"/>
                <a:gd name="T108" fmla="*/ 61 w 2193"/>
                <a:gd name="T109" fmla="*/ 22 h 1590"/>
                <a:gd name="T110" fmla="*/ 71 w 2193"/>
                <a:gd name="T111" fmla="*/ 14 h 1590"/>
                <a:gd name="T112" fmla="*/ 78 w 2193"/>
                <a:gd name="T113" fmla="*/ 11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3"/>
                <a:gd name="T172" fmla="*/ 0 h 1590"/>
                <a:gd name="T173" fmla="*/ 2193 w 2193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AutoShape 7">
              <a:extLst>
                <a:ext uri="{FF2B5EF4-FFF2-40B4-BE49-F238E27FC236}">
                  <a16:creationId xmlns:a16="http://schemas.microsoft.com/office/drawing/2014/main" id="{7ABC61F2-6D61-4501-AD2F-88D09096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3337"/>
              <a:ext cx="86" cy="5"/>
            </a:xfrm>
            <a:custGeom>
              <a:avLst/>
              <a:gdLst>
                <a:gd name="T0" fmla="*/ 30 w 250"/>
                <a:gd name="T1" fmla="*/ 0 h 23"/>
                <a:gd name="T2" fmla="*/ 30 w 250"/>
                <a:gd name="T3" fmla="*/ 0 h 23"/>
                <a:gd name="T4" fmla="*/ 25 w 250"/>
                <a:gd name="T5" fmla="*/ 0 h 23"/>
                <a:gd name="T6" fmla="*/ 22 w 250"/>
                <a:gd name="T7" fmla="*/ 0 h 23"/>
                <a:gd name="T8" fmla="*/ 18 w 250"/>
                <a:gd name="T9" fmla="*/ 0 h 23"/>
                <a:gd name="T10" fmla="*/ 14 w 250"/>
                <a:gd name="T11" fmla="*/ 0 h 23"/>
                <a:gd name="T12" fmla="*/ 11 w 250"/>
                <a:gd name="T13" fmla="*/ 0 h 23"/>
                <a:gd name="T14" fmla="*/ 7 w 250"/>
                <a:gd name="T15" fmla="*/ 0 h 23"/>
                <a:gd name="T16" fmla="*/ 4 w 250"/>
                <a:gd name="T17" fmla="*/ 0 h 23"/>
                <a:gd name="T18" fmla="*/ 0 w 250"/>
                <a:gd name="T19" fmla="*/ 0 h 23"/>
                <a:gd name="T20" fmla="*/ 0 w 250"/>
                <a:gd name="T21" fmla="*/ 1 h 23"/>
                <a:gd name="T22" fmla="*/ 4 w 250"/>
                <a:gd name="T23" fmla="*/ 1 h 23"/>
                <a:gd name="T24" fmla="*/ 7 w 250"/>
                <a:gd name="T25" fmla="*/ 1 h 23"/>
                <a:gd name="T26" fmla="*/ 11 w 250"/>
                <a:gd name="T27" fmla="*/ 1 h 23"/>
                <a:gd name="T28" fmla="*/ 14 w 250"/>
                <a:gd name="T29" fmla="*/ 1 h 23"/>
                <a:gd name="T30" fmla="*/ 18 w 250"/>
                <a:gd name="T31" fmla="*/ 1 h 23"/>
                <a:gd name="T32" fmla="*/ 22 w 250"/>
                <a:gd name="T33" fmla="*/ 1 h 23"/>
                <a:gd name="T34" fmla="*/ 25 w 250"/>
                <a:gd name="T35" fmla="*/ 1 h 23"/>
                <a:gd name="T36" fmla="*/ 29 w 250"/>
                <a:gd name="T37" fmla="*/ 1 h 23"/>
                <a:gd name="T38" fmla="*/ 29 w 250"/>
                <a:gd name="T39" fmla="*/ 1 h 23"/>
                <a:gd name="T40" fmla="*/ 30 w 250"/>
                <a:gd name="T41" fmla="*/ 0 h 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0"/>
                <a:gd name="T64" fmla="*/ 0 h 23"/>
                <a:gd name="T65" fmla="*/ 250 w 250"/>
                <a:gd name="T66" fmla="*/ 23 h 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AutoShape 8">
              <a:extLst>
                <a:ext uri="{FF2B5EF4-FFF2-40B4-BE49-F238E27FC236}">
                  <a16:creationId xmlns:a16="http://schemas.microsoft.com/office/drawing/2014/main" id="{4FA9F6F4-CC2B-4BC2-A8D0-5711DFEF7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334"/>
              <a:ext cx="155" cy="10"/>
            </a:xfrm>
            <a:custGeom>
              <a:avLst/>
              <a:gdLst>
                <a:gd name="T0" fmla="*/ 53 w 443"/>
                <a:gd name="T1" fmla="*/ 0 h 42"/>
                <a:gd name="T2" fmla="*/ 53 w 443"/>
                <a:gd name="T3" fmla="*/ 0 h 42"/>
                <a:gd name="T4" fmla="*/ 50 w 443"/>
                <a:gd name="T5" fmla="*/ 0 h 42"/>
                <a:gd name="T6" fmla="*/ 47 w 443"/>
                <a:gd name="T7" fmla="*/ 1 h 42"/>
                <a:gd name="T8" fmla="*/ 44 w 443"/>
                <a:gd name="T9" fmla="*/ 1 h 42"/>
                <a:gd name="T10" fmla="*/ 40 w 443"/>
                <a:gd name="T11" fmla="*/ 1 h 42"/>
                <a:gd name="T12" fmla="*/ 37 w 443"/>
                <a:gd name="T13" fmla="*/ 1 h 42"/>
                <a:gd name="T14" fmla="*/ 34 w 443"/>
                <a:gd name="T15" fmla="*/ 1 h 42"/>
                <a:gd name="T16" fmla="*/ 30 w 443"/>
                <a:gd name="T17" fmla="*/ 1 h 42"/>
                <a:gd name="T18" fmla="*/ 27 w 443"/>
                <a:gd name="T19" fmla="*/ 2 h 42"/>
                <a:gd name="T20" fmla="*/ 24 w 443"/>
                <a:gd name="T21" fmla="*/ 2 h 42"/>
                <a:gd name="T22" fmla="*/ 21 w 443"/>
                <a:gd name="T23" fmla="*/ 1 h 42"/>
                <a:gd name="T24" fmla="*/ 17 w 443"/>
                <a:gd name="T25" fmla="*/ 1 h 42"/>
                <a:gd name="T26" fmla="*/ 14 w 443"/>
                <a:gd name="T27" fmla="*/ 1 h 42"/>
                <a:gd name="T28" fmla="*/ 10 w 443"/>
                <a:gd name="T29" fmla="*/ 1 h 42"/>
                <a:gd name="T30" fmla="*/ 7 w 443"/>
                <a:gd name="T31" fmla="*/ 1 h 42"/>
                <a:gd name="T32" fmla="*/ 3 w 443"/>
                <a:gd name="T33" fmla="*/ 1 h 42"/>
                <a:gd name="T34" fmla="*/ 0 w 443"/>
                <a:gd name="T35" fmla="*/ 1 h 42"/>
                <a:gd name="T36" fmla="*/ 0 w 443"/>
                <a:gd name="T37" fmla="*/ 1 h 42"/>
                <a:gd name="T38" fmla="*/ 3 w 443"/>
                <a:gd name="T39" fmla="*/ 2 h 42"/>
                <a:gd name="T40" fmla="*/ 7 w 443"/>
                <a:gd name="T41" fmla="*/ 2 h 42"/>
                <a:gd name="T42" fmla="*/ 10 w 443"/>
                <a:gd name="T43" fmla="*/ 2 h 42"/>
                <a:gd name="T44" fmla="*/ 14 w 443"/>
                <a:gd name="T45" fmla="*/ 2 h 42"/>
                <a:gd name="T46" fmla="*/ 17 w 443"/>
                <a:gd name="T47" fmla="*/ 2 h 42"/>
                <a:gd name="T48" fmla="*/ 21 w 443"/>
                <a:gd name="T49" fmla="*/ 2 h 42"/>
                <a:gd name="T50" fmla="*/ 24 w 443"/>
                <a:gd name="T51" fmla="*/ 2 h 42"/>
                <a:gd name="T52" fmla="*/ 27 w 443"/>
                <a:gd name="T53" fmla="*/ 2 h 42"/>
                <a:gd name="T54" fmla="*/ 30 w 443"/>
                <a:gd name="T55" fmla="*/ 2 h 42"/>
                <a:gd name="T56" fmla="*/ 34 w 443"/>
                <a:gd name="T57" fmla="*/ 2 h 42"/>
                <a:gd name="T58" fmla="*/ 37 w 443"/>
                <a:gd name="T59" fmla="*/ 2 h 42"/>
                <a:gd name="T60" fmla="*/ 41 w 443"/>
                <a:gd name="T61" fmla="*/ 2 h 42"/>
                <a:gd name="T62" fmla="*/ 44 w 443"/>
                <a:gd name="T63" fmla="*/ 2 h 42"/>
                <a:gd name="T64" fmla="*/ 47 w 443"/>
                <a:gd name="T65" fmla="*/ 1 h 42"/>
                <a:gd name="T66" fmla="*/ 51 w 443"/>
                <a:gd name="T67" fmla="*/ 1 h 42"/>
                <a:gd name="T68" fmla="*/ 54 w 443"/>
                <a:gd name="T69" fmla="*/ 1 h 42"/>
                <a:gd name="T70" fmla="*/ 54 w 443"/>
                <a:gd name="T71" fmla="*/ 1 h 42"/>
                <a:gd name="T72" fmla="*/ 53 w 443"/>
                <a:gd name="T73" fmla="*/ 0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3"/>
                <a:gd name="T112" fmla="*/ 0 h 42"/>
                <a:gd name="T113" fmla="*/ 443 w 44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AutoShape 9">
              <a:extLst>
                <a:ext uri="{FF2B5EF4-FFF2-40B4-BE49-F238E27FC236}">
                  <a16:creationId xmlns:a16="http://schemas.microsoft.com/office/drawing/2014/main" id="{52835A90-21D3-4F6D-B4DE-A43D51307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303"/>
              <a:ext cx="274" cy="33"/>
            </a:xfrm>
            <a:custGeom>
              <a:avLst/>
              <a:gdLst>
                <a:gd name="T0" fmla="*/ 96 w 782"/>
                <a:gd name="T1" fmla="*/ 1 h 114"/>
                <a:gd name="T2" fmla="*/ 96 w 782"/>
                <a:gd name="T3" fmla="*/ 1 h 114"/>
                <a:gd name="T4" fmla="*/ 90 w 782"/>
                <a:gd name="T5" fmla="*/ 1 h 114"/>
                <a:gd name="T6" fmla="*/ 84 w 782"/>
                <a:gd name="T7" fmla="*/ 0 h 114"/>
                <a:gd name="T8" fmla="*/ 78 w 782"/>
                <a:gd name="T9" fmla="*/ 0 h 114"/>
                <a:gd name="T10" fmla="*/ 72 w 782"/>
                <a:gd name="T11" fmla="*/ 0 h 114"/>
                <a:gd name="T12" fmla="*/ 66 w 782"/>
                <a:gd name="T13" fmla="*/ 0 h 114"/>
                <a:gd name="T14" fmla="*/ 60 w 782"/>
                <a:gd name="T15" fmla="*/ 0 h 114"/>
                <a:gd name="T16" fmla="*/ 54 w 782"/>
                <a:gd name="T17" fmla="*/ 1 h 114"/>
                <a:gd name="T18" fmla="*/ 47 w 782"/>
                <a:gd name="T19" fmla="*/ 1 h 114"/>
                <a:gd name="T20" fmla="*/ 41 w 782"/>
                <a:gd name="T21" fmla="*/ 2 h 114"/>
                <a:gd name="T22" fmla="*/ 35 w 782"/>
                <a:gd name="T23" fmla="*/ 3 h 114"/>
                <a:gd name="T24" fmla="*/ 29 w 782"/>
                <a:gd name="T25" fmla="*/ 3 h 114"/>
                <a:gd name="T26" fmla="*/ 23 w 782"/>
                <a:gd name="T27" fmla="*/ 4 h 114"/>
                <a:gd name="T28" fmla="*/ 18 w 782"/>
                <a:gd name="T29" fmla="*/ 5 h 114"/>
                <a:gd name="T30" fmla="*/ 12 w 782"/>
                <a:gd name="T31" fmla="*/ 6 h 114"/>
                <a:gd name="T32" fmla="*/ 6 w 782"/>
                <a:gd name="T33" fmla="*/ 7 h 114"/>
                <a:gd name="T34" fmla="*/ 0 w 782"/>
                <a:gd name="T35" fmla="*/ 8 h 114"/>
                <a:gd name="T36" fmla="*/ 1 w 782"/>
                <a:gd name="T37" fmla="*/ 10 h 114"/>
                <a:gd name="T38" fmla="*/ 7 w 782"/>
                <a:gd name="T39" fmla="*/ 8 h 114"/>
                <a:gd name="T40" fmla="*/ 12 w 782"/>
                <a:gd name="T41" fmla="*/ 7 h 114"/>
                <a:gd name="T42" fmla="*/ 18 w 782"/>
                <a:gd name="T43" fmla="*/ 6 h 114"/>
                <a:gd name="T44" fmla="*/ 24 w 782"/>
                <a:gd name="T45" fmla="*/ 6 h 114"/>
                <a:gd name="T46" fmla="*/ 30 w 782"/>
                <a:gd name="T47" fmla="*/ 5 h 114"/>
                <a:gd name="T48" fmla="*/ 36 w 782"/>
                <a:gd name="T49" fmla="*/ 4 h 114"/>
                <a:gd name="T50" fmla="*/ 42 w 782"/>
                <a:gd name="T51" fmla="*/ 3 h 114"/>
                <a:gd name="T52" fmla="*/ 48 w 782"/>
                <a:gd name="T53" fmla="*/ 2 h 114"/>
                <a:gd name="T54" fmla="*/ 54 w 782"/>
                <a:gd name="T55" fmla="*/ 2 h 114"/>
                <a:gd name="T56" fmla="*/ 60 w 782"/>
                <a:gd name="T57" fmla="*/ 1 h 114"/>
                <a:gd name="T58" fmla="*/ 66 w 782"/>
                <a:gd name="T59" fmla="*/ 1 h 114"/>
                <a:gd name="T60" fmla="*/ 72 w 782"/>
                <a:gd name="T61" fmla="*/ 1 h 114"/>
                <a:gd name="T62" fmla="*/ 78 w 782"/>
                <a:gd name="T63" fmla="*/ 1 h 114"/>
                <a:gd name="T64" fmla="*/ 84 w 782"/>
                <a:gd name="T65" fmla="*/ 1 h 114"/>
                <a:gd name="T66" fmla="*/ 90 w 782"/>
                <a:gd name="T67" fmla="*/ 2 h 114"/>
                <a:gd name="T68" fmla="*/ 96 w 782"/>
                <a:gd name="T69" fmla="*/ 2 h 114"/>
                <a:gd name="T70" fmla="*/ 96 w 782"/>
                <a:gd name="T71" fmla="*/ 2 h 114"/>
                <a:gd name="T72" fmla="*/ 96 w 782"/>
                <a:gd name="T73" fmla="*/ 1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82"/>
                <a:gd name="T112" fmla="*/ 0 h 114"/>
                <a:gd name="T113" fmla="*/ 782 w 78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AutoShape 10">
              <a:extLst>
                <a:ext uri="{FF2B5EF4-FFF2-40B4-BE49-F238E27FC236}">
                  <a16:creationId xmlns:a16="http://schemas.microsoft.com/office/drawing/2014/main" id="{55506D34-A0EE-40FB-B61B-64DFD12E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3308"/>
              <a:ext cx="30" cy="48"/>
            </a:xfrm>
            <a:custGeom>
              <a:avLst/>
              <a:gdLst>
                <a:gd name="T0" fmla="*/ 7 w 92"/>
                <a:gd name="T1" fmla="*/ 14 h 164"/>
                <a:gd name="T2" fmla="*/ 7 w 92"/>
                <a:gd name="T3" fmla="*/ 14 h 164"/>
                <a:gd name="T4" fmla="*/ 8 w 92"/>
                <a:gd name="T5" fmla="*/ 12 h 164"/>
                <a:gd name="T6" fmla="*/ 9 w 92"/>
                <a:gd name="T7" fmla="*/ 10 h 164"/>
                <a:gd name="T8" fmla="*/ 10 w 92"/>
                <a:gd name="T9" fmla="*/ 8 h 164"/>
                <a:gd name="T10" fmla="*/ 9 w 92"/>
                <a:gd name="T11" fmla="*/ 6 h 164"/>
                <a:gd name="T12" fmla="*/ 8 w 92"/>
                <a:gd name="T13" fmla="*/ 4 h 164"/>
                <a:gd name="T14" fmla="*/ 7 w 92"/>
                <a:gd name="T15" fmla="*/ 2 h 164"/>
                <a:gd name="T16" fmla="*/ 4 w 92"/>
                <a:gd name="T17" fmla="*/ 1 h 164"/>
                <a:gd name="T18" fmla="*/ 0 w 92"/>
                <a:gd name="T19" fmla="*/ 0 h 164"/>
                <a:gd name="T20" fmla="*/ 0 w 92"/>
                <a:gd name="T21" fmla="*/ 1 h 164"/>
                <a:gd name="T22" fmla="*/ 3 w 92"/>
                <a:gd name="T23" fmla="*/ 2 h 164"/>
                <a:gd name="T24" fmla="*/ 5 w 92"/>
                <a:gd name="T25" fmla="*/ 3 h 164"/>
                <a:gd name="T26" fmla="*/ 6 w 92"/>
                <a:gd name="T27" fmla="*/ 4 h 164"/>
                <a:gd name="T28" fmla="*/ 8 w 92"/>
                <a:gd name="T29" fmla="*/ 6 h 164"/>
                <a:gd name="T30" fmla="*/ 8 w 92"/>
                <a:gd name="T31" fmla="*/ 8 h 164"/>
                <a:gd name="T32" fmla="*/ 8 w 92"/>
                <a:gd name="T33" fmla="*/ 10 h 164"/>
                <a:gd name="T34" fmla="*/ 7 w 92"/>
                <a:gd name="T35" fmla="*/ 12 h 164"/>
                <a:gd name="T36" fmla="*/ 5 w 92"/>
                <a:gd name="T37" fmla="*/ 13 h 164"/>
                <a:gd name="T38" fmla="*/ 5 w 92"/>
                <a:gd name="T39" fmla="*/ 13 h 164"/>
                <a:gd name="T40" fmla="*/ 7 w 92"/>
                <a:gd name="T41" fmla="*/ 14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164"/>
                <a:gd name="T65" fmla="*/ 92 w 92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AutoShape 11">
              <a:extLst>
                <a:ext uri="{FF2B5EF4-FFF2-40B4-BE49-F238E27FC236}">
                  <a16:creationId xmlns:a16="http://schemas.microsoft.com/office/drawing/2014/main" id="{AD4FDD6C-CDA5-413B-B969-6487D3CD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57"/>
              <a:ext cx="130" cy="9"/>
            </a:xfrm>
            <a:custGeom>
              <a:avLst/>
              <a:gdLst>
                <a:gd name="T0" fmla="*/ 2 w 374"/>
                <a:gd name="T1" fmla="*/ 2 h 40"/>
                <a:gd name="T2" fmla="*/ 2 w 374"/>
                <a:gd name="T3" fmla="*/ 2 h 40"/>
                <a:gd name="T4" fmla="*/ 3 w 374"/>
                <a:gd name="T5" fmla="*/ 2 h 40"/>
                <a:gd name="T6" fmla="*/ 4 w 374"/>
                <a:gd name="T7" fmla="*/ 2 h 40"/>
                <a:gd name="T8" fmla="*/ 6 w 374"/>
                <a:gd name="T9" fmla="*/ 1 h 40"/>
                <a:gd name="T10" fmla="*/ 8 w 374"/>
                <a:gd name="T11" fmla="*/ 1 h 40"/>
                <a:gd name="T12" fmla="*/ 11 w 374"/>
                <a:gd name="T13" fmla="*/ 1 h 40"/>
                <a:gd name="T14" fmla="*/ 14 w 374"/>
                <a:gd name="T15" fmla="*/ 1 h 40"/>
                <a:gd name="T16" fmla="*/ 17 w 374"/>
                <a:gd name="T17" fmla="*/ 1 h 40"/>
                <a:gd name="T18" fmla="*/ 21 w 374"/>
                <a:gd name="T19" fmla="*/ 2 h 40"/>
                <a:gd name="T20" fmla="*/ 24 w 374"/>
                <a:gd name="T21" fmla="*/ 2 h 40"/>
                <a:gd name="T22" fmla="*/ 28 w 374"/>
                <a:gd name="T23" fmla="*/ 2 h 40"/>
                <a:gd name="T24" fmla="*/ 31 w 374"/>
                <a:gd name="T25" fmla="*/ 2 h 40"/>
                <a:gd name="T26" fmla="*/ 35 w 374"/>
                <a:gd name="T27" fmla="*/ 2 h 40"/>
                <a:gd name="T28" fmla="*/ 38 w 374"/>
                <a:gd name="T29" fmla="*/ 2 h 40"/>
                <a:gd name="T30" fmla="*/ 41 w 374"/>
                <a:gd name="T31" fmla="*/ 1 h 40"/>
                <a:gd name="T32" fmla="*/ 43 w 374"/>
                <a:gd name="T33" fmla="*/ 1 h 40"/>
                <a:gd name="T34" fmla="*/ 45 w 374"/>
                <a:gd name="T35" fmla="*/ 0 h 40"/>
                <a:gd name="T36" fmla="*/ 43 w 374"/>
                <a:gd name="T37" fmla="*/ 0 h 40"/>
                <a:gd name="T38" fmla="*/ 42 w 374"/>
                <a:gd name="T39" fmla="*/ 0 h 40"/>
                <a:gd name="T40" fmla="*/ 40 w 374"/>
                <a:gd name="T41" fmla="*/ 1 h 40"/>
                <a:gd name="T42" fmla="*/ 37 w 374"/>
                <a:gd name="T43" fmla="*/ 1 h 40"/>
                <a:gd name="T44" fmla="*/ 35 w 374"/>
                <a:gd name="T45" fmla="*/ 1 h 40"/>
                <a:gd name="T46" fmla="*/ 31 w 374"/>
                <a:gd name="T47" fmla="*/ 1 h 40"/>
                <a:gd name="T48" fmla="*/ 28 w 374"/>
                <a:gd name="T49" fmla="*/ 1 h 40"/>
                <a:gd name="T50" fmla="*/ 24 w 374"/>
                <a:gd name="T51" fmla="*/ 1 h 40"/>
                <a:gd name="T52" fmla="*/ 21 w 374"/>
                <a:gd name="T53" fmla="*/ 1 h 40"/>
                <a:gd name="T54" fmla="*/ 17 w 374"/>
                <a:gd name="T55" fmla="*/ 1 h 40"/>
                <a:gd name="T56" fmla="*/ 14 w 374"/>
                <a:gd name="T57" fmla="*/ 0 h 40"/>
                <a:gd name="T58" fmla="*/ 11 w 374"/>
                <a:gd name="T59" fmla="*/ 0 h 40"/>
                <a:gd name="T60" fmla="*/ 8 w 374"/>
                <a:gd name="T61" fmla="*/ 0 h 40"/>
                <a:gd name="T62" fmla="*/ 5 w 374"/>
                <a:gd name="T63" fmla="*/ 1 h 40"/>
                <a:gd name="T64" fmla="*/ 3 w 374"/>
                <a:gd name="T65" fmla="*/ 1 h 40"/>
                <a:gd name="T66" fmla="*/ 1 w 374"/>
                <a:gd name="T67" fmla="*/ 1 h 40"/>
                <a:gd name="T68" fmla="*/ 0 w 374"/>
                <a:gd name="T69" fmla="*/ 2 h 40"/>
                <a:gd name="T70" fmla="*/ 0 w 374"/>
                <a:gd name="T71" fmla="*/ 2 h 40"/>
                <a:gd name="T72" fmla="*/ 2 w 374"/>
                <a:gd name="T73" fmla="*/ 2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4"/>
                <a:gd name="T112" fmla="*/ 0 h 40"/>
                <a:gd name="T113" fmla="*/ 374 w 374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AutoShape 12">
              <a:extLst>
                <a:ext uri="{FF2B5EF4-FFF2-40B4-BE49-F238E27FC236}">
                  <a16:creationId xmlns:a16="http://schemas.microsoft.com/office/drawing/2014/main" id="{4962AE4D-6D5B-475E-959C-B0AD0760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3369"/>
              <a:ext cx="9" cy="77"/>
            </a:xfrm>
            <a:custGeom>
              <a:avLst/>
              <a:gdLst>
                <a:gd name="T0" fmla="*/ 2 w 34"/>
                <a:gd name="T1" fmla="*/ 23 h 258"/>
                <a:gd name="T2" fmla="*/ 2 w 34"/>
                <a:gd name="T3" fmla="*/ 23 h 258"/>
                <a:gd name="T4" fmla="*/ 1 w 34"/>
                <a:gd name="T5" fmla="*/ 19 h 258"/>
                <a:gd name="T6" fmla="*/ 1 w 34"/>
                <a:gd name="T7" fmla="*/ 13 h 258"/>
                <a:gd name="T8" fmla="*/ 2 w 34"/>
                <a:gd name="T9" fmla="*/ 7 h 258"/>
                <a:gd name="T10" fmla="*/ 2 w 34"/>
                <a:gd name="T11" fmla="*/ 0 h 258"/>
                <a:gd name="T12" fmla="*/ 1 w 34"/>
                <a:gd name="T13" fmla="*/ 0 h 258"/>
                <a:gd name="T14" fmla="*/ 0 w 34"/>
                <a:gd name="T15" fmla="*/ 7 h 258"/>
                <a:gd name="T16" fmla="*/ 0 w 34"/>
                <a:gd name="T17" fmla="*/ 13 h 258"/>
                <a:gd name="T18" fmla="*/ 0 w 34"/>
                <a:gd name="T19" fmla="*/ 19 h 258"/>
                <a:gd name="T20" fmla="*/ 0 w 34"/>
                <a:gd name="T21" fmla="*/ 23 h 258"/>
                <a:gd name="T22" fmla="*/ 0 w 34"/>
                <a:gd name="T23" fmla="*/ 23 h 258"/>
                <a:gd name="T24" fmla="*/ 2 w 34"/>
                <a:gd name="T25" fmla="*/ 23 h 2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258"/>
                <a:gd name="T41" fmla="*/ 34 w 34"/>
                <a:gd name="T42" fmla="*/ 258 h 2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AutoShape 13">
              <a:extLst>
                <a:ext uri="{FF2B5EF4-FFF2-40B4-BE49-F238E27FC236}">
                  <a16:creationId xmlns:a16="http://schemas.microsoft.com/office/drawing/2014/main" id="{9842BEDC-D424-40C3-86E7-D221899FA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449"/>
              <a:ext cx="18" cy="121"/>
            </a:xfrm>
            <a:custGeom>
              <a:avLst/>
              <a:gdLst>
                <a:gd name="T0" fmla="*/ 5 w 59"/>
                <a:gd name="T1" fmla="*/ 37 h 399"/>
                <a:gd name="T2" fmla="*/ 5 w 59"/>
                <a:gd name="T3" fmla="*/ 37 h 399"/>
                <a:gd name="T4" fmla="*/ 4 w 59"/>
                <a:gd name="T5" fmla="*/ 24 h 399"/>
                <a:gd name="T6" fmla="*/ 3 w 59"/>
                <a:gd name="T7" fmla="*/ 16 h 399"/>
                <a:gd name="T8" fmla="*/ 2 w 59"/>
                <a:gd name="T9" fmla="*/ 9 h 399"/>
                <a:gd name="T10" fmla="*/ 2 w 59"/>
                <a:gd name="T11" fmla="*/ 0 h 399"/>
                <a:gd name="T12" fmla="*/ 0 w 59"/>
                <a:gd name="T13" fmla="*/ 0 h 399"/>
                <a:gd name="T14" fmla="*/ 0 w 59"/>
                <a:gd name="T15" fmla="*/ 9 h 399"/>
                <a:gd name="T16" fmla="*/ 1 w 59"/>
                <a:gd name="T17" fmla="*/ 16 h 399"/>
                <a:gd name="T18" fmla="*/ 2 w 59"/>
                <a:gd name="T19" fmla="*/ 24 h 399"/>
                <a:gd name="T20" fmla="*/ 4 w 59"/>
                <a:gd name="T21" fmla="*/ 37 h 399"/>
                <a:gd name="T22" fmla="*/ 4 w 59"/>
                <a:gd name="T23" fmla="*/ 37 h 399"/>
                <a:gd name="T24" fmla="*/ 5 w 59"/>
                <a:gd name="T25" fmla="*/ 37 h 3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399"/>
                <a:gd name="T41" fmla="*/ 59 w 59"/>
                <a:gd name="T42" fmla="*/ 399 h 3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AutoShape 14">
              <a:extLst>
                <a:ext uri="{FF2B5EF4-FFF2-40B4-BE49-F238E27FC236}">
                  <a16:creationId xmlns:a16="http://schemas.microsoft.com/office/drawing/2014/main" id="{DD7DA06D-55DB-4510-B0D1-A7162EF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3573"/>
              <a:ext cx="13" cy="130"/>
            </a:xfrm>
            <a:custGeom>
              <a:avLst/>
              <a:gdLst>
                <a:gd name="T0" fmla="*/ 4 w 46"/>
                <a:gd name="T1" fmla="*/ 40 h 427"/>
                <a:gd name="T2" fmla="*/ 4 w 46"/>
                <a:gd name="T3" fmla="*/ 40 h 427"/>
                <a:gd name="T4" fmla="*/ 2 w 46"/>
                <a:gd name="T5" fmla="*/ 28 h 427"/>
                <a:gd name="T6" fmla="*/ 2 w 46"/>
                <a:gd name="T7" fmla="*/ 18 h 427"/>
                <a:gd name="T8" fmla="*/ 2 w 46"/>
                <a:gd name="T9" fmla="*/ 9 h 427"/>
                <a:gd name="T10" fmla="*/ 1 w 46"/>
                <a:gd name="T11" fmla="*/ 0 h 427"/>
                <a:gd name="T12" fmla="*/ 0 w 46"/>
                <a:gd name="T13" fmla="*/ 0 h 427"/>
                <a:gd name="T14" fmla="*/ 1 w 46"/>
                <a:gd name="T15" fmla="*/ 9 h 427"/>
                <a:gd name="T16" fmla="*/ 0 w 46"/>
                <a:gd name="T17" fmla="*/ 18 h 427"/>
                <a:gd name="T18" fmla="*/ 1 w 46"/>
                <a:gd name="T19" fmla="*/ 28 h 427"/>
                <a:gd name="T20" fmla="*/ 2 w 46"/>
                <a:gd name="T21" fmla="*/ 40 h 427"/>
                <a:gd name="T22" fmla="*/ 2 w 46"/>
                <a:gd name="T23" fmla="*/ 40 h 427"/>
                <a:gd name="T24" fmla="*/ 4 w 46"/>
                <a:gd name="T25" fmla="*/ 40 h 4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427"/>
                <a:gd name="T41" fmla="*/ 46 w 46"/>
                <a:gd name="T42" fmla="*/ 427 h 4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AutoShape 15">
              <a:extLst>
                <a:ext uri="{FF2B5EF4-FFF2-40B4-BE49-F238E27FC236}">
                  <a16:creationId xmlns:a16="http://schemas.microsoft.com/office/drawing/2014/main" id="{AF9AC769-476A-49DF-A41D-8B3C6145A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707"/>
              <a:ext cx="43" cy="51"/>
            </a:xfrm>
            <a:custGeom>
              <a:avLst/>
              <a:gdLst>
                <a:gd name="T0" fmla="*/ 0 w 130"/>
                <a:gd name="T1" fmla="*/ 15 h 174"/>
                <a:gd name="T2" fmla="*/ 0 w 130"/>
                <a:gd name="T3" fmla="*/ 15 h 174"/>
                <a:gd name="T4" fmla="*/ 4 w 130"/>
                <a:gd name="T5" fmla="*/ 14 h 174"/>
                <a:gd name="T6" fmla="*/ 7 w 130"/>
                <a:gd name="T7" fmla="*/ 13 h 174"/>
                <a:gd name="T8" fmla="*/ 10 w 130"/>
                <a:gd name="T9" fmla="*/ 11 h 174"/>
                <a:gd name="T10" fmla="*/ 12 w 130"/>
                <a:gd name="T11" fmla="*/ 9 h 174"/>
                <a:gd name="T12" fmla="*/ 13 w 130"/>
                <a:gd name="T13" fmla="*/ 7 h 174"/>
                <a:gd name="T14" fmla="*/ 14 w 130"/>
                <a:gd name="T15" fmla="*/ 4 h 174"/>
                <a:gd name="T16" fmla="*/ 14 w 130"/>
                <a:gd name="T17" fmla="*/ 2 h 174"/>
                <a:gd name="T18" fmla="*/ 14 w 130"/>
                <a:gd name="T19" fmla="*/ 0 h 174"/>
                <a:gd name="T20" fmla="*/ 12 w 130"/>
                <a:gd name="T21" fmla="*/ 0 h 174"/>
                <a:gd name="T22" fmla="*/ 12 w 130"/>
                <a:gd name="T23" fmla="*/ 2 h 174"/>
                <a:gd name="T24" fmla="*/ 12 w 130"/>
                <a:gd name="T25" fmla="*/ 4 h 174"/>
                <a:gd name="T26" fmla="*/ 11 w 130"/>
                <a:gd name="T27" fmla="*/ 6 h 174"/>
                <a:gd name="T28" fmla="*/ 10 w 130"/>
                <a:gd name="T29" fmla="*/ 8 h 174"/>
                <a:gd name="T30" fmla="*/ 8 w 130"/>
                <a:gd name="T31" fmla="*/ 10 h 174"/>
                <a:gd name="T32" fmla="*/ 6 w 130"/>
                <a:gd name="T33" fmla="*/ 12 h 174"/>
                <a:gd name="T34" fmla="*/ 3 w 130"/>
                <a:gd name="T35" fmla="*/ 13 h 174"/>
                <a:gd name="T36" fmla="*/ 0 w 130"/>
                <a:gd name="T37" fmla="*/ 14 h 174"/>
                <a:gd name="T38" fmla="*/ 0 w 130"/>
                <a:gd name="T39" fmla="*/ 14 h 174"/>
                <a:gd name="T40" fmla="*/ 0 w 130"/>
                <a:gd name="T41" fmla="*/ 15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0"/>
                <a:gd name="T64" fmla="*/ 0 h 174"/>
                <a:gd name="T65" fmla="*/ 130 w 130"/>
                <a:gd name="T66" fmla="*/ 174 h 1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AutoShape 16">
              <a:extLst>
                <a:ext uri="{FF2B5EF4-FFF2-40B4-BE49-F238E27FC236}">
                  <a16:creationId xmlns:a16="http://schemas.microsoft.com/office/drawing/2014/main" id="{6B0D4875-A48F-45A4-A6C3-26CC760E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3758"/>
              <a:ext cx="163" cy="21"/>
            </a:xfrm>
            <a:custGeom>
              <a:avLst/>
              <a:gdLst>
                <a:gd name="T0" fmla="*/ 0 w 469"/>
                <a:gd name="T1" fmla="*/ 6 h 78"/>
                <a:gd name="T2" fmla="*/ 0 w 469"/>
                <a:gd name="T3" fmla="*/ 6 h 78"/>
                <a:gd name="T4" fmla="*/ 4 w 469"/>
                <a:gd name="T5" fmla="*/ 5 h 78"/>
                <a:gd name="T6" fmla="*/ 8 w 469"/>
                <a:gd name="T7" fmla="*/ 5 h 78"/>
                <a:gd name="T8" fmla="*/ 11 w 469"/>
                <a:gd name="T9" fmla="*/ 5 h 78"/>
                <a:gd name="T10" fmla="*/ 15 w 469"/>
                <a:gd name="T11" fmla="*/ 5 h 78"/>
                <a:gd name="T12" fmla="*/ 18 w 469"/>
                <a:gd name="T13" fmla="*/ 4 h 78"/>
                <a:gd name="T14" fmla="*/ 22 w 469"/>
                <a:gd name="T15" fmla="*/ 4 h 78"/>
                <a:gd name="T16" fmla="*/ 25 w 469"/>
                <a:gd name="T17" fmla="*/ 4 h 78"/>
                <a:gd name="T18" fmla="*/ 29 w 469"/>
                <a:gd name="T19" fmla="*/ 4 h 78"/>
                <a:gd name="T20" fmla="*/ 33 w 469"/>
                <a:gd name="T21" fmla="*/ 4 h 78"/>
                <a:gd name="T22" fmla="*/ 36 w 469"/>
                <a:gd name="T23" fmla="*/ 3 h 78"/>
                <a:gd name="T24" fmla="*/ 40 w 469"/>
                <a:gd name="T25" fmla="*/ 3 h 78"/>
                <a:gd name="T26" fmla="*/ 43 w 469"/>
                <a:gd name="T27" fmla="*/ 2 h 78"/>
                <a:gd name="T28" fmla="*/ 47 w 469"/>
                <a:gd name="T29" fmla="*/ 2 h 78"/>
                <a:gd name="T30" fmla="*/ 50 w 469"/>
                <a:gd name="T31" fmla="*/ 2 h 78"/>
                <a:gd name="T32" fmla="*/ 54 w 469"/>
                <a:gd name="T33" fmla="*/ 1 h 78"/>
                <a:gd name="T34" fmla="*/ 57 w 469"/>
                <a:gd name="T35" fmla="*/ 1 h 78"/>
                <a:gd name="T36" fmla="*/ 56 w 469"/>
                <a:gd name="T37" fmla="*/ 0 h 78"/>
                <a:gd name="T38" fmla="*/ 53 w 469"/>
                <a:gd name="T39" fmla="*/ 1 h 78"/>
                <a:gd name="T40" fmla="*/ 49 w 469"/>
                <a:gd name="T41" fmla="*/ 1 h 78"/>
                <a:gd name="T42" fmla="*/ 46 w 469"/>
                <a:gd name="T43" fmla="*/ 1 h 78"/>
                <a:gd name="T44" fmla="*/ 43 w 469"/>
                <a:gd name="T45" fmla="*/ 2 h 78"/>
                <a:gd name="T46" fmla="*/ 39 w 469"/>
                <a:gd name="T47" fmla="*/ 2 h 78"/>
                <a:gd name="T48" fmla="*/ 36 w 469"/>
                <a:gd name="T49" fmla="*/ 2 h 78"/>
                <a:gd name="T50" fmla="*/ 32 w 469"/>
                <a:gd name="T51" fmla="*/ 2 h 78"/>
                <a:gd name="T52" fmla="*/ 29 w 469"/>
                <a:gd name="T53" fmla="*/ 3 h 78"/>
                <a:gd name="T54" fmla="*/ 25 w 469"/>
                <a:gd name="T55" fmla="*/ 3 h 78"/>
                <a:gd name="T56" fmla="*/ 22 w 469"/>
                <a:gd name="T57" fmla="*/ 3 h 78"/>
                <a:gd name="T58" fmla="*/ 18 w 469"/>
                <a:gd name="T59" fmla="*/ 4 h 78"/>
                <a:gd name="T60" fmla="*/ 15 w 469"/>
                <a:gd name="T61" fmla="*/ 4 h 78"/>
                <a:gd name="T62" fmla="*/ 11 w 469"/>
                <a:gd name="T63" fmla="*/ 4 h 78"/>
                <a:gd name="T64" fmla="*/ 8 w 469"/>
                <a:gd name="T65" fmla="*/ 4 h 78"/>
                <a:gd name="T66" fmla="*/ 3 w 469"/>
                <a:gd name="T67" fmla="*/ 4 h 78"/>
                <a:gd name="T68" fmla="*/ 0 w 469"/>
                <a:gd name="T69" fmla="*/ 5 h 78"/>
                <a:gd name="T70" fmla="*/ 0 w 469"/>
                <a:gd name="T71" fmla="*/ 5 h 78"/>
                <a:gd name="T72" fmla="*/ 0 w 469"/>
                <a:gd name="T73" fmla="*/ 6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9"/>
                <a:gd name="T112" fmla="*/ 0 h 78"/>
                <a:gd name="T113" fmla="*/ 469 w 469"/>
                <a:gd name="T114" fmla="*/ 78 h 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AutoShape 17">
              <a:extLst>
                <a:ext uri="{FF2B5EF4-FFF2-40B4-BE49-F238E27FC236}">
                  <a16:creationId xmlns:a16="http://schemas.microsoft.com/office/drawing/2014/main" id="{115952E2-2E95-42B9-BA15-7B36BD67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3777"/>
              <a:ext cx="223" cy="19"/>
            </a:xfrm>
            <a:custGeom>
              <a:avLst/>
              <a:gdLst>
                <a:gd name="T0" fmla="*/ 0 w 635"/>
                <a:gd name="T1" fmla="*/ 5 h 70"/>
                <a:gd name="T2" fmla="*/ 0 w 635"/>
                <a:gd name="T3" fmla="*/ 5 h 70"/>
                <a:gd name="T4" fmla="*/ 5 w 635"/>
                <a:gd name="T5" fmla="*/ 5 h 70"/>
                <a:gd name="T6" fmla="*/ 10 w 635"/>
                <a:gd name="T7" fmla="*/ 5 h 70"/>
                <a:gd name="T8" fmla="*/ 15 w 635"/>
                <a:gd name="T9" fmla="*/ 5 h 70"/>
                <a:gd name="T10" fmla="*/ 19 w 635"/>
                <a:gd name="T11" fmla="*/ 5 h 70"/>
                <a:gd name="T12" fmla="*/ 25 w 635"/>
                <a:gd name="T13" fmla="*/ 5 h 70"/>
                <a:gd name="T14" fmla="*/ 29 w 635"/>
                <a:gd name="T15" fmla="*/ 4 h 70"/>
                <a:gd name="T16" fmla="*/ 34 w 635"/>
                <a:gd name="T17" fmla="*/ 4 h 70"/>
                <a:gd name="T18" fmla="*/ 39 w 635"/>
                <a:gd name="T19" fmla="*/ 4 h 70"/>
                <a:gd name="T20" fmla="*/ 44 w 635"/>
                <a:gd name="T21" fmla="*/ 4 h 70"/>
                <a:gd name="T22" fmla="*/ 49 w 635"/>
                <a:gd name="T23" fmla="*/ 3 h 70"/>
                <a:gd name="T24" fmla="*/ 54 w 635"/>
                <a:gd name="T25" fmla="*/ 3 h 70"/>
                <a:gd name="T26" fmla="*/ 59 w 635"/>
                <a:gd name="T27" fmla="*/ 2 h 70"/>
                <a:gd name="T28" fmla="*/ 64 w 635"/>
                <a:gd name="T29" fmla="*/ 2 h 70"/>
                <a:gd name="T30" fmla="*/ 68 w 635"/>
                <a:gd name="T31" fmla="*/ 2 h 70"/>
                <a:gd name="T32" fmla="*/ 73 w 635"/>
                <a:gd name="T33" fmla="*/ 1 h 70"/>
                <a:gd name="T34" fmla="*/ 78 w 635"/>
                <a:gd name="T35" fmla="*/ 1 h 70"/>
                <a:gd name="T36" fmla="*/ 78 w 635"/>
                <a:gd name="T37" fmla="*/ 0 h 70"/>
                <a:gd name="T38" fmla="*/ 73 w 635"/>
                <a:gd name="T39" fmla="*/ 0 h 70"/>
                <a:gd name="T40" fmla="*/ 68 w 635"/>
                <a:gd name="T41" fmla="*/ 1 h 70"/>
                <a:gd name="T42" fmla="*/ 63 w 635"/>
                <a:gd name="T43" fmla="*/ 1 h 70"/>
                <a:gd name="T44" fmla="*/ 59 w 635"/>
                <a:gd name="T45" fmla="*/ 2 h 70"/>
                <a:gd name="T46" fmla="*/ 54 w 635"/>
                <a:gd name="T47" fmla="*/ 2 h 70"/>
                <a:gd name="T48" fmla="*/ 49 w 635"/>
                <a:gd name="T49" fmla="*/ 2 h 70"/>
                <a:gd name="T50" fmla="*/ 44 w 635"/>
                <a:gd name="T51" fmla="*/ 2 h 70"/>
                <a:gd name="T52" fmla="*/ 39 w 635"/>
                <a:gd name="T53" fmla="*/ 3 h 70"/>
                <a:gd name="T54" fmla="*/ 34 w 635"/>
                <a:gd name="T55" fmla="*/ 3 h 70"/>
                <a:gd name="T56" fmla="*/ 29 w 635"/>
                <a:gd name="T57" fmla="*/ 3 h 70"/>
                <a:gd name="T58" fmla="*/ 25 w 635"/>
                <a:gd name="T59" fmla="*/ 4 h 70"/>
                <a:gd name="T60" fmla="*/ 19 w 635"/>
                <a:gd name="T61" fmla="*/ 4 h 70"/>
                <a:gd name="T62" fmla="*/ 15 w 635"/>
                <a:gd name="T63" fmla="*/ 4 h 70"/>
                <a:gd name="T64" fmla="*/ 10 w 635"/>
                <a:gd name="T65" fmla="*/ 4 h 70"/>
                <a:gd name="T66" fmla="*/ 5 w 635"/>
                <a:gd name="T67" fmla="*/ 4 h 70"/>
                <a:gd name="T68" fmla="*/ 0 w 635"/>
                <a:gd name="T69" fmla="*/ 4 h 70"/>
                <a:gd name="T70" fmla="*/ 0 w 635"/>
                <a:gd name="T71" fmla="*/ 4 h 70"/>
                <a:gd name="T72" fmla="*/ 0 w 635"/>
                <a:gd name="T73" fmla="*/ 5 h 7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35"/>
                <a:gd name="T112" fmla="*/ 0 h 70"/>
                <a:gd name="T113" fmla="*/ 635 w 635"/>
                <a:gd name="T114" fmla="*/ 70 h 7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AutoShape 18">
              <a:extLst>
                <a:ext uri="{FF2B5EF4-FFF2-40B4-BE49-F238E27FC236}">
                  <a16:creationId xmlns:a16="http://schemas.microsoft.com/office/drawing/2014/main" id="{1B902788-1A44-4D6F-84A0-9A06F225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3788"/>
              <a:ext cx="208" cy="12"/>
            </a:xfrm>
            <a:custGeom>
              <a:avLst/>
              <a:gdLst>
                <a:gd name="T0" fmla="*/ 0 w 595"/>
                <a:gd name="T1" fmla="*/ 1 h 48"/>
                <a:gd name="T2" fmla="*/ 0 w 595"/>
                <a:gd name="T3" fmla="*/ 1 h 48"/>
                <a:gd name="T4" fmla="*/ 4 w 595"/>
                <a:gd name="T5" fmla="*/ 2 h 48"/>
                <a:gd name="T6" fmla="*/ 8 w 595"/>
                <a:gd name="T7" fmla="*/ 2 h 48"/>
                <a:gd name="T8" fmla="*/ 13 w 595"/>
                <a:gd name="T9" fmla="*/ 3 h 48"/>
                <a:gd name="T10" fmla="*/ 18 w 595"/>
                <a:gd name="T11" fmla="*/ 3 h 48"/>
                <a:gd name="T12" fmla="*/ 22 w 595"/>
                <a:gd name="T13" fmla="*/ 3 h 48"/>
                <a:gd name="T14" fmla="*/ 27 w 595"/>
                <a:gd name="T15" fmla="*/ 3 h 48"/>
                <a:gd name="T16" fmla="*/ 31 w 595"/>
                <a:gd name="T17" fmla="*/ 3 h 48"/>
                <a:gd name="T18" fmla="*/ 36 w 595"/>
                <a:gd name="T19" fmla="*/ 3 h 48"/>
                <a:gd name="T20" fmla="*/ 40 w 595"/>
                <a:gd name="T21" fmla="*/ 3 h 48"/>
                <a:gd name="T22" fmla="*/ 45 w 595"/>
                <a:gd name="T23" fmla="*/ 3 h 48"/>
                <a:gd name="T24" fmla="*/ 50 w 595"/>
                <a:gd name="T25" fmla="*/ 3 h 48"/>
                <a:gd name="T26" fmla="*/ 54 w 595"/>
                <a:gd name="T27" fmla="*/ 3 h 48"/>
                <a:gd name="T28" fmla="*/ 59 w 595"/>
                <a:gd name="T29" fmla="*/ 3 h 48"/>
                <a:gd name="T30" fmla="*/ 64 w 595"/>
                <a:gd name="T31" fmla="*/ 3 h 48"/>
                <a:gd name="T32" fmla="*/ 68 w 595"/>
                <a:gd name="T33" fmla="*/ 3 h 48"/>
                <a:gd name="T34" fmla="*/ 73 w 595"/>
                <a:gd name="T35" fmla="*/ 2 h 48"/>
                <a:gd name="T36" fmla="*/ 73 w 595"/>
                <a:gd name="T37" fmla="*/ 2 h 48"/>
                <a:gd name="T38" fmla="*/ 68 w 595"/>
                <a:gd name="T39" fmla="*/ 2 h 48"/>
                <a:gd name="T40" fmla="*/ 64 w 595"/>
                <a:gd name="T41" fmla="*/ 2 h 48"/>
                <a:gd name="T42" fmla="*/ 59 w 595"/>
                <a:gd name="T43" fmla="*/ 2 h 48"/>
                <a:gd name="T44" fmla="*/ 54 w 595"/>
                <a:gd name="T45" fmla="*/ 2 h 48"/>
                <a:gd name="T46" fmla="*/ 50 w 595"/>
                <a:gd name="T47" fmla="*/ 2 h 48"/>
                <a:gd name="T48" fmla="*/ 45 w 595"/>
                <a:gd name="T49" fmla="*/ 2 h 48"/>
                <a:gd name="T50" fmla="*/ 40 w 595"/>
                <a:gd name="T51" fmla="*/ 2 h 48"/>
                <a:gd name="T52" fmla="*/ 36 w 595"/>
                <a:gd name="T53" fmla="*/ 2 h 48"/>
                <a:gd name="T54" fmla="*/ 31 w 595"/>
                <a:gd name="T55" fmla="*/ 2 h 48"/>
                <a:gd name="T56" fmla="*/ 27 w 595"/>
                <a:gd name="T57" fmla="*/ 2 h 48"/>
                <a:gd name="T58" fmla="*/ 22 w 595"/>
                <a:gd name="T59" fmla="*/ 2 h 48"/>
                <a:gd name="T60" fmla="*/ 18 w 595"/>
                <a:gd name="T61" fmla="*/ 2 h 48"/>
                <a:gd name="T62" fmla="*/ 14 w 595"/>
                <a:gd name="T63" fmla="*/ 2 h 48"/>
                <a:gd name="T64" fmla="*/ 9 w 595"/>
                <a:gd name="T65" fmla="*/ 1 h 48"/>
                <a:gd name="T66" fmla="*/ 5 w 595"/>
                <a:gd name="T67" fmla="*/ 1 h 48"/>
                <a:gd name="T68" fmla="*/ 1 w 595"/>
                <a:gd name="T69" fmla="*/ 0 h 48"/>
                <a:gd name="T70" fmla="*/ 1 w 595"/>
                <a:gd name="T71" fmla="*/ 0 h 48"/>
                <a:gd name="T72" fmla="*/ 0 w 595"/>
                <a:gd name="T73" fmla="*/ 1 h 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95"/>
                <a:gd name="T112" fmla="*/ 0 h 48"/>
                <a:gd name="T113" fmla="*/ 595 w 595"/>
                <a:gd name="T114" fmla="*/ 48 h 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utoShape 19">
              <a:extLst>
                <a:ext uri="{FF2B5EF4-FFF2-40B4-BE49-F238E27FC236}">
                  <a16:creationId xmlns:a16="http://schemas.microsoft.com/office/drawing/2014/main" id="{783AF989-B34D-4244-8994-6D57A4C9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3726"/>
              <a:ext cx="28" cy="62"/>
            </a:xfrm>
            <a:custGeom>
              <a:avLst/>
              <a:gdLst>
                <a:gd name="T0" fmla="*/ 8 w 88"/>
                <a:gd name="T1" fmla="*/ 0 h 210"/>
                <a:gd name="T2" fmla="*/ 8 w 88"/>
                <a:gd name="T3" fmla="*/ 0 h 210"/>
                <a:gd name="T4" fmla="*/ 5 w 88"/>
                <a:gd name="T5" fmla="*/ 1 h 210"/>
                <a:gd name="T6" fmla="*/ 2 w 88"/>
                <a:gd name="T7" fmla="*/ 4 h 210"/>
                <a:gd name="T8" fmla="*/ 1 w 88"/>
                <a:gd name="T9" fmla="*/ 6 h 210"/>
                <a:gd name="T10" fmla="*/ 0 w 88"/>
                <a:gd name="T11" fmla="*/ 9 h 210"/>
                <a:gd name="T12" fmla="*/ 0 w 88"/>
                <a:gd name="T13" fmla="*/ 12 h 210"/>
                <a:gd name="T14" fmla="*/ 1 w 88"/>
                <a:gd name="T15" fmla="*/ 14 h 210"/>
                <a:gd name="T16" fmla="*/ 3 w 88"/>
                <a:gd name="T17" fmla="*/ 17 h 210"/>
                <a:gd name="T18" fmla="*/ 7 w 88"/>
                <a:gd name="T19" fmla="*/ 18 h 210"/>
                <a:gd name="T20" fmla="*/ 7 w 88"/>
                <a:gd name="T21" fmla="*/ 17 h 210"/>
                <a:gd name="T22" fmla="*/ 5 w 88"/>
                <a:gd name="T23" fmla="*/ 16 h 210"/>
                <a:gd name="T24" fmla="*/ 3 w 88"/>
                <a:gd name="T25" fmla="*/ 14 h 210"/>
                <a:gd name="T26" fmla="*/ 2 w 88"/>
                <a:gd name="T27" fmla="*/ 12 h 210"/>
                <a:gd name="T28" fmla="*/ 2 w 88"/>
                <a:gd name="T29" fmla="*/ 9 h 210"/>
                <a:gd name="T30" fmla="*/ 3 w 88"/>
                <a:gd name="T31" fmla="*/ 6 h 210"/>
                <a:gd name="T32" fmla="*/ 4 w 88"/>
                <a:gd name="T33" fmla="*/ 4 h 210"/>
                <a:gd name="T34" fmla="*/ 6 w 88"/>
                <a:gd name="T35" fmla="*/ 2 h 210"/>
                <a:gd name="T36" fmla="*/ 9 w 88"/>
                <a:gd name="T37" fmla="*/ 1 h 210"/>
                <a:gd name="T38" fmla="*/ 9 w 88"/>
                <a:gd name="T39" fmla="*/ 1 h 210"/>
                <a:gd name="T40" fmla="*/ 8 w 88"/>
                <a:gd name="T41" fmla="*/ 0 h 2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8"/>
                <a:gd name="T64" fmla="*/ 0 h 210"/>
                <a:gd name="T65" fmla="*/ 88 w 88"/>
                <a:gd name="T66" fmla="*/ 210 h 2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AutoShape 20">
              <a:extLst>
                <a:ext uri="{FF2B5EF4-FFF2-40B4-BE49-F238E27FC236}">
                  <a16:creationId xmlns:a16="http://schemas.microsoft.com/office/drawing/2014/main" id="{61349C68-FD7A-4860-A920-AB09A174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3723"/>
              <a:ext cx="105" cy="9"/>
            </a:xfrm>
            <a:custGeom>
              <a:avLst/>
              <a:gdLst>
                <a:gd name="T0" fmla="*/ 34 w 302"/>
                <a:gd name="T1" fmla="*/ 1 h 37"/>
                <a:gd name="T2" fmla="*/ 35 w 302"/>
                <a:gd name="T3" fmla="*/ 1 h 37"/>
                <a:gd name="T4" fmla="*/ 31 w 302"/>
                <a:gd name="T5" fmla="*/ 1 h 37"/>
                <a:gd name="T6" fmla="*/ 26 w 302"/>
                <a:gd name="T7" fmla="*/ 1 h 37"/>
                <a:gd name="T8" fmla="*/ 22 w 302"/>
                <a:gd name="T9" fmla="*/ 1 h 37"/>
                <a:gd name="T10" fmla="*/ 17 w 302"/>
                <a:gd name="T11" fmla="*/ 0 h 37"/>
                <a:gd name="T12" fmla="*/ 13 w 302"/>
                <a:gd name="T13" fmla="*/ 0 h 37"/>
                <a:gd name="T14" fmla="*/ 8 w 302"/>
                <a:gd name="T15" fmla="*/ 0 h 37"/>
                <a:gd name="T16" fmla="*/ 4 w 302"/>
                <a:gd name="T17" fmla="*/ 0 h 37"/>
                <a:gd name="T18" fmla="*/ 0 w 302"/>
                <a:gd name="T19" fmla="*/ 0 h 37"/>
                <a:gd name="T20" fmla="*/ 1 w 302"/>
                <a:gd name="T21" fmla="*/ 1 h 37"/>
                <a:gd name="T22" fmla="*/ 4 w 302"/>
                <a:gd name="T23" fmla="*/ 1 h 37"/>
                <a:gd name="T24" fmla="*/ 8 w 302"/>
                <a:gd name="T25" fmla="*/ 1 h 37"/>
                <a:gd name="T26" fmla="*/ 12 w 302"/>
                <a:gd name="T27" fmla="*/ 1 h 37"/>
                <a:gd name="T28" fmla="*/ 16 w 302"/>
                <a:gd name="T29" fmla="*/ 1 h 37"/>
                <a:gd name="T30" fmla="*/ 21 w 302"/>
                <a:gd name="T31" fmla="*/ 2 h 37"/>
                <a:gd name="T32" fmla="*/ 26 w 302"/>
                <a:gd name="T33" fmla="*/ 2 h 37"/>
                <a:gd name="T34" fmla="*/ 31 w 302"/>
                <a:gd name="T35" fmla="*/ 2 h 37"/>
                <a:gd name="T36" fmla="*/ 35 w 302"/>
                <a:gd name="T37" fmla="*/ 2 h 37"/>
                <a:gd name="T38" fmla="*/ 37 w 302"/>
                <a:gd name="T39" fmla="*/ 2 h 37"/>
                <a:gd name="T40" fmla="*/ 35 w 302"/>
                <a:gd name="T41" fmla="*/ 2 h 37"/>
                <a:gd name="T42" fmla="*/ 36 w 302"/>
                <a:gd name="T43" fmla="*/ 2 h 37"/>
                <a:gd name="T44" fmla="*/ 37 w 302"/>
                <a:gd name="T45" fmla="*/ 2 h 37"/>
                <a:gd name="T46" fmla="*/ 34 w 302"/>
                <a:gd name="T47" fmla="*/ 1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2"/>
                <a:gd name="T73" fmla="*/ 0 h 37"/>
                <a:gd name="T74" fmla="*/ 302 w 302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AutoShape 21">
              <a:extLst>
                <a:ext uri="{FF2B5EF4-FFF2-40B4-BE49-F238E27FC236}">
                  <a16:creationId xmlns:a16="http://schemas.microsoft.com/office/drawing/2014/main" id="{B5555090-1CAD-484C-A7CC-923BD48F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3506"/>
              <a:ext cx="46" cy="224"/>
            </a:xfrm>
            <a:custGeom>
              <a:avLst/>
              <a:gdLst>
                <a:gd name="T0" fmla="*/ 5 w 138"/>
                <a:gd name="T1" fmla="*/ 0 h 728"/>
                <a:gd name="T2" fmla="*/ 5 w 138"/>
                <a:gd name="T3" fmla="*/ 0 h 728"/>
                <a:gd name="T4" fmla="*/ 6 w 138"/>
                <a:gd name="T5" fmla="*/ 9 h 728"/>
                <a:gd name="T6" fmla="*/ 9 w 138"/>
                <a:gd name="T7" fmla="*/ 17 h 728"/>
                <a:gd name="T8" fmla="*/ 11 w 138"/>
                <a:gd name="T9" fmla="*/ 26 h 728"/>
                <a:gd name="T10" fmla="*/ 13 w 138"/>
                <a:gd name="T11" fmla="*/ 35 h 728"/>
                <a:gd name="T12" fmla="*/ 13 w 138"/>
                <a:gd name="T13" fmla="*/ 44 h 728"/>
                <a:gd name="T14" fmla="*/ 12 w 138"/>
                <a:gd name="T15" fmla="*/ 52 h 728"/>
                <a:gd name="T16" fmla="*/ 7 w 138"/>
                <a:gd name="T17" fmla="*/ 61 h 728"/>
                <a:gd name="T18" fmla="*/ 0 w 138"/>
                <a:gd name="T19" fmla="*/ 68 h 728"/>
                <a:gd name="T20" fmla="*/ 2 w 138"/>
                <a:gd name="T21" fmla="*/ 69 h 728"/>
                <a:gd name="T22" fmla="*/ 10 w 138"/>
                <a:gd name="T23" fmla="*/ 61 h 728"/>
                <a:gd name="T24" fmla="*/ 14 w 138"/>
                <a:gd name="T25" fmla="*/ 53 h 728"/>
                <a:gd name="T26" fmla="*/ 15 w 138"/>
                <a:gd name="T27" fmla="*/ 44 h 728"/>
                <a:gd name="T28" fmla="*/ 15 w 138"/>
                <a:gd name="T29" fmla="*/ 35 h 728"/>
                <a:gd name="T30" fmla="*/ 13 w 138"/>
                <a:gd name="T31" fmla="*/ 26 h 728"/>
                <a:gd name="T32" fmla="*/ 11 w 138"/>
                <a:gd name="T33" fmla="*/ 17 h 728"/>
                <a:gd name="T34" fmla="*/ 9 w 138"/>
                <a:gd name="T35" fmla="*/ 9 h 728"/>
                <a:gd name="T36" fmla="*/ 7 w 138"/>
                <a:gd name="T37" fmla="*/ 0 h 728"/>
                <a:gd name="T38" fmla="*/ 7 w 138"/>
                <a:gd name="T39" fmla="*/ 0 h 728"/>
                <a:gd name="T40" fmla="*/ 5 w 138"/>
                <a:gd name="T41" fmla="*/ 0 h 7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8"/>
                <a:gd name="T64" fmla="*/ 0 h 728"/>
                <a:gd name="T65" fmla="*/ 138 w 138"/>
                <a:gd name="T66" fmla="*/ 728 h 7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AutoShape 22">
              <a:extLst>
                <a:ext uri="{FF2B5EF4-FFF2-40B4-BE49-F238E27FC236}">
                  <a16:creationId xmlns:a16="http://schemas.microsoft.com/office/drawing/2014/main" id="{C9C65C42-DE0A-42D8-988A-16259DF8B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3412"/>
              <a:ext cx="14" cy="91"/>
            </a:xfrm>
            <a:custGeom>
              <a:avLst/>
              <a:gdLst>
                <a:gd name="T0" fmla="*/ 2 w 46"/>
                <a:gd name="T1" fmla="*/ 0 h 302"/>
                <a:gd name="T2" fmla="*/ 2 w 46"/>
                <a:gd name="T3" fmla="*/ 0 h 302"/>
                <a:gd name="T4" fmla="*/ 1 w 46"/>
                <a:gd name="T5" fmla="*/ 7 h 302"/>
                <a:gd name="T6" fmla="*/ 0 w 46"/>
                <a:gd name="T7" fmla="*/ 14 h 302"/>
                <a:gd name="T8" fmla="*/ 0 w 46"/>
                <a:gd name="T9" fmla="*/ 20 h 302"/>
                <a:gd name="T10" fmla="*/ 0 w 46"/>
                <a:gd name="T11" fmla="*/ 27 h 302"/>
                <a:gd name="T12" fmla="*/ 2 w 46"/>
                <a:gd name="T13" fmla="*/ 27 h 302"/>
                <a:gd name="T14" fmla="*/ 2 w 46"/>
                <a:gd name="T15" fmla="*/ 20 h 302"/>
                <a:gd name="T16" fmla="*/ 2 w 46"/>
                <a:gd name="T17" fmla="*/ 14 h 302"/>
                <a:gd name="T18" fmla="*/ 3 w 46"/>
                <a:gd name="T19" fmla="*/ 7 h 302"/>
                <a:gd name="T20" fmla="*/ 4 w 46"/>
                <a:gd name="T21" fmla="*/ 0 h 302"/>
                <a:gd name="T22" fmla="*/ 4 w 46"/>
                <a:gd name="T23" fmla="*/ 0 h 302"/>
                <a:gd name="T24" fmla="*/ 2 w 46"/>
                <a:gd name="T25" fmla="*/ 0 h 3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302"/>
                <a:gd name="T41" fmla="*/ 46 w 46"/>
                <a:gd name="T42" fmla="*/ 302 h 3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AutoShape 23">
              <a:extLst>
                <a:ext uri="{FF2B5EF4-FFF2-40B4-BE49-F238E27FC236}">
                  <a16:creationId xmlns:a16="http://schemas.microsoft.com/office/drawing/2014/main" id="{BE567B05-4962-4998-80AE-A0556C53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3342"/>
              <a:ext cx="63" cy="67"/>
            </a:xfrm>
            <a:custGeom>
              <a:avLst/>
              <a:gdLst>
                <a:gd name="T0" fmla="*/ 20 w 187"/>
                <a:gd name="T1" fmla="*/ 0 h 223"/>
                <a:gd name="T2" fmla="*/ 20 w 187"/>
                <a:gd name="T3" fmla="*/ 0 h 223"/>
                <a:gd name="T4" fmla="*/ 16 w 187"/>
                <a:gd name="T5" fmla="*/ 2 h 223"/>
                <a:gd name="T6" fmla="*/ 13 w 187"/>
                <a:gd name="T7" fmla="*/ 5 h 223"/>
                <a:gd name="T8" fmla="*/ 10 w 187"/>
                <a:gd name="T9" fmla="*/ 7 h 223"/>
                <a:gd name="T10" fmla="*/ 7 w 187"/>
                <a:gd name="T11" fmla="*/ 9 h 223"/>
                <a:gd name="T12" fmla="*/ 4 w 187"/>
                <a:gd name="T13" fmla="*/ 12 h 223"/>
                <a:gd name="T14" fmla="*/ 3 w 187"/>
                <a:gd name="T15" fmla="*/ 14 h 223"/>
                <a:gd name="T16" fmla="*/ 1 w 187"/>
                <a:gd name="T17" fmla="*/ 17 h 223"/>
                <a:gd name="T18" fmla="*/ 0 w 187"/>
                <a:gd name="T19" fmla="*/ 20 h 223"/>
                <a:gd name="T20" fmla="*/ 2 w 187"/>
                <a:gd name="T21" fmla="*/ 20 h 223"/>
                <a:gd name="T22" fmla="*/ 3 w 187"/>
                <a:gd name="T23" fmla="*/ 17 h 223"/>
                <a:gd name="T24" fmla="*/ 5 w 187"/>
                <a:gd name="T25" fmla="*/ 15 h 223"/>
                <a:gd name="T26" fmla="*/ 7 w 187"/>
                <a:gd name="T27" fmla="*/ 12 h 223"/>
                <a:gd name="T28" fmla="*/ 9 w 187"/>
                <a:gd name="T29" fmla="*/ 10 h 223"/>
                <a:gd name="T30" fmla="*/ 11 w 187"/>
                <a:gd name="T31" fmla="*/ 8 h 223"/>
                <a:gd name="T32" fmla="*/ 14 w 187"/>
                <a:gd name="T33" fmla="*/ 5 h 223"/>
                <a:gd name="T34" fmla="*/ 18 w 187"/>
                <a:gd name="T35" fmla="*/ 3 h 223"/>
                <a:gd name="T36" fmla="*/ 21 w 187"/>
                <a:gd name="T37" fmla="*/ 1 h 223"/>
                <a:gd name="T38" fmla="*/ 21 w 187"/>
                <a:gd name="T39" fmla="*/ 1 h 223"/>
                <a:gd name="T40" fmla="*/ 20 w 187"/>
                <a:gd name="T41" fmla="*/ 0 h 2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223"/>
                <a:gd name="T65" fmla="*/ 187 w 187"/>
                <a:gd name="T66" fmla="*/ 223 h 2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AutoShape 24">
              <a:extLst>
                <a:ext uri="{FF2B5EF4-FFF2-40B4-BE49-F238E27FC236}">
                  <a16:creationId xmlns:a16="http://schemas.microsoft.com/office/drawing/2014/main" id="{BF88DF4B-1381-4277-AF00-487005145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3339"/>
              <a:ext cx="18" cy="2"/>
            </a:xfrm>
            <a:custGeom>
              <a:avLst/>
              <a:gdLst>
                <a:gd name="T0" fmla="*/ 5 w 59"/>
                <a:gd name="T1" fmla="*/ 0 h 16"/>
                <a:gd name="T2" fmla="*/ 5 w 59"/>
                <a:gd name="T3" fmla="*/ 0 h 16"/>
                <a:gd name="T4" fmla="*/ 4 w 59"/>
                <a:gd name="T5" fmla="*/ 0 h 16"/>
                <a:gd name="T6" fmla="*/ 3 w 59"/>
                <a:gd name="T7" fmla="*/ 0 h 16"/>
                <a:gd name="T8" fmla="*/ 2 w 59"/>
                <a:gd name="T9" fmla="*/ 0 h 16"/>
                <a:gd name="T10" fmla="*/ 0 w 59"/>
                <a:gd name="T11" fmla="*/ 0 h 16"/>
                <a:gd name="T12" fmla="*/ 2 w 59"/>
                <a:gd name="T13" fmla="*/ 0 h 16"/>
                <a:gd name="T14" fmla="*/ 2 w 59"/>
                <a:gd name="T15" fmla="*/ 0 h 16"/>
                <a:gd name="T16" fmla="*/ 3 w 59"/>
                <a:gd name="T17" fmla="*/ 0 h 16"/>
                <a:gd name="T18" fmla="*/ 4 w 59"/>
                <a:gd name="T19" fmla="*/ 0 h 16"/>
                <a:gd name="T20" fmla="*/ 5 w 59"/>
                <a:gd name="T21" fmla="*/ 0 h 16"/>
                <a:gd name="T22" fmla="*/ 5 w 59"/>
                <a:gd name="T23" fmla="*/ 0 h 16"/>
                <a:gd name="T24" fmla="*/ 5 w 59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16"/>
                <a:gd name="T41" fmla="*/ 59 w 59"/>
                <a:gd name="T42" fmla="*/ 16 h 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AutoShape 25">
              <a:extLst>
                <a:ext uri="{FF2B5EF4-FFF2-40B4-BE49-F238E27FC236}">
                  <a16:creationId xmlns:a16="http://schemas.microsoft.com/office/drawing/2014/main" id="{ABDB39A1-1A48-4A45-8821-DBB91BF5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3685"/>
              <a:ext cx="45" cy="71"/>
            </a:xfrm>
            <a:custGeom>
              <a:avLst/>
              <a:gdLst>
                <a:gd name="T0" fmla="*/ 11 w 136"/>
                <a:gd name="T1" fmla="*/ 1 h 239"/>
                <a:gd name="T2" fmla="*/ 9 w 136"/>
                <a:gd name="T3" fmla="*/ 0 h 239"/>
                <a:gd name="T4" fmla="*/ 3 w 136"/>
                <a:gd name="T5" fmla="*/ 8 h 239"/>
                <a:gd name="T6" fmla="*/ 0 w 136"/>
                <a:gd name="T7" fmla="*/ 14 h 239"/>
                <a:gd name="T8" fmla="*/ 0 w 136"/>
                <a:gd name="T9" fmla="*/ 18 h 239"/>
                <a:gd name="T10" fmla="*/ 3 w 136"/>
                <a:gd name="T11" fmla="*/ 20 h 239"/>
                <a:gd name="T12" fmla="*/ 7 w 136"/>
                <a:gd name="T13" fmla="*/ 21 h 239"/>
                <a:gd name="T14" fmla="*/ 11 w 136"/>
                <a:gd name="T15" fmla="*/ 21 h 239"/>
                <a:gd name="T16" fmla="*/ 14 w 136"/>
                <a:gd name="T17" fmla="*/ 21 h 239"/>
                <a:gd name="T18" fmla="*/ 15 w 136"/>
                <a:gd name="T19" fmla="*/ 21 h 239"/>
                <a:gd name="T20" fmla="*/ 15 w 136"/>
                <a:gd name="T21" fmla="*/ 20 h 239"/>
                <a:gd name="T22" fmla="*/ 14 w 136"/>
                <a:gd name="T23" fmla="*/ 20 h 239"/>
                <a:gd name="T24" fmla="*/ 11 w 136"/>
                <a:gd name="T25" fmla="*/ 20 h 239"/>
                <a:gd name="T26" fmla="*/ 7 w 136"/>
                <a:gd name="T27" fmla="*/ 20 h 239"/>
                <a:gd name="T28" fmla="*/ 4 w 136"/>
                <a:gd name="T29" fmla="*/ 19 h 239"/>
                <a:gd name="T30" fmla="*/ 2 w 136"/>
                <a:gd name="T31" fmla="*/ 17 h 239"/>
                <a:gd name="T32" fmla="*/ 2 w 136"/>
                <a:gd name="T33" fmla="*/ 14 h 239"/>
                <a:gd name="T34" fmla="*/ 5 w 136"/>
                <a:gd name="T35" fmla="*/ 8 h 239"/>
                <a:gd name="T36" fmla="*/ 11 w 136"/>
                <a:gd name="T37" fmla="*/ 1 h 239"/>
                <a:gd name="T38" fmla="*/ 10 w 136"/>
                <a:gd name="T39" fmla="*/ 0 h 239"/>
                <a:gd name="T40" fmla="*/ 11 w 136"/>
                <a:gd name="T41" fmla="*/ 1 h 2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239"/>
                <a:gd name="T65" fmla="*/ 136 w 136"/>
                <a:gd name="T66" fmla="*/ 239 h 2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utoShape 26">
              <a:extLst>
                <a:ext uri="{FF2B5EF4-FFF2-40B4-BE49-F238E27FC236}">
                  <a16:creationId xmlns:a16="http://schemas.microsoft.com/office/drawing/2014/main" id="{F0719C8E-3724-45B3-8C2A-BD714421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3685"/>
              <a:ext cx="485" cy="48"/>
            </a:xfrm>
            <a:custGeom>
              <a:avLst/>
              <a:gdLst>
                <a:gd name="T0" fmla="*/ 2 w 1374"/>
                <a:gd name="T1" fmla="*/ 13 h 168"/>
                <a:gd name="T2" fmla="*/ 10 w 1374"/>
                <a:gd name="T3" fmla="*/ 14 h 168"/>
                <a:gd name="T4" fmla="*/ 19 w 1374"/>
                <a:gd name="T5" fmla="*/ 14 h 168"/>
                <a:gd name="T6" fmla="*/ 31 w 1374"/>
                <a:gd name="T7" fmla="*/ 13 h 168"/>
                <a:gd name="T8" fmla="*/ 43 w 1374"/>
                <a:gd name="T9" fmla="*/ 12 h 168"/>
                <a:gd name="T10" fmla="*/ 57 w 1374"/>
                <a:gd name="T11" fmla="*/ 12 h 168"/>
                <a:gd name="T12" fmla="*/ 72 w 1374"/>
                <a:gd name="T13" fmla="*/ 11 h 168"/>
                <a:gd name="T14" fmla="*/ 87 w 1374"/>
                <a:gd name="T15" fmla="*/ 9 h 168"/>
                <a:gd name="T16" fmla="*/ 102 w 1374"/>
                <a:gd name="T17" fmla="*/ 8 h 168"/>
                <a:gd name="T18" fmla="*/ 116 w 1374"/>
                <a:gd name="T19" fmla="*/ 7 h 168"/>
                <a:gd name="T20" fmla="*/ 130 w 1374"/>
                <a:gd name="T21" fmla="*/ 5 h 168"/>
                <a:gd name="T22" fmla="*/ 142 w 1374"/>
                <a:gd name="T23" fmla="*/ 4 h 168"/>
                <a:gd name="T24" fmla="*/ 153 w 1374"/>
                <a:gd name="T25" fmla="*/ 3 h 168"/>
                <a:gd name="T26" fmla="*/ 161 w 1374"/>
                <a:gd name="T27" fmla="*/ 2 h 168"/>
                <a:gd name="T28" fmla="*/ 168 w 1374"/>
                <a:gd name="T29" fmla="*/ 1 h 168"/>
                <a:gd name="T30" fmla="*/ 171 w 1374"/>
                <a:gd name="T31" fmla="*/ 1 h 168"/>
                <a:gd name="T32" fmla="*/ 171 w 1374"/>
                <a:gd name="T33" fmla="*/ 0 h 168"/>
                <a:gd name="T34" fmla="*/ 169 w 1374"/>
                <a:gd name="T35" fmla="*/ 0 h 168"/>
                <a:gd name="T36" fmla="*/ 164 w 1374"/>
                <a:gd name="T37" fmla="*/ 1 h 168"/>
                <a:gd name="T38" fmla="*/ 157 w 1374"/>
                <a:gd name="T39" fmla="*/ 1 h 168"/>
                <a:gd name="T40" fmla="*/ 148 w 1374"/>
                <a:gd name="T41" fmla="*/ 3 h 168"/>
                <a:gd name="T42" fmla="*/ 136 w 1374"/>
                <a:gd name="T43" fmla="*/ 4 h 168"/>
                <a:gd name="T44" fmla="*/ 123 w 1374"/>
                <a:gd name="T45" fmla="*/ 5 h 168"/>
                <a:gd name="T46" fmla="*/ 109 w 1374"/>
                <a:gd name="T47" fmla="*/ 6 h 168"/>
                <a:gd name="T48" fmla="*/ 94 w 1374"/>
                <a:gd name="T49" fmla="*/ 7 h 168"/>
                <a:gd name="T50" fmla="*/ 79 w 1374"/>
                <a:gd name="T51" fmla="*/ 9 h 168"/>
                <a:gd name="T52" fmla="*/ 65 w 1374"/>
                <a:gd name="T53" fmla="*/ 10 h 168"/>
                <a:gd name="T54" fmla="*/ 50 w 1374"/>
                <a:gd name="T55" fmla="*/ 11 h 168"/>
                <a:gd name="T56" fmla="*/ 37 w 1374"/>
                <a:gd name="T57" fmla="*/ 12 h 168"/>
                <a:gd name="T58" fmla="*/ 25 w 1374"/>
                <a:gd name="T59" fmla="*/ 12 h 168"/>
                <a:gd name="T60" fmla="*/ 14 w 1374"/>
                <a:gd name="T61" fmla="*/ 13 h 168"/>
                <a:gd name="T62" fmla="*/ 6 w 1374"/>
                <a:gd name="T63" fmla="*/ 13 h 168"/>
                <a:gd name="T64" fmla="*/ 0 w 1374"/>
                <a:gd name="T65" fmla="*/ 12 h 1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4"/>
                <a:gd name="T100" fmla="*/ 0 h 168"/>
                <a:gd name="T101" fmla="*/ 1374 w 1374"/>
                <a:gd name="T102" fmla="*/ 168 h 1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utoShape 27">
              <a:extLst>
                <a:ext uri="{FF2B5EF4-FFF2-40B4-BE49-F238E27FC236}">
                  <a16:creationId xmlns:a16="http://schemas.microsoft.com/office/drawing/2014/main" id="{FE9F3DC7-588E-4563-93B0-AA7AB78A8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304"/>
              <a:ext cx="94" cy="90"/>
            </a:xfrm>
            <a:custGeom>
              <a:avLst/>
              <a:gdLst>
                <a:gd name="T0" fmla="*/ 2 w 275"/>
                <a:gd name="T1" fmla="*/ 27 h 299"/>
                <a:gd name="T2" fmla="*/ 2 w 275"/>
                <a:gd name="T3" fmla="*/ 19 h 299"/>
                <a:gd name="T4" fmla="*/ 4 w 275"/>
                <a:gd name="T5" fmla="*/ 13 h 299"/>
                <a:gd name="T6" fmla="*/ 7 w 275"/>
                <a:gd name="T7" fmla="*/ 9 h 299"/>
                <a:gd name="T8" fmla="*/ 11 w 275"/>
                <a:gd name="T9" fmla="*/ 6 h 299"/>
                <a:gd name="T10" fmla="*/ 15 w 275"/>
                <a:gd name="T11" fmla="*/ 5 h 299"/>
                <a:gd name="T12" fmla="*/ 21 w 275"/>
                <a:gd name="T13" fmla="*/ 3 h 299"/>
                <a:gd name="T14" fmla="*/ 26 w 275"/>
                <a:gd name="T15" fmla="*/ 2 h 299"/>
                <a:gd name="T16" fmla="*/ 32 w 275"/>
                <a:gd name="T17" fmla="*/ 1 h 299"/>
                <a:gd name="T18" fmla="*/ 31 w 275"/>
                <a:gd name="T19" fmla="*/ 0 h 299"/>
                <a:gd name="T20" fmla="*/ 26 w 275"/>
                <a:gd name="T21" fmla="*/ 1 h 299"/>
                <a:gd name="T22" fmla="*/ 20 w 275"/>
                <a:gd name="T23" fmla="*/ 2 h 299"/>
                <a:gd name="T24" fmla="*/ 14 w 275"/>
                <a:gd name="T25" fmla="*/ 4 h 299"/>
                <a:gd name="T26" fmla="*/ 9 w 275"/>
                <a:gd name="T27" fmla="*/ 6 h 299"/>
                <a:gd name="T28" fmla="*/ 5 w 275"/>
                <a:gd name="T29" fmla="*/ 9 h 299"/>
                <a:gd name="T30" fmla="*/ 2 w 275"/>
                <a:gd name="T31" fmla="*/ 13 h 299"/>
                <a:gd name="T32" fmla="*/ 0 w 275"/>
                <a:gd name="T33" fmla="*/ 19 h 299"/>
                <a:gd name="T34" fmla="*/ 0 w 275"/>
                <a:gd name="T35" fmla="*/ 27 h 299"/>
                <a:gd name="T36" fmla="*/ 2 w 275"/>
                <a:gd name="T37" fmla="*/ 27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5"/>
                <a:gd name="T58" fmla="*/ 0 h 299"/>
                <a:gd name="T59" fmla="*/ 275 w 275"/>
                <a:gd name="T60" fmla="*/ 299 h 29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AutoShape 28">
              <a:extLst>
                <a:ext uri="{FF2B5EF4-FFF2-40B4-BE49-F238E27FC236}">
                  <a16:creationId xmlns:a16="http://schemas.microsoft.com/office/drawing/2014/main" id="{32066DAD-A141-4F95-A846-AE13A8CB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3422"/>
              <a:ext cx="48" cy="1"/>
            </a:xfrm>
            <a:custGeom>
              <a:avLst/>
              <a:gdLst>
                <a:gd name="T0" fmla="*/ 16 w 144"/>
                <a:gd name="T1" fmla="*/ 0 h 13"/>
                <a:gd name="T2" fmla="*/ 16 w 144"/>
                <a:gd name="T3" fmla="*/ 0 h 13"/>
                <a:gd name="T4" fmla="*/ 0 w 144"/>
                <a:gd name="T5" fmla="*/ 0 h 13"/>
                <a:gd name="T6" fmla="*/ 0 w 144"/>
                <a:gd name="T7" fmla="*/ 0 h 13"/>
                <a:gd name="T8" fmla="*/ 16 w 144"/>
                <a:gd name="T9" fmla="*/ 0 h 13"/>
                <a:gd name="T10" fmla="*/ 16 w 144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13"/>
                <a:gd name="T20" fmla="*/ 144 w 14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AutoShape 29">
              <a:extLst>
                <a:ext uri="{FF2B5EF4-FFF2-40B4-BE49-F238E27FC236}">
                  <a16:creationId xmlns:a16="http://schemas.microsoft.com/office/drawing/2014/main" id="{6C27FAD0-C2AF-4C1E-927C-77645F066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3434"/>
              <a:ext cx="29" cy="0"/>
            </a:xfrm>
            <a:custGeom>
              <a:avLst/>
              <a:gdLst>
                <a:gd name="T0" fmla="*/ 9 w 90"/>
                <a:gd name="T1" fmla="*/ 0 h 13"/>
                <a:gd name="T2" fmla="*/ 9 w 90"/>
                <a:gd name="T3" fmla="*/ 0 h 13"/>
                <a:gd name="T4" fmla="*/ 0 w 90"/>
                <a:gd name="T5" fmla="*/ 0 h 13"/>
                <a:gd name="T6" fmla="*/ 0 w 90"/>
                <a:gd name="T7" fmla="*/ 0 h 13"/>
                <a:gd name="T8" fmla="*/ 9 w 90"/>
                <a:gd name="T9" fmla="*/ 0 h 13"/>
                <a:gd name="T10" fmla="*/ 9 w 9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3"/>
                <a:gd name="T20" fmla="*/ 90 w 90"/>
                <a:gd name="T21" fmla="*/ 0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AutoShape 30">
              <a:extLst>
                <a:ext uri="{FF2B5EF4-FFF2-40B4-BE49-F238E27FC236}">
                  <a16:creationId xmlns:a16="http://schemas.microsoft.com/office/drawing/2014/main" id="{E3956DC5-475F-4FCE-A764-A05AD233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3359"/>
              <a:ext cx="90" cy="4"/>
            </a:xfrm>
            <a:custGeom>
              <a:avLst/>
              <a:gdLst>
                <a:gd name="T0" fmla="*/ 31 w 262"/>
                <a:gd name="T1" fmla="*/ 1 h 22"/>
                <a:gd name="T2" fmla="*/ 31 w 262"/>
                <a:gd name="T3" fmla="*/ 0 h 22"/>
                <a:gd name="T4" fmla="*/ 0 w 262"/>
                <a:gd name="T5" fmla="*/ 0 h 22"/>
                <a:gd name="T6" fmla="*/ 0 w 262"/>
                <a:gd name="T7" fmla="*/ 0 h 22"/>
                <a:gd name="T8" fmla="*/ 31 w 262"/>
                <a:gd name="T9" fmla="*/ 1 h 22"/>
                <a:gd name="T10" fmla="*/ 31 w 262"/>
                <a:gd name="T11" fmla="*/ 1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2"/>
                <a:gd name="T19" fmla="*/ 0 h 22"/>
                <a:gd name="T20" fmla="*/ 262 w 26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utoShape 31">
              <a:extLst>
                <a:ext uri="{FF2B5EF4-FFF2-40B4-BE49-F238E27FC236}">
                  <a16:creationId xmlns:a16="http://schemas.microsoft.com/office/drawing/2014/main" id="{745C95D7-A311-41D7-9093-442459F8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373"/>
              <a:ext cx="57" cy="1"/>
            </a:xfrm>
            <a:custGeom>
              <a:avLst/>
              <a:gdLst>
                <a:gd name="T0" fmla="*/ 19 w 170"/>
                <a:gd name="T1" fmla="*/ 0 h 13"/>
                <a:gd name="T2" fmla="*/ 19 w 170"/>
                <a:gd name="T3" fmla="*/ 0 h 13"/>
                <a:gd name="T4" fmla="*/ 0 w 170"/>
                <a:gd name="T5" fmla="*/ 0 h 13"/>
                <a:gd name="T6" fmla="*/ 0 w 170"/>
                <a:gd name="T7" fmla="*/ 0 h 13"/>
                <a:gd name="T8" fmla="*/ 19 w 170"/>
                <a:gd name="T9" fmla="*/ 0 h 13"/>
                <a:gd name="T10" fmla="*/ 19 w 17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3"/>
                <a:gd name="T20" fmla="*/ 170 w 17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utoShape 32">
              <a:extLst>
                <a:ext uri="{FF2B5EF4-FFF2-40B4-BE49-F238E27FC236}">
                  <a16:creationId xmlns:a16="http://schemas.microsoft.com/office/drawing/2014/main" id="{66EF670B-B968-443A-A77E-3B3808F6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3389"/>
              <a:ext cx="48" cy="4"/>
            </a:xfrm>
            <a:custGeom>
              <a:avLst/>
              <a:gdLst>
                <a:gd name="T0" fmla="*/ 16 w 143"/>
                <a:gd name="T1" fmla="*/ 1 h 23"/>
                <a:gd name="T2" fmla="*/ 16 w 143"/>
                <a:gd name="T3" fmla="*/ 0 h 23"/>
                <a:gd name="T4" fmla="*/ 0 w 143"/>
                <a:gd name="T5" fmla="*/ 0 h 23"/>
                <a:gd name="T6" fmla="*/ 0 w 143"/>
                <a:gd name="T7" fmla="*/ 0 h 23"/>
                <a:gd name="T8" fmla="*/ 16 w 143"/>
                <a:gd name="T9" fmla="*/ 1 h 23"/>
                <a:gd name="T10" fmla="*/ 16 w 143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23"/>
                <a:gd name="T20" fmla="*/ 143 w 14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AutoShape 33">
              <a:extLst>
                <a:ext uri="{FF2B5EF4-FFF2-40B4-BE49-F238E27FC236}">
                  <a16:creationId xmlns:a16="http://schemas.microsoft.com/office/drawing/2014/main" id="{339FD577-AB78-4789-8EE2-CAFFD6E5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3617"/>
              <a:ext cx="81" cy="3"/>
            </a:xfrm>
            <a:custGeom>
              <a:avLst/>
              <a:gdLst>
                <a:gd name="T0" fmla="*/ 28 w 238"/>
                <a:gd name="T1" fmla="*/ 0 h 19"/>
                <a:gd name="T2" fmla="*/ 28 w 238"/>
                <a:gd name="T3" fmla="*/ 0 h 19"/>
                <a:gd name="T4" fmla="*/ 0 w 238"/>
                <a:gd name="T5" fmla="*/ 0 h 19"/>
                <a:gd name="T6" fmla="*/ 0 w 238"/>
                <a:gd name="T7" fmla="*/ 0 h 19"/>
                <a:gd name="T8" fmla="*/ 28 w 238"/>
                <a:gd name="T9" fmla="*/ 0 h 19"/>
                <a:gd name="T10" fmla="*/ 28 w 238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19"/>
                <a:gd name="T20" fmla="*/ 238 w 23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AutoShape 34">
              <a:extLst>
                <a:ext uri="{FF2B5EF4-FFF2-40B4-BE49-F238E27FC236}">
                  <a16:creationId xmlns:a16="http://schemas.microsoft.com/office/drawing/2014/main" id="{5BB0A08A-8960-44CD-9EAA-42EA55BE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3628"/>
              <a:ext cx="48" cy="3"/>
            </a:xfrm>
            <a:custGeom>
              <a:avLst/>
              <a:gdLst>
                <a:gd name="T0" fmla="*/ 16 w 146"/>
                <a:gd name="T1" fmla="*/ 0 h 20"/>
                <a:gd name="T2" fmla="*/ 16 w 146"/>
                <a:gd name="T3" fmla="*/ 0 h 20"/>
                <a:gd name="T4" fmla="*/ 0 w 146"/>
                <a:gd name="T5" fmla="*/ 0 h 20"/>
                <a:gd name="T6" fmla="*/ 0 w 146"/>
                <a:gd name="T7" fmla="*/ 0 h 20"/>
                <a:gd name="T8" fmla="*/ 16 w 146"/>
                <a:gd name="T9" fmla="*/ 0 h 20"/>
                <a:gd name="T10" fmla="*/ 16 w 146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20"/>
                <a:gd name="T20" fmla="*/ 146 w 14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AutoShape 35">
              <a:extLst>
                <a:ext uri="{FF2B5EF4-FFF2-40B4-BE49-F238E27FC236}">
                  <a16:creationId xmlns:a16="http://schemas.microsoft.com/office/drawing/2014/main" id="{075DBF85-896B-4552-880A-379B6FF1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3645"/>
              <a:ext cx="23" cy="2"/>
            </a:xfrm>
            <a:custGeom>
              <a:avLst/>
              <a:gdLst>
                <a:gd name="T0" fmla="*/ 7 w 72"/>
                <a:gd name="T1" fmla="*/ 0 h 17"/>
                <a:gd name="T2" fmla="*/ 7 w 72"/>
                <a:gd name="T3" fmla="*/ 0 h 17"/>
                <a:gd name="T4" fmla="*/ 0 w 72"/>
                <a:gd name="T5" fmla="*/ 0 h 17"/>
                <a:gd name="T6" fmla="*/ 0 w 72"/>
                <a:gd name="T7" fmla="*/ 0 h 17"/>
                <a:gd name="T8" fmla="*/ 7 w 72"/>
                <a:gd name="T9" fmla="*/ 0 h 17"/>
                <a:gd name="T10" fmla="*/ 7 w 72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"/>
                <a:gd name="T20" fmla="*/ 72 w 72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1" name="Group 36">
              <a:extLst>
                <a:ext uri="{FF2B5EF4-FFF2-40B4-BE49-F238E27FC236}">
                  <a16:creationId xmlns:a16="http://schemas.microsoft.com/office/drawing/2014/main" id="{C7432081-1E1E-433F-BA4D-8A937B486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" y="3625"/>
              <a:ext cx="129" cy="102"/>
              <a:chOff x="630" y="3625"/>
              <a:chExt cx="129" cy="102"/>
            </a:xfrm>
          </p:grpSpPr>
          <p:sp>
            <p:nvSpPr>
              <p:cNvPr id="16422" name="AutoShape 37">
                <a:extLst>
                  <a:ext uri="{FF2B5EF4-FFF2-40B4-BE49-F238E27FC236}">
                    <a16:creationId xmlns:a16="http://schemas.microsoft.com/office/drawing/2014/main" id="{BCD83670-B97E-4336-B843-3A1B2628B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3637"/>
                <a:ext cx="58" cy="0"/>
              </a:xfrm>
              <a:custGeom>
                <a:avLst/>
                <a:gdLst>
                  <a:gd name="T0" fmla="*/ 14 w 248"/>
                  <a:gd name="T1" fmla="*/ 0 h 13"/>
                  <a:gd name="T2" fmla="*/ 14 w 248"/>
                  <a:gd name="T3" fmla="*/ 0 h 13"/>
                  <a:gd name="T4" fmla="*/ 0 w 248"/>
                  <a:gd name="T5" fmla="*/ 0 h 13"/>
                  <a:gd name="T6" fmla="*/ 0 w 248"/>
                  <a:gd name="T7" fmla="*/ 0 h 13"/>
                  <a:gd name="T8" fmla="*/ 14 w 248"/>
                  <a:gd name="T9" fmla="*/ 0 h 13"/>
                  <a:gd name="T10" fmla="*/ 14 w 248"/>
                  <a:gd name="T11" fmla="*/ 0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8"/>
                  <a:gd name="T19" fmla="*/ 0 h 13"/>
                  <a:gd name="T20" fmla="*/ 248 w 248"/>
                  <a:gd name="T21" fmla="*/ 0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AutoShape 38">
                <a:extLst>
                  <a:ext uri="{FF2B5EF4-FFF2-40B4-BE49-F238E27FC236}">
                    <a16:creationId xmlns:a16="http://schemas.microsoft.com/office/drawing/2014/main" id="{CEF9BCBE-84E3-46F9-8BF1-EDA3D96AC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3645"/>
                <a:ext cx="36" cy="2"/>
              </a:xfrm>
              <a:custGeom>
                <a:avLst/>
                <a:gdLst>
                  <a:gd name="T0" fmla="*/ 8 w 156"/>
                  <a:gd name="T1" fmla="*/ 0 h 21"/>
                  <a:gd name="T2" fmla="*/ 8 w 156"/>
                  <a:gd name="T3" fmla="*/ 0 h 21"/>
                  <a:gd name="T4" fmla="*/ 0 w 156"/>
                  <a:gd name="T5" fmla="*/ 0 h 21"/>
                  <a:gd name="T6" fmla="*/ 0 w 156"/>
                  <a:gd name="T7" fmla="*/ 0 h 21"/>
                  <a:gd name="T8" fmla="*/ 8 w 156"/>
                  <a:gd name="T9" fmla="*/ 0 h 21"/>
                  <a:gd name="T10" fmla="*/ 8 w 156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"/>
                  <a:gd name="T19" fmla="*/ 0 h 21"/>
                  <a:gd name="T20" fmla="*/ 156 w 156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AutoShape 39">
                <a:extLst>
                  <a:ext uri="{FF2B5EF4-FFF2-40B4-BE49-F238E27FC236}">
                    <a16:creationId xmlns:a16="http://schemas.microsoft.com/office/drawing/2014/main" id="{9CF402FD-81CB-4D4E-8F0A-34729981A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3640"/>
                <a:ext cx="23" cy="11"/>
              </a:xfrm>
              <a:custGeom>
                <a:avLst/>
                <a:gdLst>
                  <a:gd name="T0" fmla="*/ 3 w 106"/>
                  <a:gd name="T1" fmla="*/ 0 h 68"/>
                  <a:gd name="T2" fmla="*/ 2 w 106"/>
                  <a:gd name="T3" fmla="*/ 1 h 68"/>
                  <a:gd name="T4" fmla="*/ 2 w 106"/>
                  <a:gd name="T5" fmla="*/ 2 h 68"/>
                  <a:gd name="T6" fmla="*/ 5 w 106"/>
                  <a:gd name="T7" fmla="*/ 1 h 68"/>
                  <a:gd name="T8" fmla="*/ 4 w 106"/>
                  <a:gd name="T9" fmla="*/ 1 h 68"/>
                  <a:gd name="T10" fmla="*/ 2 w 106"/>
                  <a:gd name="T11" fmla="*/ 1 h 68"/>
                  <a:gd name="T12" fmla="*/ 3 w 106"/>
                  <a:gd name="T13" fmla="*/ 0 h 68"/>
                  <a:gd name="T14" fmla="*/ 0 w 106"/>
                  <a:gd name="T15" fmla="*/ 0 h 68"/>
                  <a:gd name="T16" fmla="*/ 2 w 106"/>
                  <a:gd name="T17" fmla="*/ 1 h 68"/>
                  <a:gd name="T18" fmla="*/ 3 w 106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"/>
                  <a:gd name="T31" fmla="*/ 0 h 68"/>
                  <a:gd name="T32" fmla="*/ 106 w 106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AutoShape 40">
                <a:extLst>
                  <a:ext uri="{FF2B5EF4-FFF2-40B4-BE49-F238E27FC236}">
                    <a16:creationId xmlns:a16="http://schemas.microsoft.com/office/drawing/2014/main" id="{B223FA9E-7913-478E-86AD-C435DAC7A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" y="3642"/>
                <a:ext cx="17" cy="9"/>
              </a:xfrm>
              <a:custGeom>
                <a:avLst/>
                <a:gdLst>
                  <a:gd name="T0" fmla="*/ 1 w 82"/>
                  <a:gd name="T1" fmla="*/ 1 h 56"/>
                  <a:gd name="T2" fmla="*/ 2 w 82"/>
                  <a:gd name="T3" fmla="*/ 0 h 56"/>
                  <a:gd name="T4" fmla="*/ 1 w 82"/>
                  <a:gd name="T5" fmla="*/ 0 h 56"/>
                  <a:gd name="T6" fmla="*/ 0 w 82"/>
                  <a:gd name="T7" fmla="*/ 1 h 56"/>
                  <a:gd name="T8" fmla="*/ 2 w 82"/>
                  <a:gd name="T9" fmla="*/ 1 h 56"/>
                  <a:gd name="T10" fmla="*/ 4 w 82"/>
                  <a:gd name="T11" fmla="*/ 1 h 56"/>
                  <a:gd name="T12" fmla="*/ 2 w 82"/>
                  <a:gd name="T13" fmla="*/ 1 h 56"/>
                  <a:gd name="T14" fmla="*/ 3 w 82"/>
                  <a:gd name="T15" fmla="*/ 1 h 56"/>
                  <a:gd name="T16" fmla="*/ 4 w 82"/>
                  <a:gd name="T17" fmla="*/ 1 h 56"/>
                  <a:gd name="T18" fmla="*/ 1 w 82"/>
                  <a:gd name="T19" fmla="*/ 1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56"/>
                  <a:gd name="T32" fmla="*/ 82 w 8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AutoShape 41">
                <a:extLst>
                  <a:ext uri="{FF2B5EF4-FFF2-40B4-BE49-F238E27FC236}">
                    <a16:creationId xmlns:a16="http://schemas.microsoft.com/office/drawing/2014/main" id="{C59F0751-589C-4D68-99E0-49C7700D4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3633"/>
                <a:ext cx="14" cy="13"/>
              </a:xfrm>
              <a:custGeom>
                <a:avLst/>
                <a:gdLst>
                  <a:gd name="T0" fmla="*/ 2 w 69"/>
                  <a:gd name="T1" fmla="*/ 1 h 76"/>
                  <a:gd name="T2" fmla="*/ 0 w 69"/>
                  <a:gd name="T3" fmla="*/ 1 h 76"/>
                  <a:gd name="T4" fmla="*/ 0 w 69"/>
                  <a:gd name="T5" fmla="*/ 2 h 76"/>
                  <a:gd name="T6" fmla="*/ 2 w 69"/>
                  <a:gd name="T7" fmla="*/ 2 h 76"/>
                  <a:gd name="T8" fmla="*/ 3 w 69"/>
                  <a:gd name="T9" fmla="*/ 1 h 76"/>
                  <a:gd name="T10" fmla="*/ 1 w 69"/>
                  <a:gd name="T11" fmla="*/ 2 h 76"/>
                  <a:gd name="T12" fmla="*/ 2 w 69"/>
                  <a:gd name="T13" fmla="*/ 1 h 76"/>
                  <a:gd name="T14" fmla="*/ 1 w 69"/>
                  <a:gd name="T15" fmla="*/ 0 h 76"/>
                  <a:gd name="T16" fmla="*/ 0 w 69"/>
                  <a:gd name="T17" fmla="*/ 1 h 76"/>
                  <a:gd name="T18" fmla="*/ 2 w 69"/>
                  <a:gd name="T19" fmla="*/ 1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"/>
                  <a:gd name="T31" fmla="*/ 0 h 76"/>
                  <a:gd name="T32" fmla="*/ 69 w 69"/>
                  <a:gd name="T33" fmla="*/ 76 h 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AutoShape 42">
                <a:extLst>
                  <a:ext uri="{FF2B5EF4-FFF2-40B4-BE49-F238E27FC236}">
                    <a16:creationId xmlns:a16="http://schemas.microsoft.com/office/drawing/2014/main" id="{BA8F6048-C527-4913-A252-9FD1657C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638"/>
                <a:ext cx="16" cy="11"/>
              </a:xfrm>
              <a:custGeom>
                <a:avLst/>
                <a:gdLst>
                  <a:gd name="T0" fmla="*/ 1 w 78"/>
                  <a:gd name="T1" fmla="*/ 1 h 66"/>
                  <a:gd name="T2" fmla="*/ 3 w 78"/>
                  <a:gd name="T3" fmla="*/ 1 h 66"/>
                  <a:gd name="T4" fmla="*/ 2 w 78"/>
                  <a:gd name="T5" fmla="*/ 0 h 66"/>
                  <a:gd name="T6" fmla="*/ 0 w 78"/>
                  <a:gd name="T7" fmla="*/ 1 h 66"/>
                  <a:gd name="T8" fmla="*/ 1 w 78"/>
                  <a:gd name="T9" fmla="*/ 1 h 66"/>
                  <a:gd name="T10" fmla="*/ 3 w 78"/>
                  <a:gd name="T11" fmla="*/ 1 h 66"/>
                  <a:gd name="T12" fmla="*/ 1 w 78"/>
                  <a:gd name="T13" fmla="*/ 1 h 66"/>
                  <a:gd name="T14" fmla="*/ 2 w 78"/>
                  <a:gd name="T15" fmla="*/ 2 h 66"/>
                  <a:gd name="T16" fmla="*/ 3 w 78"/>
                  <a:gd name="T17" fmla="*/ 1 h 66"/>
                  <a:gd name="T18" fmla="*/ 1 w 78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8"/>
                  <a:gd name="T31" fmla="*/ 0 h 66"/>
                  <a:gd name="T32" fmla="*/ 78 w 78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AutoShape 43">
                <a:extLst>
                  <a:ext uri="{FF2B5EF4-FFF2-40B4-BE49-F238E27FC236}">
                    <a16:creationId xmlns:a16="http://schemas.microsoft.com/office/drawing/2014/main" id="{25FF0FE0-CDD7-42D0-8C8C-EE472A9AB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3628"/>
                <a:ext cx="16" cy="16"/>
              </a:xfrm>
              <a:custGeom>
                <a:avLst/>
                <a:gdLst>
                  <a:gd name="T0" fmla="*/ 3 w 80"/>
                  <a:gd name="T1" fmla="*/ 1 h 90"/>
                  <a:gd name="T2" fmla="*/ 1 w 80"/>
                  <a:gd name="T3" fmla="*/ 1 h 90"/>
                  <a:gd name="T4" fmla="*/ 0 w 80"/>
                  <a:gd name="T5" fmla="*/ 2 h 90"/>
                  <a:gd name="T6" fmla="*/ 2 w 80"/>
                  <a:gd name="T7" fmla="*/ 3 h 90"/>
                  <a:gd name="T8" fmla="*/ 3 w 80"/>
                  <a:gd name="T9" fmla="*/ 2 h 90"/>
                  <a:gd name="T10" fmla="*/ 1 w 80"/>
                  <a:gd name="T11" fmla="*/ 2 h 90"/>
                  <a:gd name="T12" fmla="*/ 3 w 80"/>
                  <a:gd name="T13" fmla="*/ 1 h 90"/>
                  <a:gd name="T14" fmla="*/ 2 w 80"/>
                  <a:gd name="T15" fmla="*/ 0 h 90"/>
                  <a:gd name="T16" fmla="*/ 1 w 80"/>
                  <a:gd name="T17" fmla="*/ 1 h 90"/>
                  <a:gd name="T18" fmla="*/ 3 w 80"/>
                  <a:gd name="T19" fmla="*/ 1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90"/>
                  <a:gd name="T32" fmla="*/ 80 w 80"/>
                  <a:gd name="T33" fmla="*/ 90 h 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AutoShape 44">
                <a:extLst>
                  <a:ext uri="{FF2B5EF4-FFF2-40B4-BE49-F238E27FC236}">
                    <a16:creationId xmlns:a16="http://schemas.microsoft.com/office/drawing/2014/main" id="{856EFE30-68FB-4295-80F2-EB8E273A9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3637"/>
                <a:ext cx="16" cy="15"/>
              </a:xfrm>
              <a:custGeom>
                <a:avLst/>
                <a:gdLst>
                  <a:gd name="T0" fmla="*/ 1 w 76"/>
                  <a:gd name="T1" fmla="*/ 1 h 86"/>
                  <a:gd name="T2" fmla="*/ 3 w 76"/>
                  <a:gd name="T3" fmla="*/ 1 h 86"/>
                  <a:gd name="T4" fmla="*/ 3 w 76"/>
                  <a:gd name="T5" fmla="*/ 0 h 86"/>
                  <a:gd name="T6" fmla="*/ 0 w 76"/>
                  <a:gd name="T7" fmla="*/ 1 h 86"/>
                  <a:gd name="T8" fmla="*/ 1 w 76"/>
                  <a:gd name="T9" fmla="*/ 1 h 86"/>
                  <a:gd name="T10" fmla="*/ 3 w 76"/>
                  <a:gd name="T11" fmla="*/ 1 h 86"/>
                  <a:gd name="T12" fmla="*/ 1 w 76"/>
                  <a:gd name="T13" fmla="*/ 1 h 86"/>
                  <a:gd name="T14" fmla="*/ 2 w 76"/>
                  <a:gd name="T15" fmla="*/ 3 h 86"/>
                  <a:gd name="T16" fmla="*/ 3 w 76"/>
                  <a:gd name="T17" fmla="*/ 1 h 86"/>
                  <a:gd name="T18" fmla="*/ 1 w 76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6"/>
                  <a:gd name="T32" fmla="*/ 76 w 76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AutoShape 45">
                <a:extLst>
                  <a:ext uri="{FF2B5EF4-FFF2-40B4-BE49-F238E27FC236}">
                    <a16:creationId xmlns:a16="http://schemas.microsoft.com/office/drawing/2014/main" id="{93D3C7AE-D439-4AEF-9458-4A51F2997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" y="3625"/>
                <a:ext cx="17" cy="19"/>
              </a:xfrm>
              <a:custGeom>
                <a:avLst/>
                <a:gdLst>
                  <a:gd name="T0" fmla="*/ 3 w 84"/>
                  <a:gd name="T1" fmla="*/ 2 h 104"/>
                  <a:gd name="T2" fmla="*/ 1 w 84"/>
                  <a:gd name="T3" fmla="*/ 2 h 104"/>
                  <a:gd name="T4" fmla="*/ 0 w 84"/>
                  <a:gd name="T5" fmla="*/ 3 h 104"/>
                  <a:gd name="T6" fmla="*/ 2 w 84"/>
                  <a:gd name="T7" fmla="*/ 3 h 104"/>
                  <a:gd name="T8" fmla="*/ 3 w 84"/>
                  <a:gd name="T9" fmla="*/ 2 h 104"/>
                  <a:gd name="T10" fmla="*/ 1 w 84"/>
                  <a:gd name="T11" fmla="*/ 2 h 104"/>
                  <a:gd name="T12" fmla="*/ 3 w 84"/>
                  <a:gd name="T13" fmla="*/ 2 h 104"/>
                  <a:gd name="T14" fmla="*/ 3 w 84"/>
                  <a:gd name="T15" fmla="*/ 0 h 104"/>
                  <a:gd name="T16" fmla="*/ 1 w 84"/>
                  <a:gd name="T17" fmla="*/ 2 h 104"/>
                  <a:gd name="T18" fmla="*/ 3 w 84"/>
                  <a:gd name="T19" fmla="*/ 2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4"/>
                  <a:gd name="T31" fmla="*/ 0 h 104"/>
                  <a:gd name="T32" fmla="*/ 84 w 84"/>
                  <a:gd name="T33" fmla="*/ 104 h 1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AutoShape 46">
                <a:extLst>
                  <a:ext uri="{FF2B5EF4-FFF2-40B4-BE49-F238E27FC236}">
                    <a16:creationId xmlns:a16="http://schemas.microsoft.com/office/drawing/2014/main" id="{A3B03089-DD11-4908-A8DB-F6F4D11B0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3637"/>
                <a:ext cx="15" cy="14"/>
              </a:xfrm>
              <a:custGeom>
                <a:avLst/>
                <a:gdLst>
                  <a:gd name="T0" fmla="*/ 1 w 71"/>
                  <a:gd name="T1" fmla="*/ 1 h 80"/>
                  <a:gd name="T2" fmla="*/ 3 w 71"/>
                  <a:gd name="T3" fmla="*/ 1 h 80"/>
                  <a:gd name="T4" fmla="*/ 3 w 71"/>
                  <a:gd name="T5" fmla="*/ 0 h 80"/>
                  <a:gd name="T6" fmla="*/ 0 w 71"/>
                  <a:gd name="T7" fmla="*/ 0 h 80"/>
                  <a:gd name="T8" fmla="*/ 0 w 71"/>
                  <a:gd name="T9" fmla="*/ 1 h 80"/>
                  <a:gd name="T10" fmla="*/ 3 w 71"/>
                  <a:gd name="T11" fmla="*/ 2 h 80"/>
                  <a:gd name="T12" fmla="*/ 0 w 71"/>
                  <a:gd name="T13" fmla="*/ 1 h 80"/>
                  <a:gd name="T14" fmla="*/ 1 w 71"/>
                  <a:gd name="T15" fmla="*/ 2 h 80"/>
                  <a:gd name="T16" fmla="*/ 3 w 71"/>
                  <a:gd name="T17" fmla="*/ 2 h 80"/>
                  <a:gd name="T18" fmla="*/ 1 w 71"/>
                  <a:gd name="T19" fmla="*/ 1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80"/>
                  <a:gd name="T32" fmla="*/ 71 w 7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AutoShape 47">
                <a:extLst>
                  <a:ext uri="{FF2B5EF4-FFF2-40B4-BE49-F238E27FC236}">
                    <a16:creationId xmlns:a16="http://schemas.microsoft.com/office/drawing/2014/main" id="{D0F62E3C-9699-40CD-80D4-3043A8621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626"/>
                <a:ext cx="22" cy="19"/>
              </a:xfrm>
              <a:custGeom>
                <a:avLst/>
                <a:gdLst>
                  <a:gd name="T0" fmla="*/ 4 w 101"/>
                  <a:gd name="T1" fmla="*/ 2 h 102"/>
                  <a:gd name="T2" fmla="*/ 2 w 101"/>
                  <a:gd name="T3" fmla="*/ 2 h 102"/>
                  <a:gd name="T4" fmla="*/ 0 w 101"/>
                  <a:gd name="T5" fmla="*/ 3 h 102"/>
                  <a:gd name="T6" fmla="*/ 2 w 101"/>
                  <a:gd name="T7" fmla="*/ 4 h 102"/>
                  <a:gd name="T8" fmla="*/ 4 w 101"/>
                  <a:gd name="T9" fmla="*/ 3 h 102"/>
                  <a:gd name="T10" fmla="*/ 1 w 101"/>
                  <a:gd name="T11" fmla="*/ 2 h 102"/>
                  <a:gd name="T12" fmla="*/ 4 w 101"/>
                  <a:gd name="T13" fmla="*/ 2 h 102"/>
                  <a:gd name="T14" fmla="*/ 5 w 101"/>
                  <a:gd name="T15" fmla="*/ 0 h 102"/>
                  <a:gd name="T16" fmla="*/ 2 w 101"/>
                  <a:gd name="T17" fmla="*/ 2 h 102"/>
                  <a:gd name="T18" fmla="*/ 4 w 101"/>
                  <a:gd name="T19" fmla="*/ 2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1"/>
                  <a:gd name="T31" fmla="*/ 0 h 102"/>
                  <a:gd name="T32" fmla="*/ 101 w 101"/>
                  <a:gd name="T33" fmla="*/ 102 h 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AutoShape 48">
                <a:extLst>
                  <a:ext uri="{FF2B5EF4-FFF2-40B4-BE49-F238E27FC236}">
                    <a16:creationId xmlns:a16="http://schemas.microsoft.com/office/drawing/2014/main" id="{97A7E09E-D654-4F42-82E4-413B3EC9D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" y="3639"/>
                <a:ext cx="16" cy="14"/>
              </a:xfrm>
              <a:custGeom>
                <a:avLst/>
                <a:gdLst>
                  <a:gd name="T0" fmla="*/ 1 w 76"/>
                  <a:gd name="T1" fmla="*/ 1 h 84"/>
                  <a:gd name="T2" fmla="*/ 3 w 76"/>
                  <a:gd name="T3" fmla="*/ 1 h 84"/>
                  <a:gd name="T4" fmla="*/ 3 w 76"/>
                  <a:gd name="T5" fmla="*/ 0 h 84"/>
                  <a:gd name="T6" fmla="*/ 1 w 76"/>
                  <a:gd name="T7" fmla="*/ 0 h 84"/>
                  <a:gd name="T8" fmla="*/ 0 w 76"/>
                  <a:gd name="T9" fmla="*/ 1 h 84"/>
                  <a:gd name="T10" fmla="*/ 2 w 76"/>
                  <a:gd name="T11" fmla="*/ 2 h 84"/>
                  <a:gd name="T12" fmla="*/ 0 w 76"/>
                  <a:gd name="T13" fmla="*/ 1 h 84"/>
                  <a:gd name="T14" fmla="*/ 0 w 76"/>
                  <a:gd name="T15" fmla="*/ 2 h 84"/>
                  <a:gd name="T16" fmla="*/ 2 w 76"/>
                  <a:gd name="T17" fmla="*/ 2 h 84"/>
                  <a:gd name="T18" fmla="*/ 1 w 76"/>
                  <a:gd name="T19" fmla="*/ 1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4"/>
                  <a:gd name="T32" fmla="*/ 76 w 76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AutoShape 49">
                <a:extLst>
                  <a:ext uri="{FF2B5EF4-FFF2-40B4-BE49-F238E27FC236}">
                    <a16:creationId xmlns:a16="http://schemas.microsoft.com/office/drawing/2014/main" id="{C8A2A84D-F726-458D-868C-697C1B7C1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" y="3634"/>
                <a:ext cx="30" cy="15"/>
              </a:xfrm>
              <a:custGeom>
                <a:avLst/>
                <a:gdLst>
                  <a:gd name="T0" fmla="*/ 5 w 134"/>
                  <a:gd name="T1" fmla="*/ 2 h 86"/>
                  <a:gd name="T2" fmla="*/ 3 w 134"/>
                  <a:gd name="T3" fmla="*/ 1 h 86"/>
                  <a:gd name="T4" fmla="*/ 0 w 134"/>
                  <a:gd name="T5" fmla="*/ 2 h 86"/>
                  <a:gd name="T6" fmla="*/ 1 w 134"/>
                  <a:gd name="T7" fmla="*/ 3 h 86"/>
                  <a:gd name="T8" fmla="*/ 4 w 134"/>
                  <a:gd name="T9" fmla="*/ 2 h 86"/>
                  <a:gd name="T10" fmla="*/ 2 w 134"/>
                  <a:gd name="T11" fmla="*/ 1 h 86"/>
                  <a:gd name="T12" fmla="*/ 5 w 134"/>
                  <a:gd name="T13" fmla="*/ 2 h 86"/>
                  <a:gd name="T14" fmla="*/ 7 w 134"/>
                  <a:gd name="T15" fmla="*/ 0 h 86"/>
                  <a:gd name="T16" fmla="*/ 3 w 134"/>
                  <a:gd name="T17" fmla="*/ 1 h 86"/>
                  <a:gd name="T18" fmla="*/ 5 w 134"/>
                  <a:gd name="T19" fmla="*/ 2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"/>
                  <a:gd name="T31" fmla="*/ 0 h 86"/>
                  <a:gd name="T32" fmla="*/ 134 w 134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AutoShape 50">
                <a:extLst>
                  <a:ext uri="{FF2B5EF4-FFF2-40B4-BE49-F238E27FC236}">
                    <a16:creationId xmlns:a16="http://schemas.microsoft.com/office/drawing/2014/main" id="{EC13DBB0-610E-4926-9321-6806BEEF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3642"/>
                <a:ext cx="24" cy="13"/>
              </a:xfrm>
              <a:custGeom>
                <a:avLst/>
                <a:gdLst>
                  <a:gd name="T0" fmla="*/ 2 w 111"/>
                  <a:gd name="T1" fmla="*/ 1 h 77"/>
                  <a:gd name="T2" fmla="*/ 4 w 111"/>
                  <a:gd name="T3" fmla="*/ 2 h 77"/>
                  <a:gd name="T4" fmla="*/ 5 w 111"/>
                  <a:gd name="T5" fmla="*/ 1 h 77"/>
                  <a:gd name="T6" fmla="*/ 3 w 111"/>
                  <a:gd name="T7" fmla="*/ 0 h 77"/>
                  <a:gd name="T8" fmla="*/ 1 w 111"/>
                  <a:gd name="T9" fmla="*/ 1 h 77"/>
                  <a:gd name="T10" fmla="*/ 3 w 111"/>
                  <a:gd name="T11" fmla="*/ 2 h 77"/>
                  <a:gd name="T12" fmla="*/ 1 w 111"/>
                  <a:gd name="T13" fmla="*/ 1 h 77"/>
                  <a:gd name="T14" fmla="*/ 0 w 111"/>
                  <a:gd name="T15" fmla="*/ 2 h 77"/>
                  <a:gd name="T16" fmla="*/ 3 w 111"/>
                  <a:gd name="T17" fmla="*/ 2 h 77"/>
                  <a:gd name="T18" fmla="*/ 2 w 111"/>
                  <a:gd name="T19" fmla="*/ 1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77"/>
                  <a:gd name="T32" fmla="*/ 111 w 111"/>
                  <a:gd name="T33" fmla="*/ 77 h 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AutoShape 51">
                <a:extLst>
                  <a:ext uri="{FF2B5EF4-FFF2-40B4-BE49-F238E27FC236}">
                    <a16:creationId xmlns:a16="http://schemas.microsoft.com/office/drawing/2014/main" id="{3852B7E8-E3B9-4EBF-AC9D-48F82FBC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3643"/>
                <a:ext cx="40" cy="11"/>
              </a:xfrm>
              <a:custGeom>
                <a:avLst/>
                <a:gdLst>
                  <a:gd name="T0" fmla="*/ 5 w 173"/>
                  <a:gd name="T1" fmla="*/ 2 h 64"/>
                  <a:gd name="T2" fmla="*/ 3 w 173"/>
                  <a:gd name="T3" fmla="*/ 1 h 64"/>
                  <a:gd name="T4" fmla="*/ 0 w 173"/>
                  <a:gd name="T5" fmla="*/ 1 h 64"/>
                  <a:gd name="T6" fmla="*/ 1 w 173"/>
                  <a:gd name="T7" fmla="*/ 2 h 64"/>
                  <a:gd name="T8" fmla="*/ 4 w 173"/>
                  <a:gd name="T9" fmla="*/ 2 h 64"/>
                  <a:gd name="T10" fmla="*/ 2 w 173"/>
                  <a:gd name="T11" fmla="*/ 1 h 64"/>
                  <a:gd name="T12" fmla="*/ 5 w 173"/>
                  <a:gd name="T13" fmla="*/ 2 h 64"/>
                  <a:gd name="T14" fmla="*/ 9 w 173"/>
                  <a:gd name="T15" fmla="*/ 0 h 64"/>
                  <a:gd name="T16" fmla="*/ 3 w 173"/>
                  <a:gd name="T17" fmla="*/ 1 h 64"/>
                  <a:gd name="T18" fmla="*/ 5 w 173"/>
                  <a:gd name="T19" fmla="*/ 2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64"/>
                  <a:gd name="T32" fmla="*/ 173 w 173"/>
                  <a:gd name="T33" fmla="*/ 64 h 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AutoShape 52">
                <a:extLst>
                  <a:ext uri="{FF2B5EF4-FFF2-40B4-BE49-F238E27FC236}">
                    <a16:creationId xmlns:a16="http://schemas.microsoft.com/office/drawing/2014/main" id="{C6A0A9EF-A686-4B04-B3E7-17B14C8D9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" y="3647"/>
                <a:ext cx="29" cy="11"/>
              </a:xfrm>
              <a:custGeom>
                <a:avLst/>
                <a:gdLst>
                  <a:gd name="T0" fmla="*/ 4 w 131"/>
                  <a:gd name="T1" fmla="*/ 1 h 62"/>
                  <a:gd name="T2" fmla="*/ 4 w 131"/>
                  <a:gd name="T3" fmla="*/ 2 h 62"/>
                  <a:gd name="T4" fmla="*/ 6 w 131"/>
                  <a:gd name="T5" fmla="*/ 1 h 62"/>
                  <a:gd name="T6" fmla="*/ 4 w 131"/>
                  <a:gd name="T7" fmla="*/ 0 h 62"/>
                  <a:gd name="T8" fmla="*/ 2 w 131"/>
                  <a:gd name="T9" fmla="*/ 1 h 62"/>
                  <a:gd name="T10" fmla="*/ 3 w 131"/>
                  <a:gd name="T11" fmla="*/ 2 h 62"/>
                  <a:gd name="T12" fmla="*/ 2 w 131"/>
                  <a:gd name="T13" fmla="*/ 1 h 62"/>
                  <a:gd name="T14" fmla="*/ 0 w 131"/>
                  <a:gd name="T15" fmla="*/ 2 h 62"/>
                  <a:gd name="T16" fmla="*/ 3 w 131"/>
                  <a:gd name="T17" fmla="*/ 2 h 62"/>
                  <a:gd name="T18" fmla="*/ 4 w 131"/>
                  <a:gd name="T19" fmla="*/ 1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62"/>
                  <a:gd name="T32" fmla="*/ 131 w 131"/>
                  <a:gd name="T33" fmla="*/ 62 h 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AutoShape 53">
                <a:extLst>
                  <a:ext uri="{FF2B5EF4-FFF2-40B4-BE49-F238E27FC236}">
                    <a16:creationId xmlns:a16="http://schemas.microsoft.com/office/drawing/2014/main" id="{C976C0EB-EDEB-484D-B7D8-D64D680AC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652"/>
                <a:ext cx="29" cy="8"/>
              </a:xfrm>
              <a:custGeom>
                <a:avLst/>
                <a:gdLst>
                  <a:gd name="T0" fmla="*/ 4 w 130"/>
                  <a:gd name="T1" fmla="*/ 1 h 50"/>
                  <a:gd name="T2" fmla="*/ 3 w 130"/>
                  <a:gd name="T3" fmla="*/ 0 h 50"/>
                  <a:gd name="T4" fmla="*/ 1 w 130"/>
                  <a:gd name="T5" fmla="*/ 0 h 50"/>
                  <a:gd name="T6" fmla="*/ 0 w 130"/>
                  <a:gd name="T7" fmla="*/ 1 h 50"/>
                  <a:gd name="T8" fmla="*/ 2 w 130"/>
                  <a:gd name="T9" fmla="*/ 1 h 50"/>
                  <a:gd name="T10" fmla="*/ 2 w 130"/>
                  <a:gd name="T11" fmla="*/ 0 h 50"/>
                  <a:gd name="T12" fmla="*/ 4 w 130"/>
                  <a:gd name="T13" fmla="*/ 1 h 50"/>
                  <a:gd name="T14" fmla="*/ 6 w 130"/>
                  <a:gd name="T15" fmla="*/ 0 h 50"/>
                  <a:gd name="T16" fmla="*/ 3 w 130"/>
                  <a:gd name="T17" fmla="*/ 0 h 50"/>
                  <a:gd name="T18" fmla="*/ 4 w 130"/>
                  <a:gd name="T19" fmla="*/ 1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"/>
                  <a:gd name="T31" fmla="*/ 0 h 50"/>
                  <a:gd name="T32" fmla="*/ 130 w 130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AutoShape 54">
                <a:extLst>
                  <a:ext uri="{FF2B5EF4-FFF2-40B4-BE49-F238E27FC236}">
                    <a16:creationId xmlns:a16="http://schemas.microsoft.com/office/drawing/2014/main" id="{27BF7270-F6B8-493B-9CCB-E76C449F7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3655"/>
                <a:ext cx="27" cy="9"/>
              </a:xfrm>
              <a:custGeom>
                <a:avLst/>
                <a:gdLst>
                  <a:gd name="T0" fmla="*/ 4 w 122"/>
                  <a:gd name="T1" fmla="*/ 0 h 59"/>
                  <a:gd name="T2" fmla="*/ 4 w 122"/>
                  <a:gd name="T3" fmla="*/ 1 h 59"/>
                  <a:gd name="T4" fmla="*/ 6 w 122"/>
                  <a:gd name="T5" fmla="*/ 1 h 59"/>
                  <a:gd name="T6" fmla="*/ 4 w 122"/>
                  <a:gd name="T7" fmla="*/ 0 h 59"/>
                  <a:gd name="T8" fmla="*/ 2 w 122"/>
                  <a:gd name="T9" fmla="*/ 1 h 59"/>
                  <a:gd name="T10" fmla="*/ 2 w 122"/>
                  <a:gd name="T11" fmla="*/ 1 h 59"/>
                  <a:gd name="T12" fmla="*/ 2 w 122"/>
                  <a:gd name="T13" fmla="*/ 1 h 59"/>
                  <a:gd name="T14" fmla="*/ 0 w 122"/>
                  <a:gd name="T15" fmla="*/ 1 h 59"/>
                  <a:gd name="T16" fmla="*/ 2 w 122"/>
                  <a:gd name="T17" fmla="*/ 1 h 59"/>
                  <a:gd name="T18" fmla="*/ 4 w 122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2"/>
                  <a:gd name="T31" fmla="*/ 0 h 59"/>
                  <a:gd name="T32" fmla="*/ 122 w 122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AutoShape 55">
                <a:extLst>
                  <a:ext uri="{FF2B5EF4-FFF2-40B4-BE49-F238E27FC236}">
                    <a16:creationId xmlns:a16="http://schemas.microsoft.com/office/drawing/2014/main" id="{A1447269-3DF4-4B11-BF9F-D3CC10FCA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659"/>
                <a:ext cx="32" cy="8"/>
              </a:xfrm>
              <a:custGeom>
                <a:avLst/>
                <a:gdLst>
                  <a:gd name="T0" fmla="*/ 3 w 143"/>
                  <a:gd name="T1" fmla="*/ 1 h 55"/>
                  <a:gd name="T2" fmla="*/ 4 w 143"/>
                  <a:gd name="T3" fmla="*/ 0 h 55"/>
                  <a:gd name="T4" fmla="*/ 1 w 143"/>
                  <a:gd name="T5" fmla="*/ 0 h 55"/>
                  <a:gd name="T6" fmla="*/ 0 w 143"/>
                  <a:gd name="T7" fmla="*/ 1 h 55"/>
                  <a:gd name="T8" fmla="*/ 2 w 143"/>
                  <a:gd name="T9" fmla="*/ 1 h 55"/>
                  <a:gd name="T10" fmla="*/ 2 w 143"/>
                  <a:gd name="T11" fmla="*/ 0 h 55"/>
                  <a:gd name="T12" fmla="*/ 3 w 143"/>
                  <a:gd name="T13" fmla="*/ 1 h 55"/>
                  <a:gd name="T14" fmla="*/ 7 w 143"/>
                  <a:gd name="T15" fmla="*/ 1 h 55"/>
                  <a:gd name="T16" fmla="*/ 4 w 143"/>
                  <a:gd name="T17" fmla="*/ 0 h 55"/>
                  <a:gd name="T18" fmla="*/ 3 w 143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3"/>
                  <a:gd name="T31" fmla="*/ 0 h 55"/>
                  <a:gd name="T32" fmla="*/ 143 w 143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AutoShape 56">
                <a:extLst>
                  <a:ext uri="{FF2B5EF4-FFF2-40B4-BE49-F238E27FC236}">
                    <a16:creationId xmlns:a16="http://schemas.microsoft.com/office/drawing/2014/main" id="{AFE7C95D-016F-49B9-B5EB-EB4F79336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" y="3662"/>
                <a:ext cx="28" cy="8"/>
              </a:xfrm>
              <a:custGeom>
                <a:avLst/>
                <a:gdLst>
                  <a:gd name="T0" fmla="*/ 4 w 126"/>
                  <a:gd name="T1" fmla="*/ 0 h 54"/>
                  <a:gd name="T2" fmla="*/ 4 w 126"/>
                  <a:gd name="T3" fmla="*/ 1 h 54"/>
                  <a:gd name="T4" fmla="*/ 6 w 126"/>
                  <a:gd name="T5" fmla="*/ 1 h 54"/>
                  <a:gd name="T6" fmla="*/ 5 w 126"/>
                  <a:gd name="T7" fmla="*/ 0 h 54"/>
                  <a:gd name="T8" fmla="*/ 3 w 126"/>
                  <a:gd name="T9" fmla="*/ 0 h 54"/>
                  <a:gd name="T10" fmla="*/ 2 w 126"/>
                  <a:gd name="T11" fmla="*/ 1 h 54"/>
                  <a:gd name="T12" fmla="*/ 3 w 126"/>
                  <a:gd name="T13" fmla="*/ 0 h 54"/>
                  <a:gd name="T14" fmla="*/ 0 w 126"/>
                  <a:gd name="T15" fmla="*/ 1 h 54"/>
                  <a:gd name="T16" fmla="*/ 2 w 126"/>
                  <a:gd name="T17" fmla="*/ 1 h 54"/>
                  <a:gd name="T18" fmla="*/ 4 w 126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54"/>
                  <a:gd name="T32" fmla="*/ 126 w 126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AutoShape 57">
                <a:extLst>
                  <a:ext uri="{FF2B5EF4-FFF2-40B4-BE49-F238E27FC236}">
                    <a16:creationId xmlns:a16="http://schemas.microsoft.com/office/drawing/2014/main" id="{1716131F-11CA-4A41-8849-25E4E573B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3665"/>
                <a:ext cx="34" cy="11"/>
              </a:xfrm>
              <a:custGeom>
                <a:avLst/>
                <a:gdLst>
                  <a:gd name="T0" fmla="*/ 3 w 152"/>
                  <a:gd name="T1" fmla="*/ 2 h 66"/>
                  <a:gd name="T2" fmla="*/ 4 w 152"/>
                  <a:gd name="T3" fmla="*/ 1 h 66"/>
                  <a:gd name="T4" fmla="*/ 2 w 152"/>
                  <a:gd name="T5" fmla="*/ 0 h 66"/>
                  <a:gd name="T6" fmla="*/ 0 w 152"/>
                  <a:gd name="T7" fmla="*/ 1 h 66"/>
                  <a:gd name="T8" fmla="*/ 2 w 152"/>
                  <a:gd name="T9" fmla="*/ 2 h 66"/>
                  <a:gd name="T10" fmla="*/ 3 w 152"/>
                  <a:gd name="T11" fmla="*/ 1 h 66"/>
                  <a:gd name="T12" fmla="*/ 3 w 152"/>
                  <a:gd name="T13" fmla="*/ 2 h 66"/>
                  <a:gd name="T14" fmla="*/ 8 w 152"/>
                  <a:gd name="T15" fmla="*/ 2 h 66"/>
                  <a:gd name="T16" fmla="*/ 4 w 152"/>
                  <a:gd name="T17" fmla="*/ 1 h 66"/>
                  <a:gd name="T18" fmla="*/ 3 w 152"/>
                  <a:gd name="T19" fmla="*/ 2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2"/>
                  <a:gd name="T31" fmla="*/ 0 h 66"/>
                  <a:gd name="T32" fmla="*/ 152 w 152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AutoShape 58">
                <a:extLst>
                  <a:ext uri="{FF2B5EF4-FFF2-40B4-BE49-F238E27FC236}">
                    <a16:creationId xmlns:a16="http://schemas.microsoft.com/office/drawing/2014/main" id="{012F0DBB-2D8E-42B3-93D7-A8054314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67"/>
                <a:ext cx="21" cy="8"/>
              </a:xfrm>
              <a:custGeom>
                <a:avLst/>
                <a:gdLst>
                  <a:gd name="T0" fmla="*/ 3 w 97"/>
                  <a:gd name="T1" fmla="*/ 0 h 49"/>
                  <a:gd name="T2" fmla="*/ 2 w 97"/>
                  <a:gd name="T3" fmla="*/ 1 h 49"/>
                  <a:gd name="T4" fmla="*/ 4 w 97"/>
                  <a:gd name="T5" fmla="*/ 1 h 49"/>
                  <a:gd name="T6" fmla="*/ 5 w 97"/>
                  <a:gd name="T7" fmla="*/ 0 h 49"/>
                  <a:gd name="T8" fmla="*/ 2 w 97"/>
                  <a:gd name="T9" fmla="*/ 0 h 49"/>
                  <a:gd name="T10" fmla="*/ 0 w 97"/>
                  <a:gd name="T11" fmla="*/ 1 h 49"/>
                  <a:gd name="T12" fmla="*/ 2 w 97"/>
                  <a:gd name="T13" fmla="*/ 0 h 49"/>
                  <a:gd name="T14" fmla="*/ 0 w 97"/>
                  <a:gd name="T15" fmla="*/ 0 h 49"/>
                  <a:gd name="T16" fmla="*/ 0 w 97"/>
                  <a:gd name="T17" fmla="*/ 1 h 49"/>
                  <a:gd name="T18" fmla="*/ 3 w 97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49"/>
                  <a:gd name="T32" fmla="*/ 97 w 97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AutoShape 59">
                <a:extLst>
                  <a:ext uri="{FF2B5EF4-FFF2-40B4-BE49-F238E27FC236}">
                    <a16:creationId xmlns:a16="http://schemas.microsoft.com/office/drawing/2014/main" id="{2115C45A-9B12-4305-A3ED-B4FCEEE36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" y="3672"/>
                <a:ext cx="17" cy="12"/>
              </a:xfrm>
              <a:custGeom>
                <a:avLst/>
                <a:gdLst>
                  <a:gd name="T0" fmla="*/ 1 w 82"/>
                  <a:gd name="T1" fmla="*/ 1 h 71"/>
                  <a:gd name="T2" fmla="*/ 3 w 82"/>
                  <a:gd name="T3" fmla="*/ 1 h 71"/>
                  <a:gd name="T4" fmla="*/ 3 w 82"/>
                  <a:gd name="T5" fmla="*/ 0 h 71"/>
                  <a:gd name="T6" fmla="*/ 0 w 82"/>
                  <a:gd name="T7" fmla="*/ 0 h 71"/>
                  <a:gd name="T8" fmla="*/ 0 w 82"/>
                  <a:gd name="T9" fmla="*/ 1 h 71"/>
                  <a:gd name="T10" fmla="*/ 2 w 82"/>
                  <a:gd name="T11" fmla="*/ 0 h 71"/>
                  <a:gd name="T12" fmla="*/ 1 w 82"/>
                  <a:gd name="T13" fmla="*/ 1 h 71"/>
                  <a:gd name="T14" fmla="*/ 4 w 82"/>
                  <a:gd name="T15" fmla="*/ 2 h 71"/>
                  <a:gd name="T16" fmla="*/ 3 w 82"/>
                  <a:gd name="T17" fmla="*/ 1 h 71"/>
                  <a:gd name="T18" fmla="*/ 1 w 82"/>
                  <a:gd name="T19" fmla="*/ 1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1"/>
                  <a:gd name="T32" fmla="*/ 82 w 82"/>
                  <a:gd name="T33" fmla="*/ 71 h 7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AutoShape 60">
                <a:extLst>
                  <a:ext uri="{FF2B5EF4-FFF2-40B4-BE49-F238E27FC236}">
                    <a16:creationId xmlns:a16="http://schemas.microsoft.com/office/drawing/2014/main" id="{A954A30F-AA63-4410-83CC-60FDF9E72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3670"/>
                <a:ext cx="14" cy="9"/>
              </a:xfrm>
              <a:custGeom>
                <a:avLst/>
                <a:gdLst>
                  <a:gd name="T0" fmla="*/ 1 w 72"/>
                  <a:gd name="T1" fmla="*/ 1 h 55"/>
                  <a:gd name="T2" fmla="*/ 0 w 72"/>
                  <a:gd name="T3" fmla="*/ 1 h 55"/>
                  <a:gd name="T4" fmla="*/ 2 w 72"/>
                  <a:gd name="T5" fmla="*/ 1 h 55"/>
                  <a:gd name="T6" fmla="*/ 3 w 72"/>
                  <a:gd name="T7" fmla="*/ 0 h 55"/>
                  <a:gd name="T8" fmla="*/ 1 w 72"/>
                  <a:gd name="T9" fmla="*/ 0 h 55"/>
                  <a:gd name="T10" fmla="*/ 1 w 72"/>
                  <a:gd name="T11" fmla="*/ 0 h 55"/>
                  <a:gd name="T12" fmla="*/ 1 w 72"/>
                  <a:gd name="T13" fmla="*/ 0 h 55"/>
                  <a:gd name="T14" fmla="*/ 1 w 72"/>
                  <a:gd name="T15" fmla="*/ 0 h 55"/>
                  <a:gd name="T16" fmla="*/ 1 w 72"/>
                  <a:gd name="T17" fmla="*/ 0 h 55"/>
                  <a:gd name="T18" fmla="*/ 1 w 72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"/>
                  <a:gd name="T31" fmla="*/ 0 h 55"/>
                  <a:gd name="T32" fmla="*/ 72 w 72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AutoShape 61">
                <a:extLst>
                  <a:ext uri="{FF2B5EF4-FFF2-40B4-BE49-F238E27FC236}">
                    <a16:creationId xmlns:a16="http://schemas.microsoft.com/office/drawing/2014/main" id="{A3CBC976-5F9A-4780-8952-0B6A7E55D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670"/>
                <a:ext cx="29" cy="7"/>
              </a:xfrm>
              <a:custGeom>
                <a:avLst/>
                <a:gdLst>
                  <a:gd name="T0" fmla="*/ 1 w 133"/>
                  <a:gd name="T1" fmla="*/ 1 h 44"/>
                  <a:gd name="T2" fmla="*/ 1 w 133"/>
                  <a:gd name="T3" fmla="*/ 1 h 44"/>
                  <a:gd name="T4" fmla="*/ 6 w 133"/>
                  <a:gd name="T5" fmla="*/ 1 h 44"/>
                  <a:gd name="T6" fmla="*/ 6 w 133"/>
                  <a:gd name="T7" fmla="*/ 0 h 44"/>
                  <a:gd name="T8" fmla="*/ 1 w 133"/>
                  <a:gd name="T9" fmla="*/ 0 h 44"/>
                  <a:gd name="T10" fmla="*/ 0 w 133"/>
                  <a:gd name="T11" fmla="*/ 0 h 44"/>
                  <a:gd name="T12" fmla="*/ 1 w 133"/>
                  <a:gd name="T13" fmla="*/ 0 h 44"/>
                  <a:gd name="T14" fmla="*/ 0 w 133"/>
                  <a:gd name="T15" fmla="*/ 0 h 44"/>
                  <a:gd name="T16" fmla="*/ 0 w 133"/>
                  <a:gd name="T17" fmla="*/ 0 h 44"/>
                  <a:gd name="T18" fmla="*/ 1 w 133"/>
                  <a:gd name="T19" fmla="*/ 1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"/>
                  <a:gd name="T31" fmla="*/ 0 h 44"/>
                  <a:gd name="T32" fmla="*/ 133 w 133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AutoShape 62">
                <a:extLst>
                  <a:ext uri="{FF2B5EF4-FFF2-40B4-BE49-F238E27FC236}">
                    <a16:creationId xmlns:a16="http://schemas.microsoft.com/office/drawing/2014/main" id="{F9F2DA74-329F-41C5-955D-EF66FBC5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3671"/>
                <a:ext cx="26" cy="13"/>
              </a:xfrm>
              <a:custGeom>
                <a:avLst/>
                <a:gdLst>
                  <a:gd name="T0" fmla="*/ 1 w 116"/>
                  <a:gd name="T1" fmla="*/ 1 h 78"/>
                  <a:gd name="T2" fmla="*/ 3 w 116"/>
                  <a:gd name="T3" fmla="*/ 2 h 78"/>
                  <a:gd name="T4" fmla="*/ 6 w 116"/>
                  <a:gd name="T5" fmla="*/ 1 h 78"/>
                  <a:gd name="T6" fmla="*/ 4 w 116"/>
                  <a:gd name="T7" fmla="*/ 0 h 78"/>
                  <a:gd name="T8" fmla="*/ 2 w 116"/>
                  <a:gd name="T9" fmla="*/ 1 h 78"/>
                  <a:gd name="T10" fmla="*/ 4 w 116"/>
                  <a:gd name="T11" fmla="*/ 1 h 78"/>
                  <a:gd name="T12" fmla="*/ 1 w 116"/>
                  <a:gd name="T13" fmla="*/ 1 h 78"/>
                  <a:gd name="T14" fmla="*/ 0 w 116"/>
                  <a:gd name="T15" fmla="*/ 2 h 78"/>
                  <a:gd name="T16" fmla="*/ 3 w 116"/>
                  <a:gd name="T17" fmla="*/ 2 h 78"/>
                  <a:gd name="T18" fmla="*/ 1 w 116"/>
                  <a:gd name="T19" fmla="*/ 1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78"/>
                  <a:gd name="T32" fmla="*/ 116 w 116"/>
                  <a:gd name="T33" fmla="*/ 78 h 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AutoShape 63">
                <a:extLst>
                  <a:ext uri="{FF2B5EF4-FFF2-40B4-BE49-F238E27FC236}">
                    <a16:creationId xmlns:a16="http://schemas.microsoft.com/office/drawing/2014/main" id="{5000A138-9599-4F7B-8AAD-9157E419E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3663"/>
                <a:ext cx="20" cy="14"/>
              </a:xfrm>
              <a:custGeom>
                <a:avLst/>
                <a:gdLst>
                  <a:gd name="T0" fmla="*/ 3 w 94"/>
                  <a:gd name="T1" fmla="*/ 2 h 79"/>
                  <a:gd name="T2" fmla="*/ 1 w 94"/>
                  <a:gd name="T3" fmla="*/ 1 h 79"/>
                  <a:gd name="T4" fmla="*/ 0 w 94"/>
                  <a:gd name="T5" fmla="*/ 2 h 79"/>
                  <a:gd name="T6" fmla="*/ 3 w 94"/>
                  <a:gd name="T7" fmla="*/ 2 h 79"/>
                  <a:gd name="T8" fmla="*/ 4 w 94"/>
                  <a:gd name="T9" fmla="*/ 1 h 79"/>
                  <a:gd name="T10" fmla="*/ 2 w 94"/>
                  <a:gd name="T11" fmla="*/ 0 h 79"/>
                  <a:gd name="T12" fmla="*/ 4 w 94"/>
                  <a:gd name="T13" fmla="*/ 1 h 79"/>
                  <a:gd name="T14" fmla="*/ 4 w 94"/>
                  <a:gd name="T15" fmla="*/ 0 h 79"/>
                  <a:gd name="T16" fmla="*/ 2 w 94"/>
                  <a:gd name="T17" fmla="*/ 0 h 79"/>
                  <a:gd name="T18" fmla="*/ 3 w 94"/>
                  <a:gd name="T19" fmla="*/ 2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79"/>
                  <a:gd name="T32" fmla="*/ 94 w 94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AutoShape 64">
                <a:extLst>
                  <a:ext uri="{FF2B5EF4-FFF2-40B4-BE49-F238E27FC236}">
                    <a16:creationId xmlns:a16="http://schemas.microsoft.com/office/drawing/2014/main" id="{D9BBE8C9-1842-471A-9A9F-B13ACCE60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3666"/>
                <a:ext cx="24" cy="10"/>
              </a:xfrm>
              <a:custGeom>
                <a:avLst/>
                <a:gdLst>
                  <a:gd name="T0" fmla="*/ 2 w 110"/>
                  <a:gd name="T1" fmla="*/ 0 h 65"/>
                  <a:gd name="T2" fmla="*/ 3 w 110"/>
                  <a:gd name="T3" fmla="*/ 1 h 65"/>
                  <a:gd name="T4" fmla="*/ 5 w 110"/>
                  <a:gd name="T5" fmla="*/ 1 h 65"/>
                  <a:gd name="T6" fmla="*/ 4 w 110"/>
                  <a:gd name="T7" fmla="*/ 0 h 65"/>
                  <a:gd name="T8" fmla="*/ 2 w 110"/>
                  <a:gd name="T9" fmla="*/ 0 h 65"/>
                  <a:gd name="T10" fmla="*/ 4 w 110"/>
                  <a:gd name="T11" fmla="*/ 1 h 65"/>
                  <a:gd name="T12" fmla="*/ 2 w 110"/>
                  <a:gd name="T13" fmla="*/ 0 h 65"/>
                  <a:gd name="T14" fmla="*/ 0 w 110"/>
                  <a:gd name="T15" fmla="*/ 2 h 65"/>
                  <a:gd name="T16" fmla="*/ 3 w 110"/>
                  <a:gd name="T17" fmla="*/ 1 h 65"/>
                  <a:gd name="T18" fmla="*/ 2 w 110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65"/>
                  <a:gd name="T32" fmla="*/ 110 w 110"/>
                  <a:gd name="T33" fmla="*/ 65 h 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AutoShape 65">
                <a:extLst>
                  <a:ext uri="{FF2B5EF4-FFF2-40B4-BE49-F238E27FC236}">
                    <a16:creationId xmlns:a16="http://schemas.microsoft.com/office/drawing/2014/main" id="{5D072546-38C3-4AE1-AEC4-107EE305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3660"/>
                <a:ext cx="22" cy="11"/>
              </a:xfrm>
              <a:custGeom>
                <a:avLst/>
                <a:gdLst>
                  <a:gd name="T0" fmla="*/ 2 w 99"/>
                  <a:gd name="T1" fmla="*/ 1 h 66"/>
                  <a:gd name="T2" fmla="*/ 1 w 99"/>
                  <a:gd name="T3" fmla="*/ 0 h 66"/>
                  <a:gd name="T4" fmla="*/ 0 w 99"/>
                  <a:gd name="T5" fmla="*/ 1 h 66"/>
                  <a:gd name="T6" fmla="*/ 3 w 99"/>
                  <a:gd name="T7" fmla="*/ 2 h 66"/>
                  <a:gd name="T8" fmla="*/ 4 w 99"/>
                  <a:gd name="T9" fmla="*/ 1 h 66"/>
                  <a:gd name="T10" fmla="*/ 3 w 99"/>
                  <a:gd name="T11" fmla="*/ 0 h 66"/>
                  <a:gd name="T12" fmla="*/ 4 w 99"/>
                  <a:gd name="T13" fmla="*/ 1 h 66"/>
                  <a:gd name="T14" fmla="*/ 5 w 99"/>
                  <a:gd name="T15" fmla="*/ 0 h 66"/>
                  <a:gd name="T16" fmla="*/ 3 w 99"/>
                  <a:gd name="T17" fmla="*/ 0 h 66"/>
                  <a:gd name="T18" fmla="*/ 2 w 99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9"/>
                  <a:gd name="T31" fmla="*/ 0 h 66"/>
                  <a:gd name="T32" fmla="*/ 99 w 99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AutoShape 66">
                <a:extLst>
                  <a:ext uri="{FF2B5EF4-FFF2-40B4-BE49-F238E27FC236}">
                    <a16:creationId xmlns:a16="http://schemas.microsoft.com/office/drawing/2014/main" id="{1E1E8B81-743A-4009-AF01-B317B01C2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3659"/>
                <a:ext cx="29" cy="7"/>
              </a:xfrm>
              <a:custGeom>
                <a:avLst/>
                <a:gdLst>
                  <a:gd name="T0" fmla="*/ 3 w 131"/>
                  <a:gd name="T1" fmla="*/ 0 h 46"/>
                  <a:gd name="T2" fmla="*/ 4 w 131"/>
                  <a:gd name="T3" fmla="*/ 1 h 46"/>
                  <a:gd name="T4" fmla="*/ 6 w 131"/>
                  <a:gd name="T5" fmla="*/ 1 h 46"/>
                  <a:gd name="T6" fmla="*/ 6 w 131"/>
                  <a:gd name="T7" fmla="*/ 0 h 46"/>
                  <a:gd name="T8" fmla="*/ 4 w 131"/>
                  <a:gd name="T9" fmla="*/ 0 h 46"/>
                  <a:gd name="T10" fmla="*/ 5 w 131"/>
                  <a:gd name="T11" fmla="*/ 1 h 46"/>
                  <a:gd name="T12" fmla="*/ 3 w 131"/>
                  <a:gd name="T13" fmla="*/ 0 h 46"/>
                  <a:gd name="T14" fmla="*/ 0 w 131"/>
                  <a:gd name="T15" fmla="*/ 1 h 46"/>
                  <a:gd name="T16" fmla="*/ 4 w 131"/>
                  <a:gd name="T17" fmla="*/ 1 h 46"/>
                  <a:gd name="T18" fmla="*/ 3 w 131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46"/>
                  <a:gd name="T32" fmla="*/ 131 w 131"/>
                  <a:gd name="T33" fmla="*/ 46 h 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AutoShape 67">
                <a:extLst>
                  <a:ext uri="{FF2B5EF4-FFF2-40B4-BE49-F238E27FC236}">
                    <a16:creationId xmlns:a16="http://schemas.microsoft.com/office/drawing/2014/main" id="{A7E17500-526B-4D5B-8886-1349DF085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3655"/>
                <a:ext cx="25" cy="9"/>
              </a:xfrm>
              <a:custGeom>
                <a:avLst/>
                <a:gdLst>
                  <a:gd name="T0" fmla="*/ 2 w 112"/>
                  <a:gd name="T1" fmla="*/ 1 h 56"/>
                  <a:gd name="T2" fmla="*/ 2 w 112"/>
                  <a:gd name="T3" fmla="*/ 0 h 56"/>
                  <a:gd name="T4" fmla="*/ 0 w 112"/>
                  <a:gd name="T5" fmla="*/ 0 h 56"/>
                  <a:gd name="T6" fmla="*/ 2 w 112"/>
                  <a:gd name="T7" fmla="*/ 1 h 56"/>
                  <a:gd name="T8" fmla="*/ 4 w 112"/>
                  <a:gd name="T9" fmla="*/ 1 h 56"/>
                  <a:gd name="T10" fmla="*/ 4 w 112"/>
                  <a:gd name="T11" fmla="*/ 0 h 56"/>
                  <a:gd name="T12" fmla="*/ 4 w 112"/>
                  <a:gd name="T13" fmla="*/ 1 h 56"/>
                  <a:gd name="T14" fmla="*/ 6 w 112"/>
                  <a:gd name="T15" fmla="*/ 0 h 56"/>
                  <a:gd name="T16" fmla="*/ 4 w 112"/>
                  <a:gd name="T17" fmla="*/ 0 h 56"/>
                  <a:gd name="T18" fmla="*/ 2 w 112"/>
                  <a:gd name="T19" fmla="*/ 1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2"/>
                  <a:gd name="T31" fmla="*/ 0 h 56"/>
                  <a:gd name="T32" fmla="*/ 112 w 11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3" name="AutoShape 68">
                <a:extLst>
                  <a:ext uri="{FF2B5EF4-FFF2-40B4-BE49-F238E27FC236}">
                    <a16:creationId xmlns:a16="http://schemas.microsoft.com/office/drawing/2014/main" id="{978B3E94-4628-48FD-BA8A-7778C8CAE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3652"/>
                <a:ext cx="22" cy="8"/>
              </a:xfrm>
              <a:custGeom>
                <a:avLst/>
                <a:gdLst>
                  <a:gd name="T0" fmla="*/ 2 w 103"/>
                  <a:gd name="T1" fmla="*/ 0 h 50"/>
                  <a:gd name="T2" fmla="*/ 2 w 103"/>
                  <a:gd name="T3" fmla="*/ 1 h 50"/>
                  <a:gd name="T4" fmla="*/ 3 w 103"/>
                  <a:gd name="T5" fmla="*/ 1 h 50"/>
                  <a:gd name="T6" fmla="*/ 5 w 103"/>
                  <a:gd name="T7" fmla="*/ 0 h 50"/>
                  <a:gd name="T8" fmla="*/ 3 w 103"/>
                  <a:gd name="T9" fmla="*/ 0 h 50"/>
                  <a:gd name="T10" fmla="*/ 3 w 103"/>
                  <a:gd name="T11" fmla="*/ 1 h 50"/>
                  <a:gd name="T12" fmla="*/ 2 w 103"/>
                  <a:gd name="T13" fmla="*/ 0 h 50"/>
                  <a:gd name="T14" fmla="*/ 0 w 103"/>
                  <a:gd name="T15" fmla="*/ 0 h 50"/>
                  <a:gd name="T16" fmla="*/ 2 w 103"/>
                  <a:gd name="T17" fmla="*/ 1 h 50"/>
                  <a:gd name="T18" fmla="*/ 2 w 103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0"/>
                  <a:gd name="T32" fmla="*/ 103 w 103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4" name="AutoShape 69">
                <a:extLst>
                  <a:ext uri="{FF2B5EF4-FFF2-40B4-BE49-F238E27FC236}">
                    <a16:creationId xmlns:a16="http://schemas.microsoft.com/office/drawing/2014/main" id="{ABEB987F-3113-4860-97F8-723F1A53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648"/>
                <a:ext cx="22" cy="9"/>
              </a:xfrm>
              <a:custGeom>
                <a:avLst/>
                <a:gdLst>
                  <a:gd name="T0" fmla="*/ 1 w 103"/>
                  <a:gd name="T1" fmla="*/ 1 h 54"/>
                  <a:gd name="T2" fmla="*/ 2 w 103"/>
                  <a:gd name="T3" fmla="*/ 0 h 54"/>
                  <a:gd name="T4" fmla="*/ 0 w 103"/>
                  <a:gd name="T5" fmla="*/ 1 h 54"/>
                  <a:gd name="T6" fmla="*/ 1 w 103"/>
                  <a:gd name="T7" fmla="*/ 2 h 54"/>
                  <a:gd name="T8" fmla="*/ 3 w 103"/>
                  <a:gd name="T9" fmla="*/ 1 h 54"/>
                  <a:gd name="T10" fmla="*/ 4 w 103"/>
                  <a:gd name="T11" fmla="*/ 0 h 54"/>
                  <a:gd name="T12" fmla="*/ 3 w 103"/>
                  <a:gd name="T13" fmla="*/ 1 h 54"/>
                  <a:gd name="T14" fmla="*/ 5 w 103"/>
                  <a:gd name="T15" fmla="*/ 1 h 54"/>
                  <a:gd name="T16" fmla="*/ 4 w 103"/>
                  <a:gd name="T17" fmla="*/ 0 h 54"/>
                  <a:gd name="T18" fmla="*/ 1 w 103"/>
                  <a:gd name="T19" fmla="*/ 1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4"/>
                  <a:gd name="T32" fmla="*/ 103 w 103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5" name="AutoShape 70">
                <a:extLst>
                  <a:ext uri="{FF2B5EF4-FFF2-40B4-BE49-F238E27FC236}">
                    <a16:creationId xmlns:a16="http://schemas.microsoft.com/office/drawing/2014/main" id="{65B47B48-07E8-4BC4-8CE5-1517C965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3671"/>
                <a:ext cx="71" cy="56"/>
              </a:xfrm>
              <a:custGeom>
                <a:avLst/>
                <a:gdLst>
                  <a:gd name="T0" fmla="*/ 5 w 298"/>
                  <a:gd name="T1" fmla="*/ 1 h 276"/>
                  <a:gd name="T2" fmla="*/ 4 w 298"/>
                  <a:gd name="T3" fmla="*/ 2 h 276"/>
                  <a:gd name="T4" fmla="*/ 4 w 298"/>
                  <a:gd name="T5" fmla="*/ 4 h 276"/>
                  <a:gd name="T6" fmla="*/ 3 w 298"/>
                  <a:gd name="T7" fmla="*/ 5 h 276"/>
                  <a:gd name="T8" fmla="*/ 2 w 298"/>
                  <a:gd name="T9" fmla="*/ 6 h 276"/>
                  <a:gd name="T10" fmla="*/ 1 w 298"/>
                  <a:gd name="T11" fmla="*/ 8 h 276"/>
                  <a:gd name="T12" fmla="*/ 0 w 298"/>
                  <a:gd name="T13" fmla="*/ 9 h 276"/>
                  <a:gd name="T14" fmla="*/ 0 w 298"/>
                  <a:gd name="T15" fmla="*/ 10 h 276"/>
                  <a:gd name="T16" fmla="*/ 1 w 298"/>
                  <a:gd name="T17" fmla="*/ 11 h 276"/>
                  <a:gd name="T18" fmla="*/ 1 w 298"/>
                  <a:gd name="T19" fmla="*/ 11 h 276"/>
                  <a:gd name="T20" fmla="*/ 2 w 298"/>
                  <a:gd name="T21" fmla="*/ 10 h 276"/>
                  <a:gd name="T22" fmla="*/ 3 w 298"/>
                  <a:gd name="T23" fmla="*/ 9 h 276"/>
                  <a:gd name="T24" fmla="*/ 5 w 298"/>
                  <a:gd name="T25" fmla="*/ 8 h 276"/>
                  <a:gd name="T26" fmla="*/ 6 w 298"/>
                  <a:gd name="T27" fmla="*/ 8 h 276"/>
                  <a:gd name="T28" fmla="*/ 7 w 298"/>
                  <a:gd name="T29" fmla="*/ 7 h 276"/>
                  <a:gd name="T30" fmla="*/ 7 w 298"/>
                  <a:gd name="T31" fmla="*/ 6 h 276"/>
                  <a:gd name="T32" fmla="*/ 7 w 298"/>
                  <a:gd name="T33" fmla="*/ 6 h 276"/>
                  <a:gd name="T34" fmla="*/ 8 w 298"/>
                  <a:gd name="T35" fmla="*/ 6 h 276"/>
                  <a:gd name="T36" fmla="*/ 7 w 298"/>
                  <a:gd name="T37" fmla="*/ 7 h 276"/>
                  <a:gd name="T38" fmla="*/ 7 w 298"/>
                  <a:gd name="T39" fmla="*/ 7 h 276"/>
                  <a:gd name="T40" fmla="*/ 7 w 298"/>
                  <a:gd name="T41" fmla="*/ 8 h 276"/>
                  <a:gd name="T42" fmla="*/ 8 w 298"/>
                  <a:gd name="T43" fmla="*/ 8 h 276"/>
                  <a:gd name="T44" fmla="*/ 8 w 298"/>
                  <a:gd name="T45" fmla="*/ 9 h 276"/>
                  <a:gd name="T46" fmla="*/ 9 w 298"/>
                  <a:gd name="T47" fmla="*/ 9 h 276"/>
                  <a:gd name="T48" fmla="*/ 9 w 298"/>
                  <a:gd name="T49" fmla="*/ 10 h 276"/>
                  <a:gd name="T50" fmla="*/ 10 w 298"/>
                  <a:gd name="T51" fmla="*/ 10 h 276"/>
                  <a:gd name="T52" fmla="*/ 10 w 298"/>
                  <a:gd name="T53" fmla="*/ 10 h 276"/>
                  <a:gd name="T54" fmla="*/ 11 w 298"/>
                  <a:gd name="T55" fmla="*/ 10 h 276"/>
                  <a:gd name="T56" fmla="*/ 12 w 298"/>
                  <a:gd name="T57" fmla="*/ 11 h 276"/>
                  <a:gd name="T58" fmla="*/ 11 w 298"/>
                  <a:gd name="T59" fmla="*/ 9 h 276"/>
                  <a:gd name="T60" fmla="*/ 12 w 298"/>
                  <a:gd name="T61" fmla="*/ 8 h 276"/>
                  <a:gd name="T62" fmla="*/ 13 w 298"/>
                  <a:gd name="T63" fmla="*/ 6 h 276"/>
                  <a:gd name="T64" fmla="*/ 14 w 298"/>
                  <a:gd name="T65" fmla="*/ 5 h 276"/>
                  <a:gd name="T66" fmla="*/ 15 w 298"/>
                  <a:gd name="T67" fmla="*/ 4 h 276"/>
                  <a:gd name="T68" fmla="*/ 16 w 298"/>
                  <a:gd name="T69" fmla="*/ 3 h 276"/>
                  <a:gd name="T70" fmla="*/ 17 w 298"/>
                  <a:gd name="T71" fmla="*/ 1 h 276"/>
                  <a:gd name="T72" fmla="*/ 17 w 298"/>
                  <a:gd name="T73" fmla="*/ 0 h 276"/>
                  <a:gd name="T74" fmla="*/ 15 w 298"/>
                  <a:gd name="T75" fmla="*/ 0 h 276"/>
                  <a:gd name="T76" fmla="*/ 14 w 298"/>
                  <a:gd name="T77" fmla="*/ 0 h 276"/>
                  <a:gd name="T78" fmla="*/ 12 w 298"/>
                  <a:gd name="T79" fmla="*/ 0 h 276"/>
                  <a:gd name="T80" fmla="*/ 11 w 298"/>
                  <a:gd name="T81" fmla="*/ 0 h 276"/>
                  <a:gd name="T82" fmla="*/ 9 w 298"/>
                  <a:gd name="T83" fmla="*/ 0 h 276"/>
                  <a:gd name="T84" fmla="*/ 8 w 298"/>
                  <a:gd name="T85" fmla="*/ 0 h 276"/>
                  <a:gd name="T86" fmla="*/ 6 w 298"/>
                  <a:gd name="T87" fmla="*/ 0 h 276"/>
                  <a:gd name="T88" fmla="*/ 5 w 298"/>
                  <a:gd name="T89" fmla="*/ 0 h 276"/>
                  <a:gd name="T90" fmla="*/ 4 w 298"/>
                  <a:gd name="T91" fmla="*/ 0 h 276"/>
                  <a:gd name="T92" fmla="*/ 4 w 298"/>
                  <a:gd name="T93" fmla="*/ 1 h 276"/>
                  <a:gd name="T94" fmla="*/ 4 w 298"/>
                  <a:gd name="T95" fmla="*/ 1 h 276"/>
                  <a:gd name="T96" fmla="*/ 5 w 298"/>
                  <a:gd name="T97" fmla="*/ 1 h 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98"/>
                  <a:gd name="T148" fmla="*/ 0 h 276"/>
                  <a:gd name="T149" fmla="*/ 298 w 298"/>
                  <a:gd name="T150" fmla="*/ 276 h 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6" name="AutoShape 71">
                <a:extLst>
                  <a:ext uri="{FF2B5EF4-FFF2-40B4-BE49-F238E27FC236}">
                    <a16:creationId xmlns:a16="http://schemas.microsoft.com/office/drawing/2014/main" id="{0362BF47-DA56-4AB7-8A4B-594DDC068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" y="3644"/>
                <a:ext cx="60" cy="35"/>
              </a:xfrm>
              <a:custGeom>
                <a:avLst/>
                <a:gdLst>
                  <a:gd name="T0" fmla="*/ 7 w 258"/>
                  <a:gd name="T1" fmla="*/ 7 h 175"/>
                  <a:gd name="T2" fmla="*/ 9 w 258"/>
                  <a:gd name="T3" fmla="*/ 7 h 175"/>
                  <a:gd name="T4" fmla="*/ 10 w 258"/>
                  <a:gd name="T5" fmla="*/ 7 h 175"/>
                  <a:gd name="T6" fmla="*/ 11 w 258"/>
                  <a:gd name="T7" fmla="*/ 6 h 175"/>
                  <a:gd name="T8" fmla="*/ 12 w 258"/>
                  <a:gd name="T9" fmla="*/ 6 h 175"/>
                  <a:gd name="T10" fmla="*/ 13 w 258"/>
                  <a:gd name="T11" fmla="*/ 5 h 175"/>
                  <a:gd name="T12" fmla="*/ 13 w 258"/>
                  <a:gd name="T13" fmla="*/ 5 h 175"/>
                  <a:gd name="T14" fmla="*/ 14 w 258"/>
                  <a:gd name="T15" fmla="*/ 4 h 175"/>
                  <a:gd name="T16" fmla="*/ 14 w 258"/>
                  <a:gd name="T17" fmla="*/ 4 h 175"/>
                  <a:gd name="T18" fmla="*/ 14 w 258"/>
                  <a:gd name="T19" fmla="*/ 3 h 175"/>
                  <a:gd name="T20" fmla="*/ 13 w 258"/>
                  <a:gd name="T21" fmla="*/ 2 h 175"/>
                  <a:gd name="T22" fmla="*/ 13 w 258"/>
                  <a:gd name="T23" fmla="*/ 2 h 175"/>
                  <a:gd name="T24" fmla="*/ 12 w 258"/>
                  <a:gd name="T25" fmla="*/ 1 h 175"/>
                  <a:gd name="T26" fmla="*/ 11 w 258"/>
                  <a:gd name="T27" fmla="*/ 1 h 175"/>
                  <a:gd name="T28" fmla="*/ 10 w 258"/>
                  <a:gd name="T29" fmla="*/ 0 h 175"/>
                  <a:gd name="T30" fmla="*/ 9 w 258"/>
                  <a:gd name="T31" fmla="*/ 0 h 175"/>
                  <a:gd name="T32" fmla="*/ 7 w 258"/>
                  <a:gd name="T33" fmla="*/ 0 h 175"/>
                  <a:gd name="T34" fmla="*/ 6 w 258"/>
                  <a:gd name="T35" fmla="*/ 0 h 175"/>
                  <a:gd name="T36" fmla="*/ 4 w 258"/>
                  <a:gd name="T37" fmla="*/ 0 h 175"/>
                  <a:gd name="T38" fmla="*/ 3 w 258"/>
                  <a:gd name="T39" fmla="*/ 1 h 175"/>
                  <a:gd name="T40" fmla="*/ 2 w 258"/>
                  <a:gd name="T41" fmla="*/ 1 h 175"/>
                  <a:gd name="T42" fmla="*/ 1 w 258"/>
                  <a:gd name="T43" fmla="*/ 2 h 175"/>
                  <a:gd name="T44" fmla="*/ 0 w 258"/>
                  <a:gd name="T45" fmla="*/ 2 h 175"/>
                  <a:gd name="T46" fmla="*/ 0 w 258"/>
                  <a:gd name="T47" fmla="*/ 3 h 175"/>
                  <a:gd name="T48" fmla="*/ 0 w 258"/>
                  <a:gd name="T49" fmla="*/ 4 h 175"/>
                  <a:gd name="T50" fmla="*/ 0 w 258"/>
                  <a:gd name="T51" fmla="*/ 4 h 175"/>
                  <a:gd name="T52" fmla="*/ 0 w 258"/>
                  <a:gd name="T53" fmla="*/ 5 h 175"/>
                  <a:gd name="T54" fmla="*/ 1 w 258"/>
                  <a:gd name="T55" fmla="*/ 5 h 175"/>
                  <a:gd name="T56" fmla="*/ 2 w 258"/>
                  <a:gd name="T57" fmla="*/ 6 h 175"/>
                  <a:gd name="T58" fmla="*/ 3 w 258"/>
                  <a:gd name="T59" fmla="*/ 6 h 175"/>
                  <a:gd name="T60" fmla="*/ 4 w 258"/>
                  <a:gd name="T61" fmla="*/ 7 h 175"/>
                  <a:gd name="T62" fmla="*/ 6 w 258"/>
                  <a:gd name="T63" fmla="*/ 7 h 175"/>
                  <a:gd name="T64" fmla="*/ 7 w 258"/>
                  <a:gd name="T65" fmla="*/ 7 h 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8"/>
                  <a:gd name="T100" fmla="*/ 0 h 175"/>
                  <a:gd name="T101" fmla="*/ 258 w 258"/>
                  <a:gd name="T102" fmla="*/ 175 h 17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7" name="AutoShape 72">
                <a:extLst>
                  <a:ext uri="{FF2B5EF4-FFF2-40B4-BE49-F238E27FC236}">
                    <a16:creationId xmlns:a16="http://schemas.microsoft.com/office/drawing/2014/main" id="{3A32FD66-0738-43AF-B68E-6428D05AF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64"/>
                <a:ext cx="30" cy="16"/>
              </a:xfrm>
              <a:custGeom>
                <a:avLst/>
                <a:gdLst>
                  <a:gd name="T0" fmla="*/ 6 w 135"/>
                  <a:gd name="T1" fmla="*/ 0 h 92"/>
                  <a:gd name="T2" fmla="*/ 6 w 135"/>
                  <a:gd name="T3" fmla="*/ 0 h 92"/>
                  <a:gd name="T4" fmla="*/ 6 w 135"/>
                  <a:gd name="T5" fmla="*/ 1 h 92"/>
                  <a:gd name="T6" fmla="*/ 6 w 135"/>
                  <a:gd name="T7" fmla="*/ 1 h 92"/>
                  <a:gd name="T8" fmla="*/ 5 w 135"/>
                  <a:gd name="T9" fmla="*/ 1 h 92"/>
                  <a:gd name="T10" fmla="*/ 4 w 135"/>
                  <a:gd name="T11" fmla="*/ 2 h 92"/>
                  <a:gd name="T12" fmla="*/ 3 w 135"/>
                  <a:gd name="T13" fmla="*/ 2 h 92"/>
                  <a:gd name="T14" fmla="*/ 2 w 135"/>
                  <a:gd name="T15" fmla="*/ 2 h 92"/>
                  <a:gd name="T16" fmla="*/ 1 w 135"/>
                  <a:gd name="T17" fmla="*/ 2 h 92"/>
                  <a:gd name="T18" fmla="*/ 0 w 135"/>
                  <a:gd name="T19" fmla="*/ 2 h 92"/>
                  <a:gd name="T20" fmla="*/ 0 w 135"/>
                  <a:gd name="T21" fmla="*/ 3 h 92"/>
                  <a:gd name="T22" fmla="*/ 1 w 135"/>
                  <a:gd name="T23" fmla="*/ 3 h 92"/>
                  <a:gd name="T24" fmla="*/ 2 w 135"/>
                  <a:gd name="T25" fmla="*/ 3 h 92"/>
                  <a:gd name="T26" fmla="*/ 4 w 135"/>
                  <a:gd name="T27" fmla="*/ 2 h 92"/>
                  <a:gd name="T28" fmla="*/ 5 w 135"/>
                  <a:gd name="T29" fmla="*/ 2 h 92"/>
                  <a:gd name="T30" fmla="*/ 6 w 135"/>
                  <a:gd name="T31" fmla="*/ 2 h 92"/>
                  <a:gd name="T32" fmla="*/ 6 w 135"/>
                  <a:gd name="T33" fmla="*/ 1 h 92"/>
                  <a:gd name="T34" fmla="*/ 6 w 135"/>
                  <a:gd name="T35" fmla="*/ 1 h 92"/>
                  <a:gd name="T36" fmla="*/ 7 w 135"/>
                  <a:gd name="T37" fmla="*/ 0 h 92"/>
                  <a:gd name="T38" fmla="*/ 7 w 135"/>
                  <a:gd name="T39" fmla="*/ 0 h 92"/>
                  <a:gd name="T40" fmla="*/ 6 w 135"/>
                  <a:gd name="T41" fmla="*/ 0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2"/>
                  <a:gd name="T65" fmla="*/ 135 w 135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8" name="AutoShape 73">
                <a:extLst>
                  <a:ext uri="{FF2B5EF4-FFF2-40B4-BE49-F238E27FC236}">
                    <a16:creationId xmlns:a16="http://schemas.microsoft.com/office/drawing/2014/main" id="{78A297CF-4E37-4A77-BEDA-38B1B435E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44"/>
                <a:ext cx="30" cy="17"/>
              </a:xfrm>
              <a:custGeom>
                <a:avLst/>
                <a:gdLst>
                  <a:gd name="T0" fmla="*/ 0 w 135"/>
                  <a:gd name="T1" fmla="*/ 0 h 93"/>
                  <a:gd name="T2" fmla="*/ 0 w 135"/>
                  <a:gd name="T3" fmla="*/ 0 h 93"/>
                  <a:gd name="T4" fmla="*/ 1 w 135"/>
                  <a:gd name="T5" fmla="*/ 0 h 93"/>
                  <a:gd name="T6" fmla="*/ 2 w 135"/>
                  <a:gd name="T7" fmla="*/ 1 h 93"/>
                  <a:gd name="T8" fmla="*/ 3 w 135"/>
                  <a:gd name="T9" fmla="*/ 1 h 93"/>
                  <a:gd name="T10" fmla="*/ 4 w 135"/>
                  <a:gd name="T11" fmla="*/ 1 h 93"/>
                  <a:gd name="T12" fmla="*/ 5 w 135"/>
                  <a:gd name="T13" fmla="*/ 1 h 93"/>
                  <a:gd name="T14" fmla="*/ 6 w 135"/>
                  <a:gd name="T15" fmla="*/ 2 h 93"/>
                  <a:gd name="T16" fmla="*/ 6 w 135"/>
                  <a:gd name="T17" fmla="*/ 3 h 93"/>
                  <a:gd name="T18" fmla="*/ 6 w 135"/>
                  <a:gd name="T19" fmla="*/ 3 h 93"/>
                  <a:gd name="T20" fmla="*/ 7 w 135"/>
                  <a:gd name="T21" fmla="*/ 3 h 93"/>
                  <a:gd name="T22" fmla="*/ 6 w 135"/>
                  <a:gd name="T23" fmla="*/ 3 h 93"/>
                  <a:gd name="T24" fmla="*/ 6 w 135"/>
                  <a:gd name="T25" fmla="*/ 2 h 93"/>
                  <a:gd name="T26" fmla="*/ 6 w 135"/>
                  <a:gd name="T27" fmla="*/ 1 h 93"/>
                  <a:gd name="T28" fmla="*/ 5 w 135"/>
                  <a:gd name="T29" fmla="*/ 1 h 93"/>
                  <a:gd name="T30" fmla="*/ 4 w 135"/>
                  <a:gd name="T31" fmla="*/ 1 h 93"/>
                  <a:gd name="T32" fmla="*/ 2 w 135"/>
                  <a:gd name="T33" fmla="*/ 0 h 93"/>
                  <a:gd name="T34" fmla="*/ 1 w 135"/>
                  <a:gd name="T35" fmla="*/ 0 h 93"/>
                  <a:gd name="T36" fmla="*/ 0 w 135"/>
                  <a:gd name="T37" fmla="*/ 0 h 93"/>
                  <a:gd name="T38" fmla="*/ 0 w 135"/>
                  <a:gd name="T39" fmla="*/ 0 h 93"/>
                  <a:gd name="T40" fmla="*/ 0 w 135"/>
                  <a:gd name="T41" fmla="*/ 0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3"/>
                  <a:gd name="T65" fmla="*/ 135 w 135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9" name="AutoShape 74">
                <a:extLst>
                  <a:ext uri="{FF2B5EF4-FFF2-40B4-BE49-F238E27FC236}">
                    <a16:creationId xmlns:a16="http://schemas.microsoft.com/office/drawing/2014/main" id="{5A8064EB-110D-4831-8EE5-17E746130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44"/>
                <a:ext cx="31" cy="17"/>
              </a:xfrm>
              <a:custGeom>
                <a:avLst/>
                <a:gdLst>
                  <a:gd name="T0" fmla="*/ 1 w 137"/>
                  <a:gd name="T1" fmla="*/ 3 h 93"/>
                  <a:gd name="T2" fmla="*/ 1 w 137"/>
                  <a:gd name="T3" fmla="*/ 3 h 93"/>
                  <a:gd name="T4" fmla="*/ 1 w 137"/>
                  <a:gd name="T5" fmla="*/ 3 h 93"/>
                  <a:gd name="T6" fmla="*/ 1 w 137"/>
                  <a:gd name="T7" fmla="*/ 2 h 93"/>
                  <a:gd name="T8" fmla="*/ 2 w 137"/>
                  <a:gd name="T9" fmla="*/ 1 h 93"/>
                  <a:gd name="T10" fmla="*/ 2 w 137"/>
                  <a:gd name="T11" fmla="*/ 1 h 93"/>
                  <a:gd name="T12" fmla="*/ 3 w 137"/>
                  <a:gd name="T13" fmla="*/ 1 h 93"/>
                  <a:gd name="T14" fmla="*/ 5 w 137"/>
                  <a:gd name="T15" fmla="*/ 1 h 93"/>
                  <a:gd name="T16" fmla="*/ 6 w 137"/>
                  <a:gd name="T17" fmla="*/ 0 h 93"/>
                  <a:gd name="T18" fmla="*/ 7 w 137"/>
                  <a:gd name="T19" fmla="*/ 0 h 93"/>
                  <a:gd name="T20" fmla="*/ 7 w 137"/>
                  <a:gd name="T21" fmla="*/ 0 h 93"/>
                  <a:gd name="T22" fmla="*/ 6 w 137"/>
                  <a:gd name="T23" fmla="*/ 0 h 93"/>
                  <a:gd name="T24" fmla="*/ 4 w 137"/>
                  <a:gd name="T25" fmla="*/ 0 h 93"/>
                  <a:gd name="T26" fmla="*/ 3 w 137"/>
                  <a:gd name="T27" fmla="*/ 1 h 93"/>
                  <a:gd name="T28" fmla="*/ 2 w 137"/>
                  <a:gd name="T29" fmla="*/ 1 h 93"/>
                  <a:gd name="T30" fmla="*/ 1 w 137"/>
                  <a:gd name="T31" fmla="*/ 1 h 93"/>
                  <a:gd name="T32" fmla="*/ 0 w 137"/>
                  <a:gd name="T33" fmla="*/ 2 h 93"/>
                  <a:gd name="T34" fmla="*/ 0 w 137"/>
                  <a:gd name="T35" fmla="*/ 3 h 93"/>
                  <a:gd name="T36" fmla="*/ 0 w 137"/>
                  <a:gd name="T37" fmla="*/ 3 h 93"/>
                  <a:gd name="T38" fmla="*/ 0 w 137"/>
                  <a:gd name="T39" fmla="*/ 3 h 93"/>
                  <a:gd name="T40" fmla="*/ 1 w 137"/>
                  <a:gd name="T41" fmla="*/ 3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3"/>
                  <a:gd name="T65" fmla="*/ 137 w 137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0" name="AutoShape 75">
                <a:extLst>
                  <a:ext uri="{FF2B5EF4-FFF2-40B4-BE49-F238E27FC236}">
                    <a16:creationId xmlns:a16="http://schemas.microsoft.com/office/drawing/2014/main" id="{8591EFBC-CAE6-45AC-B576-66E9A1188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64"/>
                <a:ext cx="31" cy="16"/>
              </a:xfrm>
              <a:custGeom>
                <a:avLst/>
                <a:gdLst>
                  <a:gd name="T0" fmla="*/ 7 w 137"/>
                  <a:gd name="T1" fmla="*/ 2 h 92"/>
                  <a:gd name="T2" fmla="*/ 7 w 137"/>
                  <a:gd name="T3" fmla="*/ 2 h 92"/>
                  <a:gd name="T4" fmla="*/ 6 w 137"/>
                  <a:gd name="T5" fmla="*/ 2 h 92"/>
                  <a:gd name="T6" fmla="*/ 5 w 137"/>
                  <a:gd name="T7" fmla="*/ 2 h 92"/>
                  <a:gd name="T8" fmla="*/ 3 w 137"/>
                  <a:gd name="T9" fmla="*/ 2 h 92"/>
                  <a:gd name="T10" fmla="*/ 2 w 137"/>
                  <a:gd name="T11" fmla="*/ 2 h 92"/>
                  <a:gd name="T12" fmla="*/ 2 w 137"/>
                  <a:gd name="T13" fmla="*/ 1 h 92"/>
                  <a:gd name="T14" fmla="*/ 1 w 137"/>
                  <a:gd name="T15" fmla="*/ 1 h 92"/>
                  <a:gd name="T16" fmla="*/ 1 w 137"/>
                  <a:gd name="T17" fmla="*/ 1 h 92"/>
                  <a:gd name="T18" fmla="*/ 1 w 137"/>
                  <a:gd name="T19" fmla="*/ 0 h 92"/>
                  <a:gd name="T20" fmla="*/ 0 w 137"/>
                  <a:gd name="T21" fmla="*/ 0 h 92"/>
                  <a:gd name="T22" fmla="*/ 0 w 137"/>
                  <a:gd name="T23" fmla="*/ 1 h 92"/>
                  <a:gd name="T24" fmla="*/ 0 w 137"/>
                  <a:gd name="T25" fmla="*/ 1 h 92"/>
                  <a:gd name="T26" fmla="*/ 1 w 137"/>
                  <a:gd name="T27" fmla="*/ 2 h 92"/>
                  <a:gd name="T28" fmla="*/ 2 w 137"/>
                  <a:gd name="T29" fmla="*/ 2 h 92"/>
                  <a:gd name="T30" fmla="*/ 3 w 137"/>
                  <a:gd name="T31" fmla="*/ 2 h 92"/>
                  <a:gd name="T32" fmla="*/ 4 w 137"/>
                  <a:gd name="T33" fmla="*/ 3 h 92"/>
                  <a:gd name="T34" fmla="*/ 6 w 137"/>
                  <a:gd name="T35" fmla="*/ 3 h 92"/>
                  <a:gd name="T36" fmla="*/ 7 w 137"/>
                  <a:gd name="T37" fmla="*/ 3 h 92"/>
                  <a:gd name="T38" fmla="*/ 7 w 137"/>
                  <a:gd name="T39" fmla="*/ 3 h 92"/>
                  <a:gd name="T40" fmla="*/ 7 w 137"/>
                  <a:gd name="T41" fmla="*/ 2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2"/>
                  <a:gd name="T65" fmla="*/ 137 w 137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>
            <a:extLst>
              <a:ext uri="{FF2B5EF4-FFF2-40B4-BE49-F238E27FC236}">
                <a16:creationId xmlns:a16="http://schemas.microsoft.com/office/drawing/2014/main" id="{F16403AB-AE7C-4A21-B1B0-70FC1F1B1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7100" y="5508625"/>
            <a:ext cx="2266950" cy="3365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3A794F21-0AD4-4FF4-9AC7-5D559FAA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9" y="271463"/>
            <a:ext cx="82375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Chaining satisfaction arguments into argumentation trees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6F8DFBCD-549A-474D-917D-E9B1343D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ts val="525"/>
              </a:spcBef>
            </a:pPr>
            <a:r>
              <a:rPr lang="fr-BE" altLang="en-US" sz="2100" b="0">
                <a:solidFill>
                  <a:srgbClr val="000000"/>
                </a:solidFill>
                <a:latin typeface="Calibri" panose="020F0502020204030204" pitchFamily="34" charset="0"/>
              </a:rPr>
              <a:t>To show how requirements ensure higher-level concerns, and recursively</a:t>
            </a:r>
          </a:p>
        </p:txBody>
      </p:sp>
      <p:sp>
        <p:nvSpPr>
          <p:cNvPr id="17413" name="AutoShape 4">
            <a:extLst>
              <a:ext uri="{FF2B5EF4-FFF2-40B4-BE49-F238E27FC236}">
                <a16:creationId xmlns:a16="http://schemas.microsoft.com/office/drawing/2014/main" id="{78D97FF2-9F17-4AF8-B993-CED93113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4581526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46E03455-4349-48A2-8DAE-28060172C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4586288"/>
            <a:ext cx="2598738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MotorRaising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HandBrakeReleased</a:t>
            </a:r>
          </a:p>
        </p:txBody>
      </p:sp>
      <p:sp>
        <p:nvSpPr>
          <p:cNvPr id="17415" name="AutoShape 6">
            <a:extLst>
              <a:ext uri="{FF2B5EF4-FFF2-40B4-BE49-F238E27FC236}">
                <a16:creationId xmlns:a16="http://schemas.microsoft.com/office/drawing/2014/main" id="{97FB73AD-ADA3-49A2-8CF7-78668F97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5A752E72-32E8-4576-ADEE-23142B02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5826126"/>
            <a:ext cx="290036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motor.Regime = ‘up’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handBrakeCtrl = ‘off’</a:t>
            </a:r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93485E7D-97F2-4B7F-B32E-027DABD4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9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7418" name="Group 9">
            <a:extLst>
              <a:ext uri="{FF2B5EF4-FFF2-40B4-BE49-F238E27FC236}">
                <a16:creationId xmlns:a16="http://schemas.microsoft.com/office/drawing/2014/main" id="{2E28F2C8-4C3E-4DCB-B7B9-67F33AD7587A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5859464"/>
            <a:ext cx="179388" cy="293687"/>
            <a:chOff x="2050" y="3691"/>
            <a:chExt cx="113" cy="185"/>
          </a:xfrm>
        </p:grpSpPr>
        <p:sp>
          <p:nvSpPr>
            <p:cNvPr id="17506" name="Oval 10">
              <a:extLst>
                <a:ext uri="{FF2B5EF4-FFF2-40B4-BE49-F238E27FC236}">
                  <a16:creationId xmlns:a16="http://schemas.microsoft.com/office/drawing/2014/main" id="{423EC6F9-877E-4814-9267-77626AC3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3691"/>
              <a:ext cx="55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507" name="Line 11">
              <a:extLst>
                <a:ext uri="{FF2B5EF4-FFF2-40B4-BE49-F238E27FC236}">
                  <a16:creationId xmlns:a16="http://schemas.microsoft.com/office/drawing/2014/main" id="{DF92E22E-4896-4785-AC58-55AC81C64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743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12">
              <a:extLst>
                <a:ext uri="{FF2B5EF4-FFF2-40B4-BE49-F238E27FC236}">
                  <a16:creationId xmlns:a16="http://schemas.microsoft.com/office/drawing/2014/main" id="{129C6F75-1BD3-44B3-B768-ED5C2D663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4" y="3808"/>
              <a:ext cx="54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13">
              <a:extLst>
                <a:ext uri="{FF2B5EF4-FFF2-40B4-BE49-F238E27FC236}">
                  <a16:creationId xmlns:a16="http://schemas.microsoft.com/office/drawing/2014/main" id="{ACF26FFA-A5D4-471F-A275-3F6D046AB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814"/>
              <a:ext cx="49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Line 14">
              <a:extLst>
                <a:ext uri="{FF2B5EF4-FFF2-40B4-BE49-F238E27FC236}">
                  <a16:creationId xmlns:a16="http://schemas.microsoft.com/office/drawing/2014/main" id="{B8100965-23CD-4C08-930D-68436FE66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3771"/>
              <a:ext cx="11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9" name="Text Box 15">
            <a:extLst>
              <a:ext uri="{FF2B5EF4-FFF2-40B4-BE49-F238E27FC236}">
                <a16:creationId xmlns:a16="http://schemas.microsoft.com/office/drawing/2014/main" id="{1284E702-9A92-45F7-A8EA-47FBEC27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6" y="5818188"/>
            <a:ext cx="2563813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motor.Regime = ‘up’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MotorRaising</a:t>
            </a:r>
          </a:p>
        </p:txBody>
      </p:sp>
      <p:grpSp>
        <p:nvGrpSpPr>
          <p:cNvPr id="17420" name="Group 16">
            <a:extLst>
              <a:ext uri="{FF2B5EF4-FFF2-40B4-BE49-F238E27FC236}">
                <a16:creationId xmlns:a16="http://schemas.microsoft.com/office/drawing/2014/main" id="{8B5B4114-3098-4F5A-91EB-5D6AA32729D9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5800725"/>
            <a:ext cx="3232150" cy="571500"/>
            <a:chOff x="3712" y="3654"/>
            <a:chExt cx="2036" cy="360"/>
          </a:xfrm>
        </p:grpSpPr>
        <p:sp>
          <p:nvSpPr>
            <p:cNvPr id="17498" name="AutoShape 17">
              <a:extLst>
                <a:ext uri="{FF2B5EF4-FFF2-40B4-BE49-F238E27FC236}">
                  <a16:creationId xmlns:a16="http://schemas.microsoft.com/office/drawing/2014/main" id="{BA179DFD-16A1-485F-9854-130CA7919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654"/>
              <a:ext cx="2036" cy="360"/>
            </a:xfrm>
            <a:prstGeom prst="parallelogram">
              <a:avLst>
                <a:gd name="adj" fmla="val 2838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499" name="Text Box 18">
              <a:extLst>
                <a:ext uri="{FF2B5EF4-FFF2-40B4-BE49-F238E27FC236}">
                  <a16:creationId xmlns:a16="http://schemas.microsoft.com/office/drawing/2014/main" id="{2E9A5A9E-0168-44BF-B34D-097026A69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657"/>
              <a:ext cx="179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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</p:txBody>
        </p:sp>
        <p:grpSp>
          <p:nvGrpSpPr>
            <p:cNvPr id="17500" name="Group 19">
              <a:extLst>
                <a:ext uri="{FF2B5EF4-FFF2-40B4-BE49-F238E27FC236}">
                  <a16:creationId xmlns:a16="http://schemas.microsoft.com/office/drawing/2014/main" id="{2C222D15-CD39-4EFC-A6A9-9FF7CE7F4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3683"/>
              <a:ext cx="115" cy="185"/>
              <a:chOff x="3831" y="3683"/>
              <a:chExt cx="115" cy="185"/>
            </a:xfrm>
          </p:grpSpPr>
          <p:sp>
            <p:nvSpPr>
              <p:cNvPr id="17501" name="Oval 20">
                <a:extLst>
                  <a:ext uri="{FF2B5EF4-FFF2-40B4-BE49-F238E27FC236}">
                    <a16:creationId xmlns:a16="http://schemas.microsoft.com/office/drawing/2014/main" id="{08083563-6CF7-4313-8D4F-B168CF372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3683"/>
                <a:ext cx="56" cy="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7502" name="Line 21">
                <a:extLst>
                  <a:ext uri="{FF2B5EF4-FFF2-40B4-BE49-F238E27FC236}">
                    <a16:creationId xmlns:a16="http://schemas.microsoft.com/office/drawing/2014/main" id="{37FEC2FD-4CE5-4F11-8FFD-0D2F7E9EF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0" y="3735"/>
                <a:ext cx="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3" name="Line 22">
                <a:extLst>
                  <a:ext uri="{FF2B5EF4-FFF2-40B4-BE49-F238E27FC236}">
                    <a16:creationId xmlns:a16="http://schemas.microsoft.com/office/drawing/2014/main" id="{862973B6-33D1-4D3B-B07A-A2AD24B90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5" y="3800"/>
                <a:ext cx="55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4" name="Line 23">
                <a:extLst>
                  <a:ext uri="{FF2B5EF4-FFF2-40B4-BE49-F238E27FC236}">
                    <a16:creationId xmlns:a16="http://schemas.microsoft.com/office/drawing/2014/main" id="{6CE897F5-4BEF-4A26-8B72-94346822A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3" y="3806"/>
                <a:ext cx="5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Line 24">
                <a:extLst>
                  <a:ext uri="{FF2B5EF4-FFF2-40B4-BE49-F238E27FC236}">
                    <a16:creationId xmlns:a16="http://schemas.microsoft.com/office/drawing/2014/main" id="{0A025453-A58E-4D86-8D82-6280694B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3763"/>
                <a:ext cx="115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21" name="Line 25">
            <a:extLst>
              <a:ext uri="{FF2B5EF4-FFF2-40B4-BE49-F238E27FC236}">
                <a16:creationId xmlns:a16="http://schemas.microsoft.com/office/drawing/2014/main" id="{1194A877-BDE9-4126-AC2C-DE7D9580D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5507038"/>
            <a:ext cx="133350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26">
            <a:extLst>
              <a:ext uri="{FF2B5EF4-FFF2-40B4-BE49-F238E27FC236}">
                <a16:creationId xmlns:a16="http://schemas.microsoft.com/office/drawing/2014/main" id="{0D9F011F-71F6-45DF-8AA0-5E92FD7F9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1" y="5178426"/>
            <a:ext cx="3175" cy="4032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Oval 27">
            <a:extLst>
              <a:ext uri="{FF2B5EF4-FFF2-40B4-BE49-F238E27FC236}">
                <a16:creationId xmlns:a16="http://schemas.microsoft.com/office/drawing/2014/main" id="{296CAB7A-A5F4-4CA0-A51A-DB4ACFA8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453063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24" name="Line 28">
            <a:extLst>
              <a:ext uri="{FF2B5EF4-FFF2-40B4-BE49-F238E27FC236}">
                <a16:creationId xmlns:a16="http://schemas.microsoft.com/office/drawing/2014/main" id="{D9752C34-488C-40C1-81A9-4FA87D487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4" y="5508626"/>
            <a:ext cx="3119437" cy="2889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5" name="Group 29">
            <a:extLst>
              <a:ext uri="{FF2B5EF4-FFF2-40B4-BE49-F238E27FC236}">
                <a16:creationId xmlns:a16="http://schemas.microsoft.com/office/drawing/2014/main" id="{983D6DD1-526C-471C-ABBA-56A8DE589208}"/>
              </a:ext>
            </a:extLst>
          </p:cNvPr>
          <p:cNvGrpSpPr>
            <a:grpSpLocks/>
          </p:cNvGrpSpPr>
          <p:nvPr/>
        </p:nvGrpSpPr>
        <p:grpSpPr bwMode="auto">
          <a:xfrm>
            <a:off x="1652589" y="149226"/>
            <a:ext cx="1108075" cy="752475"/>
            <a:chOff x="81" y="94"/>
            <a:chExt cx="698" cy="474"/>
          </a:xfrm>
        </p:grpSpPr>
        <p:sp>
          <p:nvSpPr>
            <p:cNvPr id="17427" name="AutoShape 30">
              <a:extLst>
                <a:ext uri="{FF2B5EF4-FFF2-40B4-BE49-F238E27FC236}">
                  <a16:creationId xmlns:a16="http://schemas.microsoft.com/office/drawing/2014/main" id="{20DB0565-AA60-4C93-BD88-FE943C53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" y="119"/>
              <a:ext cx="650" cy="449"/>
            </a:xfrm>
            <a:custGeom>
              <a:avLst/>
              <a:gdLst>
                <a:gd name="T0" fmla="*/ 63 w 2196"/>
                <a:gd name="T1" fmla="*/ 9 h 1590"/>
                <a:gd name="T2" fmla="*/ 71 w 2196"/>
                <a:gd name="T3" fmla="*/ 8 h 1590"/>
                <a:gd name="T4" fmla="*/ 79 w 2196"/>
                <a:gd name="T5" fmla="*/ 9 h 1590"/>
                <a:gd name="T6" fmla="*/ 86 w 2196"/>
                <a:gd name="T7" fmla="*/ 10 h 1590"/>
                <a:gd name="T8" fmla="*/ 94 w 2196"/>
                <a:gd name="T9" fmla="*/ 10 h 1590"/>
                <a:gd name="T10" fmla="*/ 101 w 2196"/>
                <a:gd name="T11" fmla="*/ 10 h 1590"/>
                <a:gd name="T12" fmla="*/ 108 w 2196"/>
                <a:gd name="T13" fmla="*/ 10 h 1590"/>
                <a:gd name="T14" fmla="*/ 115 w 2196"/>
                <a:gd name="T15" fmla="*/ 8 h 1590"/>
                <a:gd name="T16" fmla="*/ 126 w 2196"/>
                <a:gd name="T17" fmla="*/ 6 h 1590"/>
                <a:gd name="T18" fmla="*/ 138 w 2196"/>
                <a:gd name="T19" fmla="*/ 3 h 1590"/>
                <a:gd name="T20" fmla="*/ 151 w 2196"/>
                <a:gd name="T21" fmla="*/ 1 h 1590"/>
                <a:gd name="T22" fmla="*/ 164 w 2196"/>
                <a:gd name="T23" fmla="*/ 0 h 1590"/>
                <a:gd name="T24" fmla="*/ 177 w 2196"/>
                <a:gd name="T25" fmla="*/ 0 h 1590"/>
                <a:gd name="T26" fmla="*/ 188 w 2196"/>
                <a:gd name="T27" fmla="*/ 2 h 1590"/>
                <a:gd name="T28" fmla="*/ 192 w 2196"/>
                <a:gd name="T29" fmla="*/ 6 h 1590"/>
                <a:gd name="T30" fmla="*/ 192 w 2196"/>
                <a:gd name="T31" fmla="*/ 12 h 1590"/>
                <a:gd name="T32" fmla="*/ 187 w 2196"/>
                <a:gd name="T33" fmla="*/ 15 h 1590"/>
                <a:gd name="T34" fmla="*/ 181 w 2196"/>
                <a:gd name="T35" fmla="*/ 15 h 1590"/>
                <a:gd name="T36" fmla="*/ 173 w 2196"/>
                <a:gd name="T37" fmla="*/ 15 h 1590"/>
                <a:gd name="T38" fmla="*/ 166 w 2196"/>
                <a:gd name="T39" fmla="*/ 14 h 1590"/>
                <a:gd name="T40" fmla="*/ 160 w 2196"/>
                <a:gd name="T41" fmla="*/ 15 h 1590"/>
                <a:gd name="T42" fmla="*/ 158 w 2196"/>
                <a:gd name="T43" fmla="*/ 22 h 1590"/>
                <a:gd name="T44" fmla="*/ 158 w 2196"/>
                <a:gd name="T45" fmla="*/ 37 h 1590"/>
                <a:gd name="T46" fmla="*/ 160 w 2196"/>
                <a:gd name="T47" fmla="*/ 57 h 1590"/>
                <a:gd name="T48" fmla="*/ 162 w 2196"/>
                <a:gd name="T49" fmla="*/ 84 h 1590"/>
                <a:gd name="T50" fmla="*/ 164 w 2196"/>
                <a:gd name="T51" fmla="*/ 105 h 1590"/>
                <a:gd name="T52" fmla="*/ 162 w 2196"/>
                <a:gd name="T53" fmla="*/ 111 h 1590"/>
                <a:gd name="T54" fmla="*/ 156 w 2196"/>
                <a:gd name="T55" fmla="*/ 115 h 1590"/>
                <a:gd name="T56" fmla="*/ 149 w 2196"/>
                <a:gd name="T57" fmla="*/ 117 h 1590"/>
                <a:gd name="T58" fmla="*/ 141 w 2196"/>
                <a:gd name="T59" fmla="*/ 118 h 1590"/>
                <a:gd name="T60" fmla="*/ 133 w 2196"/>
                <a:gd name="T61" fmla="*/ 119 h 1590"/>
                <a:gd name="T62" fmla="*/ 126 w 2196"/>
                <a:gd name="T63" fmla="*/ 120 h 1590"/>
                <a:gd name="T64" fmla="*/ 118 w 2196"/>
                <a:gd name="T65" fmla="*/ 121 h 1590"/>
                <a:gd name="T66" fmla="*/ 109 w 2196"/>
                <a:gd name="T67" fmla="*/ 122 h 1590"/>
                <a:gd name="T68" fmla="*/ 99 w 2196"/>
                <a:gd name="T69" fmla="*/ 123 h 1590"/>
                <a:gd name="T70" fmla="*/ 88 w 2196"/>
                <a:gd name="T71" fmla="*/ 124 h 1590"/>
                <a:gd name="T72" fmla="*/ 78 w 2196"/>
                <a:gd name="T73" fmla="*/ 125 h 1590"/>
                <a:gd name="T74" fmla="*/ 68 w 2196"/>
                <a:gd name="T75" fmla="*/ 125 h 1590"/>
                <a:gd name="T76" fmla="*/ 57 w 2196"/>
                <a:gd name="T77" fmla="*/ 126 h 1590"/>
                <a:gd name="T78" fmla="*/ 47 w 2196"/>
                <a:gd name="T79" fmla="*/ 126 h 1590"/>
                <a:gd name="T80" fmla="*/ 37 w 2196"/>
                <a:gd name="T81" fmla="*/ 127 h 1590"/>
                <a:gd name="T82" fmla="*/ 28 w 2196"/>
                <a:gd name="T83" fmla="*/ 127 h 1590"/>
                <a:gd name="T84" fmla="*/ 18 w 2196"/>
                <a:gd name="T85" fmla="*/ 126 h 1590"/>
                <a:gd name="T86" fmla="*/ 8 w 2196"/>
                <a:gd name="T87" fmla="*/ 125 h 1590"/>
                <a:gd name="T88" fmla="*/ 1 w 2196"/>
                <a:gd name="T89" fmla="*/ 121 h 1590"/>
                <a:gd name="T90" fmla="*/ 1 w 2196"/>
                <a:gd name="T91" fmla="*/ 114 h 1590"/>
                <a:gd name="T92" fmla="*/ 7 w 2196"/>
                <a:gd name="T93" fmla="*/ 108 h 1590"/>
                <a:gd name="T94" fmla="*/ 15 w 2196"/>
                <a:gd name="T95" fmla="*/ 108 h 1590"/>
                <a:gd name="T96" fmla="*/ 25 w 2196"/>
                <a:gd name="T97" fmla="*/ 109 h 1590"/>
                <a:gd name="T98" fmla="*/ 38 w 2196"/>
                <a:gd name="T99" fmla="*/ 103 h 1590"/>
                <a:gd name="T100" fmla="*/ 42 w 2196"/>
                <a:gd name="T101" fmla="*/ 81 h 1590"/>
                <a:gd name="T102" fmla="*/ 37 w 2196"/>
                <a:gd name="T103" fmla="*/ 58 h 1590"/>
                <a:gd name="T104" fmla="*/ 36 w 2196"/>
                <a:gd name="T105" fmla="*/ 39 h 1590"/>
                <a:gd name="T106" fmla="*/ 39 w 2196"/>
                <a:gd name="T107" fmla="*/ 25 h 1590"/>
                <a:gd name="T108" fmla="*/ 43 w 2196"/>
                <a:gd name="T109" fmla="*/ 18 h 1590"/>
                <a:gd name="T110" fmla="*/ 50 w 2196"/>
                <a:gd name="T111" fmla="*/ 12 h 1590"/>
                <a:gd name="T112" fmla="*/ 55 w 2196"/>
                <a:gd name="T113" fmla="*/ 9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6"/>
                <a:gd name="T172" fmla="*/ 0 h 1590"/>
                <a:gd name="T173" fmla="*/ 2196 w 2196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utoShape 31">
              <a:extLst>
                <a:ext uri="{FF2B5EF4-FFF2-40B4-BE49-F238E27FC236}">
                  <a16:creationId xmlns:a16="http://schemas.microsoft.com/office/drawing/2014/main" id="{3EBDD7AF-48D7-4F11-A378-AD61C2645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96"/>
              <a:ext cx="649" cy="449"/>
            </a:xfrm>
            <a:custGeom>
              <a:avLst/>
              <a:gdLst>
                <a:gd name="T0" fmla="*/ 62 w 2193"/>
                <a:gd name="T1" fmla="*/ 9 h 1590"/>
                <a:gd name="T2" fmla="*/ 70 w 2193"/>
                <a:gd name="T3" fmla="*/ 9 h 1590"/>
                <a:gd name="T4" fmla="*/ 79 w 2193"/>
                <a:gd name="T5" fmla="*/ 9 h 1590"/>
                <a:gd name="T6" fmla="*/ 86 w 2193"/>
                <a:gd name="T7" fmla="*/ 10 h 1590"/>
                <a:gd name="T8" fmla="*/ 93 w 2193"/>
                <a:gd name="T9" fmla="*/ 10 h 1590"/>
                <a:gd name="T10" fmla="*/ 101 w 2193"/>
                <a:gd name="T11" fmla="*/ 10 h 1590"/>
                <a:gd name="T12" fmla="*/ 108 w 2193"/>
                <a:gd name="T13" fmla="*/ 10 h 1590"/>
                <a:gd name="T14" fmla="*/ 115 w 2193"/>
                <a:gd name="T15" fmla="*/ 8 h 1590"/>
                <a:gd name="T16" fmla="*/ 125 w 2193"/>
                <a:gd name="T17" fmla="*/ 6 h 1590"/>
                <a:gd name="T18" fmla="*/ 138 w 2193"/>
                <a:gd name="T19" fmla="*/ 3 h 1590"/>
                <a:gd name="T20" fmla="*/ 151 w 2193"/>
                <a:gd name="T21" fmla="*/ 1 h 1590"/>
                <a:gd name="T22" fmla="*/ 164 w 2193"/>
                <a:gd name="T23" fmla="*/ 0 h 1590"/>
                <a:gd name="T24" fmla="*/ 177 w 2193"/>
                <a:gd name="T25" fmla="*/ 0 h 1590"/>
                <a:gd name="T26" fmla="*/ 188 w 2193"/>
                <a:gd name="T27" fmla="*/ 2 h 1590"/>
                <a:gd name="T28" fmla="*/ 192 w 2193"/>
                <a:gd name="T29" fmla="*/ 6 h 1590"/>
                <a:gd name="T30" fmla="*/ 191 w 2193"/>
                <a:gd name="T31" fmla="*/ 12 h 1590"/>
                <a:gd name="T32" fmla="*/ 187 w 2193"/>
                <a:gd name="T33" fmla="*/ 15 h 1590"/>
                <a:gd name="T34" fmla="*/ 181 w 2193"/>
                <a:gd name="T35" fmla="*/ 15 h 1590"/>
                <a:gd name="T36" fmla="*/ 173 w 2193"/>
                <a:gd name="T37" fmla="*/ 15 h 1590"/>
                <a:gd name="T38" fmla="*/ 165 w 2193"/>
                <a:gd name="T39" fmla="*/ 14 h 1590"/>
                <a:gd name="T40" fmla="*/ 160 w 2193"/>
                <a:gd name="T41" fmla="*/ 15 h 1590"/>
                <a:gd name="T42" fmla="*/ 157 w 2193"/>
                <a:gd name="T43" fmla="*/ 22 h 1590"/>
                <a:gd name="T44" fmla="*/ 157 w 2193"/>
                <a:gd name="T45" fmla="*/ 37 h 1590"/>
                <a:gd name="T46" fmla="*/ 160 w 2193"/>
                <a:gd name="T47" fmla="*/ 58 h 1590"/>
                <a:gd name="T48" fmla="*/ 161 w 2193"/>
                <a:gd name="T49" fmla="*/ 84 h 1590"/>
                <a:gd name="T50" fmla="*/ 164 w 2193"/>
                <a:gd name="T51" fmla="*/ 105 h 1590"/>
                <a:gd name="T52" fmla="*/ 162 w 2193"/>
                <a:gd name="T53" fmla="*/ 111 h 1590"/>
                <a:gd name="T54" fmla="*/ 156 w 2193"/>
                <a:gd name="T55" fmla="*/ 115 h 1590"/>
                <a:gd name="T56" fmla="*/ 148 w 2193"/>
                <a:gd name="T57" fmla="*/ 117 h 1590"/>
                <a:gd name="T58" fmla="*/ 141 w 2193"/>
                <a:gd name="T59" fmla="*/ 118 h 1590"/>
                <a:gd name="T60" fmla="*/ 133 w 2193"/>
                <a:gd name="T61" fmla="*/ 119 h 1590"/>
                <a:gd name="T62" fmla="*/ 125 w 2193"/>
                <a:gd name="T63" fmla="*/ 120 h 1590"/>
                <a:gd name="T64" fmla="*/ 118 w 2193"/>
                <a:gd name="T65" fmla="*/ 121 h 1590"/>
                <a:gd name="T66" fmla="*/ 109 w 2193"/>
                <a:gd name="T67" fmla="*/ 122 h 1590"/>
                <a:gd name="T68" fmla="*/ 99 w 2193"/>
                <a:gd name="T69" fmla="*/ 123 h 1590"/>
                <a:gd name="T70" fmla="*/ 88 w 2193"/>
                <a:gd name="T71" fmla="*/ 124 h 1590"/>
                <a:gd name="T72" fmla="*/ 78 w 2193"/>
                <a:gd name="T73" fmla="*/ 125 h 1590"/>
                <a:gd name="T74" fmla="*/ 67 w 2193"/>
                <a:gd name="T75" fmla="*/ 126 h 1590"/>
                <a:gd name="T76" fmla="*/ 57 w 2193"/>
                <a:gd name="T77" fmla="*/ 126 h 1590"/>
                <a:gd name="T78" fmla="*/ 47 w 2193"/>
                <a:gd name="T79" fmla="*/ 126 h 1590"/>
                <a:gd name="T80" fmla="*/ 37 w 2193"/>
                <a:gd name="T81" fmla="*/ 127 h 1590"/>
                <a:gd name="T82" fmla="*/ 27 w 2193"/>
                <a:gd name="T83" fmla="*/ 127 h 1590"/>
                <a:gd name="T84" fmla="*/ 17 w 2193"/>
                <a:gd name="T85" fmla="*/ 126 h 1590"/>
                <a:gd name="T86" fmla="*/ 8 w 2193"/>
                <a:gd name="T87" fmla="*/ 125 h 1590"/>
                <a:gd name="T88" fmla="*/ 1 w 2193"/>
                <a:gd name="T89" fmla="*/ 121 h 1590"/>
                <a:gd name="T90" fmla="*/ 0 w 2193"/>
                <a:gd name="T91" fmla="*/ 114 h 1590"/>
                <a:gd name="T92" fmla="*/ 7 w 2193"/>
                <a:gd name="T93" fmla="*/ 108 h 1590"/>
                <a:gd name="T94" fmla="*/ 15 w 2193"/>
                <a:gd name="T95" fmla="*/ 108 h 1590"/>
                <a:gd name="T96" fmla="*/ 25 w 2193"/>
                <a:gd name="T97" fmla="*/ 109 h 1590"/>
                <a:gd name="T98" fmla="*/ 38 w 2193"/>
                <a:gd name="T99" fmla="*/ 103 h 1590"/>
                <a:gd name="T100" fmla="*/ 42 w 2193"/>
                <a:gd name="T101" fmla="*/ 81 h 1590"/>
                <a:gd name="T102" fmla="*/ 37 w 2193"/>
                <a:gd name="T103" fmla="*/ 59 h 1590"/>
                <a:gd name="T104" fmla="*/ 36 w 2193"/>
                <a:gd name="T105" fmla="*/ 40 h 1590"/>
                <a:gd name="T106" fmla="*/ 38 w 2193"/>
                <a:gd name="T107" fmla="*/ 25 h 1590"/>
                <a:gd name="T108" fmla="*/ 43 w 2193"/>
                <a:gd name="T109" fmla="*/ 18 h 1590"/>
                <a:gd name="T110" fmla="*/ 50 w 2193"/>
                <a:gd name="T111" fmla="*/ 12 h 1590"/>
                <a:gd name="T112" fmla="*/ 55 w 2193"/>
                <a:gd name="T113" fmla="*/ 9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3"/>
                <a:gd name="T172" fmla="*/ 0 h 1590"/>
                <a:gd name="T173" fmla="*/ 2193 w 2193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AutoShape 32">
              <a:extLst>
                <a:ext uri="{FF2B5EF4-FFF2-40B4-BE49-F238E27FC236}">
                  <a16:creationId xmlns:a16="http://schemas.microsoft.com/office/drawing/2014/main" id="{2C14DBD0-5809-40E3-97A5-684AB5D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25"/>
              <a:ext cx="71" cy="4"/>
            </a:xfrm>
            <a:custGeom>
              <a:avLst/>
              <a:gdLst>
                <a:gd name="T0" fmla="*/ 20 w 250"/>
                <a:gd name="T1" fmla="*/ 0 h 23"/>
                <a:gd name="T2" fmla="*/ 20 w 250"/>
                <a:gd name="T3" fmla="*/ 0 h 23"/>
                <a:gd name="T4" fmla="*/ 17 w 250"/>
                <a:gd name="T5" fmla="*/ 0 h 23"/>
                <a:gd name="T6" fmla="*/ 15 w 250"/>
                <a:gd name="T7" fmla="*/ 0 h 23"/>
                <a:gd name="T8" fmla="*/ 12 w 250"/>
                <a:gd name="T9" fmla="*/ 0 h 23"/>
                <a:gd name="T10" fmla="*/ 10 w 250"/>
                <a:gd name="T11" fmla="*/ 0 h 23"/>
                <a:gd name="T12" fmla="*/ 7 w 250"/>
                <a:gd name="T13" fmla="*/ 0 h 23"/>
                <a:gd name="T14" fmla="*/ 5 w 250"/>
                <a:gd name="T15" fmla="*/ 0 h 23"/>
                <a:gd name="T16" fmla="*/ 3 w 250"/>
                <a:gd name="T17" fmla="*/ 0 h 23"/>
                <a:gd name="T18" fmla="*/ 0 w 250"/>
                <a:gd name="T19" fmla="*/ 0 h 23"/>
                <a:gd name="T20" fmla="*/ 0 w 250"/>
                <a:gd name="T21" fmla="*/ 1 h 23"/>
                <a:gd name="T22" fmla="*/ 3 w 250"/>
                <a:gd name="T23" fmla="*/ 1 h 23"/>
                <a:gd name="T24" fmla="*/ 5 w 250"/>
                <a:gd name="T25" fmla="*/ 1 h 23"/>
                <a:gd name="T26" fmla="*/ 7 w 250"/>
                <a:gd name="T27" fmla="*/ 1 h 23"/>
                <a:gd name="T28" fmla="*/ 10 w 250"/>
                <a:gd name="T29" fmla="*/ 0 h 23"/>
                <a:gd name="T30" fmla="*/ 12 w 250"/>
                <a:gd name="T31" fmla="*/ 0 h 23"/>
                <a:gd name="T32" fmla="*/ 15 w 250"/>
                <a:gd name="T33" fmla="*/ 0 h 23"/>
                <a:gd name="T34" fmla="*/ 17 w 250"/>
                <a:gd name="T35" fmla="*/ 0 h 23"/>
                <a:gd name="T36" fmla="*/ 20 w 250"/>
                <a:gd name="T37" fmla="*/ 1 h 23"/>
                <a:gd name="T38" fmla="*/ 20 w 250"/>
                <a:gd name="T39" fmla="*/ 1 h 23"/>
                <a:gd name="T40" fmla="*/ 20 w 250"/>
                <a:gd name="T41" fmla="*/ 0 h 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0"/>
                <a:gd name="T64" fmla="*/ 0 h 23"/>
                <a:gd name="T65" fmla="*/ 250 w 250"/>
                <a:gd name="T66" fmla="*/ 23 h 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33">
              <a:extLst>
                <a:ext uri="{FF2B5EF4-FFF2-40B4-BE49-F238E27FC236}">
                  <a16:creationId xmlns:a16="http://schemas.microsoft.com/office/drawing/2014/main" id="{B6615517-B1A3-487D-9C17-AA5CB6E67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123"/>
              <a:ext cx="129" cy="9"/>
            </a:xfrm>
            <a:custGeom>
              <a:avLst/>
              <a:gdLst>
                <a:gd name="T0" fmla="*/ 37 w 443"/>
                <a:gd name="T1" fmla="*/ 0 h 42"/>
                <a:gd name="T2" fmla="*/ 37 w 443"/>
                <a:gd name="T3" fmla="*/ 0 h 42"/>
                <a:gd name="T4" fmla="*/ 35 w 443"/>
                <a:gd name="T5" fmla="*/ 0 h 42"/>
                <a:gd name="T6" fmla="*/ 33 w 443"/>
                <a:gd name="T7" fmla="*/ 1 h 42"/>
                <a:gd name="T8" fmla="*/ 30 w 443"/>
                <a:gd name="T9" fmla="*/ 1 h 42"/>
                <a:gd name="T10" fmla="*/ 28 w 443"/>
                <a:gd name="T11" fmla="*/ 1 h 42"/>
                <a:gd name="T12" fmla="*/ 26 w 443"/>
                <a:gd name="T13" fmla="*/ 1 h 42"/>
                <a:gd name="T14" fmla="*/ 24 w 443"/>
                <a:gd name="T15" fmla="*/ 1 h 42"/>
                <a:gd name="T16" fmla="*/ 21 w 443"/>
                <a:gd name="T17" fmla="*/ 1 h 42"/>
                <a:gd name="T18" fmla="*/ 19 w 443"/>
                <a:gd name="T19" fmla="*/ 1 h 42"/>
                <a:gd name="T20" fmla="*/ 17 w 443"/>
                <a:gd name="T21" fmla="*/ 1 h 42"/>
                <a:gd name="T22" fmla="*/ 14 w 443"/>
                <a:gd name="T23" fmla="*/ 1 h 42"/>
                <a:gd name="T24" fmla="*/ 12 w 443"/>
                <a:gd name="T25" fmla="*/ 1 h 42"/>
                <a:gd name="T26" fmla="*/ 10 w 443"/>
                <a:gd name="T27" fmla="*/ 1 h 42"/>
                <a:gd name="T28" fmla="*/ 7 w 443"/>
                <a:gd name="T29" fmla="*/ 1 h 42"/>
                <a:gd name="T30" fmla="*/ 5 w 443"/>
                <a:gd name="T31" fmla="*/ 1 h 42"/>
                <a:gd name="T32" fmla="*/ 2 w 443"/>
                <a:gd name="T33" fmla="*/ 1 h 42"/>
                <a:gd name="T34" fmla="*/ 0 w 443"/>
                <a:gd name="T35" fmla="*/ 1 h 42"/>
                <a:gd name="T36" fmla="*/ 0 w 443"/>
                <a:gd name="T37" fmla="*/ 1 h 42"/>
                <a:gd name="T38" fmla="*/ 2 w 443"/>
                <a:gd name="T39" fmla="*/ 1 h 42"/>
                <a:gd name="T40" fmla="*/ 5 w 443"/>
                <a:gd name="T41" fmla="*/ 2 h 42"/>
                <a:gd name="T42" fmla="*/ 7 w 443"/>
                <a:gd name="T43" fmla="*/ 2 h 42"/>
                <a:gd name="T44" fmla="*/ 10 w 443"/>
                <a:gd name="T45" fmla="*/ 2 h 42"/>
                <a:gd name="T46" fmla="*/ 12 w 443"/>
                <a:gd name="T47" fmla="*/ 2 h 42"/>
                <a:gd name="T48" fmla="*/ 14 w 443"/>
                <a:gd name="T49" fmla="*/ 2 h 42"/>
                <a:gd name="T50" fmla="*/ 17 w 443"/>
                <a:gd name="T51" fmla="*/ 2 h 42"/>
                <a:gd name="T52" fmla="*/ 19 w 443"/>
                <a:gd name="T53" fmla="*/ 2 h 42"/>
                <a:gd name="T54" fmla="*/ 21 w 443"/>
                <a:gd name="T55" fmla="*/ 2 h 42"/>
                <a:gd name="T56" fmla="*/ 24 w 443"/>
                <a:gd name="T57" fmla="*/ 2 h 42"/>
                <a:gd name="T58" fmla="*/ 26 w 443"/>
                <a:gd name="T59" fmla="*/ 2 h 42"/>
                <a:gd name="T60" fmla="*/ 28 w 443"/>
                <a:gd name="T61" fmla="*/ 2 h 42"/>
                <a:gd name="T62" fmla="*/ 31 w 443"/>
                <a:gd name="T63" fmla="*/ 1 h 42"/>
                <a:gd name="T64" fmla="*/ 33 w 443"/>
                <a:gd name="T65" fmla="*/ 1 h 42"/>
                <a:gd name="T66" fmla="*/ 35 w 443"/>
                <a:gd name="T67" fmla="*/ 1 h 42"/>
                <a:gd name="T68" fmla="*/ 38 w 443"/>
                <a:gd name="T69" fmla="*/ 1 h 42"/>
                <a:gd name="T70" fmla="*/ 38 w 443"/>
                <a:gd name="T71" fmla="*/ 1 h 42"/>
                <a:gd name="T72" fmla="*/ 37 w 443"/>
                <a:gd name="T73" fmla="*/ 0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3"/>
                <a:gd name="T112" fmla="*/ 0 h 42"/>
                <a:gd name="T113" fmla="*/ 443 w 44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AutoShape 34">
              <a:extLst>
                <a:ext uri="{FF2B5EF4-FFF2-40B4-BE49-F238E27FC236}">
                  <a16:creationId xmlns:a16="http://schemas.microsoft.com/office/drawing/2014/main" id="{5B3FE3CB-57DF-43C3-A8B8-1245B68D9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4"/>
              <a:ext cx="230" cy="30"/>
            </a:xfrm>
            <a:custGeom>
              <a:avLst/>
              <a:gdLst>
                <a:gd name="T0" fmla="*/ 68 w 782"/>
                <a:gd name="T1" fmla="*/ 1 h 114"/>
                <a:gd name="T2" fmla="*/ 68 w 782"/>
                <a:gd name="T3" fmla="*/ 1 h 114"/>
                <a:gd name="T4" fmla="*/ 64 w 782"/>
                <a:gd name="T5" fmla="*/ 1 h 114"/>
                <a:gd name="T6" fmla="*/ 59 w 782"/>
                <a:gd name="T7" fmla="*/ 0 h 114"/>
                <a:gd name="T8" fmla="*/ 55 w 782"/>
                <a:gd name="T9" fmla="*/ 0 h 114"/>
                <a:gd name="T10" fmla="*/ 51 w 782"/>
                <a:gd name="T11" fmla="*/ 0 h 114"/>
                <a:gd name="T12" fmla="*/ 46 w 782"/>
                <a:gd name="T13" fmla="*/ 0 h 114"/>
                <a:gd name="T14" fmla="*/ 42 w 782"/>
                <a:gd name="T15" fmla="*/ 0 h 114"/>
                <a:gd name="T16" fmla="*/ 38 w 782"/>
                <a:gd name="T17" fmla="*/ 1 h 114"/>
                <a:gd name="T18" fmla="*/ 33 w 782"/>
                <a:gd name="T19" fmla="*/ 1 h 114"/>
                <a:gd name="T20" fmla="*/ 29 w 782"/>
                <a:gd name="T21" fmla="*/ 2 h 114"/>
                <a:gd name="T22" fmla="*/ 25 w 782"/>
                <a:gd name="T23" fmla="*/ 2 h 114"/>
                <a:gd name="T24" fmla="*/ 21 w 782"/>
                <a:gd name="T25" fmla="*/ 3 h 114"/>
                <a:gd name="T26" fmla="*/ 16 w 782"/>
                <a:gd name="T27" fmla="*/ 4 h 114"/>
                <a:gd name="T28" fmla="*/ 12 w 782"/>
                <a:gd name="T29" fmla="*/ 4 h 114"/>
                <a:gd name="T30" fmla="*/ 8 w 782"/>
                <a:gd name="T31" fmla="*/ 5 h 114"/>
                <a:gd name="T32" fmla="*/ 4 w 782"/>
                <a:gd name="T33" fmla="*/ 6 h 114"/>
                <a:gd name="T34" fmla="*/ 0 w 782"/>
                <a:gd name="T35" fmla="*/ 7 h 114"/>
                <a:gd name="T36" fmla="*/ 1 w 782"/>
                <a:gd name="T37" fmla="*/ 8 h 114"/>
                <a:gd name="T38" fmla="*/ 5 w 782"/>
                <a:gd name="T39" fmla="*/ 7 h 114"/>
                <a:gd name="T40" fmla="*/ 9 w 782"/>
                <a:gd name="T41" fmla="*/ 6 h 114"/>
                <a:gd name="T42" fmla="*/ 13 w 782"/>
                <a:gd name="T43" fmla="*/ 5 h 114"/>
                <a:gd name="T44" fmla="*/ 17 w 782"/>
                <a:gd name="T45" fmla="*/ 4 h 114"/>
                <a:gd name="T46" fmla="*/ 21 w 782"/>
                <a:gd name="T47" fmla="*/ 4 h 114"/>
                <a:gd name="T48" fmla="*/ 25 w 782"/>
                <a:gd name="T49" fmla="*/ 3 h 114"/>
                <a:gd name="T50" fmla="*/ 30 w 782"/>
                <a:gd name="T51" fmla="*/ 2 h 114"/>
                <a:gd name="T52" fmla="*/ 34 w 782"/>
                <a:gd name="T53" fmla="*/ 2 h 114"/>
                <a:gd name="T54" fmla="*/ 38 w 782"/>
                <a:gd name="T55" fmla="*/ 2 h 114"/>
                <a:gd name="T56" fmla="*/ 42 w 782"/>
                <a:gd name="T57" fmla="*/ 1 h 114"/>
                <a:gd name="T58" fmla="*/ 46 w 782"/>
                <a:gd name="T59" fmla="*/ 1 h 114"/>
                <a:gd name="T60" fmla="*/ 51 w 782"/>
                <a:gd name="T61" fmla="*/ 1 h 114"/>
                <a:gd name="T62" fmla="*/ 55 w 782"/>
                <a:gd name="T63" fmla="*/ 1 h 114"/>
                <a:gd name="T64" fmla="*/ 59 w 782"/>
                <a:gd name="T65" fmla="*/ 1 h 114"/>
                <a:gd name="T66" fmla="*/ 63 w 782"/>
                <a:gd name="T67" fmla="*/ 1 h 114"/>
                <a:gd name="T68" fmla="*/ 67 w 782"/>
                <a:gd name="T69" fmla="*/ 2 h 114"/>
                <a:gd name="T70" fmla="*/ 67 w 782"/>
                <a:gd name="T71" fmla="*/ 2 h 114"/>
                <a:gd name="T72" fmla="*/ 68 w 782"/>
                <a:gd name="T73" fmla="*/ 1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82"/>
                <a:gd name="T112" fmla="*/ 0 h 114"/>
                <a:gd name="T113" fmla="*/ 782 w 78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AutoShape 35">
              <a:extLst>
                <a:ext uri="{FF2B5EF4-FFF2-40B4-BE49-F238E27FC236}">
                  <a16:creationId xmlns:a16="http://schemas.microsoft.com/office/drawing/2014/main" id="{AE39FFED-E8E7-4EE4-814E-C2861893E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99"/>
              <a:ext cx="24" cy="43"/>
            </a:xfrm>
            <a:custGeom>
              <a:avLst/>
              <a:gdLst>
                <a:gd name="T0" fmla="*/ 4 w 92"/>
                <a:gd name="T1" fmla="*/ 11 h 164"/>
                <a:gd name="T2" fmla="*/ 4 w 92"/>
                <a:gd name="T3" fmla="*/ 11 h 164"/>
                <a:gd name="T4" fmla="*/ 5 w 92"/>
                <a:gd name="T5" fmla="*/ 10 h 164"/>
                <a:gd name="T6" fmla="*/ 6 w 92"/>
                <a:gd name="T7" fmla="*/ 8 h 164"/>
                <a:gd name="T8" fmla="*/ 6 w 92"/>
                <a:gd name="T9" fmla="*/ 7 h 164"/>
                <a:gd name="T10" fmla="*/ 6 w 92"/>
                <a:gd name="T11" fmla="*/ 5 h 164"/>
                <a:gd name="T12" fmla="*/ 5 w 92"/>
                <a:gd name="T13" fmla="*/ 3 h 164"/>
                <a:gd name="T14" fmla="*/ 4 w 92"/>
                <a:gd name="T15" fmla="*/ 2 h 164"/>
                <a:gd name="T16" fmla="*/ 3 w 92"/>
                <a:gd name="T17" fmla="*/ 1 h 164"/>
                <a:gd name="T18" fmla="*/ 0 w 92"/>
                <a:gd name="T19" fmla="*/ 0 h 164"/>
                <a:gd name="T20" fmla="*/ 0 w 92"/>
                <a:gd name="T21" fmla="*/ 1 h 164"/>
                <a:gd name="T22" fmla="*/ 2 w 92"/>
                <a:gd name="T23" fmla="*/ 2 h 164"/>
                <a:gd name="T24" fmla="*/ 3 w 92"/>
                <a:gd name="T25" fmla="*/ 2 h 164"/>
                <a:gd name="T26" fmla="*/ 4 w 92"/>
                <a:gd name="T27" fmla="*/ 4 h 164"/>
                <a:gd name="T28" fmla="*/ 5 w 92"/>
                <a:gd name="T29" fmla="*/ 5 h 164"/>
                <a:gd name="T30" fmla="*/ 5 w 92"/>
                <a:gd name="T31" fmla="*/ 7 h 164"/>
                <a:gd name="T32" fmla="*/ 5 w 92"/>
                <a:gd name="T33" fmla="*/ 8 h 164"/>
                <a:gd name="T34" fmla="*/ 4 w 92"/>
                <a:gd name="T35" fmla="*/ 9 h 164"/>
                <a:gd name="T36" fmla="*/ 3 w 92"/>
                <a:gd name="T37" fmla="*/ 11 h 164"/>
                <a:gd name="T38" fmla="*/ 3 w 92"/>
                <a:gd name="T39" fmla="*/ 11 h 164"/>
                <a:gd name="T40" fmla="*/ 4 w 92"/>
                <a:gd name="T41" fmla="*/ 11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164"/>
                <a:gd name="T65" fmla="*/ 92 w 92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AutoShape 36">
              <a:extLst>
                <a:ext uri="{FF2B5EF4-FFF2-40B4-BE49-F238E27FC236}">
                  <a16:creationId xmlns:a16="http://schemas.microsoft.com/office/drawing/2014/main" id="{6C88FB0F-7045-4FF6-97E9-4CCD99A4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43"/>
              <a:ext cx="108" cy="8"/>
            </a:xfrm>
            <a:custGeom>
              <a:avLst/>
              <a:gdLst>
                <a:gd name="T0" fmla="*/ 1 w 374"/>
                <a:gd name="T1" fmla="*/ 2 h 40"/>
                <a:gd name="T2" fmla="*/ 1 w 374"/>
                <a:gd name="T3" fmla="*/ 2 h 40"/>
                <a:gd name="T4" fmla="*/ 2 w 374"/>
                <a:gd name="T5" fmla="*/ 1 h 40"/>
                <a:gd name="T6" fmla="*/ 3 w 374"/>
                <a:gd name="T7" fmla="*/ 1 h 40"/>
                <a:gd name="T8" fmla="*/ 4 w 374"/>
                <a:gd name="T9" fmla="*/ 1 h 40"/>
                <a:gd name="T10" fmla="*/ 5 w 374"/>
                <a:gd name="T11" fmla="*/ 1 h 40"/>
                <a:gd name="T12" fmla="*/ 7 w 374"/>
                <a:gd name="T13" fmla="*/ 1 h 40"/>
                <a:gd name="T14" fmla="*/ 10 w 374"/>
                <a:gd name="T15" fmla="*/ 1 h 40"/>
                <a:gd name="T16" fmla="*/ 12 w 374"/>
                <a:gd name="T17" fmla="*/ 1 h 40"/>
                <a:gd name="T18" fmla="*/ 14 w 374"/>
                <a:gd name="T19" fmla="*/ 1 h 40"/>
                <a:gd name="T20" fmla="*/ 17 w 374"/>
                <a:gd name="T21" fmla="*/ 1 h 40"/>
                <a:gd name="T22" fmla="*/ 19 w 374"/>
                <a:gd name="T23" fmla="*/ 1 h 40"/>
                <a:gd name="T24" fmla="*/ 22 w 374"/>
                <a:gd name="T25" fmla="*/ 1 h 40"/>
                <a:gd name="T26" fmla="*/ 24 w 374"/>
                <a:gd name="T27" fmla="*/ 1 h 40"/>
                <a:gd name="T28" fmla="*/ 26 w 374"/>
                <a:gd name="T29" fmla="*/ 1 h 40"/>
                <a:gd name="T30" fmla="*/ 28 w 374"/>
                <a:gd name="T31" fmla="*/ 1 h 40"/>
                <a:gd name="T32" fmla="*/ 30 w 374"/>
                <a:gd name="T33" fmla="*/ 1 h 40"/>
                <a:gd name="T34" fmla="*/ 31 w 374"/>
                <a:gd name="T35" fmla="*/ 0 h 40"/>
                <a:gd name="T36" fmla="*/ 30 w 374"/>
                <a:gd name="T37" fmla="*/ 0 h 40"/>
                <a:gd name="T38" fmla="*/ 29 w 374"/>
                <a:gd name="T39" fmla="*/ 0 h 40"/>
                <a:gd name="T40" fmla="*/ 28 w 374"/>
                <a:gd name="T41" fmla="*/ 1 h 40"/>
                <a:gd name="T42" fmla="*/ 26 w 374"/>
                <a:gd name="T43" fmla="*/ 1 h 40"/>
                <a:gd name="T44" fmla="*/ 24 w 374"/>
                <a:gd name="T45" fmla="*/ 1 h 40"/>
                <a:gd name="T46" fmla="*/ 22 w 374"/>
                <a:gd name="T47" fmla="*/ 1 h 40"/>
                <a:gd name="T48" fmla="*/ 19 w 374"/>
                <a:gd name="T49" fmla="*/ 1 h 40"/>
                <a:gd name="T50" fmla="*/ 17 w 374"/>
                <a:gd name="T51" fmla="*/ 1 h 40"/>
                <a:gd name="T52" fmla="*/ 14 w 374"/>
                <a:gd name="T53" fmla="*/ 1 h 40"/>
                <a:gd name="T54" fmla="*/ 12 w 374"/>
                <a:gd name="T55" fmla="*/ 1 h 40"/>
                <a:gd name="T56" fmla="*/ 10 w 374"/>
                <a:gd name="T57" fmla="*/ 0 h 40"/>
                <a:gd name="T58" fmla="*/ 7 w 374"/>
                <a:gd name="T59" fmla="*/ 0 h 40"/>
                <a:gd name="T60" fmla="*/ 5 w 374"/>
                <a:gd name="T61" fmla="*/ 0 h 40"/>
                <a:gd name="T62" fmla="*/ 3 w 374"/>
                <a:gd name="T63" fmla="*/ 0 h 40"/>
                <a:gd name="T64" fmla="*/ 2 w 374"/>
                <a:gd name="T65" fmla="*/ 1 h 40"/>
                <a:gd name="T66" fmla="*/ 1 w 374"/>
                <a:gd name="T67" fmla="*/ 1 h 40"/>
                <a:gd name="T68" fmla="*/ 0 w 374"/>
                <a:gd name="T69" fmla="*/ 2 h 40"/>
                <a:gd name="T70" fmla="*/ 0 w 374"/>
                <a:gd name="T71" fmla="*/ 2 h 40"/>
                <a:gd name="T72" fmla="*/ 1 w 374"/>
                <a:gd name="T73" fmla="*/ 2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4"/>
                <a:gd name="T112" fmla="*/ 0 h 40"/>
                <a:gd name="T113" fmla="*/ 374 w 374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AutoShape 37">
              <a:extLst>
                <a:ext uri="{FF2B5EF4-FFF2-40B4-BE49-F238E27FC236}">
                  <a16:creationId xmlns:a16="http://schemas.microsoft.com/office/drawing/2014/main" id="{AE50F42D-9E0D-4F5C-91EF-C54759F3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54"/>
              <a:ext cx="7" cy="71"/>
            </a:xfrm>
            <a:custGeom>
              <a:avLst/>
              <a:gdLst>
                <a:gd name="T0" fmla="*/ 1 w 34"/>
                <a:gd name="T1" fmla="*/ 20 h 258"/>
                <a:gd name="T2" fmla="*/ 1 w 34"/>
                <a:gd name="T3" fmla="*/ 20 h 258"/>
                <a:gd name="T4" fmla="*/ 1 w 34"/>
                <a:gd name="T5" fmla="*/ 16 h 258"/>
                <a:gd name="T6" fmla="*/ 1 w 34"/>
                <a:gd name="T7" fmla="*/ 11 h 258"/>
                <a:gd name="T8" fmla="*/ 1 w 34"/>
                <a:gd name="T9" fmla="*/ 6 h 258"/>
                <a:gd name="T10" fmla="*/ 1 w 34"/>
                <a:gd name="T11" fmla="*/ 0 h 258"/>
                <a:gd name="T12" fmla="*/ 1 w 34"/>
                <a:gd name="T13" fmla="*/ 0 h 258"/>
                <a:gd name="T14" fmla="*/ 0 w 34"/>
                <a:gd name="T15" fmla="*/ 6 h 258"/>
                <a:gd name="T16" fmla="*/ 0 w 34"/>
                <a:gd name="T17" fmla="*/ 11 h 258"/>
                <a:gd name="T18" fmla="*/ 0 w 34"/>
                <a:gd name="T19" fmla="*/ 16 h 258"/>
                <a:gd name="T20" fmla="*/ 0 w 34"/>
                <a:gd name="T21" fmla="*/ 20 h 258"/>
                <a:gd name="T22" fmla="*/ 0 w 34"/>
                <a:gd name="T23" fmla="*/ 20 h 258"/>
                <a:gd name="T24" fmla="*/ 1 w 34"/>
                <a:gd name="T25" fmla="*/ 20 h 2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258"/>
                <a:gd name="T41" fmla="*/ 34 w 34"/>
                <a:gd name="T42" fmla="*/ 258 h 2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AutoShape 38">
              <a:extLst>
                <a:ext uri="{FF2B5EF4-FFF2-40B4-BE49-F238E27FC236}">
                  <a16:creationId xmlns:a16="http://schemas.microsoft.com/office/drawing/2014/main" id="{C61AA00A-5034-475F-8E72-D58C7E20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228"/>
              <a:ext cx="14" cy="110"/>
            </a:xfrm>
            <a:custGeom>
              <a:avLst/>
              <a:gdLst>
                <a:gd name="T0" fmla="*/ 3 w 59"/>
                <a:gd name="T1" fmla="*/ 30 h 399"/>
                <a:gd name="T2" fmla="*/ 3 w 59"/>
                <a:gd name="T3" fmla="*/ 30 h 399"/>
                <a:gd name="T4" fmla="*/ 2 w 59"/>
                <a:gd name="T5" fmla="*/ 20 h 399"/>
                <a:gd name="T6" fmla="*/ 2 w 59"/>
                <a:gd name="T7" fmla="*/ 13 h 399"/>
                <a:gd name="T8" fmla="*/ 1 w 59"/>
                <a:gd name="T9" fmla="*/ 8 h 399"/>
                <a:gd name="T10" fmla="*/ 1 w 59"/>
                <a:gd name="T11" fmla="*/ 0 h 399"/>
                <a:gd name="T12" fmla="*/ 0 w 59"/>
                <a:gd name="T13" fmla="*/ 0 h 399"/>
                <a:gd name="T14" fmla="*/ 0 w 59"/>
                <a:gd name="T15" fmla="*/ 8 h 399"/>
                <a:gd name="T16" fmla="*/ 1 w 59"/>
                <a:gd name="T17" fmla="*/ 13 h 399"/>
                <a:gd name="T18" fmla="*/ 1 w 59"/>
                <a:gd name="T19" fmla="*/ 20 h 399"/>
                <a:gd name="T20" fmla="*/ 2 w 59"/>
                <a:gd name="T21" fmla="*/ 30 h 399"/>
                <a:gd name="T22" fmla="*/ 2 w 59"/>
                <a:gd name="T23" fmla="*/ 30 h 399"/>
                <a:gd name="T24" fmla="*/ 3 w 59"/>
                <a:gd name="T25" fmla="*/ 30 h 3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399"/>
                <a:gd name="T41" fmla="*/ 59 w 59"/>
                <a:gd name="T42" fmla="*/ 399 h 3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AutoShape 39">
              <a:extLst>
                <a:ext uri="{FF2B5EF4-FFF2-40B4-BE49-F238E27FC236}">
                  <a16:creationId xmlns:a16="http://schemas.microsoft.com/office/drawing/2014/main" id="{F9608FC7-8FD2-4C59-8DFA-E1D2F153D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41"/>
              <a:ext cx="10" cy="118"/>
            </a:xfrm>
            <a:custGeom>
              <a:avLst/>
              <a:gdLst>
                <a:gd name="T0" fmla="*/ 2 w 46"/>
                <a:gd name="T1" fmla="*/ 33 h 427"/>
                <a:gd name="T2" fmla="*/ 2 w 46"/>
                <a:gd name="T3" fmla="*/ 33 h 427"/>
                <a:gd name="T4" fmla="*/ 1 w 46"/>
                <a:gd name="T5" fmla="*/ 23 h 427"/>
                <a:gd name="T6" fmla="*/ 1 w 46"/>
                <a:gd name="T7" fmla="*/ 15 h 427"/>
                <a:gd name="T8" fmla="*/ 1 w 46"/>
                <a:gd name="T9" fmla="*/ 8 h 427"/>
                <a:gd name="T10" fmla="*/ 1 w 46"/>
                <a:gd name="T11" fmla="*/ 0 h 427"/>
                <a:gd name="T12" fmla="*/ 0 w 46"/>
                <a:gd name="T13" fmla="*/ 0 h 427"/>
                <a:gd name="T14" fmla="*/ 0 w 46"/>
                <a:gd name="T15" fmla="*/ 8 h 427"/>
                <a:gd name="T16" fmla="*/ 0 w 46"/>
                <a:gd name="T17" fmla="*/ 15 h 427"/>
                <a:gd name="T18" fmla="*/ 0 w 46"/>
                <a:gd name="T19" fmla="*/ 23 h 427"/>
                <a:gd name="T20" fmla="*/ 1 w 46"/>
                <a:gd name="T21" fmla="*/ 33 h 427"/>
                <a:gd name="T22" fmla="*/ 1 w 46"/>
                <a:gd name="T23" fmla="*/ 33 h 427"/>
                <a:gd name="T24" fmla="*/ 2 w 46"/>
                <a:gd name="T25" fmla="*/ 33 h 4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427"/>
                <a:gd name="T41" fmla="*/ 46 w 46"/>
                <a:gd name="T42" fmla="*/ 427 h 4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AutoShape 40">
              <a:extLst>
                <a:ext uri="{FF2B5EF4-FFF2-40B4-BE49-F238E27FC236}">
                  <a16:creationId xmlns:a16="http://schemas.microsoft.com/office/drawing/2014/main" id="{CA8CDC9B-D760-47BD-A23B-989E2939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462"/>
              <a:ext cx="36" cy="47"/>
            </a:xfrm>
            <a:custGeom>
              <a:avLst/>
              <a:gdLst>
                <a:gd name="T0" fmla="*/ 0 w 130"/>
                <a:gd name="T1" fmla="*/ 13 h 174"/>
                <a:gd name="T2" fmla="*/ 0 w 130"/>
                <a:gd name="T3" fmla="*/ 13 h 174"/>
                <a:gd name="T4" fmla="*/ 3 w 130"/>
                <a:gd name="T5" fmla="*/ 12 h 174"/>
                <a:gd name="T6" fmla="*/ 5 w 130"/>
                <a:gd name="T7" fmla="*/ 11 h 174"/>
                <a:gd name="T8" fmla="*/ 7 w 130"/>
                <a:gd name="T9" fmla="*/ 9 h 174"/>
                <a:gd name="T10" fmla="*/ 8 w 130"/>
                <a:gd name="T11" fmla="*/ 8 h 174"/>
                <a:gd name="T12" fmla="*/ 9 w 130"/>
                <a:gd name="T13" fmla="*/ 6 h 174"/>
                <a:gd name="T14" fmla="*/ 10 w 130"/>
                <a:gd name="T15" fmla="*/ 4 h 174"/>
                <a:gd name="T16" fmla="*/ 10 w 130"/>
                <a:gd name="T17" fmla="*/ 2 h 174"/>
                <a:gd name="T18" fmla="*/ 10 w 130"/>
                <a:gd name="T19" fmla="*/ 0 h 174"/>
                <a:gd name="T20" fmla="*/ 8 w 130"/>
                <a:gd name="T21" fmla="*/ 0 h 174"/>
                <a:gd name="T22" fmla="*/ 9 w 130"/>
                <a:gd name="T23" fmla="*/ 2 h 174"/>
                <a:gd name="T24" fmla="*/ 8 w 130"/>
                <a:gd name="T25" fmla="*/ 4 h 174"/>
                <a:gd name="T26" fmla="*/ 8 w 130"/>
                <a:gd name="T27" fmla="*/ 5 h 174"/>
                <a:gd name="T28" fmla="*/ 7 w 130"/>
                <a:gd name="T29" fmla="*/ 7 h 174"/>
                <a:gd name="T30" fmla="*/ 6 w 130"/>
                <a:gd name="T31" fmla="*/ 9 h 174"/>
                <a:gd name="T32" fmla="*/ 4 w 130"/>
                <a:gd name="T33" fmla="*/ 10 h 174"/>
                <a:gd name="T34" fmla="*/ 2 w 130"/>
                <a:gd name="T35" fmla="*/ 11 h 174"/>
                <a:gd name="T36" fmla="*/ 0 w 130"/>
                <a:gd name="T37" fmla="*/ 12 h 174"/>
                <a:gd name="T38" fmla="*/ 0 w 130"/>
                <a:gd name="T39" fmla="*/ 12 h 174"/>
                <a:gd name="T40" fmla="*/ 0 w 130"/>
                <a:gd name="T41" fmla="*/ 13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0"/>
                <a:gd name="T64" fmla="*/ 0 h 174"/>
                <a:gd name="T65" fmla="*/ 130 w 130"/>
                <a:gd name="T66" fmla="*/ 174 h 1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AutoShape 41">
              <a:extLst>
                <a:ext uri="{FF2B5EF4-FFF2-40B4-BE49-F238E27FC236}">
                  <a16:creationId xmlns:a16="http://schemas.microsoft.com/office/drawing/2014/main" id="{84327676-3E37-46D5-965E-FAF977EB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508"/>
              <a:ext cx="137" cy="20"/>
            </a:xfrm>
            <a:custGeom>
              <a:avLst/>
              <a:gdLst>
                <a:gd name="T0" fmla="*/ 0 w 469"/>
                <a:gd name="T1" fmla="*/ 5 h 78"/>
                <a:gd name="T2" fmla="*/ 0 w 469"/>
                <a:gd name="T3" fmla="*/ 5 h 78"/>
                <a:gd name="T4" fmla="*/ 3 w 469"/>
                <a:gd name="T5" fmla="*/ 5 h 78"/>
                <a:gd name="T6" fmla="*/ 5 w 469"/>
                <a:gd name="T7" fmla="*/ 5 h 78"/>
                <a:gd name="T8" fmla="*/ 8 w 469"/>
                <a:gd name="T9" fmla="*/ 4 h 78"/>
                <a:gd name="T10" fmla="*/ 11 w 469"/>
                <a:gd name="T11" fmla="*/ 4 h 78"/>
                <a:gd name="T12" fmla="*/ 13 w 469"/>
                <a:gd name="T13" fmla="*/ 4 h 78"/>
                <a:gd name="T14" fmla="*/ 15 w 469"/>
                <a:gd name="T15" fmla="*/ 4 h 78"/>
                <a:gd name="T16" fmla="*/ 18 w 469"/>
                <a:gd name="T17" fmla="*/ 4 h 78"/>
                <a:gd name="T18" fmla="*/ 20 w 469"/>
                <a:gd name="T19" fmla="*/ 3 h 78"/>
                <a:gd name="T20" fmla="*/ 23 w 469"/>
                <a:gd name="T21" fmla="*/ 3 h 78"/>
                <a:gd name="T22" fmla="*/ 25 w 469"/>
                <a:gd name="T23" fmla="*/ 3 h 78"/>
                <a:gd name="T24" fmla="*/ 28 w 469"/>
                <a:gd name="T25" fmla="*/ 3 h 78"/>
                <a:gd name="T26" fmla="*/ 30 w 469"/>
                <a:gd name="T27" fmla="*/ 2 h 78"/>
                <a:gd name="T28" fmla="*/ 33 w 469"/>
                <a:gd name="T29" fmla="*/ 2 h 78"/>
                <a:gd name="T30" fmla="*/ 35 w 469"/>
                <a:gd name="T31" fmla="*/ 2 h 78"/>
                <a:gd name="T32" fmla="*/ 38 w 469"/>
                <a:gd name="T33" fmla="*/ 1 h 78"/>
                <a:gd name="T34" fmla="*/ 40 w 469"/>
                <a:gd name="T35" fmla="*/ 1 h 78"/>
                <a:gd name="T36" fmla="*/ 40 w 469"/>
                <a:gd name="T37" fmla="*/ 0 h 78"/>
                <a:gd name="T38" fmla="*/ 37 w 469"/>
                <a:gd name="T39" fmla="*/ 1 h 78"/>
                <a:gd name="T40" fmla="*/ 35 w 469"/>
                <a:gd name="T41" fmla="*/ 1 h 78"/>
                <a:gd name="T42" fmla="*/ 32 w 469"/>
                <a:gd name="T43" fmla="*/ 1 h 78"/>
                <a:gd name="T44" fmla="*/ 30 w 469"/>
                <a:gd name="T45" fmla="*/ 2 h 78"/>
                <a:gd name="T46" fmla="*/ 28 w 469"/>
                <a:gd name="T47" fmla="*/ 2 h 78"/>
                <a:gd name="T48" fmla="*/ 25 w 469"/>
                <a:gd name="T49" fmla="*/ 2 h 78"/>
                <a:gd name="T50" fmla="*/ 23 w 469"/>
                <a:gd name="T51" fmla="*/ 2 h 78"/>
                <a:gd name="T52" fmla="*/ 20 w 469"/>
                <a:gd name="T53" fmla="*/ 3 h 78"/>
                <a:gd name="T54" fmla="*/ 18 w 469"/>
                <a:gd name="T55" fmla="*/ 3 h 78"/>
                <a:gd name="T56" fmla="*/ 15 w 469"/>
                <a:gd name="T57" fmla="*/ 3 h 78"/>
                <a:gd name="T58" fmla="*/ 13 w 469"/>
                <a:gd name="T59" fmla="*/ 3 h 78"/>
                <a:gd name="T60" fmla="*/ 11 w 469"/>
                <a:gd name="T61" fmla="*/ 3 h 78"/>
                <a:gd name="T62" fmla="*/ 8 w 469"/>
                <a:gd name="T63" fmla="*/ 4 h 78"/>
                <a:gd name="T64" fmla="*/ 5 w 469"/>
                <a:gd name="T65" fmla="*/ 4 h 78"/>
                <a:gd name="T66" fmla="*/ 3 w 469"/>
                <a:gd name="T67" fmla="*/ 4 h 78"/>
                <a:gd name="T68" fmla="*/ 0 w 469"/>
                <a:gd name="T69" fmla="*/ 4 h 78"/>
                <a:gd name="T70" fmla="*/ 0 w 469"/>
                <a:gd name="T71" fmla="*/ 4 h 78"/>
                <a:gd name="T72" fmla="*/ 0 w 469"/>
                <a:gd name="T73" fmla="*/ 5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9"/>
                <a:gd name="T112" fmla="*/ 0 h 78"/>
                <a:gd name="T113" fmla="*/ 469 w 469"/>
                <a:gd name="T114" fmla="*/ 78 h 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AutoShape 42">
              <a:extLst>
                <a:ext uri="{FF2B5EF4-FFF2-40B4-BE49-F238E27FC236}">
                  <a16:creationId xmlns:a16="http://schemas.microsoft.com/office/drawing/2014/main" id="{1EFA8F62-9595-4AA2-9AE2-F3F2DFA8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527"/>
              <a:ext cx="186" cy="17"/>
            </a:xfrm>
            <a:custGeom>
              <a:avLst/>
              <a:gdLst>
                <a:gd name="T0" fmla="*/ 0 w 635"/>
                <a:gd name="T1" fmla="*/ 4 h 70"/>
                <a:gd name="T2" fmla="*/ 0 w 635"/>
                <a:gd name="T3" fmla="*/ 4 h 70"/>
                <a:gd name="T4" fmla="*/ 4 w 635"/>
                <a:gd name="T5" fmla="*/ 4 h 70"/>
                <a:gd name="T6" fmla="*/ 7 w 635"/>
                <a:gd name="T7" fmla="*/ 4 h 70"/>
                <a:gd name="T8" fmla="*/ 10 w 635"/>
                <a:gd name="T9" fmla="*/ 4 h 70"/>
                <a:gd name="T10" fmla="*/ 13 w 635"/>
                <a:gd name="T11" fmla="*/ 4 h 70"/>
                <a:gd name="T12" fmla="*/ 17 w 635"/>
                <a:gd name="T13" fmla="*/ 4 h 70"/>
                <a:gd name="T14" fmla="*/ 21 w 635"/>
                <a:gd name="T15" fmla="*/ 3 h 70"/>
                <a:gd name="T16" fmla="*/ 24 w 635"/>
                <a:gd name="T17" fmla="*/ 3 h 70"/>
                <a:gd name="T18" fmla="*/ 27 w 635"/>
                <a:gd name="T19" fmla="*/ 3 h 70"/>
                <a:gd name="T20" fmla="*/ 31 w 635"/>
                <a:gd name="T21" fmla="*/ 3 h 70"/>
                <a:gd name="T22" fmla="*/ 34 w 635"/>
                <a:gd name="T23" fmla="*/ 2 h 70"/>
                <a:gd name="T24" fmla="*/ 37 w 635"/>
                <a:gd name="T25" fmla="*/ 2 h 70"/>
                <a:gd name="T26" fmla="*/ 41 w 635"/>
                <a:gd name="T27" fmla="*/ 2 h 70"/>
                <a:gd name="T28" fmla="*/ 44 w 635"/>
                <a:gd name="T29" fmla="*/ 2 h 70"/>
                <a:gd name="T30" fmla="*/ 48 w 635"/>
                <a:gd name="T31" fmla="*/ 1 h 70"/>
                <a:gd name="T32" fmla="*/ 51 w 635"/>
                <a:gd name="T33" fmla="*/ 1 h 70"/>
                <a:gd name="T34" fmla="*/ 54 w 635"/>
                <a:gd name="T35" fmla="*/ 1 h 70"/>
                <a:gd name="T36" fmla="*/ 54 w 635"/>
                <a:gd name="T37" fmla="*/ 0 h 70"/>
                <a:gd name="T38" fmla="*/ 51 w 635"/>
                <a:gd name="T39" fmla="*/ 0 h 70"/>
                <a:gd name="T40" fmla="*/ 47 w 635"/>
                <a:gd name="T41" fmla="*/ 0 h 70"/>
                <a:gd name="T42" fmla="*/ 44 w 635"/>
                <a:gd name="T43" fmla="*/ 1 h 70"/>
                <a:gd name="T44" fmla="*/ 41 w 635"/>
                <a:gd name="T45" fmla="*/ 1 h 70"/>
                <a:gd name="T46" fmla="*/ 37 w 635"/>
                <a:gd name="T47" fmla="*/ 1 h 70"/>
                <a:gd name="T48" fmla="*/ 34 w 635"/>
                <a:gd name="T49" fmla="*/ 2 h 70"/>
                <a:gd name="T50" fmla="*/ 31 w 635"/>
                <a:gd name="T51" fmla="*/ 2 h 70"/>
                <a:gd name="T52" fmla="*/ 27 w 635"/>
                <a:gd name="T53" fmla="*/ 2 h 70"/>
                <a:gd name="T54" fmla="*/ 24 w 635"/>
                <a:gd name="T55" fmla="*/ 2 h 70"/>
                <a:gd name="T56" fmla="*/ 21 w 635"/>
                <a:gd name="T57" fmla="*/ 3 h 70"/>
                <a:gd name="T58" fmla="*/ 17 w 635"/>
                <a:gd name="T59" fmla="*/ 3 h 70"/>
                <a:gd name="T60" fmla="*/ 13 w 635"/>
                <a:gd name="T61" fmla="*/ 3 h 70"/>
                <a:gd name="T62" fmla="*/ 10 w 635"/>
                <a:gd name="T63" fmla="*/ 3 h 70"/>
                <a:gd name="T64" fmla="*/ 7 w 635"/>
                <a:gd name="T65" fmla="*/ 3 h 70"/>
                <a:gd name="T66" fmla="*/ 4 w 635"/>
                <a:gd name="T67" fmla="*/ 3 h 70"/>
                <a:gd name="T68" fmla="*/ 0 w 635"/>
                <a:gd name="T69" fmla="*/ 3 h 70"/>
                <a:gd name="T70" fmla="*/ 0 w 635"/>
                <a:gd name="T71" fmla="*/ 3 h 70"/>
                <a:gd name="T72" fmla="*/ 0 w 635"/>
                <a:gd name="T73" fmla="*/ 4 h 7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35"/>
                <a:gd name="T112" fmla="*/ 0 h 70"/>
                <a:gd name="T113" fmla="*/ 635 w 635"/>
                <a:gd name="T114" fmla="*/ 70 h 7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AutoShape 43">
              <a:extLst>
                <a:ext uri="{FF2B5EF4-FFF2-40B4-BE49-F238E27FC236}">
                  <a16:creationId xmlns:a16="http://schemas.microsoft.com/office/drawing/2014/main" id="{AAFA1795-0A1F-4FCA-AD87-F32B9D62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536"/>
              <a:ext cx="174" cy="11"/>
            </a:xfrm>
            <a:custGeom>
              <a:avLst/>
              <a:gdLst>
                <a:gd name="T0" fmla="*/ 0 w 595"/>
                <a:gd name="T1" fmla="*/ 0 h 48"/>
                <a:gd name="T2" fmla="*/ 0 w 595"/>
                <a:gd name="T3" fmla="*/ 0 h 48"/>
                <a:gd name="T4" fmla="*/ 3 w 595"/>
                <a:gd name="T5" fmla="*/ 1 h 48"/>
                <a:gd name="T6" fmla="*/ 6 w 595"/>
                <a:gd name="T7" fmla="*/ 2 h 48"/>
                <a:gd name="T8" fmla="*/ 9 w 595"/>
                <a:gd name="T9" fmla="*/ 2 h 48"/>
                <a:gd name="T10" fmla="*/ 12 w 595"/>
                <a:gd name="T11" fmla="*/ 2 h 48"/>
                <a:gd name="T12" fmla="*/ 15 w 595"/>
                <a:gd name="T13" fmla="*/ 2 h 48"/>
                <a:gd name="T14" fmla="*/ 18 w 595"/>
                <a:gd name="T15" fmla="*/ 3 h 48"/>
                <a:gd name="T16" fmla="*/ 22 w 595"/>
                <a:gd name="T17" fmla="*/ 3 h 48"/>
                <a:gd name="T18" fmla="*/ 25 w 595"/>
                <a:gd name="T19" fmla="*/ 3 h 48"/>
                <a:gd name="T20" fmla="*/ 28 w 595"/>
                <a:gd name="T21" fmla="*/ 3 h 48"/>
                <a:gd name="T22" fmla="*/ 32 w 595"/>
                <a:gd name="T23" fmla="*/ 3 h 48"/>
                <a:gd name="T24" fmla="*/ 35 w 595"/>
                <a:gd name="T25" fmla="*/ 2 h 48"/>
                <a:gd name="T26" fmla="*/ 38 w 595"/>
                <a:gd name="T27" fmla="*/ 2 h 48"/>
                <a:gd name="T28" fmla="*/ 41 w 595"/>
                <a:gd name="T29" fmla="*/ 2 h 48"/>
                <a:gd name="T30" fmla="*/ 44 w 595"/>
                <a:gd name="T31" fmla="*/ 2 h 48"/>
                <a:gd name="T32" fmla="*/ 48 w 595"/>
                <a:gd name="T33" fmla="*/ 2 h 48"/>
                <a:gd name="T34" fmla="*/ 51 w 595"/>
                <a:gd name="T35" fmla="*/ 2 h 48"/>
                <a:gd name="T36" fmla="*/ 51 w 595"/>
                <a:gd name="T37" fmla="*/ 1 h 48"/>
                <a:gd name="T38" fmla="*/ 48 w 595"/>
                <a:gd name="T39" fmla="*/ 1 h 48"/>
                <a:gd name="T40" fmla="*/ 44 w 595"/>
                <a:gd name="T41" fmla="*/ 1 h 48"/>
                <a:gd name="T42" fmla="*/ 41 w 595"/>
                <a:gd name="T43" fmla="*/ 1 h 48"/>
                <a:gd name="T44" fmla="*/ 38 w 595"/>
                <a:gd name="T45" fmla="*/ 2 h 48"/>
                <a:gd name="T46" fmla="*/ 35 w 595"/>
                <a:gd name="T47" fmla="*/ 2 h 48"/>
                <a:gd name="T48" fmla="*/ 32 w 595"/>
                <a:gd name="T49" fmla="*/ 2 h 48"/>
                <a:gd name="T50" fmla="*/ 28 w 595"/>
                <a:gd name="T51" fmla="*/ 2 h 48"/>
                <a:gd name="T52" fmla="*/ 25 w 595"/>
                <a:gd name="T53" fmla="*/ 2 h 48"/>
                <a:gd name="T54" fmla="*/ 22 w 595"/>
                <a:gd name="T55" fmla="*/ 2 h 48"/>
                <a:gd name="T56" fmla="*/ 18 w 595"/>
                <a:gd name="T57" fmla="*/ 2 h 48"/>
                <a:gd name="T58" fmla="*/ 15 w 595"/>
                <a:gd name="T59" fmla="*/ 2 h 48"/>
                <a:gd name="T60" fmla="*/ 12 w 595"/>
                <a:gd name="T61" fmla="*/ 1 h 48"/>
                <a:gd name="T62" fmla="*/ 9 w 595"/>
                <a:gd name="T63" fmla="*/ 1 h 48"/>
                <a:gd name="T64" fmla="*/ 6 w 595"/>
                <a:gd name="T65" fmla="*/ 1 h 48"/>
                <a:gd name="T66" fmla="*/ 4 w 595"/>
                <a:gd name="T67" fmla="*/ 0 h 48"/>
                <a:gd name="T68" fmla="*/ 1 w 595"/>
                <a:gd name="T69" fmla="*/ 0 h 48"/>
                <a:gd name="T70" fmla="*/ 1 w 595"/>
                <a:gd name="T71" fmla="*/ 0 h 48"/>
                <a:gd name="T72" fmla="*/ 0 w 595"/>
                <a:gd name="T73" fmla="*/ 0 h 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95"/>
                <a:gd name="T112" fmla="*/ 0 h 48"/>
                <a:gd name="T113" fmla="*/ 595 w 595"/>
                <a:gd name="T114" fmla="*/ 48 h 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AutoShape 44">
              <a:extLst>
                <a:ext uri="{FF2B5EF4-FFF2-40B4-BE49-F238E27FC236}">
                  <a16:creationId xmlns:a16="http://schemas.microsoft.com/office/drawing/2014/main" id="{1B0BAD7B-7C49-4395-AB1B-C54D1E20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479"/>
              <a:ext cx="23" cy="57"/>
            </a:xfrm>
            <a:custGeom>
              <a:avLst/>
              <a:gdLst>
                <a:gd name="T0" fmla="*/ 5 w 88"/>
                <a:gd name="T1" fmla="*/ 0 h 210"/>
                <a:gd name="T2" fmla="*/ 5 w 88"/>
                <a:gd name="T3" fmla="*/ 0 h 210"/>
                <a:gd name="T4" fmla="*/ 3 w 88"/>
                <a:gd name="T5" fmla="*/ 1 h 210"/>
                <a:gd name="T6" fmla="*/ 2 w 88"/>
                <a:gd name="T7" fmla="*/ 3 h 210"/>
                <a:gd name="T8" fmla="*/ 1 w 88"/>
                <a:gd name="T9" fmla="*/ 5 h 210"/>
                <a:gd name="T10" fmla="*/ 0 w 88"/>
                <a:gd name="T11" fmla="*/ 8 h 210"/>
                <a:gd name="T12" fmla="*/ 0 w 88"/>
                <a:gd name="T13" fmla="*/ 10 h 210"/>
                <a:gd name="T14" fmla="*/ 1 w 88"/>
                <a:gd name="T15" fmla="*/ 12 h 210"/>
                <a:gd name="T16" fmla="*/ 2 w 88"/>
                <a:gd name="T17" fmla="*/ 14 h 210"/>
                <a:gd name="T18" fmla="*/ 4 w 88"/>
                <a:gd name="T19" fmla="*/ 15 h 210"/>
                <a:gd name="T20" fmla="*/ 5 w 88"/>
                <a:gd name="T21" fmla="*/ 15 h 210"/>
                <a:gd name="T22" fmla="*/ 3 w 88"/>
                <a:gd name="T23" fmla="*/ 14 h 210"/>
                <a:gd name="T24" fmla="*/ 2 w 88"/>
                <a:gd name="T25" fmla="*/ 12 h 210"/>
                <a:gd name="T26" fmla="*/ 1 w 88"/>
                <a:gd name="T27" fmla="*/ 10 h 210"/>
                <a:gd name="T28" fmla="*/ 1 w 88"/>
                <a:gd name="T29" fmla="*/ 8 h 210"/>
                <a:gd name="T30" fmla="*/ 2 w 88"/>
                <a:gd name="T31" fmla="*/ 6 h 210"/>
                <a:gd name="T32" fmla="*/ 3 w 88"/>
                <a:gd name="T33" fmla="*/ 4 h 210"/>
                <a:gd name="T34" fmla="*/ 4 w 88"/>
                <a:gd name="T35" fmla="*/ 2 h 210"/>
                <a:gd name="T36" fmla="*/ 6 w 88"/>
                <a:gd name="T37" fmla="*/ 1 h 210"/>
                <a:gd name="T38" fmla="*/ 6 w 88"/>
                <a:gd name="T39" fmla="*/ 1 h 210"/>
                <a:gd name="T40" fmla="*/ 5 w 88"/>
                <a:gd name="T41" fmla="*/ 0 h 2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8"/>
                <a:gd name="T64" fmla="*/ 0 h 210"/>
                <a:gd name="T65" fmla="*/ 88 w 88"/>
                <a:gd name="T66" fmla="*/ 210 h 2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AutoShape 45">
              <a:extLst>
                <a:ext uri="{FF2B5EF4-FFF2-40B4-BE49-F238E27FC236}">
                  <a16:creationId xmlns:a16="http://schemas.microsoft.com/office/drawing/2014/main" id="{B9DC7DC7-DC5F-4085-8676-87E819C5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477"/>
              <a:ext cx="87" cy="7"/>
            </a:xfrm>
            <a:custGeom>
              <a:avLst/>
              <a:gdLst>
                <a:gd name="T0" fmla="*/ 24 w 302"/>
                <a:gd name="T1" fmla="*/ 1 h 37"/>
                <a:gd name="T2" fmla="*/ 24 w 302"/>
                <a:gd name="T3" fmla="*/ 1 h 37"/>
                <a:gd name="T4" fmla="*/ 21 w 302"/>
                <a:gd name="T5" fmla="*/ 1 h 37"/>
                <a:gd name="T6" fmla="*/ 18 w 302"/>
                <a:gd name="T7" fmla="*/ 1 h 37"/>
                <a:gd name="T8" fmla="*/ 15 w 302"/>
                <a:gd name="T9" fmla="*/ 1 h 37"/>
                <a:gd name="T10" fmla="*/ 12 w 302"/>
                <a:gd name="T11" fmla="*/ 0 h 37"/>
                <a:gd name="T12" fmla="*/ 9 w 302"/>
                <a:gd name="T13" fmla="*/ 0 h 37"/>
                <a:gd name="T14" fmla="*/ 5 w 302"/>
                <a:gd name="T15" fmla="*/ 0 h 37"/>
                <a:gd name="T16" fmla="*/ 3 w 302"/>
                <a:gd name="T17" fmla="*/ 0 h 37"/>
                <a:gd name="T18" fmla="*/ 0 w 302"/>
                <a:gd name="T19" fmla="*/ 0 h 37"/>
                <a:gd name="T20" fmla="*/ 1 w 302"/>
                <a:gd name="T21" fmla="*/ 1 h 37"/>
                <a:gd name="T22" fmla="*/ 3 w 302"/>
                <a:gd name="T23" fmla="*/ 1 h 37"/>
                <a:gd name="T24" fmla="*/ 5 w 302"/>
                <a:gd name="T25" fmla="*/ 0 h 37"/>
                <a:gd name="T26" fmla="*/ 8 w 302"/>
                <a:gd name="T27" fmla="*/ 1 h 37"/>
                <a:gd name="T28" fmla="*/ 11 w 302"/>
                <a:gd name="T29" fmla="*/ 1 h 37"/>
                <a:gd name="T30" fmla="*/ 14 w 302"/>
                <a:gd name="T31" fmla="*/ 1 h 37"/>
                <a:gd name="T32" fmla="*/ 18 w 302"/>
                <a:gd name="T33" fmla="*/ 1 h 37"/>
                <a:gd name="T34" fmla="*/ 21 w 302"/>
                <a:gd name="T35" fmla="*/ 1 h 37"/>
                <a:gd name="T36" fmla="*/ 24 w 302"/>
                <a:gd name="T37" fmla="*/ 1 h 37"/>
                <a:gd name="T38" fmla="*/ 25 w 302"/>
                <a:gd name="T39" fmla="*/ 1 h 37"/>
                <a:gd name="T40" fmla="*/ 24 w 302"/>
                <a:gd name="T41" fmla="*/ 1 h 37"/>
                <a:gd name="T42" fmla="*/ 25 w 302"/>
                <a:gd name="T43" fmla="*/ 1 h 37"/>
                <a:gd name="T44" fmla="*/ 25 w 302"/>
                <a:gd name="T45" fmla="*/ 1 h 37"/>
                <a:gd name="T46" fmla="*/ 24 w 302"/>
                <a:gd name="T47" fmla="*/ 1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2"/>
                <a:gd name="T73" fmla="*/ 0 h 37"/>
                <a:gd name="T74" fmla="*/ 302 w 302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AutoShape 46">
              <a:extLst>
                <a:ext uri="{FF2B5EF4-FFF2-40B4-BE49-F238E27FC236}">
                  <a16:creationId xmlns:a16="http://schemas.microsoft.com/office/drawing/2014/main" id="{1CAB8F4A-2741-4BC2-9D48-41F8789D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279"/>
              <a:ext cx="38" cy="204"/>
            </a:xfrm>
            <a:custGeom>
              <a:avLst/>
              <a:gdLst>
                <a:gd name="T0" fmla="*/ 3 w 138"/>
                <a:gd name="T1" fmla="*/ 0 h 728"/>
                <a:gd name="T2" fmla="*/ 3 w 138"/>
                <a:gd name="T3" fmla="*/ 0 h 728"/>
                <a:gd name="T4" fmla="*/ 4 w 138"/>
                <a:gd name="T5" fmla="*/ 7 h 728"/>
                <a:gd name="T6" fmla="*/ 6 w 138"/>
                <a:gd name="T7" fmla="*/ 14 h 728"/>
                <a:gd name="T8" fmla="*/ 7 w 138"/>
                <a:gd name="T9" fmla="*/ 22 h 728"/>
                <a:gd name="T10" fmla="*/ 9 w 138"/>
                <a:gd name="T11" fmla="*/ 29 h 728"/>
                <a:gd name="T12" fmla="*/ 9 w 138"/>
                <a:gd name="T13" fmla="*/ 36 h 728"/>
                <a:gd name="T14" fmla="*/ 8 w 138"/>
                <a:gd name="T15" fmla="*/ 43 h 728"/>
                <a:gd name="T16" fmla="*/ 5 w 138"/>
                <a:gd name="T17" fmla="*/ 50 h 728"/>
                <a:gd name="T18" fmla="*/ 0 w 138"/>
                <a:gd name="T19" fmla="*/ 57 h 728"/>
                <a:gd name="T20" fmla="*/ 1 w 138"/>
                <a:gd name="T21" fmla="*/ 57 h 728"/>
                <a:gd name="T22" fmla="*/ 7 w 138"/>
                <a:gd name="T23" fmla="*/ 50 h 728"/>
                <a:gd name="T24" fmla="*/ 9 w 138"/>
                <a:gd name="T25" fmla="*/ 44 h 728"/>
                <a:gd name="T26" fmla="*/ 10 w 138"/>
                <a:gd name="T27" fmla="*/ 36 h 728"/>
                <a:gd name="T28" fmla="*/ 10 w 138"/>
                <a:gd name="T29" fmla="*/ 29 h 728"/>
                <a:gd name="T30" fmla="*/ 9 w 138"/>
                <a:gd name="T31" fmla="*/ 22 h 728"/>
                <a:gd name="T32" fmla="*/ 7 w 138"/>
                <a:gd name="T33" fmla="*/ 14 h 728"/>
                <a:gd name="T34" fmla="*/ 6 w 138"/>
                <a:gd name="T35" fmla="*/ 7 h 728"/>
                <a:gd name="T36" fmla="*/ 5 w 138"/>
                <a:gd name="T37" fmla="*/ 0 h 728"/>
                <a:gd name="T38" fmla="*/ 5 w 138"/>
                <a:gd name="T39" fmla="*/ 0 h 728"/>
                <a:gd name="T40" fmla="*/ 3 w 138"/>
                <a:gd name="T41" fmla="*/ 0 h 7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8"/>
                <a:gd name="T64" fmla="*/ 0 h 728"/>
                <a:gd name="T65" fmla="*/ 138 w 138"/>
                <a:gd name="T66" fmla="*/ 728 h 7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AutoShape 47">
              <a:extLst>
                <a:ext uri="{FF2B5EF4-FFF2-40B4-BE49-F238E27FC236}">
                  <a16:creationId xmlns:a16="http://schemas.microsoft.com/office/drawing/2014/main" id="{5449F8F9-225B-4477-A18B-5AC309E01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193"/>
              <a:ext cx="11" cy="83"/>
            </a:xfrm>
            <a:custGeom>
              <a:avLst/>
              <a:gdLst>
                <a:gd name="T0" fmla="*/ 1 w 46"/>
                <a:gd name="T1" fmla="*/ 0 h 302"/>
                <a:gd name="T2" fmla="*/ 1 w 46"/>
                <a:gd name="T3" fmla="*/ 0 h 302"/>
                <a:gd name="T4" fmla="*/ 1 w 46"/>
                <a:gd name="T5" fmla="*/ 6 h 302"/>
                <a:gd name="T6" fmla="*/ 0 w 46"/>
                <a:gd name="T7" fmla="*/ 12 h 302"/>
                <a:gd name="T8" fmla="*/ 0 w 46"/>
                <a:gd name="T9" fmla="*/ 17 h 302"/>
                <a:gd name="T10" fmla="*/ 0 w 46"/>
                <a:gd name="T11" fmla="*/ 23 h 302"/>
                <a:gd name="T12" fmla="*/ 1 w 46"/>
                <a:gd name="T13" fmla="*/ 23 h 302"/>
                <a:gd name="T14" fmla="*/ 1 w 46"/>
                <a:gd name="T15" fmla="*/ 17 h 302"/>
                <a:gd name="T16" fmla="*/ 1 w 46"/>
                <a:gd name="T17" fmla="*/ 12 h 302"/>
                <a:gd name="T18" fmla="*/ 2 w 46"/>
                <a:gd name="T19" fmla="*/ 6 h 302"/>
                <a:gd name="T20" fmla="*/ 3 w 46"/>
                <a:gd name="T21" fmla="*/ 0 h 302"/>
                <a:gd name="T22" fmla="*/ 3 w 46"/>
                <a:gd name="T23" fmla="*/ 0 h 302"/>
                <a:gd name="T24" fmla="*/ 1 w 46"/>
                <a:gd name="T25" fmla="*/ 0 h 3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302"/>
                <a:gd name="T41" fmla="*/ 46 w 46"/>
                <a:gd name="T42" fmla="*/ 302 h 3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AutoShape 48">
              <a:extLst>
                <a:ext uri="{FF2B5EF4-FFF2-40B4-BE49-F238E27FC236}">
                  <a16:creationId xmlns:a16="http://schemas.microsoft.com/office/drawing/2014/main" id="{7FB910AC-5E39-44C4-9A56-F3021CC2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130"/>
              <a:ext cx="53" cy="60"/>
            </a:xfrm>
            <a:custGeom>
              <a:avLst/>
              <a:gdLst>
                <a:gd name="T0" fmla="*/ 14 w 187"/>
                <a:gd name="T1" fmla="*/ 0 h 223"/>
                <a:gd name="T2" fmla="*/ 14 w 187"/>
                <a:gd name="T3" fmla="*/ 0 h 223"/>
                <a:gd name="T4" fmla="*/ 11 w 187"/>
                <a:gd name="T5" fmla="*/ 2 h 223"/>
                <a:gd name="T6" fmla="*/ 9 w 187"/>
                <a:gd name="T7" fmla="*/ 3 h 223"/>
                <a:gd name="T8" fmla="*/ 7 w 187"/>
                <a:gd name="T9" fmla="*/ 5 h 223"/>
                <a:gd name="T10" fmla="*/ 5 w 187"/>
                <a:gd name="T11" fmla="*/ 7 h 223"/>
                <a:gd name="T12" fmla="*/ 3 w 187"/>
                <a:gd name="T13" fmla="*/ 9 h 223"/>
                <a:gd name="T14" fmla="*/ 2 w 187"/>
                <a:gd name="T15" fmla="*/ 12 h 223"/>
                <a:gd name="T16" fmla="*/ 1 w 187"/>
                <a:gd name="T17" fmla="*/ 14 h 223"/>
                <a:gd name="T18" fmla="*/ 0 w 187"/>
                <a:gd name="T19" fmla="*/ 16 h 223"/>
                <a:gd name="T20" fmla="*/ 1 w 187"/>
                <a:gd name="T21" fmla="*/ 16 h 223"/>
                <a:gd name="T22" fmla="*/ 2 w 187"/>
                <a:gd name="T23" fmla="*/ 14 h 223"/>
                <a:gd name="T24" fmla="*/ 3 w 187"/>
                <a:gd name="T25" fmla="*/ 12 h 223"/>
                <a:gd name="T26" fmla="*/ 5 w 187"/>
                <a:gd name="T27" fmla="*/ 10 h 223"/>
                <a:gd name="T28" fmla="*/ 6 w 187"/>
                <a:gd name="T29" fmla="*/ 8 h 223"/>
                <a:gd name="T30" fmla="*/ 8 w 187"/>
                <a:gd name="T31" fmla="*/ 6 h 223"/>
                <a:gd name="T32" fmla="*/ 10 w 187"/>
                <a:gd name="T33" fmla="*/ 4 h 223"/>
                <a:gd name="T34" fmla="*/ 12 w 187"/>
                <a:gd name="T35" fmla="*/ 2 h 223"/>
                <a:gd name="T36" fmla="*/ 15 w 187"/>
                <a:gd name="T37" fmla="*/ 1 h 223"/>
                <a:gd name="T38" fmla="*/ 15 w 187"/>
                <a:gd name="T39" fmla="*/ 1 h 223"/>
                <a:gd name="T40" fmla="*/ 14 w 187"/>
                <a:gd name="T41" fmla="*/ 0 h 2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223"/>
                <a:gd name="T65" fmla="*/ 187 w 187"/>
                <a:gd name="T66" fmla="*/ 223 h 2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AutoShape 49">
              <a:extLst>
                <a:ext uri="{FF2B5EF4-FFF2-40B4-BE49-F238E27FC236}">
                  <a16:creationId xmlns:a16="http://schemas.microsoft.com/office/drawing/2014/main" id="{19D6FA86-E667-447A-A2A5-5FCDA609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28"/>
              <a:ext cx="15" cy="1"/>
            </a:xfrm>
            <a:custGeom>
              <a:avLst/>
              <a:gdLst>
                <a:gd name="T0" fmla="*/ 4 w 59"/>
                <a:gd name="T1" fmla="*/ 0 h 16"/>
                <a:gd name="T2" fmla="*/ 4 w 59"/>
                <a:gd name="T3" fmla="*/ 0 h 16"/>
                <a:gd name="T4" fmla="*/ 3 w 59"/>
                <a:gd name="T5" fmla="*/ 0 h 16"/>
                <a:gd name="T6" fmla="*/ 2 w 59"/>
                <a:gd name="T7" fmla="*/ 0 h 16"/>
                <a:gd name="T8" fmla="*/ 1 w 59"/>
                <a:gd name="T9" fmla="*/ 0 h 16"/>
                <a:gd name="T10" fmla="*/ 0 w 59"/>
                <a:gd name="T11" fmla="*/ 0 h 16"/>
                <a:gd name="T12" fmla="*/ 1 w 59"/>
                <a:gd name="T13" fmla="*/ 0 h 16"/>
                <a:gd name="T14" fmla="*/ 1 w 59"/>
                <a:gd name="T15" fmla="*/ 0 h 16"/>
                <a:gd name="T16" fmla="*/ 2 w 59"/>
                <a:gd name="T17" fmla="*/ 0 h 16"/>
                <a:gd name="T18" fmla="*/ 3 w 59"/>
                <a:gd name="T19" fmla="*/ 0 h 16"/>
                <a:gd name="T20" fmla="*/ 4 w 59"/>
                <a:gd name="T21" fmla="*/ 0 h 16"/>
                <a:gd name="T22" fmla="*/ 4 w 59"/>
                <a:gd name="T23" fmla="*/ 0 h 16"/>
                <a:gd name="T24" fmla="*/ 4 w 59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16"/>
                <a:gd name="T41" fmla="*/ 59 w 59"/>
                <a:gd name="T42" fmla="*/ 16 h 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AutoShape 50">
              <a:extLst>
                <a:ext uri="{FF2B5EF4-FFF2-40B4-BE49-F238E27FC236}">
                  <a16:creationId xmlns:a16="http://schemas.microsoft.com/office/drawing/2014/main" id="{0D2D69FC-7399-4814-855F-20D10F835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442"/>
              <a:ext cx="37" cy="65"/>
            </a:xfrm>
            <a:custGeom>
              <a:avLst/>
              <a:gdLst>
                <a:gd name="T0" fmla="*/ 7 w 136"/>
                <a:gd name="T1" fmla="*/ 1 h 239"/>
                <a:gd name="T2" fmla="*/ 6 w 136"/>
                <a:gd name="T3" fmla="*/ 0 h 239"/>
                <a:gd name="T4" fmla="*/ 2 w 136"/>
                <a:gd name="T5" fmla="*/ 7 h 239"/>
                <a:gd name="T6" fmla="*/ 0 w 136"/>
                <a:gd name="T7" fmla="*/ 11 h 239"/>
                <a:gd name="T8" fmla="*/ 0 w 136"/>
                <a:gd name="T9" fmla="*/ 15 h 239"/>
                <a:gd name="T10" fmla="*/ 2 w 136"/>
                <a:gd name="T11" fmla="*/ 17 h 239"/>
                <a:gd name="T12" fmla="*/ 5 w 136"/>
                <a:gd name="T13" fmla="*/ 17 h 239"/>
                <a:gd name="T14" fmla="*/ 7 w 136"/>
                <a:gd name="T15" fmla="*/ 18 h 239"/>
                <a:gd name="T16" fmla="*/ 9 w 136"/>
                <a:gd name="T17" fmla="*/ 17 h 239"/>
                <a:gd name="T18" fmla="*/ 10 w 136"/>
                <a:gd name="T19" fmla="*/ 17 h 239"/>
                <a:gd name="T20" fmla="*/ 10 w 136"/>
                <a:gd name="T21" fmla="*/ 16 h 239"/>
                <a:gd name="T22" fmla="*/ 9 w 136"/>
                <a:gd name="T23" fmla="*/ 17 h 239"/>
                <a:gd name="T24" fmla="*/ 7 w 136"/>
                <a:gd name="T25" fmla="*/ 17 h 239"/>
                <a:gd name="T26" fmla="*/ 5 w 136"/>
                <a:gd name="T27" fmla="*/ 17 h 239"/>
                <a:gd name="T28" fmla="*/ 3 w 136"/>
                <a:gd name="T29" fmla="*/ 16 h 239"/>
                <a:gd name="T30" fmla="*/ 2 w 136"/>
                <a:gd name="T31" fmla="*/ 14 h 239"/>
                <a:gd name="T32" fmla="*/ 1 w 136"/>
                <a:gd name="T33" fmla="*/ 11 h 239"/>
                <a:gd name="T34" fmla="*/ 3 w 136"/>
                <a:gd name="T35" fmla="*/ 7 h 239"/>
                <a:gd name="T36" fmla="*/ 7 w 136"/>
                <a:gd name="T37" fmla="*/ 1 h 239"/>
                <a:gd name="T38" fmla="*/ 7 w 136"/>
                <a:gd name="T39" fmla="*/ 0 h 239"/>
                <a:gd name="T40" fmla="*/ 7 w 136"/>
                <a:gd name="T41" fmla="*/ 1 h 2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239"/>
                <a:gd name="T65" fmla="*/ 136 w 136"/>
                <a:gd name="T66" fmla="*/ 239 h 2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AutoShape 51">
              <a:extLst>
                <a:ext uri="{FF2B5EF4-FFF2-40B4-BE49-F238E27FC236}">
                  <a16:creationId xmlns:a16="http://schemas.microsoft.com/office/drawing/2014/main" id="{EFDBEFC9-7D01-4DAD-8B61-7A9A808C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42"/>
              <a:ext cx="405" cy="44"/>
            </a:xfrm>
            <a:custGeom>
              <a:avLst/>
              <a:gdLst>
                <a:gd name="T0" fmla="*/ 2 w 1374"/>
                <a:gd name="T1" fmla="*/ 11 h 168"/>
                <a:gd name="T2" fmla="*/ 7 w 1374"/>
                <a:gd name="T3" fmla="*/ 12 h 168"/>
                <a:gd name="T4" fmla="*/ 14 w 1374"/>
                <a:gd name="T5" fmla="*/ 12 h 168"/>
                <a:gd name="T6" fmla="*/ 22 w 1374"/>
                <a:gd name="T7" fmla="*/ 11 h 168"/>
                <a:gd name="T8" fmla="*/ 30 w 1374"/>
                <a:gd name="T9" fmla="*/ 10 h 168"/>
                <a:gd name="T10" fmla="*/ 40 w 1374"/>
                <a:gd name="T11" fmla="*/ 10 h 168"/>
                <a:gd name="T12" fmla="*/ 50 w 1374"/>
                <a:gd name="T13" fmla="*/ 9 h 168"/>
                <a:gd name="T14" fmla="*/ 61 w 1374"/>
                <a:gd name="T15" fmla="*/ 8 h 168"/>
                <a:gd name="T16" fmla="*/ 71 w 1374"/>
                <a:gd name="T17" fmla="*/ 7 h 168"/>
                <a:gd name="T18" fmla="*/ 81 w 1374"/>
                <a:gd name="T19" fmla="*/ 6 h 168"/>
                <a:gd name="T20" fmla="*/ 91 w 1374"/>
                <a:gd name="T21" fmla="*/ 4 h 168"/>
                <a:gd name="T22" fmla="*/ 99 w 1374"/>
                <a:gd name="T23" fmla="*/ 3 h 168"/>
                <a:gd name="T24" fmla="*/ 107 w 1374"/>
                <a:gd name="T25" fmla="*/ 3 h 168"/>
                <a:gd name="T26" fmla="*/ 113 w 1374"/>
                <a:gd name="T27" fmla="*/ 2 h 168"/>
                <a:gd name="T28" fmla="*/ 117 w 1374"/>
                <a:gd name="T29" fmla="*/ 1 h 168"/>
                <a:gd name="T30" fmla="*/ 119 w 1374"/>
                <a:gd name="T31" fmla="*/ 1 h 168"/>
                <a:gd name="T32" fmla="*/ 119 w 1374"/>
                <a:gd name="T33" fmla="*/ 0 h 168"/>
                <a:gd name="T34" fmla="*/ 118 w 1374"/>
                <a:gd name="T35" fmla="*/ 0 h 168"/>
                <a:gd name="T36" fmla="*/ 114 w 1374"/>
                <a:gd name="T37" fmla="*/ 1 h 168"/>
                <a:gd name="T38" fmla="*/ 109 w 1374"/>
                <a:gd name="T39" fmla="*/ 1 h 168"/>
                <a:gd name="T40" fmla="*/ 103 w 1374"/>
                <a:gd name="T41" fmla="*/ 2 h 168"/>
                <a:gd name="T42" fmla="*/ 95 w 1374"/>
                <a:gd name="T43" fmla="*/ 3 h 168"/>
                <a:gd name="T44" fmla="*/ 86 w 1374"/>
                <a:gd name="T45" fmla="*/ 4 h 168"/>
                <a:gd name="T46" fmla="*/ 76 w 1374"/>
                <a:gd name="T47" fmla="*/ 5 h 168"/>
                <a:gd name="T48" fmla="*/ 66 w 1374"/>
                <a:gd name="T49" fmla="*/ 6 h 168"/>
                <a:gd name="T50" fmla="*/ 55 w 1374"/>
                <a:gd name="T51" fmla="*/ 7 h 168"/>
                <a:gd name="T52" fmla="*/ 45 w 1374"/>
                <a:gd name="T53" fmla="*/ 8 h 168"/>
                <a:gd name="T54" fmla="*/ 35 w 1374"/>
                <a:gd name="T55" fmla="*/ 9 h 168"/>
                <a:gd name="T56" fmla="*/ 26 w 1374"/>
                <a:gd name="T57" fmla="*/ 10 h 168"/>
                <a:gd name="T58" fmla="*/ 17 w 1374"/>
                <a:gd name="T59" fmla="*/ 10 h 168"/>
                <a:gd name="T60" fmla="*/ 10 w 1374"/>
                <a:gd name="T61" fmla="*/ 11 h 168"/>
                <a:gd name="T62" fmla="*/ 4 w 1374"/>
                <a:gd name="T63" fmla="*/ 10 h 168"/>
                <a:gd name="T64" fmla="*/ 0 w 1374"/>
                <a:gd name="T65" fmla="*/ 10 h 1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4"/>
                <a:gd name="T100" fmla="*/ 0 h 168"/>
                <a:gd name="T101" fmla="*/ 1374 w 1374"/>
                <a:gd name="T102" fmla="*/ 168 h 1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AutoShape 52">
              <a:extLst>
                <a:ext uri="{FF2B5EF4-FFF2-40B4-BE49-F238E27FC236}">
                  <a16:creationId xmlns:a16="http://schemas.microsoft.com/office/drawing/2014/main" id="{2B931375-6D97-4C53-99AB-046809B5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95"/>
              <a:ext cx="79" cy="82"/>
            </a:xfrm>
            <a:custGeom>
              <a:avLst/>
              <a:gdLst>
                <a:gd name="T0" fmla="*/ 1 w 275"/>
                <a:gd name="T1" fmla="*/ 22 h 299"/>
                <a:gd name="T2" fmla="*/ 2 w 275"/>
                <a:gd name="T3" fmla="*/ 16 h 299"/>
                <a:gd name="T4" fmla="*/ 3 w 275"/>
                <a:gd name="T5" fmla="*/ 11 h 299"/>
                <a:gd name="T6" fmla="*/ 5 w 275"/>
                <a:gd name="T7" fmla="*/ 8 h 299"/>
                <a:gd name="T8" fmla="*/ 8 w 275"/>
                <a:gd name="T9" fmla="*/ 5 h 299"/>
                <a:gd name="T10" fmla="*/ 11 w 275"/>
                <a:gd name="T11" fmla="*/ 4 h 299"/>
                <a:gd name="T12" fmla="*/ 15 w 275"/>
                <a:gd name="T13" fmla="*/ 3 h 299"/>
                <a:gd name="T14" fmla="*/ 18 w 275"/>
                <a:gd name="T15" fmla="*/ 2 h 299"/>
                <a:gd name="T16" fmla="*/ 23 w 275"/>
                <a:gd name="T17" fmla="*/ 1 h 299"/>
                <a:gd name="T18" fmla="*/ 22 w 275"/>
                <a:gd name="T19" fmla="*/ 0 h 299"/>
                <a:gd name="T20" fmla="*/ 18 w 275"/>
                <a:gd name="T21" fmla="*/ 1 h 299"/>
                <a:gd name="T22" fmla="*/ 14 w 275"/>
                <a:gd name="T23" fmla="*/ 2 h 299"/>
                <a:gd name="T24" fmla="*/ 10 w 275"/>
                <a:gd name="T25" fmla="*/ 3 h 299"/>
                <a:gd name="T26" fmla="*/ 7 w 275"/>
                <a:gd name="T27" fmla="*/ 5 h 299"/>
                <a:gd name="T28" fmla="*/ 4 w 275"/>
                <a:gd name="T29" fmla="*/ 7 h 299"/>
                <a:gd name="T30" fmla="*/ 1 w 275"/>
                <a:gd name="T31" fmla="*/ 11 h 299"/>
                <a:gd name="T32" fmla="*/ 0 w 275"/>
                <a:gd name="T33" fmla="*/ 16 h 299"/>
                <a:gd name="T34" fmla="*/ 0 w 275"/>
                <a:gd name="T35" fmla="*/ 22 h 299"/>
                <a:gd name="T36" fmla="*/ 1 w 275"/>
                <a:gd name="T37" fmla="*/ 22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5"/>
                <a:gd name="T58" fmla="*/ 0 h 299"/>
                <a:gd name="T59" fmla="*/ 275 w 275"/>
                <a:gd name="T60" fmla="*/ 299 h 29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AutoShape 53">
              <a:extLst>
                <a:ext uri="{FF2B5EF4-FFF2-40B4-BE49-F238E27FC236}">
                  <a16:creationId xmlns:a16="http://schemas.microsoft.com/office/drawing/2014/main" id="{50E834F7-80ED-4DEE-AFE6-F5632486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3"/>
              <a:ext cx="40" cy="1"/>
            </a:xfrm>
            <a:custGeom>
              <a:avLst/>
              <a:gdLst>
                <a:gd name="T0" fmla="*/ 11 w 144"/>
                <a:gd name="T1" fmla="*/ 0 h 13"/>
                <a:gd name="T2" fmla="*/ 11 w 144"/>
                <a:gd name="T3" fmla="*/ 0 h 13"/>
                <a:gd name="T4" fmla="*/ 0 w 144"/>
                <a:gd name="T5" fmla="*/ 0 h 13"/>
                <a:gd name="T6" fmla="*/ 0 w 144"/>
                <a:gd name="T7" fmla="*/ 0 h 13"/>
                <a:gd name="T8" fmla="*/ 11 w 144"/>
                <a:gd name="T9" fmla="*/ 0 h 13"/>
                <a:gd name="T10" fmla="*/ 11 w 144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13"/>
                <a:gd name="T20" fmla="*/ 144 w 14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AutoShape 54">
              <a:extLst>
                <a:ext uri="{FF2B5EF4-FFF2-40B4-BE49-F238E27FC236}">
                  <a16:creationId xmlns:a16="http://schemas.microsoft.com/office/drawing/2014/main" id="{C1B0A81F-87EA-4B50-A3C7-D23E9F47D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13"/>
              <a:ext cx="24" cy="1"/>
            </a:xfrm>
            <a:custGeom>
              <a:avLst/>
              <a:gdLst>
                <a:gd name="T0" fmla="*/ 6 w 90"/>
                <a:gd name="T1" fmla="*/ 0 h 13"/>
                <a:gd name="T2" fmla="*/ 6 w 90"/>
                <a:gd name="T3" fmla="*/ 0 h 13"/>
                <a:gd name="T4" fmla="*/ 0 w 90"/>
                <a:gd name="T5" fmla="*/ 0 h 13"/>
                <a:gd name="T6" fmla="*/ 0 w 90"/>
                <a:gd name="T7" fmla="*/ 0 h 13"/>
                <a:gd name="T8" fmla="*/ 6 w 90"/>
                <a:gd name="T9" fmla="*/ 0 h 13"/>
                <a:gd name="T10" fmla="*/ 6 w 9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3"/>
                <a:gd name="T20" fmla="*/ 90 w 9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AutoShape 55">
              <a:extLst>
                <a:ext uri="{FF2B5EF4-FFF2-40B4-BE49-F238E27FC236}">
                  <a16:creationId xmlns:a16="http://schemas.microsoft.com/office/drawing/2014/main" id="{D06BB478-A47F-4BDC-8112-151BF64ED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45"/>
              <a:ext cx="75" cy="3"/>
            </a:xfrm>
            <a:custGeom>
              <a:avLst/>
              <a:gdLst>
                <a:gd name="T0" fmla="*/ 21 w 262"/>
                <a:gd name="T1" fmla="*/ 0 h 22"/>
                <a:gd name="T2" fmla="*/ 21 w 262"/>
                <a:gd name="T3" fmla="*/ 0 h 22"/>
                <a:gd name="T4" fmla="*/ 0 w 262"/>
                <a:gd name="T5" fmla="*/ 0 h 22"/>
                <a:gd name="T6" fmla="*/ 0 w 262"/>
                <a:gd name="T7" fmla="*/ 0 h 22"/>
                <a:gd name="T8" fmla="*/ 21 w 262"/>
                <a:gd name="T9" fmla="*/ 0 h 22"/>
                <a:gd name="T10" fmla="*/ 21 w 262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2"/>
                <a:gd name="T19" fmla="*/ 0 h 22"/>
                <a:gd name="T20" fmla="*/ 262 w 26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AutoShape 56">
              <a:extLst>
                <a:ext uri="{FF2B5EF4-FFF2-40B4-BE49-F238E27FC236}">
                  <a16:creationId xmlns:a16="http://schemas.microsoft.com/office/drawing/2014/main" id="{B91D1182-93FA-4759-93ED-0ABE66D3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158"/>
              <a:ext cx="48" cy="1"/>
            </a:xfrm>
            <a:custGeom>
              <a:avLst/>
              <a:gdLst>
                <a:gd name="T0" fmla="*/ 14 w 170"/>
                <a:gd name="T1" fmla="*/ 0 h 13"/>
                <a:gd name="T2" fmla="*/ 14 w 170"/>
                <a:gd name="T3" fmla="*/ 0 h 13"/>
                <a:gd name="T4" fmla="*/ 0 w 170"/>
                <a:gd name="T5" fmla="*/ 0 h 13"/>
                <a:gd name="T6" fmla="*/ 0 w 170"/>
                <a:gd name="T7" fmla="*/ 0 h 13"/>
                <a:gd name="T8" fmla="*/ 14 w 170"/>
                <a:gd name="T9" fmla="*/ 0 h 13"/>
                <a:gd name="T10" fmla="*/ 14 w 17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3"/>
                <a:gd name="T20" fmla="*/ 170 w 17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AutoShape 57">
              <a:extLst>
                <a:ext uri="{FF2B5EF4-FFF2-40B4-BE49-F238E27FC236}">
                  <a16:creationId xmlns:a16="http://schemas.microsoft.com/office/drawing/2014/main" id="{17538CF7-7CF9-4C99-8CFA-F5021004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173"/>
              <a:ext cx="39" cy="3"/>
            </a:xfrm>
            <a:custGeom>
              <a:avLst/>
              <a:gdLst>
                <a:gd name="T0" fmla="*/ 11 w 143"/>
                <a:gd name="T1" fmla="*/ 0 h 23"/>
                <a:gd name="T2" fmla="*/ 11 w 143"/>
                <a:gd name="T3" fmla="*/ 0 h 23"/>
                <a:gd name="T4" fmla="*/ 0 w 143"/>
                <a:gd name="T5" fmla="*/ 0 h 23"/>
                <a:gd name="T6" fmla="*/ 0 w 143"/>
                <a:gd name="T7" fmla="*/ 0 h 23"/>
                <a:gd name="T8" fmla="*/ 11 w 143"/>
                <a:gd name="T9" fmla="*/ 0 h 23"/>
                <a:gd name="T10" fmla="*/ 11 w 143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23"/>
                <a:gd name="T20" fmla="*/ 143 w 14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AutoShape 58">
              <a:extLst>
                <a:ext uri="{FF2B5EF4-FFF2-40B4-BE49-F238E27FC236}">
                  <a16:creationId xmlns:a16="http://schemas.microsoft.com/office/drawing/2014/main" id="{F4988889-BD13-4751-80A5-1CA6B2901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380"/>
              <a:ext cx="68" cy="2"/>
            </a:xfrm>
            <a:custGeom>
              <a:avLst/>
              <a:gdLst>
                <a:gd name="T0" fmla="*/ 19 w 238"/>
                <a:gd name="T1" fmla="*/ 0 h 19"/>
                <a:gd name="T2" fmla="*/ 19 w 238"/>
                <a:gd name="T3" fmla="*/ 0 h 19"/>
                <a:gd name="T4" fmla="*/ 0 w 238"/>
                <a:gd name="T5" fmla="*/ 0 h 19"/>
                <a:gd name="T6" fmla="*/ 0 w 238"/>
                <a:gd name="T7" fmla="*/ 0 h 19"/>
                <a:gd name="T8" fmla="*/ 19 w 238"/>
                <a:gd name="T9" fmla="*/ 0 h 19"/>
                <a:gd name="T10" fmla="*/ 19 w 238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19"/>
                <a:gd name="T20" fmla="*/ 238 w 23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AutoShape 59">
              <a:extLst>
                <a:ext uri="{FF2B5EF4-FFF2-40B4-BE49-F238E27FC236}">
                  <a16:creationId xmlns:a16="http://schemas.microsoft.com/office/drawing/2014/main" id="{B864A443-8361-4607-B06E-4137869E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90"/>
              <a:ext cx="41" cy="2"/>
            </a:xfrm>
            <a:custGeom>
              <a:avLst/>
              <a:gdLst>
                <a:gd name="T0" fmla="*/ 12 w 146"/>
                <a:gd name="T1" fmla="*/ 0 h 20"/>
                <a:gd name="T2" fmla="*/ 12 w 146"/>
                <a:gd name="T3" fmla="*/ 0 h 20"/>
                <a:gd name="T4" fmla="*/ 0 w 146"/>
                <a:gd name="T5" fmla="*/ 0 h 20"/>
                <a:gd name="T6" fmla="*/ 0 w 146"/>
                <a:gd name="T7" fmla="*/ 0 h 20"/>
                <a:gd name="T8" fmla="*/ 12 w 146"/>
                <a:gd name="T9" fmla="*/ 0 h 20"/>
                <a:gd name="T10" fmla="*/ 12 w 146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20"/>
                <a:gd name="T20" fmla="*/ 146 w 14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AutoShape 60">
              <a:extLst>
                <a:ext uri="{FF2B5EF4-FFF2-40B4-BE49-F238E27FC236}">
                  <a16:creationId xmlns:a16="http://schemas.microsoft.com/office/drawing/2014/main" id="{825FB1B6-B780-4A25-B9CB-E68311D8D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406"/>
              <a:ext cx="19" cy="1"/>
            </a:xfrm>
            <a:custGeom>
              <a:avLst/>
              <a:gdLst>
                <a:gd name="T0" fmla="*/ 5 w 72"/>
                <a:gd name="T1" fmla="*/ 0 h 17"/>
                <a:gd name="T2" fmla="*/ 5 w 72"/>
                <a:gd name="T3" fmla="*/ 0 h 17"/>
                <a:gd name="T4" fmla="*/ 0 w 72"/>
                <a:gd name="T5" fmla="*/ 0 h 17"/>
                <a:gd name="T6" fmla="*/ 0 w 72"/>
                <a:gd name="T7" fmla="*/ 0 h 17"/>
                <a:gd name="T8" fmla="*/ 5 w 72"/>
                <a:gd name="T9" fmla="*/ 0 h 17"/>
                <a:gd name="T10" fmla="*/ 5 w 72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"/>
                <a:gd name="T20" fmla="*/ 72 w 72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58" name="Group 61">
              <a:extLst>
                <a:ext uri="{FF2B5EF4-FFF2-40B4-BE49-F238E27FC236}">
                  <a16:creationId xmlns:a16="http://schemas.microsoft.com/office/drawing/2014/main" id="{3A9725E9-1D24-4857-8034-8DB17726D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" y="387"/>
              <a:ext cx="107" cy="92"/>
              <a:chOff x="221" y="387"/>
              <a:chExt cx="107" cy="92"/>
            </a:xfrm>
          </p:grpSpPr>
          <p:sp>
            <p:nvSpPr>
              <p:cNvPr id="17459" name="AutoShape 62">
                <a:extLst>
                  <a:ext uri="{FF2B5EF4-FFF2-40B4-BE49-F238E27FC236}">
                    <a16:creationId xmlns:a16="http://schemas.microsoft.com/office/drawing/2014/main" id="{5120E3D5-1577-41B4-988F-36E3C1CF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398"/>
                <a:ext cx="48" cy="0"/>
              </a:xfrm>
              <a:custGeom>
                <a:avLst/>
                <a:gdLst>
                  <a:gd name="T0" fmla="*/ 9 w 248"/>
                  <a:gd name="T1" fmla="*/ 0 h 13"/>
                  <a:gd name="T2" fmla="*/ 9 w 248"/>
                  <a:gd name="T3" fmla="*/ 0 h 13"/>
                  <a:gd name="T4" fmla="*/ 0 w 248"/>
                  <a:gd name="T5" fmla="*/ 0 h 13"/>
                  <a:gd name="T6" fmla="*/ 0 w 248"/>
                  <a:gd name="T7" fmla="*/ 0 h 13"/>
                  <a:gd name="T8" fmla="*/ 9 w 248"/>
                  <a:gd name="T9" fmla="*/ 0 h 13"/>
                  <a:gd name="T10" fmla="*/ 9 w 248"/>
                  <a:gd name="T11" fmla="*/ 0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8"/>
                  <a:gd name="T19" fmla="*/ 0 h 13"/>
                  <a:gd name="T20" fmla="*/ 248 w 248"/>
                  <a:gd name="T21" fmla="*/ 0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AutoShape 63">
                <a:extLst>
                  <a:ext uri="{FF2B5EF4-FFF2-40B4-BE49-F238E27FC236}">
                    <a16:creationId xmlns:a16="http://schemas.microsoft.com/office/drawing/2014/main" id="{5720D8B2-5D92-4389-B48C-1B515FF8B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406"/>
                <a:ext cx="29" cy="0"/>
              </a:xfrm>
              <a:custGeom>
                <a:avLst/>
                <a:gdLst>
                  <a:gd name="T0" fmla="*/ 5 w 156"/>
                  <a:gd name="T1" fmla="*/ 0 h 21"/>
                  <a:gd name="T2" fmla="*/ 5 w 156"/>
                  <a:gd name="T3" fmla="*/ 0 h 21"/>
                  <a:gd name="T4" fmla="*/ 0 w 156"/>
                  <a:gd name="T5" fmla="*/ 0 h 21"/>
                  <a:gd name="T6" fmla="*/ 0 w 156"/>
                  <a:gd name="T7" fmla="*/ 0 h 21"/>
                  <a:gd name="T8" fmla="*/ 5 w 156"/>
                  <a:gd name="T9" fmla="*/ 0 h 21"/>
                  <a:gd name="T10" fmla="*/ 5 w 156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"/>
                  <a:gd name="T19" fmla="*/ 0 h 21"/>
                  <a:gd name="T20" fmla="*/ 156 w 156"/>
                  <a:gd name="T21" fmla="*/ 0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AutoShape 64">
                <a:extLst>
                  <a:ext uri="{FF2B5EF4-FFF2-40B4-BE49-F238E27FC236}">
                    <a16:creationId xmlns:a16="http://schemas.microsoft.com/office/drawing/2014/main" id="{F83F2C4A-9CFD-4AA2-89CF-A0E40F285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401"/>
                <a:ext cx="19" cy="9"/>
              </a:xfrm>
              <a:custGeom>
                <a:avLst/>
                <a:gdLst>
                  <a:gd name="T0" fmla="*/ 2 w 106"/>
                  <a:gd name="T1" fmla="*/ 0 h 68"/>
                  <a:gd name="T2" fmla="*/ 1 w 106"/>
                  <a:gd name="T3" fmla="*/ 1 h 68"/>
                  <a:gd name="T4" fmla="*/ 2 w 106"/>
                  <a:gd name="T5" fmla="*/ 1 h 68"/>
                  <a:gd name="T6" fmla="*/ 3 w 106"/>
                  <a:gd name="T7" fmla="*/ 1 h 68"/>
                  <a:gd name="T8" fmla="*/ 3 w 106"/>
                  <a:gd name="T9" fmla="*/ 0 h 68"/>
                  <a:gd name="T10" fmla="*/ 2 w 106"/>
                  <a:gd name="T11" fmla="*/ 1 h 68"/>
                  <a:gd name="T12" fmla="*/ 2 w 106"/>
                  <a:gd name="T13" fmla="*/ 0 h 68"/>
                  <a:gd name="T14" fmla="*/ 0 w 106"/>
                  <a:gd name="T15" fmla="*/ 0 h 68"/>
                  <a:gd name="T16" fmla="*/ 1 w 106"/>
                  <a:gd name="T17" fmla="*/ 1 h 68"/>
                  <a:gd name="T18" fmla="*/ 2 w 106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"/>
                  <a:gd name="T31" fmla="*/ 0 h 68"/>
                  <a:gd name="T32" fmla="*/ 106 w 106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AutoShape 65">
                <a:extLst>
                  <a:ext uri="{FF2B5EF4-FFF2-40B4-BE49-F238E27FC236}">
                    <a16:creationId xmlns:a16="http://schemas.microsoft.com/office/drawing/2014/main" id="{53FDCD6B-8A2C-4BBC-8AE0-3CEDF68A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403"/>
                <a:ext cx="14" cy="7"/>
              </a:xfrm>
              <a:custGeom>
                <a:avLst/>
                <a:gdLst>
                  <a:gd name="T0" fmla="*/ 1 w 82"/>
                  <a:gd name="T1" fmla="*/ 0 h 56"/>
                  <a:gd name="T2" fmla="*/ 2 w 82"/>
                  <a:gd name="T3" fmla="*/ 0 h 56"/>
                  <a:gd name="T4" fmla="*/ 1 w 82"/>
                  <a:gd name="T5" fmla="*/ 0 h 56"/>
                  <a:gd name="T6" fmla="*/ 0 w 82"/>
                  <a:gd name="T7" fmla="*/ 1 h 56"/>
                  <a:gd name="T8" fmla="*/ 1 w 82"/>
                  <a:gd name="T9" fmla="*/ 1 h 56"/>
                  <a:gd name="T10" fmla="*/ 2 w 82"/>
                  <a:gd name="T11" fmla="*/ 1 h 56"/>
                  <a:gd name="T12" fmla="*/ 1 w 82"/>
                  <a:gd name="T13" fmla="*/ 1 h 56"/>
                  <a:gd name="T14" fmla="*/ 2 w 82"/>
                  <a:gd name="T15" fmla="*/ 1 h 56"/>
                  <a:gd name="T16" fmla="*/ 2 w 82"/>
                  <a:gd name="T17" fmla="*/ 1 h 56"/>
                  <a:gd name="T18" fmla="*/ 1 w 82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56"/>
                  <a:gd name="T32" fmla="*/ 82 w 8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AutoShape 66">
                <a:extLst>
                  <a:ext uri="{FF2B5EF4-FFF2-40B4-BE49-F238E27FC236}">
                    <a16:creationId xmlns:a16="http://schemas.microsoft.com/office/drawing/2014/main" id="{57862065-DCB1-4DB5-B1E2-B7CF8E2B3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" y="394"/>
                <a:ext cx="11" cy="12"/>
              </a:xfrm>
              <a:custGeom>
                <a:avLst/>
                <a:gdLst>
                  <a:gd name="T0" fmla="*/ 1 w 69"/>
                  <a:gd name="T1" fmla="*/ 1 h 76"/>
                  <a:gd name="T2" fmla="*/ 0 w 69"/>
                  <a:gd name="T3" fmla="*/ 1 h 76"/>
                  <a:gd name="T4" fmla="*/ 0 w 69"/>
                  <a:gd name="T5" fmla="*/ 2 h 76"/>
                  <a:gd name="T6" fmla="*/ 2 w 69"/>
                  <a:gd name="T7" fmla="*/ 2 h 76"/>
                  <a:gd name="T8" fmla="*/ 2 w 69"/>
                  <a:gd name="T9" fmla="*/ 1 h 76"/>
                  <a:gd name="T10" fmla="*/ 0 w 69"/>
                  <a:gd name="T11" fmla="*/ 1 h 76"/>
                  <a:gd name="T12" fmla="*/ 1 w 69"/>
                  <a:gd name="T13" fmla="*/ 1 h 76"/>
                  <a:gd name="T14" fmla="*/ 0 w 69"/>
                  <a:gd name="T15" fmla="*/ 0 h 76"/>
                  <a:gd name="T16" fmla="*/ 0 w 69"/>
                  <a:gd name="T17" fmla="*/ 1 h 76"/>
                  <a:gd name="T18" fmla="*/ 1 w 69"/>
                  <a:gd name="T19" fmla="*/ 1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"/>
                  <a:gd name="T31" fmla="*/ 0 h 76"/>
                  <a:gd name="T32" fmla="*/ 69 w 69"/>
                  <a:gd name="T33" fmla="*/ 76 h 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AutoShape 67">
                <a:extLst>
                  <a:ext uri="{FF2B5EF4-FFF2-40B4-BE49-F238E27FC236}">
                    <a16:creationId xmlns:a16="http://schemas.microsoft.com/office/drawing/2014/main" id="{277DE8E8-1051-493A-83AB-F5B388BA3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399"/>
                <a:ext cx="13" cy="10"/>
              </a:xfrm>
              <a:custGeom>
                <a:avLst/>
                <a:gdLst>
                  <a:gd name="T0" fmla="*/ 1 w 78"/>
                  <a:gd name="T1" fmla="*/ 0 h 66"/>
                  <a:gd name="T2" fmla="*/ 2 w 78"/>
                  <a:gd name="T3" fmla="*/ 0 h 66"/>
                  <a:gd name="T4" fmla="*/ 1 w 78"/>
                  <a:gd name="T5" fmla="*/ 0 h 66"/>
                  <a:gd name="T6" fmla="*/ 0 w 78"/>
                  <a:gd name="T7" fmla="*/ 1 h 66"/>
                  <a:gd name="T8" fmla="*/ 1 w 78"/>
                  <a:gd name="T9" fmla="*/ 1 h 66"/>
                  <a:gd name="T10" fmla="*/ 2 w 78"/>
                  <a:gd name="T11" fmla="*/ 1 h 66"/>
                  <a:gd name="T12" fmla="*/ 1 w 78"/>
                  <a:gd name="T13" fmla="*/ 1 h 66"/>
                  <a:gd name="T14" fmla="*/ 2 w 78"/>
                  <a:gd name="T15" fmla="*/ 2 h 66"/>
                  <a:gd name="T16" fmla="*/ 2 w 78"/>
                  <a:gd name="T17" fmla="*/ 1 h 66"/>
                  <a:gd name="T18" fmla="*/ 1 w 78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8"/>
                  <a:gd name="T31" fmla="*/ 0 h 66"/>
                  <a:gd name="T32" fmla="*/ 78 w 78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AutoShape 68">
                <a:extLst>
                  <a:ext uri="{FF2B5EF4-FFF2-40B4-BE49-F238E27FC236}">
                    <a16:creationId xmlns:a16="http://schemas.microsoft.com/office/drawing/2014/main" id="{64BC83DC-D170-4A5A-AE65-0E773149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390"/>
                <a:ext cx="13" cy="14"/>
              </a:xfrm>
              <a:custGeom>
                <a:avLst/>
                <a:gdLst>
                  <a:gd name="T0" fmla="*/ 2 w 80"/>
                  <a:gd name="T1" fmla="*/ 1 h 90"/>
                  <a:gd name="T2" fmla="*/ 1 w 80"/>
                  <a:gd name="T3" fmla="*/ 1 h 90"/>
                  <a:gd name="T4" fmla="*/ 0 w 80"/>
                  <a:gd name="T5" fmla="*/ 2 h 90"/>
                  <a:gd name="T6" fmla="*/ 1 w 80"/>
                  <a:gd name="T7" fmla="*/ 2 h 90"/>
                  <a:gd name="T8" fmla="*/ 2 w 80"/>
                  <a:gd name="T9" fmla="*/ 1 h 90"/>
                  <a:gd name="T10" fmla="*/ 1 w 80"/>
                  <a:gd name="T11" fmla="*/ 1 h 90"/>
                  <a:gd name="T12" fmla="*/ 2 w 80"/>
                  <a:gd name="T13" fmla="*/ 1 h 90"/>
                  <a:gd name="T14" fmla="*/ 1 w 80"/>
                  <a:gd name="T15" fmla="*/ 0 h 90"/>
                  <a:gd name="T16" fmla="*/ 1 w 80"/>
                  <a:gd name="T17" fmla="*/ 1 h 90"/>
                  <a:gd name="T18" fmla="*/ 2 w 80"/>
                  <a:gd name="T19" fmla="*/ 1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90"/>
                  <a:gd name="T32" fmla="*/ 80 w 80"/>
                  <a:gd name="T33" fmla="*/ 90 h 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AutoShape 69">
                <a:extLst>
                  <a:ext uri="{FF2B5EF4-FFF2-40B4-BE49-F238E27FC236}">
                    <a16:creationId xmlns:a16="http://schemas.microsoft.com/office/drawing/2014/main" id="{090D3661-DE55-4438-AD00-F70C395A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398"/>
                <a:ext cx="13" cy="13"/>
              </a:xfrm>
              <a:custGeom>
                <a:avLst/>
                <a:gdLst>
                  <a:gd name="T0" fmla="*/ 1 w 76"/>
                  <a:gd name="T1" fmla="*/ 1 h 86"/>
                  <a:gd name="T2" fmla="*/ 2 w 76"/>
                  <a:gd name="T3" fmla="*/ 1 h 86"/>
                  <a:gd name="T4" fmla="*/ 2 w 76"/>
                  <a:gd name="T5" fmla="*/ 0 h 86"/>
                  <a:gd name="T6" fmla="*/ 0 w 76"/>
                  <a:gd name="T7" fmla="*/ 0 h 86"/>
                  <a:gd name="T8" fmla="*/ 1 w 76"/>
                  <a:gd name="T9" fmla="*/ 1 h 86"/>
                  <a:gd name="T10" fmla="*/ 2 w 76"/>
                  <a:gd name="T11" fmla="*/ 1 h 86"/>
                  <a:gd name="T12" fmla="*/ 1 w 76"/>
                  <a:gd name="T13" fmla="*/ 1 h 86"/>
                  <a:gd name="T14" fmla="*/ 1 w 76"/>
                  <a:gd name="T15" fmla="*/ 2 h 86"/>
                  <a:gd name="T16" fmla="*/ 2 w 76"/>
                  <a:gd name="T17" fmla="*/ 1 h 86"/>
                  <a:gd name="T18" fmla="*/ 1 w 76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6"/>
                  <a:gd name="T32" fmla="*/ 76 w 76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AutoShape 70">
                <a:extLst>
                  <a:ext uri="{FF2B5EF4-FFF2-40B4-BE49-F238E27FC236}">
                    <a16:creationId xmlns:a16="http://schemas.microsoft.com/office/drawing/2014/main" id="{C121F999-DDC1-4770-A503-788D855C7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" y="387"/>
                <a:ext cx="14" cy="17"/>
              </a:xfrm>
              <a:custGeom>
                <a:avLst/>
                <a:gdLst>
                  <a:gd name="T0" fmla="*/ 2 w 84"/>
                  <a:gd name="T1" fmla="*/ 1 h 104"/>
                  <a:gd name="T2" fmla="*/ 1 w 84"/>
                  <a:gd name="T3" fmla="*/ 1 h 104"/>
                  <a:gd name="T4" fmla="*/ 0 w 84"/>
                  <a:gd name="T5" fmla="*/ 2 h 104"/>
                  <a:gd name="T6" fmla="*/ 2 w 84"/>
                  <a:gd name="T7" fmla="*/ 3 h 104"/>
                  <a:gd name="T8" fmla="*/ 2 w 84"/>
                  <a:gd name="T9" fmla="*/ 2 h 104"/>
                  <a:gd name="T10" fmla="*/ 1 w 84"/>
                  <a:gd name="T11" fmla="*/ 2 h 104"/>
                  <a:gd name="T12" fmla="*/ 2 w 84"/>
                  <a:gd name="T13" fmla="*/ 1 h 104"/>
                  <a:gd name="T14" fmla="*/ 2 w 84"/>
                  <a:gd name="T15" fmla="*/ 0 h 104"/>
                  <a:gd name="T16" fmla="*/ 1 w 84"/>
                  <a:gd name="T17" fmla="*/ 1 h 104"/>
                  <a:gd name="T18" fmla="*/ 2 w 84"/>
                  <a:gd name="T19" fmla="*/ 1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4"/>
                  <a:gd name="T31" fmla="*/ 0 h 104"/>
                  <a:gd name="T32" fmla="*/ 84 w 84"/>
                  <a:gd name="T33" fmla="*/ 104 h 1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AutoShape 71">
                <a:extLst>
                  <a:ext uri="{FF2B5EF4-FFF2-40B4-BE49-F238E27FC236}">
                    <a16:creationId xmlns:a16="http://schemas.microsoft.com/office/drawing/2014/main" id="{098907F1-D466-4554-B924-0BC2D26D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398"/>
                <a:ext cx="11" cy="13"/>
              </a:xfrm>
              <a:custGeom>
                <a:avLst/>
                <a:gdLst>
                  <a:gd name="T0" fmla="*/ 0 w 71"/>
                  <a:gd name="T1" fmla="*/ 1 h 80"/>
                  <a:gd name="T2" fmla="*/ 2 w 71"/>
                  <a:gd name="T3" fmla="*/ 1 h 80"/>
                  <a:gd name="T4" fmla="*/ 1 w 71"/>
                  <a:gd name="T5" fmla="*/ 0 h 80"/>
                  <a:gd name="T6" fmla="*/ 0 w 71"/>
                  <a:gd name="T7" fmla="*/ 0 h 80"/>
                  <a:gd name="T8" fmla="*/ 0 w 71"/>
                  <a:gd name="T9" fmla="*/ 1 h 80"/>
                  <a:gd name="T10" fmla="*/ 2 w 71"/>
                  <a:gd name="T11" fmla="*/ 1 h 80"/>
                  <a:gd name="T12" fmla="*/ 0 w 71"/>
                  <a:gd name="T13" fmla="*/ 1 h 80"/>
                  <a:gd name="T14" fmla="*/ 0 w 71"/>
                  <a:gd name="T15" fmla="*/ 2 h 80"/>
                  <a:gd name="T16" fmla="*/ 2 w 71"/>
                  <a:gd name="T17" fmla="*/ 1 h 80"/>
                  <a:gd name="T18" fmla="*/ 0 w 71"/>
                  <a:gd name="T19" fmla="*/ 1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80"/>
                  <a:gd name="T32" fmla="*/ 71 w 7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AutoShape 72">
                <a:extLst>
                  <a:ext uri="{FF2B5EF4-FFF2-40B4-BE49-F238E27FC236}">
                    <a16:creationId xmlns:a16="http://schemas.microsoft.com/office/drawing/2014/main" id="{53303DC5-EE82-40B7-A64F-257C53EC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" y="388"/>
                <a:ext cx="18" cy="17"/>
              </a:xfrm>
              <a:custGeom>
                <a:avLst/>
                <a:gdLst>
                  <a:gd name="T0" fmla="*/ 3 w 101"/>
                  <a:gd name="T1" fmla="*/ 2 h 102"/>
                  <a:gd name="T2" fmla="*/ 1 w 101"/>
                  <a:gd name="T3" fmla="*/ 1 h 102"/>
                  <a:gd name="T4" fmla="*/ 0 w 101"/>
                  <a:gd name="T5" fmla="*/ 2 h 102"/>
                  <a:gd name="T6" fmla="*/ 1 w 101"/>
                  <a:gd name="T7" fmla="*/ 3 h 102"/>
                  <a:gd name="T8" fmla="*/ 3 w 101"/>
                  <a:gd name="T9" fmla="*/ 2 h 102"/>
                  <a:gd name="T10" fmla="*/ 1 w 101"/>
                  <a:gd name="T11" fmla="*/ 2 h 102"/>
                  <a:gd name="T12" fmla="*/ 3 w 101"/>
                  <a:gd name="T13" fmla="*/ 2 h 102"/>
                  <a:gd name="T14" fmla="*/ 3 w 101"/>
                  <a:gd name="T15" fmla="*/ 0 h 102"/>
                  <a:gd name="T16" fmla="*/ 1 w 101"/>
                  <a:gd name="T17" fmla="*/ 1 h 102"/>
                  <a:gd name="T18" fmla="*/ 3 w 101"/>
                  <a:gd name="T19" fmla="*/ 2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1"/>
                  <a:gd name="T31" fmla="*/ 0 h 102"/>
                  <a:gd name="T32" fmla="*/ 101 w 101"/>
                  <a:gd name="T33" fmla="*/ 102 h 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AutoShape 73">
                <a:extLst>
                  <a:ext uri="{FF2B5EF4-FFF2-40B4-BE49-F238E27FC236}">
                    <a16:creationId xmlns:a16="http://schemas.microsoft.com/office/drawing/2014/main" id="{E6DE6295-F97E-46EC-8628-FF1DA7EA7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" y="400"/>
                <a:ext cx="13" cy="13"/>
              </a:xfrm>
              <a:custGeom>
                <a:avLst/>
                <a:gdLst>
                  <a:gd name="T0" fmla="*/ 1 w 76"/>
                  <a:gd name="T1" fmla="*/ 1 h 84"/>
                  <a:gd name="T2" fmla="*/ 2 w 76"/>
                  <a:gd name="T3" fmla="*/ 1 h 84"/>
                  <a:gd name="T4" fmla="*/ 2 w 76"/>
                  <a:gd name="T5" fmla="*/ 0 h 84"/>
                  <a:gd name="T6" fmla="*/ 1 w 76"/>
                  <a:gd name="T7" fmla="*/ 0 h 84"/>
                  <a:gd name="T8" fmla="*/ 0 w 76"/>
                  <a:gd name="T9" fmla="*/ 1 h 84"/>
                  <a:gd name="T10" fmla="*/ 2 w 76"/>
                  <a:gd name="T11" fmla="*/ 2 h 84"/>
                  <a:gd name="T12" fmla="*/ 0 w 76"/>
                  <a:gd name="T13" fmla="*/ 1 h 84"/>
                  <a:gd name="T14" fmla="*/ 0 w 76"/>
                  <a:gd name="T15" fmla="*/ 2 h 84"/>
                  <a:gd name="T16" fmla="*/ 2 w 76"/>
                  <a:gd name="T17" fmla="*/ 2 h 84"/>
                  <a:gd name="T18" fmla="*/ 1 w 76"/>
                  <a:gd name="T19" fmla="*/ 1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4"/>
                  <a:gd name="T32" fmla="*/ 76 w 76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AutoShape 74">
                <a:extLst>
                  <a:ext uri="{FF2B5EF4-FFF2-40B4-BE49-F238E27FC236}">
                    <a16:creationId xmlns:a16="http://schemas.microsoft.com/office/drawing/2014/main" id="{3771A606-ECCF-4FDA-A8EF-AF40FF3A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95"/>
                <a:ext cx="25" cy="14"/>
              </a:xfrm>
              <a:custGeom>
                <a:avLst/>
                <a:gdLst>
                  <a:gd name="T0" fmla="*/ 3 w 134"/>
                  <a:gd name="T1" fmla="*/ 1 h 86"/>
                  <a:gd name="T2" fmla="*/ 2 w 134"/>
                  <a:gd name="T3" fmla="*/ 1 h 86"/>
                  <a:gd name="T4" fmla="*/ 0 w 134"/>
                  <a:gd name="T5" fmla="*/ 1 h 86"/>
                  <a:gd name="T6" fmla="*/ 1 w 134"/>
                  <a:gd name="T7" fmla="*/ 2 h 86"/>
                  <a:gd name="T8" fmla="*/ 3 w 134"/>
                  <a:gd name="T9" fmla="*/ 2 h 86"/>
                  <a:gd name="T10" fmla="*/ 1 w 134"/>
                  <a:gd name="T11" fmla="*/ 1 h 86"/>
                  <a:gd name="T12" fmla="*/ 3 w 134"/>
                  <a:gd name="T13" fmla="*/ 1 h 86"/>
                  <a:gd name="T14" fmla="*/ 5 w 134"/>
                  <a:gd name="T15" fmla="*/ 0 h 86"/>
                  <a:gd name="T16" fmla="*/ 2 w 134"/>
                  <a:gd name="T17" fmla="*/ 1 h 86"/>
                  <a:gd name="T18" fmla="*/ 3 w 134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"/>
                  <a:gd name="T31" fmla="*/ 0 h 86"/>
                  <a:gd name="T32" fmla="*/ 134 w 134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AutoShape 75">
                <a:extLst>
                  <a:ext uri="{FF2B5EF4-FFF2-40B4-BE49-F238E27FC236}">
                    <a16:creationId xmlns:a16="http://schemas.microsoft.com/office/drawing/2014/main" id="{2F5CEA07-89D6-4CEF-B8B7-1494EFE3B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403"/>
                <a:ext cx="20" cy="12"/>
              </a:xfrm>
              <a:custGeom>
                <a:avLst/>
                <a:gdLst>
                  <a:gd name="T0" fmla="*/ 2 w 111"/>
                  <a:gd name="T1" fmla="*/ 1 h 77"/>
                  <a:gd name="T2" fmla="*/ 3 w 111"/>
                  <a:gd name="T3" fmla="*/ 1 h 77"/>
                  <a:gd name="T4" fmla="*/ 4 w 111"/>
                  <a:gd name="T5" fmla="*/ 0 h 77"/>
                  <a:gd name="T6" fmla="*/ 2 w 111"/>
                  <a:gd name="T7" fmla="*/ 0 h 77"/>
                  <a:gd name="T8" fmla="*/ 1 w 111"/>
                  <a:gd name="T9" fmla="*/ 1 h 77"/>
                  <a:gd name="T10" fmla="*/ 2 w 111"/>
                  <a:gd name="T11" fmla="*/ 2 h 77"/>
                  <a:gd name="T12" fmla="*/ 1 w 111"/>
                  <a:gd name="T13" fmla="*/ 1 h 77"/>
                  <a:gd name="T14" fmla="*/ 0 w 111"/>
                  <a:gd name="T15" fmla="*/ 2 h 77"/>
                  <a:gd name="T16" fmla="*/ 2 w 111"/>
                  <a:gd name="T17" fmla="*/ 2 h 77"/>
                  <a:gd name="T18" fmla="*/ 2 w 111"/>
                  <a:gd name="T19" fmla="*/ 1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77"/>
                  <a:gd name="T32" fmla="*/ 111 w 111"/>
                  <a:gd name="T33" fmla="*/ 77 h 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AutoShape 76">
                <a:extLst>
                  <a:ext uri="{FF2B5EF4-FFF2-40B4-BE49-F238E27FC236}">
                    <a16:creationId xmlns:a16="http://schemas.microsoft.com/office/drawing/2014/main" id="{188F0210-AF73-467D-B418-571AB39D4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04"/>
                <a:ext cx="33" cy="9"/>
              </a:xfrm>
              <a:custGeom>
                <a:avLst/>
                <a:gdLst>
                  <a:gd name="T0" fmla="*/ 3 w 173"/>
                  <a:gd name="T1" fmla="*/ 1 h 64"/>
                  <a:gd name="T2" fmla="*/ 2 w 173"/>
                  <a:gd name="T3" fmla="*/ 0 h 64"/>
                  <a:gd name="T4" fmla="*/ 0 w 173"/>
                  <a:gd name="T5" fmla="*/ 0 h 64"/>
                  <a:gd name="T6" fmla="*/ 0 w 173"/>
                  <a:gd name="T7" fmla="*/ 1 h 64"/>
                  <a:gd name="T8" fmla="*/ 3 w 173"/>
                  <a:gd name="T9" fmla="*/ 1 h 64"/>
                  <a:gd name="T10" fmla="*/ 2 w 173"/>
                  <a:gd name="T11" fmla="*/ 0 h 64"/>
                  <a:gd name="T12" fmla="*/ 3 w 173"/>
                  <a:gd name="T13" fmla="*/ 1 h 64"/>
                  <a:gd name="T14" fmla="*/ 6 w 173"/>
                  <a:gd name="T15" fmla="*/ 0 h 64"/>
                  <a:gd name="T16" fmla="*/ 2 w 173"/>
                  <a:gd name="T17" fmla="*/ 0 h 64"/>
                  <a:gd name="T18" fmla="*/ 3 w 173"/>
                  <a:gd name="T19" fmla="*/ 1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64"/>
                  <a:gd name="T32" fmla="*/ 173 w 173"/>
                  <a:gd name="T33" fmla="*/ 64 h 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AutoShape 77">
                <a:extLst>
                  <a:ext uri="{FF2B5EF4-FFF2-40B4-BE49-F238E27FC236}">
                    <a16:creationId xmlns:a16="http://schemas.microsoft.com/office/drawing/2014/main" id="{B9D435C5-26F2-4D24-84CA-095CCD4F6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408"/>
                <a:ext cx="24" cy="9"/>
              </a:xfrm>
              <a:custGeom>
                <a:avLst/>
                <a:gdLst>
                  <a:gd name="T0" fmla="*/ 3 w 131"/>
                  <a:gd name="T1" fmla="*/ 0 h 62"/>
                  <a:gd name="T2" fmla="*/ 3 w 131"/>
                  <a:gd name="T3" fmla="*/ 1 h 62"/>
                  <a:gd name="T4" fmla="*/ 4 w 131"/>
                  <a:gd name="T5" fmla="*/ 1 h 62"/>
                  <a:gd name="T6" fmla="*/ 3 w 131"/>
                  <a:gd name="T7" fmla="*/ 0 h 62"/>
                  <a:gd name="T8" fmla="*/ 1 w 131"/>
                  <a:gd name="T9" fmla="*/ 1 h 62"/>
                  <a:gd name="T10" fmla="*/ 2 w 131"/>
                  <a:gd name="T11" fmla="*/ 1 h 62"/>
                  <a:gd name="T12" fmla="*/ 1 w 131"/>
                  <a:gd name="T13" fmla="*/ 1 h 62"/>
                  <a:gd name="T14" fmla="*/ 0 w 131"/>
                  <a:gd name="T15" fmla="*/ 1 h 62"/>
                  <a:gd name="T16" fmla="*/ 2 w 131"/>
                  <a:gd name="T17" fmla="*/ 1 h 62"/>
                  <a:gd name="T18" fmla="*/ 3 w 131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62"/>
                  <a:gd name="T32" fmla="*/ 131 w 131"/>
                  <a:gd name="T33" fmla="*/ 62 h 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AutoShape 78">
                <a:extLst>
                  <a:ext uri="{FF2B5EF4-FFF2-40B4-BE49-F238E27FC236}">
                    <a16:creationId xmlns:a16="http://schemas.microsoft.com/office/drawing/2014/main" id="{0970FA23-8C6E-4191-A1BB-5BD5346F4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" y="410"/>
                <a:ext cx="24" cy="7"/>
              </a:xfrm>
              <a:custGeom>
                <a:avLst/>
                <a:gdLst>
                  <a:gd name="T0" fmla="*/ 3 w 130"/>
                  <a:gd name="T1" fmla="*/ 1 h 50"/>
                  <a:gd name="T2" fmla="*/ 2 w 130"/>
                  <a:gd name="T3" fmla="*/ 0 h 50"/>
                  <a:gd name="T4" fmla="*/ 1 w 130"/>
                  <a:gd name="T5" fmla="*/ 0 h 50"/>
                  <a:gd name="T6" fmla="*/ 0 w 130"/>
                  <a:gd name="T7" fmla="*/ 1 h 50"/>
                  <a:gd name="T8" fmla="*/ 2 w 130"/>
                  <a:gd name="T9" fmla="*/ 1 h 50"/>
                  <a:gd name="T10" fmla="*/ 1 w 130"/>
                  <a:gd name="T11" fmla="*/ 0 h 50"/>
                  <a:gd name="T12" fmla="*/ 3 w 130"/>
                  <a:gd name="T13" fmla="*/ 1 h 50"/>
                  <a:gd name="T14" fmla="*/ 4 w 130"/>
                  <a:gd name="T15" fmla="*/ 0 h 50"/>
                  <a:gd name="T16" fmla="*/ 2 w 130"/>
                  <a:gd name="T17" fmla="*/ 0 h 50"/>
                  <a:gd name="T18" fmla="*/ 3 w 130"/>
                  <a:gd name="T19" fmla="*/ 1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"/>
                  <a:gd name="T31" fmla="*/ 0 h 50"/>
                  <a:gd name="T32" fmla="*/ 130 w 130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AutoShape 79">
                <a:extLst>
                  <a:ext uri="{FF2B5EF4-FFF2-40B4-BE49-F238E27FC236}">
                    <a16:creationId xmlns:a16="http://schemas.microsoft.com/office/drawing/2014/main" id="{DD456335-BB65-488E-94BD-D1A7D97D5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414"/>
                <a:ext cx="22" cy="9"/>
              </a:xfrm>
              <a:custGeom>
                <a:avLst/>
                <a:gdLst>
                  <a:gd name="T0" fmla="*/ 2 w 122"/>
                  <a:gd name="T1" fmla="*/ 0 h 59"/>
                  <a:gd name="T2" fmla="*/ 3 w 122"/>
                  <a:gd name="T3" fmla="*/ 1 h 59"/>
                  <a:gd name="T4" fmla="*/ 4 w 122"/>
                  <a:gd name="T5" fmla="*/ 1 h 59"/>
                  <a:gd name="T6" fmla="*/ 3 w 122"/>
                  <a:gd name="T7" fmla="*/ 0 h 59"/>
                  <a:gd name="T8" fmla="*/ 1 w 122"/>
                  <a:gd name="T9" fmla="*/ 1 h 59"/>
                  <a:gd name="T10" fmla="*/ 1 w 122"/>
                  <a:gd name="T11" fmla="*/ 1 h 59"/>
                  <a:gd name="T12" fmla="*/ 1 w 122"/>
                  <a:gd name="T13" fmla="*/ 1 h 59"/>
                  <a:gd name="T14" fmla="*/ 0 w 122"/>
                  <a:gd name="T15" fmla="*/ 1 h 59"/>
                  <a:gd name="T16" fmla="*/ 1 w 122"/>
                  <a:gd name="T17" fmla="*/ 1 h 59"/>
                  <a:gd name="T18" fmla="*/ 2 w 122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2"/>
                  <a:gd name="T31" fmla="*/ 0 h 59"/>
                  <a:gd name="T32" fmla="*/ 122 w 122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7" name="AutoShape 80">
                <a:extLst>
                  <a:ext uri="{FF2B5EF4-FFF2-40B4-BE49-F238E27FC236}">
                    <a16:creationId xmlns:a16="http://schemas.microsoft.com/office/drawing/2014/main" id="{37AD110F-DE40-4EC3-90DD-B5B10596A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" y="417"/>
                <a:ext cx="26" cy="7"/>
              </a:xfrm>
              <a:custGeom>
                <a:avLst/>
                <a:gdLst>
                  <a:gd name="T0" fmla="*/ 2 w 143"/>
                  <a:gd name="T1" fmla="*/ 1 h 55"/>
                  <a:gd name="T2" fmla="*/ 2 w 143"/>
                  <a:gd name="T3" fmla="*/ 0 h 55"/>
                  <a:gd name="T4" fmla="*/ 1 w 143"/>
                  <a:gd name="T5" fmla="*/ 0 h 55"/>
                  <a:gd name="T6" fmla="*/ 0 w 143"/>
                  <a:gd name="T7" fmla="*/ 1 h 55"/>
                  <a:gd name="T8" fmla="*/ 1 w 143"/>
                  <a:gd name="T9" fmla="*/ 1 h 55"/>
                  <a:gd name="T10" fmla="*/ 2 w 143"/>
                  <a:gd name="T11" fmla="*/ 0 h 55"/>
                  <a:gd name="T12" fmla="*/ 2 w 143"/>
                  <a:gd name="T13" fmla="*/ 1 h 55"/>
                  <a:gd name="T14" fmla="*/ 5 w 143"/>
                  <a:gd name="T15" fmla="*/ 1 h 55"/>
                  <a:gd name="T16" fmla="*/ 2 w 143"/>
                  <a:gd name="T17" fmla="*/ 0 h 55"/>
                  <a:gd name="T18" fmla="*/ 2 w 143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3"/>
                  <a:gd name="T31" fmla="*/ 0 h 55"/>
                  <a:gd name="T32" fmla="*/ 143 w 143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AutoShape 81">
                <a:extLst>
                  <a:ext uri="{FF2B5EF4-FFF2-40B4-BE49-F238E27FC236}">
                    <a16:creationId xmlns:a16="http://schemas.microsoft.com/office/drawing/2014/main" id="{3CDEFE7E-6019-405C-9F99-E375E288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420"/>
                <a:ext cx="23" cy="7"/>
              </a:xfrm>
              <a:custGeom>
                <a:avLst/>
                <a:gdLst>
                  <a:gd name="T0" fmla="*/ 3 w 126"/>
                  <a:gd name="T1" fmla="*/ 0 h 54"/>
                  <a:gd name="T2" fmla="*/ 2 w 126"/>
                  <a:gd name="T3" fmla="*/ 1 h 54"/>
                  <a:gd name="T4" fmla="*/ 4 w 126"/>
                  <a:gd name="T5" fmla="*/ 1 h 54"/>
                  <a:gd name="T6" fmla="*/ 4 w 126"/>
                  <a:gd name="T7" fmla="*/ 0 h 54"/>
                  <a:gd name="T8" fmla="*/ 2 w 126"/>
                  <a:gd name="T9" fmla="*/ 0 h 54"/>
                  <a:gd name="T10" fmla="*/ 1 w 126"/>
                  <a:gd name="T11" fmla="*/ 1 h 54"/>
                  <a:gd name="T12" fmla="*/ 2 w 126"/>
                  <a:gd name="T13" fmla="*/ 0 h 54"/>
                  <a:gd name="T14" fmla="*/ 0 w 126"/>
                  <a:gd name="T15" fmla="*/ 0 h 54"/>
                  <a:gd name="T16" fmla="*/ 1 w 126"/>
                  <a:gd name="T17" fmla="*/ 1 h 54"/>
                  <a:gd name="T18" fmla="*/ 3 w 126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54"/>
                  <a:gd name="T32" fmla="*/ 126 w 126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9" name="AutoShape 82">
                <a:extLst>
                  <a:ext uri="{FF2B5EF4-FFF2-40B4-BE49-F238E27FC236}">
                    <a16:creationId xmlns:a16="http://schemas.microsoft.com/office/drawing/2014/main" id="{4ACB148C-EE84-45BA-AD20-0F8D4B50E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24"/>
                <a:ext cx="28" cy="10"/>
              </a:xfrm>
              <a:custGeom>
                <a:avLst/>
                <a:gdLst>
                  <a:gd name="T0" fmla="*/ 2 w 152"/>
                  <a:gd name="T1" fmla="*/ 1 h 66"/>
                  <a:gd name="T2" fmla="*/ 3 w 152"/>
                  <a:gd name="T3" fmla="*/ 1 h 66"/>
                  <a:gd name="T4" fmla="*/ 1 w 152"/>
                  <a:gd name="T5" fmla="*/ 0 h 66"/>
                  <a:gd name="T6" fmla="*/ 0 w 152"/>
                  <a:gd name="T7" fmla="*/ 1 h 66"/>
                  <a:gd name="T8" fmla="*/ 1 w 152"/>
                  <a:gd name="T9" fmla="*/ 1 h 66"/>
                  <a:gd name="T10" fmla="*/ 2 w 152"/>
                  <a:gd name="T11" fmla="*/ 0 h 66"/>
                  <a:gd name="T12" fmla="*/ 2 w 152"/>
                  <a:gd name="T13" fmla="*/ 1 h 66"/>
                  <a:gd name="T14" fmla="*/ 5 w 152"/>
                  <a:gd name="T15" fmla="*/ 2 h 66"/>
                  <a:gd name="T16" fmla="*/ 3 w 152"/>
                  <a:gd name="T17" fmla="*/ 1 h 66"/>
                  <a:gd name="T18" fmla="*/ 2 w 152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2"/>
                  <a:gd name="T31" fmla="*/ 0 h 66"/>
                  <a:gd name="T32" fmla="*/ 152 w 152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AutoShape 83">
                <a:extLst>
                  <a:ext uri="{FF2B5EF4-FFF2-40B4-BE49-F238E27FC236}">
                    <a16:creationId xmlns:a16="http://schemas.microsoft.com/office/drawing/2014/main" id="{13C2CCBA-B4C0-4A70-8D33-9679E1990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6"/>
                <a:ext cx="17" cy="6"/>
              </a:xfrm>
              <a:custGeom>
                <a:avLst/>
                <a:gdLst>
                  <a:gd name="T0" fmla="*/ 2 w 97"/>
                  <a:gd name="T1" fmla="*/ 0 h 49"/>
                  <a:gd name="T2" fmla="*/ 1 w 97"/>
                  <a:gd name="T3" fmla="*/ 1 h 49"/>
                  <a:gd name="T4" fmla="*/ 3 w 97"/>
                  <a:gd name="T5" fmla="*/ 1 h 49"/>
                  <a:gd name="T6" fmla="*/ 3 w 97"/>
                  <a:gd name="T7" fmla="*/ 0 h 49"/>
                  <a:gd name="T8" fmla="*/ 1 w 97"/>
                  <a:gd name="T9" fmla="*/ 0 h 49"/>
                  <a:gd name="T10" fmla="*/ 0 w 97"/>
                  <a:gd name="T11" fmla="*/ 0 h 49"/>
                  <a:gd name="T12" fmla="*/ 1 w 97"/>
                  <a:gd name="T13" fmla="*/ 0 h 49"/>
                  <a:gd name="T14" fmla="*/ 0 w 97"/>
                  <a:gd name="T15" fmla="*/ 0 h 49"/>
                  <a:gd name="T16" fmla="*/ 0 w 97"/>
                  <a:gd name="T17" fmla="*/ 0 h 49"/>
                  <a:gd name="T18" fmla="*/ 2 w 97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49"/>
                  <a:gd name="T32" fmla="*/ 97 w 97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AutoShape 84">
                <a:extLst>
                  <a:ext uri="{FF2B5EF4-FFF2-40B4-BE49-F238E27FC236}">
                    <a16:creationId xmlns:a16="http://schemas.microsoft.com/office/drawing/2014/main" id="{9B839640-A581-4FAE-B889-0B1B7471B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430"/>
                <a:ext cx="14" cy="11"/>
              </a:xfrm>
              <a:custGeom>
                <a:avLst/>
                <a:gdLst>
                  <a:gd name="T0" fmla="*/ 1 w 82"/>
                  <a:gd name="T1" fmla="*/ 1 h 71"/>
                  <a:gd name="T2" fmla="*/ 2 w 82"/>
                  <a:gd name="T3" fmla="*/ 1 h 71"/>
                  <a:gd name="T4" fmla="*/ 2 w 82"/>
                  <a:gd name="T5" fmla="*/ 0 h 71"/>
                  <a:gd name="T6" fmla="*/ 0 w 82"/>
                  <a:gd name="T7" fmla="*/ 0 h 71"/>
                  <a:gd name="T8" fmla="*/ 0 w 82"/>
                  <a:gd name="T9" fmla="*/ 1 h 71"/>
                  <a:gd name="T10" fmla="*/ 2 w 82"/>
                  <a:gd name="T11" fmla="*/ 0 h 71"/>
                  <a:gd name="T12" fmla="*/ 1 w 82"/>
                  <a:gd name="T13" fmla="*/ 1 h 71"/>
                  <a:gd name="T14" fmla="*/ 2 w 82"/>
                  <a:gd name="T15" fmla="*/ 2 h 71"/>
                  <a:gd name="T16" fmla="*/ 2 w 82"/>
                  <a:gd name="T17" fmla="*/ 1 h 71"/>
                  <a:gd name="T18" fmla="*/ 1 w 82"/>
                  <a:gd name="T19" fmla="*/ 1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1"/>
                  <a:gd name="T32" fmla="*/ 82 w 82"/>
                  <a:gd name="T33" fmla="*/ 71 h 7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AutoShape 85">
                <a:extLst>
                  <a:ext uri="{FF2B5EF4-FFF2-40B4-BE49-F238E27FC236}">
                    <a16:creationId xmlns:a16="http://schemas.microsoft.com/office/drawing/2014/main" id="{B7C730DB-09C6-43C6-BE80-3ED0AF86F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427"/>
                <a:ext cx="12" cy="8"/>
              </a:xfrm>
              <a:custGeom>
                <a:avLst/>
                <a:gdLst>
                  <a:gd name="T0" fmla="*/ 1 w 72"/>
                  <a:gd name="T1" fmla="*/ 1 h 55"/>
                  <a:gd name="T2" fmla="*/ 0 w 72"/>
                  <a:gd name="T3" fmla="*/ 1 h 55"/>
                  <a:gd name="T4" fmla="*/ 1 w 72"/>
                  <a:gd name="T5" fmla="*/ 1 h 55"/>
                  <a:gd name="T6" fmla="*/ 2 w 72"/>
                  <a:gd name="T7" fmla="*/ 0 h 55"/>
                  <a:gd name="T8" fmla="*/ 1 w 72"/>
                  <a:gd name="T9" fmla="*/ 0 h 55"/>
                  <a:gd name="T10" fmla="*/ 1 w 72"/>
                  <a:gd name="T11" fmla="*/ 0 h 55"/>
                  <a:gd name="T12" fmla="*/ 1 w 72"/>
                  <a:gd name="T13" fmla="*/ 0 h 55"/>
                  <a:gd name="T14" fmla="*/ 1 w 72"/>
                  <a:gd name="T15" fmla="*/ 0 h 55"/>
                  <a:gd name="T16" fmla="*/ 1 w 72"/>
                  <a:gd name="T17" fmla="*/ 0 h 55"/>
                  <a:gd name="T18" fmla="*/ 1 w 72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"/>
                  <a:gd name="T31" fmla="*/ 0 h 55"/>
                  <a:gd name="T32" fmla="*/ 72 w 72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" name="AutoShape 86">
                <a:extLst>
                  <a:ext uri="{FF2B5EF4-FFF2-40B4-BE49-F238E27FC236}">
                    <a16:creationId xmlns:a16="http://schemas.microsoft.com/office/drawing/2014/main" id="{F5DB24C0-BEC4-40F2-B124-0BFB04156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" y="427"/>
                <a:ext cx="24" cy="6"/>
              </a:xfrm>
              <a:custGeom>
                <a:avLst/>
                <a:gdLst>
                  <a:gd name="T0" fmla="*/ 1 w 133"/>
                  <a:gd name="T1" fmla="*/ 1 h 44"/>
                  <a:gd name="T2" fmla="*/ 0 w 133"/>
                  <a:gd name="T3" fmla="*/ 1 h 44"/>
                  <a:gd name="T4" fmla="*/ 4 w 133"/>
                  <a:gd name="T5" fmla="*/ 1 h 44"/>
                  <a:gd name="T6" fmla="*/ 4 w 133"/>
                  <a:gd name="T7" fmla="*/ 0 h 44"/>
                  <a:gd name="T8" fmla="*/ 0 w 133"/>
                  <a:gd name="T9" fmla="*/ 0 h 44"/>
                  <a:gd name="T10" fmla="*/ 0 w 133"/>
                  <a:gd name="T11" fmla="*/ 0 h 44"/>
                  <a:gd name="T12" fmla="*/ 0 w 133"/>
                  <a:gd name="T13" fmla="*/ 0 h 44"/>
                  <a:gd name="T14" fmla="*/ 0 w 133"/>
                  <a:gd name="T15" fmla="*/ 0 h 44"/>
                  <a:gd name="T16" fmla="*/ 0 w 133"/>
                  <a:gd name="T17" fmla="*/ 0 h 44"/>
                  <a:gd name="T18" fmla="*/ 1 w 133"/>
                  <a:gd name="T19" fmla="*/ 1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"/>
                  <a:gd name="T31" fmla="*/ 0 h 44"/>
                  <a:gd name="T32" fmla="*/ 133 w 133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" name="AutoShape 87">
                <a:extLst>
                  <a:ext uri="{FF2B5EF4-FFF2-40B4-BE49-F238E27FC236}">
                    <a16:creationId xmlns:a16="http://schemas.microsoft.com/office/drawing/2014/main" id="{91F84C35-8802-49A6-82A5-FFF84096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429"/>
                <a:ext cx="21" cy="12"/>
              </a:xfrm>
              <a:custGeom>
                <a:avLst/>
                <a:gdLst>
                  <a:gd name="T0" fmla="*/ 1 w 116"/>
                  <a:gd name="T1" fmla="*/ 1 h 78"/>
                  <a:gd name="T2" fmla="*/ 2 w 116"/>
                  <a:gd name="T3" fmla="*/ 1 h 78"/>
                  <a:gd name="T4" fmla="*/ 4 w 116"/>
                  <a:gd name="T5" fmla="*/ 1 h 78"/>
                  <a:gd name="T6" fmla="*/ 3 w 116"/>
                  <a:gd name="T7" fmla="*/ 0 h 78"/>
                  <a:gd name="T8" fmla="*/ 1 w 116"/>
                  <a:gd name="T9" fmla="*/ 0 h 78"/>
                  <a:gd name="T10" fmla="*/ 3 w 116"/>
                  <a:gd name="T11" fmla="*/ 1 h 78"/>
                  <a:gd name="T12" fmla="*/ 1 w 116"/>
                  <a:gd name="T13" fmla="*/ 1 h 78"/>
                  <a:gd name="T14" fmla="*/ 0 w 116"/>
                  <a:gd name="T15" fmla="*/ 2 h 78"/>
                  <a:gd name="T16" fmla="*/ 2 w 116"/>
                  <a:gd name="T17" fmla="*/ 1 h 78"/>
                  <a:gd name="T18" fmla="*/ 1 w 116"/>
                  <a:gd name="T19" fmla="*/ 1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78"/>
                  <a:gd name="T32" fmla="*/ 116 w 116"/>
                  <a:gd name="T33" fmla="*/ 78 h 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" name="AutoShape 88">
                <a:extLst>
                  <a:ext uri="{FF2B5EF4-FFF2-40B4-BE49-F238E27FC236}">
                    <a16:creationId xmlns:a16="http://schemas.microsoft.com/office/drawing/2014/main" id="{C93844AF-04BB-440B-8200-A94624257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422"/>
                <a:ext cx="17" cy="12"/>
              </a:xfrm>
              <a:custGeom>
                <a:avLst/>
                <a:gdLst>
                  <a:gd name="T0" fmla="*/ 2 w 94"/>
                  <a:gd name="T1" fmla="*/ 1 h 79"/>
                  <a:gd name="T2" fmla="*/ 1 w 94"/>
                  <a:gd name="T3" fmla="*/ 1 h 79"/>
                  <a:gd name="T4" fmla="*/ 0 w 94"/>
                  <a:gd name="T5" fmla="*/ 2 h 79"/>
                  <a:gd name="T6" fmla="*/ 2 w 94"/>
                  <a:gd name="T7" fmla="*/ 2 h 79"/>
                  <a:gd name="T8" fmla="*/ 3 w 94"/>
                  <a:gd name="T9" fmla="*/ 1 h 79"/>
                  <a:gd name="T10" fmla="*/ 1 w 94"/>
                  <a:gd name="T11" fmla="*/ 0 h 79"/>
                  <a:gd name="T12" fmla="*/ 3 w 94"/>
                  <a:gd name="T13" fmla="*/ 1 h 79"/>
                  <a:gd name="T14" fmla="*/ 3 w 94"/>
                  <a:gd name="T15" fmla="*/ 0 h 79"/>
                  <a:gd name="T16" fmla="*/ 1 w 94"/>
                  <a:gd name="T17" fmla="*/ 0 h 79"/>
                  <a:gd name="T18" fmla="*/ 2 w 94"/>
                  <a:gd name="T19" fmla="*/ 1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79"/>
                  <a:gd name="T32" fmla="*/ 94 w 94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" name="AutoShape 89">
                <a:extLst>
                  <a:ext uri="{FF2B5EF4-FFF2-40B4-BE49-F238E27FC236}">
                    <a16:creationId xmlns:a16="http://schemas.microsoft.com/office/drawing/2014/main" id="{1B76435F-788B-45B4-9E8C-4BC768CE5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424"/>
                <a:ext cx="20" cy="10"/>
              </a:xfrm>
              <a:custGeom>
                <a:avLst/>
                <a:gdLst>
                  <a:gd name="T0" fmla="*/ 1 w 110"/>
                  <a:gd name="T1" fmla="*/ 0 h 65"/>
                  <a:gd name="T2" fmla="*/ 2 w 110"/>
                  <a:gd name="T3" fmla="*/ 1 h 65"/>
                  <a:gd name="T4" fmla="*/ 4 w 110"/>
                  <a:gd name="T5" fmla="*/ 1 h 65"/>
                  <a:gd name="T6" fmla="*/ 3 w 110"/>
                  <a:gd name="T7" fmla="*/ 0 h 65"/>
                  <a:gd name="T8" fmla="*/ 2 w 110"/>
                  <a:gd name="T9" fmla="*/ 0 h 65"/>
                  <a:gd name="T10" fmla="*/ 3 w 110"/>
                  <a:gd name="T11" fmla="*/ 1 h 65"/>
                  <a:gd name="T12" fmla="*/ 1 w 110"/>
                  <a:gd name="T13" fmla="*/ 0 h 65"/>
                  <a:gd name="T14" fmla="*/ 0 w 110"/>
                  <a:gd name="T15" fmla="*/ 2 h 65"/>
                  <a:gd name="T16" fmla="*/ 2 w 110"/>
                  <a:gd name="T17" fmla="*/ 1 h 65"/>
                  <a:gd name="T18" fmla="*/ 1 w 110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65"/>
                  <a:gd name="T32" fmla="*/ 110 w 110"/>
                  <a:gd name="T33" fmla="*/ 65 h 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" name="AutoShape 90">
                <a:extLst>
                  <a:ext uri="{FF2B5EF4-FFF2-40B4-BE49-F238E27FC236}">
                    <a16:creationId xmlns:a16="http://schemas.microsoft.com/office/drawing/2014/main" id="{150642CE-7DD4-499D-AEF0-14AD1414F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" y="419"/>
                <a:ext cx="18" cy="10"/>
              </a:xfrm>
              <a:custGeom>
                <a:avLst/>
                <a:gdLst>
                  <a:gd name="T0" fmla="*/ 2 w 99"/>
                  <a:gd name="T1" fmla="*/ 1 h 66"/>
                  <a:gd name="T2" fmla="*/ 1 w 99"/>
                  <a:gd name="T3" fmla="*/ 0 h 66"/>
                  <a:gd name="T4" fmla="*/ 0 w 99"/>
                  <a:gd name="T5" fmla="*/ 1 h 66"/>
                  <a:gd name="T6" fmla="*/ 2 w 99"/>
                  <a:gd name="T7" fmla="*/ 2 h 66"/>
                  <a:gd name="T8" fmla="*/ 3 w 99"/>
                  <a:gd name="T9" fmla="*/ 1 h 66"/>
                  <a:gd name="T10" fmla="*/ 2 w 99"/>
                  <a:gd name="T11" fmla="*/ 0 h 66"/>
                  <a:gd name="T12" fmla="*/ 3 w 99"/>
                  <a:gd name="T13" fmla="*/ 1 h 66"/>
                  <a:gd name="T14" fmla="*/ 3 w 99"/>
                  <a:gd name="T15" fmla="*/ 0 h 66"/>
                  <a:gd name="T16" fmla="*/ 2 w 99"/>
                  <a:gd name="T17" fmla="*/ 0 h 66"/>
                  <a:gd name="T18" fmla="*/ 2 w 99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9"/>
                  <a:gd name="T31" fmla="*/ 0 h 66"/>
                  <a:gd name="T32" fmla="*/ 99 w 99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" name="AutoShape 91">
                <a:extLst>
                  <a:ext uri="{FF2B5EF4-FFF2-40B4-BE49-F238E27FC236}">
                    <a16:creationId xmlns:a16="http://schemas.microsoft.com/office/drawing/2014/main" id="{1EE5FB93-F22D-4537-BB30-D597F8984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417"/>
                <a:ext cx="24" cy="6"/>
              </a:xfrm>
              <a:custGeom>
                <a:avLst/>
                <a:gdLst>
                  <a:gd name="T0" fmla="*/ 2 w 131"/>
                  <a:gd name="T1" fmla="*/ 0 h 46"/>
                  <a:gd name="T2" fmla="*/ 3 w 131"/>
                  <a:gd name="T3" fmla="*/ 1 h 46"/>
                  <a:gd name="T4" fmla="*/ 4 w 131"/>
                  <a:gd name="T5" fmla="*/ 1 h 46"/>
                  <a:gd name="T6" fmla="*/ 4 w 131"/>
                  <a:gd name="T7" fmla="*/ 0 h 46"/>
                  <a:gd name="T8" fmla="*/ 3 w 131"/>
                  <a:gd name="T9" fmla="*/ 0 h 46"/>
                  <a:gd name="T10" fmla="*/ 3 w 131"/>
                  <a:gd name="T11" fmla="*/ 1 h 46"/>
                  <a:gd name="T12" fmla="*/ 2 w 131"/>
                  <a:gd name="T13" fmla="*/ 0 h 46"/>
                  <a:gd name="T14" fmla="*/ 0 w 131"/>
                  <a:gd name="T15" fmla="*/ 1 h 46"/>
                  <a:gd name="T16" fmla="*/ 3 w 131"/>
                  <a:gd name="T17" fmla="*/ 1 h 46"/>
                  <a:gd name="T18" fmla="*/ 2 w 131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46"/>
                  <a:gd name="T32" fmla="*/ 131 w 131"/>
                  <a:gd name="T33" fmla="*/ 46 h 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" name="AutoShape 92">
                <a:extLst>
                  <a:ext uri="{FF2B5EF4-FFF2-40B4-BE49-F238E27FC236}">
                    <a16:creationId xmlns:a16="http://schemas.microsoft.com/office/drawing/2014/main" id="{98D9AD6F-15C1-4D51-BFB6-4CFB47D82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415"/>
                <a:ext cx="20" cy="8"/>
              </a:xfrm>
              <a:custGeom>
                <a:avLst/>
                <a:gdLst>
                  <a:gd name="T0" fmla="*/ 1 w 112"/>
                  <a:gd name="T1" fmla="*/ 1 h 56"/>
                  <a:gd name="T2" fmla="*/ 1 w 112"/>
                  <a:gd name="T3" fmla="*/ 0 h 56"/>
                  <a:gd name="T4" fmla="*/ 0 w 112"/>
                  <a:gd name="T5" fmla="*/ 0 h 56"/>
                  <a:gd name="T6" fmla="*/ 1 w 112"/>
                  <a:gd name="T7" fmla="*/ 1 h 56"/>
                  <a:gd name="T8" fmla="*/ 3 w 112"/>
                  <a:gd name="T9" fmla="*/ 1 h 56"/>
                  <a:gd name="T10" fmla="*/ 3 w 112"/>
                  <a:gd name="T11" fmla="*/ 0 h 56"/>
                  <a:gd name="T12" fmla="*/ 3 w 112"/>
                  <a:gd name="T13" fmla="*/ 1 h 56"/>
                  <a:gd name="T14" fmla="*/ 4 w 112"/>
                  <a:gd name="T15" fmla="*/ 0 h 56"/>
                  <a:gd name="T16" fmla="*/ 3 w 112"/>
                  <a:gd name="T17" fmla="*/ 0 h 56"/>
                  <a:gd name="T18" fmla="*/ 1 w 112"/>
                  <a:gd name="T19" fmla="*/ 1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2"/>
                  <a:gd name="T31" fmla="*/ 0 h 56"/>
                  <a:gd name="T32" fmla="*/ 112 w 11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AutoShape 93">
                <a:extLst>
                  <a:ext uri="{FF2B5EF4-FFF2-40B4-BE49-F238E27FC236}">
                    <a16:creationId xmlns:a16="http://schemas.microsoft.com/office/drawing/2014/main" id="{FE1955C3-3A25-456F-85D5-D6DD74545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412"/>
                <a:ext cx="18" cy="6"/>
              </a:xfrm>
              <a:custGeom>
                <a:avLst/>
                <a:gdLst>
                  <a:gd name="T0" fmla="*/ 1 w 103"/>
                  <a:gd name="T1" fmla="*/ 0 h 50"/>
                  <a:gd name="T2" fmla="*/ 1 w 103"/>
                  <a:gd name="T3" fmla="*/ 0 h 50"/>
                  <a:gd name="T4" fmla="*/ 2 w 103"/>
                  <a:gd name="T5" fmla="*/ 1 h 50"/>
                  <a:gd name="T6" fmla="*/ 3 w 103"/>
                  <a:gd name="T7" fmla="*/ 0 h 50"/>
                  <a:gd name="T8" fmla="*/ 2 w 103"/>
                  <a:gd name="T9" fmla="*/ 0 h 50"/>
                  <a:gd name="T10" fmla="*/ 2 w 103"/>
                  <a:gd name="T11" fmla="*/ 0 h 50"/>
                  <a:gd name="T12" fmla="*/ 1 w 103"/>
                  <a:gd name="T13" fmla="*/ 0 h 50"/>
                  <a:gd name="T14" fmla="*/ 0 w 103"/>
                  <a:gd name="T15" fmla="*/ 0 h 50"/>
                  <a:gd name="T16" fmla="*/ 1 w 103"/>
                  <a:gd name="T17" fmla="*/ 0 h 50"/>
                  <a:gd name="T18" fmla="*/ 1 w 103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0"/>
                  <a:gd name="T32" fmla="*/ 103 w 103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" name="AutoShape 94">
                <a:extLst>
                  <a:ext uri="{FF2B5EF4-FFF2-40B4-BE49-F238E27FC236}">
                    <a16:creationId xmlns:a16="http://schemas.microsoft.com/office/drawing/2014/main" id="{62F2EDA3-2C76-4C67-A3E0-8771ACE0A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" y="408"/>
                <a:ext cx="19" cy="8"/>
              </a:xfrm>
              <a:custGeom>
                <a:avLst/>
                <a:gdLst>
                  <a:gd name="T0" fmla="*/ 1 w 103"/>
                  <a:gd name="T1" fmla="*/ 1 h 54"/>
                  <a:gd name="T2" fmla="*/ 1 w 103"/>
                  <a:gd name="T3" fmla="*/ 0 h 54"/>
                  <a:gd name="T4" fmla="*/ 0 w 103"/>
                  <a:gd name="T5" fmla="*/ 0 h 54"/>
                  <a:gd name="T6" fmla="*/ 1 w 103"/>
                  <a:gd name="T7" fmla="*/ 1 h 54"/>
                  <a:gd name="T8" fmla="*/ 3 w 103"/>
                  <a:gd name="T9" fmla="*/ 1 h 54"/>
                  <a:gd name="T10" fmla="*/ 3 w 103"/>
                  <a:gd name="T11" fmla="*/ 0 h 54"/>
                  <a:gd name="T12" fmla="*/ 3 w 103"/>
                  <a:gd name="T13" fmla="*/ 1 h 54"/>
                  <a:gd name="T14" fmla="*/ 4 w 103"/>
                  <a:gd name="T15" fmla="*/ 1 h 54"/>
                  <a:gd name="T16" fmla="*/ 3 w 103"/>
                  <a:gd name="T17" fmla="*/ 0 h 54"/>
                  <a:gd name="T18" fmla="*/ 1 w 103"/>
                  <a:gd name="T19" fmla="*/ 1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4"/>
                  <a:gd name="T32" fmla="*/ 103 w 103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AutoShape 95">
                <a:extLst>
                  <a:ext uri="{FF2B5EF4-FFF2-40B4-BE49-F238E27FC236}">
                    <a16:creationId xmlns:a16="http://schemas.microsoft.com/office/drawing/2014/main" id="{431C353B-B7F2-4146-B84A-EF633500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" y="429"/>
                <a:ext cx="58" cy="50"/>
              </a:xfrm>
              <a:custGeom>
                <a:avLst/>
                <a:gdLst>
                  <a:gd name="T0" fmla="*/ 3 w 298"/>
                  <a:gd name="T1" fmla="*/ 1 h 276"/>
                  <a:gd name="T2" fmla="*/ 3 w 298"/>
                  <a:gd name="T3" fmla="*/ 2 h 276"/>
                  <a:gd name="T4" fmla="*/ 2 w 298"/>
                  <a:gd name="T5" fmla="*/ 3 h 276"/>
                  <a:gd name="T6" fmla="*/ 2 w 298"/>
                  <a:gd name="T7" fmla="*/ 4 h 276"/>
                  <a:gd name="T8" fmla="*/ 1 w 298"/>
                  <a:gd name="T9" fmla="*/ 5 h 276"/>
                  <a:gd name="T10" fmla="*/ 0 w 298"/>
                  <a:gd name="T11" fmla="*/ 6 h 276"/>
                  <a:gd name="T12" fmla="*/ 0 w 298"/>
                  <a:gd name="T13" fmla="*/ 7 h 276"/>
                  <a:gd name="T14" fmla="*/ 0 w 298"/>
                  <a:gd name="T15" fmla="*/ 8 h 276"/>
                  <a:gd name="T16" fmla="*/ 0 w 298"/>
                  <a:gd name="T17" fmla="*/ 9 h 276"/>
                  <a:gd name="T18" fmla="*/ 1 w 298"/>
                  <a:gd name="T19" fmla="*/ 8 h 276"/>
                  <a:gd name="T20" fmla="*/ 2 w 298"/>
                  <a:gd name="T21" fmla="*/ 8 h 276"/>
                  <a:gd name="T22" fmla="*/ 2 w 298"/>
                  <a:gd name="T23" fmla="*/ 7 h 276"/>
                  <a:gd name="T24" fmla="*/ 3 w 298"/>
                  <a:gd name="T25" fmla="*/ 7 h 276"/>
                  <a:gd name="T26" fmla="*/ 4 w 298"/>
                  <a:gd name="T27" fmla="*/ 6 h 276"/>
                  <a:gd name="T28" fmla="*/ 4 w 298"/>
                  <a:gd name="T29" fmla="*/ 6 h 276"/>
                  <a:gd name="T30" fmla="*/ 5 w 298"/>
                  <a:gd name="T31" fmla="*/ 5 h 276"/>
                  <a:gd name="T32" fmla="*/ 5 w 298"/>
                  <a:gd name="T33" fmla="*/ 5 h 276"/>
                  <a:gd name="T34" fmla="*/ 5 w 298"/>
                  <a:gd name="T35" fmla="*/ 5 h 276"/>
                  <a:gd name="T36" fmla="*/ 5 w 298"/>
                  <a:gd name="T37" fmla="*/ 5 h 276"/>
                  <a:gd name="T38" fmla="*/ 5 w 298"/>
                  <a:gd name="T39" fmla="*/ 6 h 276"/>
                  <a:gd name="T40" fmla="*/ 5 w 298"/>
                  <a:gd name="T41" fmla="*/ 6 h 276"/>
                  <a:gd name="T42" fmla="*/ 5 w 298"/>
                  <a:gd name="T43" fmla="*/ 7 h 276"/>
                  <a:gd name="T44" fmla="*/ 5 w 298"/>
                  <a:gd name="T45" fmla="*/ 7 h 276"/>
                  <a:gd name="T46" fmla="*/ 6 w 298"/>
                  <a:gd name="T47" fmla="*/ 7 h 276"/>
                  <a:gd name="T48" fmla="*/ 6 w 298"/>
                  <a:gd name="T49" fmla="*/ 8 h 276"/>
                  <a:gd name="T50" fmla="*/ 6 w 298"/>
                  <a:gd name="T51" fmla="*/ 8 h 276"/>
                  <a:gd name="T52" fmla="*/ 7 w 298"/>
                  <a:gd name="T53" fmla="*/ 8 h 276"/>
                  <a:gd name="T54" fmla="*/ 7 w 298"/>
                  <a:gd name="T55" fmla="*/ 8 h 276"/>
                  <a:gd name="T56" fmla="*/ 8 w 298"/>
                  <a:gd name="T57" fmla="*/ 9 h 276"/>
                  <a:gd name="T58" fmla="*/ 8 w 298"/>
                  <a:gd name="T59" fmla="*/ 7 h 276"/>
                  <a:gd name="T60" fmla="*/ 8 w 298"/>
                  <a:gd name="T61" fmla="*/ 6 h 276"/>
                  <a:gd name="T62" fmla="*/ 8 w 298"/>
                  <a:gd name="T63" fmla="*/ 5 h 276"/>
                  <a:gd name="T64" fmla="*/ 9 w 298"/>
                  <a:gd name="T65" fmla="*/ 4 h 276"/>
                  <a:gd name="T66" fmla="*/ 10 w 298"/>
                  <a:gd name="T67" fmla="*/ 3 h 276"/>
                  <a:gd name="T68" fmla="*/ 11 w 298"/>
                  <a:gd name="T69" fmla="*/ 2 h 276"/>
                  <a:gd name="T70" fmla="*/ 11 w 298"/>
                  <a:gd name="T71" fmla="*/ 1 h 276"/>
                  <a:gd name="T72" fmla="*/ 11 w 298"/>
                  <a:gd name="T73" fmla="*/ 0 h 276"/>
                  <a:gd name="T74" fmla="*/ 10 w 298"/>
                  <a:gd name="T75" fmla="*/ 0 h 276"/>
                  <a:gd name="T76" fmla="*/ 9 w 298"/>
                  <a:gd name="T77" fmla="*/ 0 h 276"/>
                  <a:gd name="T78" fmla="*/ 8 w 298"/>
                  <a:gd name="T79" fmla="*/ 0 h 276"/>
                  <a:gd name="T80" fmla="*/ 7 w 298"/>
                  <a:gd name="T81" fmla="*/ 0 h 276"/>
                  <a:gd name="T82" fmla="*/ 6 w 298"/>
                  <a:gd name="T83" fmla="*/ 0 h 276"/>
                  <a:gd name="T84" fmla="*/ 5 w 298"/>
                  <a:gd name="T85" fmla="*/ 0 h 276"/>
                  <a:gd name="T86" fmla="*/ 4 w 298"/>
                  <a:gd name="T87" fmla="*/ 0 h 276"/>
                  <a:gd name="T88" fmla="*/ 3 w 298"/>
                  <a:gd name="T89" fmla="*/ 0 h 276"/>
                  <a:gd name="T90" fmla="*/ 3 w 298"/>
                  <a:gd name="T91" fmla="*/ 0 h 276"/>
                  <a:gd name="T92" fmla="*/ 3 w 298"/>
                  <a:gd name="T93" fmla="*/ 0 h 276"/>
                  <a:gd name="T94" fmla="*/ 3 w 298"/>
                  <a:gd name="T95" fmla="*/ 1 h 276"/>
                  <a:gd name="T96" fmla="*/ 3 w 298"/>
                  <a:gd name="T97" fmla="*/ 1 h 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98"/>
                  <a:gd name="T148" fmla="*/ 0 h 276"/>
                  <a:gd name="T149" fmla="*/ 298 w 298"/>
                  <a:gd name="T150" fmla="*/ 276 h 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3" name="AutoShape 96">
                <a:extLst>
                  <a:ext uri="{FF2B5EF4-FFF2-40B4-BE49-F238E27FC236}">
                    <a16:creationId xmlns:a16="http://schemas.microsoft.com/office/drawing/2014/main" id="{39594484-D11E-4650-87C3-4462ADFC1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405"/>
                <a:ext cx="50" cy="30"/>
              </a:xfrm>
              <a:custGeom>
                <a:avLst/>
                <a:gdLst>
                  <a:gd name="T0" fmla="*/ 5 w 258"/>
                  <a:gd name="T1" fmla="*/ 5 h 175"/>
                  <a:gd name="T2" fmla="*/ 6 w 258"/>
                  <a:gd name="T3" fmla="*/ 5 h 175"/>
                  <a:gd name="T4" fmla="*/ 7 w 258"/>
                  <a:gd name="T5" fmla="*/ 5 h 175"/>
                  <a:gd name="T6" fmla="*/ 8 w 258"/>
                  <a:gd name="T7" fmla="*/ 5 h 175"/>
                  <a:gd name="T8" fmla="*/ 8 w 258"/>
                  <a:gd name="T9" fmla="*/ 4 h 175"/>
                  <a:gd name="T10" fmla="*/ 9 w 258"/>
                  <a:gd name="T11" fmla="*/ 4 h 175"/>
                  <a:gd name="T12" fmla="*/ 9 w 258"/>
                  <a:gd name="T13" fmla="*/ 4 h 175"/>
                  <a:gd name="T14" fmla="*/ 10 w 258"/>
                  <a:gd name="T15" fmla="*/ 3 h 175"/>
                  <a:gd name="T16" fmla="*/ 10 w 258"/>
                  <a:gd name="T17" fmla="*/ 3 h 175"/>
                  <a:gd name="T18" fmla="*/ 10 w 258"/>
                  <a:gd name="T19" fmla="*/ 2 h 175"/>
                  <a:gd name="T20" fmla="*/ 9 w 258"/>
                  <a:gd name="T21" fmla="*/ 2 h 175"/>
                  <a:gd name="T22" fmla="*/ 9 w 258"/>
                  <a:gd name="T23" fmla="*/ 1 h 175"/>
                  <a:gd name="T24" fmla="*/ 8 w 258"/>
                  <a:gd name="T25" fmla="*/ 1 h 175"/>
                  <a:gd name="T26" fmla="*/ 8 w 258"/>
                  <a:gd name="T27" fmla="*/ 1 h 175"/>
                  <a:gd name="T28" fmla="*/ 7 w 258"/>
                  <a:gd name="T29" fmla="*/ 0 h 175"/>
                  <a:gd name="T30" fmla="*/ 6 w 258"/>
                  <a:gd name="T31" fmla="*/ 0 h 175"/>
                  <a:gd name="T32" fmla="*/ 5 w 258"/>
                  <a:gd name="T33" fmla="*/ 0 h 175"/>
                  <a:gd name="T34" fmla="*/ 4 w 258"/>
                  <a:gd name="T35" fmla="*/ 0 h 175"/>
                  <a:gd name="T36" fmla="*/ 3 w 258"/>
                  <a:gd name="T37" fmla="*/ 0 h 175"/>
                  <a:gd name="T38" fmla="*/ 2 w 258"/>
                  <a:gd name="T39" fmla="*/ 1 h 175"/>
                  <a:gd name="T40" fmla="*/ 1 w 258"/>
                  <a:gd name="T41" fmla="*/ 1 h 175"/>
                  <a:gd name="T42" fmla="*/ 1 w 258"/>
                  <a:gd name="T43" fmla="*/ 1 h 175"/>
                  <a:gd name="T44" fmla="*/ 0 w 258"/>
                  <a:gd name="T45" fmla="*/ 2 h 175"/>
                  <a:gd name="T46" fmla="*/ 0 w 258"/>
                  <a:gd name="T47" fmla="*/ 2 h 175"/>
                  <a:gd name="T48" fmla="*/ 0 w 258"/>
                  <a:gd name="T49" fmla="*/ 3 h 175"/>
                  <a:gd name="T50" fmla="*/ 0 w 258"/>
                  <a:gd name="T51" fmla="*/ 3 h 175"/>
                  <a:gd name="T52" fmla="*/ 0 w 258"/>
                  <a:gd name="T53" fmla="*/ 4 h 175"/>
                  <a:gd name="T54" fmla="*/ 1 w 258"/>
                  <a:gd name="T55" fmla="*/ 4 h 175"/>
                  <a:gd name="T56" fmla="*/ 1 w 258"/>
                  <a:gd name="T57" fmla="*/ 4 h 175"/>
                  <a:gd name="T58" fmla="*/ 2 w 258"/>
                  <a:gd name="T59" fmla="*/ 5 h 175"/>
                  <a:gd name="T60" fmla="*/ 3 w 258"/>
                  <a:gd name="T61" fmla="*/ 5 h 175"/>
                  <a:gd name="T62" fmla="*/ 4 w 258"/>
                  <a:gd name="T63" fmla="*/ 5 h 175"/>
                  <a:gd name="T64" fmla="*/ 5 w 258"/>
                  <a:gd name="T65" fmla="*/ 5 h 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8"/>
                  <a:gd name="T100" fmla="*/ 0 h 175"/>
                  <a:gd name="T101" fmla="*/ 258 w 258"/>
                  <a:gd name="T102" fmla="*/ 175 h 17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4" name="AutoShape 97">
                <a:extLst>
                  <a:ext uri="{FF2B5EF4-FFF2-40B4-BE49-F238E27FC236}">
                    <a16:creationId xmlns:a16="http://schemas.microsoft.com/office/drawing/2014/main" id="{D9B864D6-8B0C-40E4-8E26-3DBDD971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422"/>
                <a:ext cx="25" cy="15"/>
              </a:xfrm>
              <a:custGeom>
                <a:avLst/>
                <a:gdLst>
                  <a:gd name="T0" fmla="*/ 4 w 135"/>
                  <a:gd name="T1" fmla="*/ 0 h 92"/>
                  <a:gd name="T2" fmla="*/ 4 w 135"/>
                  <a:gd name="T3" fmla="*/ 0 h 92"/>
                  <a:gd name="T4" fmla="*/ 4 w 135"/>
                  <a:gd name="T5" fmla="*/ 0 h 92"/>
                  <a:gd name="T6" fmla="*/ 4 w 135"/>
                  <a:gd name="T7" fmla="*/ 1 h 92"/>
                  <a:gd name="T8" fmla="*/ 4 w 135"/>
                  <a:gd name="T9" fmla="*/ 1 h 92"/>
                  <a:gd name="T10" fmla="*/ 3 w 135"/>
                  <a:gd name="T11" fmla="*/ 2 h 92"/>
                  <a:gd name="T12" fmla="*/ 2 w 135"/>
                  <a:gd name="T13" fmla="*/ 2 h 92"/>
                  <a:gd name="T14" fmla="*/ 2 w 135"/>
                  <a:gd name="T15" fmla="*/ 2 h 92"/>
                  <a:gd name="T16" fmla="*/ 1 w 135"/>
                  <a:gd name="T17" fmla="*/ 2 h 92"/>
                  <a:gd name="T18" fmla="*/ 0 w 135"/>
                  <a:gd name="T19" fmla="*/ 2 h 92"/>
                  <a:gd name="T20" fmla="*/ 0 w 135"/>
                  <a:gd name="T21" fmla="*/ 2 h 92"/>
                  <a:gd name="T22" fmla="*/ 1 w 135"/>
                  <a:gd name="T23" fmla="*/ 2 h 92"/>
                  <a:gd name="T24" fmla="*/ 2 w 135"/>
                  <a:gd name="T25" fmla="*/ 2 h 92"/>
                  <a:gd name="T26" fmla="*/ 3 w 135"/>
                  <a:gd name="T27" fmla="*/ 2 h 92"/>
                  <a:gd name="T28" fmla="*/ 3 w 135"/>
                  <a:gd name="T29" fmla="*/ 2 h 92"/>
                  <a:gd name="T30" fmla="*/ 4 w 135"/>
                  <a:gd name="T31" fmla="*/ 1 h 92"/>
                  <a:gd name="T32" fmla="*/ 4 w 135"/>
                  <a:gd name="T33" fmla="*/ 1 h 92"/>
                  <a:gd name="T34" fmla="*/ 4 w 135"/>
                  <a:gd name="T35" fmla="*/ 0 h 92"/>
                  <a:gd name="T36" fmla="*/ 5 w 135"/>
                  <a:gd name="T37" fmla="*/ 0 h 92"/>
                  <a:gd name="T38" fmla="*/ 5 w 135"/>
                  <a:gd name="T39" fmla="*/ 0 h 92"/>
                  <a:gd name="T40" fmla="*/ 4 w 135"/>
                  <a:gd name="T41" fmla="*/ 0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2"/>
                  <a:gd name="T65" fmla="*/ 135 w 135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5" name="AutoShape 98">
                <a:extLst>
                  <a:ext uri="{FF2B5EF4-FFF2-40B4-BE49-F238E27FC236}">
                    <a16:creationId xmlns:a16="http://schemas.microsoft.com/office/drawing/2014/main" id="{973D2985-F074-405D-823A-180BF22BC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404"/>
                <a:ext cx="25" cy="15"/>
              </a:xfrm>
              <a:custGeom>
                <a:avLst/>
                <a:gdLst>
                  <a:gd name="T0" fmla="*/ 0 w 135"/>
                  <a:gd name="T1" fmla="*/ 0 h 93"/>
                  <a:gd name="T2" fmla="*/ 0 w 135"/>
                  <a:gd name="T3" fmla="*/ 0 h 93"/>
                  <a:gd name="T4" fmla="*/ 1 w 135"/>
                  <a:gd name="T5" fmla="*/ 0 h 93"/>
                  <a:gd name="T6" fmla="*/ 2 w 135"/>
                  <a:gd name="T7" fmla="*/ 0 h 93"/>
                  <a:gd name="T8" fmla="*/ 2 w 135"/>
                  <a:gd name="T9" fmla="*/ 1 h 93"/>
                  <a:gd name="T10" fmla="*/ 3 w 135"/>
                  <a:gd name="T11" fmla="*/ 1 h 93"/>
                  <a:gd name="T12" fmla="*/ 4 w 135"/>
                  <a:gd name="T13" fmla="*/ 1 h 93"/>
                  <a:gd name="T14" fmla="*/ 4 w 135"/>
                  <a:gd name="T15" fmla="*/ 2 h 93"/>
                  <a:gd name="T16" fmla="*/ 4 w 135"/>
                  <a:gd name="T17" fmla="*/ 2 h 93"/>
                  <a:gd name="T18" fmla="*/ 4 w 135"/>
                  <a:gd name="T19" fmla="*/ 2 h 93"/>
                  <a:gd name="T20" fmla="*/ 5 w 135"/>
                  <a:gd name="T21" fmla="*/ 2 h 93"/>
                  <a:gd name="T22" fmla="*/ 4 w 135"/>
                  <a:gd name="T23" fmla="*/ 2 h 93"/>
                  <a:gd name="T24" fmla="*/ 4 w 135"/>
                  <a:gd name="T25" fmla="*/ 1 h 93"/>
                  <a:gd name="T26" fmla="*/ 4 w 135"/>
                  <a:gd name="T27" fmla="*/ 1 h 93"/>
                  <a:gd name="T28" fmla="*/ 3 w 135"/>
                  <a:gd name="T29" fmla="*/ 1 h 93"/>
                  <a:gd name="T30" fmla="*/ 3 w 135"/>
                  <a:gd name="T31" fmla="*/ 0 h 93"/>
                  <a:gd name="T32" fmla="*/ 2 w 135"/>
                  <a:gd name="T33" fmla="*/ 0 h 93"/>
                  <a:gd name="T34" fmla="*/ 1 w 135"/>
                  <a:gd name="T35" fmla="*/ 0 h 93"/>
                  <a:gd name="T36" fmla="*/ 0 w 135"/>
                  <a:gd name="T37" fmla="*/ 0 h 93"/>
                  <a:gd name="T38" fmla="*/ 0 w 135"/>
                  <a:gd name="T39" fmla="*/ 0 h 93"/>
                  <a:gd name="T40" fmla="*/ 0 w 135"/>
                  <a:gd name="T41" fmla="*/ 0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3"/>
                  <a:gd name="T65" fmla="*/ 135 w 135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6" name="AutoShape 99">
                <a:extLst>
                  <a:ext uri="{FF2B5EF4-FFF2-40B4-BE49-F238E27FC236}">
                    <a16:creationId xmlns:a16="http://schemas.microsoft.com/office/drawing/2014/main" id="{93FDD4E0-0FB7-405A-B9EC-F5B0E76C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404"/>
                <a:ext cx="25" cy="15"/>
              </a:xfrm>
              <a:custGeom>
                <a:avLst/>
                <a:gdLst>
                  <a:gd name="T0" fmla="*/ 1 w 137"/>
                  <a:gd name="T1" fmla="*/ 2 h 93"/>
                  <a:gd name="T2" fmla="*/ 1 w 137"/>
                  <a:gd name="T3" fmla="*/ 2 h 93"/>
                  <a:gd name="T4" fmla="*/ 1 w 137"/>
                  <a:gd name="T5" fmla="*/ 2 h 93"/>
                  <a:gd name="T6" fmla="*/ 1 w 137"/>
                  <a:gd name="T7" fmla="*/ 2 h 93"/>
                  <a:gd name="T8" fmla="*/ 1 w 137"/>
                  <a:gd name="T9" fmla="*/ 1 h 93"/>
                  <a:gd name="T10" fmla="*/ 2 w 137"/>
                  <a:gd name="T11" fmla="*/ 1 h 93"/>
                  <a:gd name="T12" fmla="*/ 2 w 137"/>
                  <a:gd name="T13" fmla="*/ 1 h 93"/>
                  <a:gd name="T14" fmla="*/ 3 w 137"/>
                  <a:gd name="T15" fmla="*/ 0 h 93"/>
                  <a:gd name="T16" fmla="*/ 4 w 137"/>
                  <a:gd name="T17" fmla="*/ 0 h 93"/>
                  <a:gd name="T18" fmla="*/ 5 w 137"/>
                  <a:gd name="T19" fmla="*/ 0 h 93"/>
                  <a:gd name="T20" fmla="*/ 5 w 137"/>
                  <a:gd name="T21" fmla="*/ 0 h 93"/>
                  <a:gd name="T22" fmla="*/ 4 w 137"/>
                  <a:gd name="T23" fmla="*/ 0 h 93"/>
                  <a:gd name="T24" fmla="*/ 3 w 137"/>
                  <a:gd name="T25" fmla="*/ 0 h 93"/>
                  <a:gd name="T26" fmla="*/ 2 w 137"/>
                  <a:gd name="T27" fmla="*/ 0 h 93"/>
                  <a:gd name="T28" fmla="*/ 1 w 137"/>
                  <a:gd name="T29" fmla="*/ 1 h 93"/>
                  <a:gd name="T30" fmla="*/ 1 w 137"/>
                  <a:gd name="T31" fmla="*/ 1 h 93"/>
                  <a:gd name="T32" fmla="*/ 0 w 137"/>
                  <a:gd name="T33" fmla="*/ 1 h 93"/>
                  <a:gd name="T34" fmla="*/ 0 w 137"/>
                  <a:gd name="T35" fmla="*/ 2 h 93"/>
                  <a:gd name="T36" fmla="*/ 0 w 137"/>
                  <a:gd name="T37" fmla="*/ 2 h 93"/>
                  <a:gd name="T38" fmla="*/ 0 w 137"/>
                  <a:gd name="T39" fmla="*/ 2 h 93"/>
                  <a:gd name="T40" fmla="*/ 1 w 137"/>
                  <a:gd name="T41" fmla="*/ 2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3"/>
                  <a:gd name="T65" fmla="*/ 137 w 137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7" name="AutoShape 100">
                <a:extLst>
                  <a:ext uri="{FF2B5EF4-FFF2-40B4-BE49-F238E27FC236}">
                    <a16:creationId xmlns:a16="http://schemas.microsoft.com/office/drawing/2014/main" id="{CBB9253F-E1FB-4368-8F2A-A49BBD0CD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422"/>
                <a:ext cx="25" cy="15"/>
              </a:xfrm>
              <a:custGeom>
                <a:avLst/>
                <a:gdLst>
                  <a:gd name="T0" fmla="*/ 5 w 137"/>
                  <a:gd name="T1" fmla="*/ 2 h 92"/>
                  <a:gd name="T2" fmla="*/ 5 w 137"/>
                  <a:gd name="T3" fmla="*/ 2 h 92"/>
                  <a:gd name="T4" fmla="*/ 4 w 137"/>
                  <a:gd name="T5" fmla="*/ 2 h 92"/>
                  <a:gd name="T6" fmla="*/ 3 w 137"/>
                  <a:gd name="T7" fmla="*/ 2 h 92"/>
                  <a:gd name="T8" fmla="*/ 2 w 137"/>
                  <a:gd name="T9" fmla="*/ 2 h 92"/>
                  <a:gd name="T10" fmla="*/ 2 w 137"/>
                  <a:gd name="T11" fmla="*/ 2 h 92"/>
                  <a:gd name="T12" fmla="*/ 1 w 137"/>
                  <a:gd name="T13" fmla="*/ 1 h 92"/>
                  <a:gd name="T14" fmla="*/ 1 w 137"/>
                  <a:gd name="T15" fmla="*/ 1 h 92"/>
                  <a:gd name="T16" fmla="*/ 1 w 137"/>
                  <a:gd name="T17" fmla="*/ 0 h 92"/>
                  <a:gd name="T18" fmla="*/ 1 w 137"/>
                  <a:gd name="T19" fmla="*/ 0 h 92"/>
                  <a:gd name="T20" fmla="*/ 0 w 137"/>
                  <a:gd name="T21" fmla="*/ 0 h 92"/>
                  <a:gd name="T22" fmla="*/ 0 w 137"/>
                  <a:gd name="T23" fmla="*/ 0 h 92"/>
                  <a:gd name="T24" fmla="*/ 0 w 137"/>
                  <a:gd name="T25" fmla="*/ 1 h 92"/>
                  <a:gd name="T26" fmla="*/ 1 w 137"/>
                  <a:gd name="T27" fmla="*/ 1 h 92"/>
                  <a:gd name="T28" fmla="*/ 1 w 137"/>
                  <a:gd name="T29" fmla="*/ 2 h 92"/>
                  <a:gd name="T30" fmla="*/ 2 w 137"/>
                  <a:gd name="T31" fmla="*/ 2 h 92"/>
                  <a:gd name="T32" fmla="*/ 3 w 137"/>
                  <a:gd name="T33" fmla="*/ 2 h 92"/>
                  <a:gd name="T34" fmla="*/ 4 w 137"/>
                  <a:gd name="T35" fmla="*/ 2 h 92"/>
                  <a:gd name="T36" fmla="*/ 5 w 137"/>
                  <a:gd name="T37" fmla="*/ 2 h 92"/>
                  <a:gd name="T38" fmla="*/ 5 w 137"/>
                  <a:gd name="T39" fmla="*/ 2 h 92"/>
                  <a:gd name="T40" fmla="*/ 5 w 137"/>
                  <a:gd name="T41" fmla="*/ 2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2"/>
                  <a:gd name="T65" fmla="*/ 137 w 137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33" name="Text Box 101">
            <a:extLst>
              <a:ext uri="{FF2B5EF4-FFF2-40B4-BE49-F238E27FC236}">
                <a16:creationId xmlns:a16="http://schemas.microsoft.com/office/drawing/2014/main" id="{6AD88AD7-27CB-4042-8CCD-1043AFFD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414964"/>
            <a:ext cx="9699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req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>
            <a:extLst>
              <a:ext uri="{FF2B5EF4-FFF2-40B4-BE49-F238E27FC236}">
                <a16:creationId xmlns:a16="http://schemas.microsoft.com/office/drawing/2014/main" id="{2FF37E32-E9A4-40D0-8660-03B7E84EE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7100" y="5508625"/>
            <a:ext cx="2266950" cy="3365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Line 2">
            <a:extLst>
              <a:ext uri="{FF2B5EF4-FFF2-40B4-BE49-F238E27FC236}">
                <a16:creationId xmlns:a16="http://schemas.microsoft.com/office/drawing/2014/main" id="{A680AE03-7879-4771-9215-7C02C2FD6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4408488"/>
            <a:ext cx="641350" cy="24606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01E392B-518E-4851-8F87-F2FB2E6F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71463"/>
            <a:ext cx="8107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Chaining satisfaction arguments into argumentation trees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BFB88878-0BD6-43E1-97FC-6F22561D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ts val="525"/>
              </a:spcBef>
            </a:pPr>
            <a:r>
              <a:rPr lang="fr-BE" altLang="en-US" sz="2100" b="0">
                <a:solidFill>
                  <a:srgbClr val="000000"/>
                </a:solidFill>
                <a:latin typeface="Calibri" panose="020F0502020204030204" pitchFamily="34" charset="0"/>
              </a:rPr>
              <a:t>To show how requirements ensure higher-level concerns, and recursively</a:t>
            </a:r>
          </a:p>
        </p:txBody>
      </p:sp>
      <p:grpSp>
        <p:nvGrpSpPr>
          <p:cNvPr id="18438" name="Group 5">
            <a:extLst>
              <a:ext uri="{FF2B5EF4-FFF2-40B4-BE49-F238E27FC236}">
                <a16:creationId xmlns:a16="http://schemas.microsoft.com/office/drawing/2014/main" id="{16EBCA5C-A4BC-4A6A-9898-14533F96D6E8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3498850"/>
            <a:ext cx="2711450" cy="590550"/>
            <a:chOff x="108" y="2204"/>
            <a:chExt cx="1708" cy="372"/>
          </a:xfrm>
        </p:grpSpPr>
        <p:sp>
          <p:nvSpPr>
            <p:cNvPr id="18543" name="AutoShape 6">
              <a:extLst>
                <a:ext uri="{FF2B5EF4-FFF2-40B4-BE49-F238E27FC236}">
                  <a16:creationId xmlns:a16="http://schemas.microsoft.com/office/drawing/2014/main" id="{D7A79A78-1EE4-4835-8CA9-B6CF09F40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2204"/>
              <a:ext cx="1708" cy="372"/>
            </a:xfrm>
            <a:prstGeom prst="parallelogram">
              <a:avLst>
                <a:gd name="adj" fmla="val 34180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544" name="Text Box 7">
              <a:extLst>
                <a:ext uri="{FF2B5EF4-FFF2-40B4-BE49-F238E27FC236}">
                  <a16:creationId xmlns:a16="http://schemas.microsoft.com/office/drawing/2014/main" id="{9EAB2CD4-6C1C-4FF9-90DB-02A06EB99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2207"/>
              <a:ext cx="16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</a:t>
              </a:r>
              <a:r>
                <a:rPr lang="fr-BE" altLang="en-US" sz="1800" b="0">
                  <a:solidFill>
                    <a:srgbClr val="1F497D"/>
                  </a:solidFill>
                  <a:latin typeface="Arial" panose="020B0604020202020204" pitchFamily="34" charset="0"/>
                </a:rPr>
                <a:t> 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MotorRaising</a:t>
              </a:r>
            </a:p>
          </p:txBody>
        </p:sp>
      </p:grpSp>
      <p:sp>
        <p:nvSpPr>
          <p:cNvPr id="18439" name="Line 8">
            <a:extLst>
              <a:ext uri="{FF2B5EF4-FFF2-40B4-BE49-F238E27FC236}">
                <a16:creationId xmlns:a16="http://schemas.microsoft.com/office/drawing/2014/main" id="{E46AA992-1976-4BE4-903E-BFD7926D6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1038" y="4430713"/>
            <a:ext cx="1008062" cy="29051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D595789D-600B-401A-B02D-C75E83995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4132264"/>
            <a:ext cx="700088" cy="2571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7C145C5E-85D0-4B1B-8DAB-BA22BC26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333875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8442" name="Group 11">
            <a:extLst>
              <a:ext uri="{FF2B5EF4-FFF2-40B4-BE49-F238E27FC236}">
                <a16:creationId xmlns:a16="http://schemas.microsoft.com/office/drawing/2014/main" id="{0B7F8F30-B4E6-474E-8F58-B9907DC22E46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4597400"/>
            <a:ext cx="2711450" cy="590550"/>
            <a:chOff x="72" y="2896"/>
            <a:chExt cx="1708" cy="372"/>
          </a:xfrm>
        </p:grpSpPr>
        <p:sp>
          <p:nvSpPr>
            <p:cNvPr id="18541" name="AutoShape 12">
              <a:extLst>
                <a:ext uri="{FF2B5EF4-FFF2-40B4-BE49-F238E27FC236}">
                  <a16:creationId xmlns:a16="http://schemas.microsoft.com/office/drawing/2014/main" id="{09830EF1-C524-4E43-85F6-7A730B0F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2896"/>
              <a:ext cx="1708" cy="372"/>
            </a:xfrm>
            <a:prstGeom prst="parallelogram">
              <a:avLst>
                <a:gd name="adj" fmla="val 34180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542" name="Text Box 13">
              <a:extLst>
                <a:ext uri="{FF2B5EF4-FFF2-40B4-BE49-F238E27FC236}">
                  <a16:creationId xmlns:a16="http://schemas.microsoft.com/office/drawing/2014/main" id="{44EF1B3E-5CD5-48FB-934B-1940027C9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899"/>
              <a:ext cx="16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2200" b="0">
                  <a:solidFill>
                    <a:srgbClr val="000000"/>
                  </a:solidFill>
                </a:rPr>
                <a:t></a:t>
              </a:r>
              <a:r>
                <a:rPr lang="fr-BE" altLang="en-US" sz="1800" b="0">
                  <a:solidFill>
                    <a:srgbClr val="1F497D"/>
                  </a:solidFill>
                  <a:latin typeface="Arial" panose="020B0604020202020204" pitchFamily="34" charset="0"/>
                </a:rPr>
                <a:t> 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MotorRaising</a:t>
              </a:r>
            </a:p>
          </p:txBody>
        </p:sp>
      </p:grpSp>
      <p:sp>
        <p:nvSpPr>
          <p:cNvPr id="18443" name="AutoShape 14">
            <a:extLst>
              <a:ext uri="{FF2B5EF4-FFF2-40B4-BE49-F238E27FC236}">
                <a16:creationId xmlns:a16="http://schemas.microsoft.com/office/drawing/2014/main" id="{007D57ED-B96E-4317-A204-5EFE39AD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4581526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4" name="Text Box 15">
            <a:extLst>
              <a:ext uri="{FF2B5EF4-FFF2-40B4-BE49-F238E27FC236}">
                <a16:creationId xmlns:a16="http://schemas.microsoft.com/office/drawing/2014/main" id="{075EE83B-F30C-4988-BE6D-5E31CE30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4586288"/>
            <a:ext cx="2598738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MotorRaising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HandBrakeReleased</a:t>
            </a:r>
          </a:p>
        </p:txBody>
      </p:sp>
      <p:sp>
        <p:nvSpPr>
          <p:cNvPr id="18445" name="AutoShape 16">
            <a:extLst>
              <a:ext uri="{FF2B5EF4-FFF2-40B4-BE49-F238E27FC236}">
                <a16:creationId xmlns:a16="http://schemas.microsoft.com/office/drawing/2014/main" id="{A564F4B1-2E74-4A95-8B4D-CC4E7493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6" name="Text Box 17">
            <a:extLst>
              <a:ext uri="{FF2B5EF4-FFF2-40B4-BE49-F238E27FC236}">
                <a16:creationId xmlns:a16="http://schemas.microsoft.com/office/drawing/2014/main" id="{14B0C4B6-4591-448F-A97A-F1BCC922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5826126"/>
            <a:ext cx="290036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motor.Regime = ‘up’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handBrakeCtrl = ‘off’</a:t>
            </a:r>
          </a:p>
        </p:txBody>
      </p:sp>
      <p:sp>
        <p:nvSpPr>
          <p:cNvPr id="18447" name="AutoShape 18">
            <a:extLst>
              <a:ext uri="{FF2B5EF4-FFF2-40B4-BE49-F238E27FC236}">
                <a16:creationId xmlns:a16="http://schemas.microsoft.com/office/drawing/2014/main" id="{9AFFC7EE-8FF3-420C-A016-7143EA944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9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8448" name="Group 19">
            <a:extLst>
              <a:ext uri="{FF2B5EF4-FFF2-40B4-BE49-F238E27FC236}">
                <a16:creationId xmlns:a16="http://schemas.microsoft.com/office/drawing/2014/main" id="{3806C04B-1614-42A0-8463-D2630ECAB31C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5859464"/>
            <a:ext cx="179388" cy="293687"/>
            <a:chOff x="2050" y="3691"/>
            <a:chExt cx="113" cy="185"/>
          </a:xfrm>
        </p:grpSpPr>
        <p:sp>
          <p:nvSpPr>
            <p:cNvPr id="18536" name="Oval 20">
              <a:extLst>
                <a:ext uri="{FF2B5EF4-FFF2-40B4-BE49-F238E27FC236}">
                  <a16:creationId xmlns:a16="http://schemas.microsoft.com/office/drawing/2014/main" id="{65C051EC-6E2E-48A2-BAF0-35228B508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3691"/>
              <a:ext cx="55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537" name="Line 21">
              <a:extLst>
                <a:ext uri="{FF2B5EF4-FFF2-40B4-BE49-F238E27FC236}">
                  <a16:creationId xmlns:a16="http://schemas.microsoft.com/office/drawing/2014/main" id="{4AD6E5F2-B172-4236-9273-181C755B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743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Line 22">
              <a:extLst>
                <a:ext uri="{FF2B5EF4-FFF2-40B4-BE49-F238E27FC236}">
                  <a16:creationId xmlns:a16="http://schemas.microsoft.com/office/drawing/2014/main" id="{20E97B43-5B49-4518-9A80-38B90F9CA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4" y="3808"/>
              <a:ext cx="54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Line 23">
              <a:extLst>
                <a:ext uri="{FF2B5EF4-FFF2-40B4-BE49-F238E27FC236}">
                  <a16:creationId xmlns:a16="http://schemas.microsoft.com/office/drawing/2014/main" id="{9CE9FAD2-7F3C-40A4-A37A-5C2485C25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814"/>
              <a:ext cx="49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Line 24">
              <a:extLst>
                <a:ext uri="{FF2B5EF4-FFF2-40B4-BE49-F238E27FC236}">
                  <a16:creationId xmlns:a16="http://schemas.microsoft.com/office/drawing/2014/main" id="{C60C1529-5038-4DCB-B7DB-DE6A524C1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3771"/>
              <a:ext cx="11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9" name="Text Box 25">
            <a:extLst>
              <a:ext uri="{FF2B5EF4-FFF2-40B4-BE49-F238E27FC236}">
                <a16:creationId xmlns:a16="http://schemas.microsoft.com/office/drawing/2014/main" id="{64CE19E8-27EA-4A52-941C-08C96082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6" y="5818188"/>
            <a:ext cx="2563813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motor.Regime = ‘up’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MotorRaising</a:t>
            </a:r>
          </a:p>
        </p:txBody>
      </p:sp>
      <p:grpSp>
        <p:nvGrpSpPr>
          <p:cNvPr id="18450" name="Group 26">
            <a:extLst>
              <a:ext uri="{FF2B5EF4-FFF2-40B4-BE49-F238E27FC236}">
                <a16:creationId xmlns:a16="http://schemas.microsoft.com/office/drawing/2014/main" id="{48FDE649-8FE0-47D8-A39A-797A63A62582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5800725"/>
            <a:ext cx="3232150" cy="571500"/>
            <a:chOff x="3712" y="3654"/>
            <a:chExt cx="2036" cy="360"/>
          </a:xfrm>
        </p:grpSpPr>
        <p:sp>
          <p:nvSpPr>
            <p:cNvPr id="18528" name="AutoShape 27">
              <a:extLst>
                <a:ext uri="{FF2B5EF4-FFF2-40B4-BE49-F238E27FC236}">
                  <a16:creationId xmlns:a16="http://schemas.microsoft.com/office/drawing/2014/main" id="{4445E424-9BFF-446E-BDEF-94C5A93D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654"/>
              <a:ext cx="2036" cy="360"/>
            </a:xfrm>
            <a:prstGeom prst="parallelogram">
              <a:avLst>
                <a:gd name="adj" fmla="val 2838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529" name="Text Box 28">
              <a:extLst>
                <a:ext uri="{FF2B5EF4-FFF2-40B4-BE49-F238E27FC236}">
                  <a16:creationId xmlns:a16="http://schemas.microsoft.com/office/drawing/2014/main" id="{2C579E23-21AC-4B2F-8C8E-CD534D555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657"/>
              <a:ext cx="179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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</p:txBody>
        </p:sp>
        <p:grpSp>
          <p:nvGrpSpPr>
            <p:cNvPr id="18530" name="Group 29">
              <a:extLst>
                <a:ext uri="{FF2B5EF4-FFF2-40B4-BE49-F238E27FC236}">
                  <a16:creationId xmlns:a16="http://schemas.microsoft.com/office/drawing/2014/main" id="{62C62AA7-0C44-462A-AC93-DFA510C40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3683"/>
              <a:ext cx="115" cy="185"/>
              <a:chOff x="3831" y="3683"/>
              <a:chExt cx="115" cy="185"/>
            </a:xfrm>
          </p:grpSpPr>
          <p:sp>
            <p:nvSpPr>
              <p:cNvPr id="18531" name="Oval 30">
                <a:extLst>
                  <a:ext uri="{FF2B5EF4-FFF2-40B4-BE49-F238E27FC236}">
                    <a16:creationId xmlns:a16="http://schemas.microsoft.com/office/drawing/2014/main" id="{5D509284-AF37-4095-BD6A-7FB5FF24F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3683"/>
                <a:ext cx="56" cy="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532" name="Line 31">
                <a:extLst>
                  <a:ext uri="{FF2B5EF4-FFF2-40B4-BE49-F238E27FC236}">
                    <a16:creationId xmlns:a16="http://schemas.microsoft.com/office/drawing/2014/main" id="{85CA2241-6187-4F48-BF88-9DF5DE9D1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0" y="3735"/>
                <a:ext cx="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3" name="Line 32">
                <a:extLst>
                  <a:ext uri="{FF2B5EF4-FFF2-40B4-BE49-F238E27FC236}">
                    <a16:creationId xmlns:a16="http://schemas.microsoft.com/office/drawing/2014/main" id="{8B6143EA-24C9-4544-93A4-83FC1F080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5" y="3800"/>
                <a:ext cx="55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3">
                <a:extLst>
                  <a:ext uri="{FF2B5EF4-FFF2-40B4-BE49-F238E27FC236}">
                    <a16:creationId xmlns:a16="http://schemas.microsoft.com/office/drawing/2014/main" id="{37D76EF0-702E-4AA3-B13F-6387F595C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3" y="3806"/>
                <a:ext cx="5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Line 34">
                <a:extLst>
                  <a:ext uri="{FF2B5EF4-FFF2-40B4-BE49-F238E27FC236}">
                    <a16:creationId xmlns:a16="http://schemas.microsoft.com/office/drawing/2014/main" id="{5BB1AE2F-35FE-47C7-95B4-F53CCA609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3763"/>
                <a:ext cx="115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51" name="Line 35">
            <a:extLst>
              <a:ext uri="{FF2B5EF4-FFF2-40B4-BE49-F238E27FC236}">
                <a16:creationId xmlns:a16="http://schemas.microsoft.com/office/drawing/2014/main" id="{7E69B9A0-178D-4BF1-AAF6-DAFA116AF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5507038"/>
            <a:ext cx="133350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36">
            <a:extLst>
              <a:ext uri="{FF2B5EF4-FFF2-40B4-BE49-F238E27FC236}">
                <a16:creationId xmlns:a16="http://schemas.microsoft.com/office/drawing/2014/main" id="{8B5877B5-9890-4786-9F36-842AB05C5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1" y="5178426"/>
            <a:ext cx="3175" cy="4032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Oval 37">
            <a:extLst>
              <a:ext uri="{FF2B5EF4-FFF2-40B4-BE49-F238E27FC236}">
                <a16:creationId xmlns:a16="http://schemas.microsoft.com/office/drawing/2014/main" id="{DCD395DA-DB53-41B1-BB34-6F9FCFB5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453063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Line 38">
            <a:extLst>
              <a:ext uri="{FF2B5EF4-FFF2-40B4-BE49-F238E27FC236}">
                <a16:creationId xmlns:a16="http://schemas.microsoft.com/office/drawing/2014/main" id="{A026F58B-392A-4A16-8DF1-9A8438C55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4" y="5508626"/>
            <a:ext cx="3119437" cy="2889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9DB46B95-21E6-464F-A7EB-1185A160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414964"/>
            <a:ext cx="9699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req</a:t>
            </a:r>
          </a:p>
        </p:txBody>
      </p:sp>
      <p:grpSp>
        <p:nvGrpSpPr>
          <p:cNvPr id="18456" name="Group 40">
            <a:extLst>
              <a:ext uri="{FF2B5EF4-FFF2-40B4-BE49-F238E27FC236}">
                <a16:creationId xmlns:a16="http://schemas.microsoft.com/office/drawing/2014/main" id="{510F5FBD-D8BD-4E5D-BF12-E28D3409ED35}"/>
              </a:ext>
            </a:extLst>
          </p:cNvPr>
          <p:cNvGrpSpPr>
            <a:grpSpLocks/>
          </p:cNvGrpSpPr>
          <p:nvPr/>
        </p:nvGrpSpPr>
        <p:grpSpPr bwMode="auto">
          <a:xfrm>
            <a:off x="1652589" y="149226"/>
            <a:ext cx="1108075" cy="752475"/>
            <a:chOff x="81" y="94"/>
            <a:chExt cx="698" cy="474"/>
          </a:xfrm>
        </p:grpSpPr>
        <p:sp>
          <p:nvSpPr>
            <p:cNvPr id="18457" name="AutoShape 41">
              <a:extLst>
                <a:ext uri="{FF2B5EF4-FFF2-40B4-BE49-F238E27FC236}">
                  <a16:creationId xmlns:a16="http://schemas.microsoft.com/office/drawing/2014/main" id="{31A4BE57-80AC-4448-9EE9-FCE6D77E3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" y="119"/>
              <a:ext cx="650" cy="449"/>
            </a:xfrm>
            <a:custGeom>
              <a:avLst/>
              <a:gdLst>
                <a:gd name="T0" fmla="*/ 63 w 2196"/>
                <a:gd name="T1" fmla="*/ 9 h 1590"/>
                <a:gd name="T2" fmla="*/ 71 w 2196"/>
                <a:gd name="T3" fmla="*/ 8 h 1590"/>
                <a:gd name="T4" fmla="*/ 79 w 2196"/>
                <a:gd name="T5" fmla="*/ 9 h 1590"/>
                <a:gd name="T6" fmla="*/ 86 w 2196"/>
                <a:gd name="T7" fmla="*/ 10 h 1590"/>
                <a:gd name="T8" fmla="*/ 94 w 2196"/>
                <a:gd name="T9" fmla="*/ 10 h 1590"/>
                <a:gd name="T10" fmla="*/ 101 w 2196"/>
                <a:gd name="T11" fmla="*/ 10 h 1590"/>
                <a:gd name="T12" fmla="*/ 108 w 2196"/>
                <a:gd name="T13" fmla="*/ 10 h 1590"/>
                <a:gd name="T14" fmla="*/ 115 w 2196"/>
                <a:gd name="T15" fmla="*/ 8 h 1590"/>
                <a:gd name="T16" fmla="*/ 126 w 2196"/>
                <a:gd name="T17" fmla="*/ 6 h 1590"/>
                <a:gd name="T18" fmla="*/ 138 w 2196"/>
                <a:gd name="T19" fmla="*/ 3 h 1590"/>
                <a:gd name="T20" fmla="*/ 151 w 2196"/>
                <a:gd name="T21" fmla="*/ 1 h 1590"/>
                <a:gd name="T22" fmla="*/ 164 w 2196"/>
                <a:gd name="T23" fmla="*/ 0 h 1590"/>
                <a:gd name="T24" fmla="*/ 177 w 2196"/>
                <a:gd name="T25" fmla="*/ 0 h 1590"/>
                <a:gd name="T26" fmla="*/ 188 w 2196"/>
                <a:gd name="T27" fmla="*/ 2 h 1590"/>
                <a:gd name="T28" fmla="*/ 192 w 2196"/>
                <a:gd name="T29" fmla="*/ 6 h 1590"/>
                <a:gd name="T30" fmla="*/ 192 w 2196"/>
                <a:gd name="T31" fmla="*/ 12 h 1590"/>
                <a:gd name="T32" fmla="*/ 187 w 2196"/>
                <a:gd name="T33" fmla="*/ 15 h 1590"/>
                <a:gd name="T34" fmla="*/ 181 w 2196"/>
                <a:gd name="T35" fmla="*/ 15 h 1590"/>
                <a:gd name="T36" fmla="*/ 173 w 2196"/>
                <a:gd name="T37" fmla="*/ 15 h 1590"/>
                <a:gd name="T38" fmla="*/ 166 w 2196"/>
                <a:gd name="T39" fmla="*/ 14 h 1590"/>
                <a:gd name="T40" fmla="*/ 160 w 2196"/>
                <a:gd name="T41" fmla="*/ 15 h 1590"/>
                <a:gd name="T42" fmla="*/ 158 w 2196"/>
                <a:gd name="T43" fmla="*/ 22 h 1590"/>
                <a:gd name="T44" fmla="*/ 158 w 2196"/>
                <a:gd name="T45" fmla="*/ 37 h 1590"/>
                <a:gd name="T46" fmla="*/ 160 w 2196"/>
                <a:gd name="T47" fmla="*/ 57 h 1590"/>
                <a:gd name="T48" fmla="*/ 162 w 2196"/>
                <a:gd name="T49" fmla="*/ 84 h 1590"/>
                <a:gd name="T50" fmla="*/ 164 w 2196"/>
                <a:gd name="T51" fmla="*/ 105 h 1590"/>
                <a:gd name="T52" fmla="*/ 162 w 2196"/>
                <a:gd name="T53" fmla="*/ 111 h 1590"/>
                <a:gd name="T54" fmla="*/ 156 w 2196"/>
                <a:gd name="T55" fmla="*/ 115 h 1590"/>
                <a:gd name="T56" fmla="*/ 149 w 2196"/>
                <a:gd name="T57" fmla="*/ 117 h 1590"/>
                <a:gd name="T58" fmla="*/ 141 w 2196"/>
                <a:gd name="T59" fmla="*/ 118 h 1590"/>
                <a:gd name="T60" fmla="*/ 133 w 2196"/>
                <a:gd name="T61" fmla="*/ 119 h 1590"/>
                <a:gd name="T62" fmla="*/ 126 w 2196"/>
                <a:gd name="T63" fmla="*/ 120 h 1590"/>
                <a:gd name="T64" fmla="*/ 118 w 2196"/>
                <a:gd name="T65" fmla="*/ 121 h 1590"/>
                <a:gd name="T66" fmla="*/ 109 w 2196"/>
                <a:gd name="T67" fmla="*/ 122 h 1590"/>
                <a:gd name="T68" fmla="*/ 99 w 2196"/>
                <a:gd name="T69" fmla="*/ 123 h 1590"/>
                <a:gd name="T70" fmla="*/ 88 w 2196"/>
                <a:gd name="T71" fmla="*/ 124 h 1590"/>
                <a:gd name="T72" fmla="*/ 78 w 2196"/>
                <a:gd name="T73" fmla="*/ 125 h 1590"/>
                <a:gd name="T74" fmla="*/ 68 w 2196"/>
                <a:gd name="T75" fmla="*/ 125 h 1590"/>
                <a:gd name="T76" fmla="*/ 57 w 2196"/>
                <a:gd name="T77" fmla="*/ 126 h 1590"/>
                <a:gd name="T78" fmla="*/ 47 w 2196"/>
                <a:gd name="T79" fmla="*/ 126 h 1590"/>
                <a:gd name="T80" fmla="*/ 37 w 2196"/>
                <a:gd name="T81" fmla="*/ 127 h 1590"/>
                <a:gd name="T82" fmla="*/ 28 w 2196"/>
                <a:gd name="T83" fmla="*/ 127 h 1590"/>
                <a:gd name="T84" fmla="*/ 18 w 2196"/>
                <a:gd name="T85" fmla="*/ 126 h 1590"/>
                <a:gd name="T86" fmla="*/ 8 w 2196"/>
                <a:gd name="T87" fmla="*/ 125 h 1590"/>
                <a:gd name="T88" fmla="*/ 1 w 2196"/>
                <a:gd name="T89" fmla="*/ 121 h 1590"/>
                <a:gd name="T90" fmla="*/ 1 w 2196"/>
                <a:gd name="T91" fmla="*/ 114 h 1590"/>
                <a:gd name="T92" fmla="*/ 7 w 2196"/>
                <a:gd name="T93" fmla="*/ 108 h 1590"/>
                <a:gd name="T94" fmla="*/ 15 w 2196"/>
                <a:gd name="T95" fmla="*/ 108 h 1590"/>
                <a:gd name="T96" fmla="*/ 25 w 2196"/>
                <a:gd name="T97" fmla="*/ 109 h 1590"/>
                <a:gd name="T98" fmla="*/ 38 w 2196"/>
                <a:gd name="T99" fmla="*/ 103 h 1590"/>
                <a:gd name="T100" fmla="*/ 42 w 2196"/>
                <a:gd name="T101" fmla="*/ 81 h 1590"/>
                <a:gd name="T102" fmla="*/ 37 w 2196"/>
                <a:gd name="T103" fmla="*/ 58 h 1590"/>
                <a:gd name="T104" fmla="*/ 36 w 2196"/>
                <a:gd name="T105" fmla="*/ 39 h 1590"/>
                <a:gd name="T106" fmla="*/ 39 w 2196"/>
                <a:gd name="T107" fmla="*/ 25 h 1590"/>
                <a:gd name="T108" fmla="*/ 43 w 2196"/>
                <a:gd name="T109" fmla="*/ 18 h 1590"/>
                <a:gd name="T110" fmla="*/ 50 w 2196"/>
                <a:gd name="T111" fmla="*/ 12 h 1590"/>
                <a:gd name="T112" fmla="*/ 55 w 2196"/>
                <a:gd name="T113" fmla="*/ 9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6"/>
                <a:gd name="T172" fmla="*/ 0 h 1590"/>
                <a:gd name="T173" fmla="*/ 2196 w 2196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utoShape 42">
              <a:extLst>
                <a:ext uri="{FF2B5EF4-FFF2-40B4-BE49-F238E27FC236}">
                  <a16:creationId xmlns:a16="http://schemas.microsoft.com/office/drawing/2014/main" id="{FA36FCC0-BE5D-4285-A164-B680CC84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96"/>
              <a:ext cx="649" cy="449"/>
            </a:xfrm>
            <a:custGeom>
              <a:avLst/>
              <a:gdLst>
                <a:gd name="T0" fmla="*/ 62 w 2193"/>
                <a:gd name="T1" fmla="*/ 9 h 1590"/>
                <a:gd name="T2" fmla="*/ 70 w 2193"/>
                <a:gd name="T3" fmla="*/ 9 h 1590"/>
                <a:gd name="T4" fmla="*/ 79 w 2193"/>
                <a:gd name="T5" fmla="*/ 9 h 1590"/>
                <a:gd name="T6" fmla="*/ 86 w 2193"/>
                <a:gd name="T7" fmla="*/ 10 h 1590"/>
                <a:gd name="T8" fmla="*/ 93 w 2193"/>
                <a:gd name="T9" fmla="*/ 10 h 1590"/>
                <a:gd name="T10" fmla="*/ 101 w 2193"/>
                <a:gd name="T11" fmla="*/ 10 h 1590"/>
                <a:gd name="T12" fmla="*/ 108 w 2193"/>
                <a:gd name="T13" fmla="*/ 10 h 1590"/>
                <a:gd name="T14" fmla="*/ 115 w 2193"/>
                <a:gd name="T15" fmla="*/ 8 h 1590"/>
                <a:gd name="T16" fmla="*/ 125 w 2193"/>
                <a:gd name="T17" fmla="*/ 6 h 1590"/>
                <a:gd name="T18" fmla="*/ 138 w 2193"/>
                <a:gd name="T19" fmla="*/ 3 h 1590"/>
                <a:gd name="T20" fmla="*/ 151 w 2193"/>
                <a:gd name="T21" fmla="*/ 1 h 1590"/>
                <a:gd name="T22" fmla="*/ 164 w 2193"/>
                <a:gd name="T23" fmla="*/ 0 h 1590"/>
                <a:gd name="T24" fmla="*/ 177 w 2193"/>
                <a:gd name="T25" fmla="*/ 0 h 1590"/>
                <a:gd name="T26" fmla="*/ 188 w 2193"/>
                <a:gd name="T27" fmla="*/ 2 h 1590"/>
                <a:gd name="T28" fmla="*/ 192 w 2193"/>
                <a:gd name="T29" fmla="*/ 6 h 1590"/>
                <a:gd name="T30" fmla="*/ 191 w 2193"/>
                <a:gd name="T31" fmla="*/ 12 h 1590"/>
                <a:gd name="T32" fmla="*/ 187 w 2193"/>
                <a:gd name="T33" fmla="*/ 15 h 1590"/>
                <a:gd name="T34" fmla="*/ 181 w 2193"/>
                <a:gd name="T35" fmla="*/ 15 h 1590"/>
                <a:gd name="T36" fmla="*/ 173 w 2193"/>
                <a:gd name="T37" fmla="*/ 15 h 1590"/>
                <a:gd name="T38" fmla="*/ 165 w 2193"/>
                <a:gd name="T39" fmla="*/ 14 h 1590"/>
                <a:gd name="T40" fmla="*/ 160 w 2193"/>
                <a:gd name="T41" fmla="*/ 15 h 1590"/>
                <a:gd name="T42" fmla="*/ 157 w 2193"/>
                <a:gd name="T43" fmla="*/ 22 h 1590"/>
                <a:gd name="T44" fmla="*/ 157 w 2193"/>
                <a:gd name="T45" fmla="*/ 37 h 1590"/>
                <a:gd name="T46" fmla="*/ 160 w 2193"/>
                <a:gd name="T47" fmla="*/ 58 h 1590"/>
                <a:gd name="T48" fmla="*/ 161 w 2193"/>
                <a:gd name="T49" fmla="*/ 84 h 1590"/>
                <a:gd name="T50" fmla="*/ 164 w 2193"/>
                <a:gd name="T51" fmla="*/ 105 h 1590"/>
                <a:gd name="T52" fmla="*/ 162 w 2193"/>
                <a:gd name="T53" fmla="*/ 111 h 1590"/>
                <a:gd name="T54" fmla="*/ 156 w 2193"/>
                <a:gd name="T55" fmla="*/ 115 h 1590"/>
                <a:gd name="T56" fmla="*/ 148 w 2193"/>
                <a:gd name="T57" fmla="*/ 117 h 1590"/>
                <a:gd name="T58" fmla="*/ 141 w 2193"/>
                <a:gd name="T59" fmla="*/ 118 h 1590"/>
                <a:gd name="T60" fmla="*/ 133 w 2193"/>
                <a:gd name="T61" fmla="*/ 119 h 1590"/>
                <a:gd name="T62" fmla="*/ 125 w 2193"/>
                <a:gd name="T63" fmla="*/ 120 h 1590"/>
                <a:gd name="T64" fmla="*/ 118 w 2193"/>
                <a:gd name="T65" fmla="*/ 121 h 1590"/>
                <a:gd name="T66" fmla="*/ 109 w 2193"/>
                <a:gd name="T67" fmla="*/ 122 h 1590"/>
                <a:gd name="T68" fmla="*/ 99 w 2193"/>
                <a:gd name="T69" fmla="*/ 123 h 1590"/>
                <a:gd name="T70" fmla="*/ 88 w 2193"/>
                <a:gd name="T71" fmla="*/ 124 h 1590"/>
                <a:gd name="T72" fmla="*/ 78 w 2193"/>
                <a:gd name="T73" fmla="*/ 125 h 1590"/>
                <a:gd name="T74" fmla="*/ 67 w 2193"/>
                <a:gd name="T75" fmla="*/ 126 h 1590"/>
                <a:gd name="T76" fmla="*/ 57 w 2193"/>
                <a:gd name="T77" fmla="*/ 126 h 1590"/>
                <a:gd name="T78" fmla="*/ 47 w 2193"/>
                <a:gd name="T79" fmla="*/ 126 h 1590"/>
                <a:gd name="T80" fmla="*/ 37 w 2193"/>
                <a:gd name="T81" fmla="*/ 127 h 1590"/>
                <a:gd name="T82" fmla="*/ 27 w 2193"/>
                <a:gd name="T83" fmla="*/ 127 h 1590"/>
                <a:gd name="T84" fmla="*/ 17 w 2193"/>
                <a:gd name="T85" fmla="*/ 126 h 1590"/>
                <a:gd name="T86" fmla="*/ 8 w 2193"/>
                <a:gd name="T87" fmla="*/ 125 h 1590"/>
                <a:gd name="T88" fmla="*/ 1 w 2193"/>
                <a:gd name="T89" fmla="*/ 121 h 1590"/>
                <a:gd name="T90" fmla="*/ 0 w 2193"/>
                <a:gd name="T91" fmla="*/ 114 h 1590"/>
                <a:gd name="T92" fmla="*/ 7 w 2193"/>
                <a:gd name="T93" fmla="*/ 108 h 1590"/>
                <a:gd name="T94" fmla="*/ 15 w 2193"/>
                <a:gd name="T95" fmla="*/ 108 h 1590"/>
                <a:gd name="T96" fmla="*/ 25 w 2193"/>
                <a:gd name="T97" fmla="*/ 109 h 1590"/>
                <a:gd name="T98" fmla="*/ 38 w 2193"/>
                <a:gd name="T99" fmla="*/ 103 h 1590"/>
                <a:gd name="T100" fmla="*/ 42 w 2193"/>
                <a:gd name="T101" fmla="*/ 81 h 1590"/>
                <a:gd name="T102" fmla="*/ 37 w 2193"/>
                <a:gd name="T103" fmla="*/ 59 h 1590"/>
                <a:gd name="T104" fmla="*/ 36 w 2193"/>
                <a:gd name="T105" fmla="*/ 40 h 1590"/>
                <a:gd name="T106" fmla="*/ 38 w 2193"/>
                <a:gd name="T107" fmla="*/ 25 h 1590"/>
                <a:gd name="T108" fmla="*/ 43 w 2193"/>
                <a:gd name="T109" fmla="*/ 18 h 1590"/>
                <a:gd name="T110" fmla="*/ 50 w 2193"/>
                <a:gd name="T111" fmla="*/ 12 h 1590"/>
                <a:gd name="T112" fmla="*/ 55 w 2193"/>
                <a:gd name="T113" fmla="*/ 9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3"/>
                <a:gd name="T172" fmla="*/ 0 h 1590"/>
                <a:gd name="T173" fmla="*/ 2193 w 2193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utoShape 43">
              <a:extLst>
                <a:ext uri="{FF2B5EF4-FFF2-40B4-BE49-F238E27FC236}">
                  <a16:creationId xmlns:a16="http://schemas.microsoft.com/office/drawing/2014/main" id="{BBC60A58-F82A-4C98-A7AF-58E4D18D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25"/>
              <a:ext cx="71" cy="4"/>
            </a:xfrm>
            <a:custGeom>
              <a:avLst/>
              <a:gdLst>
                <a:gd name="T0" fmla="*/ 20 w 250"/>
                <a:gd name="T1" fmla="*/ 0 h 23"/>
                <a:gd name="T2" fmla="*/ 20 w 250"/>
                <a:gd name="T3" fmla="*/ 0 h 23"/>
                <a:gd name="T4" fmla="*/ 17 w 250"/>
                <a:gd name="T5" fmla="*/ 0 h 23"/>
                <a:gd name="T6" fmla="*/ 15 w 250"/>
                <a:gd name="T7" fmla="*/ 0 h 23"/>
                <a:gd name="T8" fmla="*/ 12 w 250"/>
                <a:gd name="T9" fmla="*/ 0 h 23"/>
                <a:gd name="T10" fmla="*/ 10 w 250"/>
                <a:gd name="T11" fmla="*/ 0 h 23"/>
                <a:gd name="T12" fmla="*/ 7 w 250"/>
                <a:gd name="T13" fmla="*/ 0 h 23"/>
                <a:gd name="T14" fmla="*/ 5 w 250"/>
                <a:gd name="T15" fmla="*/ 0 h 23"/>
                <a:gd name="T16" fmla="*/ 3 w 250"/>
                <a:gd name="T17" fmla="*/ 0 h 23"/>
                <a:gd name="T18" fmla="*/ 0 w 250"/>
                <a:gd name="T19" fmla="*/ 0 h 23"/>
                <a:gd name="T20" fmla="*/ 0 w 250"/>
                <a:gd name="T21" fmla="*/ 1 h 23"/>
                <a:gd name="T22" fmla="*/ 3 w 250"/>
                <a:gd name="T23" fmla="*/ 1 h 23"/>
                <a:gd name="T24" fmla="*/ 5 w 250"/>
                <a:gd name="T25" fmla="*/ 1 h 23"/>
                <a:gd name="T26" fmla="*/ 7 w 250"/>
                <a:gd name="T27" fmla="*/ 1 h 23"/>
                <a:gd name="T28" fmla="*/ 10 w 250"/>
                <a:gd name="T29" fmla="*/ 0 h 23"/>
                <a:gd name="T30" fmla="*/ 12 w 250"/>
                <a:gd name="T31" fmla="*/ 0 h 23"/>
                <a:gd name="T32" fmla="*/ 15 w 250"/>
                <a:gd name="T33" fmla="*/ 0 h 23"/>
                <a:gd name="T34" fmla="*/ 17 w 250"/>
                <a:gd name="T35" fmla="*/ 0 h 23"/>
                <a:gd name="T36" fmla="*/ 20 w 250"/>
                <a:gd name="T37" fmla="*/ 1 h 23"/>
                <a:gd name="T38" fmla="*/ 20 w 250"/>
                <a:gd name="T39" fmla="*/ 1 h 23"/>
                <a:gd name="T40" fmla="*/ 20 w 250"/>
                <a:gd name="T41" fmla="*/ 0 h 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0"/>
                <a:gd name="T64" fmla="*/ 0 h 23"/>
                <a:gd name="T65" fmla="*/ 250 w 250"/>
                <a:gd name="T66" fmla="*/ 23 h 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44">
              <a:extLst>
                <a:ext uri="{FF2B5EF4-FFF2-40B4-BE49-F238E27FC236}">
                  <a16:creationId xmlns:a16="http://schemas.microsoft.com/office/drawing/2014/main" id="{3D5EC06E-B7A6-48F3-B6E8-6D69CCE30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123"/>
              <a:ext cx="129" cy="9"/>
            </a:xfrm>
            <a:custGeom>
              <a:avLst/>
              <a:gdLst>
                <a:gd name="T0" fmla="*/ 37 w 443"/>
                <a:gd name="T1" fmla="*/ 0 h 42"/>
                <a:gd name="T2" fmla="*/ 37 w 443"/>
                <a:gd name="T3" fmla="*/ 0 h 42"/>
                <a:gd name="T4" fmla="*/ 35 w 443"/>
                <a:gd name="T5" fmla="*/ 0 h 42"/>
                <a:gd name="T6" fmla="*/ 33 w 443"/>
                <a:gd name="T7" fmla="*/ 1 h 42"/>
                <a:gd name="T8" fmla="*/ 30 w 443"/>
                <a:gd name="T9" fmla="*/ 1 h 42"/>
                <a:gd name="T10" fmla="*/ 28 w 443"/>
                <a:gd name="T11" fmla="*/ 1 h 42"/>
                <a:gd name="T12" fmla="*/ 26 w 443"/>
                <a:gd name="T13" fmla="*/ 1 h 42"/>
                <a:gd name="T14" fmla="*/ 24 w 443"/>
                <a:gd name="T15" fmla="*/ 1 h 42"/>
                <a:gd name="T16" fmla="*/ 21 w 443"/>
                <a:gd name="T17" fmla="*/ 1 h 42"/>
                <a:gd name="T18" fmla="*/ 19 w 443"/>
                <a:gd name="T19" fmla="*/ 1 h 42"/>
                <a:gd name="T20" fmla="*/ 17 w 443"/>
                <a:gd name="T21" fmla="*/ 1 h 42"/>
                <a:gd name="T22" fmla="*/ 14 w 443"/>
                <a:gd name="T23" fmla="*/ 1 h 42"/>
                <a:gd name="T24" fmla="*/ 12 w 443"/>
                <a:gd name="T25" fmla="*/ 1 h 42"/>
                <a:gd name="T26" fmla="*/ 10 w 443"/>
                <a:gd name="T27" fmla="*/ 1 h 42"/>
                <a:gd name="T28" fmla="*/ 7 w 443"/>
                <a:gd name="T29" fmla="*/ 1 h 42"/>
                <a:gd name="T30" fmla="*/ 5 w 443"/>
                <a:gd name="T31" fmla="*/ 1 h 42"/>
                <a:gd name="T32" fmla="*/ 2 w 443"/>
                <a:gd name="T33" fmla="*/ 1 h 42"/>
                <a:gd name="T34" fmla="*/ 0 w 443"/>
                <a:gd name="T35" fmla="*/ 1 h 42"/>
                <a:gd name="T36" fmla="*/ 0 w 443"/>
                <a:gd name="T37" fmla="*/ 1 h 42"/>
                <a:gd name="T38" fmla="*/ 2 w 443"/>
                <a:gd name="T39" fmla="*/ 1 h 42"/>
                <a:gd name="T40" fmla="*/ 5 w 443"/>
                <a:gd name="T41" fmla="*/ 2 h 42"/>
                <a:gd name="T42" fmla="*/ 7 w 443"/>
                <a:gd name="T43" fmla="*/ 2 h 42"/>
                <a:gd name="T44" fmla="*/ 10 w 443"/>
                <a:gd name="T45" fmla="*/ 2 h 42"/>
                <a:gd name="T46" fmla="*/ 12 w 443"/>
                <a:gd name="T47" fmla="*/ 2 h 42"/>
                <a:gd name="T48" fmla="*/ 14 w 443"/>
                <a:gd name="T49" fmla="*/ 2 h 42"/>
                <a:gd name="T50" fmla="*/ 17 w 443"/>
                <a:gd name="T51" fmla="*/ 2 h 42"/>
                <a:gd name="T52" fmla="*/ 19 w 443"/>
                <a:gd name="T53" fmla="*/ 2 h 42"/>
                <a:gd name="T54" fmla="*/ 21 w 443"/>
                <a:gd name="T55" fmla="*/ 2 h 42"/>
                <a:gd name="T56" fmla="*/ 24 w 443"/>
                <a:gd name="T57" fmla="*/ 2 h 42"/>
                <a:gd name="T58" fmla="*/ 26 w 443"/>
                <a:gd name="T59" fmla="*/ 2 h 42"/>
                <a:gd name="T60" fmla="*/ 28 w 443"/>
                <a:gd name="T61" fmla="*/ 2 h 42"/>
                <a:gd name="T62" fmla="*/ 31 w 443"/>
                <a:gd name="T63" fmla="*/ 1 h 42"/>
                <a:gd name="T64" fmla="*/ 33 w 443"/>
                <a:gd name="T65" fmla="*/ 1 h 42"/>
                <a:gd name="T66" fmla="*/ 35 w 443"/>
                <a:gd name="T67" fmla="*/ 1 h 42"/>
                <a:gd name="T68" fmla="*/ 38 w 443"/>
                <a:gd name="T69" fmla="*/ 1 h 42"/>
                <a:gd name="T70" fmla="*/ 38 w 443"/>
                <a:gd name="T71" fmla="*/ 1 h 42"/>
                <a:gd name="T72" fmla="*/ 37 w 443"/>
                <a:gd name="T73" fmla="*/ 0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3"/>
                <a:gd name="T112" fmla="*/ 0 h 42"/>
                <a:gd name="T113" fmla="*/ 443 w 44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utoShape 45">
              <a:extLst>
                <a:ext uri="{FF2B5EF4-FFF2-40B4-BE49-F238E27FC236}">
                  <a16:creationId xmlns:a16="http://schemas.microsoft.com/office/drawing/2014/main" id="{8CC3BD8C-B87E-4BAC-ABA1-38E4FFB1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4"/>
              <a:ext cx="230" cy="30"/>
            </a:xfrm>
            <a:custGeom>
              <a:avLst/>
              <a:gdLst>
                <a:gd name="T0" fmla="*/ 68 w 782"/>
                <a:gd name="T1" fmla="*/ 1 h 114"/>
                <a:gd name="T2" fmla="*/ 68 w 782"/>
                <a:gd name="T3" fmla="*/ 1 h 114"/>
                <a:gd name="T4" fmla="*/ 64 w 782"/>
                <a:gd name="T5" fmla="*/ 1 h 114"/>
                <a:gd name="T6" fmla="*/ 59 w 782"/>
                <a:gd name="T7" fmla="*/ 0 h 114"/>
                <a:gd name="T8" fmla="*/ 55 w 782"/>
                <a:gd name="T9" fmla="*/ 0 h 114"/>
                <a:gd name="T10" fmla="*/ 51 w 782"/>
                <a:gd name="T11" fmla="*/ 0 h 114"/>
                <a:gd name="T12" fmla="*/ 46 w 782"/>
                <a:gd name="T13" fmla="*/ 0 h 114"/>
                <a:gd name="T14" fmla="*/ 42 w 782"/>
                <a:gd name="T15" fmla="*/ 0 h 114"/>
                <a:gd name="T16" fmla="*/ 38 w 782"/>
                <a:gd name="T17" fmla="*/ 1 h 114"/>
                <a:gd name="T18" fmla="*/ 33 w 782"/>
                <a:gd name="T19" fmla="*/ 1 h 114"/>
                <a:gd name="T20" fmla="*/ 29 w 782"/>
                <a:gd name="T21" fmla="*/ 2 h 114"/>
                <a:gd name="T22" fmla="*/ 25 w 782"/>
                <a:gd name="T23" fmla="*/ 2 h 114"/>
                <a:gd name="T24" fmla="*/ 21 w 782"/>
                <a:gd name="T25" fmla="*/ 3 h 114"/>
                <a:gd name="T26" fmla="*/ 16 w 782"/>
                <a:gd name="T27" fmla="*/ 4 h 114"/>
                <a:gd name="T28" fmla="*/ 12 w 782"/>
                <a:gd name="T29" fmla="*/ 4 h 114"/>
                <a:gd name="T30" fmla="*/ 8 w 782"/>
                <a:gd name="T31" fmla="*/ 5 h 114"/>
                <a:gd name="T32" fmla="*/ 4 w 782"/>
                <a:gd name="T33" fmla="*/ 6 h 114"/>
                <a:gd name="T34" fmla="*/ 0 w 782"/>
                <a:gd name="T35" fmla="*/ 7 h 114"/>
                <a:gd name="T36" fmla="*/ 1 w 782"/>
                <a:gd name="T37" fmla="*/ 8 h 114"/>
                <a:gd name="T38" fmla="*/ 5 w 782"/>
                <a:gd name="T39" fmla="*/ 7 h 114"/>
                <a:gd name="T40" fmla="*/ 9 w 782"/>
                <a:gd name="T41" fmla="*/ 6 h 114"/>
                <a:gd name="T42" fmla="*/ 13 w 782"/>
                <a:gd name="T43" fmla="*/ 5 h 114"/>
                <a:gd name="T44" fmla="*/ 17 w 782"/>
                <a:gd name="T45" fmla="*/ 4 h 114"/>
                <a:gd name="T46" fmla="*/ 21 w 782"/>
                <a:gd name="T47" fmla="*/ 4 h 114"/>
                <a:gd name="T48" fmla="*/ 25 w 782"/>
                <a:gd name="T49" fmla="*/ 3 h 114"/>
                <a:gd name="T50" fmla="*/ 30 w 782"/>
                <a:gd name="T51" fmla="*/ 2 h 114"/>
                <a:gd name="T52" fmla="*/ 34 w 782"/>
                <a:gd name="T53" fmla="*/ 2 h 114"/>
                <a:gd name="T54" fmla="*/ 38 w 782"/>
                <a:gd name="T55" fmla="*/ 2 h 114"/>
                <a:gd name="T56" fmla="*/ 42 w 782"/>
                <a:gd name="T57" fmla="*/ 1 h 114"/>
                <a:gd name="T58" fmla="*/ 46 w 782"/>
                <a:gd name="T59" fmla="*/ 1 h 114"/>
                <a:gd name="T60" fmla="*/ 51 w 782"/>
                <a:gd name="T61" fmla="*/ 1 h 114"/>
                <a:gd name="T62" fmla="*/ 55 w 782"/>
                <a:gd name="T63" fmla="*/ 1 h 114"/>
                <a:gd name="T64" fmla="*/ 59 w 782"/>
                <a:gd name="T65" fmla="*/ 1 h 114"/>
                <a:gd name="T66" fmla="*/ 63 w 782"/>
                <a:gd name="T67" fmla="*/ 1 h 114"/>
                <a:gd name="T68" fmla="*/ 67 w 782"/>
                <a:gd name="T69" fmla="*/ 2 h 114"/>
                <a:gd name="T70" fmla="*/ 67 w 782"/>
                <a:gd name="T71" fmla="*/ 2 h 114"/>
                <a:gd name="T72" fmla="*/ 68 w 782"/>
                <a:gd name="T73" fmla="*/ 1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82"/>
                <a:gd name="T112" fmla="*/ 0 h 114"/>
                <a:gd name="T113" fmla="*/ 782 w 78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46">
              <a:extLst>
                <a:ext uri="{FF2B5EF4-FFF2-40B4-BE49-F238E27FC236}">
                  <a16:creationId xmlns:a16="http://schemas.microsoft.com/office/drawing/2014/main" id="{19730699-657E-40CA-A4F5-4993E1BC7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99"/>
              <a:ext cx="24" cy="43"/>
            </a:xfrm>
            <a:custGeom>
              <a:avLst/>
              <a:gdLst>
                <a:gd name="T0" fmla="*/ 4 w 92"/>
                <a:gd name="T1" fmla="*/ 11 h 164"/>
                <a:gd name="T2" fmla="*/ 4 w 92"/>
                <a:gd name="T3" fmla="*/ 11 h 164"/>
                <a:gd name="T4" fmla="*/ 5 w 92"/>
                <a:gd name="T5" fmla="*/ 10 h 164"/>
                <a:gd name="T6" fmla="*/ 6 w 92"/>
                <a:gd name="T7" fmla="*/ 8 h 164"/>
                <a:gd name="T8" fmla="*/ 6 w 92"/>
                <a:gd name="T9" fmla="*/ 7 h 164"/>
                <a:gd name="T10" fmla="*/ 6 w 92"/>
                <a:gd name="T11" fmla="*/ 5 h 164"/>
                <a:gd name="T12" fmla="*/ 5 w 92"/>
                <a:gd name="T13" fmla="*/ 3 h 164"/>
                <a:gd name="T14" fmla="*/ 4 w 92"/>
                <a:gd name="T15" fmla="*/ 2 h 164"/>
                <a:gd name="T16" fmla="*/ 3 w 92"/>
                <a:gd name="T17" fmla="*/ 1 h 164"/>
                <a:gd name="T18" fmla="*/ 0 w 92"/>
                <a:gd name="T19" fmla="*/ 0 h 164"/>
                <a:gd name="T20" fmla="*/ 0 w 92"/>
                <a:gd name="T21" fmla="*/ 1 h 164"/>
                <a:gd name="T22" fmla="*/ 2 w 92"/>
                <a:gd name="T23" fmla="*/ 2 h 164"/>
                <a:gd name="T24" fmla="*/ 3 w 92"/>
                <a:gd name="T25" fmla="*/ 2 h 164"/>
                <a:gd name="T26" fmla="*/ 4 w 92"/>
                <a:gd name="T27" fmla="*/ 4 h 164"/>
                <a:gd name="T28" fmla="*/ 5 w 92"/>
                <a:gd name="T29" fmla="*/ 5 h 164"/>
                <a:gd name="T30" fmla="*/ 5 w 92"/>
                <a:gd name="T31" fmla="*/ 7 h 164"/>
                <a:gd name="T32" fmla="*/ 5 w 92"/>
                <a:gd name="T33" fmla="*/ 8 h 164"/>
                <a:gd name="T34" fmla="*/ 4 w 92"/>
                <a:gd name="T35" fmla="*/ 9 h 164"/>
                <a:gd name="T36" fmla="*/ 3 w 92"/>
                <a:gd name="T37" fmla="*/ 11 h 164"/>
                <a:gd name="T38" fmla="*/ 3 w 92"/>
                <a:gd name="T39" fmla="*/ 11 h 164"/>
                <a:gd name="T40" fmla="*/ 4 w 92"/>
                <a:gd name="T41" fmla="*/ 11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164"/>
                <a:gd name="T65" fmla="*/ 92 w 92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47">
              <a:extLst>
                <a:ext uri="{FF2B5EF4-FFF2-40B4-BE49-F238E27FC236}">
                  <a16:creationId xmlns:a16="http://schemas.microsoft.com/office/drawing/2014/main" id="{F922CB2F-CD86-4BC2-B23F-6868E5B5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43"/>
              <a:ext cx="108" cy="8"/>
            </a:xfrm>
            <a:custGeom>
              <a:avLst/>
              <a:gdLst>
                <a:gd name="T0" fmla="*/ 1 w 374"/>
                <a:gd name="T1" fmla="*/ 2 h 40"/>
                <a:gd name="T2" fmla="*/ 1 w 374"/>
                <a:gd name="T3" fmla="*/ 2 h 40"/>
                <a:gd name="T4" fmla="*/ 2 w 374"/>
                <a:gd name="T5" fmla="*/ 1 h 40"/>
                <a:gd name="T6" fmla="*/ 3 w 374"/>
                <a:gd name="T7" fmla="*/ 1 h 40"/>
                <a:gd name="T8" fmla="*/ 4 w 374"/>
                <a:gd name="T9" fmla="*/ 1 h 40"/>
                <a:gd name="T10" fmla="*/ 5 w 374"/>
                <a:gd name="T11" fmla="*/ 1 h 40"/>
                <a:gd name="T12" fmla="*/ 7 w 374"/>
                <a:gd name="T13" fmla="*/ 1 h 40"/>
                <a:gd name="T14" fmla="*/ 10 w 374"/>
                <a:gd name="T15" fmla="*/ 1 h 40"/>
                <a:gd name="T16" fmla="*/ 12 w 374"/>
                <a:gd name="T17" fmla="*/ 1 h 40"/>
                <a:gd name="T18" fmla="*/ 14 w 374"/>
                <a:gd name="T19" fmla="*/ 1 h 40"/>
                <a:gd name="T20" fmla="*/ 17 w 374"/>
                <a:gd name="T21" fmla="*/ 1 h 40"/>
                <a:gd name="T22" fmla="*/ 19 w 374"/>
                <a:gd name="T23" fmla="*/ 1 h 40"/>
                <a:gd name="T24" fmla="*/ 22 w 374"/>
                <a:gd name="T25" fmla="*/ 1 h 40"/>
                <a:gd name="T26" fmla="*/ 24 w 374"/>
                <a:gd name="T27" fmla="*/ 1 h 40"/>
                <a:gd name="T28" fmla="*/ 26 w 374"/>
                <a:gd name="T29" fmla="*/ 1 h 40"/>
                <a:gd name="T30" fmla="*/ 28 w 374"/>
                <a:gd name="T31" fmla="*/ 1 h 40"/>
                <a:gd name="T32" fmla="*/ 30 w 374"/>
                <a:gd name="T33" fmla="*/ 1 h 40"/>
                <a:gd name="T34" fmla="*/ 31 w 374"/>
                <a:gd name="T35" fmla="*/ 0 h 40"/>
                <a:gd name="T36" fmla="*/ 30 w 374"/>
                <a:gd name="T37" fmla="*/ 0 h 40"/>
                <a:gd name="T38" fmla="*/ 29 w 374"/>
                <a:gd name="T39" fmla="*/ 0 h 40"/>
                <a:gd name="T40" fmla="*/ 28 w 374"/>
                <a:gd name="T41" fmla="*/ 1 h 40"/>
                <a:gd name="T42" fmla="*/ 26 w 374"/>
                <a:gd name="T43" fmla="*/ 1 h 40"/>
                <a:gd name="T44" fmla="*/ 24 w 374"/>
                <a:gd name="T45" fmla="*/ 1 h 40"/>
                <a:gd name="T46" fmla="*/ 22 w 374"/>
                <a:gd name="T47" fmla="*/ 1 h 40"/>
                <a:gd name="T48" fmla="*/ 19 w 374"/>
                <a:gd name="T49" fmla="*/ 1 h 40"/>
                <a:gd name="T50" fmla="*/ 17 w 374"/>
                <a:gd name="T51" fmla="*/ 1 h 40"/>
                <a:gd name="T52" fmla="*/ 14 w 374"/>
                <a:gd name="T53" fmla="*/ 1 h 40"/>
                <a:gd name="T54" fmla="*/ 12 w 374"/>
                <a:gd name="T55" fmla="*/ 1 h 40"/>
                <a:gd name="T56" fmla="*/ 10 w 374"/>
                <a:gd name="T57" fmla="*/ 0 h 40"/>
                <a:gd name="T58" fmla="*/ 7 w 374"/>
                <a:gd name="T59" fmla="*/ 0 h 40"/>
                <a:gd name="T60" fmla="*/ 5 w 374"/>
                <a:gd name="T61" fmla="*/ 0 h 40"/>
                <a:gd name="T62" fmla="*/ 3 w 374"/>
                <a:gd name="T63" fmla="*/ 0 h 40"/>
                <a:gd name="T64" fmla="*/ 2 w 374"/>
                <a:gd name="T65" fmla="*/ 1 h 40"/>
                <a:gd name="T66" fmla="*/ 1 w 374"/>
                <a:gd name="T67" fmla="*/ 1 h 40"/>
                <a:gd name="T68" fmla="*/ 0 w 374"/>
                <a:gd name="T69" fmla="*/ 2 h 40"/>
                <a:gd name="T70" fmla="*/ 0 w 374"/>
                <a:gd name="T71" fmla="*/ 2 h 40"/>
                <a:gd name="T72" fmla="*/ 1 w 374"/>
                <a:gd name="T73" fmla="*/ 2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4"/>
                <a:gd name="T112" fmla="*/ 0 h 40"/>
                <a:gd name="T113" fmla="*/ 374 w 374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48">
              <a:extLst>
                <a:ext uri="{FF2B5EF4-FFF2-40B4-BE49-F238E27FC236}">
                  <a16:creationId xmlns:a16="http://schemas.microsoft.com/office/drawing/2014/main" id="{38F69E5D-D764-4F62-A4FC-50AEC926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54"/>
              <a:ext cx="7" cy="71"/>
            </a:xfrm>
            <a:custGeom>
              <a:avLst/>
              <a:gdLst>
                <a:gd name="T0" fmla="*/ 1 w 34"/>
                <a:gd name="T1" fmla="*/ 20 h 258"/>
                <a:gd name="T2" fmla="*/ 1 w 34"/>
                <a:gd name="T3" fmla="*/ 20 h 258"/>
                <a:gd name="T4" fmla="*/ 1 w 34"/>
                <a:gd name="T5" fmla="*/ 16 h 258"/>
                <a:gd name="T6" fmla="*/ 1 w 34"/>
                <a:gd name="T7" fmla="*/ 11 h 258"/>
                <a:gd name="T8" fmla="*/ 1 w 34"/>
                <a:gd name="T9" fmla="*/ 6 h 258"/>
                <a:gd name="T10" fmla="*/ 1 w 34"/>
                <a:gd name="T11" fmla="*/ 0 h 258"/>
                <a:gd name="T12" fmla="*/ 1 w 34"/>
                <a:gd name="T13" fmla="*/ 0 h 258"/>
                <a:gd name="T14" fmla="*/ 0 w 34"/>
                <a:gd name="T15" fmla="*/ 6 h 258"/>
                <a:gd name="T16" fmla="*/ 0 w 34"/>
                <a:gd name="T17" fmla="*/ 11 h 258"/>
                <a:gd name="T18" fmla="*/ 0 w 34"/>
                <a:gd name="T19" fmla="*/ 16 h 258"/>
                <a:gd name="T20" fmla="*/ 0 w 34"/>
                <a:gd name="T21" fmla="*/ 20 h 258"/>
                <a:gd name="T22" fmla="*/ 0 w 34"/>
                <a:gd name="T23" fmla="*/ 20 h 258"/>
                <a:gd name="T24" fmla="*/ 1 w 34"/>
                <a:gd name="T25" fmla="*/ 20 h 2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258"/>
                <a:gd name="T41" fmla="*/ 34 w 34"/>
                <a:gd name="T42" fmla="*/ 258 h 2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utoShape 49">
              <a:extLst>
                <a:ext uri="{FF2B5EF4-FFF2-40B4-BE49-F238E27FC236}">
                  <a16:creationId xmlns:a16="http://schemas.microsoft.com/office/drawing/2014/main" id="{77E12F62-EBD4-429E-95DB-3734E1357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228"/>
              <a:ext cx="14" cy="110"/>
            </a:xfrm>
            <a:custGeom>
              <a:avLst/>
              <a:gdLst>
                <a:gd name="T0" fmla="*/ 3 w 59"/>
                <a:gd name="T1" fmla="*/ 30 h 399"/>
                <a:gd name="T2" fmla="*/ 3 w 59"/>
                <a:gd name="T3" fmla="*/ 30 h 399"/>
                <a:gd name="T4" fmla="*/ 2 w 59"/>
                <a:gd name="T5" fmla="*/ 20 h 399"/>
                <a:gd name="T6" fmla="*/ 2 w 59"/>
                <a:gd name="T7" fmla="*/ 13 h 399"/>
                <a:gd name="T8" fmla="*/ 1 w 59"/>
                <a:gd name="T9" fmla="*/ 8 h 399"/>
                <a:gd name="T10" fmla="*/ 1 w 59"/>
                <a:gd name="T11" fmla="*/ 0 h 399"/>
                <a:gd name="T12" fmla="*/ 0 w 59"/>
                <a:gd name="T13" fmla="*/ 0 h 399"/>
                <a:gd name="T14" fmla="*/ 0 w 59"/>
                <a:gd name="T15" fmla="*/ 8 h 399"/>
                <a:gd name="T16" fmla="*/ 1 w 59"/>
                <a:gd name="T17" fmla="*/ 13 h 399"/>
                <a:gd name="T18" fmla="*/ 1 w 59"/>
                <a:gd name="T19" fmla="*/ 20 h 399"/>
                <a:gd name="T20" fmla="*/ 2 w 59"/>
                <a:gd name="T21" fmla="*/ 30 h 399"/>
                <a:gd name="T22" fmla="*/ 2 w 59"/>
                <a:gd name="T23" fmla="*/ 30 h 399"/>
                <a:gd name="T24" fmla="*/ 3 w 59"/>
                <a:gd name="T25" fmla="*/ 30 h 3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399"/>
                <a:gd name="T41" fmla="*/ 59 w 59"/>
                <a:gd name="T42" fmla="*/ 399 h 3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50">
              <a:extLst>
                <a:ext uri="{FF2B5EF4-FFF2-40B4-BE49-F238E27FC236}">
                  <a16:creationId xmlns:a16="http://schemas.microsoft.com/office/drawing/2014/main" id="{86ACE6CC-03F8-41FB-8324-B108A267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41"/>
              <a:ext cx="10" cy="118"/>
            </a:xfrm>
            <a:custGeom>
              <a:avLst/>
              <a:gdLst>
                <a:gd name="T0" fmla="*/ 2 w 46"/>
                <a:gd name="T1" fmla="*/ 33 h 427"/>
                <a:gd name="T2" fmla="*/ 2 w 46"/>
                <a:gd name="T3" fmla="*/ 33 h 427"/>
                <a:gd name="T4" fmla="*/ 1 w 46"/>
                <a:gd name="T5" fmla="*/ 23 h 427"/>
                <a:gd name="T6" fmla="*/ 1 w 46"/>
                <a:gd name="T7" fmla="*/ 15 h 427"/>
                <a:gd name="T8" fmla="*/ 1 w 46"/>
                <a:gd name="T9" fmla="*/ 8 h 427"/>
                <a:gd name="T10" fmla="*/ 1 w 46"/>
                <a:gd name="T11" fmla="*/ 0 h 427"/>
                <a:gd name="T12" fmla="*/ 0 w 46"/>
                <a:gd name="T13" fmla="*/ 0 h 427"/>
                <a:gd name="T14" fmla="*/ 0 w 46"/>
                <a:gd name="T15" fmla="*/ 8 h 427"/>
                <a:gd name="T16" fmla="*/ 0 w 46"/>
                <a:gd name="T17" fmla="*/ 15 h 427"/>
                <a:gd name="T18" fmla="*/ 0 w 46"/>
                <a:gd name="T19" fmla="*/ 23 h 427"/>
                <a:gd name="T20" fmla="*/ 1 w 46"/>
                <a:gd name="T21" fmla="*/ 33 h 427"/>
                <a:gd name="T22" fmla="*/ 1 w 46"/>
                <a:gd name="T23" fmla="*/ 33 h 427"/>
                <a:gd name="T24" fmla="*/ 2 w 46"/>
                <a:gd name="T25" fmla="*/ 33 h 4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427"/>
                <a:gd name="T41" fmla="*/ 46 w 46"/>
                <a:gd name="T42" fmla="*/ 427 h 4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utoShape 51">
              <a:extLst>
                <a:ext uri="{FF2B5EF4-FFF2-40B4-BE49-F238E27FC236}">
                  <a16:creationId xmlns:a16="http://schemas.microsoft.com/office/drawing/2014/main" id="{D3E50CC4-745B-494D-86BA-C13E696EF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462"/>
              <a:ext cx="36" cy="47"/>
            </a:xfrm>
            <a:custGeom>
              <a:avLst/>
              <a:gdLst>
                <a:gd name="T0" fmla="*/ 0 w 130"/>
                <a:gd name="T1" fmla="*/ 13 h 174"/>
                <a:gd name="T2" fmla="*/ 0 w 130"/>
                <a:gd name="T3" fmla="*/ 13 h 174"/>
                <a:gd name="T4" fmla="*/ 3 w 130"/>
                <a:gd name="T5" fmla="*/ 12 h 174"/>
                <a:gd name="T6" fmla="*/ 5 w 130"/>
                <a:gd name="T7" fmla="*/ 11 h 174"/>
                <a:gd name="T8" fmla="*/ 7 w 130"/>
                <a:gd name="T9" fmla="*/ 9 h 174"/>
                <a:gd name="T10" fmla="*/ 8 w 130"/>
                <a:gd name="T11" fmla="*/ 8 h 174"/>
                <a:gd name="T12" fmla="*/ 9 w 130"/>
                <a:gd name="T13" fmla="*/ 6 h 174"/>
                <a:gd name="T14" fmla="*/ 10 w 130"/>
                <a:gd name="T15" fmla="*/ 4 h 174"/>
                <a:gd name="T16" fmla="*/ 10 w 130"/>
                <a:gd name="T17" fmla="*/ 2 h 174"/>
                <a:gd name="T18" fmla="*/ 10 w 130"/>
                <a:gd name="T19" fmla="*/ 0 h 174"/>
                <a:gd name="T20" fmla="*/ 8 w 130"/>
                <a:gd name="T21" fmla="*/ 0 h 174"/>
                <a:gd name="T22" fmla="*/ 9 w 130"/>
                <a:gd name="T23" fmla="*/ 2 h 174"/>
                <a:gd name="T24" fmla="*/ 8 w 130"/>
                <a:gd name="T25" fmla="*/ 4 h 174"/>
                <a:gd name="T26" fmla="*/ 8 w 130"/>
                <a:gd name="T27" fmla="*/ 5 h 174"/>
                <a:gd name="T28" fmla="*/ 7 w 130"/>
                <a:gd name="T29" fmla="*/ 7 h 174"/>
                <a:gd name="T30" fmla="*/ 6 w 130"/>
                <a:gd name="T31" fmla="*/ 9 h 174"/>
                <a:gd name="T32" fmla="*/ 4 w 130"/>
                <a:gd name="T33" fmla="*/ 10 h 174"/>
                <a:gd name="T34" fmla="*/ 2 w 130"/>
                <a:gd name="T35" fmla="*/ 11 h 174"/>
                <a:gd name="T36" fmla="*/ 0 w 130"/>
                <a:gd name="T37" fmla="*/ 12 h 174"/>
                <a:gd name="T38" fmla="*/ 0 w 130"/>
                <a:gd name="T39" fmla="*/ 12 h 174"/>
                <a:gd name="T40" fmla="*/ 0 w 130"/>
                <a:gd name="T41" fmla="*/ 13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0"/>
                <a:gd name="T64" fmla="*/ 0 h 174"/>
                <a:gd name="T65" fmla="*/ 130 w 130"/>
                <a:gd name="T66" fmla="*/ 174 h 1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utoShape 52">
              <a:extLst>
                <a:ext uri="{FF2B5EF4-FFF2-40B4-BE49-F238E27FC236}">
                  <a16:creationId xmlns:a16="http://schemas.microsoft.com/office/drawing/2014/main" id="{D6BE6492-CD81-4FD1-98EE-79EA5B048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508"/>
              <a:ext cx="137" cy="20"/>
            </a:xfrm>
            <a:custGeom>
              <a:avLst/>
              <a:gdLst>
                <a:gd name="T0" fmla="*/ 0 w 469"/>
                <a:gd name="T1" fmla="*/ 5 h 78"/>
                <a:gd name="T2" fmla="*/ 0 w 469"/>
                <a:gd name="T3" fmla="*/ 5 h 78"/>
                <a:gd name="T4" fmla="*/ 3 w 469"/>
                <a:gd name="T5" fmla="*/ 5 h 78"/>
                <a:gd name="T6" fmla="*/ 5 w 469"/>
                <a:gd name="T7" fmla="*/ 5 h 78"/>
                <a:gd name="T8" fmla="*/ 8 w 469"/>
                <a:gd name="T9" fmla="*/ 4 h 78"/>
                <a:gd name="T10" fmla="*/ 11 w 469"/>
                <a:gd name="T11" fmla="*/ 4 h 78"/>
                <a:gd name="T12" fmla="*/ 13 w 469"/>
                <a:gd name="T13" fmla="*/ 4 h 78"/>
                <a:gd name="T14" fmla="*/ 15 w 469"/>
                <a:gd name="T15" fmla="*/ 4 h 78"/>
                <a:gd name="T16" fmla="*/ 18 w 469"/>
                <a:gd name="T17" fmla="*/ 4 h 78"/>
                <a:gd name="T18" fmla="*/ 20 w 469"/>
                <a:gd name="T19" fmla="*/ 3 h 78"/>
                <a:gd name="T20" fmla="*/ 23 w 469"/>
                <a:gd name="T21" fmla="*/ 3 h 78"/>
                <a:gd name="T22" fmla="*/ 25 w 469"/>
                <a:gd name="T23" fmla="*/ 3 h 78"/>
                <a:gd name="T24" fmla="*/ 28 w 469"/>
                <a:gd name="T25" fmla="*/ 3 h 78"/>
                <a:gd name="T26" fmla="*/ 30 w 469"/>
                <a:gd name="T27" fmla="*/ 2 h 78"/>
                <a:gd name="T28" fmla="*/ 33 w 469"/>
                <a:gd name="T29" fmla="*/ 2 h 78"/>
                <a:gd name="T30" fmla="*/ 35 w 469"/>
                <a:gd name="T31" fmla="*/ 2 h 78"/>
                <a:gd name="T32" fmla="*/ 38 w 469"/>
                <a:gd name="T33" fmla="*/ 1 h 78"/>
                <a:gd name="T34" fmla="*/ 40 w 469"/>
                <a:gd name="T35" fmla="*/ 1 h 78"/>
                <a:gd name="T36" fmla="*/ 40 w 469"/>
                <a:gd name="T37" fmla="*/ 0 h 78"/>
                <a:gd name="T38" fmla="*/ 37 w 469"/>
                <a:gd name="T39" fmla="*/ 1 h 78"/>
                <a:gd name="T40" fmla="*/ 35 w 469"/>
                <a:gd name="T41" fmla="*/ 1 h 78"/>
                <a:gd name="T42" fmla="*/ 32 w 469"/>
                <a:gd name="T43" fmla="*/ 1 h 78"/>
                <a:gd name="T44" fmla="*/ 30 w 469"/>
                <a:gd name="T45" fmla="*/ 2 h 78"/>
                <a:gd name="T46" fmla="*/ 28 w 469"/>
                <a:gd name="T47" fmla="*/ 2 h 78"/>
                <a:gd name="T48" fmla="*/ 25 w 469"/>
                <a:gd name="T49" fmla="*/ 2 h 78"/>
                <a:gd name="T50" fmla="*/ 23 w 469"/>
                <a:gd name="T51" fmla="*/ 2 h 78"/>
                <a:gd name="T52" fmla="*/ 20 w 469"/>
                <a:gd name="T53" fmla="*/ 3 h 78"/>
                <a:gd name="T54" fmla="*/ 18 w 469"/>
                <a:gd name="T55" fmla="*/ 3 h 78"/>
                <a:gd name="T56" fmla="*/ 15 w 469"/>
                <a:gd name="T57" fmla="*/ 3 h 78"/>
                <a:gd name="T58" fmla="*/ 13 w 469"/>
                <a:gd name="T59" fmla="*/ 3 h 78"/>
                <a:gd name="T60" fmla="*/ 11 w 469"/>
                <a:gd name="T61" fmla="*/ 3 h 78"/>
                <a:gd name="T62" fmla="*/ 8 w 469"/>
                <a:gd name="T63" fmla="*/ 4 h 78"/>
                <a:gd name="T64" fmla="*/ 5 w 469"/>
                <a:gd name="T65" fmla="*/ 4 h 78"/>
                <a:gd name="T66" fmla="*/ 3 w 469"/>
                <a:gd name="T67" fmla="*/ 4 h 78"/>
                <a:gd name="T68" fmla="*/ 0 w 469"/>
                <a:gd name="T69" fmla="*/ 4 h 78"/>
                <a:gd name="T70" fmla="*/ 0 w 469"/>
                <a:gd name="T71" fmla="*/ 4 h 78"/>
                <a:gd name="T72" fmla="*/ 0 w 469"/>
                <a:gd name="T73" fmla="*/ 5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9"/>
                <a:gd name="T112" fmla="*/ 0 h 78"/>
                <a:gd name="T113" fmla="*/ 469 w 469"/>
                <a:gd name="T114" fmla="*/ 78 h 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AutoShape 53">
              <a:extLst>
                <a:ext uri="{FF2B5EF4-FFF2-40B4-BE49-F238E27FC236}">
                  <a16:creationId xmlns:a16="http://schemas.microsoft.com/office/drawing/2014/main" id="{F4320D4E-8592-4653-863B-11124B4EF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527"/>
              <a:ext cx="186" cy="17"/>
            </a:xfrm>
            <a:custGeom>
              <a:avLst/>
              <a:gdLst>
                <a:gd name="T0" fmla="*/ 0 w 635"/>
                <a:gd name="T1" fmla="*/ 4 h 70"/>
                <a:gd name="T2" fmla="*/ 0 w 635"/>
                <a:gd name="T3" fmla="*/ 4 h 70"/>
                <a:gd name="T4" fmla="*/ 4 w 635"/>
                <a:gd name="T5" fmla="*/ 4 h 70"/>
                <a:gd name="T6" fmla="*/ 7 w 635"/>
                <a:gd name="T7" fmla="*/ 4 h 70"/>
                <a:gd name="T8" fmla="*/ 10 w 635"/>
                <a:gd name="T9" fmla="*/ 4 h 70"/>
                <a:gd name="T10" fmla="*/ 13 w 635"/>
                <a:gd name="T11" fmla="*/ 4 h 70"/>
                <a:gd name="T12" fmla="*/ 17 w 635"/>
                <a:gd name="T13" fmla="*/ 4 h 70"/>
                <a:gd name="T14" fmla="*/ 21 w 635"/>
                <a:gd name="T15" fmla="*/ 3 h 70"/>
                <a:gd name="T16" fmla="*/ 24 w 635"/>
                <a:gd name="T17" fmla="*/ 3 h 70"/>
                <a:gd name="T18" fmla="*/ 27 w 635"/>
                <a:gd name="T19" fmla="*/ 3 h 70"/>
                <a:gd name="T20" fmla="*/ 31 w 635"/>
                <a:gd name="T21" fmla="*/ 3 h 70"/>
                <a:gd name="T22" fmla="*/ 34 w 635"/>
                <a:gd name="T23" fmla="*/ 2 h 70"/>
                <a:gd name="T24" fmla="*/ 37 w 635"/>
                <a:gd name="T25" fmla="*/ 2 h 70"/>
                <a:gd name="T26" fmla="*/ 41 w 635"/>
                <a:gd name="T27" fmla="*/ 2 h 70"/>
                <a:gd name="T28" fmla="*/ 44 w 635"/>
                <a:gd name="T29" fmla="*/ 2 h 70"/>
                <a:gd name="T30" fmla="*/ 48 w 635"/>
                <a:gd name="T31" fmla="*/ 1 h 70"/>
                <a:gd name="T32" fmla="*/ 51 w 635"/>
                <a:gd name="T33" fmla="*/ 1 h 70"/>
                <a:gd name="T34" fmla="*/ 54 w 635"/>
                <a:gd name="T35" fmla="*/ 1 h 70"/>
                <a:gd name="T36" fmla="*/ 54 w 635"/>
                <a:gd name="T37" fmla="*/ 0 h 70"/>
                <a:gd name="T38" fmla="*/ 51 w 635"/>
                <a:gd name="T39" fmla="*/ 0 h 70"/>
                <a:gd name="T40" fmla="*/ 47 w 635"/>
                <a:gd name="T41" fmla="*/ 0 h 70"/>
                <a:gd name="T42" fmla="*/ 44 w 635"/>
                <a:gd name="T43" fmla="*/ 1 h 70"/>
                <a:gd name="T44" fmla="*/ 41 w 635"/>
                <a:gd name="T45" fmla="*/ 1 h 70"/>
                <a:gd name="T46" fmla="*/ 37 w 635"/>
                <a:gd name="T47" fmla="*/ 1 h 70"/>
                <a:gd name="T48" fmla="*/ 34 w 635"/>
                <a:gd name="T49" fmla="*/ 2 h 70"/>
                <a:gd name="T50" fmla="*/ 31 w 635"/>
                <a:gd name="T51" fmla="*/ 2 h 70"/>
                <a:gd name="T52" fmla="*/ 27 w 635"/>
                <a:gd name="T53" fmla="*/ 2 h 70"/>
                <a:gd name="T54" fmla="*/ 24 w 635"/>
                <a:gd name="T55" fmla="*/ 2 h 70"/>
                <a:gd name="T56" fmla="*/ 21 w 635"/>
                <a:gd name="T57" fmla="*/ 3 h 70"/>
                <a:gd name="T58" fmla="*/ 17 w 635"/>
                <a:gd name="T59" fmla="*/ 3 h 70"/>
                <a:gd name="T60" fmla="*/ 13 w 635"/>
                <a:gd name="T61" fmla="*/ 3 h 70"/>
                <a:gd name="T62" fmla="*/ 10 w 635"/>
                <a:gd name="T63" fmla="*/ 3 h 70"/>
                <a:gd name="T64" fmla="*/ 7 w 635"/>
                <a:gd name="T65" fmla="*/ 3 h 70"/>
                <a:gd name="T66" fmla="*/ 4 w 635"/>
                <a:gd name="T67" fmla="*/ 3 h 70"/>
                <a:gd name="T68" fmla="*/ 0 w 635"/>
                <a:gd name="T69" fmla="*/ 3 h 70"/>
                <a:gd name="T70" fmla="*/ 0 w 635"/>
                <a:gd name="T71" fmla="*/ 3 h 70"/>
                <a:gd name="T72" fmla="*/ 0 w 635"/>
                <a:gd name="T73" fmla="*/ 4 h 7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35"/>
                <a:gd name="T112" fmla="*/ 0 h 70"/>
                <a:gd name="T113" fmla="*/ 635 w 635"/>
                <a:gd name="T114" fmla="*/ 70 h 7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AutoShape 54">
              <a:extLst>
                <a:ext uri="{FF2B5EF4-FFF2-40B4-BE49-F238E27FC236}">
                  <a16:creationId xmlns:a16="http://schemas.microsoft.com/office/drawing/2014/main" id="{A90417E7-5DB5-4BC9-9390-6BCDD627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536"/>
              <a:ext cx="174" cy="11"/>
            </a:xfrm>
            <a:custGeom>
              <a:avLst/>
              <a:gdLst>
                <a:gd name="T0" fmla="*/ 0 w 595"/>
                <a:gd name="T1" fmla="*/ 0 h 48"/>
                <a:gd name="T2" fmla="*/ 0 w 595"/>
                <a:gd name="T3" fmla="*/ 0 h 48"/>
                <a:gd name="T4" fmla="*/ 3 w 595"/>
                <a:gd name="T5" fmla="*/ 1 h 48"/>
                <a:gd name="T6" fmla="*/ 6 w 595"/>
                <a:gd name="T7" fmla="*/ 2 h 48"/>
                <a:gd name="T8" fmla="*/ 9 w 595"/>
                <a:gd name="T9" fmla="*/ 2 h 48"/>
                <a:gd name="T10" fmla="*/ 12 w 595"/>
                <a:gd name="T11" fmla="*/ 2 h 48"/>
                <a:gd name="T12" fmla="*/ 15 w 595"/>
                <a:gd name="T13" fmla="*/ 2 h 48"/>
                <a:gd name="T14" fmla="*/ 18 w 595"/>
                <a:gd name="T15" fmla="*/ 3 h 48"/>
                <a:gd name="T16" fmla="*/ 22 w 595"/>
                <a:gd name="T17" fmla="*/ 3 h 48"/>
                <a:gd name="T18" fmla="*/ 25 w 595"/>
                <a:gd name="T19" fmla="*/ 3 h 48"/>
                <a:gd name="T20" fmla="*/ 28 w 595"/>
                <a:gd name="T21" fmla="*/ 3 h 48"/>
                <a:gd name="T22" fmla="*/ 32 w 595"/>
                <a:gd name="T23" fmla="*/ 3 h 48"/>
                <a:gd name="T24" fmla="*/ 35 w 595"/>
                <a:gd name="T25" fmla="*/ 2 h 48"/>
                <a:gd name="T26" fmla="*/ 38 w 595"/>
                <a:gd name="T27" fmla="*/ 2 h 48"/>
                <a:gd name="T28" fmla="*/ 41 w 595"/>
                <a:gd name="T29" fmla="*/ 2 h 48"/>
                <a:gd name="T30" fmla="*/ 44 w 595"/>
                <a:gd name="T31" fmla="*/ 2 h 48"/>
                <a:gd name="T32" fmla="*/ 48 w 595"/>
                <a:gd name="T33" fmla="*/ 2 h 48"/>
                <a:gd name="T34" fmla="*/ 51 w 595"/>
                <a:gd name="T35" fmla="*/ 2 h 48"/>
                <a:gd name="T36" fmla="*/ 51 w 595"/>
                <a:gd name="T37" fmla="*/ 1 h 48"/>
                <a:gd name="T38" fmla="*/ 48 w 595"/>
                <a:gd name="T39" fmla="*/ 1 h 48"/>
                <a:gd name="T40" fmla="*/ 44 w 595"/>
                <a:gd name="T41" fmla="*/ 1 h 48"/>
                <a:gd name="T42" fmla="*/ 41 w 595"/>
                <a:gd name="T43" fmla="*/ 1 h 48"/>
                <a:gd name="T44" fmla="*/ 38 w 595"/>
                <a:gd name="T45" fmla="*/ 2 h 48"/>
                <a:gd name="T46" fmla="*/ 35 w 595"/>
                <a:gd name="T47" fmla="*/ 2 h 48"/>
                <a:gd name="T48" fmla="*/ 32 w 595"/>
                <a:gd name="T49" fmla="*/ 2 h 48"/>
                <a:gd name="T50" fmla="*/ 28 w 595"/>
                <a:gd name="T51" fmla="*/ 2 h 48"/>
                <a:gd name="T52" fmla="*/ 25 w 595"/>
                <a:gd name="T53" fmla="*/ 2 h 48"/>
                <a:gd name="T54" fmla="*/ 22 w 595"/>
                <a:gd name="T55" fmla="*/ 2 h 48"/>
                <a:gd name="T56" fmla="*/ 18 w 595"/>
                <a:gd name="T57" fmla="*/ 2 h 48"/>
                <a:gd name="T58" fmla="*/ 15 w 595"/>
                <a:gd name="T59" fmla="*/ 2 h 48"/>
                <a:gd name="T60" fmla="*/ 12 w 595"/>
                <a:gd name="T61" fmla="*/ 1 h 48"/>
                <a:gd name="T62" fmla="*/ 9 w 595"/>
                <a:gd name="T63" fmla="*/ 1 h 48"/>
                <a:gd name="T64" fmla="*/ 6 w 595"/>
                <a:gd name="T65" fmla="*/ 1 h 48"/>
                <a:gd name="T66" fmla="*/ 4 w 595"/>
                <a:gd name="T67" fmla="*/ 0 h 48"/>
                <a:gd name="T68" fmla="*/ 1 w 595"/>
                <a:gd name="T69" fmla="*/ 0 h 48"/>
                <a:gd name="T70" fmla="*/ 1 w 595"/>
                <a:gd name="T71" fmla="*/ 0 h 48"/>
                <a:gd name="T72" fmla="*/ 0 w 595"/>
                <a:gd name="T73" fmla="*/ 0 h 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95"/>
                <a:gd name="T112" fmla="*/ 0 h 48"/>
                <a:gd name="T113" fmla="*/ 595 w 595"/>
                <a:gd name="T114" fmla="*/ 48 h 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AutoShape 55">
              <a:extLst>
                <a:ext uri="{FF2B5EF4-FFF2-40B4-BE49-F238E27FC236}">
                  <a16:creationId xmlns:a16="http://schemas.microsoft.com/office/drawing/2014/main" id="{43E81287-557E-4430-89C0-2EB39348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479"/>
              <a:ext cx="23" cy="57"/>
            </a:xfrm>
            <a:custGeom>
              <a:avLst/>
              <a:gdLst>
                <a:gd name="T0" fmla="*/ 5 w 88"/>
                <a:gd name="T1" fmla="*/ 0 h 210"/>
                <a:gd name="T2" fmla="*/ 5 w 88"/>
                <a:gd name="T3" fmla="*/ 0 h 210"/>
                <a:gd name="T4" fmla="*/ 3 w 88"/>
                <a:gd name="T5" fmla="*/ 1 h 210"/>
                <a:gd name="T6" fmla="*/ 2 w 88"/>
                <a:gd name="T7" fmla="*/ 3 h 210"/>
                <a:gd name="T8" fmla="*/ 1 w 88"/>
                <a:gd name="T9" fmla="*/ 5 h 210"/>
                <a:gd name="T10" fmla="*/ 0 w 88"/>
                <a:gd name="T11" fmla="*/ 8 h 210"/>
                <a:gd name="T12" fmla="*/ 0 w 88"/>
                <a:gd name="T13" fmla="*/ 10 h 210"/>
                <a:gd name="T14" fmla="*/ 1 w 88"/>
                <a:gd name="T15" fmla="*/ 12 h 210"/>
                <a:gd name="T16" fmla="*/ 2 w 88"/>
                <a:gd name="T17" fmla="*/ 14 h 210"/>
                <a:gd name="T18" fmla="*/ 4 w 88"/>
                <a:gd name="T19" fmla="*/ 15 h 210"/>
                <a:gd name="T20" fmla="*/ 5 w 88"/>
                <a:gd name="T21" fmla="*/ 15 h 210"/>
                <a:gd name="T22" fmla="*/ 3 w 88"/>
                <a:gd name="T23" fmla="*/ 14 h 210"/>
                <a:gd name="T24" fmla="*/ 2 w 88"/>
                <a:gd name="T25" fmla="*/ 12 h 210"/>
                <a:gd name="T26" fmla="*/ 1 w 88"/>
                <a:gd name="T27" fmla="*/ 10 h 210"/>
                <a:gd name="T28" fmla="*/ 1 w 88"/>
                <a:gd name="T29" fmla="*/ 8 h 210"/>
                <a:gd name="T30" fmla="*/ 2 w 88"/>
                <a:gd name="T31" fmla="*/ 6 h 210"/>
                <a:gd name="T32" fmla="*/ 3 w 88"/>
                <a:gd name="T33" fmla="*/ 4 h 210"/>
                <a:gd name="T34" fmla="*/ 4 w 88"/>
                <a:gd name="T35" fmla="*/ 2 h 210"/>
                <a:gd name="T36" fmla="*/ 6 w 88"/>
                <a:gd name="T37" fmla="*/ 1 h 210"/>
                <a:gd name="T38" fmla="*/ 6 w 88"/>
                <a:gd name="T39" fmla="*/ 1 h 210"/>
                <a:gd name="T40" fmla="*/ 5 w 88"/>
                <a:gd name="T41" fmla="*/ 0 h 2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8"/>
                <a:gd name="T64" fmla="*/ 0 h 210"/>
                <a:gd name="T65" fmla="*/ 88 w 88"/>
                <a:gd name="T66" fmla="*/ 210 h 2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AutoShape 56">
              <a:extLst>
                <a:ext uri="{FF2B5EF4-FFF2-40B4-BE49-F238E27FC236}">
                  <a16:creationId xmlns:a16="http://schemas.microsoft.com/office/drawing/2014/main" id="{211AE129-746B-48CC-9ADF-3E5DE3A8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477"/>
              <a:ext cx="87" cy="7"/>
            </a:xfrm>
            <a:custGeom>
              <a:avLst/>
              <a:gdLst>
                <a:gd name="T0" fmla="*/ 24 w 302"/>
                <a:gd name="T1" fmla="*/ 1 h 37"/>
                <a:gd name="T2" fmla="*/ 24 w 302"/>
                <a:gd name="T3" fmla="*/ 1 h 37"/>
                <a:gd name="T4" fmla="*/ 21 w 302"/>
                <a:gd name="T5" fmla="*/ 1 h 37"/>
                <a:gd name="T6" fmla="*/ 18 w 302"/>
                <a:gd name="T7" fmla="*/ 1 h 37"/>
                <a:gd name="T8" fmla="*/ 15 w 302"/>
                <a:gd name="T9" fmla="*/ 1 h 37"/>
                <a:gd name="T10" fmla="*/ 12 w 302"/>
                <a:gd name="T11" fmla="*/ 0 h 37"/>
                <a:gd name="T12" fmla="*/ 9 w 302"/>
                <a:gd name="T13" fmla="*/ 0 h 37"/>
                <a:gd name="T14" fmla="*/ 5 w 302"/>
                <a:gd name="T15" fmla="*/ 0 h 37"/>
                <a:gd name="T16" fmla="*/ 3 w 302"/>
                <a:gd name="T17" fmla="*/ 0 h 37"/>
                <a:gd name="T18" fmla="*/ 0 w 302"/>
                <a:gd name="T19" fmla="*/ 0 h 37"/>
                <a:gd name="T20" fmla="*/ 1 w 302"/>
                <a:gd name="T21" fmla="*/ 1 h 37"/>
                <a:gd name="T22" fmla="*/ 3 w 302"/>
                <a:gd name="T23" fmla="*/ 1 h 37"/>
                <a:gd name="T24" fmla="*/ 5 w 302"/>
                <a:gd name="T25" fmla="*/ 0 h 37"/>
                <a:gd name="T26" fmla="*/ 8 w 302"/>
                <a:gd name="T27" fmla="*/ 1 h 37"/>
                <a:gd name="T28" fmla="*/ 11 w 302"/>
                <a:gd name="T29" fmla="*/ 1 h 37"/>
                <a:gd name="T30" fmla="*/ 14 w 302"/>
                <a:gd name="T31" fmla="*/ 1 h 37"/>
                <a:gd name="T32" fmla="*/ 18 w 302"/>
                <a:gd name="T33" fmla="*/ 1 h 37"/>
                <a:gd name="T34" fmla="*/ 21 w 302"/>
                <a:gd name="T35" fmla="*/ 1 h 37"/>
                <a:gd name="T36" fmla="*/ 24 w 302"/>
                <a:gd name="T37" fmla="*/ 1 h 37"/>
                <a:gd name="T38" fmla="*/ 25 w 302"/>
                <a:gd name="T39" fmla="*/ 1 h 37"/>
                <a:gd name="T40" fmla="*/ 24 w 302"/>
                <a:gd name="T41" fmla="*/ 1 h 37"/>
                <a:gd name="T42" fmla="*/ 25 w 302"/>
                <a:gd name="T43" fmla="*/ 1 h 37"/>
                <a:gd name="T44" fmla="*/ 25 w 302"/>
                <a:gd name="T45" fmla="*/ 1 h 37"/>
                <a:gd name="T46" fmla="*/ 24 w 302"/>
                <a:gd name="T47" fmla="*/ 1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2"/>
                <a:gd name="T73" fmla="*/ 0 h 37"/>
                <a:gd name="T74" fmla="*/ 302 w 302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AutoShape 57">
              <a:extLst>
                <a:ext uri="{FF2B5EF4-FFF2-40B4-BE49-F238E27FC236}">
                  <a16:creationId xmlns:a16="http://schemas.microsoft.com/office/drawing/2014/main" id="{04530CD3-00AE-4D72-A546-9D434215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279"/>
              <a:ext cx="38" cy="204"/>
            </a:xfrm>
            <a:custGeom>
              <a:avLst/>
              <a:gdLst>
                <a:gd name="T0" fmla="*/ 3 w 138"/>
                <a:gd name="T1" fmla="*/ 0 h 728"/>
                <a:gd name="T2" fmla="*/ 3 w 138"/>
                <a:gd name="T3" fmla="*/ 0 h 728"/>
                <a:gd name="T4" fmla="*/ 4 w 138"/>
                <a:gd name="T5" fmla="*/ 7 h 728"/>
                <a:gd name="T6" fmla="*/ 6 w 138"/>
                <a:gd name="T7" fmla="*/ 14 h 728"/>
                <a:gd name="T8" fmla="*/ 7 w 138"/>
                <a:gd name="T9" fmla="*/ 22 h 728"/>
                <a:gd name="T10" fmla="*/ 9 w 138"/>
                <a:gd name="T11" fmla="*/ 29 h 728"/>
                <a:gd name="T12" fmla="*/ 9 w 138"/>
                <a:gd name="T13" fmla="*/ 36 h 728"/>
                <a:gd name="T14" fmla="*/ 8 w 138"/>
                <a:gd name="T15" fmla="*/ 43 h 728"/>
                <a:gd name="T16" fmla="*/ 5 w 138"/>
                <a:gd name="T17" fmla="*/ 50 h 728"/>
                <a:gd name="T18" fmla="*/ 0 w 138"/>
                <a:gd name="T19" fmla="*/ 57 h 728"/>
                <a:gd name="T20" fmla="*/ 1 w 138"/>
                <a:gd name="T21" fmla="*/ 57 h 728"/>
                <a:gd name="T22" fmla="*/ 7 w 138"/>
                <a:gd name="T23" fmla="*/ 50 h 728"/>
                <a:gd name="T24" fmla="*/ 9 w 138"/>
                <a:gd name="T25" fmla="*/ 44 h 728"/>
                <a:gd name="T26" fmla="*/ 10 w 138"/>
                <a:gd name="T27" fmla="*/ 36 h 728"/>
                <a:gd name="T28" fmla="*/ 10 w 138"/>
                <a:gd name="T29" fmla="*/ 29 h 728"/>
                <a:gd name="T30" fmla="*/ 9 w 138"/>
                <a:gd name="T31" fmla="*/ 22 h 728"/>
                <a:gd name="T32" fmla="*/ 7 w 138"/>
                <a:gd name="T33" fmla="*/ 14 h 728"/>
                <a:gd name="T34" fmla="*/ 6 w 138"/>
                <a:gd name="T35" fmla="*/ 7 h 728"/>
                <a:gd name="T36" fmla="*/ 5 w 138"/>
                <a:gd name="T37" fmla="*/ 0 h 728"/>
                <a:gd name="T38" fmla="*/ 5 w 138"/>
                <a:gd name="T39" fmla="*/ 0 h 728"/>
                <a:gd name="T40" fmla="*/ 3 w 138"/>
                <a:gd name="T41" fmla="*/ 0 h 7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8"/>
                <a:gd name="T64" fmla="*/ 0 h 728"/>
                <a:gd name="T65" fmla="*/ 138 w 138"/>
                <a:gd name="T66" fmla="*/ 728 h 7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AutoShape 58">
              <a:extLst>
                <a:ext uri="{FF2B5EF4-FFF2-40B4-BE49-F238E27FC236}">
                  <a16:creationId xmlns:a16="http://schemas.microsoft.com/office/drawing/2014/main" id="{EA69C124-17B8-4C33-901D-DCE6F733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193"/>
              <a:ext cx="11" cy="83"/>
            </a:xfrm>
            <a:custGeom>
              <a:avLst/>
              <a:gdLst>
                <a:gd name="T0" fmla="*/ 1 w 46"/>
                <a:gd name="T1" fmla="*/ 0 h 302"/>
                <a:gd name="T2" fmla="*/ 1 w 46"/>
                <a:gd name="T3" fmla="*/ 0 h 302"/>
                <a:gd name="T4" fmla="*/ 1 w 46"/>
                <a:gd name="T5" fmla="*/ 6 h 302"/>
                <a:gd name="T6" fmla="*/ 0 w 46"/>
                <a:gd name="T7" fmla="*/ 12 h 302"/>
                <a:gd name="T8" fmla="*/ 0 w 46"/>
                <a:gd name="T9" fmla="*/ 17 h 302"/>
                <a:gd name="T10" fmla="*/ 0 w 46"/>
                <a:gd name="T11" fmla="*/ 23 h 302"/>
                <a:gd name="T12" fmla="*/ 1 w 46"/>
                <a:gd name="T13" fmla="*/ 23 h 302"/>
                <a:gd name="T14" fmla="*/ 1 w 46"/>
                <a:gd name="T15" fmla="*/ 17 h 302"/>
                <a:gd name="T16" fmla="*/ 1 w 46"/>
                <a:gd name="T17" fmla="*/ 12 h 302"/>
                <a:gd name="T18" fmla="*/ 2 w 46"/>
                <a:gd name="T19" fmla="*/ 6 h 302"/>
                <a:gd name="T20" fmla="*/ 3 w 46"/>
                <a:gd name="T21" fmla="*/ 0 h 302"/>
                <a:gd name="T22" fmla="*/ 3 w 46"/>
                <a:gd name="T23" fmla="*/ 0 h 302"/>
                <a:gd name="T24" fmla="*/ 1 w 46"/>
                <a:gd name="T25" fmla="*/ 0 h 3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302"/>
                <a:gd name="T41" fmla="*/ 46 w 46"/>
                <a:gd name="T42" fmla="*/ 302 h 3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AutoShape 59">
              <a:extLst>
                <a:ext uri="{FF2B5EF4-FFF2-40B4-BE49-F238E27FC236}">
                  <a16:creationId xmlns:a16="http://schemas.microsoft.com/office/drawing/2014/main" id="{F1C6C026-BAA4-458D-A2B5-F4BCA5EDD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130"/>
              <a:ext cx="53" cy="60"/>
            </a:xfrm>
            <a:custGeom>
              <a:avLst/>
              <a:gdLst>
                <a:gd name="T0" fmla="*/ 14 w 187"/>
                <a:gd name="T1" fmla="*/ 0 h 223"/>
                <a:gd name="T2" fmla="*/ 14 w 187"/>
                <a:gd name="T3" fmla="*/ 0 h 223"/>
                <a:gd name="T4" fmla="*/ 11 w 187"/>
                <a:gd name="T5" fmla="*/ 2 h 223"/>
                <a:gd name="T6" fmla="*/ 9 w 187"/>
                <a:gd name="T7" fmla="*/ 3 h 223"/>
                <a:gd name="T8" fmla="*/ 7 w 187"/>
                <a:gd name="T9" fmla="*/ 5 h 223"/>
                <a:gd name="T10" fmla="*/ 5 w 187"/>
                <a:gd name="T11" fmla="*/ 7 h 223"/>
                <a:gd name="T12" fmla="*/ 3 w 187"/>
                <a:gd name="T13" fmla="*/ 9 h 223"/>
                <a:gd name="T14" fmla="*/ 2 w 187"/>
                <a:gd name="T15" fmla="*/ 12 h 223"/>
                <a:gd name="T16" fmla="*/ 1 w 187"/>
                <a:gd name="T17" fmla="*/ 14 h 223"/>
                <a:gd name="T18" fmla="*/ 0 w 187"/>
                <a:gd name="T19" fmla="*/ 16 h 223"/>
                <a:gd name="T20" fmla="*/ 1 w 187"/>
                <a:gd name="T21" fmla="*/ 16 h 223"/>
                <a:gd name="T22" fmla="*/ 2 w 187"/>
                <a:gd name="T23" fmla="*/ 14 h 223"/>
                <a:gd name="T24" fmla="*/ 3 w 187"/>
                <a:gd name="T25" fmla="*/ 12 h 223"/>
                <a:gd name="T26" fmla="*/ 5 w 187"/>
                <a:gd name="T27" fmla="*/ 10 h 223"/>
                <a:gd name="T28" fmla="*/ 6 w 187"/>
                <a:gd name="T29" fmla="*/ 8 h 223"/>
                <a:gd name="T30" fmla="*/ 8 w 187"/>
                <a:gd name="T31" fmla="*/ 6 h 223"/>
                <a:gd name="T32" fmla="*/ 10 w 187"/>
                <a:gd name="T33" fmla="*/ 4 h 223"/>
                <a:gd name="T34" fmla="*/ 12 w 187"/>
                <a:gd name="T35" fmla="*/ 2 h 223"/>
                <a:gd name="T36" fmla="*/ 15 w 187"/>
                <a:gd name="T37" fmla="*/ 1 h 223"/>
                <a:gd name="T38" fmla="*/ 15 w 187"/>
                <a:gd name="T39" fmla="*/ 1 h 223"/>
                <a:gd name="T40" fmla="*/ 14 w 187"/>
                <a:gd name="T41" fmla="*/ 0 h 2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223"/>
                <a:gd name="T65" fmla="*/ 187 w 187"/>
                <a:gd name="T66" fmla="*/ 223 h 2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AutoShape 60">
              <a:extLst>
                <a:ext uri="{FF2B5EF4-FFF2-40B4-BE49-F238E27FC236}">
                  <a16:creationId xmlns:a16="http://schemas.microsoft.com/office/drawing/2014/main" id="{E35950FF-5D74-42DC-AF1F-7F5C8EC4E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28"/>
              <a:ext cx="15" cy="1"/>
            </a:xfrm>
            <a:custGeom>
              <a:avLst/>
              <a:gdLst>
                <a:gd name="T0" fmla="*/ 4 w 59"/>
                <a:gd name="T1" fmla="*/ 0 h 16"/>
                <a:gd name="T2" fmla="*/ 4 w 59"/>
                <a:gd name="T3" fmla="*/ 0 h 16"/>
                <a:gd name="T4" fmla="*/ 3 w 59"/>
                <a:gd name="T5" fmla="*/ 0 h 16"/>
                <a:gd name="T6" fmla="*/ 2 w 59"/>
                <a:gd name="T7" fmla="*/ 0 h 16"/>
                <a:gd name="T8" fmla="*/ 1 w 59"/>
                <a:gd name="T9" fmla="*/ 0 h 16"/>
                <a:gd name="T10" fmla="*/ 0 w 59"/>
                <a:gd name="T11" fmla="*/ 0 h 16"/>
                <a:gd name="T12" fmla="*/ 1 w 59"/>
                <a:gd name="T13" fmla="*/ 0 h 16"/>
                <a:gd name="T14" fmla="*/ 1 w 59"/>
                <a:gd name="T15" fmla="*/ 0 h 16"/>
                <a:gd name="T16" fmla="*/ 2 w 59"/>
                <a:gd name="T17" fmla="*/ 0 h 16"/>
                <a:gd name="T18" fmla="*/ 3 w 59"/>
                <a:gd name="T19" fmla="*/ 0 h 16"/>
                <a:gd name="T20" fmla="*/ 4 w 59"/>
                <a:gd name="T21" fmla="*/ 0 h 16"/>
                <a:gd name="T22" fmla="*/ 4 w 59"/>
                <a:gd name="T23" fmla="*/ 0 h 16"/>
                <a:gd name="T24" fmla="*/ 4 w 59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16"/>
                <a:gd name="T41" fmla="*/ 59 w 59"/>
                <a:gd name="T42" fmla="*/ 16 h 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AutoShape 61">
              <a:extLst>
                <a:ext uri="{FF2B5EF4-FFF2-40B4-BE49-F238E27FC236}">
                  <a16:creationId xmlns:a16="http://schemas.microsoft.com/office/drawing/2014/main" id="{AA844C34-F165-4D2A-9465-679ABAB2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442"/>
              <a:ext cx="37" cy="65"/>
            </a:xfrm>
            <a:custGeom>
              <a:avLst/>
              <a:gdLst>
                <a:gd name="T0" fmla="*/ 7 w 136"/>
                <a:gd name="T1" fmla="*/ 1 h 239"/>
                <a:gd name="T2" fmla="*/ 6 w 136"/>
                <a:gd name="T3" fmla="*/ 0 h 239"/>
                <a:gd name="T4" fmla="*/ 2 w 136"/>
                <a:gd name="T5" fmla="*/ 7 h 239"/>
                <a:gd name="T6" fmla="*/ 0 w 136"/>
                <a:gd name="T7" fmla="*/ 11 h 239"/>
                <a:gd name="T8" fmla="*/ 0 w 136"/>
                <a:gd name="T9" fmla="*/ 15 h 239"/>
                <a:gd name="T10" fmla="*/ 2 w 136"/>
                <a:gd name="T11" fmla="*/ 17 h 239"/>
                <a:gd name="T12" fmla="*/ 5 w 136"/>
                <a:gd name="T13" fmla="*/ 17 h 239"/>
                <a:gd name="T14" fmla="*/ 7 w 136"/>
                <a:gd name="T15" fmla="*/ 18 h 239"/>
                <a:gd name="T16" fmla="*/ 9 w 136"/>
                <a:gd name="T17" fmla="*/ 17 h 239"/>
                <a:gd name="T18" fmla="*/ 10 w 136"/>
                <a:gd name="T19" fmla="*/ 17 h 239"/>
                <a:gd name="T20" fmla="*/ 10 w 136"/>
                <a:gd name="T21" fmla="*/ 16 h 239"/>
                <a:gd name="T22" fmla="*/ 9 w 136"/>
                <a:gd name="T23" fmla="*/ 17 h 239"/>
                <a:gd name="T24" fmla="*/ 7 w 136"/>
                <a:gd name="T25" fmla="*/ 17 h 239"/>
                <a:gd name="T26" fmla="*/ 5 w 136"/>
                <a:gd name="T27" fmla="*/ 17 h 239"/>
                <a:gd name="T28" fmla="*/ 3 w 136"/>
                <a:gd name="T29" fmla="*/ 16 h 239"/>
                <a:gd name="T30" fmla="*/ 2 w 136"/>
                <a:gd name="T31" fmla="*/ 14 h 239"/>
                <a:gd name="T32" fmla="*/ 1 w 136"/>
                <a:gd name="T33" fmla="*/ 11 h 239"/>
                <a:gd name="T34" fmla="*/ 3 w 136"/>
                <a:gd name="T35" fmla="*/ 7 h 239"/>
                <a:gd name="T36" fmla="*/ 7 w 136"/>
                <a:gd name="T37" fmla="*/ 1 h 239"/>
                <a:gd name="T38" fmla="*/ 7 w 136"/>
                <a:gd name="T39" fmla="*/ 0 h 239"/>
                <a:gd name="T40" fmla="*/ 7 w 136"/>
                <a:gd name="T41" fmla="*/ 1 h 2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239"/>
                <a:gd name="T65" fmla="*/ 136 w 136"/>
                <a:gd name="T66" fmla="*/ 239 h 2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AutoShape 62">
              <a:extLst>
                <a:ext uri="{FF2B5EF4-FFF2-40B4-BE49-F238E27FC236}">
                  <a16:creationId xmlns:a16="http://schemas.microsoft.com/office/drawing/2014/main" id="{508B9645-B4FE-4CA5-908B-82A226E51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42"/>
              <a:ext cx="405" cy="44"/>
            </a:xfrm>
            <a:custGeom>
              <a:avLst/>
              <a:gdLst>
                <a:gd name="T0" fmla="*/ 2 w 1374"/>
                <a:gd name="T1" fmla="*/ 11 h 168"/>
                <a:gd name="T2" fmla="*/ 7 w 1374"/>
                <a:gd name="T3" fmla="*/ 12 h 168"/>
                <a:gd name="T4" fmla="*/ 14 w 1374"/>
                <a:gd name="T5" fmla="*/ 12 h 168"/>
                <a:gd name="T6" fmla="*/ 22 w 1374"/>
                <a:gd name="T7" fmla="*/ 11 h 168"/>
                <a:gd name="T8" fmla="*/ 30 w 1374"/>
                <a:gd name="T9" fmla="*/ 10 h 168"/>
                <a:gd name="T10" fmla="*/ 40 w 1374"/>
                <a:gd name="T11" fmla="*/ 10 h 168"/>
                <a:gd name="T12" fmla="*/ 50 w 1374"/>
                <a:gd name="T13" fmla="*/ 9 h 168"/>
                <a:gd name="T14" fmla="*/ 61 w 1374"/>
                <a:gd name="T15" fmla="*/ 8 h 168"/>
                <a:gd name="T16" fmla="*/ 71 w 1374"/>
                <a:gd name="T17" fmla="*/ 7 h 168"/>
                <a:gd name="T18" fmla="*/ 81 w 1374"/>
                <a:gd name="T19" fmla="*/ 6 h 168"/>
                <a:gd name="T20" fmla="*/ 91 w 1374"/>
                <a:gd name="T21" fmla="*/ 4 h 168"/>
                <a:gd name="T22" fmla="*/ 99 w 1374"/>
                <a:gd name="T23" fmla="*/ 3 h 168"/>
                <a:gd name="T24" fmla="*/ 107 w 1374"/>
                <a:gd name="T25" fmla="*/ 3 h 168"/>
                <a:gd name="T26" fmla="*/ 113 w 1374"/>
                <a:gd name="T27" fmla="*/ 2 h 168"/>
                <a:gd name="T28" fmla="*/ 117 w 1374"/>
                <a:gd name="T29" fmla="*/ 1 h 168"/>
                <a:gd name="T30" fmla="*/ 119 w 1374"/>
                <a:gd name="T31" fmla="*/ 1 h 168"/>
                <a:gd name="T32" fmla="*/ 119 w 1374"/>
                <a:gd name="T33" fmla="*/ 0 h 168"/>
                <a:gd name="T34" fmla="*/ 118 w 1374"/>
                <a:gd name="T35" fmla="*/ 0 h 168"/>
                <a:gd name="T36" fmla="*/ 114 w 1374"/>
                <a:gd name="T37" fmla="*/ 1 h 168"/>
                <a:gd name="T38" fmla="*/ 109 w 1374"/>
                <a:gd name="T39" fmla="*/ 1 h 168"/>
                <a:gd name="T40" fmla="*/ 103 w 1374"/>
                <a:gd name="T41" fmla="*/ 2 h 168"/>
                <a:gd name="T42" fmla="*/ 95 w 1374"/>
                <a:gd name="T43" fmla="*/ 3 h 168"/>
                <a:gd name="T44" fmla="*/ 86 w 1374"/>
                <a:gd name="T45" fmla="*/ 4 h 168"/>
                <a:gd name="T46" fmla="*/ 76 w 1374"/>
                <a:gd name="T47" fmla="*/ 5 h 168"/>
                <a:gd name="T48" fmla="*/ 66 w 1374"/>
                <a:gd name="T49" fmla="*/ 6 h 168"/>
                <a:gd name="T50" fmla="*/ 55 w 1374"/>
                <a:gd name="T51" fmla="*/ 7 h 168"/>
                <a:gd name="T52" fmla="*/ 45 w 1374"/>
                <a:gd name="T53" fmla="*/ 8 h 168"/>
                <a:gd name="T54" fmla="*/ 35 w 1374"/>
                <a:gd name="T55" fmla="*/ 9 h 168"/>
                <a:gd name="T56" fmla="*/ 26 w 1374"/>
                <a:gd name="T57" fmla="*/ 10 h 168"/>
                <a:gd name="T58" fmla="*/ 17 w 1374"/>
                <a:gd name="T59" fmla="*/ 10 h 168"/>
                <a:gd name="T60" fmla="*/ 10 w 1374"/>
                <a:gd name="T61" fmla="*/ 11 h 168"/>
                <a:gd name="T62" fmla="*/ 4 w 1374"/>
                <a:gd name="T63" fmla="*/ 10 h 168"/>
                <a:gd name="T64" fmla="*/ 0 w 1374"/>
                <a:gd name="T65" fmla="*/ 10 h 1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4"/>
                <a:gd name="T100" fmla="*/ 0 h 168"/>
                <a:gd name="T101" fmla="*/ 1374 w 1374"/>
                <a:gd name="T102" fmla="*/ 168 h 1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AutoShape 63">
              <a:extLst>
                <a:ext uri="{FF2B5EF4-FFF2-40B4-BE49-F238E27FC236}">
                  <a16:creationId xmlns:a16="http://schemas.microsoft.com/office/drawing/2014/main" id="{92080AF3-E218-4C8F-9A76-0EDFAB2C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95"/>
              <a:ext cx="79" cy="82"/>
            </a:xfrm>
            <a:custGeom>
              <a:avLst/>
              <a:gdLst>
                <a:gd name="T0" fmla="*/ 1 w 275"/>
                <a:gd name="T1" fmla="*/ 22 h 299"/>
                <a:gd name="T2" fmla="*/ 2 w 275"/>
                <a:gd name="T3" fmla="*/ 16 h 299"/>
                <a:gd name="T4" fmla="*/ 3 w 275"/>
                <a:gd name="T5" fmla="*/ 11 h 299"/>
                <a:gd name="T6" fmla="*/ 5 w 275"/>
                <a:gd name="T7" fmla="*/ 8 h 299"/>
                <a:gd name="T8" fmla="*/ 8 w 275"/>
                <a:gd name="T9" fmla="*/ 5 h 299"/>
                <a:gd name="T10" fmla="*/ 11 w 275"/>
                <a:gd name="T11" fmla="*/ 4 h 299"/>
                <a:gd name="T12" fmla="*/ 15 w 275"/>
                <a:gd name="T13" fmla="*/ 3 h 299"/>
                <a:gd name="T14" fmla="*/ 18 w 275"/>
                <a:gd name="T15" fmla="*/ 2 h 299"/>
                <a:gd name="T16" fmla="*/ 23 w 275"/>
                <a:gd name="T17" fmla="*/ 1 h 299"/>
                <a:gd name="T18" fmla="*/ 22 w 275"/>
                <a:gd name="T19" fmla="*/ 0 h 299"/>
                <a:gd name="T20" fmla="*/ 18 w 275"/>
                <a:gd name="T21" fmla="*/ 1 h 299"/>
                <a:gd name="T22" fmla="*/ 14 w 275"/>
                <a:gd name="T23" fmla="*/ 2 h 299"/>
                <a:gd name="T24" fmla="*/ 10 w 275"/>
                <a:gd name="T25" fmla="*/ 3 h 299"/>
                <a:gd name="T26" fmla="*/ 7 w 275"/>
                <a:gd name="T27" fmla="*/ 5 h 299"/>
                <a:gd name="T28" fmla="*/ 4 w 275"/>
                <a:gd name="T29" fmla="*/ 7 h 299"/>
                <a:gd name="T30" fmla="*/ 1 w 275"/>
                <a:gd name="T31" fmla="*/ 11 h 299"/>
                <a:gd name="T32" fmla="*/ 0 w 275"/>
                <a:gd name="T33" fmla="*/ 16 h 299"/>
                <a:gd name="T34" fmla="*/ 0 w 275"/>
                <a:gd name="T35" fmla="*/ 22 h 299"/>
                <a:gd name="T36" fmla="*/ 1 w 275"/>
                <a:gd name="T37" fmla="*/ 22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5"/>
                <a:gd name="T58" fmla="*/ 0 h 299"/>
                <a:gd name="T59" fmla="*/ 275 w 275"/>
                <a:gd name="T60" fmla="*/ 299 h 29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AutoShape 64">
              <a:extLst>
                <a:ext uri="{FF2B5EF4-FFF2-40B4-BE49-F238E27FC236}">
                  <a16:creationId xmlns:a16="http://schemas.microsoft.com/office/drawing/2014/main" id="{C99568FC-687C-41C6-90CC-DB051D30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3"/>
              <a:ext cx="40" cy="1"/>
            </a:xfrm>
            <a:custGeom>
              <a:avLst/>
              <a:gdLst>
                <a:gd name="T0" fmla="*/ 11 w 144"/>
                <a:gd name="T1" fmla="*/ 0 h 13"/>
                <a:gd name="T2" fmla="*/ 11 w 144"/>
                <a:gd name="T3" fmla="*/ 0 h 13"/>
                <a:gd name="T4" fmla="*/ 0 w 144"/>
                <a:gd name="T5" fmla="*/ 0 h 13"/>
                <a:gd name="T6" fmla="*/ 0 w 144"/>
                <a:gd name="T7" fmla="*/ 0 h 13"/>
                <a:gd name="T8" fmla="*/ 11 w 144"/>
                <a:gd name="T9" fmla="*/ 0 h 13"/>
                <a:gd name="T10" fmla="*/ 11 w 144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13"/>
                <a:gd name="T20" fmla="*/ 144 w 14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AutoShape 65">
              <a:extLst>
                <a:ext uri="{FF2B5EF4-FFF2-40B4-BE49-F238E27FC236}">
                  <a16:creationId xmlns:a16="http://schemas.microsoft.com/office/drawing/2014/main" id="{D5AAE8AB-1452-4FFE-A805-0DAF082B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13"/>
              <a:ext cx="24" cy="1"/>
            </a:xfrm>
            <a:custGeom>
              <a:avLst/>
              <a:gdLst>
                <a:gd name="T0" fmla="*/ 6 w 90"/>
                <a:gd name="T1" fmla="*/ 0 h 13"/>
                <a:gd name="T2" fmla="*/ 6 w 90"/>
                <a:gd name="T3" fmla="*/ 0 h 13"/>
                <a:gd name="T4" fmla="*/ 0 w 90"/>
                <a:gd name="T5" fmla="*/ 0 h 13"/>
                <a:gd name="T6" fmla="*/ 0 w 90"/>
                <a:gd name="T7" fmla="*/ 0 h 13"/>
                <a:gd name="T8" fmla="*/ 6 w 90"/>
                <a:gd name="T9" fmla="*/ 0 h 13"/>
                <a:gd name="T10" fmla="*/ 6 w 9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3"/>
                <a:gd name="T20" fmla="*/ 90 w 9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AutoShape 66">
              <a:extLst>
                <a:ext uri="{FF2B5EF4-FFF2-40B4-BE49-F238E27FC236}">
                  <a16:creationId xmlns:a16="http://schemas.microsoft.com/office/drawing/2014/main" id="{B68BA4E5-FB6D-413D-9661-A330AD151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45"/>
              <a:ext cx="75" cy="3"/>
            </a:xfrm>
            <a:custGeom>
              <a:avLst/>
              <a:gdLst>
                <a:gd name="T0" fmla="*/ 21 w 262"/>
                <a:gd name="T1" fmla="*/ 0 h 22"/>
                <a:gd name="T2" fmla="*/ 21 w 262"/>
                <a:gd name="T3" fmla="*/ 0 h 22"/>
                <a:gd name="T4" fmla="*/ 0 w 262"/>
                <a:gd name="T5" fmla="*/ 0 h 22"/>
                <a:gd name="T6" fmla="*/ 0 w 262"/>
                <a:gd name="T7" fmla="*/ 0 h 22"/>
                <a:gd name="T8" fmla="*/ 21 w 262"/>
                <a:gd name="T9" fmla="*/ 0 h 22"/>
                <a:gd name="T10" fmla="*/ 21 w 262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2"/>
                <a:gd name="T19" fmla="*/ 0 h 22"/>
                <a:gd name="T20" fmla="*/ 262 w 26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AutoShape 67">
              <a:extLst>
                <a:ext uri="{FF2B5EF4-FFF2-40B4-BE49-F238E27FC236}">
                  <a16:creationId xmlns:a16="http://schemas.microsoft.com/office/drawing/2014/main" id="{637E6292-21B4-4BAA-AB5A-CE104047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158"/>
              <a:ext cx="48" cy="1"/>
            </a:xfrm>
            <a:custGeom>
              <a:avLst/>
              <a:gdLst>
                <a:gd name="T0" fmla="*/ 14 w 170"/>
                <a:gd name="T1" fmla="*/ 0 h 13"/>
                <a:gd name="T2" fmla="*/ 14 w 170"/>
                <a:gd name="T3" fmla="*/ 0 h 13"/>
                <a:gd name="T4" fmla="*/ 0 w 170"/>
                <a:gd name="T5" fmla="*/ 0 h 13"/>
                <a:gd name="T6" fmla="*/ 0 w 170"/>
                <a:gd name="T7" fmla="*/ 0 h 13"/>
                <a:gd name="T8" fmla="*/ 14 w 170"/>
                <a:gd name="T9" fmla="*/ 0 h 13"/>
                <a:gd name="T10" fmla="*/ 14 w 17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3"/>
                <a:gd name="T20" fmla="*/ 170 w 17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AutoShape 68">
              <a:extLst>
                <a:ext uri="{FF2B5EF4-FFF2-40B4-BE49-F238E27FC236}">
                  <a16:creationId xmlns:a16="http://schemas.microsoft.com/office/drawing/2014/main" id="{BE15EC12-63E5-425A-8A19-B1A9FF24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173"/>
              <a:ext cx="39" cy="3"/>
            </a:xfrm>
            <a:custGeom>
              <a:avLst/>
              <a:gdLst>
                <a:gd name="T0" fmla="*/ 11 w 143"/>
                <a:gd name="T1" fmla="*/ 0 h 23"/>
                <a:gd name="T2" fmla="*/ 11 w 143"/>
                <a:gd name="T3" fmla="*/ 0 h 23"/>
                <a:gd name="T4" fmla="*/ 0 w 143"/>
                <a:gd name="T5" fmla="*/ 0 h 23"/>
                <a:gd name="T6" fmla="*/ 0 w 143"/>
                <a:gd name="T7" fmla="*/ 0 h 23"/>
                <a:gd name="T8" fmla="*/ 11 w 143"/>
                <a:gd name="T9" fmla="*/ 0 h 23"/>
                <a:gd name="T10" fmla="*/ 11 w 143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23"/>
                <a:gd name="T20" fmla="*/ 143 w 14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AutoShape 69">
              <a:extLst>
                <a:ext uri="{FF2B5EF4-FFF2-40B4-BE49-F238E27FC236}">
                  <a16:creationId xmlns:a16="http://schemas.microsoft.com/office/drawing/2014/main" id="{7D2235FE-2E34-435C-914D-20CB1B61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380"/>
              <a:ext cx="68" cy="2"/>
            </a:xfrm>
            <a:custGeom>
              <a:avLst/>
              <a:gdLst>
                <a:gd name="T0" fmla="*/ 19 w 238"/>
                <a:gd name="T1" fmla="*/ 0 h 19"/>
                <a:gd name="T2" fmla="*/ 19 w 238"/>
                <a:gd name="T3" fmla="*/ 0 h 19"/>
                <a:gd name="T4" fmla="*/ 0 w 238"/>
                <a:gd name="T5" fmla="*/ 0 h 19"/>
                <a:gd name="T6" fmla="*/ 0 w 238"/>
                <a:gd name="T7" fmla="*/ 0 h 19"/>
                <a:gd name="T8" fmla="*/ 19 w 238"/>
                <a:gd name="T9" fmla="*/ 0 h 19"/>
                <a:gd name="T10" fmla="*/ 19 w 238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19"/>
                <a:gd name="T20" fmla="*/ 238 w 23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AutoShape 70">
              <a:extLst>
                <a:ext uri="{FF2B5EF4-FFF2-40B4-BE49-F238E27FC236}">
                  <a16:creationId xmlns:a16="http://schemas.microsoft.com/office/drawing/2014/main" id="{84721F6D-460F-480D-964A-58082A7C5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90"/>
              <a:ext cx="41" cy="2"/>
            </a:xfrm>
            <a:custGeom>
              <a:avLst/>
              <a:gdLst>
                <a:gd name="T0" fmla="*/ 12 w 146"/>
                <a:gd name="T1" fmla="*/ 0 h 20"/>
                <a:gd name="T2" fmla="*/ 12 w 146"/>
                <a:gd name="T3" fmla="*/ 0 h 20"/>
                <a:gd name="T4" fmla="*/ 0 w 146"/>
                <a:gd name="T5" fmla="*/ 0 h 20"/>
                <a:gd name="T6" fmla="*/ 0 w 146"/>
                <a:gd name="T7" fmla="*/ 0 h 20"/>
                <a:gd name="T8" fmla="*/ 12 w 146"/>
                <a:gd name="T9" fmla="*/ 0 h 20"/>
                <a:gd name="T10" fmla="*/ 12 w 146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20"/>
                <a:gd name="T20" fmla="*/ 146 w 14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AutoShape 71">
              <a:extLst>
                <a:ext uri="{FF2B5EF4-FFF2-40B4-BE49-F238E27FC236}">
                  <a16:creationId xmlns:a16="http://schemas.microsoft.com/office/drawing/2014/main" id="{7D52DD9C-34C4-40F3-997F-018AC2EB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406"/>
              <a:ext cx="19" cy="1"/>
            </a:xfrm>
            <a:custGeom>
              <a:avLst/>
              <a:gdLst>
                <a:gd name="T0" fmla="*/ 5 w 72"/>
                <a:gd name="T1" fmla="*/ 0 h 17"/>
                <a:gd name="T2" fmla="*/ 5 w 72"/>
                <a:gd name="T3" fmla="*/ 0 h 17"/>
                <a:gd name="T4" fmla="*/ 0 w 72"/>
                <a:gd name="T5" fmla="*/ 0 h 17"/>
                <a:gd name="T6" fmla="*/ 0 w 72"/>
                <a:gd name="T7" fmla="*/ 0 h 17"/>
                <a:gd name="T8" fmla="*/ 5 w 72"/>
                <a:gd name="T9" fmla="*/ 0 h 17"/>
                <a:gd name="T10" fmla="*/ 5 w 72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"/>
                <a:gd name="T20" fmla="*/ 72 w 72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88" name="Group 72">
              <a:extLst>
                <a:ext uri="{FF2B5EF4-FFF2-40B4-BE49-F238E27FC236}">
                  <a16:creationId xmlns:a16="http://schemas.microsoft.com/office/drawing/2014/main" id="{68A843C8-0B3A-41C8-89FA-E4F54BE9A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" y="387"/>
              <a:ext cx="107" cy="92"/>
              <a:chOff x="221" y="387"/>
              <a:chExt cx="107" cy="92"/>
            </a:xfrm>
          </p:grpSpPr>
          <p:sp>
            <p:nvSpPr>
              <p:cNvPr id="18489" name="AutoShape 73">
                <a:extLst>
                  <a:ext uri="{FF2B5EF4-FFF2-40B4-BE49-F238E27FC236}">
                    <a16:creationId xmlns:a16="http://schemas.microsoft.com/office/drawing/2014/main" id="{EB3C1F19-9A92-4C72-AEA4-E390D8318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398"/>
                <a:ext cx="48" cy="0"/>
              </a:xfrm>
              <a:custGeom>
                <a:avLst/>
                <a:gdLst>
                  <a:gd name="T0" fmla="*/ 9 w 248"/>
                  <a:gd name="T1" fmla="*/ 0 h 13"/>
                  <a:gd name="T2" fmla="*/ 9 w 248"/>
                  <a:gd name="T3" fmla="*/ 0 h 13"/>
                  <a:gd name="T4" fmla="*/ 0 w 248"/>
                  <a:gd name="T5" fmla="*/ 0 h 13"/>
                  <a:gd name="T6" fmla="*/ 0 w 248"/>
                  <a:gd name="T7" fmla="*/ 0 h 13"/>
                  <a:gd name="T8" fmla="*/ 9 w 248"/>
                  <a:gd name="T9" fmla="*/ 0 h 13"/>
                  <a:gd name="T10" fmla="*/ 9 w 248"/>
                  <a:gd name="T11" fmla="*/ 0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8"/>
                  <a:gd name="T19" fmla="*/ 0 h 13"/>
                  <a:gd name="T20" fmla="*/ 248 w 248"/>
                  <a:gd name="T21" fmla="*/ 0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AutoShape 74">
                <a:extLst>
                  <a:ext uri="{FF2B5EF4-FFF2-40B4-BE49-F238E27FC236}">
                    <a16:creationId xmlns:a16="http://schemas.microsoft.com/office/drawing/2014/main" id="{6945733C-BB56-4442-8121-A8633A5C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406"/>
                <a:ext cx="29" cy="0"/>
              </a:xfrm>
              <a:custGeom>
                <a:avLst/>
                <a:gdLst>
                  <a:gd name="T0" fmla="*/ 5 w 156"/>
                  <a:gd name="T1" fmla="*/ 0 h 21"/>
                  <a:gd name="T2" fmla="*/ 5 w 156"/>
                  <a:gd name="T3" fmla="*/ 0 h 21"/>
                  <a:gd name="T4" fmla="*/ 0 w 156"/>
                  <a:gd name="T5" fmla="*/ 0 h 21"/>
                  <a:gd name="T6" fmla="*/ 0 w 156"/>
                  <a:gd name="T7" fmla="*/ 0 h 21"/>
                  <a:gd name="T8" fmla="*/ 5 w 156"/>
                  <a:gd name="T9" fmla="*/ 0 h 21"/>
                  <a:gd name="T10" fmla="*/ 5 w 156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"/>
                  <a:gd name="T19" fmla="*/ 0 h 21"/>
                  <a:gd name="T20" fmla="*/ 156 w 156"/>
                  <a:gd name="T21" fmla="*/ 0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AutoShape 75">
                <a:extLst>
                  <a:ext uri="{FF2B5EF4-FFF2-40B4-BE49-F238E27FC236}">
                    <a16:creationId xmlns:a16="http://schemas.microsoft.com/office/drawing/2014/main" id="{EDE22733-7D14-4C71-B9B4-BB036EB30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401"/>
                <a:ext cx="19" cy="9"/>
              </a:xfrm>
              <a:custGeom>
                <a:avLst/>
                <a:gdLst>
                  <a:gd name="T0" fmla="*/ 2 w 106"/>
                  <a:gd name="T1" fmla="*/ 0 h 68"/>
                  <a:gd name="T2" fmla="*/ 1 w 106"/>
                  <a:gd name="T3" fmla="*/ 1 h 68"/>
                  <a:gd name="T4" fmla="*/ 2 w 106"/>
                  <a:gd name="T5" fmla="*/ 1 h 68"/>
                  <a:gd name="T6" fmla="*/ 3 w 106"/>
                  <a:gd name="T7" fmla="*/ 1 h 68"/>
                  <a:gd name="T8" fmla="*/ 3 w 106"/>
                  <a:gd name="T9" fmla="*/ 0 h 68"/>
                  <a:gd name="T10" fmla="*/ 2 w 106"/>
                  <a:gd name="T11" fmla="*/ 1 h 68"/>
                  <a:gd name="T12" fmla="*/ 2 w 106"/>
                  <a:gd name="T13" fmla="*/ 0 h 68"/>
                  <a:gd name="T14" fmla="*/ 0 w 106"/>
                  <a:gd name="T15" fmla="*/ 0 h 68"/>
                  <a:gd name="T16" fmla="*/ 1 w 106"/>
                  <a:gd name="T17" fmla="*/ 1 h 68"/>
                  <a:gd name="T18" fmla="*/ 2 w 106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"/>
                  <a:gd name="T31" fmla="*/ 0 h 68"/>
                  <a:gd name="T32" fmla="*/ 106 w 106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AutoShape 76">
                <a:extLst>
                  <a:ext uri="{FF2B5EF4-FFF2-40B4-BE49-F238E27FC236}">
                    <a16:creationId xmlns:a16="http://schemas.microsoft.com/office/drawing/2014/main" id="{40FD641D-C15E-409F-8F4C-E1E72C8A9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403"/>
                <a:ext cx="14" cy="7"/>
              </a:xfrm>
              <a:custGeom>
                <a:avLst/>
                <a:gdLst>
                  <a:gd name="T0" fmla="*/ 1 w 82"/>
                  <a:gd name="T1" fmla="*/ 0 h 56"/>
                  <a:gd name="T2" fmla="*/ 2 w 82"/>
                  <a:gd name="T3" fmla="*/ 0 h 56"/>
                  <a:gd name="T4" fmla="*/ 1 w 82"/>
                  <a:gd name="T5" fmla="*/ 0 h 56"/>
                  <a:gd name="T6" fmla="*/ 0 w 82"/>
                  <a:gd name="T7" fmla="*/ 1 h 56"/>
                  <a:gd name="T8" fmla="*/ 1 w 82"/>
                  <a:gd name="T9" fmla="*/ 1 h 56"/>
                  <a:gd name="T10" fmla="*/ 2 w 82"/>
                  <a:gd name="T11" fmla="*/ 1 h 56"/>
                  <a:gd name="T12" fmla="*/ 1 w 82"/>
                  <a:gd name="T13" fmla="*/ 1 h 56"/>
                  <a:gd name="T14" fmla="*/ 2 w 82"/>
                  <a:gd name="T15" fmla="*/ 1 h 56"/>
                  <a:gd name="T16" fmla="*/ 2 w 82"/>
                  <a:gd name="T17" fmla="*/ 1 h 56"/>
                  <a:gd name="T18" fmla="*/ 1 w 82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56"/>
                  <a:gd name="T32" fmla="*/ 82 w 8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AutoShape 77">
                <a:extLst>
                  <a:ext uri="{FF2B5EF4-FFF2-40B4-BE49-F238E27FC236}">
                    <a16:creationId xmlns:a16="http://schemas.microsoft.com/office/drawing/2014/main" id="{F3658516-755B-4C2B-AB83-814039EB8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" y="394"/>
                <a:ext cx="11" cy="12"/>
              </a:xfrm>
              <a:custGeom>
                <a:avLst/>
                <a:gdLst>
                  <a:gd name="T0" fmla="*/ 1 w 69"/>
                  <a:gd name="T1" fmla="*/ 1 h 76"/>
                  <a:gd name="T2" fmla="*/ 0 w 69"/>
                  <a:gd name="T3" fmla="*/ 1 h 76"/>
                  <a:gd name="T4" fmla="*/ 0 w 69"/>
                  <a:gd name="T5" fmla="*/ 2 h 76"/>
                  <a:gd name="T6" fmla="*/ 2 w 69"/>
                  <a:gd name="T7" fmla="*/ 2 h 76"/>
                  <a:gd name="T8" fmla="*/ 2 w 69"/>
                  <a:gd name="T9" fmla="*/ 1 h 76"/>
                  <a:gd name="T10" fmla="*/ 0 w 69"/>
                  <a:gd name="T11" fmla="*/ 1 h 76"/>
                  <a:gd name="T12" fmla="*/ 1 w 69"/>
                  <a:gd name="T13" fmla="*/ 1 h 76"/>
                  <a:gd name="T14" fmla="*/ 0 w 69"/>
                  <a:gd name="T15" fmla="*/ 0 h 76"/>
                  <a:gd name="T16" fmla="*/ 0 w 69"/>
                  <a:gd name="T17" fmla="*/ 1 h 76"/>
                  <a:gd name="T18" fmla="*/ 1 w 69"/>
                  <a:gd name="T19" fmla="*/ 1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"/>
                  <a:gd name="T31" fmla="*/ 0 h 76"/>
                  <a:gd name="T32" fmla="*/ 69 w 69"/>
                  <a:gd name="T33" fmla="*/ 76 h 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AutoShape 78">
                <a:extLst>
                  <a:ext uri="{FF2B5EF4-FFF2-40B4-BE49-F238E27FC236}">
                    <a16:creationId xmlns:a16="http://schemas.microsoft.com/office/drawing/2014/main" id="{FB00F079-AAA5-4537-BEB3-2C4E51EB4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399"/>
                <a:ext cx="13" cy="10"/>
              </a:xfrm>
              <a:custGeom>
                <a:avLst/>
                <a:gdLst>
                  <a:gd name="T0" fmla="*/ 1 w 78"/>
                  <a:gd name="T1" fmla="*/ 0 h 66"/>
                  <a:gd name="T2" fmla="*/ 2 w 78"/>
                  <a:gd name="T3" fmla="*/ 0 h 66"/>
                  <a:gd name="T4" fmla="*/ 1 w 78"/>
                  <a:gd name="T5" fmla="*/ 0 h 66"/>
                  <a:gd name="T6" fmla="*/ 0 w 78"/>
                  <a:gd name="T7" fmla="*/ 1 h 66"/>
                  <a:gd name="T8" fmla="*/ 1 w 78"/>
                  <a:gd name="T9" fmla="*/ 1 h 66"/>
                  <a:gd name="T10" fmla="*/ 2 w 78"/>
                  <a:gd name="T11" fmla="*/ 1 h 66"/>
                  <a:gd name="T12" fmla="*/ 1 w 78"/>
                  <a:gd name="T13" fmla="*/ 1 h 66"/>
                  <a:gd name="T14" fmla="*/ 2 w 78"/>
                  <a:gd name="T15" fmla="*/ 2 h 66"/>
                  <a:gd name="T16" fmla="*/ 2 w 78"/>
                  <a:gd name="T17" fmla="*/ 1 h 66"/>
                  <a:gd name="T18" fmla="*/ 1 w 78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8"/>
                  <a:gd name="T31" fmla="*/ 0 h 66"/>
                  <a:gd name="T32" fmla="*/ 78 w 78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5" name="AutoShape 79">
                <a:extLst>
                  <a:ext uri="{FF2B5EF4-FFF2-40B4-BE49-F238E27FC236}">
                    <a16:creationId xmlns:a16="http://schemas.microsoft.com/office/drawing/2014/main" id="{2B140238-252C-498A-B270-D373D96B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390"/>
                <a:ext cx="13" cy="14"/>
              </a:xfrm>
              <a:custGeom>
                <a:avLst/>
                <a:gdLst>
                  <a:gd name="T0" fmla="*/ 2 w 80"/>
                  <a:gd name="T1" fmla="*/ 1 h 90"/>
                  <a:gd name="T2" fmla="*/ 1 w 80"/>
                  <a:gd name="T3" fmla="*/ 1 h 90"/>
                  <a:gd name="T4" fmla="*/ 0 w 80"/>
                  <a:gd name="T5" fmla="*/ 2 h 90"/>
                  <a:gd name="T6" fmla="*/ 1 w 80"/>
                  <a:gd name="T7" fmla="*/ 2 h 90"/>
                  <a:gd name="T8" fmla="*/ 2 w 80"/>
                  <a:gd name="T9" fmla="*/ 1 h 90"/>
                  <a:gd name="T10" fmla="*/ 1 w 80"/>
                  <a:gd name="T11" fmla="*/ 1 h 90"/>
                  <a:gd name="T12" fmla="*/ 2 w 80"/>
                  <a:gd name="T13" fmla="*/ 1 h 90"/>
                  <a:gd name="T14" fmla="*/ 1 w 80"/>
                  <a:gd name="T15" fmla="*/ 0 h 90"/>
                  <a:gd name="T16" fmla="*/ 1 w 80"/>
                  <a:gd name="T17" fmla="*/ 1 h 90"/>
                  <a:gd name="T18" fmla="*/ 2 w 80"/>
                  <a:gd name="T19" fmla="*/ 1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90"/>
                  <a:gd name="T32" fmla="*/ 80 w 80"/>
                  <a:gd name="T33" fmla="*/ 90 h 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AutoShape 80">
                <a:extLst>
                  <a:ext uri="{FF2B5EF4-FFF2-40B4-BE49-F238E27FC236}">
                    <a16:creationId xmlns:a16="http://schemas.microsoft.com/office/drawing/2014/main" id="{6F468DA8-A616-468D-B08D-9D038D2EA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398"/>
                <a:ext cx="13" cy="13"/>
              </a:xfrm>
              <a:custGeom>
                <a:avLst/>
                <a:gdLst>
                  <a:gd name="T0" fmla="*/ 1 w 76"/>
                  <a:gd name="T1" fmla="*/ 1 h 86"/>
                  <a:gd name="T2" fmla="*/ 2 w 76"/>
                  <a:gd name="T3" fmla="*/ 1 h 86"/>
                  <a:gd name="T4" fmla="*/ 2 w 76"/>
                  <a:gd name="T5" fmla="*/ 0 h 86"/>
                  <a:gd name="T6" fmla="*/ 0 w 76"/>
                  <a:gd name="T7" fmla="*/ 0 h 86"/>
                  <a:gd name="T8" fmla="*/ 1 w 76"/>
                  <a:gd name="T9" fmla="*/ 1 h 86"/>
                  <a:gd name="T10" fmla="*/ 2 w 76"/>
                  <a:gd name="T11" fmla="*/ 1 h 86"/>
                  <a:gd name="T12" fmla="*/ 1 w 76"/>
                  <a:gd name="T13" fmla="*/ 1 h 86"/>
                  <a:gd name="T14" fmla="*/ 1 w 76"/>
                  <a:gd name="T15" fmla="*/ 2 h 86"/>
                  <a:gd name="T16" fmla="*/ 2 w 76"/>
                  <a:gd name="T17" fmla="*/ 1 h 86"/>
                  <a:gd name="T18" fmla="*/ 1 w 76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6"/>
                  <a:gd name="T32" fmla="*/ 76 w 76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7" name="AutoShape 81">
                <a:extLst>
                  <a:ext uri="{FF2B5EF4-FFF2-40B4-BE49-F238E27FC236}">
                    <a16:creationId xmlns:a16="http://schemas.microsoft.com/office/drawing/2014/main" id="{CB986B9F-A3A0-40B0-B81C-1FC8D3653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" y="387"/>
                <a:ext cx="14" cy="17"/>
              </a:xfrm>
              <a:custGeom>
                <a:avLst/>
                <a:gdLst>
                  <a:gd name="T0" fmla="*/ 2 w 84"/>
                  <a:gd name="T1" fmla="*/ 1 h 104"/>
                  <a:gd name="T2" fmla="*/ 1 w 84"/>
                  <a:gd name="T3" fmla="*/ 1 h 104"/>
                  <a:gd name="T4" fmla="*/ 0 w 84"/>
                  <a:gd name="T5" fmla="*/ 2 h 104"/>
                  <a:gd name="T6" fmla="*/ 2 w 84"/>
                  <a:gd name="T7" fmla="*/ 3 h 104"/>
                  <a:gd name="T8" fmla="*/ 2 w 84"/>
                  <a:gd name="T9" fmla="*/ 2 h 104"/>
                  <a:gd name="T10" fmla="*/ 1 w 84"/>
                  <a:gd name="T11" fmla="*/ 2 h 104"/>
                  <a:gd name="T12" fmla="*/ 2 w 84"/>
                  <a:gd name="T13" fmla="*/ 1 h 104"/>
                  <a:gd name="T14" fmla="*/ 2 w 84"/>
                  <a:gd name="T15" fmla="*/ 0 h 104"/>
                  <a:gd name="T16" fmla="*/ 1 w 84"/>
                  <a:gd name="T17" fmla="*/ 1 h 104"/>
                  <a:gd name="T18" fmla="*/ 2 w 84"/>
                  <a:gd name="T19" fmla="*/ 1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4"/>
                  <a:gd name="T31" fmla="*/ 0 h 104"/>
                  <a:gd name="T32" fmla="*/ 84 w 84"/>
                  <a:gd name="T33" fmla="*/ 104 h 1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AutoShape 82">
                <a:extLst>
                  <a:ext uri="{FF2B5EF4-FFF2-40B4-BE49-F238E27FC236}">
                    <a16:creationId xmlns:a16="http://schemas.microsoft.com/office/drawing/2014/main" id="{6D60F292-DB28-4C26-B4C2-9B2A59BA8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398"/>
                <a:ext cx="11" cy="13"/>
              </a:xfrm>
              <a:custGeom>
                <a:avLst/>
                <a:gdLst>
                  <a:gd name="T0" fmla="*/ 0 w 71"/>
                  <a:gd name="T1" fmla="*/ 1 h 80"/>
                  <a:gd name="T2" fmla="*/ 2 w 71"/>
                  <a:gd name="T3" fmla="*/ 1 h 80"/>
                  <a:gd name="T4" fmla="*/ 1 w 71"/>
                  <a:gd name="T5" fmla="*/ 0 h 80"/>
                  <a:gd name="T6" fmla="*/ 0 w 71"/>
                  <a:gd name="T7" fmla="*/ 0 h 80"/>
                  <a:gd name="T8" fmla="*/ 0 w 71"/>
                  <a:gd name="T9" fmla="*/ 1 h 80"/>
                  <a:gd name="T10" fmla="*/ 2 w 71"/>
                  <a:gd name="T11" fmla="*/ 1 h 80"/>
                  <a:gd name="T12" fmla="*/ 0 w 71"/>
                  <a:gd name="T13" fmla="*/ 1 h 80"/>
                  <a:gd name="T14" fmla="*/ 0 w 71"/>
                  <a:gd name="T15" fmla="*/ 2 h 80"/>
                  <a:gd name="T16" fmla="*/ 2 w 71"/>
                  <a:gd name="T17" fmla="*/ 1 h 80"/>
                  <a:gd name="T18" fmla="*/ 0 w 71"/>
                  <a:gd name="T19" fmla="*/ 1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80"/>
                  <a:gd name="T32" fmla="*/ 71 w 7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AutoShape 83">
                <a:extLst>
                  <a:ext uri="{FF2B5EF4-FFF2-40B4-BE49-F238E27FC236}">
                    <a16:creationId xmlns:a16="http://schemas.microsoft.com/office/drawing/2014/main" id="{15B5A47D-C49C-418C-9F04-C3E57C7A1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" y="388"/>
                <a:ext cx="18" cy="17"/>
              </a:xfrm>
              <a:custGeom>
                <a:avLst/>
                <a:gdLst>
                  <a:gd name="T0" fmla="*/ 3 w 101"/>
                  <a:gd name="T1" fmla="*/ 2 h 102"/>
                  <a:gd name="T2" fmla="*/ 1 w 101"/>
                  <a:gd name="T3" fmla="*/ 1 h 102"/>
                  <a:gd name="T4" fmla="*/ 0 w 101"/>
                  <a:gd name="T5" fmla="*/ 2 h 102"/>
                  <a:gd name="T6" fmla="*/ 1 w 101"/>
                  <a:gd name="T7" fmla="*/ 3 h 102"/>
                  <a:gd name="T8" fmla="*/ 3 w 101"/>
                  <a:gd name="T9" fmla="*/ 2 h 102"/>
                  <a:gd name="T10" fmla="*/ 1 w 101"/>
                  <a:gd name="T11" fmla="*/ 2 h 102"/>
                  <a:gd name="T12" fmla="*/ 3 w 101"/>
                  <a:gd name="T13" fmla="*/ 2 h 102"/>
                  <a:gd name="T14" fmla="*/ 3 w 101"/>
                  <a:gd name="T15" fmla="*/ 0 h 102"/>
                  <a:gd name="T16" fmla="*/ 1 w 101"/>
                  <a:gd name="T17" fmla="*/ 1 h 102"/>
                  <a:gd name="T18" fmla="*/ 3 w 101"/>
                  <a:gd name="T19" fmla="*/ 2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1"/>
                  <a:gd name="T31" fmla="*/ 0 h 102"/>
                  <a:gd name="T32" fmla="*/ 101 w 101"/>
                  <a:gd name="T33" fmla="*/ 102 h 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AutoShape 84">
                <a:extLst>
                  <a:ext uri="{FF2B5EF4-FFF2-40B4-BE49-F238E27FC236}">
                    <a16:creationId xmlns:a16="http://schemas.microsoft.com/office/drawing/2014/main" id="{677C1FD0-9D80-4FBC-B65B-EE36ECB4B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" y="400"/>
                <a:ext cx="13" cy="13"/>
              </a:xfrm>
              <a:custGeom>
                <a:avLst/>
                <a:gdLst>
                  <a:gd name="T0" fmla="*/ 1 w 76"/>
                  <a:gd name="T1" fmla="*/ 1 h 84"/>
                  <a:gd name="T2" fmla="*/ 2 w 76"/>
                  <a:gd name="T3" fmla="*/ 1 h 84"/>
                  <a:gd name="T4" fmla="*/ 2 w 76"/>
                  <a:gd name="T5" fmla="*/ 0 h 84"/>
                  <a:gd name="T6" fmla="*/ 1 w 76"/>
                  <a:gd name="T7" fmla="*/ 0 h 84"/>
                  <a:gd name="T8" fmla="*/ 0 w 76"/>
                  <a:gd name="T9" fmla="*/ 1 h 84"/>
                  <a:gd name="T10" fmla="*/ 2 w 76"/>
                  <a:gd name="T11" fmla="*/ 2 h 84"/>
                  <a:gd name="T12" fmla="*/ 0 w 76"/>
                  <a:gd name="T13" fmla="*/ 1 h 84"/>
                  <a:gd name="T14" fmla="*/ 0 w 76"/>
                  <a:gd name="T15" fmla="*/ 2 h 84"/>
                  <a:gd name="T16" fmla="*/ 2 w 76"/>
                  <a:gd name="T17" fmla="*/ 2 h 84"/>
                  <a:gd name="T18" fmla="*/ 1 w 76"/>
                  <a:gd name="T19" fmla="*/ 1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4"/>
                  <a:gd name="T32" fmla="*/ 76 w 76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AutoShape 85">
                <a:extLst>
                  <a:ext uri="{FF2B5EF4-FFF2-40B4-BE49-F238E27FC236}">
                    <a16:creationId xmlns:a16="http://schemas.microsoft.com/office/drawing/2014/main" id="{FE438C76-5C6D-448A-917D-A15891F49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95"/>
                <a:ext cx="25" cy="14"/>
              </a:xfrm>
              <a:custGeom>
                <a:avLst/>
                <a:gdLst>
                  <a:gd name="T0" fmla="*/ 3 w 134"/>
                  <a:gd name="T1" fmla="*/ 1 h 86"/>
                  <a:gd name="T2" fmla="*/ 2 w 134"/>
                  <a:gd name="T3" fmla="*/ 1 h 86"/>
                  <a:gd name="T4" fmla="*/ 0 w 134"/>
                  <a:gd name="T5" fmla="*/ 1 h 86"/>
                  <a:gd name="T6" fmla="*/ 1 w 134"/>
                  <a:gd name="T7" fmla="*/ 2 h 86"/>
                  <a:gd name="T8" fmla="*/ 3 w 134"/>
                  <a:gd name="T9" fmla="*/ 2 h 86"/>
                  <a:gd name="T10" fmla="*/ 1 w 134"/>
                  <a:gd name="T11" fmla="*/ 1 h 86"/>
                  <a:gd name="T12" fmla="*/ 3 w 134"/>
                  <a:gd name="T13" fmla="*/ 1 h 86"/>
                  <a:gd name="T14" fmla="*/ 5 w 134"/>
                  <a:gd name="T15" fmla="*/ 0 h 86"/>
                  <a:gd name="T16" fmla="*/ 2 w 134"/>
                  <a:gd name="T17" fmla="*/ 1 h 86"/>
                  <a:gd name="T18" fmla="*/ 3 w 134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"/>
                  <a:gd name="T31" fmla="*/ 0 h 86"/>
                  <a:gd name="T32" fmla="*/ 134 w 134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2" name="AutoShape 86">
                <a:extLst>
                  <a:ext uri="{FF2B5EF4-FFF2-40B4-BE49-F238E27FC236}">
                    <a16:creationId xmlns:a16="http://schemas.microsoft.com/office/drawing/2014/main" id="{D9E7A048-21B9-420B-9961-CC1FA6FFD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403"/>
                <a:ext cx="20" cy="12"/>
              </a:xfrm>
              <a:custGeom>
                <a:avLst/>
                <a:gdLst>
                  <a:gd name="T0" fmla="*/ 2 w 111"/>
                  <a:gd name="T1" fmla="*/ 1 h 77"/>
                  <a:gd name="T2" fmla="*/ 3 w 111"/>
                  <a:gd name="T3" fmla="*/ 1 h 77"/>
                  <a:gd name="T4" fmla="*/ 4 w 111"/>
                  <a:gd name="T5" fmla="*/ 0 h 77"/>
                  <a:gd name="T6" fmla="*/ 2 w 111"/>
                  <a:gd name="T7" fmla="*/ 0 h 77"/>
                  <a:gd name="T8" fmla="*/ 1 w 111"/>
                  <a:gd name="T9" fmla="*/ 1 h 77"/>
                  <a:gd name="T10" fmla="*/ 2 w 111"/>
                  <a:gd name="T11" fmla="*/ 2 h 77"/>
                  <a:gd name="T12" fmla="*/ 1 w 111"/>
                  <a:gd name="T13" fmla="*/ 1 h 77"/>
                  <a:gd name="T14" fmla="*/ 0 w 111"/>
                  <a:gd name="T15" fmla="*/ 2 h 77"/>
                  <a:gd name="T16" fmla="*/ 2 w 111"/>
                  <a:gd name="T17" fmla="*/ 2 h 77"/>
                  <a:gd name="T18" fmla="*/ 2 w 111"/>
                  <a:gd name="T19" fmla="*/ 1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77"/>
                  <a:gd name="T32" fmla="*/ 111 w 111"/>
                  <a:gd name="T33" fmla="*/ 77 h 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3" name="AutoShape 87">
                <a:extLst>
                  <a:ext uri="{FF2B5EF4-FFF2-40B4-BE49-F238E27FC236}">
                    <a16:creationId xmlns:a16="http://schemas.microsoft.com/office/drawing/2014/main" id="{EE83EB3A-3FFB-4DE9-B34E-83093A5A7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04"/>
                <a:ext cx="33" cy="9"/>
              </a:xfrm>
              <a:custGeom>
                <a:avLst/>
                <a:gdLst>
                  <a:gd name="T0" fmla="*/ 3 w 173"/>
                  <a:gd name="T1" fmla="*/ 1 h 64"/>
                  <a:gd name="T2" fmla="*/ 2 w 173"/>
                  <a:gd name="T3" fmla="*/ 0 h 64"/>
                  <a:gd name="T4" fmla="*/ 0 w 173"/>
                  <a:gd name="T5" fmla="*/ 0 h 64"/>
                  <a:gd name="T6" fmla="*/ 0 w 173"/>
                  <a:gd name="T7" fmla="*/ 1 h 64"/>
                  <a:gd name="T8" fmla="*/ 3 w 173"/>
                  <a:gd name="T9" fmla="*/ 1 h 64"/>
                  <a:gd name="T10" fmla="*/ 2 w 173"/>
                  <a:gd name="T11" fmla="*/ 0 h 64"/>
                  <a:gd name="T12" fmla="*/ 3 w 173"/>
                  <a:gd name="T13" fmla="*/ 1 h 64"/>
                  <a:gd name="T14" fmla="*/ 6 w 173"/>
                  <a:gd name="T15" fmla="*/ 0 h 64"/>
                  <a:gd name="T16" fmla="*/ 2 w 173"/>
                  <a:gd name="T17" fmla="*/ 0 h 64"/>
                  <a:gd name="T18" fmla="*/ 3 w 173"/>
                  <a:gd name="T19" fmla="*/ 1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64"/>
                  <a:gd name="T32" fmla="*/ 173 w 173"/>
                  <a:gd name="T33" fmla="*/ 64 h 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AutoShape 88">
                <a:extLst>
                  <a:ext uri="{FF2B5EF4-FFF2-40B4-BE49-F238E27FC236}">
                    <a16:creationId xmlns:a16="http://schemas.microsoft.com/office/drawing/2014/main" id="{6728A940-E65F-40D7-BF3E-D14BCAA2D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408"/>
                <a:ext cx="24" cy="9"/>
              </a:xfrm>
              <a:custGeom>
                <a:avLst/>
                <a:gdLst>
                  <a:gd name="T0" fmla="*/ 3 w 131"/>
                  <a:gd name="T1" fmla="*/ 0 h 62"/>
                  <a:gd name="T2" fmla="*/ 3 w 131"/>
                  <a:gd name="T3" fmla="*/ 1 h 62"/>
                  <a:gd name="T4" fmla="*/ 4 w 131"/>
                  <a:gd name="T5" fmla="*/ 1 h 62"/>
                  <a:gd name="T6" fmla="*/ 3 w 131"/>
                  <a:gd name="T7" fmla="*/ 0 h 62"/>
                  <a:gd name="T8" fmla="*/ 1 w 131"/>
                  <a:gd name="T9" fmla="*/ 1 h 62"/>
                  <a:gd name="T10" fmla="*/ 2 w 131"/>
                  <a:gd name="T11" fmla="*/ 1 h 62"/>
                  <a:gd name="T12" fmla="*/ 1 w 131"/>
                  <a:gd name="T13" fmla="*/ 1 h 62"/>
                  <a:gd name="T14" fmla="*/ 0 w 131"/>
                  <a:gd name="T15" fmla="*/ 1 h 62"/>
                  <a:gd name="T16" fmla="*/ 2 w 131"/>
                  <a:gd name="T17" fmla="*/ 1 h 62"/>
                  <a:gd name="T18" fmla="*/ 3 w 131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62"/>
                  <a:gd name="T32" fmla="*/ 131 w 131"/>
                  <a:gd name="T33" fmla="*/ 62 h 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5" name="AutoShape 89">
                <a:extLst>
                  <a:ext uri="{FF2B5EF4-FFF2-40B4-BE49-F238E27FC236}">
                    <a16:creationId xmlns:a16="http://schemas.microsoft.com/office/drawing/2014/main" id="{B1325B19-D547-4472-9023-9BB7EDCA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" y="410"/>
                <a:ext cx="24" cy="7"/>
              </a:xfrm>
              <a:custGeom>
                <a:avLst/>
                <a:gdLst>
                  <a:gd name="T0" fmla="*/ 3 w 130"/>
                  <a:gd name="T1" fmla="*/ 1 h 50"/>
                  <a:gd name="T2" fmla="*/ 2 w 130"/>
                  <a:gd name="T3" fmla="*/ 0 h 50"/>
                  <a:gd name="T4" fmla="*/ 1 w 130"/>
                  <a:gd name="T5" fmla="*/ 0 h 50"/>
                  <a:gd name="T6" fmla="*/ 0 w 130"/>
                  <a:gd name="T7" fmla="*/ 1 h 50"/>
                  <a:gd name="T8" fmla="*/ 2 w 130"/>
                  <a:gd name="T9" fmla="*/ 1 h 50"/>
                  <a:gd name="T10" fmla="*/ 1 w 130"/>
                  <a:gd name="T11" fmla="*/ 0 h 50"/>
                  <a:gd name="T12" fmla="*/ 3 w 130"/>
                  <a:gd name="T13" fmla="*/ 1 h 50"/>
                  <a:gd name="T14" fmla="*/ 4 w 130"/>
                  <a:gd name="T15" fmla="*/ 0 h 50"/>
                  <a:gd name="T16" fmla="*/ 2 w 130"/>
                  <a:gd name="T17" fmla="*/ 0 h 50"/>
                  <a:gd name="T18" fmla="*/ 3 w 130"/>
                  <a:gd name="T19" fmla="*/ 1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"/>
                  <a:gd name="T31" fmla="*/ 0 h 50"/>
                  <a:gd name="T32" fmla="*/ 130 w 130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6" name="AutoShape 90">
                <a:extLst>
                  <a:ext uri="{FF2B5EF4-FFF2-40B4-BE49-F238E27FC236}">
                    <a16:creationId xmlns:a16="http://schemas.microsoft.com/office/drawing/2014/main" id="{C6DEF97C-6942-4A7F-92BE-405011C10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414"/>
                <a:ext cx="22" cy="9"/>
              </a:xfrm>
              <a:custGeom>
                <a:avLst/>
                <a:gdLst>
                  <a:gd name="T0" fmla="*/ 2 w 122"/>
                  <a:gd name="T1" fmla="*/ 0 h 59"/>
                  <a:gd name="T2" fmla="*/ 3 w 122"/>
                  <a:gd name="T3" fmla="*/ 1 h 59"/>
                  <a:gd name="T4" fmla="*/ 4 w 122"/>
                  <a:gd name="T5" fmla="*/ 1 h 59"/>
                  <a:gd name="T6" fmla="*/ 3 w 122"/>
                  <a:gd name="T7" fmla="*/ 0 h 59"/>
                  <a:gd name="T8" fmla="*/ 1 w 122"/>
                  <a:gd name="T9" fmla="*/ 1 h 59"/>
                  <a:gd name="T10" fmla="*/ 1 w 122"/>
                  <a:gd name="T11" fmla="*/ 1 h 59"/>
                  <a:gd name="T12" fmla="*/ 1 w 122"/>
                  <a:gd name="T13" fmla="*/ 1 h 59"/>
                  <a:gd name="T14" fmla="*/ 0 w 122"/>
                  <a:gd name="T15" fmla="*/ 1 h 59"/>
                  <a:gd name="T16" fmla="*/ 1 w 122"/>
                  <a:gd name="T17" fmla="*/ 1 h 59"/>
                  <a:gd name="T18" fmla="*/ 2 w 122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2"/>
                  <a:gd name="T31" fmla="*/ 0 h 59"/>
                  <a:gd name="T32" fmla="*/ 122 w 122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AutoShape 91">
                <a:extLst>
                  <a:ext uri="{FF2B5EF4-FFF2-40B4-BE49-F238E27FC236}">
                    <a16:creationId xmlns:a16="http://schemas.microsoft.com/office/drawing/2014/main" id="{4210F24F-B888-42D8-ADF1-7404C8C7E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" y="417"/>
                <a:ext cx="26" cy="7"/>
              </a:xfrm>
              <a:custGeom>
                <a:avLst/>
                <a:gdLst>
                  <a:gd name="T0" fmla="*/ 2 w 143"/>
                  <a:gd name="T1" fmla="*/ 1 h 55"/>
                  <a:gd name="T2" fmla="*/ 2 w 143"/>
                  <a:gd name="T3" fmla="*/ 0 h 55"/>
                  <a:gd name="T4" fmla="*/ 1 w 143"/>
                  <a:gd name="T5" fmla="*/ 0 h 55"/>
                  <a:gd name="T6" fmla="*/ 0 w 143"/>
                  <a:gd name="T7" fmla="*/ 1 h 55"/>
                  <a:gd name="T8" fmla="*/ 1 w 143"/>
                  <a:gd name="T9" fmla="*/ 1 h 55"/>
                  <a:gd name="T10" fmla="*/ 2 w 143"/>
                  <a:gd name="T11" fmla="*/ 0 h 55"/>
                  <a:gd name="T12" fmla="*/ 2 w 143"/>
                  <a:gd name="T13" fmla="*/ 1 h 55"/>
                  <a:gd name="T14" fmla="*/ 5 w 143"/>
                  <a:gd name="T15" fmla="*/ 1 h 55"/>
                  <a:gd name="T16" fmla="*/ 2 w 143"/>
                  <a:gd name="T17" fmla="*/ 0 h 55"/>
                  <a:gd name="T18" fmla="*/ 2 w 143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3"/>
                  <a:gd name="T31" fmla="*/ 0 h 55"/>
                  <a:gd name="T32" fmla="*/ 143 w 143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AutoShape 92">
                <a:extLst>
                  <a:ext uri="{FF2B5EF4-FFF2-40B4-BE49-F238E27FC236}">
                    <a16:creationId xmlns:a16="http://schemas.microsoft.com/office/drawing/2014/main" id="{E717F1E0-E465-499F-9F38-044DA24C9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420"/>
                <a:ext cx="23" cy="7"/>
              </a:xfrm>
              <a:custGeom>
                <a:avLst/>
                <a:gdLst>
                  <a:gd name="T0" fmla="*/ 3 w 126"/>
                  <a:gd name="T1" fmla="*/ 0 h 54"/>
                  <a:gd name="T2" fmla="*/ 2 w 126"/>
                  <a:gd name="T3" fmla="*/ 1 h 54"/>
                  <a:gd name="T4" fmla="*/ 4 w 126"/>
                  <a:gd name="T5" fmla="*/ 1 h 54"/>
                  <a:gd name="T6" fmla="*/ 4 w 126"/>
                  <a:gd name="T7" fmla="*/ 0 h 54"/>
                  <a:gd name="T8" fmla="*/ 2 w 126"/>
                  <a:gd name="T9" fmla="*/ 0 h 54"/>
                  <a:gd name="T10" fmla="*/ 1 w 126"/>
                  <a:gd name="T11" fmla="*/ 1 h 54"/>
                  <a:gd name="T12" fmla="*/ 2 w 126"/>
                  <a:gd name="T13" fmla="*/ 0 h 54"/>
                  <a:gd name="T14" fmla="*/ 0 w 126"/>
                  <a:gd name="T15" fmla="*/ 0 h 54"/>
                  <a:gd name="T16" fmla="*/ 1 w 126"/>
                  <a:gd name="T17" fmla="*/ 1 h 54"/>
                  <a:gd name="T18" fmla="*/ 3 w 126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54"/>
                  <a:gd name="T32" fmla="*/ 126 w 126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AutoShape 93">
                <a:extLst>
                  <a:ext uri="{FF2B5EF4-FFF2-40B4-BE49-F238E27FC236}">
                    <a16:creationId xmlns:a16="http://schemas.microsoft.com/office/drawing/2014/main" id="{0A52628C-EDCC-4649-A947-FF5B1CB42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24"/>
                <a:ext cx="28" cy="10"/>
              </a:xfrm>
              <a:custGeom>
                <a:avLst/>
                <a:gdLst>
                  <a:gd name="T0" fmla="*/ 2 w 152"/>
                  <a:gd name="T1" fmla="*/ 1 h 66"/>
                  <a:gd name="T2" fmla="*/ 3 w 152"/>
                  <a:gd name="T3" fmla="*/ 1 h 66"/>
                  <a:gd name="T4" fmla="*/ 1 w 152"/>
                  <a:gd name="T5" fmla="*/ 0 h 66"/>
                  <a:gd name="T6" fmla="*/ 0 w 152"/>
                  <a:gd name="T7" fmla="*/ 1 h 66"/>
                  <a:gd name="T8" fmla="*/ 1 w 152"/>
                  <a:gd name="T9" fmla="*/ 1 h 66"/>
                  <a:gd name="T10" fmla="*/ 2 w 152"/>
                  <a:gd name="T11" fmla="*/ 0 h 66"/>
                  <a:gd name="T12" fmla="*/ 2 w 152"/>
                  <a:gd name="T13" fmla="*/ 1 h 66"/>
                  <a:gd name="T14" fmla="*/ 5 w 152"/>
                  <a:gd name="T15" fmla="*/ 2 h 66"/>
                  <a:gd name="T16" fmla="*/ 3 w 152"/>
                  <a:gd name="T17" fmla="*/ 1 h 66"/>
                  <a:gd name="T18" fmla="*/ 2 w 152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2"/>
                  <a:gd name="T31" fmla="*/ 0 h 66"/>
                  <a:gd name="T32" fmla="*/ 152 w 152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0" name="AutoShape 94">
                <a:extLst>
                  <a:ext uri="{FF2B5EF4-FFF2-40B4-BE49-F238E27FC236}">
                    <a16:creationId xmlns:a16="http://schemas.microsoft.com/office/drawing/2014/main" id="{D85D8FE1-CEE8-47EE-87CC-B9272F05A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6"/>
                <a:ext cx="17" cy="6"/>
              </a:xfrm>
              <a:custGeom>
                <a:avLst/>
                <a:gdLst>
                  <a:gd name="T0" fmla="*/ 2 w 97"/>
                  <a:gd name="T1" fmla="*/ 0 h 49"/>
                  <a:gd name="T2" fmla="*/ 1 w 97"/>
                  <a:gd name="T3" fmla="*/ 1 h 49"/>
                  <a:gd name="T4" fmla="*/ 3 w 97"/>
                  <a:gd name="T5" fmla="*/ 1 h 49"/>
                  <a:gd name="T6" fmla="*/ 3 w 97"/>
                  <a:gd name="T7" fmla="*/ 0 h 49"/>
                  <a:gd name="T8" fmla="*/ 1 w 97"/>
                  <a:gd name="T9" fmla="*/ 0 h 49"/>
                  <a:gd name="T10" fmla="*/ 0 w 97"/>
                  <a:gd name="T11" fmla="*/ 0 h 49"/>
                  <a:gd name="T12" fmla="*/ 1 w 97"/>
                  <a:gd name="T13" fmla="*/ 0 h 49"/>
                  <a:gd name="T14" fmla="*/ 0 w 97"/>
                  <a:gd name="T15" fmla="*/ 0 h 49"/>
                  <a:gd name="T16" fmla="*/ 0 w 97"/>
                  <a:gd name="T17" fmla="*/ 0 h 49"/>
                  <a:gd name="T18" fmla="*/ 2 w 97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49"/>
                  <a:gd name="T32" fmla="*/ 97 w 97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1" name="AutoShape 95">
                <a:extLst>
                  <a:ext uri="{FF2B5EF4-FFF2-40B4-BE49-F238E27FC236}">
                    <a16:creationId xmlns:a16="http://schemas.microsoft.com/office/drawing/2014/main" id="{9D7F7755-B25A-4BAF-887B-C22683493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430"/>
                <a:ext cx="14" cy="11"/>
              </a:xfrm>
              <a:custGeom>
                <a:avLst/>
                <a:gdLst>
                  <a:gd name="T0" fmla="*/ 1 w 82"/>
                  <a:gd name="T1" fmla="*/ 1 h 71"/>
                  <a:gd name="T2" fmla="*/ 2 w 82"/>
                  <a:gd name="T3" fmla="*/ 1 h 71"/>
                  <a:gd name="T4" fmla="*/ 2 w 82"/>
                  <a:gd name="T5" fmla="*/ 0 h 71"/>
                  <a:gd name="T6" fmla="*/ 0 w 82"/>
                  <a:gd name="T7" fmla="*/ 0 h 71"/>
                  <a:gd name="T8" fmla="*/ 0 w 82"/>
                  <a:gd name="T9" fmla="*/ 1 h 71"/>
                  <a:gd name="T10" fmla="*/ 2 w 82"/>
                  <a:gd name="T11" fmla="*/ 0 h 71"/>
                  <a:gd name="T12" fmla="*/ 1 w 82"/>
                  <a:gd name="T13" fmla="*/ 1 h 71"/>
                  <a:gd name="T14" fmla="*/ 2 w 82"/>
                  <a:gd name="T15" fmla="*/ 2 h 71"/>
                  <a:gd name="T16" fmla="*/ 2 w 82"/>
                  <a:gd name="T17" fmla="*/ 1 h 71"/>
                  <a:gd name="T18" fmla="*/ 1 w 82"/>
                  <a:gd name="T19" fmla="*/ 1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1"/>
                  <a:gd name="T32" fmla="*/ 82 w 82"/>
                  <a:gd name="T33" fmla="*/ 71 h 7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2" name="AutoShape 96">
                <a:extLst>
                  <a:ext uri="{FF2B5EF4-FFF2-40B4-BE49-F238E27FC236}">
                    <a16:creationId xmlns:a16="http://schemas.microsoft.com/office/drawing/2014/main" id="{DF1EFCA0-43DC-4A45-BAF8-E30A36426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427"/>
                <a:ext cx="12" cy="8"/>
              </a:xfrm>
              <a:custGeom>
                <a:avLst/>
                <a:gdLst>
                  <a:gd name="T0" fmla="*/ 1 w 72"/>
                  <a:gd name="T1" fmla="*/ 1 h 55"/>
                  <a:gd name="T2" fmla="*/ 0 w 72"/>
                  <a:gd name="T3" fmla="*/ 1 h 55"/>
                  <a:gd name="T4" fmla="*/ 1 w 72"/>
                  <a:gd name="T5" fmla="*/ 1 h 55"/>
                  <a:gd name="T6" fmla="*/ 2 w 72"/>
                  <a:gd name="T7" fmla="*/ 0 h 55"/>
                  <a:gd name="T8" fmla="*/ 1 w 72"/>
                  <a:gd name="T9" fmla="*/ 0 h 55"/>
                  <a:gd name="T10" fmla="*/ 1 w 72"/>
                  <a:gd name="T11" fmla="*/ 0 h 55"/>
                  <a:gd name="T12" fmla="*/ 1 w 72"/>
                  <a:gd name="T13" fmla="*/ 0 h 55"/>
                  <a:gd name="T14" fmla="*/ 1 w 72"/>
                  <a:gd name="T15" fmla="*/ 0 h 55"/>
                  <a:gd name="T16" fmla="*/ 1 w 72"/>
                  <a:gd name="T17" fmla="*/ 0 h 55"/>
                  <a:gd name="T18" fmla="*/ 1 w 72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"/>
                  <a:gd name="T31" fmla="*/ 0 h 55"/>
                  <a:gd name="T32" fmla="*/ 72 w 72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" name="AutoShape 97">
                <a:extLst>
                  <a:ext uri="{FF2B5EF4-FFF2-40B4-BE49-F238E27FC236}">
                    <a16:creationId xmlns:a16="http://schemas.microsoft.com/office/drawing/2014/main" id="{91DE75CE-D928-44B9-8754-56AB2C045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" y="427"/>
                <a:ext cx="24" cy="6"/>
              </a:xfrm>
              <a:custGeom>
                <a:avLst/>
                <a:gdLst>
                  <a:gd name="T0" fmla="*/ 1 w 133"/>
                  <a:gd name="T1" fmla="*/ 1 h 44"/>
                  <a:gd name="T2" fmla="*/ 0 w 133"/>
                  <a:gd name="T3" fmla="*/ 1 h 44"/>
                  <a:gd name="T4" fmla="*/ 4 w 133"/>
                  <a:gd name="T5" fmla="*/ 1 h 44"/>
                  <a:gd name="T6" fmla="*/ 4 w 133"/>
                  <a:gd name="T7" fmla="*/ 0 h 44"/>
                  <a:gd name="T8" fmla="*/ 0 w 133"/>
                  <a:gd name="T9" fmla="*/ 0 h 44"/>
                  <a:gd name="T10" fmla="*/ 0 w 133"/>
                  <a:gd name="T11" fmla="*/ 0 h 44"/>
                  <a:gd name="T12" fmla="*/ 0 w 133"/>
                  <a:gd name="T13" fmla="*/ 0 h 44"/>
                  <a:gd name="T14" fmla="*/ 0 w 133"/>
                  <a:gd name="T15" fmla="*/ 0 h 44"/>
                  <a:gd name="T16" fmla="*/ 0 w 133"/>
                  <a:gd name="T17" fmla="*/ 0 h 44"/>
                  <a:gd name="T18" fmla="*/ 1 w 133"/>
                  <a:gd name="T19" fmla="*/ 1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"/>
                  <a:gd name="T31" fmla="*/ 0 h 44"/>
                  <a:gd name="T32" fmla="*/ 133 w 133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" name="AutoShape 98">
                <a:extLst>
                  <a:ext uri="{FF2B5EF4-FFF2-40B4-BE49-F238E27FC236}">
                    <a16:creationId xmlns:a16="http://schemas.microsoft.com/office/drawing/2014/main" id="{872F4232-1614-4378-BDBD-0DC12DD03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429"/>
                <a:ext cx="21" cy="12"/>
              </a:xfrm>
              <a:custGeom>
                <a:avLst/>
                <a:gdLst>
                  <a:gd name="T0" fmla="*/ 1 w 116"/>
                  <a:gd name="T1" fmla="*/ 1 h 78"/>
                  <a:gd name="T2" fmla="*/ 2 w 116"/>
                  <a:gd name="T3" fmla="*/ 1 h 78"/>
                  <a:gd name="T4" fmla="*/ 4 w 116"/>
                  <a:gd name="T5" fmla="*/ 1 h 78"/>
                  <a:gd name="T6" fmla="*/ 3 w 116"/>
                  <a:gd name="T7" fmla="*/ 0 h 78"/>
                  <a:gd name="T8" fmla="*/ 1 w 116"/>
                  <a:gd name="T9" fmla="*/ 0 h 78"/>
                  <a:gd name="T10" fmla="*/ 3 w 116"/>
                  <a:gd name="T11" fmla="*/ 1 h 78"/>
                  <a:gd name="T12" fmla="*/ 1 w 116"/>
                  <a:gd name="T13" fmla="*/ 1 h 78"/>
                  <a:gd name="T14" fmla="*/ 0 w 116"/>
                  <a:gd name="T15" fmla="*/ 2 h 78"/>
                  <a:gd name="T16" fmla="*/ 2 w 116"/>
                  <a:gd name="T17" fmla="*/ 1 h 78"/>
                  <a:gd name="T18" fmla="*/ 1 w 116"/>
                  <a:gd name="T19" fmla="*/ 1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78"/>
                  <a:gd name="T32" fmla="*/ 116 w 116"/>
                  <a:gd name="T33" fmla="*/ 78 h 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5" name="AutoShape 99">
                <a:extLst>
                  <a:ext uri="{FF2B5EF4-FFF2-40B4-BE49-F238E27FC236}">
                    <a16:creationId xmlns:a16="http://schemas.microsoft.com/office/drawing/2014/main" id="{88333EFA-F150-45AA-BDC2-7D821FCD5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422"/>
                <a:ext cx="17" cy="12"/>
              </a:xfrm>
              <a:custGeom>
                <a:avLst/>
                <a:gdLst>
                  <a:gd name="T0" fmla="*/ 2 w 94"/>
                  <a:gd name="T1" fmla="*/ 1 h 79"/>
                  <a:gd name="T2" fmla="*/ 1 w 94"/>
                  <a:gd name="T3" fmla="*/ 1 h 79"/>
                  <a:gd name="T4" fmla="*/ 0 w 94"/>
                  <a:gd name="T5" fmla="*/ 2 h 79"/>
                  <a:gd name="T6" fmla="*/ 2 w 94"/>
                  <a:gd name="T7" fmla="*/ 2 h 79"/>
                  <a:gd name="T8" fmla="*/ 3 w 94"/>
                  <a:gd name="T9" fmla="*/ 1 h 79"/>
                  <a:gd name="T10" fmla="*/ 1 w 94"/>
                  <a:gd name="T11" fmla="*/ 0 h 79"/>
                  <a:gd name="T12" fmla="*/ 3 w 94"/>
                  <a:gd name="T13" fmla="*/ 1 h 79"/>
                  <a:gd name="T14" fmla="*/ 3 w 94"/>
                  <a:gd name="T15" fmla="*/ 0 h 79"/>
                  <a:gd name="T16" fmla="*/ 1 w 94"/>
                  <a:gd name="T17" fmla="*/ 0 h 79"/>
                  <a:gd name="T18" fmla="*/ 2 w 94"/>
                  <a:gd name="T19" fmla="*/ 1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79"/>
                  <a:gd name="T32" fmla="*/ 94 w 94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6" name="AutoShape 100">
                <a:extLst>
                  <a:ext uri="{FF2B5EF4-FFF2-40B4-BE49-F238E27FC236}">
                    <a16:creationId xmlns:a16="http://schemas.microsoft.com/office/drawing/2014/main" id="{650BAD12-8B75-4B1C-92E2-0805A8477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424"/>
                <a:ext cx="20" cy="10"/>
              </a:xfrm>
              <a:custGeom>
                <a:avLst/>
                <a:gdLst>
                  <a:gd name="T0" fmla="*/ 1 w 110"/>
                  <a:gd name="T1" fmla="*/ 0 h 65"/>
                  <a:gd name="T2" fmla="*/ 2 w 110"/>
                  <a:gd name="T3" fmla="*/ 1 h 65"/>
                  <a:gd name="T4" fmla="*/ 4 w 110"/>
                  <a:gd name="T5" fmla="*/ 1 h 65"/>
                  <a:gd name="T6" fmla="*/ 3 w 110"/>
                  <a:gd name="T7" fmla="*/ 0 h 65"/>
                  <a:gd name="T8" fmla="*/ 2 w 110"/>
                  <a:gd name="T9" fmla="*/ 0 h 65"/>
                  <a:gd name="T10" fmla="*/ 3 w 110"/>
                  <a:gd name="T11" fmla="*/ 1 h 65"/>
                  <a:gd name="T12" fmla="*/ 1 w 110"/>
                  <a:gd name="T13" fmla="*/ 0 h 65"/>
                  <a:gd name="T14" fmla="*/ 0 w 110"/>
                  <a:gd name="T15" fmla="*/ 2 h 65"/>
                  <a:gd name="T16" fmla="*/ 2 w 110"/>
                  <a:gd name="T17" fmla="*/ 1 h 65"/>
                  <a:gd name="T18" fmla="*/ 1 w 110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65"/>
                  <a:gd name="T32" fmla="*/ 110 w 110"/>
                  <a:gd name="T33" fmla="*/ 65 h 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7" name="AutoShape 101">
                <a:extLst>
                  <a:ext uri="{FF2B5EF4-FFF2-40B4-BE49-F238E27FC236}">
                    <a16:creationId xmlns:a16="http://schemas.microsoft.com/office/drawing/2014/main" id="{D48869F5-0F96-48B5-829F-2483F5DE8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" y="419"/>
                <a:ext cx="18" cy="10"/>
              </a:xfrm>
              <a:custGeom>
                <a:avLst/>
                <a:gdLst>
                  <a:gd name="T0" fmla="*/ 2 w 99"/>
                  <a:gd name="T1" fmla="*/ 1 h 66"/>
                  <a:gd name="T2" fmla="*/ 1 w 99"/>
                  <a:gd name="T3" fmla="*/ 0 h 66"/>
                  <a:gd name="T4" fmla="*/ 0 w 99"/>
                  <a:gd name="T5" fmla="*/ 1 h 66"/>
                  <a:gd name="T6" fmla="*/ 2 w 99"/>
                  <a:gd name="T7" fmla="*/ 2 h 66"/>
                  <a:gd name="T8" fmla="*/ 3 w 99"/>
                  <a:gd name="T9" fmla="*/ 1 h 66"/>
                  <a:gd name="T10" fmla="*/ 2 w 99"/>
                  <a:gd name="T11" fmla="*/ 0 h 66"/>
                  <a:gd name="T12" fmla="*/ 3 w 99"/>
                  <a:gd name="T13" fmla="*/ 1 h 66"/>
                  <a:gd name="T14" fmla="*/ 3 w 99"/>
                  <a:gd name="T15" fmla="*/ 0 h 66"/>
                  <a:gd name="T16" fmla="*/ 2 w 99"/>
                  <a:gd name="T17" fmla="*/ 0 h 66"/>
                  <a:gd name="T18" fmla="*/ 2 w 99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9"/>
                  <a:gd name="T31" fmla="*/ 0 h 66"/>
                  <a:gd name="T32" fmla="*/ 99 w 99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AutoShape 102">
                <a:extLst>
                  <a:ext uri="{FF2B5EF4-FFF2-40B4-BE49-F238E27FC236}">
                    <a16:creationId xmlns:a16="http://schemas.microsoft.com/office/drawing/2014/main" id="{D1791A65-DD03-4E24-B0B4-1076B2D8B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417"/>
                <a:ext cx="24" cy="6"/>
              </a:xfrm>
              <a:custGeom>
                <a:avLst/>
                <a:gdLst>
                  <a:gd name="T0" fmla="*/ 2 w 131"/>
                  <a:gd name="T1" fmla="*/ 0 h 46"/>
                  <a:gd name="T2" fmla="*/ 3 w 131"/>
                  <a:gd name="T3" fmla="*/ 1 h 46"/>
                  <a:gd name="T4" fmla="*/ 4 w 131"/>
                  <a:gd name="T5" fmla="*/ 1 h 46"/>
                  <a:gd name="T6" fmla="*/ 4 w 131"/>
                  <a:gd name="T7" fmla="*/ 0 h 46"/>
                  <a:gd name="T8" fmla="*/ 3 w 131"/>
                  <a:gd name="T9" fmla="*/ 0 h 46"/>
                  <a:gd name="T10" fmla="*/ 3 w 131"/>
                  <a:gd name="T11" fmla="*/ 1 h 46"/>
                  <a:gd name="T12" fmla="*/ 2 w 131"/>
                  <a:gd name="T13" fmla="*/ 0 h 46"/>
                  <a:gd name="T14" fmla="*/ 0 w 131"/>
                  <a:gd name="T15" fmla="*/ 1 h 46"/>
                  <a:gd name="T16" fmla="*/ 3 w 131"/>
                  <a:gd name="T17" fmla="*/ 1 h 46"/>
                  <a:gd name="T18" fmla="*/ 2 w 131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46"/>
                  <a:gd name="T32" fmla="*/ 131 w 131"/>
                  <a:gd name="T33" fmla="*/ 46 h 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AutoShape 103">
                <a:extLst>
                  <a:ext uri="{FF2B5EF4-FFF2-40B4-BE49-F238E27FC236}">
                    <a16:creationId xmlns:a16="http://schemas.microsoft.com/office/drawing/2014/main" id="{EB74189E-0766-4F99-95EF-8C8DADA9C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415"/>
                <a:ext cx="20" cy="8"/>
              </a:xfrm>
              <a:custGeom>
                <a:avLst/>
                <a:gdLst>
                  <a:gd name="T0" fmla="*/ 1 w 112"/>
                  <a:gd name="T1" fmla="*/ 1 h 56"/>
                  <a:gd name="T2" fmla="*/ 1 w 112"/>
                  <a:gd name="T3" fmla="*/ 0 h 56"/>
                  <a:gd name="T4" fmla="*/ 0 w 112"/>
                  <a:gd name="T5" fmla="*/ 0 h 56"/>
                  <a:gd name="T6" fmla="*/ 1 w 112"/>
                  <a:gd name="T7" fmla="*/ 1 h 56"/>
                  <a:gd name="T8" fmla="*/ 3 w 112"/>
                  <a:gd name="T9" fmla="*/ 1 h 56"/>
                  <a:gd name="T10" fmla="*/ 3 w 112"/>
                  <a:gd name="T11" fmla="*/ 0 h 56"/>
                  <a:gd name="T12" fmla="*/ 3 w 112"/>
                  <a:gd name="T13" fmla="*/ 1 h 56"/>
                  <a:gd name="T14" fmla="*/ 4 w 112"/>
                  <a:gd name="T15" fmla="*/ 0 h 56"/>
                  <a:gd name="T16" fmla="*/ 3 w 112"/>
                  <a:gd name="T17" fmla="*/ 0 h 56"/>
                  <a:gd name="T18" fmla="*/ 1 w 112"/>
                  <a:gd name="T19" fmla="*/ 1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2"/>
                  <a:gd name="T31" fmla="*/ 0 h 56"/>
                  <a:gd name="T32" fmla="*/ 112 w 11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0" name="AutoShape 104">
                <a:extLst>
                  <a:ext uri="{FF2B5EF4-FFF2-40B4-BE49-F238E27FC236}">
                    <a16:creationId xmlns:a16="http://schemas.microsoft.com/office/drawing/2014/main" id="{60272F4E-D41A-49C5-9E06-5D5D25EC6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412"/>
                <a:ext cx="18" cy="6"/>
              </a:xfrm>
              <a:custGeom>
                <a:avLst/>
                <a:gdLst>
                  <a:gd name="T0" fmla="*/ 1 w 103"/>
                  <a:gd name="T1" fmla="*/ 0 h 50"/>
                  <a:gd name="T2" fmla="*/ 1 w 103"/>
                  <a:gd name="T3" fmla="*/ 0 h 50"/>
                  <a:gd name="T4" fmla="*/ 2 w 103"/>
                  <a:gd name="T5" fmla="*/ 1 h 50"/>
                  <a:gd name="T6" fmla="*/ 3 w 103"/>
                  <a:gd name="T7" fmla="*/ 0 h 50"/>
                  <a:gd name="T8" fmla="*/ 2 w 103"/>
                  <a:gd name="T9" fmla="*/ 0 h 50"/>
                  <a:gd name="T10" fmla="*/ 2 w 103"/>
                  <a:gd name="T11" fmla="*/ 0 h 50"/>
                  <a:gd name="T12" fmla="*/ 1 w 103"/>
                  <a:gd name="T13" fmla="*/ 0 h 50"/>
                  <a:gd name="T14" fmla="*/ 0 w 103"/>
                  <a:gd name="T15" fmla="*/ 0 h 50"/>
                  <a:gd name="T16" fmla="*/ 1 w 103"/>
                  <a:gd name="T17" fmla="*/ 0 h 50"/>
                  <a:gd name="T18" fmla="*/ 1 w 103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0"/>
                  <a:gd name="T32" fmla="*/ 103 w 103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1" name="AutoShape 105">
                <a:extLst>
                  <a:ext uri="{FF2B5EF4-FFF2-40B4-BE49-F238E27FC236}">
                    <a16:creationId xmlns:a16="http://schemas.microsoft.com/office/drawing/2014/main" id="{94238E90-EECC-4950-B10C-4CE80D221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" y="408"/>
                <a:ext cx="19" cy="8"/>
              </a:xfrm>
              <a:custGeom>
                <a:avLst/>
                <a:gdLst>
                  <a:gd name="T0" fmla="*/ 1 w 103"/>
                  <a:gd name="T1" fmla="*/ 1 h 54"/>
                  <a:gd name="T2" fmla="*/ 1 w 103"/>
                  <a:gd name="T3" fmla="*/ 0 h 54"/>
                  <a:gd name="T4" fmla="*/ 0 w 103"/>
                  <a:gd name="T5" fmla="*/ 0 h 54"/>
                  <a:gd name="T6" fmla="*/ 1 w 103"/>
                  <a:gd name="T7" fmla="*/ 1 h 54"/>
                  <a:gd name="T8" fmla="*/ 3 w 103"/>
                  <a:gd name="T9" fmla="*/ 1 h 54"/>
                  <a:gd name="T10" fmla="*/ 3 w 103"/>
                  <a:gd name="T11" fmla="*/ 0 h 54"/>
                  <a:gd name="T12" fmla="*/ 3 w 103"/>
                  <a:gd name="T13" fmla="*/ 1 h 54"/>
                  <a:gd name="T14" fmla="*/ 4 w 103"/>
                  <a:gd name="T15" fmla="*/ 1 h 54"/>
                  <a:gd name="T16" fmla="*/ 3 w 103"/>
                  <a:gd name="T17" fmla="*/ 0 h 54"/>
                  <a:gd name="T18" fmla="*/ 1 w 103"/>
                  <a:gd name="T19" fmla="*/ 1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4"/>
                  <a:gd name="T32" fmla="*/ 103 w 103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2" name="AutoShape 106">
                <a:extLst>
                  <a:ext uri="{FF2B5EF4-FFF2-40B4-BE49-F238E27FC236}">
                    <a16:creationId xmlns:a16="http://schemas.microsoft.com/office/drawing/2014/main" id="{2D5B007F-0C51-4916-B266-119723C98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" y="429"/>
                <a:ext cx="58" cy="50"/>
              </a:xfrm>
              <a:custGeom>
                <a:avLst/>
                <a:gdLst>
                  <a:gd name="T0" fmla="*/ 3 w 298"/>
                  <a:gd name="T1" fmla="*/ 1 h 276"/>
                  <a:gd name="T2" fmla="*/ 3 w 298"/>
                  <a:gd name="T3" fmla="*/ 2 h 276"/>
                  <a:gd name="T4" fmla="*/ 2 w 298"/>
                  <a:gd name="T5" fmla="*/ 3 h 276"/>
                  <a:gd name="T6" fmla="*/ 2 w 298"/>
                  <a:gd name="T7" fmla="*/ 4 h 276"/>
                  <a:gd name="T8" fmla="*/ 1 w 298"/>
                  <a:gd name="T9" fmla="*/ 5 h 276"/>
                  <a:gd name="T10" fmla="*/ 0 w 298"/>
                  <a:gd name="T11" fmla="*/ 6 h 276"/>
                  <a:gd name="T12" fmla="*/ 0 w 298"/>
                  <a:gd name="T13" fmla="*/ 7 h 276"/>
                  <a:gd name="T14" fmla="*/ 0 w 298"/>
                  <a:gd name="T15" fmla="*/ 8 h 276"/>
                  <a:gd name="T16" fmla="*/ 0 w 298"/>
                  <a:gd name="T17" fmla="*/ 9 h 276"/>
                  <a:gd name="T18" fmla="*/ 1 w 298"/>
                  <a:gd name="T19" fmla="*/ 8 h 276"/>
                  <a:gd name="T20" fmla="*/ 2 w 298"/>
                  <a:gd name="T21" fmla="*/ 8 h 276"/>
                  <a:gd name="T22" fmla="*/ 2 w 298"/>
                  <a:gd name="T23" fmla="*/ 7 h 276"/>
                  <a:gd name="T24" fmla="*/ 3 w 298"/>
                  <a:gd name="T25" fmla="*/ 7 h 276"/>
                  <a:gd name="T26" fmla="*/ 4 w 298"/>
                  <a:gd name="T27" fmla="*/ 6 h 276"/>
                  <a:gd name="T28" fmla="*/ 4 w 298"/>
                  <a:gd name="T29" fmla="*/ 6 h 276"/>
                  <a:gd name="T30" fmla="*/ 5 w 298"/>
                  <a:gd name="T31" fmla="*/ 5 h 276"/>
                  <a:gd name="T32" fmla="*/ 5 w 298"/>
                  <a:gd name="T33" fmla="*/ 5 h 276"/>
                  <a:gd name="T34" fmla="*/ 5 w 298"/>
                  <a:gd name="T35" fmla="*/ 5 h 276"/>
                  <a:gd name="T36" fmla="*/ 5 w 298"/>
                  <a:gd name="T37" fmla="*/ 5 h 276"/>
                  <a:gd name="T38" fmla="*/ 5 w 298"/>
                  <a:gd name="T39" fmla="*/ 6 h 276"/>
                  <a:gd name="T40" fmla="*/ 5 w 298"/>
                  <a:gd name="T41" fmla="*/ 6 h 276"/>
                  <a:gd name="T42" fmla="*/ 5 w 298"/>
                  <a:gd name="T43" fmla="*/ 7 h 276"/>
                  <a:gd name="T44" fmla="*/ 5 w 298"/>
                  <a:gd name="T45" fmla="*/ 7 h 276"/>
                  <a:gd name="T46" fmla="*/ 6 w 298"/>
                  <a:gd name="T47" fmla="*/ 7 h 276"/>
                  <a:gd name="T48" fmla="*/ 6 w 298"/>
                  <a:gd name="T49" fmla="*/ 8 h 276"/>
                  <a:gd name="T50" fmla="*/ 6 w 298"/>
                  <a:gd name="T51" fmla="*/ 8 h 276"/>
                  <a:gd name="T52" fmla="*/ 7 w 298"/>
                  <a:gd name="T53" fmla="*/ 8 h 276"/>
                  <a:gd name="T54" fmla="*/ 7 w 298"/>
                  <a:gd name="T55" fmla="*/ 8 h 276"/>
                  <a:gd name="T56" fmla="*/ 8 w 298"/>
                  <a:gd name="T57" fmla="*/ 9 h 276"/>
                  <a:gd name="T58" fmla="*/ 8 w 298"/>
                  <a:gd name="T59" fmla="*/ 7 h 276"/>
                  <a:gd name="T60" fmla="*/ 8 w 298"/>
                  <a:gd name="T61" fmla="*/ 6 h 276"/>
                  <a:gd name="T62" fmla="*/ 8 w 298"/>
                  <a:gd name="T63" fmla="*/ 5 h 276"/>
                  <a:gd name="T64" fmla="*/ 9 w 298"/>
                  <a:gd name="T65" fmla="*/ 4 h 276"/>
                  <a:gd name="T66" fmla="*/ 10 w 298"/>
                  <a:gd name="T67" fmla="*/ 3 h 276"/>
                  <a:gd name="T68" fmla="*/ 11 w 298"/>
                  <a:gd name="T69" fmla="*/ 2 h 276"/>
                  <a:gd name="T70" fmla="*/ 11 w 298"/>
                  <a:gd name="T71" fmla="*/ 1 h 276"/>
                  <a:gd name="T72" fmla="*/ 11 w 298"/>
                  <a:gd name="T73" fmla="*/ 0 h 276"/>
                  <a:gd name="T74" fmla="*/ 10 w 298"/>
                  <a:gd name="T75" fmla="*/ 0 h 276"/>
                  <a:gd name="T76" fmla="*/ 9 w 298"/>
                  <a:gd name="T77" fmla="*/ 0 h 276"/>
                  <a:gd name="T78" fmla="*/ 8 w 298"/>
                  <a:gd name="T79" fmla="*/ 0 h 276"/>
                  <a:gd name="T80" fmla="*/ 7 w 298"/>
                  <a:gd name="T81" fmla="*/ 0 h 276"/>
                  <a:gd name="T82" fmla="*/ 6 w 298"/>
                  <a:gd name="T83" fmla="*/ 0 h 276"/>
                  <a:gd name="T84" fmla="*/ 5 w 298"/>
                  <a:gd name="T85" fmla="*/ 0 h 276"/>
                  <a:gd name="T86" fmla="*/ 4 w 298"/>
                  <a:gd name="T87" fmla="*/ 0 h 276"/>
                  <a:gd name="T88" fmla="*/ 3 w 298"/>
                  <a:gd name="T89" fmla="*/ 0 h 276"/>
                  <a:gd name="T90" fmla="*/ 3 w 298"/>
                  <a:gd name="T91" fmla="*/ 0 h 276"/>
                  <a:gd name="T92" fmla="*/ 3 w 298"/>
                  <a:gd name="T93" fmla="*/ 0 h 276"/>
                  <a:gd name="T94" fmla="*/ 3 w 298"/>
                  <a:gd name="T95" fmla="*/ 1 h 276"/>
                  <a:gd name="T96" fmla="*/ 3 w 298"/>
                  <a:gd name="T97" fmla="*/ 1 h 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98"/>
                  <a:gd name="T148" fmla="*/ 0 h 276"/>
                  <a:gd name="T149" fmla="*/ 298 w 298"/>
                  <a:gd name="T150" fmla="*/ 276 h 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3" name="AutoShape 107">
                <a:extLst>
                  <a:ext uri="{FF2B5EF4-FFF2-40B4-BE49-F238E27FC236}">
                    <a16:creationId xmlns:a16="http://schemas.microsoft.com/office/drawing/2014/main" id="{07C2C4C6-387E-4F2B-8F6D-80338D8F0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405"/>
                <a:ext cx="50" cy="30"/>
              </a:xfrm>
              <a:custGeom>
                <a:avLst/>
                <a:gdLst>
                  <a:gd name="T0" fmla="*/ 5 w 258"/>
                  <a:gd name="T1" fmla="*/ 5 h 175"/>
                  <a:gd name="T2" fmla="*/ 6 w 258"/>
                  <a:gd name="T3" fmla="*/ 5 h 175"/>
                  <a:gd name="T4" fmla="*/ 7 w 258"/>
                  <a:gd name="T5" fmla="*/ 5 h 175"/>
                  <a:gd name="T6" fmla="*/ 8 w 258"/>
                  <a:gd name="T7" fmla="*/ 5 h 175"/>
                  <a:gd name="T8" fmla="*/ 8 w 258"/>
                  <a:gd name="T9" fmla="*/ 4 h 175"/>
                  <a:gd name="T10" fmla="*/ 9 w 258"/>
                  <a:gd name="T11" fmla="*/ 4 h 175"/>
                  <a:gd name="T12" fmla="*/ 9 w 258"/>
                  <a:gd name="T13" fmla="*/ 4 h 175"/>
                  <a:gd name="T14" fmla="*/ 10 w 258"/>
                  <a:gd name="T15" fmla="*/ 3 h 175"/>
                  <a:gd name="T16" fmla="*/ 10 w 258"/>
                  <a:gd name="T17" fmla="*/ 3 h 175"/>
                  <a:gd name="T18" fmla="*/ 10 w 258"/>
                  <a:gd name="T19" fmla="*/ 2 h 175"/>
                  <a:gd name="T20" fmla="*/ 9 w 258"/>
                  <a:gd name="T21" fmla="*/ 2 h 175"/>
                  <a:gd name="T22" fmla="*/ 9 w 258"/>
                  <a:gd name="T23" fmla="*/ 1 h 175"/>
                  <a:gd name="T24" fmla="*/ 8 w 258"/>
                  <a:gd name="T25" fmla="*/ 1 h 175"/>
                  <a:gd name="T26" fmla="*/ 8 w 258"/>
                  <a:gd name="T27" fmla="*/ 1 h 175"/>
                  <a:gd name="T28" fmla="*/ 7 w 258"/>
                  <a:gd name="T29" fmla="*/ 0 h 175"/>
                  <a:gd name="T30" fmla="*/ 6 w 258"/>
                  <a:gd name="T31" fmla="*/ 0 h 175"/>
                  <a:gd name="T32" fmla="*/ 5 w 258"/>
                  <a:gd name="T33" fmla="*/ 0 h 175"/>
                  <a:gd name="T34" fmla="*/ 4 w 258"/>
                  <a:gd name="T35" fmla="*/ 0 h 175"/>
                  <a:gd name="T36" fmla="*/ 3 w 258"/>
                  <a:gd name="T37" fmla="*/ 0 h 175"/>
                  <a:gd name="T38" fmla="*/ 2 w 258"/>
                  <a:gd name="T39" fmla="*/ 1 h 175"/>
                  <a:gd name="T40" fmla="*/ 1 w 258"/>
                  <a:gd name="T41" fmla="*/ 1 h 175"/>
                  <a:gd name="T42" fmla="*/ 1 w 258"/>
                  <a:gd name="T43" fmla="*/ 1 h 175"/>
                  <a:gd name="T44" fmla="*/ 0 w 258"/>
                  <a:gd name="T45" fmla="*/ 2 h 175"/>
                  <a:gd name="T46" fmla="*/ 0 w 258"/>
                  <a:gd name="T47" fmla="*/ 2 h 175"/>
                  <a:gd name="T48" fmla="*/ 0 w 258"/>
                  <a:gd name="T49" fmla="*/ 3 h 175"/>
                  <a:gd name="T50" fmla="*/ 0 w 258"/>
                  <a:gd name="T51" fmla="*/ 3 h 175"/>
                  <a:gd name="T52" fmla="*/ 0 w 258"/>
                  <a:gd name="T53" fmla="*/ 4 h 175"/>
                  <a:gd name="T54" fmla="*/ 1 w 258"/>
                  <a:gd name="T55" fmla="*/ 4 h 175"/>
                  <a:gd name="T56" fmla="*/ 1 w 258"/>
                  <a:gd name="T57" fmla="*/ 4 h 175"/>
                  <a:gd name="T58" fmla="*/ 2 w 258"/>
                  <a:gd name="T59" fmla="*/ 5 h 175"/>
                  <a:gd name="T60" fmla="*/ 3 w 258"/>
                  <a:gd name="T61" fmla="*/ 5 h 175"/>
                  <a:gd name="T62" fmla="*/ 4 w 258"/>
                  <a:gd name="T63" fmla="*/ 5 h 175"/>
                  <a:gd name="T64" fmla="*/ 5 w 258"/>
                  <a:gd name="T65" fmla="*/ 5 h 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8"/>
                  <a:gd name="T100" fmla="*/ 0 h 175"/>
                  <a:gd name="T101" fmla="*/ 258 w 258"/>
                  <a:gd name="T102" fmla="*/ 175 h 17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4" name="AutoShape 108">
                <a:extLst>
                  <a:ext uri="{FF2B5EF4-FFF2-40B4-BE49-F238E27FC236}">
                    <a16:creationId xmlns:a16="http://schemas.microsoft.com/office/drawing/2014/main" id="{5DBD3315-F811-49B2-AE02-439B56EB2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422"/>
                <a:ext cx="25" cy="15"/>
              </a:xfrm>
              <a:custGeom>
                <a:avLst/>
                <a:gdLst>
                  <a:gd name="T0" fmla="*/ 4 w 135"/>
                  <a:gd name="T1" fmla="*/ 0 h 92"/>
                  <a:gd name="T2" fmla="*/ 4 w 135"/>
                  <a:gd name="T3" fmla="*/ 0 h 92"/>
                  <a:gd name="T4" fmla="*/ 4 w 135"/>
                  <a:gd name="T5" fmla="*/ 0 h 92"/>
                  <a:gd name="T6" fmla="*/ 4 w 135"/>
                  <a:gd name="T7" fmla="*/ 1 h 92"/>
                  <a:gd name="T8" fmla="*/ 4 w 135"/>
                  <a:gd name="T9" fmla="*/ 1 h 92"/>
                  <a:gd name="T10" fmla="*/ 3 w 135"/>
                  <a:gd name="T11" fmla="*/ 2 h 92"/>
                  <a:gd name="T12" fmla="*/ 2 w 135"/>
                  <a:gd name="T13" fmla="*/ 2 h 92"/>
                  <a:gd name="T14" fmla="*/ 2 w 135"/>
                  <a:gd name="T15" fmla="*/ 2 h 92"/>
                  <a:gd name="T16" fmla="*/ 1 w 135"/>
                  <a:gd name="T17" fmla="*/ 2 h 92"/>
                  <a:gd name="T18" fmla="*/ 0 w 135"/>
                  <a:gd name="T19" fmla="*/ 2 h 92"/>
                  <a:gd name="T20" fmla="*/ 0 w 135"/>
                  <a:gd name="T21" fmla="*/ 2 h 92"/>
                  <a:gd name="T22" fmla="*/ 1 w 135"/>
                  <a:gd name="T23" fmla="*/ 2 h 92"/>
                  <a:gd name="T24" fmla="*/ 2 w 135"/>
                  <a:gd name="T25" fmla="*/ 2 h 92"/>
                  <a:gd name="T26" fmla="*/ 3 w 135"/>
                  <a:gd name="T27" fmla="*/ 2 h 92"/>
                  <a:gd name="T28" fmla="*/ 3 w 135"/>
                  <a:gd name="T29" fmla="*/ 2 h 92"/>
                  <a:gd name="T30" fmla="*/ 4 w 135"/>
                  <a:gd name="T31" fmla="*/ 1 h 92"/>
                  <a:gd name="T32" fmla="*/ 4 w 135"/>
                  <a:gd name="T33" fmla="*/ 1 h 92"/>
                  <a:gd name="T34" fmla="*/ 4 w 135"/>
                  <a:gd name="T35" fmla="*/ 0 h 92"/>
                  <a:gd name="T36" fmla="*/ 5 w 135"/>
                  <a:gd name="T37" fmla="*/ 0 h 92"/>
                  <a:gd name="T38" fmla="*/ 5 w 135"/>
                  <a:gd name="T39" fmla="*/ 0 h 92"/>
                  <a:gd name="T40" fmla="*/ 4 w 135"/>
                  <a:gd name="T41" fmla="*/ 0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2"/>
                  <a:gd name="T65" fmla="*/ 135 w 135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5" name="AutoShape 109">
                <a:extLst>
                  <a:ext uri="{FF2B5EF4-FFF2-40B4-BE49-F238E27FC236}">
                    <a16:creationId xmlns:a16="http://schemas.microsoft.com/office/drawing/2014/main" id="{C64D5493-A125-47E6-A092-022F2D053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404"/>
                <a:ext cx="25" cy="15"/>
              </a:xfrm>
              <a:custGeom>
                <a:avLst/>
                <a:gdLst>
                  <a:gd name="T0" fmla="*/ 0 w 135"/>
                  <a:gd name="T1" fmla="*/ 0 h 93"/>
                  <a:gd name="T2" fmla="*/ 0 w 135"/>
                  <a:gd name="T3" fmla="*/ 0 h 93"/>
                  <a:gd name="T4" fmla="*/ 1 w 135"/>
                  <a:gd name="T5" fmla="*/ 0 h 93"/>
                  <a:gd name="T6" fmla="*/ 2 w 135"/>
                  <a:gd name="T7" fmla="*/ 0 h 93"/>
                  <a:gd name="T8" fmla="*/ 2 w 135"/>
                  <a:gd name="T9" fmla="*/ 1 h 93"/>
                  <a:gd name="T10" fmla="*/ 3 w 135"/>
                  <a:gd name="T11" fmla="*/ 1 h 93"/>
                  <a:gd name="T12" fmla="*/ 4 w 135"/>
                  <a:gd name="T13" fmla="*/ 1 h 93"/>
                  <a:gd name="T14" fmla="*/ 4 w 135"/>
                  <a:gd name="T15" fmla="*/ 2 h 93"/>
                  <a:gd name="T16" fmla="*/ 4 w 135"/>
                  <a:gd name="T17" fmla="*/ 2 h 93"/>
                  <a:gd name="T18" fmla="*/ 4 w 135"/>
                  <a:gd name="T19" fmla="*/ 2 h 93"/>
                  <a:gd name="T20" fmla="*/ 5 w 135"/>
                  <a:gd name="T21" fmla="*/ 2 h 93"/>
                  <a:gd name="T22" fmla="*/ 4 w 135"/>
                  <a:gd name="T23" fmla="*/ 2 h 93"/>
                  <a:gd name="T24" fmla="*/ 4 w 135"/>
                  <a:gd name="T25" fmla="*/ 1 h 93"/>
                  <a:gd name="T26" fmla="*/ 4 w 135"/>
                  <a:gd name="T27" fmla="*/ 1 h 93"/>
                  <a:gd name="T28" fmla="*/ 3 w 135"/>
                  <a:gd name="T29" fmla="*/ 1 h 93"/>
                  <a:gd name="T30" fmla="*/ 3 w 135"/>
                  <a:gd name="T31" fmla="*/ 0 h 93"/>
                  <a:gd name="T32" fmla="*/ 2 w 135"/>
                  <a:gd name="T33" fmla="*/ 0 h 93"/>
                  <a:gd name="T34" fmla="*/ 1 w 135"/>
                  <a:gd name="T35" fmla="*/ 0 h 93"/>
                  <a:gd name="T36" fmla="*/ 0 w 135"/>
                  <a:gd name="T37" fmla="*/ 0 h 93"/>
                  <a:gd name="T38" fmla="*/ 0 w 135"/>
                  <a:gd name="T39" fmla="*/ 0 h 93"/>
                  <a:gd name="T40" fmla="*/ 0 w 135"/>
                  <a:gd name="T41" fmla="*/ 0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3"/>
                  <a:gd name="T65" fmla="*/ 135 w 135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6" name="AutoShape 110">
                <a:extLst>
                  <a:ext uri="{FF2B5EF4-FFF2-40B4-BE49-F238E27FC236}">
                    <a16:creationId xmlns:a16="http://schemas.microsoft.com/office/drawing/2014/main" id="{DAFFD532-5296-4DEA-93D9-B4C662AFC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404"/>
                <a:ext cx="25" cy="15"/>
              </a:xfrm>
              <a:custGeom>
                <a:avLst/>
                <a:gdLst>
                  <a:gd name="T0" fmla="*/ 1 w 137"/>
                  <a:gd name="T1" fmla="*/ 2 h 93"/>
                  <a:gd name="T2" fmla="*/ 1 w 137"/>
                  <a:gd name="T3" fmla="*/ 2 h 93"/>
                  <a:gd name="T4" fmla="*/ 1 w 137"/>
                  <a:gd name="T5" fmla="*/ 2 h 93"/>
                  <a:gd name="T6" fmla="*/ 1 w 137"/>
                  <a:gd name="T7" fmla="*/ 2 h 93"/>
                  <a:gd name="T8" fmla="*/ 1 w 137"/>
                  <a:gd name="T9" fmla="*/ 1 h 93"/>
                  <a:gd name="T10" fmla="*/ 2 w 137"/>
                  <a:gd name="T11" fmla="*/ 1 h 93"/>
                  <a:gd name="T12" fmla="*/ 2 w 137"/>
                  <a:gd name="T13" fmla="*/ 1 h 93"/>
                  <a:gd name="T14" fmla="*/ 3 w 137"/>
                  <a:gd name="T15" fmla="*/ 0 h 93"/>
                  <a:gd name="T16" fmla="*/ 4 w 137"/>
                  <a:gd name="T17" fmla="*/ 0 h 93"/>
                  <a:gd name="T18" fmla="*/ 5 w 137"/>
                  <a:gd name="T19" fmla="*/ 0 h 93"/>
                  <a:gd name="T20" fmla="*/ 5 w 137"/>
                  <a:gd name="T21" fmla="*/ 0 h 93"/>
                  <a:gd name="T22" fmla="*/ 4 w 137"/>
                  <a:gd name="T23" fmla="*/ 0 h 93"/>
                  <a:gd name="T24" fmla="*/ 3 w 137"/>
                  <a:gd name="T25" fmla="*/ 0 h 93"/>
                  <a:gd name="T26" fmla="*/ 2 w 137"/>
                  <a:gd name="T27" fmla="*/ 0 h 93"/>
                  <a:gd name="T28" fmla="*/ 1 w 137"/>
                  <a:gd name="T29" fmla="*/ 1 h 93"/>
                  <a:gd name="T30" fmla="*/ 1 w 137"/>
                  <a:gd name="T31" fmla="*/ 1 h 93"/>
                  <a:gd name="T32" fmla="*/ 0 w 137"/>
                  <a:gd name="T33" fmla="*/ 1 h 93"/>
                  <a:gd name="T34" fmla="*/ 0 w 137"/>
                  <a:gd name="T35" fmla="*/ 2 h 93"/>
                  <a:gd name="T36" fmla="*/ 0 w 137"/>
                  <a:gd name="T37" fmla="*/ 2 h 93"/>
                  <a:gd name="T38" fmla="*/ 0 w 137"/>
                  <a:gd name="T39" fmla="*/ 2 h 93"/>
                  <a:gd name="T40" fmla="*/ 1 w 137"/>
                  <a:gd name="T41" fmla="*/ 2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3"/>
                  <a:gd name="T65" fmla="*/ 137 w 137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AutoShape 111">
                <a:extLst>
                  <a:ext uri="{FF2B5EF4-FFF2-40B4-BE49-F238E27FC236}">
                    <a16:creationId xmlns:a16="http://schemas.microsoft.com/office/drawing/2014/main" id="{0C779BAC-49F0-4E79-882B-F3E52414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422"/>
                <a:ext cx="25" cy="15"/>
              </a:xfrm>
              <a:custGeom>
                <a:avLst/>
                <a:gdLst>
                  <a:gd name="T0" fmla="*/ 5 w 137"/>
                  <a:gd name="T1" fmla="*/ 2 h 92"/>
                  <a:gd name="T2" fmla="*/ 5 w 137"/>
                  <a:gd name="T3" fmla="*/ 2 h 92"/>
                  <a:gd name="T4" fmla="*/ 4 w 137"/>
                  <a:gd name="T5" fmla="*/ 2 h 92"/>
                  <a:gd name="T6" fmla="*/ 3 w 137"/>
                  <a:gd name="T7" fmla="*/ 2 h 92"/>
                  <a:gd name="T8" fmla="*/ 2 w 137"/>
                  <a:gd name="T9" fmla="*/ 2 h 92"/>
                  <a:gd name="T10" fmla="*/ 2 w 137"/>
                  <a:gd name="T11" fmla="*/ 2 h 92"/>
                  <a:gd name="T12" fmla="*/ 1 w 137"/>
                  <a:gd name="T13" fmla="*/ 1 h 92"/>
                  <a:gd name="T14" fmla="*/ 1 w 137"/>
                  <a:gd name="T15" fmla="*/ 1 h 92"/>
                  <a:gd name="T16" fmla="*/ 1 w 137"/>
                  <a:gd name="T17" fmla="*/ 0 h 92"/>
                  <a:gd name="T18" fmla="*/ 1 w 137"/>
                  <a:gd name="T19" fmla="*/ 0 h 92"/>
                  <a:gd name="T20" fmla="*/ 0 w 137"/>
                  <a:gd name="T21" fmla="*/ 0 h 92"/>
                  <a:gd name="T22" fmla="*/ 0 w 137"/>
                  <a:gd name="T23" fmla="*/ 0 h 92"/>
                  <a:gd name="T24" fmla="*/ 0 w 137"/>
                  <a:gd name="T25" fmla="*/ 1 h 92"/>
                  <a:gd name="T26" fmla="*/ 1 w 137"/>
                  <a:gd name="T27" fmla="*/ 1 h 92"/>
                  <a:gd name="T28" fmla="*/ 1 w 137"/>
                  <a:gd name="T29" fmla="*/ 2 h 92"/>
                  <a:gd name="T30" fmla="*/ 2 w 137"/>
                  <a:gd name="T31" fmla="*/ 2 h 92"/>
                  <a:gd name="T32" fmla="*/ 3 w 137"/>
                  <a:gd name="T33" fmla="*/ 2 h 92"/>
                  <a:gd name="T34" fmla="*/ 4 w 137"/>
                  <a:gd name="T35" fmla="*/ 2 h 92"/>
                  <a:gd name="T36" fmla="*/ 5 w 137"/>
                  <a:gd name="T37" fmla="*/ 2 h 92"/>
                  <a:gd name="T38" fmla="*/ 5 w 137"/>
                  <a:gd name="T39" fmla="*/ 2 h 92"/>
                  <a:gd name="T40" fmla="*/ 5 w 137"/>
                  <a:gd name="T41" fmla="*/ 2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2"/>
                  <a:gd name="T65" fmla="*/ 137 w 137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1">
            <a:extLst>
              <a:ext uri="{FF2B5EF4-FFF2-40B4-BE49-F238E27FC236}">
                <a16:creationId xmlns:a16="http://schemas.microsoft.com/office/drawing/2014/main" id="{CB664101-C738-49F9-9513-7156C5545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7100" y="5508625"/>
            <a:ext cx="2266950" cy="3365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Line 2">
            <a:extLst>
              <a:ext uri="{FF2B5EF4-FFF2-40B4-BE49-F238E27FC236}">
                <a16:creationId xmlns:a16="http://schemas.microsoft.com/office/drawing/2014/main" id="{D5840217-C066-46BF-9933-7B338BDF8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4408488"/>
            <a:ext cx="641350" cy="24606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56CD6A9D-D6FE-4B79-A958-8D7D9A4DC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71463"/>
            <a:ext cx="8107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Chaining satisfaction arguments into argumentation trees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36E72FF3-8B25-481B-BFCE-56FA38C45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95400"/>
            <a:ext cx="87518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ts val="525"/>
              </a:spcBef>
            </a:pPr>
            <a:r>
              <a:rPr lang="fr-BE" altLang="en-US" sz="2100" b="0">
                <a:solidFill>
                  <a:srgbClr val="000000"/>
                </a:solidFill>
                <a:latin typeface="Calibri" panose="020F0502020204030204" pitchFamily="34" charset="0"/>
              </a:rPr>
              <a:t>To show how requirements ensure higher-level concerns, and recursively</a:t>
            </a: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AEA21976-ADC5-4ECE-A2CB-86038AF6D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3233738"/>
            <a:ext cx="133350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AutoShape 6">
            <a:extLst>
              <a:ext uri="{FF2B5EF4-FFF2-40B4-BE49-F238E27FC236}">
                <a16:creationId xmlns:a16="http://schemas.microsoft.com/office/drawing/2014/main" id="{4EEF3AB0-3559-4A3C-A9C1-A59D5C22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9" y="2535239"/>
            <a:ext cx="5360987" cy="388937"/>
          </a:xfrm>
          <a:prstGeom prst="parallelogram">
            <a:avLst>
              <a:gd name="adj" fmla="val 42755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4D5B9180-9640-4C52-B2BB-0F44551C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2517775"/>
            <a:ext cx="525145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HandBrakeReleased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  <a:r>
              <a:rPr lang="fr-BE" altLang="en-US" sz="1800" b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DriverWantsToStart</a:t>
            </a:r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20C7652E-9459-4C33-AD25-5AAB0AC73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9" y="2905126"/>
            <a:ext cx="3175" cy="4032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F5EA3B87-AE3A-4FA5-9AD3-E26571041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738" y="3235326"/>
            <a:ext cx="2266950" cy="2635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Oval 10">
            <a:extLst>
              <a:ext uri="{FF2B5EF4-FFF2-40B4-BE49-F238E27FC236}">
                <a16:creationId xmlns:a16="http://schemas.microsoft.com/office/drawing/2014/main" id="{5E47ECDA-934E-4FD9-A34B-AE09F230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179763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78648D99-B704-482B-B9B9-D6249543D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1" y="3235326"/>
            <a:ext cx="3135313" cy="246063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9" name="Group 12">
            <a:extLst>
              <a:ext uri="{FF2B5EF4-FFF2-40B4-BE49-F238E27FC236}">
                <a16:creationId xmlns:a16="http://schemas.microsoft.com/office/drawing/2014/main" id="{1FCB9F13-79EB-456E-8FBA-55C86DFDCA32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3498850"/>
            <a:ext cx="2711450" cy="590550"/>
            <a:chOff x="108" y="2204"/>
            <a:chExt cx="1708" cy="372"/>
          </a:xfrm>
        </p:grpSpPr>
        <p:sp>
          <p:nvSpPr>
            <p:cNvPr id="19591" name="AutoShape 13">
              <a:extLst>
                <a:ext uri="{FF2B5EF4-FFF2-40B4-BE49-F238E27FC236}">
                  <a16:creationId xmlns:a16="http://schemas.microsoft.com/office/drawing/2014/main" id="{3B7CDFE9-8252-4135-911D-BAB3E0BF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2204"/>
              <a:ext cx="1708" cy="372"/>
            </a:xfrm>
            <a:prstGeom prst="parallelogram">
              <a:avLst>
                <a:gd name="adj" fmla="val 34180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592" name="Text Box 14">
              <a:extLst>
                <a:ext uri="{FF2B5EF4-FFF2-40B4-BE49-F238E27FC236}">
                  <a16:creationId xmlns:a16="http://schemas.microsoft.com/office/drawing/2014/main" id="{6D72BF8E-4897-477D-90EA-5C582B4F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2207"/>
              <a:ext cx="16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</a:t>
              </a:r>
              <a:r>
                <a:rPr lang="fr-BE" altLang="en-US" sz="1800" b="0">
                  <a:solidFill>
                    <a:srgbClr val="1F497D"/>
                  </a:solidFill>
                  <a:latin typeface="Arial" panose="020B0604020202020204" pitchFamily="34" charset="0"/>
                </a:rPr>
                <a:t> 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MotorRaising</a:t>
              </a:r>
            </a:p>
          </p:txBody>
        </p:sp>
      </p:grpSp>
      <p:sp>
        <p:nvSpPr>
          <p:cNvPr id="19470" name="AutoShape 15">
            <a:extLst>
              <a:ext uri="{FF2B5EF4-FFF2-40B4-BE49-F238E27FC236}">
                <a16:creationId xmlns:a16="http://schemas.microsoft.com/office/drawing/2014/main" id="{50F583A5-34DA-4795-8F6B-CB0EFDB4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9" y="3478213"/>
            <a:ext cx="2992437" cy="608012"/>
          </a:xfrm>
          <a:prstGeom prst="parallelogram">
            <a:avLst>
              <a:gd name="adj" fmla="val 30852"/>
            </a:avLst>
          </a:prstGeom>
          <a:solidFill>
            <a:srgbClr val="CECFF2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471" name="Group 16">
            <a:extLst>
              <a:ext uri="{FF2B5EF4-FFF2-40B4-BE49-F238E27FC236}">
                <a16:creationId xmlns:a16="http://schemas.microsoft.com/office/drawing/2014/main" id="{50FECDCA-20FD-4809-AA58-34D8D3A79610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3538539"/>
            <a:ext cx="179388" cy="293687"/>
            <a:chOff x="1922" y="2229"/>
            <a:chExt cx="113" cy="185"/>
          </a:xfrm>
        </p:grpSpPr>
        <p:sp>
          <p:nvSpPr>
            <p:cNvPr id="19586" name="Oval 17">
              <a:extLst>
                <a:ext uri="{FF2B5EF4-FFF2-40B4-BE49-F238E27FC236}">
                  <a16:creationId xmlns:a16="http://schemas.microsoft.com/office/drawing/2014/main" id="{C12E18E0-5584-44E5-A778-EE2148A14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229"/>
              <a:ext cx="55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587" name="Line 18">
              <a:extLst>
                <a:ext uri="{FF2B5EF4-FFF2-40B4-BE49-F238E27FC236}">
                  <a16:creationId xmlns:a16="http://schemas.microsoft.com/office/drawing/2014/main" id="{84857F72-A657-4CC7-BCC0-F3D3BF246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281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8" name="Line 19">
              <a:extLst>
                <a:ext uri="{FF2B5EF4-FFF2-40B4-BE49-F238E27FC236}">
                  <a16:creationId xmlns:a16="http://schemas.microsoft.com/office/drawing/2014/main" id="{7A571177-130E-4683-8D32-14E7A164B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2346"/>
              <a:ext cx="54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9" name="Line 20">
              <a:extLst>
                <a:ext uri="{FF2B5EF4-FFF2-40B4-BE49-F238E27FC236}">
                  <a16:creationId xmlns:a16="http://schemas.microsoft.com/office/drawing/2014/main" id="{F4239DC7-BE20-42C3-8689-F468CF1F3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2352"/>
              <a:ext cx="49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0" name="Line 21">
              <a:extLst>
                <a:ext uri="{FF2B5EF4-FFF2-40B4-BE49-F238E27FC236}">
                  <a16:creationId xmlns:a16="http://schemas.microsoft.com/office/drawing/2014/main" id="{03FC2101-BF5E-44EB-AFE5-A75C75128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2" y="2309"/>
              <a:ext cx="11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Text Box 22">
            <a:extLst>
              <a:ext uri="{FF2B5EF4-FFF2-40B4-BE49-F238E27FC236}">
                <a16:creationId xmlns:a16="http://schemas.microsoft.com/office/drawing/2014/main" id="{D7175B01-3D9E-4323-ACDC-06BED1D7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6" y="3497263"/>
            <a:ext cx="26511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 MotorRaising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AccelerPedalPressed</a:t>
            </a:r>
          </a:p>
        </p:txBody>
      </p:sp>
      <p:grpSp>
        <p:nvGrpSpPr>
          <p:cNvPr id="19473" name="Group 23">
            <a:extLst>
              <a:ext uri="{FF2B5EF4-FFF2-40B4-BE49-F238E27FC236}">
                <a16:creationId xmlns:a16="http://schemas.microsoft.com/office/drawing/2014/main" id="{D91FAE13-F561-4DE4-A133-C99F7495EA0F}"/>
              </a:ext>
            </a:extLst>
          </p:cNvPr>
          <p:cNvGrpSpPr>
            <a:grpSpLocks/>
          </p:cNvGrpSpPr>
          <p:nvPr/>
        </p:nvGrpSpPr>
        <p:grpSpPr bwMode="auto">
          <a:xfrm>
            <a:off x="7343776" y="3479800"/>
            <a:ext cx="3159125" cy="571500"/>
            <a:chOff x="3666" y="2192"/>
            <a:chExt cx="1990" cy="360"/>
          </a:xfrm>
        </p:grpSpPr>
        <p:sp>
          <p:nvSpPr>
            <p:cNvPr id="19578" name="AutoShape 24">
              <a:extLst>
                <a:ext uri="{FF2B5EF4-FFF2-40B4-BE49-F238E27FC236}">
                  <a16:creationId xmlns:a16="http://schemas.microsoft.com/office/drawing/2014/main" id="{55A315EA-500C-49A0-9D9E-EA08541EF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2192"/>
              <a:ext cx="1990" cy="360"/>
            </a:xfrm>
            <a:prstGeom prst="parallelogram">
              <a:avLst>
                <a:gd name="adj" fmla="val 2774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579" name="Text Box 25">
              <a:extLst>
                <a:ext uri="{FF2B5EF4-FFF2-40B4-BE49-F238E27FC236}">
                  <a16:creationId xmlns:a16="http://schemas.microsoft.com/office/drawing/2014/main" id="{0751CD24-93FF-4EEA-A7B3-CEB96DD89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2195"/>
              <a:ext cx="175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AccelerPedalPressed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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 DriverWantsToStart</a:t>
              </a:r>
            </a:p>
          </p:txBody>
        </p:sp>
        <p:grpSp>
          <p:nvGrpSpPr>
            <p:cNvPr id="19580" name="Group 26">
              <a:extLst>
                <a:ext uri="{FF2B5EF4-FFF2-40B4-BE49-F238E27FC236}">
                  <a16:creationId xmlns:a16="http://schemas.microsoft.com/office/drawing/2014/main" id="{5B321C7C-4B10-4EB5-975A-265E3358EC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" y="2221"/>
              <a:ext cx="113" cy="185"/>
              <a:chOff x="3782" y="2221"/>
              <a:chExt cx="113" cy="185"/>
            </a:xfrm>
          </p:grpSpPr>
          <p:sp>
            <p:nvSpPr>
              <p:cNvPr id="19581" name="Oval 27">
                <a:extLst>
                  <a:ext uri="{FF2B5EF4-FFF2-40B4-BE49-F238E27FC236}">
                    <a16:creationId xmlns:a16="http://schemas.microsoft.com/office/drawing/2014/main" id="{B54713BA-0DAB-408F-9293-4B43F7C2C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9" y="2221"/>
                <a:ext cx="55" cy="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9582" name="Line 28">
                <a:extLst>
                  <a:ext uri="{FF2B5EF4-FFF2-40B4-BE49-F238E27FC236}">
                    <a16:creationId xmlns:a16="http://schemas.microsoft.com/office/drawing/2014/main" id="{7CA59A1E-EA62-4619-8774-64A99A20A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73"/>
                <a:ext cx="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83" name="Line 29">
                <a:extLst>
                  <a:ext uri="{FF2B5EF4-FFF2-40B4-BE49-F238E27FC236}">
                    <a16:creationId xmlns:a16="http://schemas.microsoft.com/office/drawing/2014/main" id="{92E1C39C-D282-4AEF-ACEF-0352C38C8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6" y="2338"/>
                <a:ext cx="54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84" name="Line 30">
                <a:extLst>
                  <a:ext uri="{FF2B5EF4-FFF2-40B4-BE49-F238E27FC236}">
                    <a16:creationId xmlns:a16="http://schemas.microsoft.com/office/drawing/2014/main" id="{E4546271-5BD9-4E81-8E5F-73FB171B3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344"/>
                <a:ext cx="49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85" name="Line 31">
                <a:extLst>
                  <a:ext uri="{FF2B5EF4-FFF2-40B4-BE49-F238E27FC236}">
                    <a16:creationId xmlns:a16="http://schemas.microsoft.com/office/drawing/2014/main" id="{851B734B-DADC-4665-964E-B1408473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2301"/>
                <a:ext cx="113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74" name="Line 32">
            <a:extLst>
              <a:ext uri="{FF2B5EF4-FFF2-40B4-BE49-F238E27FC236}">
                <a16:creationId xmlns:a16="http://schemas.microsoft.com/office/drawing/2014/main" id="{15E1D38E-F75F-447E-B15A-08517D8F0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1038" y="4430713"/>
            <a:ext cx="1008062" cy="29051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33">
            <a:extLst>
              <a:ext uri="{FF2B5EF4-FFF2-40B4-BE49-F238E27FC236}">
                <a16:creationId xmlns:a16="http://schemas.microsoft.com/office/drawing/2014/main" id="{128198B4-808A-4196-9B9C-562F3EB6C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4132264"/>
            <a:ext cx="700088" cy="2571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Oval 34">
            <a:extLst>
              <a:ext uri="{FF2B5EF4-FFF2-40B4-BE49-F238E27FC236}">
                <a16:creationId xmlns:a16="http://schemas.microsoft.com/office/drawing/2014/main" id="{7DA77240-4058-474C-A1CD-007A018B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333875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477" name="Group 35">
            <a:extLst>
              <a:ext uri="{FF2B5EF4-FFF2-40B4-BE49-F238E27FC236}">
                <a16:creationId xmlns:a16="http://schemas.microsoft.com/office/drawing/2014/main" id="{5808DAA6-20C5-4173-9DB2-1C3AD1DD06C5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4597400"/>
            <a:ext cx="2711450" cy="590550"/>
            <a:chOff x="72" y="2896"/>
            <a:chExt cx="1708" cy="372"/>
          </a:xfrm>
        </p:grpSpPr>
        <p:sp>
          <p:nvSpPr>
            <p:cNvPr id="19576" name="AutoShape 36">
              <a:extLst>
                <a:ext uri="{FF2B5EF4-FFF2-40B4-BE49-F238E27FC236}">
                  <a16:creationId xmlns:a16="http://schemas.microsoft.com/office/drawing/2014/main" id="{E059EB54-A40D-47F2-9717-920A534D3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2896"/>
              <a:ext cx="1708" cy="372"/>
            </a:xfrm>
            <a:prstGeom prst="parallelogram">
              <a:avLst>
                <a:gd name="adj" fmla="val 34180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577" name="Text Box 37">
              <a:extLst>
                <a:ext uri="{FF2B5EF4-FFF2-40B4-BE49-F238E27FC236}">
                  <a16:creationId xmlns:a16="http://schemas.microsoft.com/office/drawing/2014/main" id="{11D18B7E-60C1-43F9-92E3-AFA3E551D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899"/>
              <a:ext cx="16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2200" b="0">
                  <a:solidFill>
                    <a:srgbClr val="000000"/>
                  </a:solidFill>
                </a:rPr>
                <a:t></a:t>
              </a:r>
              <a:r>
                <a:rPr lang="fr-BE" altLang="en-US" sz="1800" b="0">
                  <a:solidFill>
                    <a:srgbClr val="1F497D"/>
                  </a:solidFill>
                  <a:latin typeface="Arial" panose="020B0604020202020204" pitchFamily="34" charset="0"/>
                </a:rPr>
                <a:t> 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MotorRaising</a:t>
              </a:r>
            </a:p>
          </p:txBody>
        </p:sp>
      </p:grpSp>
      <p:sp>
        <p:nvSpPr>
          <p:cNvPr id="19478" name="AutoShape 38">
            <a:extLst>
              <a:ext uri="{FF2B5EF4-FFF2-40B4-BE49-F238E27FC236}">
                <a16:creationId xmlns:a16="http://schemas.microsoft.com/office/drawing/2014/main" id="{6BEECB65-38A4-4D3A-BC1A-39566B5B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4581526"/>
            <a:ext cx="2803525" cy="595313"/>
          </a:xfrm>
          <a:prstGeom prst="parallelogram">
            <a:avLst>
              <a:gd name="adj" fmla="val 35058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79" name="Text Box 39">
            <a:extLst>
              <a:ext uri="{FF2B5EF4-FFF2-40B4-BE49-F238E27FC236}">
                <a16:creationId xmlns:a16="http://schemas.microsoft.com/office/drawing/2014/main" id="{D976FEDF-9541-4EC4-9AD6-BA8C65D0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4586288"/>
            <a:ext cx="2598738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MotorRaising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HandBrakeReleased</a:t>
            </a:r>
          </a:p>
        </p:txBody>
      </p:sp>
      <p:sp>
        <p:nvSpPr>
          <p:cNvPr id="19480" name="AutoShape 40">
            <a:extLst>
              <a:ext uri="{FF2B5EF4-FFF2-40B4-BE49-F238E27FC236}">
                <a16:creationId xmlns:a16="http://schemas.microsoft.com/office/drawing/2014/main" id="{3F38814A-C547-48F6-BE7E-F6B6688A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821363"/>
            <a:ext cx="3048000" cy="595312"/>
          </a:xfrm>
          <a:prstGeom prst="parallelogram">
            <a:avLst>
              <a:gd name="adj" fmla="val 38116"/>
            </a:avLst>
          </a:prstGeom>
          <a:solidFill>
            <a:srgbClr val="CECFF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81" name="Text Box 41">
            <a:extLst>
              <a:ext uri="{FF2B5EF4-FFF2-40B4-BE49-F238E27FC236}">
                <a16:creationId xmlns:a16="http://schemas.microsoft.com/office/drawing/2014/main" id="{36DE9C2C-3539-480D-9F49-6A5954D6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5826126"/>
            <a:ext cx="290036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motor.Regime = ‘up’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handBrakeCtrl = ‘off’</a:t>
            </a:r>
          </a:p>
        </p:txBody>
      </p:sp>
      <p:sp>
        <p:nvSpPr>
          <p:cNvPr id="19482" name="AutoShape 42">
            <a:extLst>
              <a:ext uri="{FF2B5EF4-FFF2-40B4-BE49-F238E27FC236}">
                <a16:creationId xmlns:a16="http://schemas.microsoft.com/office/drawing/2014/main" id="{5D3F1845-18A1-410B-9515-54C6AB53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9" y="5799138"/>
            <a:ext cx="2860675" cy="608012"/>
          </a:xfrm>
          <a:prstGeom prst="parallelogram">
            <a:avLst>
              <a:gd name="adj" fmla="val 29493"/>
            </a:avLst>
          </a:prstGeom>
          <a:solidFill>
            <a:srgbClr val="CECFF2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483" name="Group 43">
            <a:extLst>
              <a:ext uri="{FF2B5EF4-FFF2-40B4-BE49-F238E27FC236}">
                <a16:creationId xmlns:a16="http://schemas.microsoft.com/office/drawing/2014/main" id="{B9BD7965-1DCC-43F3-9B25-AEB2D55A2E26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5859464"/>
            <a:ext cx="179388" cy="293687"/>
            <a:chOff x="2050" y="3691"/>
            <a:chExt cx="113" cy="185"/>
          </a:xfrm>
        </p:grpSpPr>
        <p:sp>
          <p:nvSpPr>
            <p:cNvPr id="19571" name="Oval 44">
              <a:extLst>
                <a:ext uri="{FF2B5EF4-FFF2-40B4-BE49-F238E27FC236}">
                  <a16:creationId xmlns:a16="http://schemas.microsoft.com/office/drawing/2014/main" id="{F8604360-EF02-417C-B0F6-04D8C4E6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3691"/>
              <a:ext cx="55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572" name="Line 45">
              <a:extLst>
                <a:ext uri="{FF2B5EF4-FFF2-40B4-BE49-F238E27FC236}">
                  <a16:creationId xmlns:a16="http://schemas.microsoft.com/office/drawing/2014/main" id="{189737BB-47D9-48EF-BFF6-43BBFFB3B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743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3" name="Line 46">
              <a:extLst>
                <a:ext uri="{FF2B5EF4-FFF2-40B4-BE49-F238E27FC236}">
                  <a16:creationId xmlns:a16="http://schemas.microsoft.com/office/drawing/2014/main" id="{AB44002C-CCA1-4094-B056-A509092DF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4" y="3808"/>
              <a:ext cx="54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4" name="Line 47">
              <a:extLst>
                <a:ext uri="{FF2B5EF4-FFF2-40B4-BE49-F238E27FC236}">
                  <a16:creationId xmlns:a16="http://schemas.microsoft.com/office/drawing/2014/main" id="{25FF0117-FA9A-4915-AFC3-AEAF60B50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814"/>
              <a:ext cx="49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5" name="Line 48">
              <a:extLst>
                <a:ext uri="{FF2B5EF4-FFF2-40B4-BE49-F238E27FC236}">
                  <a16:creationId xmlns:a16="http://schemas.microsoft.com/office/drawing/2014/main" id="{548FF86F-A226-4568-ABF3-254FBC825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3771"/>
              <a:ext cx="11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4" name="Text Box 49">
            <a:extLst>
              <a:ext uri="{FF2B5EF4-FFF2-40B4-BE49-F238E27FC236}">
                <a16:creationId xmlns:a16="http://schemas.microsoft.com/office/drawing/2014/main" id="{CFE5C226-6B79-4779-B220-135DE919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6" y="5818188"/>
            <a:ext cx="2563813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motor.Regime = ‘up’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MotorRaising</a:t>
            </a:r>
          </a:p>
        </p:txBody>
      </p:sp>
      <p:grpSp>
        <p:nvGrpSpPr>
          <p:cNvPr id="19485" name="Group 50">
            <a:extLst>
              <a:ext uri="{FF2B5EF4-FFF2-40B4-BE49-F238E27FC236}">
                <a16:creationId xmlns:a16="http://schemas.microsoft.com/office/drawing/2014/main" id="{11E1D7BE-4A16-4A89-858B-DDFAD64357B2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5800725"/>
            <a:ext cx="3232150" cy="571500"/>
            <a:chOff x="3712" y="3654"/>
            <a:chExt cx="2036" cy="360"/>
          </a:xfrm>
        </p:grpSpPr>
        <p:sp>
          <p:nvSpPr>
            <p:cNvPr id="19563" name="AutoShape 51">
              <a:extLst>
                <a:ext uri="{FF2B5EF4-FFF2-40B4-BE49-F238E27FC236}">
                  <a16:creationId xmlns:a16="http://schemas.microsoft.com/office/drawing/2014/main" id="{6D7131A0-B99A-4D7B-8972-F9DE89165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654"/>
              <a:ext cx="2036" cy="360"/>
            </a:xfrm>
            <a:prstGeom prst="parallelogram">
              <a:avLst>
                <a:gd name="adj" fmla="val 2838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564" name="Text Box 52">
              <a:extLst>
                <a:ext uri="{FF2B5EF4-FFF2-40B4-BE49-F238E27FC236}">
                  <a16:creationId xmlns:a16="http://schemas.microsoft.com/office/drawing/2014/main" id="{ED9755BE-CF4D-43A6-BAAD-4BC256932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657"/>
              <a:ext cx="179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</a:rPr>
                <a:t></a:t>
              </a:r>
              <a:r>
                <a:rPr lang="fr-BE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HandBrakeReleased</a:t>
              </a:r>
            </a:p>
          </p:txBody>
        </p:sp>
        <p:grpSp>
          <p:nvGrpSpPr>
            <p:cNvPr id="19565" name="Group 53">
              <a:extLst>
                <a:ext uri="{FF2B5EF4-FFF2-40B4-BE49-F238E27FC236}">
                  <a16:creationId xmlns:a16="http://schemas.microsoft.com/office/drawing/2014/main" id="{C3E86A9E-1A5F-4627-9772-C791D20D8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3683"/>
              <a:ext cx="115" cy="185"/>
              <a:chOff x="3831" y="3683"/>
              <a:chExt cx="115" cy="185"/>
            </a:xfrm>
          </p:grpSpPr>
          <p:sp>
            <p:nvSpPr>
              <p:cNvPr id="19566" name="Oval 54">
                <a:extLst>
                  <a:ext uri="{FF2B5EF4-FFF2-40B4-BE49-F238E27FC236}">
                    <a16:creationId xmlns:a16="http://schemas.microsoft.com/office/drawing/2014/main" id="{E205CA0B-24D5-46F9-B7C7-571372826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3683"/>
                <a:ext cx="56" cy="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9567" name="Line 55">
                <a:extLst>
                  <a:ext uri="{FF2B5EF4-FFF2-40B4-BE49-F238E27FC236}">
                    <a16:creationId xmlns:a16="http://schemas.microsoft.com/office/drawing/2014/main" id="{345E450D-B075-40CB-8B9B-539BB4F9F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0" y="3735"/>
                <a:ext cx="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8" name="Line 56">
                <a:extLst>
                  <a:ext uri="{FF2B5EF4-FFF2-40B4-BE49-F238E27FC236}">
                    <a16:creationId xmlns:a16="http://schemas.microsoft.com/office/drawing/2014/main" id="{9BE24F43-8C45-46B2-8E19-0605B7732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5" y="3800"/>
                <a:ext cx="55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9" name="Line 57">
                <a:extLst>
                  <a:ext uri="{FF2B5EF4-FFF2-40B4-BE49-F238E27FC236}">
                    <a16:creationId xmlns:a16="http://schemas.microsoft.com/office/drawing/2014/main" id="{DB1DC0E0-256B-4F65-B525-331A10183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3" y="3806"/>
                <a:ext cx="50" cy="6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0" name="Line 58">
                <a:extLst>
                  <a:ext uri="{FF2B5EF4-FFF2-40B4-BE49-F238E27FC236}">
                    <a16:creationId xmlns:a16="http://schemas.microsoft.com/office/drawing/2014/main" id="{9EC5E411-3498-4005-AE0B-00C1569B6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1" y="3763"/>
                <a:ext cx="115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86" name="Line 59">
            <a:extLst>
              <a:ext uri="{FF2B5EF4-FFF2-40B4-BE49-F238E27FC236}">
                <a16:creationId xmlns:a16="http://schemas.microsoft.com/office/drawing/2014/main" id="{246AE871-5C51-4C5E-8C25-550F7EC58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5507038"/>
            <a:ext cx="133350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Line 60">
            <a:extLst>
              <a:ext uri="{FF2B5EF4-FFF2-40B4-BE49-F238E27FC236}">
                <a16:creationId xmlns:a16="http://schemas.microsoft.com/office/drawing/2014/main" id="{DC8042AD-38C5-4A4A-AF1F-6B9DF77B9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1" y="5178426"/>
            <a:ext cx="3175" cy="4032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Oval 61">
            <a:extLst>
              <a:ext uri="{FF2B5EF4-FFF2-40B4-BE49-F238E27FC236}">
                <a16:creationId xmlns:a16="http://schemas.microsoft.com/office/drawing/2014/main" id="{47ADCD02-D69E-4948-9FC4-7E8606B5F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453063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89" name="Line 62">
            <a:extLst>
              <a:ext uri="{FF2B5EF4-FFF2-40B4-BE49-F238E27FC236}">
                <a16:creationId xmlns:a16="http://schemas.microsoft.com/office/drawing/2014/main" id="{A25801C4-6E84-4634-AE7F-DD8712B1F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4" y="5508626"/>
            <a:ext cx="3119437" cy="2889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90" name="Group 63">
            <a:extLst>
              <a:ext uri="{FF2B5EF4-FFF2-40B4-BE49-F238E27FC236}">
                <a16:creationId xmlns:a16="http://schemas.microsoft.com/office/drawing/2014/main" id="{B24DAD23-EF96-4E00-A066-EBEA9CC5B22F}"/>
              </a:ext>
            </a:extLst>
          </p:cNvPr>
          <p:cNvGrpSpPr>
            <a:grpSpLocks/>
          </p:cNvGrpSpPr>
          <p:nvPr/>
        </p:nvGrpSpPr>
        <p:grpSpPr bwMode="auto">
          <a:xfrm>
            <a:off x="1652589" y="149226"/>
            <a:ext cx="1108075" cy="752475"/>
            <a:chOff x="81" y="94"/>
            <a:chExt cx="698" cy="474"/>
          </a:xfrm>
        </p:grpSpPr>
        <p:sp>
          <p:nvSpPr>
            <p:cNvPr id="19492" name="AutoShape 64">
              <a:extLst>
                <a:ext uri="{FF2B5EF4-FFF2-40B4-BE49-F238E27FC236}">
                  <a16:creationId xmlns:a16="http://schemas.microsoft.com/office/drawing/2014/main" id="{4D4A1C79-BC44-4B06-A2BC-D16C20F5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" y="119"/>
              <a:ext cx="650" cy="449"/>
            </a:xfrm>
            <a:custGeom>
              <a:avLst/>
              <a:gdLst>
                <a:gd name="T0" fmla="*/ 63 w 2196"/>
                <a:gd name="T1" fmla="*/ 9 h 1590"/>
                <a:gd name="T2" fmla="*/ 71 w 2196"/>
                <a:gd name="T3" fmla="*/ 8 h 1590"/>
                <a:gd name="T4" fmla="*/ 79 w 2196"/>
                <a:gd name="T5" fmla="*/ 9 h 1590"/>
                <a:gd name="T6" fmla="*/ 86 w 2196"/>
                <a:gd name="T7" fmla="*/ 10 h 1590"/>
                <a:gd name="T8" fmla="*/ 94 w 2196"/>
                <a:gd name="T9" fmla="*/ 10 h 1590"/>
                <a:gd name="T10" fmla="*/ 101 w 2196"/>
                <a:gd name="T11" fmla="*/ 10 h 1590"/>
                <a:gd name="T12" fmla="*/ 108 w 2196"/>
                <a:gd name="T13" fmla="*/ 10 h 1590"/>
                <a:gd name="T14" fmla="*/ 115 w 2196"/>
                <a:gd name="T15" fmla="*/ 8 h 1590"/>
                <a:gd name="T16" fmla="*/ 126 w 2196"/>
                <a:gd name="T17" fmla="*/ 6 h 1590"/>
                <a:gd name="T18" fmla="*/ 138 w 2196"/>
                <a:gd name="T19" fmla="*/ 3 h 1590"/>
                <a:gd name="T20" fmla="*/ 151 w 2196"/>
                <a:gd name="T21" fmla="*/ 1 h 1590"/>
                <a:gd name="T22" fmla="*/ 164 w 2196"/>
                <a:gd name="T23" fmla="*/ 0 h 1590"/>
                <a:gd name="T24" fmla="*/ 177 w 2196"/>
                <a:gd name="T25" fmla="*/ 0 h 1590"/>
                <a:gd name="T26" fmla="*/ 188 w 2196"/>
                <a:gd name="T27" fmla="*/ 2 h 1590"/>
                <a:gd name="T28" fmla="*/ 192 w 2196"/>
                <a:gd name="T29" fmla="*/ 6 h 1590"/>
                <a:gd name="T30" fmla="*/ 192 w 2196"/>
                <a:gd name="T31" fmla="*/ 12 h 1590"/>
                <a:gd name="T32" fmla="*/ 187 w 2196"/>
                <a:gd name="T33" fmla="*/ 15 h 1590"/>
                <a:gd name="T34" fmla="*/ 181 w 2196"/>
                <a:gd name="T35" fmla="*/ 15 h 1590"/>
                <a:gd name="T36" fmla="*/ 173 w 2196"/>
                <a:gd name="T37" fmla="*/ 15 h 1590"/>
                <a:gd name="T38" fmla="*/ 166 w 2196"/>
                <a:gd name="T39" fmla="*/ 14 h 1590"/>
                <a:gd name="T40" fmla="*/ 160 w 2196"/>
                <a:gd name="T41" fmla="*/ 15 h 1590"/>
                <a:gd name="T42" fmla="*/ 158 w 2196"/>
                <a:gd name="T43" fmla="*/ 22 h 1590"/>
                <a:gd name="T44" fmla="*/ 158 w 2196"/>
                <a:gd name="T45" fmla="*/ 37 h 1590"/>
                <a:gd name="T46" fmla="*/ 160 w 2196"/>
                <a:gd name="T47" fmla="*/ 57 h 1590"/>
                <a:gd name="T48" fmla="*/ 162 w 2196"/>
                <a:gd name="T49" fmla="*/ 84 h 1590"/>
                <a:gd name="T50" fmla="*/ 164 w 2196"/>
                <a:gd name="T51" fmla="*/ 105 h 1590"/>
                <a:gd name="T52" fmla="*/ 162 w 2196"/>
                <a:gd name="T53" fmla="*/ 111 h 1590"/>
                <a:gd name="T54" fmla="*/ 156 w 2196"/>
                <a:gd name="T55" fmla="*/ 115 h 1590"/>
                <a:gd name="T56" fmla="*/ 149 w 2196"/>
                <a:gd name="T57" fmla="*/ 117 h 1590"/>
                <a:gd name="T58" fmla="*/ 141 w 2196"/>
                <a:gd name="T59" fmla="*/ 118 h 1590"/>
                <a:gd name="T60" fmla="*/ 133 w 2196"/>
                <a:gd name="T61" fmla="*/ 119 h 1590"/>
                <a:gd name="T62" fmla="*/ 126 w 2196"/>
                <a:gd name="T63" fmla="*/ 120 h 1590"/>
                <a:gd name="T64" fmla="*/ 118 w 2196"/>
                <a:gd name="T65" fmla="*/ 121 h 1590"/>
                <a:gd name="T66" fmla="*/ 109 w 2196"/>
                <a:gd name="T67" fmla="*/ 122 h 1590"/>
                <a:gd name="T68" fmla="*/ 99 w 2196"/>
                <a:gd name="T69" fmla="*/ 123 h 1590"/>
                <a:gd name="T70" fmla="*/ 88 w 2196"/>
                <a:gd name="T71" fmla="*/ 124 h 1590"/>
                <a:gd name="T72" fmla="*/ 78 w 2196"/>
                <a:gd name="T73" fmla="*/ 125 h 1590"/>
                <a:gd name="T74" fmla="*/ 68 w 2196"/>
                <a:gd name="T75" fmla="*/ 125 h 1590"/>
                <a:gd name="T76" fmla="*/ 57 w 2196"/>
                <a:gd name="T77" fmla="*/ 126 h 1590"/>
                <a:gd name="T78" fmla="*/ 47 w 2196"/>
                <a:gd name="T79" fmla="*/ 126 h 1590"/>
                <a:gd name="T80" fmla="*/ 37 w 2196"/>
                <a:gd name="T81" fmla="*/ 127 h 1590"/>
                <a:gd name="T82" fmla="*/ 28 w 2196"/>
                <a:gd name="T83" fmla="*/ 127 h 1590"/>
                <a:gd name="T84" fmla="*/ 18 w 2196"/>
                <a:gd name="T85" fmla="*/ 126 h 1590"/>
                <a:gd name="T86" fmla="*/ 8 w 2196"/>
                <a:gd name="T87" fmla="*/ 125 h 1590"/>
                <a:gd name="T88" fmla="*/ 1 w 2196"/>
                <a:gd name="T89" fmla="*/ 121 h 1590"/>
                <a:gd name="T90" fmla="*/ 1 w 2196"/>
                <a:gd name="T91" fmla="*/ 114 h 1590"/>
                <a:gd name="T92" fmla="*/ 7 w 2196"/>
                <a:gd name="T93" fmla="*/ 108 h 1590"/>
                <a:gd name="T94" fmla="*/ 15 w 2196"/>
                <a:gd name="T95" fmla="*/ 108 h 1590"/>
                <a:gd name="T96" fmla="*/ 25 w 2196"/>
                <a:gd name="T97" fmla="*/ 109 h 1590"/>
                <a:gd name="T98" fmla="*/ 38 w 2196"/>
                <a:gd name="T99" fmla="*/ 103 h 1590"/>
                <a:gd name="T100" fmla="*/ 42 w 2196"/>
                <a:gd name="T101" fmla="*/ 81 h 1590"/>
                <a:gd name="T102" fmla="*/ 37 w 2196"/>
                <a:gd name="T103" fmla="*/ 58 h 1590"/>
                <a:gd name="T104" fmla="*/ 36 w 2196"/>
                <a:gd name="T105" fmla="*/ 39 h 1590"/>
                <a:gd name="T106" fmla="*/ 39 w 2196"/>
                <a:gd name="T107" fmla="*/ 25 h 1590"/>
                <a:gd name="T108" fmla="*/ 43 w 2196"/>
                <a:gd name="T109" fmla="*/ 18 h 1590"/>
                <a:gd name="T110" fmla="*/ 50 w 2196"/>
                <a:gd name="T111" fmla="*/ 12 h 1590"/>
                <a:gd name="T112" fmla="*/ 55 w 2196"/>
                <a:gd name="T113" fmla="*/ 9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6"/>
                <a:gd name="T172" fmla="*/ 0 h 1590"/>
                <a:gd name="T173" fmla="*/ 2196 w 2196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AutoShape 65">
              <a:extLst>
                <a:ext uri="{FF2B5EF4-FFF2-40B4-BE49-F238E27FC236}">
                  <a16:creationId xmlns:a16="http://schemas.microsoft.com/office/drawing/2014/main" id="{CA3C33CF-017E-451B-8DA5-04BE0A5D6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96"/>
              <a:ext cx="649" cy="449"/>
            </a:xfrm>
            <a:custGeom>
              <a:avLst/>
              <a:gdLst>
                <a:gd name="T0" fmla="*/ 62 w 2193"/>
                <a:gd name="T1" fmla="*/ 9 h 1590"/>
                <a:gd name="T2" fmla="*/ 70 w 2193"/>
                <a:gd name="T3" fmla="*/ 9 h 1590"/>
                <a:gd name="T4" fmla="*/ 79 w 2193"/>
                <a:gd name="T5" fmla="*/ 9 h 1590"/>
                <a:gd name="T6" fmla="*/ 86 w 2193"/>
                <a:gd name="T7" fmla="*/ 10 h 1590"/>
                <a:gd name="T8" fmla="*/ 93 w 2193"/>
                <a:gd name="T9" fmla="*/ 10 h 1590"/>
                <a:gd name="T10" fmla="*/ 101 w 2193"/>
                <a:gd name="T11" fmla="*/ 10 h 1590"/>
                <a:gd name="T12" fmla="*/ 108 w 2193"/>
                <a:gd name="T13" fmla="*/ 10 h 1590"/>
                <a:gd name="T14" fmla="*/ 115 w 2193"/>
                <a:gd name="T15" fmla="*/ 8 h 1590"/>
                <a:gd name="T16" fmla="*/ 125 w 2193"/>
                <a:gd name="T17" fmla="*/ 6 h 1590"/>
                <a:gd name="T18" fmla="*/ 138 w 2193"/>
                <a:gd name="T19" fmla="*/ 3 h 1590"/>
                <a:gd name="T20" fmla="*/ 151 w 2193"/>
                <a:gd name="T21" fmla="*/ 1 h 1590"/>
                <a:gd name="T22" fmla="*/ 164 w 2193"/>
                <a:gd name="T23" fmla="*/ 0 h 1590"/>
                <a:gd name="T24" fmla="*/ 177 w 2193"/>
                <a:gd name="T25" fmla="*/ 0 h 1590"/>
                <a:gd name="T26" fmla="*/ 188 w 2193"/>
                <a:gd name="T27" fmla="*/ 2 h 1590"/>
                <a:gd name="T28" fmla="*/ 192 w 2193"/>
                <a:gd name="T29" fmla="*/ 6 h 1590"/>
                <a:gd name="T30" fmla="*/ 191 w 2193"/>
                <a:gd name="T31" fmla="*/ 12 h 1590"/>
                <a:gd name="T32" fmla="*/ 187 w 2193"/>
                <a:gd name="T33" fmla="*/ 15 h 1590"/>
                <a:gd name="T34" fmla="*/ 181 w 2193"/>
                <a:gd name="T35" fmla="*/ 15 h 1590"/>
                <a:gd name="T36" fmla="*/ 173 w 2193"/>
                <a:gd name="T37" fmla="*/ 15 h 1590"/>
                <a:gd name="T38" fmla="*/ 165 w 2193"/>
                <a:gd name="T39" fmla="*/ 14 h 1590"/>
                <a:gd name="T40" fmla="*/ 160 w 2193"/>
                <a:gd name="T41" fmla="*/ 15 h 1590"/>
                <a:gd name="T42" fmla="*/ 157 w 2193"/>
                <a:gd name="T43" fmla="*/ 22 h 1590"/>
                <a:gd name="T44" fmla="*/ 157 w 2193"/>
                <a:gd name="T45" fmla="*/ 37 h 1590"/>
                <a:gd name="T46" fmla="*/ 160 w 2193"/>
                <a:gd name="T47" fmla="*/ 58 h 1590"/>
                <a:gd name="T48" fmla="*/ 161 w 2193"/>
                <a:gd name="T49" fmla="*/ 84 h 1590"/>
                <a:gd name="T50" fmla="*/ 164 w 2193"/>
                <a:gd name="T51" fmla="*/ 105 h 1590"/>
                <a:gd name="T52" fmla="*/ 162 w 2193"/>
                <a:gd name="T53" fmla="*/ 111 h 1590"/>
                <a:gd name="T54" fmla="*/ 156 w 2193"/>
                <a:gd name="T55" fmla="*/ 115 h 1590"/>
                <a:gd name="T56" fmla="*/ 148 w 2193"/>
                <a:gd name="T57" fmla="*/ 117 h 1590"/>
                <a:gd name="T58" fmla="*/ 141 w 2193"/>
                <a:gd name="T59" fmla="*/ 118 h 1590"/>
                <a:gd name="T60" fmla="*/ 133 w 2193"/>
                <a:gd name="T61" fmla="*/ 119 h 1590"/>
                <a:gd name="T62" fmla="*/ 125 w 2193"/>
                <a:gd name="T63" fmla="*/ 120 h 1590"/>
                <a:gd name="T64" fmla="*/ 118 w 2193"/>
                <a:gd name="T65" fmla="*/ 121 h 1590"/>
                <a:gd name="T66" fmla="*/ 109 w 2193"/>
                <a:gd name="T67" fmla="*/ 122 h 1590"/>
                <a:gd name="T68" fmla="*/ 99 w 2193"/>
                <a:gd name="T69" fmla="*/ 123 h 1590"/>
                <a:gd name="T70" fmla="*/ 88 w 2193"/>
                <a:gd name="T71" fmla="*/ 124 h 1590"/>
                <a:gd name="T72" fmla="*/ 78 w 2193"/>
                <a:gd name="T73" fmla="*/ 125 h 1590"/>
                <a:gd name="T74" fmla="*/ 67 w 2193"/>
                <a:gd name="T75" fmla="*/ 126 h 1590"/>
                <a:gd name="T76" fmla="*/ 57 w 2193"/>
                <a:gd name="T77" fmla="*/ 126 h 1590"/>
                <a:gd name="T78" fmla="*/ 47 w 2193"/>
                <a:gd name="T79" fmla="*/ 126 h 1590"/>
                <a:gd name="T80" fmla="*/ 37 w 2193"/>
                <a:gd name="T81" fmla="*/ 127 h 1590"/>
                <a:gd name="T82" fmla="*/ 27 w 2193"/>
                <a:gd name="T83" fmla="*/ 127 h 1590"/>
                <a:gd name="T84" fmla="*/ 17 w 2193"/>
                <a:gd name="T85" fmla="*/ 126 h 1590"/>
                <a:gd name="T86" fmla="*/ 8 w 2193"/>
                <a:gd name="T87" fmla="*/ 125 h 1590"/>
                <a:gd name="T88" fmla="*/ 1 w 2193"/>
                <a:gd name="T89" fmla="*/ 121 h 1590"/>
                <a:gd name="T90" fmla="*/ 0 w 2193"/>
                <a:gd name="T91" fmla="*/ 114 h 1590"/>
                <a:gd name="T92" fmla="*/ 7 w 2193"/>
                <a:gd name="T93" fmla="*/ 108 h 1590"/>
                <a:gd name="T94" fmla="*/ 15 w 2193"/>
                <a:gd name="T95" fmla="*/ 108 h 1590"/>
                <a:gd name="T96" fmla="*/ 25 w 2193"/>
                <a:gd name="T97" fmla="*/ 109 h 1590"/>
                <a:gd name="T98" fmla="*/ 38 w 2193"/>
                <a:gd name="T99" fmla="*/ 103 h 1590"/>
                <a:gd name="T100" fmla="*/ 42 w 2193"/>
                <a:gd name="T101" fmla="*/ 81 h 1590"/>
                <a:gd name="T102" fmla="*/ 37 w 2193"/>
                <a:gd name="T103" fmla="*/ 59 h 1590"/>
                <a:gd name="T104" fmla="*/ 36 w 2193"/>
                <a:gd name="T105" fmla="*/ 40 h 1590"/>
                <a:gd name="T106" fmla="*/ 38 w 2193"/>
                <a:gd name="T107" fmla="*/ 25 h 1590"/>
                <a:gd name="T108" fmla="*/ 43 w 2193"/>
                <a:gd name="T109" fmla="*/ 18 h 1590"/>
                <a:gd name="T110" fmla="*/ 50 w 2193"/>
                <a:gd name="T111" fmla="*/ 12 h 1590"/>
                <a:gd name="T112" fmla="*/ 55 w 2193"/>
                <a:gd name="T113" fmla="*/ 9 h 15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93"/>
                <a:gd name="T172" fmla="*/ 0 h 1590"/>
                <a:gd name="T173" fmla="*/ 2193 w 2193"/>
                <a:gd name="T174" fmla="*/ 1590 h 15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AutoShape 66">
              <a:extLst>
                <a:ext uri="{FF2B5EF4-FFF2-40B4-BE49-F238E27FC236}">
                  <a16:creationId xmlns:a16="http://schemas.microsoft.com/office/drawing/2014/main" id="{11CA5089-904A-40A8-955A-1F96DA47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125"/>
              <a:ext cx="71" cy="4"/>
            </a:xfrm>
            <a:custGeom>
              <a:avLst/>
              <a:gdLst>
                <a:gd name="T0" fmla="*/ 20 w 250"/>
                <a:gd name="T1" fmla="*/ 0 h 23"/>
                <a:gd name="T2" fmla="*/ 20 w 250"/>
                <a:gd name="T3" fmla="*/ 0 h 23"/>
                <a:gd name="T4" fmla="*/ 17 w 250"/>
                <a:gd name="T5" fmla="*/ 0 h 23"/>
                <a:gd name="T6" fmla="*/ 15 w 250"/>
                <a:gd name="T7" fmla="*/ 0 h 23"/>
                <a:gd name="T8" fmla="*/ 12 w 250"/>
                <a:gd name="T9" fmla="*/ 0 h 23"/>
                <a:gd name="T10" fmla="*/ 10 w 250"/>
                <a:gd name="T11" fmla="*/ 0 h 23"/>
                <a:gd name="T12" fmla="*/ 7 w 250"/>
                <a:gd name="T13" fmla="*/ 0 h 23"/>
                <a:gd name="T14" fmla="*/ 5 w 250"/>
                <a:gd name="T15" fmla="*/ 0 h 23"/>
                <a:gd name="T16" fmla="*/ 3 w 250"/>
                <a:gd name="T17" fmla="*/ 0 h 23"/>
                <a:gd name="T18" fmla="*/ 0 w 250"/>
                <a:gd name="T19" fmla="*/ 0 h 23"/>
                <a:gd name="T20" fmla="*/ 0 w 250"/>
                <a:gd name="T21" fmla="*/ 1 h 23"/>
                <a:gd name="T22" fmla="*/ 3 w 250"/>
                <a:gd name="T23" fmla="*/ 1 h 23"/>
                <a:gd name="T24" fmla="*/ 5 w 250"/>
                <a:gd name="T25" fmla="*/ 1 h 23"/>
                <a:gd name="T26" fmla="*/ 7 w 250"/>
                <a:gd name="T27" fmla="*/ 1 h 23"/>
                <a:gd name="T28" fmla="*/ 10 w 250"/>
                <a:gd name="T29" fmla="*/ 0 h 23"/>
                <a:gd name="T30" fmla="*/ 12 w 250"/>
                <a:gd name="T31" fmla="*/ 0 h 23"/>
                <a:gd name="T32" fmla="*/ 15 w 250"/>
                <a:gd name="T33" fmla="*/ 0 h 23"/>
                <a:gd name="T34" fmla="*/ 17 w 250"/>
                <a:gd name="T35" fmla="*/ 0 h 23"/>
                <a:gd name="T36" fmla="*/ 20 w 250"/>
                <a:gd name="T37" fmla="*/ 1 h 23"/>
                <a:gd name="T38" fmla="*/ 20 w 250"/>
                <a:gd name="T39" fmla="*/ 1 h 23"/>
                <a:gd name="T40" fmla="*/ 20 w 250"/>
                <a:gd name="T41" fmla="*/ 0 h 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0"/>
                <a:gd name="T64" fmla="*/ 0 h 23"/>
                <a:gd name="T65" fmla="*/ 250 w 250"/>
                <a:gd name="T66" fmla="*/ 23 h 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AutoShape 67">
              <a:extLst>
                <a:ext uri="{FF2B5EF4-FFF2-40B4-BE49-F238E27FC236}">
                  <a16:creationId xmlns:a16="http://schemas.microsoft.com/office/drawing/2014/main" id="{9B51E4CC-3DDC-4E8A-BAC0-194A4C2B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123"/>
              <a:ext cx="129" cy="9"/>
            </a:xfrm>
            <a:custGeom>
              <a:avLst/>
              <a:gdLst>
                <a:gd name="T0" fmla="*/ 37 w 443"/>
                <a:gd name="T1" fmla="*/ 0 h 42"/>
                <a:gd name="T2" fmla="*/ 37 w 443"/>
                <a:gd name="T3" fmla="*/ 0 h 42"/>
                <a:gd name="T4" fmla="*/ 35 w 443"/>
                <a:gd name="T5" fmla="*/ 0 h 42"/>
                <a:gd name="T6" fmla="*/ 33 w 443"/>
                <a:gd name="T7" fmla="*/ 1 h 42"/>
                <a:gd name="T8" fmla="*/ 30 w 443"/>
                <a:gd name="T9" fmla="*/ 1 h 42"/>
                <a:gd name="T10" fmla="*/ 28 w 443"/>
                <a:gd name="T11" fmla="*/ 1 h 42"/>
                <a:gd name="T12" fmla="*/ 26 w 443"/>
                <a:gd name="T13" fmla="*/ 1 h 42"/>
                <a:gd name="T14" fmla="*/ 24 w 443"/>
                <a:gd name="T15" fmla="*/ 1 h 42"/>
                <a:gd name="T16" fmla="*/ 21 w 443"/>
                <a:gd name="T17" fmla="*/ 1 h 42"/>
                <a:gd name="T18" fmla="*/ 19 w 443"/>
                <a:gd name="T19" fmla="*/ 1 h 42"/>
                <a:gd name="T20" fmla="*/ 17 w 443"/>
                <a:gd name="T21" fmla="*/ 1 h 42"/>
                <a:gd name="T22" fmla="*/ 14 w 443"/>
                <a:gd name="T23" fmla="*/ 1 h 42"/>
                <a:gd name="T24" fmla="*/ 12 w 443"/>
                <a:gd name="T25" fmla="*/ 1 h 42"/>
                <a:gd name="T26" fmla="*/ 10 w 443"/>
                <a:gd name="T27" fmla="*/ 1 h 42"/>
                <a:gd name="T28" fmla="*/ 7 w 443"/>
                <a:gd name="T29" fmla="*/ 1 h 42"/>
                <a:gd name="T30" fmla="*/ 5 w 443"/>
                <a:gd name="T31" fmla="*/ 1 h 42"/>
                <a:gd name="T32" fmla="*/ 2 w 443"/>
                <a:gd name="T33" fmla="*/ 1 h 42"/>
                <a:gd name="T34" fmla="*/ 0 w 443"/>
                <a:gd name="T35" fmla="*/ 1 h 42"/>
                <a:gd name="T36" fmla="*/ 0 w 443"/>
                <a:gd name="T37" fmla="*/ 1 h 42"/>
                <a:gd name="T38" fmla="*/ 2 w 443"/>
                <a:gd name="T39" fmla="*/ 1 h 42"/>
                <a:gd name="T40" fmla="*/ 5 w 443"/>
                <a:gd name="T41" fmla="*/ 2 h 42"/>
                <a:gd name="T42" fmla="*/ 7 w 443"/>
                <a:gd name="T43" fmla="*/ 2 h 42"/>
                <a:gd name="T44" fmla="*/ 10 w 443"/>
                <a:gd name="T45" fmla="*/ 2 h 42"/>
                <a:gd name="T46" fmla="*/ 12 w 443"/>
                <a:gd name="T47" fmla="*/ 2 h 42"/>
                <a:gd name="T48" fmla="*/ 14 w 443"/>
                <a:gd name="T49" fmla="*/ 2 h 42"/>
                <a:gd name="T50" fmla="*/ 17 w 443"/>
                <a:gd name="T51" fmla="*/ 2 h 42"/>
                <a:gd name="T52" fmla="*/ 19 w 443"/>
                <a:gd name="T53" fmla="*/ 2 h 42"/>
                <a:gd name="T54" fmla="*/ 21 w 443"/>
                <a:gd name="T55" fmla="*/ 2 h 42"/>
                <a:gd name="T56" fmla="*/ 24 w 443"/>
                <a:gd name="T57" fmla="*/ 2 h 42"/>
                <a:gd name="T58" fmla="*/ 26 w 443"/>
                <a:gd name="T59" fmla="*/ 2 h 42"/>
                <a:gd name="T60" fmla="*/ 28 w 443"/>
                <a:gd name="T61" fmla="*/ 2 h 42"/>
                <a:gd name="T62" fmla="*/ 31 w 443"/>
                <a:gd name="T63" fmla="*/ 1 h 42"/>
                <a:gd name="T64" fmla="*/ 33 w 443"/>
                <a:gd name="T65" fmla="*/ 1 h 42"/>
                <a:gd name="T66" fmla="*/ 35 w 443"/>
                <a:gd name="T67" fmla="*/ 1 h 42"/>
                <a:gd name="T68" fmla="*/ 38 w 443"/>
                <a:gd name="T69" fmla="*/ 1 h 42"/>
                <a:gd name="T70" fmla="*/ 38 w 443"/>
                <a:gd name="T71" fmla="*/ 1 h 42"/>
                <a:gd name="T72" fmla="*/ 37 w 443"/>
                <a:gd name="T73" fmla="*/ 0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3"/>
                <a:gd name="T112" fmla="*/ 0 h 42"/>
                <a:gd name="T113" fmla="*/ 443 w 44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AutoShape 68">
              <a:extLst>
                <a:ext uri="{FF2B5EF4-FFF2-40B4-BE49-F238E27FC236}">
                  <a16:creationId xmlns:a16="http://schemas.microsoft.com/office/drawing/2014/main" id="{0894B8E5-DDDC-46C7-8637-3AE0A7DE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4"/>
              <a:ext cx="230" cy="30"/>
            </a:xfrm>
            <a:custGeom>
              <a:avLst/>
              <a:gdLst>
                <a:gd name="T0" fmla="*/ 68 w 782"/>
                <a:gd name="T1" fmla="*/ 1 h 114"/>
                <a:gd name="T2" fmla="*/ 68 w 782"/>
                <a:gd name="T3" fmla="*/ 1 h 114"/>
                <a:gd name="T4" fmla="*/ 64 w 782"/>
                <a:gd name="T5" fmla="*/ 1 h 114"/>
                <a:gd name="T6" fmla="*/ 59 w 782"/>
                <a:gd name="T7" fmla="*/ 0 h 114"/>
                <a:gd name="T8" fmla="*/ 55 w 782"/>
                <a:gd name="T9" fmla="*/ 0 h 114"/>
                <a:gd name="T10" fmla="*/ 51 w 782"/>
                <a:gd name="T11" fmla="*/ 0 h 114"/>
                <a:gd name="T12" fmla="*/ 46 w 782"/>
                <a:gd name="T13" fmla="*/ 0 h 114"/>
                <a:gd name="T14" fmla="*/ 42 w 782"/>
                <a:gd name="T15" fmla="*/ 0 h 114"/>
                <a:gd name="T16" fmla="*/ 38 w 782"/>
                <a:gd name="T17" fmla="*/ 1 h 114"/>
                <a:gd name="T18" fmla="*/ 33 w 782"/>
                <a:gd name="T19" fmla="*/ 1 h 114"/>
                <a:gd name="T20" fmla="*/ 29 w 782"/>
                <a:gd name="T21" fmla="*/ 2 h 114"/>
                <a:gd name="T22" fmla="*/ 25 w 782"/>
                <a:gd name="T23" fmla="*/ 2 h 114"/>
                <a:gd name="T24" fmla="*/ 21 w 782"/>
                <a:gd name="T25" fmla="*/ 3 h 114"/>
                <a:gd name="T26" fmla="*/ 16 w 782"/>
                <a:gd name="T27" fmla="*/ 4 h 114"/>
                <a:gd name="T28" fmla="*/ 12 w 782"/>
                <a:gd name="T29" fmla="*/ 4 h 114"/>
                <a:gd name="T30" fmla="*/ 8 w 782"/>
                <a:gd name="T31" fmla="*/ 5 h 114"/>
                <a:gd name="T32" fmla="*/ 4 w 782"/>
                <a:gd name="T33" fmla="*/ 6 h 114"/>
                <a:gd name="T34" fmla="*/ 0 w 782"/>
                <a:gd name="T35" fmla="*/ 7 h 114"/>
                <a:gd name="T36" fmla="*/ 1 w 782"/>
                <a:gd name="T37" fmla="*/ 8 h 114"/>
                <a:gd name="T38" fmla="*/ 5 w 782"/>
                <a:gd name="T39" fmla="*/ 7 h 114"/>
                <a:gd name="T40" fmla="*/ 9 w 782"/>
                <a:gd name="T41" fmla="*/ 6 h 114"/>
                <a:gd name="T42" fmla="*/ 13 w 782"/>
                <a:gd name="T43" fmla="*/ 5 h 114"/>
                <a:gd name="T44" fmla="*/ 17 w 782"/>
                <a:gd name="T45" fmla="*/ 4 h 114"/>
                <a:gd name="T46" fmla="*/ 21 w 782"/>
                <a:gd name="T47" fmla="*/ 4 h 114"/>
                <a:gd name="T48" fmla="*/ 25 w 782"/>
                <a:gd name="T49" fmla="*/ 3 h 114"/>
                <a:gd name="T50" fmla="*/ 30 w 782"/>
                <a:gd name="T51" fmla="*/ 2 h 114"/>
                <a:gd name="T52" fmla="*/ 34 w 782"/>
                <a:gd name="T53" fmla="*/ 2 h 114"/>
                <a:gd name="T54" fmla="*/ 38 w 782"/>
                <a:gd name="T55" fmla="*/ 2 h 114"/>
                <a:gd name="T56" fmla="*/ 42 w 782"/>
                <a:gd name="T57" fmla="*/ 1 h 114"/>
                <a:gd name="T58" fmla="*/ 46 w 782"/>
                <a:gd name="T59" fmla="*/ 1 h 114"/>
                <a:gd name="T60" fmla="*/ 51 w 782"/>
                <a:gd name="T61" fmla="*/ 1 h 114"/>
                <a:gd name="T62" fmla="*/ 55 w 782"/>
                <a:gd name="T63" fmla="*/ 1 h 114"/>
                <a:gd name="T64" fmla="*/ 59 w 782"/>
                <a:gd name="T65" fmla="*/ 1 h 114"/>
                <a:gd name="T66" fmla="*/ 63 w 782"/>
                <a:gd name="T67" fmla="*/ 1 h 114"/>
                <a:gd name="T68" fmla="*/ 67 w 782"/>
                <a:gd name="T69" fmla="*/ 2 h 114"/>
                <a:gd name="T70" fmla="*/ 67 w 782"/>
                <a:gd name="T71" fmla="*/ 2 h 114"/>
                <a:gd name="T72" fmla="*/ 68 w 782"/>
                <a:gd name="T73" fmla="*/ 1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82"/>
                <a:gd name="T112" fmla="*/ 0 h 114"/>
                <a:gd name="T113" fmla="*/ 782 w 78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AutoShape 69">
              <a:extLst>
                <a:ext uri="{FF2B5EF4-FFF2-40B4-BE49-F238E27FC236}">
                  <a16:creationId xmlns:a16="http://schemas.microsoft.com/office/drawing/2014/main" id="{C343115F-EF72-4ADE-8769-53758628E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99"/>
              <a:ext cx="24" cy="43"/>
            </a:xfrm>
            <a:custGeom>
              <a:avLst/>
              <a:gdLst>
                <a:gd name="T0" fmla="*/ 4 w 92"/>
                <a:gd name="T1" fmla="*/ 11 h 164"/>
                <a:gd name="T2" fmla="*/ 4 w 92"/>
                <a:gd name="T3" fmla="*/ 11 h 164"/>
                <a:gd name="T4" fmla="*/ 5 w 92"/>
                <a:gd name="T5" fmla="*/ 10 h 164"/>
                <a:gd name="T6" fmla="*/ 6 w 92"/>
                <a:gd name="T7" fmla="*/ 8 h 164"/>
                <a:gd name="T8" fmla="*/ 6 w 92"/>
                <a:gd name="T9" fmla="*/ 7 h 164"/>
                <a:gd name="T10" fmla="*/ 6 w 92"/>
                <a:gd name="T11" fmla="*/ 5 h 164"/>
                <a:gd name="T12" fmla="*/ 5 w 92"/>
                <a:gd name="T13" fmla="*/ 3 h 164"/>
                <a:gd name="T14" fmla="*/ 4 w 92"/>
                <a:gd name="T15" fmla="*/ 2 h 164"/>
                <a:gd name="T16" fmla="*/ 3 w 92"/>
                <a:gd name="T17" fmla="*/ 1 h 164"/>
                <a:gd name="T18" fmla="*/ 0 w 92"/>
                <a:gd name="T19" fmla="*/ 0 h 164"/>
                <a:gd name="T20" fmla="*/ 0 w 92"/>
                <a:gd name="T21" fmla="*/ 1 h 164"/>
                <a:gd name="T22" fmla="*/ 2 w 92"/>
                <a:gd name="T23" fmla="*/ 2 h 164"/>
                <a:gd name="T24" fmla="*/ 3 w 92"/>
                <a:gd name="T25" fmla="*/ 2 h 164"/>
                <a:gd name="T26" fmla="*/ 4 w 92"/>
                <a:gd name="T27" fmla="*/ 4 h 164"/>
                <a:gd name="T28" fmla="*/ 5 w 92"/>
                <a:gd name="T29" fmla="*/ 5 h 164"/>
                <a:gd name="T30" fmla="*/ 5 w 92"/>
                <a:gd name="T31" fmla="*/ 7 h 164"/>
                <a:gd name="T32" fmla="*/ 5 w 92"/>
                <a:gd name="T33" fmla="*/ 8 h 164"/>
                <a:gd name="T34" fmla="*/ 4 w 92"/>
                <a:gd name="T35" fmla="*/ 9 h 164"/>
                <a:gd name="T36" fmla="*/ 3 w 92"/>
                <a:gd name="T37" fmla="*/ 11 h 164"/>
                <a:gd name="T38" fmla="*/ 3 w 92"/>
                <a:gd name="T39" fmla="*/ 11 h 164"/>
                <a:gd name="T40" fmla="*/ 4 w 92"/>
                <a:gd name="T41" fmla="*/ 11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164"/>
                <a:gd name="T65" fmla="*/ 92 w 92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AutoShape 70">
              <a:extLst>
                <a:ext uri="{FF2B5EF4-FFF2-40B4-BE49-F238E27FC236}">
                  <a16:creationId xmlns:a16="http://schemas.microsoft.com/office/drawing/2014/main" id="{04BB7AE2-27A4-4029-81B1-DABA0006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43"/>
              <a:ext cx="108" cy="8"/>
            </a:xfrm>
            <a:custGeom>
              <a:avLst/>
              <a:gdLst>
                <a:gd name="T0" fmla="*/ 1 w 374"/>
                <a:gd name="T1" fmla="*/ 2 h 40"/>
                <a:gd name="T2" fmla="*/ 1 w 374"/>
                <a:gd name="T3" fmla="*/ 2 h 40"/>
                <a:gd name="T4" fmla="*/ 2 w 374"/>
                <a:gd name="T5" fmla="*/ 1 h 40"/>
                <a:gd name="T6" fmla="*/ 3 w 374"/>
                <a:gd name="T7" fmla="*/ 1 h 40"/>
                <a:gd name="T8" fmla="*/ 4 w 374"/>
                <a:gd name="T9" fmla="*/ 1 h 40"/>
                <a:gd name="T10" fmla="*/ 5 w 374"/>
                <a:gd name="T11" fmla="*/ 1 h 40"/>
                <a:gd name="T12" fmla="*/ 7 w 374"/>
                <a:gd name="T13" fmla="*/ 1 h 40"/>
                <a:gd name="T14" fmla="*/ 10 w 374"/>
                <a:gd name="T15" fmla="*/ 1 h 40"/>
                <a:gd name="T16" fmla="*/ 12 w 374"/>
                <a:gd name="T17" fmla="*/ 1 h 40"/>
                <a:gd name="T18" fmla="*/ 14 w 374"/>
                <a:gd name="T19" fmla="*/ 1 h 40"/>
                <a:gd name="T20" fmla="*/ 17 w 374"/>
                <a:gd name="T21" fmla="*/ 1 h 40"/>
                <a:gd name="T22" fmla="*/ 19 w 374"/>
                <a:gd name="T23" fmla="*/ 1 h 40"/>
                <a:gd name="T24" fmla="*/ 22 w 374"/>
                <a:gd name="T25" fmla="*/ 1 h 40"/>
                <a:gd name="T26" fmla="*/ 24 w 374"/>
                <a:gd name="T27" fmla="*/ 1 h 40"/>
                <a:gd name="T28" fmla="*/ 26 w 374"/>
                <a:gd name="T29" fmla="*/ 1 h 40"/>
                <a:gd name="T30" fmla="*/ 28 w 374"/>
                <a:gd name="T31" fmla="*/ 1 h 40"/>
                <a:gd name="T32" fmla="*/ 30 w 374"/>
                <a:gd name="T33" fmla="*/ 1 h 40"/>
                <a:gd name="T34" fmla="*/ 31 w 374"/>
                <a:gd name="T35" fmla="*/ 0 h 40"/>
                <a:gd name="T36" fmla="*/ 30 w 374"/>
                <a:gd name="T37" fmla="*/ 0 h 40"/>
                <a:gd name="T38" fmla="*/ 29 w 374"/>
                <a:gd name="T39" fmla="*/ 0 h 40"/>
                <a:gd name="T40" fmla="*/ 28 w 374"/>
                <a:gd name="T41" fmla="*/ 1 h 40"/>
                <a:gd name="T42" fmla="*/ 26 w 374"/>
                <a:gd name="T43" fmla="*/ 1 h 40"/>
                <a:gd name="T44" fmla="*/ 24 w 374"/>
                <a:gd name="T45" fmla="*/ 1 h 40"/>
                <a:gd name="T46" fmla="*/ 22 w 374"/>
                <a:gd name="T47" fmla="*/ 1 h 40"/>
                <a:gd name="T48" fmla="*/ 19 w 374"/>
                <a:gd name="T49" fmla="*/ 1 h 40"/>
                <a:gd name="T50" fmla="*/ 17 w 374"/>
                <a:gd name="T51" fmla="*/ 1 h 40"/>
                <a:gd name="T52" fmla="*/ 14 w 374"/>
                <a:gd name="T53" fmla="*/ 1 h 40"/>
                <a:gd name="T54" fmla="*/ 12 w 374"/>
                <a:gd name="T55" fmla="*/ 1 h 40"/>
                <a:gd name="T56" fmla="*/ 10 w 374"/>
                <a:gd name="T57" fmla="*/ 0 h 40"/>
                <a:gd name="T58" fmla="*/ 7 w 374"/>
                <a:gd name="T59" fmla="*/ 0 h 40"/>
                <a:gd name="T60" fmla="*/ 5 w 374"/>
                <a:gd name="T61" fmla="*/ 0 h 40"/>
                <a:gd name="T62" fmla="*/ 3 w 374"/>
                <a:gd name="T63" fmla="*/ 0 h 40"/>
                <a:gd name="T64" fmla="*/ 2 w 374"/>
                <a:gd name="T65" fmla="*/ 1 h 40"/>
                <a:gd name="T66" fmla="*/ 1 w 374"/>
                <a:gd name="T67" fmla="*/ 1 h 40"/>
                <a:gd name="T68" fmla="*/ 0 w 374"/>
                <a:gd name="T69" fmla="*/ 2 h 40"/>
                <a:gd name="T70" fmla="*/ 0 w 374"/>
                <a:gd name="T71" fmla="*/ 2 h 40"/>
                <a:gd name="T72" fmla="*/ 1 w 374"/>
                <a:gd name="T73" fmla="*/ 2 h 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4"/>
                <a:gd name="T112" fmla="*/ 0 h 40"/>
                <a:gd name="T113" fmla="*/ 374 w 374"/>
                <a:gd name="T114" fmla="*/ 40 h 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AutoShape 71">
              <a:extLst>
                <a:ext uri="{FF2B5EF4-FFF2-40B4-BE49-F238E27FC236}">
                  <a16:creationId xmlns:a16="http://schemas.microsoft.com/office/drawing/2014/main" id="{670E31B9-CEF7-497B-8F2D-61CA1AE14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54"/>
              <a:ext cx="7" cy="71"/>
            </a:xfrm>
            <a:custGeom>
              <a:avLst/>
              <a:gdLst>
                <a:gd name="T0" fmla="*/ 1 w 34"/>
                <a:gd name="T1" fmla="*/ 20 h 258"/>
                <a:gd name="T2" fmla="*/ 1 w 34"/>
                <a:gd name="T3" fmla="*/ 20 h 258"/>
                <a:gd name="T4" fmla="*/ 1 w 34"/>
                <a:gd name="T5" fmla="*/ 16 h 258"/>
                <a:gd name="T6" fmla="*/ 1 w 34"/>
                <a:gd name="T7" fmla="*/ 11 h 258"/>
                <a:gd name="T8" fmla="*/ 1 w 34"/>
                <a:gd name="T9" fmla="*/ 6 h 258"/>
                <a:gd name="T10" fmla="*/ 1 w 34"/>
                <a:gd name="T11" fmla="*/ 0 h 258"/>
                <a:gd name="T12" fmla="*/ 1 w 34"/>
                <a:gd name="T13" fmla="*/ 0 h 258"/>
                <a:gd name="T14" fmla="*/ 0 w 34"/>
                <a:gd name="T15" fmla="*/ 6 h 258"/>
                <a:gd name="T16" fmla="*/ 0 w 34"/>
                <a:gd name="T17" fmla="*/ 11 h 258"/>
                <a:gd name="T18" fmla="*/ 0 w 34"/>
                <a:gd name="T19" fmla="*/ 16 h 258"/>
                <a:gd name="T20" fmla="*/ 0 w 34"/>
                <a:gd name="T21" fmla="*/ 20 h 258"/>
                <a:gd name="T22" fmla="*/ 0 w 34"/>
                <a:gd name="T23" fmla="*/ 20 h 258"/>
                <a:gd name="T24" fmla="*/ 1 w 34"/>
                <a:gd name="T25" fmla="*/ 20 h 2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"/>
                <a:gd name="T40" fmla="*/ 0 h 258"/>
                <a:gd name="T41" fmla="*/ 34 w 34"/>
                <a:gd name="T42" fmla="*/ 258 h 2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AutoShape 72">
              <a:extLst>
                <a:ext uri="{FF2B5EF4-FFF2-40B4-BE49-F238E27FC236}">
                  <a16:creationId xmlns:a16="http://schemas.microsoft.com/office/drawing/2014/main" id="{7FA8EFCD-3D19-4E0E-9BBA-986991AB5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228"/>
              <a:ext cx="14" cy="110"/>
            </a:xfrm>
            <a:custGeom>
              <a:avLst/>
              <a:gdLst>
                <a:gd name="T0" fmla="*/ 3 w 59"/>
                <a:gd name="T1" fmla="*/ 30 h 399"/>
                <a:gd name="T2" fmla="*/ 3 w 59"/>
                <a:gd name="T3" fmla="*/ 30 h 399"/>
                <a:gd name="T4" fmla="*/ 2 w 59"/>
                <a:gd name="T5" fmla="*/ 20 h 399"/>
                <a:gd name="T6" fmla="*/ 2 w 59"/>
                <a:gd name="T7" fmla="*/ 13 h 399"/>
                <a:gd name="T8" fmla="*/ 1 w 59"/>
                <a:gd name="T9" fmla="*/ 8 h 399"/>
                <a:gd name="T10" fmla="*/ 1 w 59"/>
                <a:gd name="T11" fmla="*/ 0 h 399"/>
                <a:gd name="T12" fmla="*/ 0 w 59"/>
                <a:gd name="T13" fmla="*/ 0 h 399"/>
                <a:gd name="T14" fmla="*/ 0 w 59"/>
                <a:gd name="T15" fmla="*/ 8 h 399"/>
                <a:gd name="T16" fmla="*/ 1 w 59"/>
                <a:gd name="T17" fmla="*/ 13 h 399"/>
                <a:gd name="T18" fmla="*/ 1 w 59"/>
                <a:gd name="T19" fmla="*/ 20 h 399"/>
                <a:gd name="T20" fmla="*/ 2 w 59"/>
                <a:gd name="T21" fmla="*/ 30 h 399"/>
                <a:gd name="T22" fmla="*/ 2 w 59"/>
                <a:gd name="T23" fmla="*/ 30 h 399"/>
                <a:gd name="T24" fmla="*/ 3 w 59"/>
                <a:gd name="T25" fmla="*/ 30 h 3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399"/>
                <a:gd name="T41" fmla="*/ 59 w 59"/>
                <a:gd name="T42" fmla="*/ 399 h 3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AutoShape 73">
              <a:extLst>
                <a:ext uri="{FF2B5EF4-FFF2-40B4-BE49-F238E27FC236}">
                  <a16:creationId xmlns:a16="http://schemas.microsoft.com/office/drawing/2014/main" id="{373F9792-843B-4DD2-8CE0-AC24C09B0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41"/>
              <a:ext cx="10" cy="118"/>
            </a:xfrm>
            <a:custGeom>
              <a:avLst/>
              <a:gdLst>
                <a:gd name="T0" fmla="*/ 2 w 46"/>
                <a:gd name="T1" fmla="*/ 33 h 427"/>
                <a:gd name="T2" fmla="*/ 2 w 46"/>
                <a:gd name="T3" fmla="*/ 33 h 427"/>
                <a:gd name="T4" fmla="*/ 1 w 46"/>
                <a:gd name="T5" fmla="*/ 23 h 427"/>
                <a:gd name="T6" fmla="*/ 1 w 46"/>
                <a:gd name="T7" fmla="*/ 15 h 427"/>
                <a:gd name="T8" fmla="*/ 1 w 46"/>
                <a:gd name="T9" fmla="*/ 8 h 427"/>
                <a:gd name="T10" fmla="*/ 1 w 46"/>
                <a:gd name="T11" fmla="*/ 0 h 427"/>
                <a:gd name="T12" fmla="*/ 0 w 46"/>
                <a:gd name="T13" fmla="*/ 0 h 427"/>
                <a:gd name="T14" fmla="*/ 0 w 46"/>
                <a:gd name="T15" fmla="*/ 8 h 427"/>
                <a:gd name="T16" fmla="*/ 0 w 46"/>
                <a:gd name="T17" fmla="*/ 15 h 427"/>
                <a:gd name="T18" fmla="*/ 0 w 46"/>
                <a:gd name="T19" fmla="*/ 23 h 427"/>
                <a:gd name="T20" fmla="*/ 1 w 46"/>
                <a:gd name="T21" fmla="*/ 33 h 427"/>
                <a:gd name="T22" fmla="*/ 1 w 46"/>
                <a:gd name="T23" fmla="*/ 33 h 427"/>
                <a:gd name="T24" fmla="*/ 2 w 46"/>
                <a:gd name="T25" fmla="*/ 33 h 4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427"/>
                <a:gd name="T41" fmla="*/ 46 w 46"/>
                <a:gd name="T42" fmla="*/ 427 h 4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AutoShape 74">
              <a:extLst>
                <a:ext uri="{FF2B5EF4-FFF2-40B4-BE49-F238E27FC236}">
                  <a16:creationId xmlns:a16="http://schemas.microsoft.com/office/drawing/2014/main" id="{732673EF-3BA0-4113-BABF-B4A55858C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462"/>
              <a:ext cx="36" cy="47"/>
            </a:xfrm>
            <a:custGeom>
              <a:avLst/>
              <a:gdLst>
                <a:gd name="T0" fmla="*/ 0 w 130"/>
                <a:gd name="T1" fmla="*/ 13 h 174"/>
                <a:gd name="T2" fmla="*/ 0 w 130"/>
                <a:gd name="T3" fmla="*/ 13 h 174"/>
                <a:gd name="T4" fmla="*/ 3 w 130"/>
                <a:gd name="T5" fmla="*/ 12 h 174"/>
                <a:gd name="T6" fmla="*/ 5 w 130"/>
                <a:gd name="T7" fmla="*/ 11 h 174"/>
                <a:gd name="T8" fmla="*/ 7 w 130"/>
                <a:gd name="T9" fmla="*/ 9 h 174"/>
                <a:gd name="T10" fmla="*/ 8 w 130"/>
                <a:gd name="T11" fmla="*/ 8 h 174"/>
                <a:gd name="T12" fmla="*/ 9 w 130"/>
                <a:gd name="T13" fmla="*/ 6 h 174"/>
                <a:gd name="T14" fmla="*/ 10 w 130"/>
                <a:gd name="T15" fmla="*/ 4 h 174"/>
                <a:gd name="T16" fmla="*/ 10 w 130"/>
                <a:gd name="T17" fmla="*/ 2 h 174"/>
                <a:gd name="T18" fmla="*/ 10 w 130"/>
                <a:gd name="T19" fmla="*/ 0 h 174"/>
                <a:gd name="T20" fmla="*/ 8 w 130"/>
                <a:gd name="T21" fmla="*/ 0 h 174"/>
                <a:gd name="T22" fmla="*/ 9 w 130"/>
                <a:gd name="T23" fmla="*/ 2 h 174"/>
                <a:gd name="T24" fmla="*/ 8 w 130"/>
                <a:gd name="T25" fmla="*/ 4 h 174"/>
                <a:gd name="T26" fmla="*/ 8 w 130"/>
                <a:gd name="T27" fmla="*/ 5 h 174"/>
                <a:gd name="T28" fmla="*/ 7 w 130"/>
                <a:gd name="T29" fmla="*/ 7 h 174"/>
                <a:gd name="T30" fmla="*/ 6 w 130"/>
                <a:gd name="T31" fmla="*/ 9 h 174"/>
                <a:gd name="T32" fmla="*/ 4 w 130"/>
                <a:gd name="T33" fmla="*/ 10 h 174"/>
                <a:gd name="T34" fmla="*/ 2 w 130"/>
                <a:gd name="T35" fmla="*/ 11 h 174"/>
                <a:gd name="T36" fmla="*/ 0 w 130"/>
                <a:gd name="T37" fmla="*/ 12 h 174"/>
                <a:gd name="T38" fmla="*/ 0 w 130"/>
                <a:gd name="T39" fmla="*/ 12 h 174"/>
                <a:gd name="T40" fmla="*/ 0 w 130"/>
                <a:gd name="T41" fmla="*/ 13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0"/>
                <a:gd name="T64" fmla="*/ 0 h 174"/>
                <a:gd name="T65" fmla="*/ 130 w 130"/>
                <a:gd name="T66" fmla="*/ 174 h 1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AutoShape 75">
              <a:extLst>
                <a:ext uri="{FF2B5EF4-FFF2-40B4-BE49-F238E27FC236}">
                  <a16:creationId xmlns:a16="http://schemas.microsoft.com/office/drawing/2014/main" id="{CCF5E988-8900-41E3-A121-2ADB594E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508"/>
              <a:ext cx="137" cy="20"/>
            </a:xfrm>
            <a:custGeom>
              <a:avLst/>
              <a:gdLst>
                <a:gd name="T0" fmla="*/ 0 w 469"/>
                <a:gd name="T1" fmla="*/ 5 h 78"/>
                <a:gd name="T2" fmla="*/ 0 w 469"/>
                <a:gd name="T3" fmla="*/ 5 h 78"/>
                <a:gd name="T4" fmla="*/ 3 w 469"/>
                <a:gd name="T5" fmla="*/ 5 h 78"/>
                <a:gd name="T6" fmla="*/ 5 w 469"/>
                <a:gd name="T7" fmla="*/ 5 h 78"/>
                <a:gd name="T8" fmla="*/ 8 w 469"/>
                <a:gd name="T9" fmla="*/ 4 h 78"/>
                <a:gd name="T10" fmla="*/ 11 w 469"/>
                <a:gd name="T11" fmla="*/ 4 h 78"/>
                <a:gd name="T12" fmla="*/ 13 w 469"/>
                <a:gd name="T13" fmla="*/ 4 h 78"/>
                <a:gd name="T14" fmla="*/ 15 w 469"/>
                <a:gd name="T15" fmla="*/ 4 h 78"/>
                <a:gd name="T16" fmla="*/ 18 w 469"/>
                <a:gd name="T17" fmla="*/ 4 h 78"/>
                <a:gd name="T18" fmla="*/ 20 w 469"/>
                <a:gd name="T19" fmla="*/ 3 h 78"/>
                <a:gd name="T20" fmla="*/ 23 w 469"/>
                <a:gd name="T21" fmla="*/ 3 h 78"/>
                <a:gd name="T22" fmla="*/ 25 w 469"/>
                <a:gd name="T23" fmla="*/ 3 h 78"/>
                <a:gd name="T24" fmla="*/ 28 w 469"/>
                <a:gd name="T25" fmla="*/ 3 h 78"/>
                <a:gd name="T26" fmla="*/ 30 w 469"/>
                <a:gd name="T27" fmla="*/ 2 h 78"/>
                <a:gd name="T28" fmla="*/ 33 w 469"/>
                <a:gd name="T29" fmla="*/ 2 h 78"/>
                <a:gd name="T30" fmla="*/ 35 w 469"/>
                <a:gd name="T31" fmla="*/ 2 h 78"/>
                <a:gd name="T32" fmla="*/ 38 w 469"/>
                <a:gd name="T33" fmla="*/ 1 h 78"/>
                <a:gd name="T34" fmla="*/ 40 w 469"/>
                <a:gd name="T35" fmla="*/ 1 h 78"/>
                <a:gd name="T36" fmla="*/ 40 w 469"/>
                <a:gd name="T37" fmla="*/ 0 h 78"/>
                <a:gd name="T38" fmla="*/ 37 w 469"/>
                <a:gd name="T39" fmla="*/ 1 h 78"/>
                <a:gd name="T40" fmla="*/ 35 w 469"/>
                <a:gd name="T41" fmla="*/ 1 h 78"/>
                <a:gd name="T42" fmla="*/ 32 w 469"/>
                <a:gd name="T43" fmla="*/ 1 h 78"/>
                <a:gd name="T44" fmla="*/ 30 w 469"/>
                <a:gd name="T45" fmla="*/ 2 h 78"/>
                <a:gd name="T46" fmla="*/ 28 w 469"/>
                <a:gd name="T47" fmla="*/ 2 h 78"/>
                <a:gd name="T48" fmla="*/ 25 w 469"/>
                <a:gd name="T49" fmla="*/ 2 h 78"/>
                <a:gd name="T50" fmla="*/ 23 w 469"/>
                <a:gd name="T51" fmla="*/ 2 h 78"/>
                <a:gd name="T52" fmla="*/ 20 w 469"/>
                <a:gd name="T53" fmla="*/ 3 h 78"/>
                <a:gd name="T54" fmla="*/ 18 w 469"/>
                <a:gd name="T55" fmla="*/ 3 h 78"/>
                <a:gd name="T56" fmla="*/ 15 w 469"/>
                <a:gd name="T57" fmla="*/ 3 h 78"/>
                <a:gd name="T58" fmla="*/ 13 w 469"/>
                <a:gd name="T59" fmla="*/ 3 h 78"/>
                <a:gd name="T60" fmla="*/ 11 w 469"/>
                <a:gd name="T61" fmla="*/ 3 h 78"/>
                <a:gd name="T62" fmla="*/ 8 w 469"/>
                <a:gd name="T63" fmla="*/ 4 h 78"/>
                <a:gd name="T64" fmla="*/ 5 w 469"/>
                <a:gd name="T65" fmla="*/ 4 h 78"/>
                <a:gd name="T66" fmla="*/ 3 w 469"/>
                <a:gd name="T67" fmla="*/ 4 h 78"/>
                <a:gd name="T68" fmla="*/ 0 w 469"/>
                <a:gd name="T69" fmla="*/ 4 h 78"/>
                <a:gd name="T70" fmla="*/ 0 w 469"/>
                <a:gd name="T71" fmla="*/ 4 h 78"/>
                <a:gd name="T72" fmla="*/ 0 w 469"/>
                <a:gd name="T73" fmla="*/ 5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69"/>
                <a:gd name="T112" fmla="*/ 0 h 78"/>
                <a:gd name="T113" fmla="*/ 469 w 469"/>
                <a:gd name="T114" fmla="*/ 78 h 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AutoShape 76">
              <a:extLst>
                <a:ext uri="{FF2B5EF4-FFF2-40B4-BE49-F238E27FC236}">
                  <a16:creationId xmlns:a16="http://schemas.microsoft.com/office/drawing/2014/main" id="{65085F0A-E8D5-4DA4-8C51-E2D634AA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527"/>
              <a:ext cx="186" cy="17"/>
            </a:xfrm>
            <a:custGeom>
              <a:avLst/>
              <a:gdLst>
                <a:gd name="T0" fmla="*/ 0 w 635"/>
                <a:gd name="T1" fmla="*/ 4 h 70"/>
                <a:gd name="T2" fmla="*/ 0 w 635"/>
                <a:gd name="T3" fmla="*/ 4 h 70"/>
                <a:gd name="T4" fmla="*/ 4 w 635"/>
                <a:gd name="T5" fmla="*/ 4 h 70"/>
                <a:gd name="T6" fmla="*/ 7 w 635"/>
                <a:gd name="T7" fmla="*/ 4 h 70"/>
                <a:gd name="T8" fmla="*/ 10 w 635"/>
                <a:gd name="T9" fmla="*/ 4 h 70"/>
                <a:gd name="T10" fmla="*/ 13 w 635"/>
                <a:gd name="T11" fmla="*/ 4 h 70"/>
                <a:gd name="T12" fmla="*/ 17 w 635"/>
                <a:gd name="T13" fmla="*/ 4 h 70"/>
                <a:gd name="T14" fmla="*/ 21 w 635"/>
                <a:gd name="T15" fmla="*/ 3 h 70"/>
                <a:gd name="T16" fmla="*/ 24 w 635"/>
                <a:gd name="T17" fmla="*/ 3 h 70"/>
                <a:gd name="T18" fmla="*/ 27 w 635"/>
                <a:gd name="T19" fmla="*/ 3 h 70"/>
                <a:gd name="T20" fmla="*/ 31 w 635"/>
                <a:gd name="T21" fmla="*/ 3 h 70"/>
                <a:gd name="T22" fmla="*/ 34 w 635"/>
                <a:gd name="T23" fmla="*/ 2 h 70"/>
                <a:gd name="T24" fmla="*/ 37 w 635"/>
                <a:gd name="T25" fmla="*/ 2 h 70"/>
                <a:gd name="T26" fmla="*/ 41 w 635"/>
                <a:gd name="T27" fmla="*/ 2 h 70"/>
                <a:gd name="T28" fmla="*/ 44 w 635"/>
                <a:gd name="T29" fmla="*/ 2 h 70"/>
                <a:gd name="T30" fmla="*/ 48 w 635"/>
                <a:gd name="T31" fmla="*/ 1 h 70"/>
                <a:gd name="T32" fmla="*/ 51 w 635"/>
                <a:gd name="T33" fmla="*/ 1 h 70"/>
                <a:gd name="T34" fmla="*/ 54 w 635"/>
                <a:gd name="T35" fmla="*/ 1 h 70"/>
                <a:gd name="T36" fmla="*/ 54 w 635"/>
                <a:gd name="T37" fmla="*/ 0 h 70"/>
                <a:gd name="T38" fmla="*/ 51 w 635"/>
                <a:gd name="T39" fmla="*/ 0 h 70"/>
                <a:gd name="T40" fmla="*/ 47 w 635"/>
                <a:gd name="T41" fmla="*/ 0 h 70"/>
                <a:gd name="T42" fmla="*/ 44 w 635"/>
                <a:gd name="T43" fmla="*/ 1 h 70"/>
                <a:gd name="T44" fmla="*/ 41 w 635"/>
                <a:gd name="T45" fmla="*/ 1 h 70"/>
                <a:gd name="T46" fmla="*/ 37 w 635"/>
                <a:gd name="T47" fmla="*/ 1 h 70"/>
                <a:gd name="T48" fmla="*/ 34 w 635"/>
                <a:gd name="T49" fmla="*/ 2 h 70"/>
                <a:gd name="T50" fmla="*/ 31 w 635"/>
                <a:gd name="T51" fmla="*/ 2 h 70"/>
                <a:gd name="T52" fmla="*/ 27 w 635"/>
                <a:gd name="T53" fmla="*/ 2 h 70"/>
                <a:gd name="T54" fmla="*/ 24 w 635"/>
                <a:gd name="T55" fmla="*/ 2 h 70"/>
                <a:gd name="T56" fmla="*/ 21 w 635"/>
                <a:gd name="T57" fmla="*/ 3 h 70"/>
                <a:gd name="T58" fmla="*/ 17 w 635"/>
                <a:gd name="T59" fmla="*/ 3 h 70"/>
                <a:gd name="T60" fmla="*/ 13 w 635"/>
                <a:gd name="T61" fmla="*/ 3 h 70"/>
                <a:gd name="T62" fmla="*/ 10 w 635"/>
                <a:gd name="T63" fmla="*/ 3 h 70"/>
                <a:gd name="T64" fmla="*/ 7 w 635"/>
                <a:gd name="T65" fmla="*/ 3 h 70"/>
                <a:gd name="T66" fmla="*/ 4 w 635"/>
                <a:gd name="T67" fmla="*/ 3 h 70"/>
                <a:gd name="T68" fmla="*/ 0 w 635"/>
                <a:gd name="T69" fmla="*/ 3 h 70"/>
                <a:gd name="T70" fmla="*/ 0 w 635"/>
                <a:gd name="T71" fmla="*/ 3 h 70"/>
                <a:gd name="T72" fmla="*/ 0 w 635"/>
                <a:gd name="T73" fmla="*/ 4 h 7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35"/>
                <a:gd name="T112" fmla="*/ 0 h 70"/>
                <a:gd name="T113" fmla="*/ 635 w 635"/>
                <a:gd name="T114" fmla="*/ 70 h 7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AutoShape 77">
              <a:extLst>
                <a:ext uri="{FF2B5EF4-FFF2-40B4-BE49-F238E27FC236}">
                  <a16:creationId xmlns:a16="http://schemas.microsoft.com/office/drawing/2014/main" id="{4FF02E29-585F-42E0-B30E-D915FD993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536"/>
              <a:ext cx="174" cy="11"/>
            </a:xfrm>
            <a:custGeom>
              <a:avLst/>
              <a:gdLst>
                <a:gd name="T0" fmla="*/ 0 w 595"/>
                <a:gd name="T1" fmla="*/ 0 h 48"/>
                <a:gd name="T2" fmla="*/ 0 w 595"/>
                <a:gd name="T3" fmla="*/ 0 h 48"/>
                <a:gd name="T4" fmla="*/ 3 w 595"/>
                <a:gd name="T5" fmla="*/ 1 h 48"/>
                <a:gd name="T6" fmla="*/ 6 w 595"/>
                <a:gd name="T7" fmla="*/ 2 h 48"/>
                <a:gd name="T8" fmla="*/ 9 w 595"/>
                <a:gd name="T9" fmla="*/ 2 h 48"/>
                <a:gd name="T10" fmla="*/ 12 w 595"/>
                <a:gd name="T11" fmla="*/ 2 h 48"/>
                <a:gd name="T12" fmla="*/ 15 w 595"/>
                <a:gd name="T13" fmla="*/ 2 h 48"/>
                <a:gd name="T14" fmla="*/ 18 w 595"/>
                <a:gd name="T15" fmla="*/ 3 h 48"/>
                <a:gd name="T16" fmla="*/ 22 w 595"/>
                <a:gd name="T17" fmla="*/ 3 h 48"/>
                <a:gd name="T18" fmla="*/ 25 w 595"/>
                <a:gd name="T19" fmla="*/ 3 h 48"/>
                <a:gd name="T20" fmla="*/ 28 w 595"/>
                <a:gd name="T21" fmla="*/ 3 h 48"/>
                <a:gd name="T22" fmla="*/ 32 w 595"/>
                <a:gd name="T23" fmla="*/ 3 h 48"/>
                <a:gd name="T24" fmla="*/ 35 w 595"/>
                <a:gd name="T25" fmla="*/ 2 h 48"/>
                <a:gd name="T26" fmla="*/ 38 w 595"/>
                <a:gd name="T27" fmla="*/ 2 h 48"/>
                <a:gd name="T28" fmla="*/ 41 w 595"/>
                <a:gd name="T29" fmla="*/ 2 h 48"/>
                <a:gd name="T30" fmla="*/ 44 w 595"/>
                <a:gd name="T31" fmla="*/ 2 h 48"/>
                <a:gd name="T32" fmla="*/ 48 w 595"/>
                <a:gd name="T33" fmla="*/ 2 h 48"/>
                <a:gd name="T34" fmla="*/ 51 w 595"/>
                <a:gd name="T35" fmla="*/ 2 h 48"/>
                <a:gd name="T36" fmla="*/ 51 w 595"/>
                <a:gd name="T37" fmla="*/ 1 h 48"/>
                <a:gd name="T38" fmla="*/ 48 w 595"/>
                <a:gd name="T39" fmla="*/ 1 h 48"/>
                <a:gd name="T40" fmla="*/ 44 w 595"/>
                <a:gd name="T41" fmla="*/ 1 h 48"/>
                <a:gd name="T42" fmla="*/ 41 w 595"/>
                <a:gd name="T43" fmla="*/ 1 h 48"/>
                <a:gd name="T44" fmla="*/ 38 w 595"/>
                <a:gd name="T45" fmla="*/ 2 h 48"/>
                <a:gd name="T46" fmla="*/ 35 w 595"/>
                <a:gd name="T47" fmla="*/ 2 h 48"/>
                <a:gd name="T48" fmla="*/ 32 w 595"/>
                <a:gd name="T49" fmla="*/ 2 h 48"/>
                <a:gd name="T50" fmla="*/ 28 w 595"/>
                <a:gd name="T51" fmla="*/ 2 h 48"/>
                <a:gd name="T52" fmla="*/ 25 w 595"/>
                <a:gd name="T53" fmla="*/ 2 h 48"/>
                <a:gd name="T54" fmla="*/ 22 w 595"/>
                <a:gd name="T55" fmla="*/ 2 h 48"/>
                <a:gd name="T56" fmla="*/ 18 w 595"/>
                <a:gd name="T57" fmla="*/ 2 h 48"/>
                <a:gd name="T58" fmla="*/ 15 w 595"/>
                <a:gd name="T59" fmla="*/ 2 h 48"/>
                <a:gd name="T60" fmla="*/ 12 w 595"/>
                <a:gd name="T61" fmla="*/ 1 h 48"/>
                <a:gd name="T62" fmla="*/ 9 w 595"/>
                <a:gd name="T63" fmla="*/ 1 h 48"/>
                <a:gd name="T64" fmla="*/ 6 w 595"/>
                <a:gd name="T65" fmla="*/ 1 h 48"/>
                <a:gd name="T66" fmla="*/ 4 w 595"/>
                <a:gd name="T67" fmla="*/ 0 h 48"/>
                <a:gd name="T68" fmla="*/ 1 w 595"/>
                <a:gd name="T69" fmla="*/ 0 h 48"/>
                <a:gd name="T70" fmla="*/ 1 w 595"/>
                <a:gd name="T71" fmla="*/ 0 h 48"/>
                <a:gd name="T72" fmla="*/ 0 w 595"/>
                <a:gd name="T73" fmla="*/ 0 h 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95"/>
                <a:gd name="T112" fmla="*/ 0 h 48"/>
                <a:gd name="T113" fmla="*/ 595 w 595"/>
                <a:gd name="T114" fmla="*/ 48 h 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AutoShape 78">
              <a:extLst>
                <a:ext uri="{FF2B5EF4-FFF2-40B4-BE49-F238E27FC236}">
                  <a16:creationId xmlns:a16="http://schemas.microsoft.com/office/drawing/2014/main" id="{7261A08B-6B79-438A-AE3B-834F63E0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479"/>
              <a:ext cx="23" cy="57"/>
            </a:xfrm>
            <a:custGeom>
              <a:avLst/>
              <a:gdLst>
                <a:gd name="T0" fmla="*/ 5 w 88"/>
                <a:gd name="T1" fmla="*/ 0 h 210"/>
                <a:gd name="T2" fmla="*/ 5 w 88"/>
                <a:gd name="T3" fmla="*/ 0 h 210"/>
                <a:gd name="T4" fmla="*/ 3 w 88"/>
                <a:gd name="T5" fmla="*/ 1 h 210"/>
                <a:gd name="T6" fmla="*/ 2 w 88"/>
                <a:gd name="T7" fmla="*/ 3 h 210"/>
                <a:gd name="T8" fmla="*/ 1 w 88"/>
                <a:gd name="T9" fmla="*/ 5 h 210"/>
                <a:gd name="T10" fmla="*/ 0 w 88"/>
                <a:gd name="T11" fmla="*/ 8 h 210"/>
                <a:gd name="T12" fmla="*/ 0 w 88"/>
                <a:gd name="T13" fmla="*/ 10 h 210"/>
                <a:gd name="T14" fmla="*/ 1 w 88"/>
                <a:gd name="T15" fmla="*/ 12 h 210"/>
                <a:gd name="T16" fmla="*/ 2 w 88"/>
                <a:gd name="T17" fmla="*/ 14 h 210"/>
                <a:gd name="T18" fmla="*/ 4 w 88"/>
                <a:gd name="T19" fmla="*/ 15 h 210"/>
                <a:gd name="T20" fmla="*/ 5 w 88"/>
                <a:gd name="T21" fmla="*/ 15 h 210"/>
                <a:gd name="T22" fmla="*/ 3 w 88"/>
                <a:gd name="T23" fmla="*/ 14 h 210"/>
                <a:gd name="T24" fmla="*/ 2 w 88"/>
                <a:gd name="T25" fmla="*/ 12 h 210"/>
                <a:gd name="T26" fmla="*/ 1 w 88"/>
                <a:gd name="T27" fmla="*/ 10 h 210"/>
                <a:gd name="T28" fmla="*/ 1 w 88"/>
                <a:gd name="T29" fmla="*/ 8 h 210"/>
                <a:gd name="T30" fmla="*/ 2 w 88"/>
                <a:gd name="T31" fmla="*/ 6 h 210"/>
                <a:gd name="T32" fmla="*/ 3 w 88"/>
                <a:gd name="T33" fmla="*/ 4 h 210"/>
                <a:gd name="T34" fmla="*/ 4 w 88"/>
                <a:gd name="T35" fmla="*/ 2 h 210"/>
                <a:gd name="T36" fmla="*/ 6 w 88"/>
                <a:gd name="T37" fmla="*/ 1 h 210"/>
                <a:gd name="T38" fmla="*/ 6 w 88"/>
                <a:gd name="T39" fmla="*/ 1 h 210"/>
                <a:gd name="T40" fmla="*/ 5 w 88"/>
                <a:gd name="T41" fmla="*/ 0 h 2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8"/>
                <a:gd name="T64" fmla="*/ 0 h 210"/>
                <a:gd name="T65" fmla="*/ 88 w 88"/>
                <a:gd name="T66" fmla="*/ 210 h 2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AutoShape 79">
              <a:extLst>
                <a:ext uri="{FF2B5EF4-FFF2-40B4-BE49-F238E27FC236}">
                  <a16:creationId xmlns:a16="http://schemas.microsoft.com/office/drawing/2014/main" id="{B2863186-13D0-4003-84A5-33BE8871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477"/>
              <a:ext cx="87" cy="7"/>
            </a:xfrm>
            <a:custGeom>
              <a:avLst/>
              <a:gdLst>
                <a:gd name="T0" fmla="*/ 24 w 302"/>
                <a:gd name="T1" fmla="*/ 1 h 37"/>
                <a:gd name="T2" fmla="*/ 24 w 302"/>
                <a:gd name="T3" fmla="*/ 1 h 37"/>
                <a:gd name="T4" fmla="*/ 21 w 302"/>
                <a:gd name="T5" fmla="*/ 1 h 37"/>
                <a:gd name="T6" fmla="*/ 18 w 302"/>
                <a:gd name="T7" fmla="*/ 1 h 37"/>
                <a:gd name="T8" fmla="*/ 15 w 302"/>
                <a:gd name="T9" fmla="*/ 1 h 37"/>
                <a:gd name="T10" fmla="*/ 12 w 302"/>
                <a:gd name="T11" fmla="*/ 0 h 37"/>
                <a:gd name="T12" fmla="*/ 9 w 302"/>
                <a:gd name="T13" fmla="*/ 0 h 37"/>
                <a:gd name="T14" fmla="*/ 5 w 302"/>
                <a:gd name="T15" fmla="*/ 0 h 37"/>
                <a:gd name="T16" fmla="*/ 3 w 302"/>
                <a:gd name="T17" fmla="*/ 0 h 37"/>
                <a:gd name="T18" fmla="*/ 0 w 302"/>
                <a:gd name="T19" fmla="*/ 0 h 37"/>
                <a:gd name="T20" fmla="*/ 1 w 302"/>
                <a:gd name="T21" fmla="*/ 1 h 37"/>
                <a:gd name="T22" fmla="*/ 3 w 302"/>
                <a:gd name="T23" fmla="*/ 1 h 37"/>
                <a:gd name="T24" fmla="*/ 5 w 302"/>
                <a:gd name="T25" fmla="*/ 0 h 37"/>
                <a:gd name="T26" fmla="*/ 8 w 302"/>
                <a:gd name="T27" fmla="*/ 1 h 37"/>
                <a:gd name="T28" fmla="*/ 11 w 302"/>
                <a:gd name="T29" fmla="*/ 1 h 37"/>
                <a:gd name="T30" fmla="*/ 14 w 302"/>
                <a:gd name="T31" fmla="*/ 1 h 37"/>
                <a:gd name="T32" fmla="*/ 18 w 302"/>
                <a:gd name="T33" fmla="*/ 1 h 37"/>
                <a:gd name="T34" fmla="*/ 21 w 302"/>
                <a:gd name="T35" fmla="*/ 1 h 37"/>
                <a:gd name="T36" fmla="*/ 24 w 302"/>
                <a:gd name="T37" fmla="*/ 1 h 37"/>
                <a:gd name="T38" fmla="*/ 25 w 302"/>
                <a:gd name="T39" fmla="*/ 1 h 37"/>
                <a:gd name="T40" fmla="*/ 24 w 302"/>
                <a:gd name="T41" fmla="*/ 1 h 37"/>
                <a:gd name="T42" fmla="*/ 25 w 302"/>
                <a:gd name="T43" fmla="*/ 1 h 37"/>
                <a:gd name="T44" fmla="*/ 25 w 302"/>
                <a:gd name="T45" fmla="*/ 1 h 37"/>
                <a:gd name="T46" fmla="*/ 24 w 302"/>
                <a:gd name="T47" fmla="*/ 1 h 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2"/>
                <a:gd name="T73" fmla="*/ 0 h 37"/>
                <a:gd name="T74" fmla="*/ 302 w 302"/>
                <a:gd name="T75" fmla="*/ 37 h 3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AutoShape 80">
              <a:extLst>
                <a:ext uri="{FF2B5EF4-FFF2-40B4-BE49-F238E27FC236}">
                  <a16:creationId xmlns:a16="http://schemas.microsoft.com/office/drawing/2014/main" id="{09868EDE-57DC-40EF-8B06-10A7C2C0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279"/>
              <a:ext cx="38" cy="204"/>
            </a:xfrm>
            <a:custGeom>
              <a:avLst/>
              <a:gdLst>
                <a:gd name="T0" fmla="*/ 3 w 138"/>
                <a:gd name="T1" fmla="*/ 0 h 728"/>
                <a:gd name="T2" fmla="*/ 3 w 138"/>
                <a:gd name="T3" fmla="*/ 0 h 728"/>
                <a:gd name="T4" fmla="*/ 4 w 138"/>
                <a:gd name="T5" fmla="*/ 7 h 728"/>
                <a:gd name="T6" fmla="*/ 6 w 138"/>
                <a:gd name="T7" fmla="*/ 14 h 728"/>
                <a:gd name="T8" fmla="*/ 7 w 138"/>
                <a:gd name="T9" fmla="*/ 22 h 728"/>
                <a:gd name="T10" fmla="*/ 9 w 138"/>
                <a:gd name="T11" fmla="*/ 29 h 728"/>
                <a:gd name="T12" fmla="*/ 9 w 138"/>
                <a:gd name="T13" fmla="*/ 36 h 728"/>
                <a:gd name="T14" fmla="*/ 8 w 138"/>
                <a:gd name="T15" fmla="*/ 43 h 728"/>
                <a:gd name="T16" fmla="*/ 5 w 138"/>
                <a:gd name="T17" fmla="*/ 50 h 728"/>
                <a:gd name="T18" fmla="*/ 0 w 138"/>
                <a:gd name="T19" fmla="*/ 57 h 728"/>
                <a:gd name="T20" fmla="*/ 1 w 138"/>
                <a:gd name="T21" fmla="*/ 57 h 728"/>
                <a:gd name="T22" fmla="*/ 7 w 138"/>
                <a:gd name="T23" fmla="*/ 50 h 728"/>
                <a:gd name="T24" fmla="*/ 9 w 138"/>
                <a:gd name="T25" fmla="*/ 44 h 728"/>
                <a:gd name="T26" fmla="*/ 10 w 138"/>
                <a:gd name="T27" fmla="*/ 36 h 728"/>
                <a:gd name="T28" fmla="*/ 10 w 138"/>
                <a:gd name="T29" fmla="*/ 29 h 728"/>
                <a:gd name="T30" fmla="*/ 9 w 138"/>
                <a:gd name="T31" fmla="*/ 22 h 728"/>
                <a:gd name="T32" fmla="*/ 7 w 138"/>
                <a:gd name="T33" fmla="*/ 14 h 728"/>
                <a:gd name="T34" fmla="*/ 6 w 138"/>
                <a:gd name="T35" fmla="*/ 7 h 728"/>
                <a:gd name="T36" fmla="*/ 5 w 138"/>
                <a:gd name="T37" fmla="*/ 0 h 728"/>
                <a:gd name="T38" fmla="*/ 5 w 138"/>
                <a:gd name="T39" fmla="*/ 0 h 728"/>
                <a:gd name="T40" fmla="*/ 3 w 138"/>
                <a:gd name="T41" fmla="*/ 0 h 7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8"/>
                <a:gd name="T64" fmla="*/ 0 h 728"/>
                <a:gd name="T65" fmla="*/ 138 w 138"/>
                <a:gd name="T66" fmla="*/ 728 h 7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AutoShape 81">
              <a:extLst>
                <a:ext uri="{FF2B5EF4-FFF2-40B4-BE49-F238E27FC236}">
                  <a16:creationId xmlns:a16="http://schemas.microsoft.com/office/drawing/2014/main" id="{E107BD05-7A57-4AEF-9353-F744FA263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193"/>
              <a:ext cx="11" cy="83"/>
            </a:xfrm>
            <a:custGeom>
              <a:avLst/>
              <a:gdLst>
                <a:gd name="T0" fmla="*/ 1 w 46"/>
                <a:gd name="T1" fmla="*/ 0 h 302"/>
                <a:gd name="T2" fmla="*/ 1 w 46"/>
                <a:gd name="T3" fmla="*/ 0 h 302"/>
                <a:gd name="T4" fmla="*/ 1 w 46"/>
                <a:gd name="T5" fmla="*/ 6 h 302"/>
                <a:gd name="T6" fmla="*/ 0 w 46"/>
                <a:gd name="T7" fmla="*/ 12 h 302"/>
                <a:gd name="T8" fmla="*/ 0 w 46"/>
                <a:gd name="T9" fmla="*/ 17 h 302"/>
                <a:gd name="T10" fmla="*/ 0 w 46"/>
                <a:gd name="T11" fmla="*/ 23 h 302"/>
                <a:gd name="T12" fmla="*/ 1 w 46"/>
                <a:gd name="T13" fmla="*/ 23 h 302"/>
                <a:gd name="T14" fmla="*/ 1 w 46"/>
                <a:gd name="T15" fmla="*/ 17 h 302"/>
                <a:gd name="T16" fmla="*/ 1 w 46"/>
                <a:gd name="T17" fmla="*/ 12 h 302"/>
                <a:gd name="T18" fmla="*/ 2 w 46"/>
                <a:gd name="T19" fmla="*/ 6 h 302"/>
                <a:gd name="T20" fmla="*/ 3 w 46"/>
                <a:gd name="T21" fmla="*/ 0 h 302"/>
                <a:gd name="T22" fmla="*/ 3 w 46"/>
                <a:gd name="T23" fmla="*/ 0 h 302"/>
                <a:gd name="T24" fmla="*/ 1 w 46"/>
                <a:gd name="T25" fmla="*/ 0 h 3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302"/>
                <a:gd name="T41" fmla="*/ 46 w 46"/>
                <a:gd name="T42" fmla="*/ 302 h 3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2">
              <a:extLst>
                <a:ext uri="{FF2B5EF4-FFF2-40B4-BE49-F238E27FC236}">
                  <a16:creationId xmlns:a16="http://schemas.microsoft.com/office/drawing/2014/main" id="{E22407D5-7342-4F73-968D-1D42428C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130"/>
              <a:ext cx="53" cy="60"/>
            </a:xfrm>
            <a:custGeom>
              <a:avLst/>
              <a:gdLst>
                <a:gd name="T0" fmla="*/ 14 w 187"/>
                <a:gd name="T1" fmla="*/ 0 h 223"/>
                <a:gd name="T2" fmla="*/ 14 w 187"/>
                <a:gd name="T3" fmla="*/ 0 h 223"/>
                <a:gd name="T4" fmla="*/ 11 w 187"/>
                <a:gd name="T5" fmla="*/ 2 h 223"/>
                <a:gd name="T6" fmla="*/ 9 w 187"/>
                <a:gd name="T7" fmla="*/ 3 h 223"/>
                <a:gd name="T8" fmla="*/ 7 w 187"/>
                <a:gd name="T9" fmla="*/ 5 h 223"/>
                <a:gd name="T10" fmla="*/ 5 w 187"/>
                <a:gd name="T11" fmla="*/ 7 h 223"/>
                <a:gd name="T12" fmla="*/ 3 w 187"/>
                <a:gd name="T13" fmla="*/ 9 h 223"/>
                <a:gd name="T14" fmla="*/ 2 w 187"/>
                <a:gd name="T15" fmla="*/ 12 h 223"/>
                <a:gd name="T16" fmla="*/ 1 w 187"/>
                <a:gd name="T17" fmla="*/ 14 h 223"/>
                <a:gd name="T18" fmla="*/ 0 w 187"/>
                <a:gd name="T19" fmla="*/ 16 h 223"/>
                <a:gd name="T20" fmla="*/ 1 w 187"/>
                <a:gd name="T21" fmla="*/ 16 h 223"/>
                <a:gd name="T22" fmla="*/ 2 w 187"/>
                <a:gd name="T23" fmla="*/ 14 h 223"/>
                <a:gd name="T24" fmla="*/ 3 w 187"/>
                <a:gd name="T25" fmla="*/ 12 h 223"/>
                <a:gd name="T26" fmla="*/ 5 w 187"/>
                <a:gd name="T27" fmla="*/ 10 h 223"/>
                <a:gd name="T28" fmla="*/ 6 w 187"/>
                <a:gd name="T29" fmla="*/ 8 h 223"/>
                <a:gd name="T30" fmla="*/ 8 w 187"/>
                <a:gd name="T31" fmla="*/ 6 h 223"/>
                <a:gd name="T32" fmla="*/ 10 w 187"/>
                <a:gd name="T33" fmla="*/ 4 h 223"/>
                <a:gd name="T34" fmla="*/ 12 w 187"/>
                <a:gd name="T35" fmla="*/ 2 h 223"/>
                <a:gd name="T36" fmla="*/ 15 w 187"/>
                <a:gd name="T37" fmla="*/ 1 h 223"/>
                <a:gd name="T38" fmla="*/ 15 w 187"/>
                <a:gd name="T39" fmla="*/ 1 h 223"/>
                <a:gd name="T40" fmla="*/ 14 w 187"/>
                <a:gd name="T41" fmla="*/ 0 h 2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223"/>
                <a:gd name="T65" fmla="*/ 187 w 187"/>
                <a:gd name="T66" fmla="*/ 223 h 2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AutoShape 83">
              <a:extLst>
                <a:ext uri="{FF2B5EF4-FFF2-40B4-BE49-F238E27FC236}">
                  <a16:creationId xmlns:a16="http://schemas.microsoft.com/office/drawing/2014/main" id="{C23AEA98-03FB-4C97-B907-16A82109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28"/>
              <a:ext cx="15" cy="1"/>
            </a:xfrm>
            <a:custGeom>
              <a:avLst/>
              <a:gdLst>
                <a:gd name="T0" fmla="*/ 4 w 59"/>
                <a:gd name="T1" fmla="*/ 0 h 16"/>
                <a:gd name="T2" fmla="*/ 4 w 59"/>
                <a:gd name="T3" fmla="*/ 0 h 16"/>
                <a:gd name="T4" fmla="*/ 3 w 59"/>
                <a:gd name="T5" fmla="*/ 0 h 16"/>
                <a:gd name="T6" fmla="*/ 2 w 59"/>
                <a:gd name="T7" fmla="*/ 0 h 16"/>
                <a:gd name="T8" fmla="*/ 1 w 59"/>
                <a:gd name="T9" fmla="*/ 0 h 16"/>
                <a:gd name="T10" fmla="*/ 0 w 59"/>
                <a:gd name="T11" fmla="*/ 0 h 16"/>
                <a:gd name="T12" fmla="*/ 1 w 59"/>
                <a:gd name="T13" fmla="*/ 0 h 16"/>
                <a:gd name="T14" fmla="*/ 1 w 59"/>
                <a:gd name="T15" fmla="*/ 0 h 16"/>
                <a:gd name="T16" fmla="*/ 2 w 59"/>
                <a:gd name="T17" fmla="*/ 0 h 16"/>
                <a:gd name="T18" fmla="*/ 3 w 59"/>
                <a:gd name="T19" fmla="*/ 0 h 16"/>
                <a:gd name="T20" fmla="*/ 4 w 59"/>
                <a:gd name="T21" fmla="*/ 0 h 16"/>
                <a:gd name="T22" fmla="*/ 4 w 59"/>
                <a:gd name="T23" fmla="*/ 0 h 16"/>
                <a:gd name="T24" fmla="*/ 4 w 59"/>
                <a:gd name="T25" fmla="*/ 0 h 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16"/>
                <a:gd name="T41" fmla="*/ 59 w 59"/>
                <a:gd name="T42" fmla="*/ 16 h 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AutoShape 84">
              <a:extLst>
                <a:ext uri="{FF2B5EF4-FFF2-40B4-BE49-F238E27FC236}">
                  <a16:creationId xmlns:a16="http://schemas.microsoft.com/office/drawing/2014/main" id="{BFA45DF2-6982-42C3-A382-C90EFB11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442"/>
              <a:ext cx="37" cy="65"/>
            </a:xfrm>
            <a:custGeom>
              <a:avLst/>
              <a:gdLst>
                <a:gd name="T0" fmla="*/ 7 w 136"/>
                <a:gd name="T1" fmla="*/ 1 h 239"/>
                <a:gd name="T2" fmla="*/ 6 w 136"/>
                <a:gd name="T3" fmla="*/ 0 h 239"/>
                <a:gd name="T4" fmla="*/ 2 w 136"/>
                <a:gd name="T5" fmla="*/ 7 h 239"/>
                <a:gd name="T6" fmla="*/ 0 w 136"/>
                <a:gd name="T7" fmla="*/ 11 h 239"/>
                <a:gd name="T8" fmla="*/ 0 w 136"/>
                <a:gd name="T9" fmla="*/ 15 h 239"/>
                <a:gd name="T10" fmla="*/ 2 w 136"/>
                <a:gd name="T11" fmla="*/ 17 h 239"/>
                <a:gd name="T12" fmla="*/ 5 w 136"/>
                <a:gd name="T13" fmla="*/ 17 h 239"/>
                <a:gd name="T14" fmla="*/ 7 w 136"/>
                <a:gd name="T15" fmla="*/ 18 h 239"/>
                <a:gd name="T16" fmla="*/ 9 w 136"/>
                <a:gd name="T17" fmla="*/ 17 h 239"/>
                <a:gd name="T18" fmla="*/ 10 w 136"/>
                <a:gd name="T19" fmla="*/ 17 h 239"/>
                <a:gd name="T20" fmla="*/ 10 w 136"/>
                <a:gd name="T21" fmla="*/ 16 h 239"/>
                <a:gd name="T22" fmla="*/ 9 w 136"/>
                <a:gd name="T23" fmla="*/ 17 h 239"/>
                <a:gd name="T24" fmla="*/ 7 w 136"/>
                <a:gd name="T25" fmla="*/ 17 h 239"/>
                <a:gd name="T26" fmla="*/ 5 w 136"/>
                <a:gd name="T27" fmla="*/ 17 h 239"/>
                <a:gd name="T28" fmla="*/ 3 w 136"/>
                <a:gd name="T29" fmla="*/ 16 h 239"/>
                <a:gd name="T30" fmla="*/ 2 w 136"/>
                <a:gd name="T31" fmla="*/ 14 h 239"/>
                <a:gd name="T32" fmla="*/ 1 w 136"/>
                <a:gd name="T33" fmla="*/ 11 h 239"/>
                <a:gd name="T34" fmla="*/ 3 w 136"/>
                <a:gd name="T35" fmla="*/ 7 h 239"/>
                <a:gd name="T36" fmla="*/ 7 w 136"/>
                <a:gd name="T37" fmla="*/ 1 h 239"/>
                <a:gd name="T38" fmla="*/ 7 w 136"/>
                <a:gd name="T39" fmla="*/ 0 h 239"/>
                <a:gd name="T40" fmla="*/ 7 w 136"/>
                <a:gd name="T41" fmla="*/ 1 h 2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239"/>
                <a:gd name="T65" fmla="*/ 136 w 136"/>
                <a:gd name="T66" fmla="*/ 239 h 2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AutoShape 85">
              <a:extLst>
                <a:ext uri="{FF2B5EF4-FFF2-40B4-BE49-F238E27FC236}">
                  <a16:creationId xmlns:a16="http://schemas.microsoft.com/office/drawing/2014/main" id="{DECB34F4-6862-4C64-AC2C-8421CD8E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42"/>
              <a:ext cx="405" cy="44"/>
            </a:xfrm>
            <a:custGeom>
              <a:avLst/>
              <a:gdLst>
                <a:gd name="T0" fmla="*/ 2 w 1374"/>
                <a:gd name="T1" fmla="*/ 11 h 168"/>
                <a:gd name="T2" fmla="*/ 7 w 1374"/>
                <a:gd name="T3" fmla="*/ 12 h 168"/>
                <a:gd name="T4" fmla="*/ 14 w 1374"/>
                <a:gd name="T5" fmla="*/ 12 h 168"/>
                <a:gd name="T6" fmla="*/ 22 w 1374"/>
                <a:gd name="T7" fmla="*/ 11 h 168"/>
                <a:gd name="T8" fmla="*/ 30 w 1374"/>
                <a:gd name="T9" fmla="*/ 10 h 168"/>
                <a:gd name="T10" fmla="*/ 40 w 1374"/>
                <a:gd name="T11" fmla="*/ 10 h 168"/>
                <a:gd name="T12" fmla="*/ 50 w 1374"/>
                <a:gd name="T13" fmla="*/ 9 h 168"/>
                <a:gd name="T14" fmla="*/ 61 w 1374"/>
                <a:gd name="T15" fmla="*/ 8 h 168"/>
                <a:gd name="T16" fmla="*/ 71 w 1374"/>
                <a:gd name="T17" fmla="*/ 7 h 168"/>
                <a:gd name="T18" fmla="*/ 81 w 1374"/>
                <a:gd name="T19" fmla="*/ 6 h 168"/>
                <a:gd name="T20" fmla="*/ 91 w 1374"/>
                <a:gd name="T21" fmla="*/ 4 h 168"/>
                <a:gd name="T22" fmla="*/ 99 w 1374"/>
                <a:gd name="T23" fmla="*/ 3 h 168"/>
                <a:gd name="T24" fmla="*/ 107 w 1374"/>
                <a:gd name="T25" fmla="*/ 3 h 168"/>
                <a:gd name="T26" fmla="*/ 113 w 1374"/>
                <a:gd name="T27" fmla="*/ 2 h 168"/>
                <a:gd name="T28" fmla="*/ 117 w 1374"/>
                <a:gd name="T29" fmla="*/ 1 h 168"/>
                <a:gd name="T30" fmla="*/ 119 w 1374"/>
                <a:gd name="T31" fmla="*/ 1 h 168"/>
                <a:gd name="T32" fmla="*/ 119 w 1374"/>
                <a:gd name="T33" fmla="*/ 0 h 168"/>
                <a:gd name="T34" fmla="*/ 118 w 1374"/>
                <a:gd name="T35" fmla="*/ 0 h 168"/>
                <a:gd name="T36" fmla="*/ 114 w 1374"/>
                <a:gd name="T37" fmla="*/ 1 h 168"/>
                <a:gd name="T38" fmla="*/ 109 w 1374"/>
                <a:gd name="T39" fmla="*/ 1 h 168"/>
                <a:gd name="T40" fmla="*/ 103 w 1374"/>
                <a:gd name="T41" fmla="*/ 2 h 168"/>
                <a:gd name="T42" fmla="*/ 95 w 1374"/>
                <a:gd name="T43" fmla="*/ 3 h 168"/>
                <a:gd name="T44" fmla="*/ 86 w 1374"/>
                <a:gd name="T45" fmla="*/ 4 h 168"/>
                <a:gd name="T46" fmla="*/ 76 w 1374"/>
                <a:gd name="T47" fmla="*/ 5 h 168"/>
                <a:gd name="T48" fmla="*/ 66 w 1374"/>
                <a:gd name="T49" fmla="*/ 6 h 168"/>
                <a:gd name="T50" fmla="*/ 55 w 1374"/>
                <a:gd name="T51" fmla="*/ 7 h 168"/>
                <a:gd name="T52" fmla="*/ 45 w 1374"/>
                <a:gd name="T53" fmla="*/ 8 h 168"/>
                <a:gd name="T54" fmla="*/ 35 w 1374"/>
                <a:gd name="T55" fmla="*/ 9 h 168"/>
                <a:gd name="T56" fmla="*/ 26 w 1374"/>
                <a:gd name="T57" fmla="*/ 10 h 168"/>
                <a:gd name="T58" fmla="*/ 17 w 1374"/>
                <a:gd name="T59" fmla="*/ 10 h 168"/>
                <a:gd name="T60" fmla="*/ 10 w 1374"/>
                <a:gd name="T61" fmla="*/ 11 h 168"/>
                <a:gd name="T62" fmla="*/ 4 w 1374"/>
                <a:gd name="T63" fmla="*/ 10 h 168"/>
                <a:gd name="T64" fmla="*/ 0 w 1374"/>
                <a:gd name="T65" fmla="*/ 10 h 16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4"/>
                <a:gd name="T100" fmla="*/ 0 h 168"/>
                <a:gd name="T101" fmla="*/ 1374 w 1374"/>
                <a:gd name="T102" fmla="*/ 168 h 16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AutoShape 86">
              <a:extLst>
                <a:ext uri="{FF2B5EF4-FFF2-40B4-BE49-F238E27FC236}">
                  <a16:creationId xmlns:a16="http://schemas.microsoft.com/office/drawing/2014/main" id="{61F00DE2-5AC6-4EF5-8C72-65611B8B4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95"/>
              <a:ext cx="79" cy="82"/>
            </a:xfrm>
            <a:custGeom>
              <a:avLst/>
              <a:gdLst>
                <a:gd name="T0" fmla="*/ 1 w 275"/>
                <a:gd name="T1" fmla="*/ 22 h 299"/>
                <a:gd name="T2" fmla="*/ 2 w 275"/>
                <a:gd name="T3" fmla="*/ 16 h 299"/>
                <a:gd name="T4" fmla="*/ 3 w 275"/>
                <a:gd name="T5" fmla="*/ 11 h 299"/>
                <a:gd name="T6" fmla="*/ 5 w 275"/>
                <a:gd name="T7" fmla="*/ 8 h 299"/>
                <a:gd name="T8" fmla="*/ 8 w 275"/>
                <a:gd name="T9" fmla="*/ 5 h 299"/>
                <a:gd name="T10" fmla="*/ 11 w 275"/>
                <a:gd name="T11" fmla="*/ 4 h 299"/>
                <a:gd name="T12" fmla="*/ 15 w 275"/>
                <a:gd name="T13" fmla="*/ 3 h 299"/>
                <a:gd name="T14" fmla="*/ 18 w 275"/>
                <a:gd name="T15" fmla="*/ 2 h 299"/>
                <a:gd name="T16" fmla="*/ 23 w 275"/>
                <a:gd name="T17" fmla="*/ 1 h 299"/>
                <a:gd name="T18" fmla="*/ 22 w 275"/>
                <a:gd name="T19" fmla="*/ 0 h 299"/>
                <a:gd name="T20" fmla="*/ 18 w 275"/>
                <a:gd name="T21" fmla="*/ 1 h 299"/>
                <a:gd name="T22" fmla="*/ 14 w 275"/>
                <a:gd name="T23" fmla="*/ 2 h 299"/>
                <a:gd name="T24" fmla="*/ 10 w 275"/>
                <a:gd name="T25" fmla="*/ 3 h 299"/>
                <a:gd name="T26" fmla="*/ 7 w 275"/>
                <a:gd name="T27" fmla="*/ 5 h 299"/>
                <a:gd name="T28" fmla="*/ 4 w 275"/>
                <a:gd name="T29" fmla="*/ 7 h 299"/>
                <a:gd name="T30" fmla="*/ 1 w 275"/>
                <a:gd name="T31" fmla="*/ 11 h 299"/>
                <a:gd name="T32" fmla="*/ 0 w 275"/>
                <a:gd name="T33" fmla="*/ 16 h 299"/>
                <a:gd name="T34" fmla="*/ 0 w 275"/>
                <a:gd name="T35" fmla="*/ 22 h 299"/>
                <a:gd name="T36" fmla="*/ 1 w 275"/>
                <a:gd name="T37" fmla="*/ 22 h 2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5"/>
                <a:gd name="T58" fmla="*/ 0 h 299"/>
                <a:gd name="T59" fmla="*/ 275 w 275"/>
                <a:gd name="T60" fmla="*/ 299 h 29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AutoShape 87">
              <a:extLst>
                <a:ext uri="{FF2B5EF4-FFF2-40B4-BE49-F238E27FC236}">
                  <a16:creationId xmlns:a16="http://schemas.microsoft.com/office/drawing/2014/main" id="{402875E6-84F2-47DF-A456-0C557E5C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3"/>
              <a:ext cx="40" cy="1"/>
            </a:xfrm>
            <a:custGeom>
              <a:avLst/>
              <a:gdLst>
                <a:gd name="T0" fmla="*/ 11 w 144"/>
                <a:gd name="T1" fmla="*/ 0 h 13"/>
                <a:gd name="T2" fmla="*/ 11 w 144"/>
                <a:gd name="T3" fmla="*/ 0 h 13"/>
                <a:gd name="T4" fmla="*/ 0 w 144"/>
                <a:gd name="T5" fmla="*/ 0 h 13"/>
                <a:gd name="T6" fmla="*/ 0 w 144"/>
                <a:gd name="T7" fmla="*/ 0 h 13"/>
                <a:gd name="T8" fmla="*/ 11 w 144"/>
                <a:gd name="T9" fmla="*/ 0 h 13"/>
                <a:gd name="T10" fmla="*/ 11 w 144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13"/>
                <a:gd name="T20" fmla="*/ 144 w 14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AutoShape 88">
              <a:extLst>
                <a:ext uri="{FF2B5EF4-FFF2-40B4-BE49-F238E27FC236}">
                  <a16:creationId xmlns:a16="http://schemas.microsoft.com/office/drawing/2014/main" id="{29217E0D-458D-419C-B86F-E650ED0C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13"/>
              <a:ext cx="24" cy="1"/>
            </a:xfrm>
            <a:custGeom>
              <a:avLst/>
              <a:gdLst>
                <a:gd name="T0" fmla="*/ 6 w 90"/>
                <a:gd name="T1" fmla="*/ 0 h 13"/>
                <a:gd name="T2" fmla="*/ 6 w 90"/>
                <a:gd name="T3" fmla="*/ 0 h 13"/>
                <a:gd name="T4" fmla="*/ 0 w 90"/>
                <a:gd name="T5" fmla="*/ 0 h 13"/>
                <a:gd name="T6" fmla="*/ 0 w 90"/>
                <a:gd name="T7" fmla="*/ 0 h 13"/>
                <a:gd name="T8" fmla="*/ 6 w 90"/>
                <a:gd name="T9" fmla="*/ 0 h 13"/>
                <a:gd name="T10" fmla="*/ 6 w 9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3"/>
                <a:gd name="T20" fmla="*/ 90 w 9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AutoShape 89">
              <a:extLst>
                <a:ext uri="{FF2B5EF4-FFF2-40B4-BE49-F238E27FC236}">
                  <a16:creationId xmlns:a16="http://schemas.microsoft.com/office/drawing/2014/main" id="{0D54A97C-47FE-4E0A-AE59-A123834E7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45"/>
              <a:ext cx="75" cy="3"/>
            </a:xfrm>
            <a:custGeom>
              <a:avLst/>
              <a:gdLst>
                <a:gd name="T0" fmla="*/ 21 w 262"/>
                <a:gd name="T1" fmla="*/ 0 h 22"/>
                <a:gd name="T2" fmla="*/ 21 w 262"/>
                <a:gd name="T3" fmla="*/ 0 h 22"/>
                <a:gd name="T4" fmla="*/ 0 w 262"/>
                <a:gd name="T5" fmla="*/ 0 h 22"/>
                <a:gd name="T6" fmla="*/ 0 w 262"/>
                <a:gd name="T7" fmla="*/ 0 h 22"/>
                <a:gd name="T8" fmla="*/ 21 w 262"/>
                <a:gd name="T9" fmla="*/ 0 h 22"/>
                <a:gd name="T10" fmla="*/ 21 w 262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2"/>
                <a:gd name="T19" fmla="*/ 0 h 22"/>
                <a:gd name="T20" fmla="*/ 262 w 262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AutoShape 90">
              <a:extLst>
                <a:ext uri="{FF2B5EF4-FFF2-40B4-BE49-F238E27FC236}">
                  <a16:creationId xmlns:a16="http://schemas.microsoft.com/office/drawing/2014/main" id="{268F9F73-2351-46E6-BBA5-30500FF2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158"/>
              <a:ext cx="48" cy="1"/>
            </a:xfrm>
            <a:custGeom>
              <a:avLst/>
              <a:gdLst>
                <a:gd name="T0" fmla="*/ 14 w 170"/>
                <a:gd name="T1" fmla="*/ 0 h 13"/>
                <a:gd name="T2" fmla="*/ 14 w 170"/>
                <a:gd name="T3" fmla="*/ 0 h 13"/>
                <a:gd name="T4" fmla="*/ 0 w 170"/>
                <a:gd name="T5" fmla="*/ 0 h 13"/>
                <a:gd name="T6" fmla="*/ 0 w 170"/>
                <a:gd name="T7" fmla="*/ 0 h 13"/>
                <a:gd name="T8" fmla="*/ 14 w 170"/>
                <a:gd name="T9" fmla="*/ 0 h 13"/>
                <a:gd name="T10" fmla="*/ 14 w 170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3"/>
                <a:gd name="T20" fmla="*/ 170 w 170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AutoShape 91">
              <a:extLst>
                <a:ext uri="{FF2B5EF4-FFF2-40B4-BE49-F238E27FC236}">
                  <a16:creationId xmlns:a16="http://schemas.microsoft.com/office/drawing/2014/main" id="{D1C666D8-1E50-4C5B-9BED-8D449A27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173"/>
              <a:ext cx="39" cy="3"/>
            </a:xfrm>
            <a:custGeom>
              <a:avLst/>
              <a:gdLst>
                <a:gd name="T0" fmla="*/ 11 w 143"/>
                <a:gd name="T1" fmla="*/ 0 h 23"/>
                <a:gd name="T2" fmla="*/ 11 w 143"/>
                <a:gd name="T3" fmla="*/ 0 h 23"/>
                <a:gd name="T4" fmla="*/ 0 w 143"/>
                <a:gd name="T5" fmla="*/ 0 h 23"/>
                <a:gd name="T6" fmla="*/ 0 w 143"/>
                <a:gd name="T7" fmla="*/ 0 h 23"/>
                <a:gd name="T8" fmla="*/ 11 w 143"/>
                <a:gd name="T9" fmla="*/ 0 h 23"/>
                <a:gd name="T10" fmla="*/ 11 w 143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23"/>
                <a:gd name="T20" fmla="*/ 143 w 14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AutoShape 92">
              <a:extLst>
                <a:ext uri="{FF2B5EF4-FFF2-40B4-BE49-F238E27FC236}">
                  <a16:creationId xmlns:a16="http://schemas.microsoft.com/office/drawing/2014/main" id="{2E35769E-62B7-487E-B2ED-67A0E2D2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380"/>
              <a:ext cx="68" cy="2"/>
            </a:xfrm>
            <a:custGeom>
              <a:avLst/>
              <a:gdLst>
                <a:gd name="T0" fmla="*/ 19 w 238"/>
                <a:gd name="T1" fmla="*/ 0 h 19"/>
                <a:gd name="T2" fmla="*/ 19 w 238"/>
                <a:gd name="T3" fmla="*/ 0 h 19"/>
                <a:gd name="T4" fmla="*/ 0 w 238"/>
                <a:gd name="T5" fmla="*/ 0 h 19"/>
                <a:gd name="T6" fmla="*/ 0 w 238"/>
                <a:gd name="T7" fmla="*/ 0 h 19"/>
                <a:gd name="T8" fmla="*/ 19 w 238"/>
                <a:gd name="T9" fmla="*/ 0 h 19"/>
                <a:gd name="T10" fmla="*/ 19 w 238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8"/>
                <a:gd name="T19" fmla="*/ 0 h 19"/>
                <a:gd name="T20" fmla="*/ 238 w 238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AutoShape 93">
              <a:extLst>
                <a:ext uri="{FF2B5EF4-FFF2-40B4-BE49-F238E27FC236}">
                  <a16:creationId xmlns:a16="http://schemas.microsoft.com/office/drawing/2014/main" id="{8EBA2D12-C9AF-409E-B472-AB84CCCF2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90"/>
              <a:ext cx="41" cy="2"/>
            </a:xfrm>
            <a:custGeom>
              <a:avLst/>
              <a:gdLst>
                <a:gd name="T0" fmla="*/ 12 w 146"/>
                <a:gd name="T1" fmla="*/ 0 h 20"/>
                <a:gd name="T2" fmla="*/ 12 w 146"/>
                <a:gd name="T3" fmla="*/ 0 h 20"/>
                <a:gd name="T4" fmla="*/ 0 w 146"/>
                <a:gd name="T5" fmla="*/ 0 h 20"/>
                <a:gd name="T6" fmla="*/ 0 w 146"/>
                <a:gd name="T7" fmla="*/ 0 h 20"/>
                <a:gd name="T8" fmla="*/ 12 w 146"/>
                <a:gd name="T9" fmla="*/ 0 h 20"/>
                <a:gd name="T10" fmla="*/ 12 w 146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6"/>
                <a:gd name="T19" fmla="*/ 0 h 20"/>
                <a:gd name="T20" fmla="*/ 146 w 146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AutoShape 94">
              <a:extLst>
                <a:ext uri="{FF2B5EF4-FFF2-40B4-BE49-F238E27FC236}">
                  <a16:creationId xmlns:a16="http://schemas.microsoft.com/office/drawing/2014/main" id="{354B1031-B6DA-4070-A5DB-32FDF2CD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406"/>
              <a:ext cx="19" cy="1"/>
            </a:xfrm>
            <a:custGeom>
              <a:avLst/>
              <a:gdLst>
                <a:gd name="T0" fmla="*/ 5 w 72"/>
                <a:gd name="T1" fmla="*/ 0 h 17"/>
                <a:gd name="T2" fmla="*/ 5 w 72"/>
                <a:gd name="T3" fmla="*/ 0 h 17"/>
                <a:gd name="T4" fmla="*/ 0 w 72"/>
                <a:gd name="T5" fmla="*/ 0 h 17"/>
                <a:gd name="T6" fmla="*/ 0 w 72"/>
                <a:gd name="T7" fmla="*/ 0 h 17"/>
                <a:gd name="T8" fmla="*/ 5 w 72"/>
                <a:gd name="T9" fmla="*/ 0 h 17"/>
                <a:gd name="T10" fmla="*/ 5 w 72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"/>
                <a:gd name="T20" fmla="*/ 72 w 72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23" name="Group 95">
              <a:extLst>
                <a:ext uri="{FF2B5EF4-FFF2-40B4-BE49-F238E27FC236}">
                  <a16:creationId xmlns:a16="http://schemas.microsoft.com/office/drawing/2014/main" id="{804B7837-CBAA-49B4-8DB1-F9972A488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" y="387"/>
              <a:ext cx="107" cy="92"/>
              <a:chOff x="221" y="387"/>
              <a:chExt cx="107" cy="92"/>
            </a:xfrm>
          </p:grpSpPr>
          <p:sp>
            <p:nvSpPr>
              <p:cNvPr id="19524" name="AutoShape 96">
                <a:extLst>
                  <a:ext uri="{FF2B5EF4-FFF2-40B4-BE49-F238E27FC236}">
                    <a16:creationId xmlns:a16="http://schemas.microsoft.com/office/drawing/2014/main" id="{6B5641E8-AECD-4E7D-9C9A-B17C0764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" y="398"/>
                <a:ext cx="48" cy="0"/>
              </a:xfrm>
              <a:custGeom>
                <a:avLst/>
                <a:gdLst>
                  <a:gd name="T0" fmla="*/ 9 w 248"/>
                  <a:gd name="T1" fmla="*/ 0 h 13"/>
                  <a:gd name="T2" fmla="*/ 9 w 248"/>
                  <a:gd name="T3" fmla="*/ 0 h 13"/>
                  <a:gd name="T4" fmla="*/ 0 w 248"/>
                  <a:gd name="T5" fmla="*/ 0 h 13"/>
                  <a:gd name="T6" fmla="*/ 0 w 248"/>
                  <a:gd name="T7" fmla="*/ 0 h 13"/>
                  <a:gd name="T8" fmla="*/ 9 w 248"/>
                  <a:gd name="T9" fmla="*/ 0 h 13"/>
                  <a:gd name="T10" fmla="*/ 9 w 248"/>
                  <a:gd name="T11" fmla="*/ 0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8"/>
                  <a:gd name="T19" fmla="*/ 0 h 13"/>
                  <a:gd name="T20" fmla="*/ 248 w 248"/>
                  <a:gd name="T21" fmla="*/ 0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5" name="AutoShape 97">
                <a:extLst>
                  <a:ext uri="{FF2B5EF4-FFF2-40B4-BE49-F238E27FC236}">
                    <a16:creationId xmlns:a16="http://schemas.microsoft.com/office/drawing/2014/main" id="{06C0D86F-B57B-477B-8432-74E46A0C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406"/>
                <a:ext cx="29" cy="0"/>
              </a:xfrm>
              <a:custGeom>
                <a:avLst/>
                <a:gdLst>
                  <a:gd name="T0" fmla="*/ 5 w 156"/>
                  <a:gd name="T1" fmla="*/ 0 h 21"/>
                  <a:gd name="T2" fmla="*/ 5 w 156"/>
                  <a:gd name="T3" fmla="*/ 0 h 21"/>
                  <a:gd name="T4" fmla="*/ 0 w 156"/>
                  <a:gd name="T5" fmla="*/ 0 h 21"/>
                  <a:gd name="T6" fmla="*/ 0 w 156"/>
                  <a:gd name="T7" fmla="*/ 0 h 21"/>
                  <a:gd name="T8" fmla="*/ 5 w 156"/>
                  <a:gd name="T9" fmla="*/ 0 h 21"/>
                  <a:gd name="T10" fmla="*/ 5 w 156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"/>
                  <a:gd name="T19" fmla="*/ 0 h 21"/>
                  <a:gd name="T20" fmla="*/ 156 w 156"/>
                  <a:gd name="T21" fmla="*/ 0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6" name="AutoShape 98">
                <a:extLst>
                  <a:ext uri="{FF2B5EF4-FFF2-40B4-BE49-F238E27FC236}">
                    <a16:creationId xmlns:a16="http://schemas.microsoft.com/office/drawing/2014/main" id="{32665009-07E6-4E26-83C1-23F7AC719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401"/>
                <a:ext cx="19" cy="9"/>
              </a:xfrm>
              <a:custGeom>
                <a:avLst/>
                <a:gdLst>
                  <a:gd name="T0" fmla="*/ 2 w 106"/>
                  <a:gd name="T1" fmla="*/ 0 h 68"/>
                  <a:gd name="T2" fmla="*/ 1 w 106"/>
                  <a:gd name="T3" fmla="*/ 1 h 68"/>
                  <a:gd name="T4" fmla="*/ 2 w 106"/>
                  <a:gd name="T5" fmla="*/ 1 h 68"/>
                  <a:gd name="T6" fmla="*/ 3 w 106"/>
                  <a:gd name="T7" fmla="*/ 1 h 68"/>
                  <a:gd name="T8" fmla="*/ 3 w 106"/>
                  <a:gd name="T9" fmla="*/ 0 h 68"/>
                  <a:gd name="T10" fmla="*/ 2 w 106"/>
                  <a:gd name="T11" fmla="*/ 1 h 68"/>
                  <a:gd name="T12" fmla="*/ 2 w 106"/>
                  <a:gd name="T13" fmla="*/ 0 h 68"/>
                  <a:gd name="T14" fmla="*/ 0 w 106"/>
                  <a:gd name="T15" fmla="*/ 0 h 68"/>
                  <a:gd name="T16" fmla="*/ 1 w 106"/>
                  <a:gd name="T17" fmla="*/ 1 h 68"/>
                  <a:gd name="T18" fmla="*/ 2 w 106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"/>
                  <a:gd name="T31" fmla="*/ 0 h 68"/>
                  <a:gd name="T32" fmla="*/ 106 w 106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7" name="AutoShape 99">
                <a:extLst>
                  <a:ext uri="{FF2B5EF4-FFF2-40B4-BE49-F238E27FC236}">
                    <a16:creationId xmlns:a16="http://schemas.microsoft.com/office/drawing/2014/main" id="{81786DFE-39BC-4445-A95F-CF12FF96F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403"/>
                <a:ext cx="14" cy="7"/>
              </a:xfrm>
              <a:custGeom>
                <a:avLst/>
                <a:gdLst>
                  <a:gd name="T0" fmla="*/ 1 w 82"/>
                  <a:gd name="T1" fmla="*/ 0 h 56"/>
                  <a:gd name="T2" fmla="*/ 2 w 82"/>
                  <a:gd name="T3" fmla="*/ 0 h 56"/>
                  <a:gd name="T4" fmla="*/ 1 w 82"/>
                  <a:gd name="T5" fmla="*/ 0 h 56"/>
                  <a:gd name="T6" fmla="*/ 0 w 82"/>
                  <a:gd name="T7" fmla="*/ 1 h 56"/>
                  <a:gd name="T8" fmla="*/ 1 w 82"/>
                  <a:gd name="T9" fmla="*/ 1 h 56"/>
                  <a:gd name="T10" fmla="*/ 2 w 82"/>
                  <a:gd name="T11" fmla="*/ 1 h 56"/>
                  <a:gd name="T12" fmla="*/ 1 w 82"/>
                  <a:gd name="T13" fmla="*/ 1 h 56"/>
                  <a:gd name="T14" fmla="*/ 2 w 82"/>
                  <a:gd name="T15" fmla="*/ 1 h 56"/>
                  <a:gd name="T16" fmla="*/ 2 w 82"/>
                  <a:gd name="T17" fmla="*/ 1 h 56"/>
                  <a:gd name="T18" fmla="*/ 1 w 82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56"/>
                  <a:gd name="T32" fmla="*/ 82 w 8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8" name="AutoShape 100">
                <a:extLst>
                  <a:ext uri="{FF2B5EF4-FFF2-40B4-BE49-F238E27FC236}">
                    <a16:creationId xmlns:a16="http://schemas.microsoft.com/office/drawing/2014/main" id="{80D90FA4-9BA5-4CFD-9688-0EFF5A8E6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" y="394"/>
                <a:ext cx="11" cy="12"/>
              </a:xfrm>
              <a:custGeom>
                <a:avLst/>
                <a:gdLst>
                  <a:gd name="T0" fmla="*/ 1 w 69"/>
                  <a:gd name="T1" fmla="*/ 1 h 76"/>
                  <a:gd name="T2" fmla="*/ 0 w 69"/>
                  <a:gd name="T3" fmla="*/ 1 h 76"/>
                  <a:gd name="T4" fmla="*/ 0 w 69"/>
                  <a:gd name="T5" fmla="*/ 2 h 76"/>
                  <a:gd name="T6" fmla="*/ 2 w 69"/>
                  <a:gd name="T7" fmla="*/ 2 h 76"/>
                  <a:gd name="T8" fmla="*/ 2 w 69"/>
                  <a:gd name="T9" fmla="*/ 1 h 76"/>
                  <a:gd name="T10" fmla="*/ 0 w 69"/>
                  <a:gd name="T11" fmla="*/ 1 h 76"/>
                  <a:gd name="T12" fmla="*/ 1 w 69"/>
                  <a:gd name="T13" fmla="*/ 1 h 76"/>
                  <a:gd name="T14" fmla="*/ 0 w 69"/>
                  <a:gd name="T15" fmla="*/ 0 h 76"/>
                  <a:gd name="T16" fmla="*/ 0 w 69"/>
                  <a:gd name="T17" fmla="*/ 1 h 76"/>
                  <a:gd name="T18" fmla="*/ 1 w 69"/>
                  <a:gd name="T19" fmla="*/ 1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"/>
                  <a:gd name="T31" fmla="*/ 0 h 76"/>
                  <a:gd name="T32" fmla="*/ 69 w 69"/>
                  <a:gd name="T33" fmla="*/ 76 h 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9" name="AutoShape 101">
                <a:extLst>
                  <a:ext uri="{FF2B5EF4-FFF2-40B4-BE49-F238E27FC236}">
                    <a16:creationId xmlns:a16="http://schemas.microsoft.com/office/drawing/2014/main" id="{C35DB04E-1D9E-4854-ACB5-C9747820E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399"/>
                <a:ext cx="13" cy="10"/>
              </a:xfrm>
              <a:custGeom>
                <a:avLst/>
                <a:gdLst>
                  <a:gd name="T0" fmla="*/ 1 w 78"/>
                  <a:gd name="T1" fmla="*/ 0 h 66"/>
                  <a:gd name="T2" fmla="*/ 2 w 78"/>
                  <a:gd name="T3" fmla="*/ 0 h 66"/>
                  <a:gd name="T4" fmla="*/ 1 w 78"/>
                  <a:gd name="T5" fmla="*/ 0 h 66"/>
                  <a:gd name="T6" fmla="*/ 0 w 78"/>
                  <a:gd name="T7" fmla="*/ 1 h 66"/>
                  <a:gd name="T8" fmla="*/ 1 w 78"/>
                  <a:gd name="T9" fmla="*/ 1 h 66"/>
                  <a:gd name="T10" fmla="*/ 2 w 78"/>
                  <a:gd name="T11" fmla="*/ 1 h 66"/>
                  <a:gd name="T12" fmla="*/ 1 w 78"/>
                  <a:gd name="T13" fmla="*/ 1 h 66"/>
                  <a:gd name="T14" fmla="*/ 2 w 78"/>
                  <a:gd name="T15" fmla="*/ 2 h 66"/>
                  <a:gd name="T16" fmla="*/ 2 w 78"/>
                  <a:gd name="T17" fmla="*/ 1 h 66"/>
                  <a:gd name="T18" fmla="*/ 1 w 78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8"/>
                  <a:gd name="T31" fmla="*/ 0 h 66"/>
                  <a:gd name="T32" fmla="*/ 78 w 78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0" name="AutoShape 102">
                <a:extLst>
                  <a:ext uri="{FF2B5EF4-FFF2-40B4-BE49-F238E27FC236}">
                    <a16:creationId xmlns:a16="http://schemas.microsoft.com/office/drawing/2014/main" id="{AA5D1F3E-C3A9-4D94-9402-6D821582A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390"/>
                <a:ext cx="13" cy="14"/>
              </a:xfrm>
              <a:custGeom>
                <a:avLst/>
                <a:gdLst>
                  <a:gd name="T0" fmla="*/ 2 w 80"/>
                  <a:gd name="T1" fmla="*/ 1 h 90"/>
                  <a:gd name="T2" fmla="*/ 1 w 80"/>
                  <a:gd name="T3" fmla="*/ 1 h 90"/>
                  <a:gd name="T4" fmla="*/ 0 w 80"/>
                  <a:gd name="T5" fmla="*/ 2 h 90"/>
                  <a:gd name="T6" fmla="*/ 1 w 80"/>
                  <a:gd name="T7" fmla="*/ 2 h 90"/>
                  <a:gd name="T8" fmla="*/ 2 w 80"/>
                  <a:gd name="T9" fmla="*/ 1 h 90"/>
                  <a:gd name="T10" fmla="*/ 1 w 80"/>
                  <a:gd name="T11" fmla="*/ 1 h 90"/>
                  <a:gd name="T12" fmla="*/ 2 w 80"/>
                  <a:gd name="T13" fmla="*/ 1 h 90"/>
                  <a:gd name="T14" fmla="*/ 1 w 80"/>
                  <a:gd name="T15" fmla="*/ 0 h 90"/>
                  <a:gd name="T16" fmla="*/ 1 w 80"/>
                  <a:gd name="T17" fmla="*/ 1 h 90"/>
                  <a:gd name="T18" fmla="*/ 2 w 80"/>
                  <a:gd name="T19" fmla="*/ 1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90"/>
                  <a:gd name="T32" fmla="*/ 80 w 80"/>
                  <a:gd name="T33" fmla="*/ 90 h 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1" name="AutoShape 103">
                <a:extLst>
                  <a:ext uri="{FF2B5EF4-FFF2-40B4-BE49-F238E27FC236}">
                    <a16:creationId xmlns:a16="http://schemas.microsoft.com/office/drawing/2014/main" id="{6D858803-59DF-47F6-BE82-B76670A5A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398"/>
                <a:ext cx="13" cy="13"/>
              </a:xfrm>
              <a:custGeom>
                <a:avLst/>
                <a:gdLst>
                  <a:gd name="T0" fmla="*/ 1 w 76"/>
                  <a:gd name="T1" fmla="*/ 1 h 86"/>
                  <a:gd name="T2" fmla="*/ 2 w 76"/>
                  <a:gd name="T3" fmla="*/ 1 h 86"/>
                  <a:gd name="T4" fmla="*/ 2 w 76"/>
                  <a:gd name="T5" fmla="*/ 0 h 86"/>
                  <a:gd name="T6" fmla="*/ 0 w 76"/>
                  <a:gd name="T7" fmla="*/ 0 h 86"/>
                  <a:gd name="T8" fmla="*/ 1 w 76"/>
                  <a:gd name="T9" fmla="*/ 1 h 86"/>
                  <a:gd name="T10" fmla="*/ 2 w 76"/>
                  <a:gd name="T11" fmla="*/ 1 h 86"/>
                  <a:gd name="T12" fmla="*/ 1 w 76"/>
                  <a:gd name="T13" fmla="*/ 1 h 86"/>
                  <a:gd name="T14" fmla="*/ 1 w 76"/>
                  <a:gd name="T15" fmla="*/ 2 h 86"/>
                  <a:gd name="T16" fmla="*/ 2 w 76"/>
                  <a:gd name="T17" fmla="*/ 1 h 86"/>
                  <a:gd name="T18" fmla="*/ 1 w 76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6"/>
                  <a:gd name="T32" fmla="*/ 76 w 76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2" name="AutoShape 104">
                <a:extLst>
                  <a:ext uri="{FF2B5EF4-FFF2-40B4-BE49-F238E27FC236}">
                    <a16:creationId xmlns:a16="http://schemas.microsoft.com/office/drawing/2014/main" id="{4AB45F0F-ECE1-4E48-8629-491AA1FB3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" y="387"/>
                <a:ext cx="14" cy="17"/>
              </a:xfrm>
              <a:custGeom>
                <a:avLst/>
                <a:gdLst>
                  <a:gd name="T0" fmla="*/ 2 w 84"/>
                  <a:gd name="T1" fmla="*/ 1 h 104"/>
                  <a:gd name="T2" fmla="*/ 1 w 84"/>
                  <a:gd name="T3" fmla="*/ 1 h 104"/>
                  <a:gd name="T4" fmla="*/ 0 w 84"/>
                  <a:gd name="T5" fmla="*/ 2 h 104"/>
                  <a:gd name="T6" fmla="*/ 2 w 84"/>
                  <a:gd name="T7" fmla="*/ 3 h 104"/>
                  <a:gd name="T8" fmla="*/ 2 w 84"/>
                  <a:gd name="T9" fmla="*/ 2 h 104"/>
                  <a:gd name="T10" fmla="*/ 1 w 84"/>
                  <a:gd name="T11" fmla="*/ 2 h 104"/>
                  <a:gd name="T12" fmla="*/ 2 w 84"/>
                  <a:gd name="T13" fmla="*/ 1 h 104"/>
                  <a:gd name="T14" fmla="*/ 2 w 84"/>
                  <a:gd name="T15" fmla="*/ 0 h 104"/>
                  <a:gd name="T16" fmla="*/ 1 w 84"/>
                  <a:gd name="T17" fmla="*/ 1 h 104"/>
                  <a:gd name="T18" fmla="*/ 2 w 84"/>
                  <a:gd name="T19" fmla="*/ 1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4"/>
                  <a:gd name="T31" fmla="*/ 0 h 104"/>
                  <a:gd name="T32" fmla="*/ 84 w 84"/>
                  <a:gd name="T33" fmla="*/ 104 h 1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3" name="AutoShape 105">
                <a:extLst>
                  <a:ext uri="{FF2B5EF4-FFF2-40B4-BE49-F238E27FC236}">
                    <a16:creationId xmlns:a16="http://schemas.microsoft.com/office/drawing/2014/main" id="{4FF86941-D581-4C6F-ABCC-3C82E54A6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398"/>
                <a:ext cx="11" cy="13"/>
              </a:xfrm>
              <a:custGeom>
                <a:avLst/>
                <a:gdLst>
                  <a:gd name="T0" fmla="*/ 0 w 71"/>
                  <a:gd name="T1" fmla="*/ 1 h 80"/>
                  <a:gd name="T2" fmla="*/ 2 w 71"/>
                  <a:gd name="T3" fmla="*/ 1 h 80"/>
                  <a:gd name="T4" fmla="*/ 1 w 71"/>
                  <a:gd name="T5" fmla="*/ 0 h 80"/>
                  <a:gd name="T6" fmla="*/ 0 w 71"/>
                  <a:gd name="T7" fmla="*/ 0 h 80"/>
                  <a:gd name="T8" fmla="*/ 0 w 71"/>
                  <a:gd name="T9" fmla="*/ 1 h 80"/>
                  <a:gd name="T10" fmla="*/ 2 w 71"/>
                  <a:gd name="T11" fmla="*/ 1 h 80"/>
                  <a:gd name="T12" fmla="*/ 0 w 71"/>
                  <a:gd name="T13" fmla="*/ 1 h 80"/>
                  <a:gd name="T14" fmla="*/ 0 w 71"/>
                  <a:gd name="T15" fmla="*/ 2 h 80"/>
                  <a:gd name="T16" fmla="*/ 2 w 71"/>
                  <a:gd name="T17" fmla="*/ 1 h 80"/>
                  <a:gd name="T18" fmla="*/ 0 w 71"/>
                  <a:gd name="T19" fmla="*/ 1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80"/>
                  <a:gd name="T32" fmla="*/ 71 w 71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4" name="AutoShape 106">
                <a:extLst>
                  <a:ext uri="{FF2B5EF4-FFF2-40B4-BE49-F238E27FC236}">
                    <a16:creationId xmlns:a16="http://schemas.microsoft.com/office/drawing/2014/main" id="{0030C83A-F358-4B5B-966F-6E383454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" y="388"/>
                <a:ext cx="18" cy="17"/>
              </a:xfrm>
              <a:custGeom>
                <a:avLst/>
                <a:gdLst>
                  <a:gd name="T0" fmla="*/ 3 w 101"/>
                  <a:gd name="T1" fmla="*/ 2 h 102"/>
                  <a:gd name="T2" fmla="*/ 1 w 101"/>
                  <a:gd name="T3" fmla="*/ 1 h 102"/>
                  <a:gd name="T4" fmla="*/ 0 w 101"/>
                  <a:gd name="T5" fmla="*/ 2 h 102"/>
                  <a:gd name="T6" fmla="*/ 1 w 101"/>
                  <a:gd name="T7" fmla="*/ 3 h 102"/>
                  <a:gd name="T8" fmla="*/ 3 w 101"/>
                  <a:gd name="T9" fmla="*/ 2 h 102"/>
                  <a:gd name="T10" fmla="*/ 1 w 101"/>
                  <a:gd name="T11" fmla="*/ 2 h 102"/>
                  <a:gd name="T12" fmla="*/ 3 w 101"/>
                  <a:gd name="T13" fmla="*/ 2 h 102"/>
                  <a:gd name="T14" fmla="*/ 3 w 101"/>
                  <a:gd name="T15" fmla="*/ 0 h 102"/>
                  <a:gd name="T16" fmla="*/ 1 w 101"/>
                  <a:gd name="T17" fmla="*/ 1 h 102"/>
                  <a:gd name="T18" fmla="*/ 3 w 101"/>
                  <a:gd name="T19" fmla="*/ 2 h 10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1"/>
                  <a:gd name="T31" fmla="*/ 0 h 102"/>
                  <a:gd name="T32" fmla="*/ 101 w 101"/>
                  <a:gd name="T33" fmla="*/ 102 h 10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5" name="AutoShape 107">
                <a:extLst>
                  <a:ext uri="{FF2B5EF4-FFF2-40B4-BE49-F238E27FC236}">
                    <a16:creationId xmlns:a16="http://schemas.microsoft.com/office/drawing/2014/main" id="{AB00B981-3FF4-480B-9FE3-B11C5273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" y="400"/>
                <a:ext cx="13" cy="13"/>
              </a:xfrm>
              <a:custGeom>
                <a:avLst/>
                <a:gdLst>
                  <a:gd name="T0" fmla="*/ 1 w 76"/>
                  <a:gd name="T1" fmla="*/ 1 h 84"/>
                  <a:gd name="T2" fmla="*/ 2 w 76"/>
                  <a:gd name="T3" fmla="*/ 1 h 84"/>
                  <a:gd name="T4" fmla="*/ 2 w 76"/>
                  <a:gd name="T5" fmla="*/ 0 h 84"/>
                  <a:gd name="T6" fmla="*/ 1 w 76"/>
                  <a:gd name="T7" fmla="*/ 0 h 84"/>
                  <a:gd name="T8" fmla="*/ 0 w 76"/>
                  <a:gd name="T9" fmla="*/ 1 h 84"/>
                  <a:gd name="T10" fmla="*/ 2 w 76"/>
                  <a:gd name="T11" fmla="*/ 2 h 84"/>
                  <a:gd name="T12" fmla="*/ 0 w 76"/>
                  <a:gd name="T13" fmla="*/ 1 h 84"/>
                  <a:gd name="T14" fmla="*/ 0 w 76"/>
                  <a:gd name="T15" fmla="*/ 2 h 84"/>
                  <a:gd name="T16" fmla="*/ 2 w 76"/>
                  <a:gd name="T17" fmla="*/ 2 h 84"/>
                  <a:gd name="T18" fmla="*/ 1 w 76"/>
                  <a:gd name="T19" fmla="*/ 1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6"/>
                  <a:gd name="T31" fmla="*/ 0 h 84"/>
                  <a:gd name="T32" fmla="*/ 76 w 76"/>
                  <a:gd name="T33" fmla="*/ 84 h 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6" name="AutoShape 108">
                <a:extLst>
                  <a:ext uri="{FF2B5EF4-FFF2-40B4-BE49-F238E27FC236}">
                    <a16:creationId xmlns:a16="http://schemas.microsoft.com/office/drawing/2014/main" id="{435AB24D-1ECE-41FF-8756-5D5E8084A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95"/>
                <a:ext cx="25" cy="14"/>
              </a:xfrm>
              <a:custGeom>
                <a:avLst/>
                <a:gdLst>
                  <a:gd name="T0" fmla="*/ 3 w 134"/>
                  <a:gd name="T1" fmla="*/ 1 h 86"/>
                  <a:gd name="T2" fmla="*/ 2 w 134"/>
                  <a:gd name="T3" fmla="*/ 1 h 86"/>
                  <a:gd name="T4" fmla="*/ 0 w 134"/>
                  <a:gd name="T5" fmla="*/ 1 h 86"/>
                  <a:gd name="T6" fmla="*/ 1 w 134"/>
                  <a:gd name="T7" fmla="*/ 2 h 86"/>
                  <a:gd name="T8" fmla="*/ 3 w 134"/>
                  <a:gd name="T9" fmla="*/ 2 h 86"/>
                  <a:gd name="T10" fmla="*/ 1 w 134"/>
                  <a:gd name="T11" fmla="*/ 1 h 86"/>
                  <a:gd name="T12" fmla="*/ 3 w 134"/>
                  <a:gd name="T13" fmla="*/ 1 h 86"/>
                  <a:gd name="T14" fmla="*/ 5 w 134"/>
                  <a:gd name="T15" fmla="*/ 0 h 86"/>
                  <a:gd name="T16" fmla="*/ 2 w 134"/>
                  <a:gd name="T17" fmla="*/ 1 h 86"/>
                  <a:gd name="T18" fmla="*/ 3 w 134"/>
                  <a:gd name="T19" fmla="*/ 1 h 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"/>
                  <a:gd name="T31" fmla="*/ 0 h 86"/>
                  <a:gd name="T32" fmla="*/ 134 w 134"/>
                  <a:gd name="T33" fmla="*/ 86 h 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7" name="AutoShape 109">
                <a:extLst>
                  <a:ext uri="{FF2B5EF4-FFF2-40B4-BE49-F238E27FC236}">
                    <a16:creationId xmlns:a16="http://schemas.microsoft.com/office/drawing/2014/main" id="{343131B1-351F-4C10-AE30-19DDD93C4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403"/>
                <a:ext cx="20" cy="12"/>
              </a:xfrm>
              <a:custGeom>
                <a:avLst/>
                <a:gdLst>
                  <a:gd name="T0" fmla="*/ 2 w 111"/>
                  <a:gd name="T1" fmla="*/ 1 h 77"/>
                  <a:gd name="T2" fmla="*/ 3 w 111"/>
                  <a:gd name="T3" fmla="*/ 1 h 77"/>
                  <a:gd name="T4" fmla="*/ 4 w 111"/>
                  <a:gd name="T5" fmla="*/ 0 h 77"/>
                  <a:gd name="T6" fmla="*/ 2 w 111"/>
                  <a:gd name="T7" fmla="*/ 0 h 77"/>
                  <a:gd name="T8" fmla="*/ 1 w 111"/>
                  <a:gd name="T9" fmla="*/ 1 h 77"/>
                  <a:gd name="T10" fmla="*/ 2 w 111"/>
                  <a:gd name="T11" fmla="*/ 2 h 77"/>
                  <a:gd name="T12" fmla="*/ 1 w 111"/>
                  <a:gd name="T13" fmla="*/ 1 h 77"/>
                  <a:gd name="T14" fmla="*/ 0 w 111"/>
                  <a:gd name="T15" fmla="*/ 2 h 77"/>
                  <a:gd name="T16" fmla="*/ 2 w 111"/>
                  <a:gd name="T17" fmla="*/ 2 h 77"/>
                  <a:gd name="T18" fmla="*/ 2 w 111"/>
                  <a:gd name="T19" fmla="*/ 1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77"/>
                  <a:gd name="T32" fmla="*/ 111 w 111"/>
                  <a:gd name="T33" fmla="*/ 77 h 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8" name="AutoShape 110">
                <a:extLst>
                  <a:ext uri="{FF2B5EF4-FFF2-40B4-BE49-F238E27FC236}">
                    <a16:creationId xmlns:a16="http://schemas.microsoft.com/office/drawing/2014/main" id="{9BC76B71-0258-415F-BC07-C0D328B6F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04"/>
                <a:ext cx="33" cy="9"/>
              </a:xfrm>
              <a:custGeom>
                <a:avLst/>
                <a:gdLst>
                  <a:gd name="T0" fmla="*/ 3 w 173"/>
                  <a:gd name="T1" fmla="*/ 1 h 64"/>
                  <a:gd name="T2" fmla="*/ 2 w 173"/>
                  <a:gd name="T3" fmla="*/ 0 h 64"/>
                  <a:gd name="T4" fmla="*/ 0 w 173"/>
                  <a:gd name="T5" fmla="*/ 0 h 64"/>
                  <a:gd name="T6" fmla="*/ 0 w 173"/>
                  <a:gd name="T7" fmla="*/ 1 h 64"/>
                  <a:gd name="T8" fmla="*/ 3 w 173"/>
                  <a:gd name="T9" fmla="*/ 1 h 64"/>
                  <a:gd name="T10" fmla="*/ 2 w 173"/>
                  <a:gd name="T11" fmla="*/ 0 h 64"/>
                  <a:gd name="T12" fmla="*/ 3 w 173"/>
                  <a:gd name="T13" fmla="*/ 1 h 64"/>
                  <a:gd name="T14" fmla="*/ 6 w 173"/>
                  <a:gd name="T15" fmla="*/ 0 h 64"/>
                  <a:gd name="T16" fmla="*/ 2 w 173"/>
                  <a:gd name="T17" fmla="*/ 0 h 64"/>
                  <a:gd name="T18" fmla="*/ 3 w 173"/>
                  <a:gd name="T19" fmla="*/ 1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64"/>
                  <a:gd name="T32" fmla="*/ 173 w 173"/>
                  <a:gd name="T33" fmla="*/ 64 h 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9" name="AutoShape 111">
                <a:extLst>
                  <a:ext uri="{FF2B5EF4-FFF2-40B4-BE49-F238E27FC236}">
                    <a16:creationId xmlns:a16="http://schemas.microsoft.com/office/drawing/2014/main" id="{7AD3E706-C62C-4D19-BF18-96BE736D1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408"/>
                <a:ext cx="24" cy="9"/>
              </a:xfrm>
              <a:custGeom>
                <a:avLst/>
                <a:gdLst>
                  <a:gd name="T0" fmla="*/ 3 w 131"/>
                  <a:gd name="T1" fmla="*/ 0 h 62"/>
                  <a:gd name="T2" fmla="*/ 3 w 131"/>
                  <a:gd name="T3" fmla="*/ 1 h 62"/>
                  <a:gd name="T4" fmla="*/ 4 w 131"/>
                  <a:gd name="T5" fmla="*/ 1 h 62"/>
                  <a:gd name="T6" fmla="*/ 3 w 131"/>
                  <a:gd name="T7" fmla="*/ 0 h 62"/>
                  <a:gd name="T8" fmla="*/ 1 w 131"/>
                  <a:gd name="T9" fmla="*/ 1 h 62"/>
                  <a:gd name="T10" fmla="*/ 2 w 131"/>
                  <a:gd name="T11" fmla="*/ 1 h 62"/>
                  <a:gd name="T12" fmla="*/ 1 w 131"/>
                  <a:gd name="T13" fmla="*/ 1 h 62"/>
                  <a:gd name="T14" fmla="*/ 0 w 131"/>
                  <a:gd name="T15" fmla="*/ 1 h 62"/>
                  <a:gd name="T16" fmla="*/ 2 w 131"/>
                  <a:gd name="T17" fmla="*/ 1 h 62"/>
                  <a:gd name="T18" fmla="*/ 3 w 131"/>
                  <a:gd name="T19" fmla="*/ 0 h 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62"/>
                  <a:gd name="T32" fmla="*/ 131 w 131"/>
                  <a:gd name="T33" fmla="*/ 62 h 6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0" name="AutoShape 112">
                <a:extLst>
                  <a:ext uri="{FF2B5EF4-FFF2-40B4-BE49-F238E27FC236}">
                    <a16:creationId xmlns:a16="http://schemas.microsoft.com/office/drawing/2014/main" id="{9370659D-0285-461D-A330-D8424B661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" y="410"/>
                <a:ext cx="24" cy="7"/>
              </a:xfrm>
              <a:custGeom>
                <a:avLst/>
                <a:gdLst>
                  <a:gd name="T0" fmla="*/ 3 w 130"/>
                  <a:gd name="T1" fmla="*/ 1 h 50"/>
                  <a:gd name="T2" fmla="*/ 2 w 130"/>
                  <a:gd name="T3" fmla="*/ 0 h 50"/>
                  <a:gd name="T4" fmla="*/ 1 w 130"/>
                  <a:gd name="T5" fmla="*/ 0 h 50"/>
                  <a:gd name="T6" fmla="*/ 0 w 130"/>
                  <a:gd name="T7" fmla="*/ 1 h 50"/>
                  <a:gd name="T8" fmla="*/ 2 w 130"/>
                  <a:gd name="T9" fmla="*/ 1 h 50"/>
                  <a:gd name="T10" fmla="*/ 1 w 130"/>
                  <a:gd name="T11" fmla="*/ 0 h 50"/>
                  <a:gd name="T12" fmla="*/ 3 w 130"/>
                  <a:gd name="T13" fmla="*/ 1 h 50"/>
                  <a:gd name="T14" fmla="*/ 4 w 130"/>
                  <a:gd name="T15" fmla="*/ 0 h 50"/>
                  <a:gd name="T16" fmla="*/ 2 w 130"/>
                  <a:gd name="T17" fmla="*/ 0 h 50"/>
                  <a:gd name="T18" fmla="*/ 3 w 130"/>
                  <a:gd name="T19" fmla="*/ 1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"/>
                  <a:gd name="T31" fmla="*/ 0 h 50"/>
                  <a:gd name="T32" fmla="*/ 130 w 130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1" name="AutoShape 113">
                <a:extLst>
                  <a:ext uri="{FF2B5EF4-FFF2-40B4-BE49-F238E27FC236}">
                    <a16:creationId xmlns:a16="http://schemas.microsoft.com/office/drawing/2014/main" id="{F4C85548-F4A4-4583-8E98-F1A530995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414"/>
                <a:ext cx="22" cy="9"/>
              </a:xfrm>
              <a:custGeom>
                <a:avLst/>
                <a:gdLst>
                  <a:gd name="T0" fmla="*/ 2 w 122"/>
                  <a:gd name="T1" fmla="*/ 0 h 59"/>
                  <a:gd name="T2" fmla="*/ 3 w 122"/>
                  <a:gd name="T3" fmla="*/ 1 h 59"/>
                  <a:gd name="T4" fmla="*/ 4 w 122"/>
                  <a:gd name="T5" fmla="*/ 1 h 59"/>
                  <a:gd name="T6" fmla="*/ 3 w 122"/>
                  <a:gd name="T7" fmla="*/ 0 h 59"/>
                  <a:gd name="T8" fmla="*/ 1 w 122"/>
                  <a:gd name="T9" fmla="*/ 1 h 59"/>
                  <a:gd name="T10" fmla="*/ 1 w 122"/>
                  <a:gd name="T11" fmla="*/ 1 h 59"/>
                  <a:gd name="T12" fmla="*/ 1 w 122"/>
                  <a:gd name="T13" fmla="*/ 1 h 59"/>
                  <a:gd name="T14" fmla="*/ 0 w 122"/>
                  <a:gd name="T15" fmla="*/ 1 h 59"/>
                  <a:gd name="T16" fmla="*/ 1 w 122"/>
                  <a:gd name="T17" fmla="*/ 1 h 59"/>
                  <a:gd name="T18" fmla="*/ 2 w 122"/>
                  <a:gd name="T19" fmla="*/ 0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2"/>
                  <a:gd name="T31" fmla="*/ 0 h 59"/>
                  <a:gd name="T32" fmla="*/ 122 w 122"/>
                  <a:gd name="T33" fmla="*/ 59 h 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2" name="AutoShape 114">
                <a:extLst>
                  <a:ext uri="{FF2B5EF4-FFF2-40B4-BE49-F238E27FC236}">
                    <a16:creationId xmlns:a16="http://schemas.microsoft.com/office/drawing/2014/main" id="{AC695CC6-6C42-43C7-905D-EC50A596C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" y="417"/>
                <a:ext cx="26" cy="7"/>
              </a:xfrm>
              <a:custGeom>
                <a:avLst/>
                <a:gdLst>
                  <a:gd name="T0" fmla="*/ 2 w 143"/>
                  <a:gd name="T1" fmla="*/ 1 h 55"/>
                  <a:gd name="T2" fmla="*/ 2 w 143"/>
                  <a:gd name="T3" fmla="*/ 0 h 55"/>
                  <a:gd name="T4" fmla="*/ 1 w 143"/>
                  <a:gd name="T5" fmla="*/ 0 h 55"/>
                  <a:gd name="T6" fmla="*/ 0 w 143"/>
                  <a:gd name="T7" fmla="*/ 1 h 55"/>
                  <a:gd name="T8" fmla="*/ 1 w 143"/>
                  <a:gd name="T9" fmla="*/ 1 h 55"/>
                  <a:gd name="T10" fmla="*/ 2 w 143"/>
                  <a:gd name="T11" fmla="*/ 0 h 55"/>
                  <a:gd name="T12" fmla="*/ 2 w 143"/>
                  <a:gd name="T13" fmla="*/ 1 h 55"/>
                  <a:gd name="T14" fmla="*/ 5 w 143"/>
                  <a:gd name="T15" fmla="*/ 1 h 55"/>
                  <a:gd name="T16" fmla="*/ 2 w 143"/>
                  <a:gd name="T17" fmla="*/ 0 h 55"/>
                  <a:gd name="T18" fmla="*/ 2 w 143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3"/>
                  <a:gd name="T31" fmla="*/ 0 h 55"/>
                  <a:gd name="T32" fmla="*/ 143 w 143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3" name="AutoShape 115">
                <a:extLst>
                  <a:ext uri="{FF2B5EF4-FFF2-40B4-BE49-F238E27FC236}">
                    <a16:creationId xmlns:a16="http://schemas.microsoft.com/office/drawing/2014/main" id="{B993EA3F-2E46-45DB-B02D-875F30A6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420"/>
                <a:ext cx="23" cy="7"/>
              </a:xfrm>
              <a:custGeom>
                <a:avLst/>
                <a:gdLst>
                  <a:gd name="T0" fmla="*/ 3 w 126"/>
                  <a:gd name="T1" fmla="*/ 0 h 54"/>
                  <a:gd name="T2" fmla="*/ 2 w 126"/>
                  <a:gd name="T3" fmla="*/ 1 h 54"/>
                  <a:gd name="T4" fmla="*/ 4 w 126"/>
                  <a:gd name="T5" fmla="*/ 1 h 54"/>
                  <a:gd name="T6" fmla="*/ 4 w 126"/>
                  <a:gd name="T7" fmla="*/ 0 h 54"/>
                  <a:gd name="T8" fmla="*/ 2 w 126"/>
                  <a:gd name="T9" fmla="*/ 0 h 54"/>
                  <a:gd name="T10" fmla="*/ 1 w 126"/>
                  <a:gd name="T11" fmla="*/ 1 h 54"/>
                  <a:gd name="T12" fmla="*/ 2 w 126"/>
                  <a:gd name="T13" fmla="*/ 0 h 54"/>
                  <a:gd name="T14" fmla="*/ 0 w 126"/>
                  <a:gd name="T15" fmla="*/ 0 h 54"/>
                  <a:gd name="T16" fmla="*/ 1 w 126"/>
                  <a:gd name="T17" fmla="*/ 1 h 54"/>
                  <a:gd name="T18" fmla="*/ 3 w 126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54"/>
                  <a:gd name="T32" fmla="*/ 126 w 126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4" name="AutoShape 116">
                <a:extLst>
                  <a:ext uri="{FF2B5EF4-FFF2-40B4-BE49-F238E27FC236}">
                    <a16:creationId xmlns:a16="http://schemas.microsoft.com/office/drawing/2014/main" id="{56466A4D-7FCA-42FD-AFCB-CB4CE7AB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24"/>
                <a:ext cx="28" cy="10"/>
              </a:xfrm>
              <a:custGeom>
                <a:avLst/>
                <a:gdLst>
                  <a:gd name="T0" fmla="*/ 2 w 152"/>
                  <a:gd name="T1" fmla="*/ 1 h 66"/>
                  <a:gd name="T2" fmla="*/ 3 w 152"/>
                  <a:gd name="T3" fmla="*/ 1 h 66"/>
                  <a:gd name="T4" fmla="*/ 1 w 152"/>
                  <a:gd name="T5" fmla="*/ 0 h 66"/>
                  <a:gd name="T6" fmla="*/ 0 w 152"/>
                  <a:gd name="T7" fmla="*/ 1 h 66"/>
                  <a:gd name="T8" fmla="*/ 1 w 152"/>
                  <a:gd name="T9" fmla="*/ 1 h 66"/>
                  <a:gd name="T10" fmla="*/ 2 w 152"/>
                  <a:gd name="T11" fmla="*/ 0 h 66"/>
                  <a:gd name="T12" fmla="*/ 2 w 152"/>
                  <a:gd name="T13" fmla="*/ 1 h 66"/>
                  <a:gd name="T14" fmla="*/ 5 w 152"/>
                  <a:gd name="T15" fmla="*/ 2 h 66"/>
                  <a:gd name="T16" fmla="*/ 3 w 152"/>
                  <a:gd name="T17" fmla="*/ 1 h 66"/>
                  <a:gd name="T18" fmla="*/ 2 w 152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2"/>
                  <a:gd name="T31" fmla="*/ 0 h 66"/>
                  <a:gd name="T32" fmla="*/ 152 w 152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5" name="AutoShape 117">
                <a:extLst>
                  <a:ext uri="{FF2B5EF4-FFF2-40B4-BE49-F238E27FC236}">
                    <a16:creationId xmlns:a16="http://schemas.microsoft.com/office/drawing/2014/main" id="{33E90953-9826-4F6E-87FA-1EE823CB2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6"/>
                <a:ext cx="17" cy="6"/>
              </a:xfrm>
              <a:custGeom>
                <a:avLst/>
                <a:gdLst>
                  <a:gd name="T0" fmla="*/ 2 w 97"/>
                  <a:gd name="T1" fmla="*/ 0 h 49"/>
                  <a:gd name="T2" fmla="*/ 1 w 97"/>
                  <a:gd name="T3" fmla="*/ 1 h 49"/>
                  <a:gd name="T4" fmla="*/ 3 w 97"/>
                  <a:gd name="T5" fmla="*/ 1 h 49"/>
                  <a:gd name="T6" fmla="*/ 3 w 97"/>
                  <a:gd name="T7" fmla="*/ 0 h 49"/>
                  <a:gd name="T8" fmla="*/ 1 w 97"/>
                  <a:gd name="T9" fmla="*/ 0 h 49"/>
                  <a:gd name="T10" fmla="*/ 0 w 97"/>
                  <a:gd name="T11" fmla="*/ 0 h 49"/>
                  <a:gd name="T12" fmla="*/ 1 w 97"/>
                  <a:gd name="T13" fmla="*/ 0 h 49"/>
                  <a:gd name="T14" fmla="*/ 0 w 97"/>
                  <a:gd name="T15" fmla="*/ 0 h 49"/>
                  <a:gd name="T16" fmla="*/ 0 w 97"/>
                  <a:gd name="T17" fmla="*/ 0 h 49"/>
                  <a:gd name="T18" fmla="*/ 2 w 97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7"/>
                  <a:gd name="T31" fmla="*/ 0 h 49"/>
                  <a:gd name="T32" fmla="*/ 97 w 97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6" name="AutoShape 118">
                <a:extLst>
                  <a:ext uri="{FF2B5EF4-FFF2-40B4-BE49-F238E27FC236}">
                    <a16:creationId xmlns:a16="http://schemas.microsoft.com/office/drawing/2014/main" id="{75178F26-6FD5-4BA8-9F7E-C0E759C0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430"/>
                <a:ext cx="14" cy="11"/>
              </a:xfrm>
              <a:custGeom>
                <a:avLst/>
                <a:gdLst>
                  <a:gd name="T0" fmla="*/ 1 w 82"/>
                  <a:gd name="T1" fmla="*/ 1 h 71"/>
                  <a:gd name="T2" fmla="*/ 2 w 82"/>
                  <a:gd name="T3" fmla="*/ 1 h 71"/>
                  <a:gd name="T4" fmla="*/ 2 w 82"/>
                  <a:gd name="T5" fmla="*/ 0 h 71"/>
                  <a:gd name="T6" fmla="*/ 0 w 82"/>
                  <a:gd name="T7" fmla="*/ 0 h 71"/>
                  <a:gd name="T8" fmla="*/ 0 w 82"/>
                  <a:gd name="T9" fmla="*/ 1 h 71"/>
                  <a:gd name="T10" fmla="*/ 2 w 82"/>
                  <a:gd name="T11" fmla="*/ 0 h 71"/>
                  <a:gd name="T12" fmla="*/ 1 w 82"/>
                  <a:gd name="T13" fmla="*/ 1 h 71"/>
                  <a:gd name="T14" fmla="*/ 2 w 82"/>
                  <a:gd name="T15" fmla="*/ 2 h 71"/>
                  <a:gd name="T16" fmla="*/ 2 w 82"/>
                  <a:gd name="T17" fmla="*/ 1 h 71"/>
                  <a:gd name="T18" fmla="*/ 1 w 82"/>
                  <a:gd name="T19" fmla="*/ 1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1"/>
                  <a:gd name="T32" fmla="*/ 82 w 82"/>
                  <a:gd name="T33" fmla="*/ 71 h 7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7" name="AutoShape 119">
                <a:extLst>
                  <a:ext uri="{FF2B5EF4-FFF2-40B4-BE49-F238E27FC236}">
                    <a16:creationId xmlns:a16="http://schemas.microsoft.com/office/drawing/2014/main" id="{022AA7C6-2917-46AB-8431-81CFAC5DA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427"/>
                <a:ext cx="12" cy="8"/>
              </a:xfrm>
              <a:custGeom>
                <a:avLst/>
                <a:gdLst>
                  <a:gd name="T0" fmla="*/ 1 w 72"/>
                  <a:gd name="T1" fmla="*/ 1 h 55"/>
                  <a:gd name="T2" fmla="*/ 0 w 72"/>
                  <a:gd name="T3" fmla="*/ 1 h 55"/>
                  <a:gd name="T4" fmla="*/ 1 w 72"/>
                  <a:gd name="T5" fmla="*/ 1 h 55"/>
                  <a:gd name="T6" fmla="*/ 2 w 72"/>
                  <a:gd name="T7" fmla="*/ 0 h 55"/>
                  <a:gd name="T8" fmla="*/ 1 w 72"/>
                  <a:gd name="T9" fmla="*/ 0 h 55"/>
                  <a:gd name="T10" fmla="*/ 1 w 72"/>
                  <a:gd name="T11" fmla="*/ 0 h 55"/>
                  <a:gd name="T12" fmla="*/ 1 w 72"/>
                  <a:gd name="T13" fmla="*/ 0 h 55"/>
                  <a:gd name="T14" fmla="*/ 1 w 72"/>
                  <a:gd name="T15" fmla="*/ 0 h 55"/>
                  <a:gd name="T16" fmla="*/ 1 w 72"/>
                  <a:gd name="T17" fmla="*/ 0 h 55"/>
                  <a:gd name="T18" fmla="*/ 1 w 72"/>
                  <a:gd name="T19" fmla="*/ 1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"/>
                  <a:gd name="T31" fmla="*/ 0 h 55"/>
                  <a:gd name="T32" fmla="*/ 72 w 72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8" name="AutoShape 120">
                <a:extLst>
                  <a:ext uri="{FF2B5EF4-FFF2-40B4-BE49-F238E27FC236}">
                    <a16:creationId xmlns:a16="http://schemas.microsoft.com/office/drawing/2014/main" id="{8DC3DC35-B4F0-4356-800E-38596C867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" y="427"/>
                <a:ext cx="24" cy="6"/>
              </a:xfrm>
              <a:custGeom>
                <a:avLst/>
                <a:gdLst>
                  <a:gd name="T0" fmla="*/ 1 w 133"/>
                  <a:gd name="T1" fmla="*/ 1 h 44"/>
                  <a:gd name="T2" fmla="*/ 0 w 133"/>
                  <a:gd name="T3" fmla="*/ 1 h 44"/>
                  <a:gd name="T4" fmla="*/ 4 w 133"/>
                  <a:gd name="T5" fmla="*/ 1 h 44"/>
                  <a:gd name="T6" fmla="*/ 4 w 133"/>
                  <a:gd name="T7" fmla="*/ 0 h 44"/>
                  <a:gd name="T8" fmla="*/ 0 w 133"/>
                  <a:gd name="T9" fmla="*/ 0 h 44"/>
                  <a:gd name="T10" fmla="*/ 0 w 133"/>
                  <a:gd name="T11" fmla="*/ 0 h 44"/>
                  <a:gd name="T12" fmla="*/ 0 w 133"/>
                  <a:gd name="T13" fmla="*/ 0 h 44"/>
                  <a:gd name="T14" fmla="*/ 0 w 133"/>
                  <a:gd name="T15" fmla="*/ 0 h 44"/>
                  <a:gd name="T16" fmla="*/ 0 w 133"/>
                  <a:gd name="T17" fmla="*/ 0 h 44"/>
                  <a:gd name="T18" fmla="*/ 1 w 133"/>
                  <a:gd name="T19" fmla="*/ 1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"/>
                  <a:gd name="T31" fmla="*/ 0 h 44"/>
                  <a:gd name="T32" fmla="*/ 133 w 133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9" name="AutoShape 121">
                <a:extLst>
                  <a:ext uri="{FF2B5EF4-FFF2-40B4-BE49-F238E27FC236}">
                    <a16:creationId xmlns:a16="http://schemas.microsoft.com/office/drawing/2014/main" id="{00096298-F90F-4132-A73D-02F6BBA5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429"/>
                <a:ext cx="21" cy="12"/>
              </a:xfrm>
              <a:custGeom>
                <a:avLst/>
                <a:gdLst>
                  <a:gd name="T0" fmla="*/ 1 w 116"/>
                  <a:gd name="T1" fmla="*/ 1 h 78"/>
                  <a:gd name="T2" fmla="*/ 2 w 116"/>
                  <a:gd name="T3" fmla="*/ 1 h 78"/>
                  <a:gd name="T4" fmla="*/ 4 w 116"/>
                  <a:gd name="T5" fmla="*/ 1 h 78"/>
                  <a:gd name="T6" fmla="*/ 3 w 116"/>
                  <a:gd name="T7" fmla="*/ 0 h 78"/>
                  <a:gd name="T8" fmla="*/ 1 w 116"/>
                  <a:gd name="T9" fmla="*/ 0 h 78"/>
                  <a:gd name="T10" fmla="*/ 3 w 116"/>
                  <a:gd name="T11" fmla="*/ 1 h 78"/>
                  <a:gd name="T12" fmla="*/ 1 w 116"/>
                  <a:gd name="T13" fmla="*/ 1 h 78"/>
                  <a:gd name="T14" fmla="*/ 0 w 116"/>
                  <a:gd name="T15" fmla="*/ 2 h 78"/>
                  <a:gd name="T16" fmla="*/ 2 w 116"/>
                  <a:gd name="T17" fmla="*/ 1 h 78"/>
                  <a:gd name="T18" fmla="*/ 1 w 116"/>
                  <a:gd name="T19" fmla="*/ 1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78"/>
                  <a:gd name="T32" fmla="*/ 116 w 116"/>
                  <a:gd name="T33" fmla="*/ 78 h 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0" name="AutoShape 122">
                <a:extLst>
                  <a:ext uri="{FF2B5EF4-FFF2-40B4-BE49-F238E27FC236}">
                    <a16:creationId xmlns:a16="http://schemas.microsoft.com/office/drawing/2014/main" id="{1036CEBA-75EF-4A15-AC64-EC6063884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422"/>
                <a:ext cx="17" cy="12"/>
              </a:xfrm>
              <a:custGeom>
                <a:avLst/>
                <a:gdLst>
                  <a:gd name="T0" fmla="*/ 2 w 94"/>
                  <a:gd name="T1" fmla="*/ 1 h 79"/>
                  <a:gd name="T2" fmla="*/ 1 w 94"/>
                  <a:gd name="T3" fmla="*/ 1 h 79"/>
                  <a:gd name="T4" fmla="*/ 0 w 94"/>
                  <a:gd name="T5" fmla="*/ 2 h 79"/>
                  <a:gd name="T6" fmla="*/ 2 w 94"/>
                  <a:gd name="T7" fmla="*/ 2 h 79"/>
                  <a:gd name="T8" fmla="*/ 3 w 94"/>
                  <a:gd name="T9" fmla="*/ 1 h 79"/>
                  <a:gd name="T10" fmla="*/ 1 w 94"/>
                  <a:gd name="T11" fmla="*/ 0 h 79"/>
                  <a:gd name="T12" fmla="*/ 3 w 94"/>
                  <a:gd name="T13" fmla="*/ 1 h 79"/>
                  <a:gd name="T14" fmla="*/ 3 w 94"/>
                  <a:gd name="T15" fmla="*/ 0 h 79"/>
                  <a:gd name="T16" fmla="*/ 1 w 94"/>
                  <a:gd name="T17" fmla="*/ 0 h 79"/>
                  <a:gd name="T18" fmla="*/ 2 w 94"/>
                  <a:gd name="T19" fmla="*/ 1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4"/>
                  <a:gd name="T31" fmla="*/ 0 h 79"/>
                  <a:gd name="T32" fmla="*/ 94 w 94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1" name="AutoShape 123">
                <a:extLst>
                  <a:ext uri="{FF2B5EF4-FFF2-40B4-BE49-F238E27FC236}">
                    <a16:creationId xmlns:a16="http://schemas.microsoft.com/office/drawing/2014/main" id="{C085C385-7730-4213-B857-5B5C5053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424"/>
                <a:ext cx="20" cy="10"/>
              </a:xfrm>
              <a:custGeom>
                <a:avLst/>
                <a:gdLst>
                  <a:gd name="T0" fmla="*/ 1 w 110"/>
                  <a:gd name="T1" fmla="*/ 0 h 65"/>
                  <a:gd name="T2" fmla="*/ 2 w 110"/>
                  <a:gd name="T3" fmla="*/ 1 h 65"/>
                  <a:gd name="T4" fmla="*/ 4 w 110"/>
                  <a:gd name="T5" fmla="*/ 1 h 65"/>
                  <a:gd name="T6" fmla="*/ 3 w 110"/>
                  <a:gd name="T7" fmla="*/ 0 h 65"/>
                  <a:gd name="T8" fmla="*/ 2 w 110"/>
                  <a:gd name="T9" fmla="*/ 0 h 65"/>
                  <a:gd name="T10" fmla="*/ 3 w 110"/>
                  <a:gd name="T11" fmla="*/ 1 h 65"/>
                  <a:gd name="T12" fmla="*/ 1 w 110"/>
                  <a:gd name="T13" fmla="*/ 0 h 65"/>
                  <a:gd name="T14" fmla="*/ 0 w 110"/>
                  <a:gd name="T15" fmla="*/ 2 h 65"/>
                  <a:gd name="T16" fmla="*/ 2 w 110"/>
                  <a:gd name="T17" fmla="*/ 1 h 65"/>
                  <a:gd name="T18" fmla="*/ 1 w 110"/>
                  <a:gd name="T19" fmla="*/ 0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65"/>
                  <a:gd name="T32" fmla="*/ 110 w 110"/>
                  <a:gd name="T33" fmla="*/ 65 h 6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2" name="AutoShape 124">
                <a:extLst>
                  <a:ext uri="{FF2B5EF4-FFF2-40B4-BE49-F238E27FC236}">
                    <a16:creationId xmlns:a16="http://schemas.microsoft.com/office/drawing/2014/main" id="{2D330189-820A-4215-979B-A7DF69C72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" y="419"/>
                <a:ext cx="18" cy="10"/>
              </a:xfrm>
              <a:custGeom>
                <a:avLst/>
                <a:gdLst>
                  <a:gd name="T0" fmla="*/ 2 w 99"/>
                  <a:gd name="T1" fmla="*/ 1 h 66"/>
                  <a:gd name="T2" fmla="*/ 1 w 99"/>
                  <a:gd name="T3" fmla="*/ 0 h 66"/>
                  <a:gd name="T4" fmla="*/ 0 w 99"/>
                  <a:gd name="T5" fmla="*/ 1 h 66"/>
                  <a:gd name="T6" fmla="*/ 2 w 99"/>
                  <a:gd name="T7" fmla="*/ 2 h 66"/>
                  <a:gd name="T8" fmla="*/ 3 w 99"/>
                  <a:gd name="T9" fmla="*/ 1 h 66"/>
                  <a:gd name="T10" fmla="*/ 2 w 99"/>
                  <a:gd name="T11" fmla="*/ 0 h 66"/>
                  <a:gd name="T12" fmla="*/ 3 w 99"/>
                  <a:gd name="T13" fmla="*/ 1 h 66"/>
                  <a:gd name="T14" fmla="*/ 3 w 99"/>
                  <a:gd name="T15" fmla="*/ 0 h 66"/>
                  <a:gd name="T16" fmla="*/ 2 w 99"/>
                  <a:gd name="T17" fmla="*/ 0 h 66"/>
                  <a:gd name="T18" fmla="*/ 2 w 99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9"/>
                  <a:gd name="T31" fmla="*/ 0 h 66"/>
                  <a:gd name="T32" fmla="*/ 99 w 99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3" name="AutoShape 125">
                <a:extLst>
                  <a:ext uri="{FF2B5EF4-FFF2-40B4-BE49-F238E27FC236}">
                    <a16:creationId xmlns:a16="http://schemas.microsoft.com/office/drawing/2014/main" id="{11D53422-3026-4057-9665-0089133F6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417"/>
                <a:ext cx="24" cy="6"/>
              </a:xfrm>
              <a:custGeom>
                <a:avLst/>
                <a:gdLst>
                  <a:gd name="T0" fmla="*/ 2 w 131"/>
                  <a:gd name="T1" fmla="*/ 0 h 46"/>
                  <a:gd name="T2" fmla="*/ 3 w 131"/>
                  <a:gd name="T3" fmla="*/ 1 h 46"/>
                  <a:gd name="T4" fmla="*/ 4 w 131"/>
                  <a:gd name="T5" fmla="*/ 1 h 46"/>
                  <a:gd name="T6" fmla="*/ 4 w 131"/>
                  <a:gd name="T7" fmla="*/ 0 h 46"/>
                  <a:gd name="T8" fmla="*/ 3 w 131"/>
                  <a:gd name="T9" fmla="*/ 0 h 46"/>
                  <a:gd name="T10" fmla="*/ 3 w 131"/>
                  <a:gd name="T11" fmla="*/ 1 h 46"/>
                  <a:gd name="T12" fmla="*/ 2 w 131"/>
                  <a:gd name="T13" fmla="*/ 0 h 46"/>
                  <a:gd name="T14" fmla="*/ 0 w 131"/>
                  <a:gd name="T15" fmla="*/ 1 h 46"/>
                  <a:gd name="T16" fmla="*/ 3 w 131"/>
                  <a:gd name="T17" fmla="*/ 1 h 46"/>
                  <a:gd name="T18" fmla="*/ 2 w 131"/>
                  <a:gd name="T19" fmla="*/ 0 h 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1"/>
                  <a:gd name="T31" fmla="*/ 0 h 46"/>
                  <a:gd name="T32" fmla="*/ 131 w 131"/>
                  <a:gd name="T33" fmla="*/ 46 h 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4" name="AutoShape 126">
                <a:extLst>
                  <a:ext uri="{FF2B5EF4-FFF2-40B4-BE49-F238E27FC236}">
                    <a16:creationId xmlns:a16="http://schemas.microsoft.com/office/drawing/2014/main" id="{3471E8B3-6136-4D7B-B581-1C29221A9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" y="415"/>
                <a:ext cx="20" cy="8"/>
              </a:xfrm>
              <a:custGeom>
                <a:avLst/>
                <a:gdLst>
                  <a:gd name="T0" fmla="*/ 1 w 112"/>
                  <a:gd name="T1" fmla="*/ 1 h 56"/>
                  <a:gd name="T2" fmla="*/ 1 w 112"/>
                  <a:gd name="T3" fmla="*/ 0 h 56"/>
                  <a:gd name="T4" fmla="*/ 0 w 112"/>
                  <a:gd name="T5" fmla="*/ 0 h 56"/>
                  <a:gd name="T6" fmla="*/ 1 w 112"/>
                  <a:gd name="T7" fmla="*/ 1 h 56"/>
                  <a:gd name="T8" fmla="*/ 3 w 112"/>
                  <a:gd name="T9" fmla="*/ 1 h 56"/>
                  <a:gd name="T10" fmla="*/ 3 w 112"/>
                  <a:gd name="T11" fmla="*/ 0 h 56"/>
                  <a:gd name="T12" fmla="*/ 3 w 112"/>
                  <a:gd name="T13" fmla="*/ 1 h 56"/>
                  <a:gd name="T14" fmla="*/ 4 w 112"/>
                  <a:gd name="T15" fmla="*/ 0 h 56"/>
                  <a:gd name="T16" fmla="*/ 3 w 112"/>
                  <a:gd name="T17" fmla="*/ 0 h 56"/>
                  <a:gd name="T18" fmla="*/ 1 w 112"/>
                  <a:gd name="T19" fmla="*/ 1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2"/>
                  <a:gd name="T31" fmla="*/ 0 h 56"/>
                  <a:gd name="T32" fmla="*/ 112 w 112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5" name="AutoShape 127">
                <a:extLst>
                  <a:ext uri="{FF2B5EF4-FFF2-40B4-BE49-F238E27FC236}">
                    <a16:creationId xmlns:a16="http://schemas.microsoft.com/office/drawing/2014/main" id="{3924655A-CC8D-4B12-BB86-E7BF0C52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" y="412"/>
                <a:ext cx="18" cy="6"/>
              </a:xfrm>
              <a:custGeom>
                <a:avLst/>
                <a:gdLst>
                  <a:gd name="T0" fmla="*/ 1 w 103"/>
                  <a:gd name="T1" fmla="*/ 0 h 50"/>
                  <a:gd name="T2" fmla="*/ 1 w 103"/>
                  <a:gd name="T3" fmla="*/ 0 h 50"/>
                  <a:gd name="T4" fmla="*/ 2 w 103"/>
                  <a:gd name="T5" fmla="*/ 1 h 50"/>
                  <a:gd name="T6" fmla="*/ 3 w 103"/>
                  <a:gd name="T7" fmla="*/ 0 h 50"/>
                  <a:gd name="T8" fmla="*/ 2 w 103"/>
                  <a:gd name="T9" fmla="*/ 0 h 50"/>
                  <a:gd name="T10" fmla="*/ 2 w 103"/>
                  <a:gd name="T11" fmla="*/ 0 h 50"/>
                  <a:gd name="T12" fmla="*/ 1 w 103"/>
                  <a:gd name="T13" fmla="*/ 0 h 50"/>
                  <a:gd name="T14" fmla="*/ 0 w 103"/>
                  <a:gd name="T15" fmla="*/ 0 h 50"/>
                  <a:gd name="T16" fmla="*/ 1 w 103"/>
                  <a:gd name="T17" fmla="*/ 0 h 50"/>
                  <a:gd name="T18" fmla="*/ 1 w 103"/>
                  <a:gd name="T19" fmla="*/ 0 h 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0"/>
                  <a:gd name="T32" fmla="*/ 103 w 103"/>
                  <a:gd name="T33" fmla="*/ 50 h 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6" name="AutoShape 128">
                <a:extLst>
                  <a:ext uri="{FF2B5EF4-FFF2-40B4-BE49-F238E27FC236}">
                    <a16:creationId xmlns:a16="http://schemas.microsoft.com/office/drawing/2014/main" id="{B4587752-9CC0-46D6-BE10-78222E262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" y="408"/>
                <a:ext cx="19" cy="8"/>
              </a:xfrm>
              <a:custGeom>
                <a:avLst/>
                <a:gdLst>
                  <a:gd name="T0" fmla="*/ 1 w 103"/>
                  <a:gd name="T1" fmla="*/ 1 h 54"/>
                  <a:gd name="T2" fmla="*/ 1 w 103"/>
                  <a:gd name="T3" fmla="*/ 0 h 54"/>
                  <a:gd name="T4" fmla="*/ 0 w 103"/>
                  <a:gd name="T5" fmla="*/ 0 h 54"/>
                  <a:gd name="T6" fmla="*/ 1 w 103"/>
                  <a:gd name="T7" fmla="*/ 1 h 54"/>
                  <a:gd name="T8" fmla="*/ 3 w 103"/>
                  <a:gd name="T9" fmla="*/ 1 h 54"/>
                  <a:gd name="T10" fmla="*/ 3 w 103"/>
                  <a:gd name="T11" fmla="*/ 0 h 54"/>
                  <a:gd name="T12" fmla="*/ 3 w 103"/>
                  <a:gd name="T13" fmla="*/ 1 h 54"/>
                  <a:gd name="T14" fmla="*/ 4 w 103"/>
                  <a:gd name="T15" fmla="*/ 1 h 54"/>
                  <a:gd name="T16" fmla="*/ 3 w 103"/>
                  <a:gd name="T17" fmla="*/ 0 h 54"/>
                  <a:gd name="T18" fmla="*/ 1 w 103"/>
                  <a:gd name="T19" fmla="*/ 1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3"/>
                  <a:gd name="T31" fmla="*/ 0 h 54"/>
                  <a:gd name="T32" fmla="*/ 103 w 103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7" name="AutoShape 129">
                <a:extLst>
                  <a:ext uri="{FF2B5EF4-FFF2-40B4-BE49-F238E27FC236}">
                    <a16:creationId xmlns:a16="http://schemas.microsoft.com/office/drawing/2014/main" id="{5FADC3C3-6A94-4367-B4CC-C426B9434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" y="429"/>
                <a:ext cx="58" cy="50"/>
              </a:xfrm>
              <a:custGeom>
                <a:avLst/>
                <a:gdLst>
                  <a:gd name="T0" fmla="*/ 3 w 298"/>
                  <a:gd name="T1" fmla="*/ 1 h 276"/>
                  <a:gd name="T2" fmla="*/ 3 w 298"/>
                  <a:gd name="T3" fmla="*/ 2 h 276"/>
                  <a:gd name="T4" fmla="*/ 2 w 298"/>
                  <a:gd name="T5" fmla="*/ 3 h 276"/>
                  <a:gd name="T6" fmla="*/ 2 w 298"/>
                  <a:gd name="T7" fmla="*/ 4 h 276"/>
                  <a:gd name="T8" fmla="*/ 1 w 298"/>
                  <a:gd name="T9" fmla="*/ 5 h 276"/>
                  <a:gd name="T10" fmla="*/ 0 w 298"/>
                  <a:gd name="T11" fmla="*/ 6 h 276"/>
                  <a:gd name="T12" fmla="*/ 0 w 298"/>
                  <a:gd name="T13" fmla="*/ 7 h 276"/>
                  <a:gd name="T14" fmla="*/ 0 w 298"/>
                  <a:gd name="T15" fmla="*/ 8 h 276"/>
                  <a:gd name="T16" fmla="*/ 0 w 298"/>
                  <a:gd name="T17" fmla="*/ 9 h 276"/>
                  <a:gd name="T18" fmla="*/ 1 w 298"/>
                  <a:gd name="T19" fmla="*/ 8 h 276"/>
                  <a:gd name="T20" fmla="*/ 2 w 298"/>
                  <a:gd name="T21" fmla="*/ 8 h 276"/>
                  <a:gd name="T22" fmla="*/ 2 w 298"/>
                  <a:gd name="T23" fmla="*/ 7 h 276"/>
                  <a:gd name="T24" fmla="*/ 3 w 298"/>
                  <a:gd name="T25" fmla="*/ 7 h 276"/>
                  <a:gd name="T26" fmla="*/ 4 w 298"/>
                  <a:gd name="T27" fmla="*/ 6 h 276"/>
                  <a:gd name="T28" fmla="*/ 4 w 298"/>
                  <a:gd name="T29" fmla="*/ 6 h 276"/>
                  <a:gd name="T30" fmla="*/ 5 w 298"/>
                  <a:gd name="T31" fmla="*/ 5 h 276"/>
                  <a:gd name="T32" fmla="*/ 5 w 298"/>
                  <a:gd name="T33" fmla="*/ 5 h 276"/>
                  <a:gd name="T34" fmla="*/ 5 w 298"/>
                  <a:gd name="T35" fmla="*/ 5 h 276"/>
                  <a:gd name="T36" fmla="*/ 5 w 298"/>
                  <a:gd name="T37" fmla="*/ 5 h 276"/>
                  <a:gd name="T38" fmla="*/ 5 w 298"/>
                  <a:gd name="T39" fmla="*/ 6 h 276"/>
                  <a:gd name="T40" fmla="*/ 5 w 298"/>
                  <a:gd name="T41" fmla="*/ 6 h 276"/>
                  <a:gd name="T42" fmla="*/ 5 w 298"/>
                  <a:gd name="T43" fmla="*/ 7 h 276"/>
                  <a:gd name="T44" fmla="*/ 5 w 298"/>
                  <a:gd name="T45" fmla="*/ 7 h 276"/>
                  <a:gd name="T46" fmla="*/ 6 w 298"/>
                  <a:gd name="T47" fmla="*/ 7 h 276"/>
                  <a:gd name="T48" fmla="*/ 6 w 298"/>
                  <a:gd name="T49" fmla="*/ 8 h 276"/>
                  <a:gd name="T50" fmla="*/ 6 w 298"/>
                  <a:gd name="T51" fmla="*/ 8 h 276"/>
                  <a:gd name="T52" fmla="*/ 7 w 298"/>
                  <a:gd name="T53" fmla="*/ 8 h 276"/>
                  <a:gd name="T54" fmla="*/ 7 w 298"/>
                  <a:gd name="T55" fmla="*/ 8 h 276"/>
                  <a:gd name="T56" fmla="*/ 8 w 298"/>
                  <a:gd name="T57" fmla="*/ 9 h 276"/>
                  <a:gd name="T58" fmla="*/ 8 w 298"/>
                  <a:gd name="T59" fmla="*/ 7 h 276"/>
                  <a:gd name="T60" fmla="*/ 8 w 298"/>
                  <a:gd name="T61" fmla="*/ 6 h 276"/>
                  <a:gd name="T62" fmla="*/ 8 w 298"/>
                  <a:gd name="T63" fmla="*/ 5 h 276"/>
                  <a:gd name="T64" fmla="*/ 9 w 298"/>
                  <a:gd name="T65" fmla="*/ 4 h 276"/>
                  <a:gd name="T66" fmla="*/ 10 w 298"/>
                  <a:gd name="T67" fmla="*/ 3 h 276"/>
                  <a:gd name="T68" fmla="*/ 11 w 298"/>
                  <a:gd name="T69" fmla="*/ 2 h 276"/>
                  <a:gd name="T70" fmla="*/ 11 w 298"/>
                  <a:gd name="T71" fmla="*/ 1 h 276"/>
                  <a:gd name="T72" fmla="*/ 11 w 298"/>
                  <a:gd name="T73" fmla="*/ 0 h 276"/>
                  <a:gd name="T74" fmla="*/ 10 w 298"/>
                  <a:gd name="T75" fmla="*/ 0 h 276"/>
                  <a:gd name="T76" fmla="*/ 9 w 298"/>
                  <a:gd name="T77" fmla="*/ 0 h 276"/>
                  <a:gd name="T78" fmla="*/ 8 w 298"/>
                  <a:gd name="T79" fmla="*/ 0 h 276"/>
                  <a:gd name="T80" fmla="*/ 7 w 298"/>
                  <a:gd name="T81" fmla="*/ 0 h 276"/>
                  <a:gd name="T82" fmla="*/ 6 w 298"/>
                  <a:gd name="T83" fmla="*/ 0 h 276"/>
                  <a:gd name="T84" fmla="*/ 5 w 298"/>
                  <a:gd name="T85" fmla="*/ 0 h 276"/>
                  <a:gd name="T86" fmla="*/ 4 w 298"/>
                  <a:gd name="T87" fmla="*/ 0 h 276"/>
                  <a:gd name="T88" fmla="*/ 3 w 298"/>
                  <a:gd name="T89" fmla="*/ 0 h 276"/>
                  <a:gd name="T90" fmla="*/ 3 w 298"/>
                  <a:gd name="T91" fmla="*/ 0 h 276"/>
                  <a:gd name="T92" fmla="*/ 3 w 298"/>
                  <a:gd name="T93" fmla="*/ 0 h 276"/>
                  <a:gd name="T94" fmla="*/ 3 w 298"/>
                  <a:gd name="T95" fmla="*/ 1 h 276"/>
                  <a:gd name="T96" fmla="*/ 3 w 298"/>
                  <a:gd name="T97" fmla="*/ 1 h 2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98"/>
                  <a:gd name="T148" fmla="*/ 0 h 276"/>
                  <a:gd name="T149" fmla="*/ 298 w 298"/>
                  <a:gd name="T150" fmla="*/ 276 h 2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8" name="AutoShape 130">
                <a:extLst>
                  <a:ext uri="{FF2B5EF4-FFF2-40B4-BE49-F238E27FC236}">
                    <a16:creationId xmlns:a16="http://schemas.microsoft.com/office/drawing/2014/main" id="{2780803D-6A75-40F4-85C1-240EB9519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405"/>
                <a:ext cx="50" cy="30"/>
              </a:xfrm>
              <a:custGeom>
                <a:avLst/>
                <a:gdLst>
                  <a:gd name="T0" fmla="*/ 5 w 258"/>
                  <a:gd name="T1" fmla="*/ 5 h 175"/>
                  <a:gd name="T2" fmla="*/ 6 w 258"/>
                  <a:gd name="T3" fmla="*/ 5 h 175"/>
                  <a:gd name="T4" fmla="*/ 7 w 258"/>
                  <a:gd name="T5" fmla="*/ 5 h 175"/>
                  <a:gd name="T6" fmla="*/ 8 w 258"/>
                  <a:gd name="T7" fmla="*/ 5 h 175"/>
                  <a:gd name="T8" fmla="*/ 8 w 258"/>
                  <a:gd name="T9" fmla="*/ 4 h 175"/>
                  <a:gd name="T10" fmla="*/ 9 w 258"/>
                  <a:gd name="T11" fmla="*/ 4 h 175"/>
                  <a:gd name="T12" fmla="*/ 9 w 258"/>
                  <a:gd name="T13" fmla="*/ 4 h 175"/>
                  <a:gd name="T14" fmla="*/ 10 w 258"/>
                  <a:gd name="T15" fmla="*/ 3 h 175"/>
                  <a:gd name="T16" fmla="*/ 10 w 258"/>
                  <a:gd name="T17" fmla="*/ 3 h 175"/>
                  <a:gd name="T18" fmla="*/ 10 w 258"/>
                  <a:gd name="T19" fmla="*/ 2 h 175"/>
                  <a:gd name="T20" fmla="*/ 9 w 258"/>
                  <a:gd name="T21" fmla="*/ 2 h 175"/>
                  <a:gd name="T22" fmla="*/ 9 w 258"/>
                  <a:gd name="T23" fmla="*/ 1 h 175"/>
                  <a:gd name="T24" fmla="*/ 8 w 258"/>
                  <a:gd name="T25" fmla="*/ 1 h 175"/>
                  <a:gd name="T26" fmla="*/ 8 w 258"/>
                  <a:gd name="T27" fmla="*/ 1 h 175"/>
                  <a:gd name="T28" fmla="*/ 7 w 258"/>
                  <a:gd name="T29" fmla="*/ 0 h 175"/>
                  <a:gd name="T30" fmla="*/ 6 w 258"/>
                  <a:gd name="T31" fmla="*/ 0 h 175"/>
                  <a:gd name="T32" fmla="*/ 5 w 258"/>
                  <a:gd name="T33" fmla="*/ 0 h 175"/>
                  <a:gd name="T34" fmla="*/ 4 w 258"/>
                  <a:gd name="T35" fmla="*/ 0 h 175"/>
                  <a:gd name="T36" fmla="*/ 3 w 258"/>
                  <a:gd name="T37" fmla="*/ 0 h 175"/>
                  <a:gd name="T38" fmla="*/ 2 w 258"/>
                  <a:gd name="T39" fmla="*/ 1 h 175"/>
                  <a:gd name="T40" fmla="*/ 1 w 258"/>
                  <a:gd name="T41" fmla="*/ 1 h 175"/>
                  <a:gd name="T42" fmla="*/ 1 w 258"/>
                  <a:gd name="T43" fmla="*/ 1 h 175"/>
                  <a:gd name="T44" fmla="*/ 0 w 258"/>
                  <a:gd name="T45" fmla="*/ 2 h 175"/>
                  <a:gd name="T46" fmla="*/ 0 w 258"/>
                  <a:gd name="T47" fmla="*/ 2 h 175"/>
                  <a:gd name="T48" fmla="*/ 0 w 258"/>
                  <a:gd name="T49" fmla="*/ 3 h 175"/>
                  <a:gd name="T50" fmla="*/ 0 w 258"/>
                  <a:gd name="T51" fmla="*/ 3 h 175"/>
                  <a:gd name="T52" fmla="*/ 0 w 258"/>
                  <a:gd name="T53" fmla="*/ 4 h 175"/>
                  <a:gd name="T54" fmla="*/ 1 w 258"/>
                  <a:gd name="T55" fmla="*/ 4 h 175"/>
                  <a:gd name="T56" fmla="*/ 1 w 258"/>
                  <a:gd name="T57" fmla="*/ 4 h 175"/>
                  <a:gd name="T58" fmla="*/ 2 w 258"/>
                  <a:gd name="T59" fmla="*/ 5 h 175"/>
                  <a:gd name="T60" fmla="*/ 3 w 258"/>
                  <a:gd name="T61" fmla="*/ 5 h 175"/>
                  <a:gd name="T62" fmla="*/ 4 w 258"/>
                  <a:gd name="T63" fmla="*/ 5 h 175"/>
                  <a:gd name="T64" fmla="*/ 5 w 258"/>
                  <a:gd name="T65" fmla="*/ 5 h 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8"/>
                  <a:gd name="T100" fmla="*/ 0 h 175"/>
                  <a:gd name="T101" fmla="*/ 258 w 258"/>
                  <a:gd name="T102" fmla="*/ 175 h 17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9" name="AutoShape 131">
                <a:extLst>
                  <a:ext uri="{FF2B5EF4-FFF2-40B4-BE49-F238E27FC236}">
                    <a16:creationId xmlns:a16="http://schemas.microsoft.com/office/drawing/2014/main" id="{41F21F77-F5B7-40CF-8F05-10A027D1C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422"/>
                <a:ext cx="25" cy="15"/>
              </a:xfrm>
              <a:custGeom>
                <a:avLst/>
                <a:gdLst>
                  <a:gd name="T0" fmla="*/ 4 w 135"/>
                  <a:gd name="T1" fmla="*/ 0 h 92"/>
                  <a:gd name="T2" fmla="*/ 4 w 135"/>
                  <a:gd name="T3" fmla="*/ 0 h 92"/>
                  <a:gd name="T4" fmla="*/ 4 w 135"/>
                  <a:gd name="T5" fmla="*/ 0 h 92"/>
                  <a:gd name="T6" fmla="*/ 4 w 135"/>
                  <a:gd name="T7" fmla="*/ 1 h 92"/>
                  <a:gd name="T8" fmla="*/ 4 w 135"/>
                  <a:gd name="T9" fmla="*/ 1 h 92"/>
                  <a:gd name="T10" fmla="*/ 3 w 135"/>
                  <a:gd name="T11" fmla="*/ 2 h 92"/>
                  <a:gd name="T12" fmla="*/ 2 w 135"/>
                  <a:gd name="T13" fmla="*/ 2 h 92"/>
                  <a:gd name="T14" fmla="*/ 2 w 135"/>
                  <a:gd name="T15" fmla="*/ 2 h 92"/>
                  <a:gd name="T16" fmla="*/ 1 w 135"/>
                  <a:gd name="T17" fmla="*/ 2 h 92"/>
                  <a:gd name="T18" fmla="*/ 0 w 135"/>
                  <a:gd name="T19" fmla="*/ 2 h 92"/>
                  <a:gd name="T20" fmla="*/ 0 w 135"/>
                  <a:gd name="T21" fmla="*/ 2 h 92"/>
                  <a:gd name="T22" fmla="*/ 1 w 135"/>
                  <a:gd name="T23" fmla="*/ 2 h 92"/>
                  <a:gd name="T24" fmla="*/ 2 w 135"/>
                  <a:gd name="T25" fmla="*/ 2 h 92"/>
                  <a:gd name="T26" fmla="*/ 3 w 135"/>
                  <a:gd name="T27" fmla="*/ 2 h 92"/>
                  <a:gd name="T28" fmla="*/ 3 w 135"/>
                  <a:gd name="T29" fmla="*/ 2 h 92"/>
                  <a:gd name="T30" fmla="*/ 4 w 135"/>
                  <a:gd name="T31" fmla="*/ 1 h 92"/>
                  <a:gd name="T32" fmla="*/ 4 w 135"/>
                  <a:gd name="T33" fmla="*/ 1 h 92"/>
                  <a:gd name="T34" fmla="*/ 4 w 135"/>
                  <a:gd name="T35" fmla="*/ 0 h 92"/>
                  <a:gd name="T36" fmla="*/ 5 w 135"/>
                  <a:gd name="T37" fmla="*/ 0 h 92"/>
                  <a:gd name="T38" fmla="*/ 5 w 135"/>
                  <a:gd name="T39" fmla="*/ 0 h 92"/>
                  <a:gd name="T40" fmla="*/ 4 w 135"/>
                  <a:gd name="T41" fmla="*/ 0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2"/>
                  <a:gd name="T65" fmla="*/ 135 w 135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0" name="AutoShape 132">
                <a:extLst>
                  <a:ext uri="{FF2B5EF4-FFF2-40B4-BE49-F238E27FC236}">
                    <a16:creationId xmlns:a16="http://schemas.microsoft.com/office/drawing/2014/main" id="{26DC62B2-C2E8-4B9B-A562-A00E27F4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" y="404"/>
                <a:ext cx="25" cy="15"/>
              </a:xfrm>
              <a:custGeom>
                <a:avLst/>
                <a:gdLst>
                  <a:gd name="T0" fmla="*/ 0 w 135"/>
                  <a:gd name="T1" fmla="*/ 0 h 93"/>
                  <a:gd name="T2" fmla="*/ 0 w 135"/>
                  <a:gd name="T3" fmla="*/ 0 h 93"/>
                  <a:gd name="T4" fmla="*/ 1 w 135"/>
                  <a:gd name="T5" fmla="*/ 0 h 93"/>
                  <a:gd name="T6" fmla="*/ 2 w 135"/>
                  <a:gd name="T7" fmla="*/ 0 h 93"/>
                  <a:gd name="T8" fmla="*/ 2 w 135"/>
                  <a:gd name="T9" fmla="*/ 1 h 93"/>
                  <a:gd name="T10" fmla="*/ 3 w 135"/>
                  <a:gd name="T11" fmla="*/ 1 h 93"/>
                  <a:gd name="T12" fmla="*/ 4 w 135"/>
                  <a:gd name="T13" fmla="*/ 1 h 93"/>
                  <a:gd name="T14" fmla="*/ 4 w 135"/>
                  <a:gd name="T15" fmla="*/ 2 h 93"/>
                  <a:gd name="T16" fmla="*/ 4 w 135"/>
                  <a:gd name="T17" fmla="*/ 2 h 93"/>
                  <a:gd name="T18" fmla="*/ 4 w 135"/>
                  <a:gd name="T19" fmla="*/ 2 h 93"/>
                  <a:gd name="T20" fmla="*/ 5 w 135"/>
                  <a:gd name="T21" fmla="*/ 2 h 93"/>
                  <a:gd name="T22" fmla="*/ 4 w 135"/>
                  <a:gd name="T23" fmla="*/ 2 h 93"/>
                  <a:gd name="T24" fmla="*/ 4 w 135"/>
                  <a:gd name="T25" fmla="*/ 1 h 93"/>
                  <a:gd name="T26" fmla="*/ 4 w 135"/>
                  <a:gd name="T27" fmla="*/ 1 h 93"/>
                  <a:gd name="T28" fmla="*/ 3 w 135"/>
                  <a:gd name="T29" fmla="*/ 1 h 93"/>
                  <a:gd name="T30" fmla="*/ 3 w 135"/>
                  <a:gd name="T31" fmla="*/ 0 h 93"/>
                  <a:gd name="T32" fmla="*/ 2 w 135"/>
                  <a:gd name="T33" fmla="*/ 0 h 93"/>
                  <a:gd name="T34" fmla="*/ 1 w 135"/>
                  <a:gd name="T35" fmla="*/ 0 h 93"/>
                  <a:gd name="T36" fmla="*/ 0 w 135"/>
                  <a:gd name="T37" fmla="*/ 0 h 93"/>
                  <a:gd name="T38" fmla="*/ 0 w 135"/>
                  <a:gd name="T39" fmla="*/ 0 h 93"/>
                  <a:gd name="T40" fmla="*/ 0 w 135"/>
                  <a:gd name="T41" fmla="*/ 0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5"/>
                  <a:gd name="T64" fmla="*/ 0 h 93"/>
                  <a:gd name="T65" fmla="*/ 135 w 135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1" name="AutoShape 133">
                <a:extLst>
                  <a:ext uri="{FF2B5EF4-FFF2-40B4-BE49-F238E27FC236}">
                    <a16:creationId xmlns:a16="http://schemas.microsoft.com/office/drawing/2014/main" id="{793E0AA2-3565-4692-80E8-60602032A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404"/>
                <a:ext cx="25" cy="15"/>
              </a:xfrm>
              <a:custGeom>
                <a:avLst/>
                <a:gdLst>
                  <a:gd name="T0" fmla="*/ 1 w 137"/>
                  <a:gd name="T1" fmla="*/ 2 h 93"/>
                  <a:gd name="T2" fmla="*/ 1 w 137"/>
                  <a:gd name="T3" fmla="*/ 2 h 93"/>
                  <a:gd name="T4" fmla="*/ 1 w 137"/>
                  <a:gd name="T5" fmla="*/ 2 h 93"/>
                  <a:gd name="T6" fmla="*/ 1 w 137"/>
                  <a:gd name="T7" fmla="*/ 2 h 93"/>
                  <a:gd name="T8" fmla="*/ 1 w 137"/>
                  <a:gd name="T9" fmla="*/ 1 h 93"/>
                  <a:gd name="T10" fmla="*/ 2 w 137"/>
                  <a:gd name="T11" fmla="*/ 1 h 93"/>
                  <a:gd name="T12" fmla="*/ 2 w 137"/>
                  <a:gd name="T13" fmla="*/ 1 h 93"/>
                  <a:gd name="T14" fmla="*/ 3 w 137"/>
                  <a:gd name="T15" fmla="*/ 0 h 93"/>
                  <a:gd name="T16" fmla="*/ 4 w 137"/>
                  <a:gd name="T17" fmla="*/ 0 h 93"/>
                  <a:gd name="T18" fmla="*/ 5 w 137"/>
                  <a:gd name="T19" fmla="*/ 0 h 93"/>
                  <a:gd name="T20" fmla="*/ 5 w 137"/>
                  <a:gd name="T21" fmla="*/ 0 h 93"/>
                  <a:gd name="T22" fmla="*/ 4 w 137"/>
                  <a:gd name="T23" fmla="*/ 0 h 93"/>
                  <a:gd name="T24" fmla="*/ 3 w 137"/>
                  <a:gd name="T25" fmla="*/ 0 h 93"/>
                  <a:gd name="T26" fmla="*/ 2 w 137"/>
                  <a:gd name="T27" fmla="*/ 0 h 93"/>
                  <a:gd name="T28" fmla="*/ 1 w 137"/>
                  <a:gd name="T29" fmla="*/ 1 h 93"/>
                  <a:gd name="T30" fmla="*/ 1 w 137"/>
                  <a:gd name="T31" fmla="*/ 1 h 93"/>
                  <a:gd name="T32" fmla="*/ 0 w 137"/>
                  <a:gd name="T33" fmla="*/ 1 h 93"/>
                  <a:gd name="T34" fmla="*/ 0 w 137"/>
                  <a:gd name="T35" fmla="*/ 2 h 93"/>
                  <a:gd name="T36" fmla="*/ 0 w 137"/>
                  <a:gd name="T37" fmla="*/ 2 h 93"/>
                  <a:gd name="T38" fmla="*/ 0 w 137"/>
                  <a:gd name="T39" fmla="*/ 2 h 93"/>
                  <a:gd name="T40" fmla="*/ 1 w 137"/>
                  <a:gd name="T41" fmla="*/ 2 h 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3"/>
                  <a:gd name="T65" fmla="*/ 137 w 137"/>
                  <a:gd name="T66" fmla="*/ 93 h 9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2" name="AutoShape 134">
                <a:extLst>
                  <a:ext uri="{FF2B5EF4-FFF2-40B4-BE49-F238E27FC236}">
                    <a16:creationId xmlns:a16="http://schemas.microsoft.com/office/drawing/2014/main" id="{08641545-B504-49EB-9BA2-6B760C34E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422"/>
                <a:ext cx="25" cy="15"/>
              </a:xfrm>
              <a:custGeom>
                <a:avLst/>
                <a:gdLst>
                  <a:gd name="T0" fmla="*/ 5 w 137"/>
                  <a:gd name="T1" fmla="*/ 2 h 92"/>
                  <a:gd name="T2" fmla="*/ 5 w 137"/>
                  <a:gd name="T3" fmla="*/ 2 h 92"/>
                  <a:gd name="T4" fmla="*/ 4 w 137"/>
                  <a:gd name="T5" fmla="*/ 2 h 92"/>
                  <a:gd name="T6" fmla="*/ 3 w 137"/>
                  <a:gd name="T7" fmla="*/ 2 h 92"/>
                  <a:gd name="T8" fmla="*/ 2 w 137"/>
                  <a:gd name="T9" fmla="*/ 2 h 92"/>
                  <a:gd name="T10" fmla="*/ 2 w 137"/>
                  <a:gd name="T11" fmla="*/ 2 h 92"/>
                  <a:gd name="T12" fmla="*/ 1 w 137"/>
                  <a:gd name="T13" fmla="*/ 1 h 92"/>
                  <a:gd name="T14" fmla="*/ 1 w 137"/>
                  <a:gd name="T15" fmla="*/ 1 h 92"/>
                  <a:gd name="T16" fmla="*/ 1 w 137"/>
                  <a:gd name="T17" fmla="*/ 0 h 92"/>
                  <a:gd name="T18" fmla="*/ 1 w 137"/>
                  <a:gd name="T19" fmla="*/ 0 h 92"/>
                  <a:gd name="T20" fmla="*/ 0 w 137"/>
                  <a:gd name="T21" fmla="*/ 0 h 92"/>
                  <a:gd name="T22" fmla="*/ 0 w 137"/>
                  <a:gd name="T23" fmla="*/ 0 h 92"/>
                  <a:gd name="T24" fmla="*/ 0 w 137"/>
                  <a:gd name="T25" fmla="*/ 1 h 92"/>
                  <a:gd name="T26" fmla="*/ 1 w 137"/>
                  <a:gd name="T27" fmla="*/ 1 h 92"/>
                  <a:gd name="T28" fmla="*/ 1 w 137"/>
                  <a:gd name="T29" fmla="*/ 2 h 92"/>
                  <a:gd name="T30" fmla="*/ 2 w 137"/>
                  <a:gd name="T31" fmla="*/ 2 h 92"/>
                  <a:gd name="T32" fmla="*/ 3 w 137"/>
                  <a:gd name="T33" fmla="*/ 2 h 92"/>
                  <a:gd name="T34" fmla="*/ 4 w 137"/>
                  <a:gd name="T35" fmla="*/ 2 h 92"/>
                  <a:gd name="T36" fmla="*/ 5 w 137"/>
                  <a:gd name="T37" fmla="*/ 2 h 92"/>
                  <a:gd name="T38" fmla="*/ 5 w 137"/>
                  <a:gd name="T39" fmla="*/ 2 h 92"/>
                  <a:gd name="T40" fmla="*/ 5 w 137"/>
                  <a:gd name="T41" fmla="*/ 2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7"/>
                  <a:gd name="T64" fmla="*/ 0 h 92"/>
                  <a:gd name="T65" fmla="*/ 137 w 137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15" name="Text Box 135">
            <a:extLst>
              <a:ext uri="{FF2B5EF4-FFF2-40B4-BE49-F238E27FC236}">
                <a16:creationId xmlns:a16="http://schemas.microsoft.com/office/drawing/2014/main" id="{4EF70F07-E25B-4AC8-844B-5C0E1BD1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414964"/>
            <a:ext cx="9699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20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4" charset="0"/>
              </a:rPr>
              <a:t>req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8BCF58FB-8902-415E-8FF0-D7AF826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80963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Capturing potential conflicts among goals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5BC20C13-8592-4223-881C-25133E3F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858838"/>
            <a:ext cx="8851900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38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3200"/>
              </a:spcBef>
              <a:buFont typeface="Arial" charset="0"/>
              <a:buChar char="•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Goals</a:t>
            </a:r>
            <a:r>
              <a:rPr lang="fr-FR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26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6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6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26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are </a:t>
            </a:r>
            <a:r>
              <a:rPr lang="fr-FR" altLang="en-US" sz="2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divergent</a:t>
            </a:r>
            <a:r>
              <a:rPr lang="fr-FR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in </a:t>
            </a:r>
            <a:r>
              <a:rPr lang="fr-FR" altLang="en-US" sz="26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Dom</a:t>
            </a:r>
            <a:r>
              <a:rPr lang="fr-FR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if boundary condition </a:t>
            </a:r>
            <a:r>
              <a:rPr lang="fr-FR" altLang="en-US" sz="26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</a:t>
            </a:r>
            <a:r>
              <a:rPr lang="fr-FR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can be found making them unsatisfiable together: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sz="15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	          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{</a:t>
            </a:r>
            <a:r>
              <a:rPr lang="en-US" altLang="en-US" sz="1800" b="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B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</a:t>
            </a:r>
            <a:r>
              <a:rPr lang="fr-FR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1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G</a:t>
            </a:r>
            <a:r>
              <a:rPr lang="fr-FR" altLang="en-US" sz="1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</a:t>
            </a:r>
            <a:r>
              <a:rPr lang="fr-FR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Dom} </a:t>
            </a:r>
            <a:r>
              <a:rPr lang="en-US" altLang="en-US" sz="1800" b="0">
                <a:solidFill>
                  <a:srgbClr val="000000"/>
                </a:solidFill>
              </a:rPr>
              <a:t></a:t>
            </a:r>
            <a:r>
              <a:rPr lang="en-US" altLang="en-US" sz="2000" b="0">
                <a:solidFill>
                  <a:srgbClr val="000000"/>
                </a:solidFill>
                <a:latin typeface="MS Shell Dlg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false</a:t>
            </a:r>
          </a:p>
          <a:p>
            <a:pPr>
              <a:lnSpc>
                <a:spcPct val="50000"/>
              </a:lnSpc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Can be captured for later analysis </a:t>
            </a:r>
            <a:r>
              <a:rPr lang="en-US" altLang="en-US" sz="15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(cf. Chap. 3, 16, 18 in [RE])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0F2144E8-C116-4C32-9DE7-F002CD302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9" y="165100"/>
            <a:ext cx="898525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9B8FAF0B-3D7C-4EF9-81FA-48442D371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4" y="2927351"/>
          <a:ext cx="9043987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5" imgW="5595566" imgH="2087484" progId="">
                  <p:embed/>
                </p:oleObj>
              </mc:Choice>
              <mc:Fallback>
                <p:oleObj r:id="rId5" imgW="5595566" imgH="2087484" progId="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9B8FAF0B-3D7C-4EF9-81FA-48442D371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4" y="2927351"/>
                        <a:ext cx="9043987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0CC9DE99-3377-458F-A85E-000E01D9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228600"/>
            <a:ext cx="8653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Connecting the goal model with </a:t>
            </a:r>
            <a:b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other system views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4EDF2FE1-C663-4E61-9DD3-8B1B41F96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1300163"/>
            <a:ext cx="88106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40000"/>
              </a:lnSpc>
              <a:spcBef>
                <a:spcPts val="800"/>
              </a:spcBef>
              <a:defRPr/>
            </a:pPr>
            <a:r>
              <a:rPr lang="fr-FR" altLang="en-US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Interface links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relate goals to</a:t>
            </a:r>
            <a:r>
              <a:rPr lang="fr-FR" altLang="en-US" sz="15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2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other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2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sub-models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US" altLang="en-US" sz="2600" b="0" dirty="0">
                <a:solidFill>
                  <a:srgbClr val="1F497D"/>
                </a:solidFill>
              </a:rPr>
              <a:t></a:t>
            </a:r>
            <a:r>
              <a:rPr lang="en-US" altLang="en-US" sz="2600" b="0" dirty="0">
                <a:solidFill>
                  <a:srgbClr val="009999"/>
                </a:solidFill>
              </a:rPr>
              <a:t></a:t>
            </a:r>
            <a:r>
              <a:rPr lang="fr-FR" altLang="en-US" sz="2600" b="0" i="1" dirty="0" err="1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traceability</a:t>
            </a:r>
            <a:endParaRPr lang="fr-FR" altLang="en-US" sz="2600" b="0" i="1" dirty="0">
              <a:solidFill>
                <a:srgbClr val="009999"/>
              </a:solidFill>
              <a:latin typeface="Calibri" pitchFamily="32" charset="0"/>
              <a:ea typeface="Source Han Sans CN Regular" charset="0"/>
              <a:cs typeface="Source Han Sans CN Regular" charset="0"/>
            </a:endParaRPr>
          </a:p>
          <a:p>
            <a:pPr marL="338138" indent="-333375">
              <a:lnSpc>
                <a:spcPct val="120000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fr-FR" altLang="en-US" sz="26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Responsibility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instances of </a:t>
            </a:r>
            <a:r>
              <a:rPr lang="fr-FR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Agent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are the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only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ones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to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restrict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behaviors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to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satisfy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</a:t>
            </a:r>
          </a:p>
          <a:p>
            <a:pPr marL="338138" indent="-333375">
              <a:lnSpc>
                <a:spcPct val="130000"/>
              </a:lnSpc>
              <a:spcBef>
                <a:spcPts val="750"/>
              </a:spcBef>
              <a:buFont typeface="Arial" charset="0"/>
              <a:buChar char="•"/>
              <a:defRPr/>
            </a:pPr>
            <a:r>
              <a:rPr lang="fr-FR" altLang="en-US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Obstruction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satisfaction of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Obstacle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inhibits satisfaction of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</a:t>
            </a:r>
          </a:p>
          <a:p>
            <a:pPr marL="338138" indent="-333375">
              <a:lnSpc>
                <a:spcPct val="150000"/>
              </a:lnSpc>
              <a:spcBef>
                <a:spcPts val="3000"/>
              </a:spcBef>
              <a:buFont typeface="Arial" charset="0"/>
              <a:buChar char="•"/>
              <a:defRPr/>
            </a:pPr>
            <a:r>
              <a:rPr lang="fr-FR" altLang="en-US" sz="26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Concern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specification of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refers to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Object</a:t>
            </a:r>
          </a:p>
          <a:p>
            <a:pPr marL="338138" indent="-333375">
              <a:spcBef>
                <a:spcPts val="3000"/>
              </a:spcBef>
              <a:buFont typeface="Arial" charset="0"/>
              <a:buChar char="•"/>
              <a:defRPr/>
            </a:pPr>
            <a:r>
              <a:rPr lang="fr-FR" altLang="en-US" sz="26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0perationalization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spec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of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Operations 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ensures satisfaction of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</a:t>
            </a:r>
          </a:p>
          <a:p>
            <a:pPr marL="338138" indent="-333375">
              <a:spcBef>
                <a:spcPts val="3000"/>
              </a:spcBef>
              <a:buFont typeface="Arial" charset="0"/>
              <a:buChar char="•"/>
              <a:defRPr/>
            </a:pPr>
            <a:r>
              <a:rPr lang="fr-FR" altLang="en-US" sz="26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Coverage</a:t>
            </a:r>
            <a:r>
              <a:rPr lang="fr-FR" altLang="en-US" sz="2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behaviors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prescribed</a:t>
            </a:r>
            <a:r>
              <a:rPr lang="fr-FR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by Goal </a:t>
            </a:r>
            <a:r>
              <a:rPr lang="fr-FR" altLang="en-US" sz="1600" b="0" dirty="0" err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cover</a:t>
            </a:r>
            <a:r>
              <a:rPr lang="en-US" altLang="en-US" sz="16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600" b="0" i="1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Scenario</a:t>
            </a:r>
          </a:p>
        </p:txBody>
      </p:sp>
      <p:grpSp>
        <p:nvGrpSpPr>
          <p:cNvPr id="21508" name="Group 3">
            <a:extLst>
              <a:ext uri="{FF2B5EF4-FFF2-40B4-BE49-F238E27FC236}">
                <a16:creationId xmlns:a16="http://schemas.microsoft.com/office/drawing/2014/main" id="{62B2CFCF-3DFF-4267-926B-1C5E058CEE0E}"/>
              </a:ext>
            </a:extLst>
          </p:cNvPr>
          <p:cNvGrpSpPr>
            <a:grpSpLocks/>
          </p:cNvGrpSpPr>
          <p:nvPr/>
        </p:nvGrpSpPr>
        <p:grpSpPr bwMode="auto">
          <a:xfrm>
            <a:off x="7315201" y="2413000"/>
            <a:ext cx="3065463" cy="330200"/>
            <a:chOff x="3144" y="1284"/>
            <a:chExt cx="1931" cy="208"/>
          </a:xfrm>
        </p:grpSpPr>
        <p:grpSp>
          <p:nvGrpSpPr>
            <p:cNvPr id="21556" name="Group 4">
              <a:extLst>
                <a:ext uri="{FF2B5EF4-FFF2-40B4-BE49-F238E27FC236}">
                  <a16:creationId xmlns:a16="http://schemas.microsoft.com/office/drawing/2014/main" id="{F59900AE-F98C-423E-89B0-9AAC6F4BC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1284"/>
              <a:ext cx="537" cy="208"/>
              <a:chOff x="3144" y="1284"/>
              <a:chExt cx="537" cy="208"/>
            </a:xfrm>
          </p:grpSpPr>
          <p:sp>
            <p:nvSpPr>
              <p:cNvPr id="21562" name="AutoShape 5">
                <a:extLst>
                  <a:ext uri="{FF2B5EF4-FFF2-40B4-BE49-F238E27FC236}">
                    <a16:creationId xmlns:a16="http://schemas.microsoft.com/office/drawing/2014/main" id="{3C004452-5DC1-400E-B24B-FFD6BF8C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1284"/>
                <a:ext cx="537" cy="208"/>
              </a:xfrm>
              <a:prstGeom prst="parallelogram">
                <a:avLst>
                  <a:gd name="adj" fmla="val 29355"/>
                </a:avLst>
              </a:prstGeom>
              <a:solidFill>
                <a:srgbClr val="E2E5FA"/>
              </a:solidFill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63" name="Text Box 6">
                <a:extLst>
                  <a:ext uri="{FF2B5EF4-FFF2-40B4-BE49-F238E27FC236}">
                    <a16:creationId xmlns:a16="http://schemas.microsoft.com/office/drawing/2014/main" id="{36DEA5F1-576F-45CC-BEA3-40F828491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3" y="1293"/>
                <a:ext cx="473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57" name="AutoShape 7">
              <a:extLst>
                <a:ext uri="{FF2B5EF4-FFF2-40B4-BE49-F238E27FC236}">
                  <a16:creationId xmlns:a16="http://schemas.microsoft.com/office/drawing/2014/main" id="{1C2B2774-6F21-40C9-BEFF-47BC9F3D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1297"/>
              <a:ext cx="643" cy="173"/>
            </a:xfrm>
            <a:prstGeom prst="flowChartPreparation">
              <a:avLst/>
            </a:prstGeom>
            <a:solidFill>
              <a:srgbClr val="E2E5FA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58" name="Text Box 8">
              <a:extLst>
                <a:ext uri="{FF2B5EF4-FFF2-40B4-BE49-F238E27FC236}">
                  <a16:creationId xmlns:a16="http://schemas.microsoft.com/office/drawing/2014/main" id="{53A52041-FBA1-42ED-9722-45F5F6F9A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92"/>
              <a:ext cx="42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1800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just">
                <a:spcBef>
                  <a:spcPts val="100"/>
                </a:spcBef>
              </a:pPr>
              <a:r>
                <a:rPr lang="en-US" altLang="en-US" sz="1800" b="0">
                  <a:solidFill>
                    <a:srgbClr val="000080"/>
                  </a:solidFill>
                  <a:latin typeface="Arial" panose="020B0604020202020204" pitchFamily="34" charset="0"/>
                </a:rPr>
                <a:t>Agent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9" name="Line 9">
              <a:extLst>
                <a:ext uri="{FF2B5EF4-FFF2-40B4-BE49-F238E27FC236}">
                  <a16:creationId xmlns:a16="http://schemas.microsoft.com/office/drawing/2014/main" id="{7E0A2E1A-1B43-4B9E-83A3-B85214DF6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5" y="1399"/>
              <a:ext cx="314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Line 10">
              <a:extLst>
                <a:ext uri="{FF2B5EF4-FFF2-40B4-BE49-F238E27FC236}">
                  <a16:creationId xmlns:a16="http://schemas.microsoft.com/office/drawing/2014/main" id="{7307D6DB-B04F-4039-BD8A-5F2CBECF0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" y="1390"/>
              <a:ext cx="362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Oval 11">
              <a:extLst>
                <a:ext uri="{FF2B5EF4-FFF2-40B4-BE49-F238E27FC236}">
                  <a16:creationId xmlns:a16="http://schemas.microsoft.com/office/drawing/2014/main" id="{3ABD52A4-B734-4C02-A169-6FDD00ECCE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8" y="1323"/>
              <a:ext cx="123" cy="114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1509" name="Group 12">
            <a:extLst>
              <a:ext uri="{FF2B5EF4-FFF2-40B4-BE49-F238E27FC236}">
                <a16:creationId xmlns:a16="http://schemas.microsoft.com/office/drawing/2014/main" id="{13C74DCD-7EED-4C7A-A84C-53E9DE0B8DF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132138"/>
            <a:ext cx="2814638" cy="373062"/>
            <a:chOff x="3802" y="1812"/>
            <a:chExt cx="1773" cy="235"/>
          </a:xfrm>
        </p:grpSpPr>
        <p:sp>
          <p:nvSpPr>
            <p:cNvPr id="21548" name="Line 13">
              <a:extLst>
                <a:ext uri="{FF2B5EF4-FFF2-40B4-BE49-F238E27FC236}">
                  <a16:creationId xmlns:a16="http://schemas.microsoft.com/office/drawing/2014/main" id="{300273DB-9913-47A6-BEF4-887A1CE6B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917"/>
              <a:ext cx="59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49" name="Group 14">
              <a:extLst>
                <a:ext uri="{FF2B5EF4-FFF2-40B4-BE49-F238E27FC236}">
                  <a16:creationId xmlns:a16="http://schemas.microsoft.com/office/drawing/2014/main" id="{C6F5FFFC-C1C8-48D3-BA1A-78BE5F2FD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8" y="1812"/>
              <a:ext cx="537" cy="235"/>
              <a:chOff x="5038" y="1812"/>
              <a:chExt cx="537" cy="235"/>
            </a:xfrm>
          </p:grpSpPr>
          <p:sp>
            <p:nvSpPr>
              <p:cNvPr id="21554" name="AutoShape 15">
                <a:extLst>
                  <a:ext uri="{FF2B5EF4-FFF2-40B4-BE49-F238E27FC236}">
                    <a16:creationId xmlns:a16="http://schemas.microsoft.com/office/drawing/2014/main" id="{8D9EDB0F-B630-413E-AAB9-0A42727AA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" y="1812"/>
                <a:ext cx="537" cy="208"/>
              </a:xfrm>
              <a:prstGeom prst="parallelogram">
                <a:avLst>
                  <a:gd name="adj" fmla="val 29355"/>
                </a:avLst>
              </a:prstGeom>
              <a:solidFill>
                <a:srgbClr val="DDDDDD"/>
              </a:solidFill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55" name="Text Box 16">
                <a:extLst>
                  <a:ext uri="{FF2B5EF4-FFF2-40B4-BE49-F238E27FC236}">
                    <a16:creationId xmlns:a16="http://schemas.microsoft.com/office/drawing/2014/main" id="{0E720E4B-BFF3-430E-856F-23ABB5BD2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6" y="1821"/>
                <a:ext cx="45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solidFill>
                    <a:srgbClr val="00008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50" name="Line 17">
              <a:extLst>
                <a:ext uri="{FF2B5EF4-FFF2-40B4-BE49-F238E27FC236}">
                  <a16:creationId xmlns:a16="http://schemas.microsoft.com/office/drawing/2014/main" id="{FF97A677-700F-45A7-BB7F-E999CFB2F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" y="1819"/>
              <a:ext cx="1" cy="16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51" name="Group 18">
              <a:extLst>
                <a:ext uri="{FF2B5EF4-FFF2-40B4-BE49-F238E27FC236}">
                  <a16:creationId xmlns:a16="http://schemas.microsoft.com/office/drawing/2014/main" id="{5C633B05-65A2-4B09-850B-7E5216D7E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13"/>
              <a:ext cx="739" cy="229"/>
              <a:chOff x="3802" y="1813"/>
              <a:chExt cx="739" cy="229"/>
            </a:xfrm>
          </p:grpSpPr>
          <p:sp>
            <p:nvSpPr>
              <p:cNvPr id="21552" name="AutoShape 19">
                <a:extLst>
                  <a:ext uri="{FF2B5EF4-FFF2-40B4-BE49-F238E27FC236}">
                    <a16:creationId xmlns:a16="http://schemas.microsoft.com/office/drawing/2014/main" id="{1051A7EF-7BF5-4371-81AF-BB5E24F34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02" y="1813"/>
                <a:ext cx="739" cy="204"/>
              </a:xfrm>
              <a:prstGeom prst="parallelogram">
                <a:avLst>
                  <a:gd name="adj" fmla="val 56418"/>
                </a:avLst>
              </a:prstGeom>
              <a:solidFill>
                <a:srgbClr val="E2E5FA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53" name="Text Box 20">
                <a:extLst>
                  <a:ext uri="{FF2B5EF4-FFF2-40B4-BE49-F238E27FC236}">
                    <a16:creationId xmlns:a16="http://schemas.microsoft.com/office/drawing/2014/main" id="{B98E8EB2-D29B-46A6-923C-1E32A9F7B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2" y="1817"/>
                <a:ext cx="637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Obstacle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solidFill>
                    <a:srgbClr val="00008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510" name="Group 21">
            <a:extLst>
              <a:ext uri="{FF2B5EF4-FFF2-40B4-BE49-F238E27FC236}">
                <a16:creationId xmlns:a16="http://schemas.microsoft.com/office/drawing/2014/main" id="{983DA3C6-5BFE-4694-9E4F-4A19488DB299}"/>
              </a:ext>
            </a:extLst>
          </p:cNvPr>
          <p:cNvGrpSpPr>
            <a:grpSpLocks/>
          </p:cNvGrpSpPr>
          <p:nvPr/>
        </p:nvGrpSpPr>
        <p:grpSpPr bwMode="auto">
          <a:xfrm>
            <a:off x="6537326" y="3998914"/>
            <a:ext cx="2454275" cy="344487"/>
            <a:chOff x="3323" y="2390"/>
            <a:chExt cx="1546" cy="217"/>
          </a:xfrm>
        </p:grpSpPr>
        <p:grpSp>
          <p:nvGrpSpPr>
            <p:cNvPr id="21541" name="Group 22">
              <a:extLst>
                <a:ext uri="{FF2B5EF4-FFF2-40B4-BE49-F238E27FC236}">
                  <a16:creationId xmlns:a16="http://schemas.microsoft.com/office/drawing/2014/main" id="{6A2F2767-5907-4709-804B-8AF4CD717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" y="2390"/>
              <a:ext cx="537" cy="208"/>
              <a:chOff x="3323" y="2390"/>
              <a:chExt cx="537" cy="208"/>
            </a:xfrm>
          </p:grpSpPr>
          <p:sp>
            <p:nvSpPr>
              <p:cNvPr id="21546" name="AutoShape 23">
                <a:extLst>
                  <a:ext uri="{FF2B5EF4-FFF2-40B4-BE49-F238E27FC236}">
                    <a16:creationId xmlns:a16="http://schemas.microsoft.com/office/drawing/2014/main" id="{9F3DD897-891E-4BF8-A69B-63E0F23E7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390"/>
                <a:ext cx="537" cy="208"/>
              </a:xfrm>
              <a:prstGeom prst="parallelogram">
                <a:avLst>
                  <a:gd name="adj" fmla="val 29355"/>
                </a:avLst>
              </a:prstGeom>
              <a:solidFill>
                <a:srgbClr val="E2E5FA"/>
              </a:solidFill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47" name="Text Box 24">
                <a:extLst>
                  <a:ext uri="{FF2B5EF4-FFF2-40B4-BE49-F238E27FC236}">
                    <a16:creationId xmlns:a16="http://schemas.microsoft.com/office/drawing/2014/main" id="{CC6EC1C3-8D5C-4E54-B558-5472E4039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2399"/>
                <a:ext cx="473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42" name="Line 25">
              <a:extLst>
                <a:ext uri="{FF2B5EF4-FFF2-40B4-BE49-F238E27FC236}">
                  <a16:creationId xmlns:a16="http://schemas.microsoft.com/office/drawing/2014/main" id="{55E0DB02-FBA4-49BA-BA0C-6C51EAC70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4" y="2505"/>
              <a:ext cx="49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43" name="Group 26">
              <a:extLst>
                <a:ext uri="{FF2B5EF4-FFF2-40B4-BE49-F238E27FC236}">
                  <a16:creationId xmlns:a16="http://schemas.microsoft.com/office/drawing/2014/main" id="{4E2A40F2-33AC-4F21-9727-9978460AC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7" y="2392"/>
              <a:ext cx="542" cy="215"/>
              <a:chOff x="4327" y="2392"/>
              <a:chExt cx="542" cy="215"/>
            </a:xfrm>
          </p:grpSpPr>
          <p:sp>
            <p:nvSpPr>
              <p:cNvPr id="21544" name="Rectangle 27">
                <a:extLst>
                  <a:ext uri="{FF2B5EF4-FFF2-40B4-BE49-F238E27FC236}">
                    <a16:creationId xmlns:a16="http://schemas.microsoft.com/office/drawing/2014/main" id="{CB54C311-97A1-4E8D-BAF8-4B95041DA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2392"/>
                <a:ext cx="542" cy="215"/>
              </a:xfrm>
              <a:prstGeom prst="rect">
                <a:avLst/>
              </a:prstGeom>
              <a:solidFill>
                <a:srgbClr val="E2E5FA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45" name="Text Box 28">
                <a:extLst>
                  <a:ext uri="{FF2B5EF4-FFF2-40B4-BE49-F238E27FC236}">
                    <a16:creationId xmlns:a16="http://schemas.microsoft.com/office/drawing/2014/main" id="{4F4D20DC-70D9-4167-920D-90E00B2B4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4" y="2404"/>
                <a:ext cx="473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Object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solidFill>
                    <a:srgbClr val="00008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511" name="Group 29">
            <a:extLst>
              <a:ext uri="{FF2B5EF4-FFF2-40B4-BE49-F238E27FC236}">
                <a16:creationId xmlns:a16="http://schemas.microsoft.com/office/drawing/2014/main" id="{69C10E12-ECFB-4BDB-951D-EA519EEBED1C}"/>
              </a:ext>
            </a:extLst>
          </p:cNvPr>
          <p:cNvGrpSpPr>
            <a:grpSpLocks/>
          </p:cNvGrpSpPr>
          <p:nvPr/>
        </p:nvGrpSpPr>
        <p:grpSpPr bwMode="auto">
          <a:xfrm>
            <a:off x="8359776" y="4600576"/>
            <a:ext cx="2079625" cy="1038225"/>
            <a:chOff x="4250" y="2892"/>
            <a:chExt cx="1310" cy="654"/>
          </a:xfrm>
        </p:grpSpPr>
        <p:sp>
          <p:nvSpPr>
            <p:cNvPr id="21529" name="Line 30">
              <a:extLst>
                <a:ext uri="{FF2B5EF4-FFF2-40B4-BE49-F238E27FC236}">
                  <a16:creationId xmlns:a16="http://schemas.microsoft.com/office/drawing/2014/main" id="{A012C69C-4558-46E3-A66B-922EBDCD9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1" y="3318"/>
              <a:ext cx="237" cy="5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31">
              <a:extLst>
                <a:ext uri="{FF2B5EF4-FFF2-40B4-BE49-F238E27FC236}">
                  <a16:creationId xmlns:a16="http://schemas.microsoft.com/office/drawing/2014/main" id="{4DECDB7D-8302-41A1-A85C-1AB55B95A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" y="3310"/>
              <a:ext cx="572" cy="13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32">
              <a:extLst>
                <a:ext uri="{FF2B5EF4-FFF2-40B4-BE49-F238E27FC236}">
                  <a16:creationId xmlns:a16="http://schemas.microsoft.com/office/drawing/2014/main" id="{F7243056-6894-4B60-AAC6-B5C946F2C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" y="3097"/>
              <a:ext cx="5" cy="1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33">
              <a:extLst>
                <a:ext uri="{FF2B5EF4-FFF2-40B4-BE49-F238E27FC236}">
                  <a16:creationId xmlns:a16="http://schemas.microsoft.com/office/drawing/2014/main" id="{EB543439-98AF-4145-8DC9-EBA8CB00D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3225"/>
              <a:ext cx="103" cy="9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33" name="AutoShape 34">
              <a:extLst>
                <a:ext uri="{FF2B5EF4-FFF2-40B4-BE49-F238E27FC236}">
                  <a16:creationId xmlns:a16="http://schemas.microsoft.com/office/drawing/2014/main" id="{256249C0-1BB8-420B-89F8-9FF8605EE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892"/>
              <a:ext cx="518" cy="213"/>
            </a:xfrm>
            <a:prstGeom prst="parallelogram">
              <a:avLst>
                <a:gd name="adj" fmla="val 56092"/>
              </a:avLst>
            </a:prstGeom>
            <a:solidFill>
              <a:srgbClr val="DDDDDD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34" name="Text Box 35">
              <a:extLst>
                <a:ext uri="{FF2B5EF4-FFF2-40B4-BE49-F238E27FC236}">
                  <a16:creationId xmlns:a16="http://schemas.microsoft.com/office/drawing/2014/main" id="{DFDADF4D-6594-4EDF-907A-903208FF0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2914"/>
              <a:ext cx="400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18000" bIns="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Goal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AU" altLang="en-US" sz="1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1535" name="Group 36">
              <a:extLst>
                <a:ext uri="{FF2B5EF4-FFF2-40B4-BE49-F238E27FC236}">
                  <a16:creationId xmlns:a16="http://schemas.microsoft.com/office/drawing/2014/main" id="{6C956E1D-55AC-42F2-8E9C-052B594CB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0" y="3346"/>
              <a:ext cx="555" cy="199"/>
              <a:chOff x="4250" y="3346"/>
              <a:chExt cx="555" cy="199"/>
            </a:xfrm>
          </p:grpSpPr>
          <p:sp>
            <p:nvSpPr>
              <p:cNvPr id="21539" name="Oval 37">
                <a:extLst>
                  <a:ext uri="{FF2B5EF4-FFF2-40B4-BE49-F238E27FC236}">
                    <a16:creationId xmlns:a16="http://schemas.microsoft.com/office/drawing/2014/main" id="{5F3AC58B-74F7-46A5-A7CF-5004A59C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3346"/>
                <a:ext cx="555" cy="199"/>
              </a:xfrm>
              <a:prstGeom prst="ellipse">
                <a:avLst/>
              </a:prstGeom>
              <a:solidFill>
                <a:srgbClr val="DDDDDD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40" name="Text Box 38">
                <a:extLst>
                  <a:ext uri="{FF2B5EF4-FFF2-40B4-BE49-F238E27FC236}">
                    <a16:creationId xmlns:a16="http://schemas.microsoft.com/office/drawing/2014/main" id="{DA83CED7-046A-4A41-9032-EF4F3C852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9" y="3355"/>
                <a:ext cx="52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Oper1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36" name="Group 39">
              <a:extLst>
                <a:ext uri="{FF2B5EF4-FFF2-40B4-BE49-F238E27FC236}">
                  <a16:creationId xmlns:a16="http://schemas.microsoft.com/office/drawing/2014/main" id="{41CF4822-EDF5-4683-8421-A0F44449B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5" y="3347"/>
              <a:ext cx="555" cy="199"/>
              <a:chOff x="5005" y="3347"/>
              <a:chExt cx="555" cy="199"/>
            </a:xfrm>
          </p:grpSpPr>
          <p:sp>
            <p:nvSpPr>
              <p:cNvPr id="21537" name="Oval 40">
                <a:extLst>
                  <a:ext uri="{FF2B5EF4-FFF2-40B4-BE49-F238E27FC236}">
                    <a16:creationId xmlns:a16="http://schemas.microsoft.com/office/drawing/2014/main" id="{FA49CFC3-4A72-4BEC-8223-F43517472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3347"/>
                <a:ext cx="555" cy="199"/>
              </a:xfrm>
              <a:prstGeom prst="ellipse">
                <a:avLst/>
              </a:prstGeom>
              <a:solidFill>
                <a:srgbClr val="DDDDDD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38" name="Text Box 41">
                <a:extLst>
                  <a:ext uri="{FF2B5EF4-FFF2-40B4-BE49-F238E27FC236}">
                    <a16:creationId xmlns:a16="http://schemas.microsoft.com/office/drawing/2014/main" id="{17A7B0F7-9B62-4256-AB82-B37F84441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4" y="3356"/>
                <a:ext cx="52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300"/>
                  </a:spcBef>
                </a:pPr>
                <a:r>
                  <a:rPr lang="en-US" altLang="en-US" sz="18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Oper2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512" name="Group 42">
            <a:extLst>
              <a:ext uri="{FF2B5EF4-FFF2-40B4-BE49-F238E27FC236}">
                <a16:creationId xmlns:a16="http://schemas.microsoft.com/office/drawing/2014/main" id="{1235B425-C636-42E8-8ED2-D1BDADCE77AF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865814"/>
            <a:ext cx="2155825" cy="534987"/>
            <a:chOff x="3434" y="3841"/>
            <a:chExt cx="1358" cy="337"/>
          </a:xfrm>
        </p:grpSpPr>
        <p:sp>
          <p:nvSpPr>
            <p:cNvPr id="21514" name="Line 43">
              <a:extLst>
                <a:ext uri="{FF2B5EF4-FFF2-40B4-BE49-F238E27FC236}">
                  <a16:creationId xmlns:a16="http://schemas.microsoft.com/office/drawing/2014/main" id="{C3D7763F-C666-41AA-9143-A08277D27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9" y="4008"/>
              <a:ext cx="49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15" name="Group 44">
              <a:extLst>
                <a:ext uri="{FF2B5EF4-FFF2-40B4-BE49-F238E27FC236}">
                  <a16:creationId xmlns:a16="http://schemas.microsoft.com/office/drawing/2014/main" id="{E0A2920B-BC6D-4E74-AFC2-58470B64E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3884"/>
              <a:ext cx="537" cy="208"/>
              <a:chOff x="3434" y="3884"/>
              <a:chExt cx="537" cy="208"/>
            </a:xfrm>
          </p:grpSpPr>
          <p:sp>
            <p:nvSpPr>
              <p:cNvPr id="21527" name="AutoShape 45">
                <a:extLst>
                  <a:ext uri="{FF2B5EF4-FFF2-40B4-BE49-F238E27FC236}">
                    <a16:creationId xmlns:a16="http://schemas.microsoft.com/office/drawing/2014/main" id="{05085840-8723-4F39-BE32-B19CB6D44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884"/>
                <a:ext cx="537" cy="208"/>
              </a:xfrm>
              <a:prstGeom prst="parallelogram">
                <a:avLst>
                  <a:gd name="adj" fmla="val 29355"/>
                </a:avLst>
              </a:prstGeom>
              <a:solidFill>
                <a:srgbClr val="E2E5FA"/>
              </a:solidFill>
              <a:ln w="648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28" name="Text Box 46">
                <a:extLst>
                  <a:ext uri="{FF2B5EF4-FFF2-40B4-BE49-F238E27FC236}">
                    <a16:creationId xmlns:a16="http://schemas.microsoft.com/office/drawing/2014/main" id="{0B95EA9D-DC7B-420E-8AD8-CE892B4C9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" y="3893"/>
                <a:ext cx="473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1800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spcBef>
                    <a:spcPts val="100"/>
                  </a:spcBef>
                </a:pPr>
                <a:r>
                  <a:rPr lang="en-US" altLang="en-US" sz="1800" b="0">
                    <a:solidFill>
                      <a:srgbClr val="000080"/>
                    </a:solidFill>
                    <a:latin typeface="Arial" panose="020B0604020202020204" pitchFamily="34" charset="0"/>
                  </a:rPr>
                  <a:t>Goal</a:t>
                </a: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AU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16" name="Group 47">
              <a:extLst>
                <a:ext uri="{FF2B5EF4-FFF2-40B4-BE49-F238E27FC236}">
                  <a16:creationId xmlns:a16="http://schemas.microsoft.com/office/drawing/2014/main" id="{93A2A4E7-53B0-4CEA-801D-4CC770393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" y="3841"/>
              <a:ext cx="383" cy="337"/>
              <a:chOff x="4409" y="3841"/>
              <a:chExt cx="383" cy="337"/>
            </a:xfrm>
          </p:grpSpPr>
          <p:sp>
            <p:nvSpPr>
              <p:cNvPr id="21517" name="Rectangle 48">
                <a:extLst>
                  <a:ext uri="{FF2B5EF4-FFF2-40B4-BE49-F238E27FC236}">
                    <a16:creationId xmlns:a16="http://schemas.microsoft.com/office/drawing/2014/main" id="{E3EA3F1C-0892-4BBD-AEC3-920C78EF2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3841"/>
                <a:ext cx="383" cy="337"/>
              </a:xfrm>
              <a:prstGeom prst="rect">
                <a:avLst/>
              </a:prstGeom>
              <a:solidFill>
                <a:srgbClr val="FFFFFF"/>
              </a:solidFill>
              <a:ln w="28440" cap="sq">
                <a:solidFill>
                  <a:srgbClr val="EEECE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21518" name="Group 49">
                <a:extLst>
                  <a:ext uri="{FF2B5EF4-FFF2-40B4-BE49-F238E27FC236}">
                    <a16:creationId xmlns:a16="http://schemas.microsoft.com/office/drawing/2014/main" id="{4F963D98-7B47-4983-B800-FB47C3FA5F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7" y="3871"/>
                <a:ext cx="136" cy="299"/>
                <a:chOff x="4627" y="3871"/>
                <a:chExt cx="136" cy="299"/>
              </a:xfrm>
            </p:grpSpPr>
            <p:sp>
              <p:nvSpPr>
                <p:cNvPr id="21525" name="Rectangle 50">
                  <a:extLst>
                    <a:ext uri="{FF2B5EF4-FFF2-40B4-BE49-F238E27FC236}">
                      <a16:creationId xmlns:a16="http://schemas.microsoft.com/office/drawing/2014/main" id="{D68D1949-9D1D-42FC-BEC7-DAF0C9D15C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7" y="3871"/>
                  <a:ext cx="136" cy="61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EEECE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1526" name="Line 51">
                  <a:extLst>
                    <a:ext uri="{FF2B5EF4-FFF2-40B4-BE49-F238E27FC236}">
                      <a16:creationId xmlns:a16="http://schemas.microsoft.com/office/drawing/2014/main" id="{60763F81-0B85-4B52-A1E5-A219F6E7B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91" y="3937"/>
                  <a:ext cx="5" cy="233"/>
                </a:xfrm>
                <a:prstGeom prst="line">
                  <a:avLst/>
                </a:prstGeom>
                <a:noFill/>
                <a:ln w="28440" cap="sq">
                  <a:solidFill>
                    <a:srgbClr val="EEECE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19" name="Group 52">
                <a:extLst>
                  <a:ext uri="{FF2B5EF4-FFF2-40B4-BE49-F238E27FC236}">
                    <a16:creationId xmlns:a16="http://schemas.microsoft.com/office/drawing/2014/main" id="{55365477-EB2D-4137-83D2-7B655D449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1" y="3871"/>
                <a:ext cx="136" cy="299"/>
                <a:chOff x="4441" y="3871"/>
                <a:chExt cx="136" cy="299"/>
              </a:xfrm>
            </p:grpSpPr>
            <p:sp>
              <p:nvSpPr>
                <p:cNvPr id="21523" name="Rectangle 53">
                  <a:extLst>
                    <a:ext uri="{FF2B5EF4-FFF2-40B4-BE49-F238E27FC236}">
                      <a16:creationId xmlns:a16="http://schemas.microsoft.com/office/drawing/2014/main" id="{1004EEE8-40BA-418D-984E-F29E2BBDD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3871"/>
                  <a:ext cx="136" cy="61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EEECE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1524" name="Line 54">
                  <a:extLst>
                    <a:ext uri="{FF2B5EF4-FFF2-40B4-BE49-F238E27FC236}">
                      <a16:creationId xmlns:a16="http://schemas.microsoft.com/office/drawing/2014/main" id="{8F485E7B-4786-4963-A86C-DB83EF24F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5" y="3937"/>
                  <a:ext cx="5" cy="233"/>
                </a:xfrm>
                <a:prstGeom prst="line">
                  <a:avLst/>
                </a:prstGeom>
                <a:noFill/>
                <a:ln w="28440" cap="sq">
                  <a:solidFill>
                    <a:srgbClr val="EEECE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20" name="Line 55">
                <a:extLst>
                  <a:ext uri="{FF2B5EF4-FFF2-40B4-BE49-F238E27FC236}">
                    <a16:creationId xmlns:a16="http://schemas.microsoft.com/office/drawing/2014/main" id="{60DE35B9-6312-4C55-B413-12F426B1A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5" y="4047"/>
                <a:ext cx="178" cy="6"/>
              </a:xfrm>
              <a:prstGeom prst="line">
                <a:avLst/>
              </a:prstGeom>
              <a:noFill/>
              <a:ln w="28440" cap="sq">
                <a:solidFill>
                  <a:srgbClr val="EEECE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Line 56">
                <a:extLst>
                  <a:ext uri="{FF2B5EF4-FFF2-40B4-BE49-F238E27FC236}">
                    <a16:creationId xmlns:a16="http://schemas.microsoft.com/office/drawing/2014/main" id="{C36D94F9-F9B7-4319-B033-D464CEDAA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2" y="4101"/>
                <a:ext cx="184" cy="7"/>
              </a:xfrm>
              <a:prstGeom prst="line">
                <a:avLst/>
              </a:prstGeom>
              <a:noFill/>
              <a:ln w="28440" cap="sq">
                <a:solidFill>
                  <a:srgbClr val="EEECE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Line 57">
                <a:extLst>
                  <a:ext uri="{FF2B5EF4-FFF2-40B4-BE49-F238E27FC236}">
                    <a16:creationId xmlns:a16="http://schemas.microsoft.com/office/drawing/2014/main" id="{F0C978C5-3965-4430-BC05-30AE5C530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2" y="3996"/>
                <a:ext cx="184" cy="7"/>
              </a:xfrm>
              <a:prstGeom prst="line">
                <a:avLst/>
              </a:prstGeom>
              <a:noFill/>
              <a:ln w="28440" cap="sq">
                <a:solidFill>
                  <a:srgbClr val="EEECE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1513" name="Picture 58">
            <a:extLst>
              <a:ext uri="{FF2B5EF4-FFF2-40B4-BE49-F238E27FC236}">
                <a16:creationId xmlns:a16="http://schemas.microsoft.com/office/drawing/2014/main" id="{B0B16D0C-5ECD-44D5-97B5-7A2AB4DD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9" y="179388"/>
            <a:ext cx="78898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EE18-95B9-4A26-8366-1B87D069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bài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6470-E66F-41B4-948C-77D9B54E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021"/>
            <a:ext cx="8915400" cy="4497201"/>
          </a:xfrm>
        </p:spPr>
        <p:txBody>
          <a:bodyPr>
            <a:normAutofit lnSpcReduction="10000"/>
          </a:bodyPr>
          <a:lstStyle/>
          <a:p>
            <a:r>
              <a:rPr lang="en-US"/>
              <a:t>Hướng mục tiêu</a:t>
            </a:r>
          </a:p>
          <a:p>
            <a:r>
              <a:rPr lang="en-US" altLang="en-US"/>
              <a:t>Mục tiêu là gì ?</a:t>
            </a:r>
          </a:p>
          <a:p>
            <a:pPr marL="519113" indent="0" algn="ctr">
              <a:buNone/>
            </a:pPr>
            <a:r>
              <a:rPr lang="en-US" altLang="en-US" b="1">
                <a:solidFill>
                  <a:srgbClr val="00B0F0"/>
                </a:solidFill>
              </a:rPr>
              <a:t>Mục tiêu = Là các tuyên bố có giá trị mô tả về ý định mà hệ thống phải đáp ứng thông qua sự hợp tác của các đại lý của nó</a:t>
            </a:r>
            <a:r>
              <a:rPr lang="en-US" altLang="en-US"/>
              <a:t> </a:t>
            </a:r>
          </a:p>
          <a:p>
            <a:pPr marL="519113" indent="0" algn="ctr">
              <a:buNone/>
            </a:pPr>
            <a:r>
              <a:rPr lang="en-US" altLang="en-US"/>
              <a:t>Goal = prescriptive statement of intent the system should</a:t>
            </a:r>
          </a:p>
          <a:p>
            <a:pPr marL="519113" indent="0" algn="ctr">
              <a:buNone/>
            </a:pPr>
            <a:r>
              <a:rPr lang="en-US" altLang="en-US"/>
              <a:t>satisfy through cooperation of its agents</a:t>
            </a:r>
          </a:p>
          <a:p>
            <a:pPr marL="519113" indent="0">
              <a:buNone/>
            </a:pPr>
            <a:r>
              <a:rPr lang="en-US" altLang="en-US">
                <a:solidFill>
                  <a:srgbClr val="00B0F0"/>
                </a:solidFill>
              </a:rPr>
              <a:t>Agent = role, rather than individual</a:t>
            </a:r>
          </a:p>
          <a:p>
            <a:pPr marL="519113" indent="0">
              <a:buNone/>
            </a:pPr>
            <a:r>
              <a:rPr lang="en-US" altLang="en-US">
                <a:solidFill>
                  <a:srgbClr val="00B0F0"/>
                </a:solidFill>
              </a:rPr>
              <a:t>Agent types: </a:t>
            </a:r>
          </a:p>
          <a:p>
            <a:pPr marL="919163" lvl="1" indent="0">
              <a:buNone/>
            </a:pPr>
            <a:r>
              <a:rPr lang="en-US" altLang="en-US" b="1"/>
              <a:t>– software (software-to-be, legacy software, foreign software)</a:t>
            </a:r>
          </a:p>
          <a:p>
            <a:pPr marL="919163" lvl="1" indent="0">
              <a:buNone/>
            </a:pPr>
            <a:r>
              <a:rPr lang="en-US" altLang="en-US" b="1"/>
              <a:t>– device (sensor, actuator, ...)</a:t>
            </a:r>
          </a:p>
          <a:p>
            <a:pPr marL="919163" lvl="1" indent="0">
              <a:buNone/>
            </a:pPr>
            <a:r>
              <a:rPr lang="en-US" altLang="en-US" b="1"/>
              <a:t>– human</a:t>
            </a:r>
          </a:p>
          <a:p>
            <a:r>
              <a:rPr lang="en-US"/>
              <a:t>Trả lời câu hỏi: TẠI SAO LẠI CHỌN YÊU CẦU ĐÓ?</a:t>
            </a:r>
          </a:p>
        </p:txBody>
      </p:sp>
    </p:spTree>
    <p:extLst>
      <p:ext uri="{BB962C8B-B14F-4D97-AF65-F5344CB8AC3E}">
        <p14:creationId xmlns:p14="http://schemas.microsoft.com/office/powerpoint/2010/main" val="253989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8440C745-1D28-4064-908C-396947E06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175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modeling:  outline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03D24521-9C70-4233-A9C5-CD0BEBEB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1" y="1244600"/>
            <a:ext cx="8861425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Goal features as model annotations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Goal refinement</a:t>
            </a:r>
          </a:p>
          <a:p>
            <a:pPr algn="just">
              <a:lnSpc>
                <a:spcPct val="17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Capturing conflicts among goals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Connecting the goal model with other system views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</a:rPr>
              <a:t>Capturing alternative options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Goal diagrams as AND/OR graphs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Documenting goal refinements &amp; assignments with annotations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Building goal models:  heuristic rules &amp; reusable patterns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8BD6C939-CA5D-4278-ACAC-3C0A0997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627438"/>
            <a:ext cx="66833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BD1A4D18-3A46-42A1-9B74-5BDCC4D1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119063"/>
            <a:ext cx="86852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Capturing options:  alternative refinements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E5FC64FB-4545-4238-B169-BBA6578FE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844551"/>
            <a:ext cx="88519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3200"/>
              </a:spcBef>
              <a:buFont typeface="Arial" charset="0"/>
              <a:buChar char="•"/>
              <a:defRPr/>
            </a:pP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 </a:t>
            </a:r>
            <a:r>
              <a:rPr lang="fr-FR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OR-refinement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of goal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into refinements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R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R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m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states that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can be satisfied by satisfying all subgoals from any of the alternative refinements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R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</a:t>
            </a:r>
          </a:p>
          <a:p>
            <a:pPr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Alternative goal refinements yield different system proposals 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(variants)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Pros/cons to be evaluated against soft goals for selection of best option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60B9D72B-FD6E-4251-9D2C-7E219393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19063"/>
            <a:ext cx="91598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CBEAFE78-2440-4A39-A7FD-D3CFEEB06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087814"/>
          <a:ext cx="914400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5" imgW="4859753" imgH="1190989" progId="">
                  <p:embed/>
                </p:oleObj>
              </mc:Choice>
              <mc:Fallback>
                <p:oleObj r:id="rId5" imgW="4859753" imgH="1190989" progId="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CBEAFE78-2440-4A39-A7FD-D3CFEEB06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87814"/>
                        <a:ext cx="9144000" cy="249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4BCFCE04-DFB4-4D9A-A453-166DBF23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1" y="142874"/>
            <a:ext cx="739772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  <a:t>Capturing options:  alternative assignments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B5538D45-A953-4543-A729-0D0AA710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873126"/>
            <a:ext cx="88519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3200"/>
              </a:spcBef>
              <a:buFont typeface="Arial" charset="0"/>
              <a:buChar char="•"/>
              <a:defRPr/>
            </a:pP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 </a:t>
            </a:r>
            <a:r>
              <a:rPr lang="fr-FR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OR-assignment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of goal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to agents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1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..., A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m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states that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</a:t>
            </a:r>
            <a:r>
              <a:rPr lang="fr-FR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can be satisfied by behavioral restrictions of any of the alternative agents </a:t>
            </a:r>
            <a:r>
              <a:rPr lang="fr-FR" altLang="en-US" sz="2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</a:t>
            </a:r>
            <a:r>
              <a:rPr lang="fr-FR" altLang="en-US" sz="2800" b="0" i="1" baseline="-2500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Alternative assignments yield different system proposals </a:t>
            </a:r>
          </a:p>
          <a:p>
            <a:pPr marL="342900">
              <a:lnSpc>
                <a:spcPct val="70000"/>
              </a:lnSpc>
              <a:spcBef>
                <a:spcPts val="500"/>
              </a:spcBef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(</a:t>
            </a:r>
            <a:r>
              <a:rPr lang="en-US" altLang="en-US" sz="1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e.g.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different degrees of automation)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Pros/cons to be evaluated against soft goals for selection of best option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422ADF49-8272-4795-9A28-8AEB7DAB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90488"/>
            <a:ext cx="91598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50FBC88B-DF08-4076-851C-3EB67AFDF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3925889"/>
          <a:ext cx="9115425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5" imgW="5410080" imgH="1552680" progId="">
                  <p:embed/>
                </p:oleObj>
              </mc:Choice>
              <mc:Fallback>
                <p:oleObj r:id="rId5" imgW="5410080" imgH="1552680" progId="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50FBC88B-DF08-4076-851C-3EB67AFDF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925889"/>
                        <a:ext cx="9115425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7F7D010B-A44C-4EDE-9A3B-90A9343D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097" y="236538"/>
            <a:ext cx="734992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diagrams as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AND/OR</a:t>
            </a: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 graphs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31723014-12A2-4E2E-8E98-72C5CEA6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1109663"/>
            <a:ext cx="9547868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AND/OR graph shows how goal nodes </a:t>
            </a:r>
            <a:r>
              <a:rPr lang="en-US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contribute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to each other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roots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8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=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high-level system goals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functional or non-functional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behavioral or soft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leaves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8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=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requirements or expectations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assignable to single agents</a:t>
            </a:r>
          </a:p>
          <a:p>
            <a:pPr lvl="1">
              <a:spcBef>
                <a:spcPts val="10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 </a:t>
            </a: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AND-refinement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links a parent goal to set of conjoined subgoals</a:t>
            </a:r>
          </a:p>
          <a:p>
            <a:pPr lvl="1">
              <a:spcBef>
                <a:spcPts val="10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 </a:t>
            </a: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OR-refinement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links a parent goal to a set of alternative AND-refinements   </a:t>
            </a:r>
            <a:r>
              <a:rPr lang="en-US" altLang="en-US" sz="18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=&gt;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alternative system options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soft goals in the graph are used to select preferred options</a:t>
            </a:r>
          </a:p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Generally a directed acyclic graph, not a tree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multiple roots  (e.g. functional, non-functional goals)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 goal may contribute to multiple parent goals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09AB13FE-5D4B-4481-A77D-569E3CE9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80963"/>
            <a:ext cx="72548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F0F1407D-2085-46AC-A2DF-74C9FA14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11150"/>
            <a:ext cx="879475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diagrams as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AND/OR</a:t>
            </a: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 graphs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(2)</a:t>
            </a: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3446409E-FAF9-4DF1-9684-7BC4961DF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4551363"/>
            <a:ext cx="692150" cy="27305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Oval 3">
            <a:extLst>
              <a:ext uri="{FF2B5EF4-FFF2-40B4-BE49-F238E27FC236}">
                <a16:creationId xmlns:a16="http://schemas.microsoft.com/office/drawing/2014/main" id="{433867C6-AA33-4858-ADEA-AF8EEE14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476885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95B25218-B78C-47B2-BDD2-6A1127EAA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826" y="4862514"/>
            <a:ext cx="919163" cy="42862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AutoShape 5">
            <a:extLst>
              <a:ext uri="{FF2B5EF4-FFF2-40B4-BE49-F238E27FC236}">
                <a16:creationId xmlns:a16="http://schemas.microsoft.com/office/drawing/2014/main" id="{53216465-5528-493E-B1FA-591F5D24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3990975"/>
            <a:ext cx="1822450" cy="508000"/>
          </a:xfrm>
          <a:prstGeom prst="parallelogram">
            <a:avLst>
              <a:gd name="adj" fmla="val 1650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A7EDA6-25A6-4AA5-8935-6EE960A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4067175"/>
            <a:ext cx="194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NoTrainCollision</a:t>
            </a:r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F495F046-D3D4-4454-867B-685F96464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3695700"/>
            <a:ext cx="647700" cy="342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676D558-D4AB-4BCF-9CBF-EA4116F87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3263900"/>
            <a:ext cx="1588" cy="3048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0935DE64-A402-421B-8694-E98AF78BE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2151" y="3708400"/>
            <a:ext cx="874713" cy="2794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AutoShape 10">
            <a:extLst>
              <a:ext uri="{FF2B5EF4-FFF2-40B4-BE49-F238E27FC236}">
                <a16:creationId xmlns:a16="http://schemas.microsoft.com/office/drawing/2014/main" id="{6CA5E2CC-E257-4BAD-B919-5678BFD7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24075"/>
            <a:ext cx="2082800" cy="508000"/>
          </a:xfrm>
          <a:prstGeom prst="parallelogram">
            <a:avLst>
              <a:gd name="adj" fmla="val 1886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E73DB577-A74E-4E83-A2FE-2778289C5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2451100"/>
            <a:ext cx="647700" cy="342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DFA85185-B5FA-4229-911B-640E027E4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6075" y="2019301"/>
            <a:ext cx="26988" cy="322263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F15D964E-4FD1-454C-8E75-08CCB5D6C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9" y="2463800"/>
            <a:ext cx="479425" cy="2667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AutoShape 14">
            <a:extLst>
              <a:ext uri="{FF2B5EF4-FFF2-40B4-BE49-F238E27FC236}">
                <a16:creationId xmlns:a16="http://schemas.microsoft.com/office/drawing/2014/main" id="{C5E77FE4-D48B-4D2F-A362-F76D25C0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733675"/>
            <a:ext cx="2247900" cy="508000"/>
          </a:xfrm>
          <a:prstGeom prst="parallelogram">
            <a:avLst>
              <a:gd name="adj" fmla="val 2036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40" name="Text Box 15">
            <a:extLst>
              <a:ext uri="{FF2B5EF4-FFF2-40B4-BE49-F238E27FC236}">
                <a16:creationId xmlns:a16="http://schemas.microsoft.com/office/drawing/2014/main" id="{ECB2BB04-1A61-4A91-9544-409D8BEC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1" y="2809875"/>
            <a:ext cx="2170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SafeTransportation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1" name="AutoShape 16">
            <a:extLst>
              <a:ext uri="{FF2B5EF4-FFF2-40B4-BE49-F238E27FC236}">
                <a16:creationId xmlns:a16="http://schemas.microsoft.com/office/drawing/2014/main" id="{DE2D7135-88B9-4638-89CB-CCBE6823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628775"/>
            <a:ext cx="3924300" cy="393700"/>
          </a:xfrm>
          <a:prstGeom prst="parallelogram">
            <a:avLst>
              <a:gd name="adj" fmla="val 45870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42" name="Text Box 17">
            <a:extLst>
              <a:ext uri="{FF2B5EF4-FFF2-40B4-BE49-F238E27FC236}">
                <a16:creationId xmlns:a16="http://schemas.microsoft.com/office/drawing/2014/main" id="{F1234697-E4EB-4EE1-B38A-046DDA1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687513"/>
            <a:ext cx="37861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EffectivePassengersTransportation</a:t>
            </a:r>
          </a:p>
        </p:txBody>
      </p:sp>
      <p:sp>
        <p:nvSpPr>
          <p:cNvPr id="26643" name="AutoShape 18">
            <a:extLst>
              <a:ext uri="{FF2B5EF4-FFF2-40B4-BE49-F238E27FC236}">
                <a16:creationId xmlns:a16="http://schemas.microsoft.com/office/drawing/2014/main" id="{29D5DC46-8289-48CC-AFF9-768AC052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733675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44" name="Text Box 19">
            <a:extLst>
              <a:ext uri="{FF2B5EF4-FFF2-40B4-BE49-F238E27FC236}">
                <a16:creationId xmlns:a16="http://schemas.microsoft.com/office/drawing/2014/main" id="{A67C260C-A14D-492B-98FE-9F37D5E8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2809875"/>
            <a:ext cx="23288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RapidTransportation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5" name="AutoShape 20">
            <a:extLst>
              <a:ext uri="{FF2B5EF4-FFF2-40B4-BE49-F238E27FC236}">
                <a16:creationId xmlns:a16="http://schemas.microsoft.com/office/drawing/2014/main" id="{E594FBA0-537A-4443-925B-679BFE44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4003675"/>
            <a:ext cx="1444625" cy="508000"/>
          </a:xfrm>
          <a:prstGeom prst="parallelogram">
            <a:avLst>
              <a:gd name="adj" fmla="val 1308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46" name="Text Box 21">
            <a:extLst>
              <a:ext uri="{FF2B5EF4-FFF2-40B4-BE49-F238E27FC236}">
                <a16:creationId xmlns:a16="http://schemas.microsoft.com/office/drawing/2014/main" id="{7DBDA6DD-97CE-4059-B9C2-E42C7A17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1" y="4079875"/>
            <a:ext cx="14208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46800" rIns="54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FastJourney</a:t>
            </a:r>
          </a:p>
        </p:txBody>
      </p:sp>
      <p:sp>
        <p:nvSpPr>
          <p:cNvPr id="26647" name="AutoShape 22">
            <a:extLst>
              <a:ext uri="{FF2B5EF4-FFF2-40B4-BE49-F238E27FC236}">
                <a16:creationId xmlns:a16="http://schemas.microsoft.com/office/drawing/2014/main" id="{68A8D0BA-61FB-4647-9C9B-9D751E5A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3989389"/>
            <a:ext cx="1612900" cy="509587"/>
          </a:xfrm>
          <a:prstGeom prst="parallelogram">
            <a:avLst>
              <a:gd name="adj" fmla="val 25863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48" name="Text Box 23">
            <a:extLst>
              <a:ext uri="{FF2B5EF4-FFF2-40B4-BE49-F238E27FC236}">
                <a16:creationId xmlns:a16="http://schemas.microsoft.com/office/drawing/2014/main" id="{B1476772-1CCA-4337-B982-8BD04675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1" y="3992564"/>
            <a:ext cx="15208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DoorsClosed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WhileMoving</a:t>
            </a:r>
          </a:p>
        </p:txBody>
      </p:sp>
      <p:sp>
        <p:nvSpPr>
          <p:cNvPr id="26649" name="Line 24">
            <a:extLst>
              <a:ext uri="{FF2B5EF4-FFF2-40B4-BE49-F238E27FC236}">
                <a16:creationId xmlns:a16="http://schemas.microsoft.com/office/drawing/2014/main" id="{B227E9B4-5146-48C2-8AE2-D121FEADE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51" y="4914900"/>
            <a:ext cx="341313" cy="382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AutoShape 25">
            <a:extLst>
              <a:ext uri="{FF2B5EF4-FFF2-40B4-BE49-F238E27FC236}">
                <a16:creationId xmlns:a16="http://schemas.microsoft.com/office/drawing/2014/main" id="{19946FA6-4596-459F-BEBD-D1469D29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273675"/>
            <a:ext cx="1814512" cy="558800"/>
          </a:xfrm>
          <a:prstGeom prst="parallelogram">
            <a:avLst>
              <a:gd name="adj" fmla="val 2653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51" name="Text Box 26">
            <a:extLst>
              <a:ext uri="{FF2B5EF4-FFF2-40B4-BE49-F238E27FC236}">
                <a16:creationId xmlns:a16="http://schemas.microsoft.com/office/drawing/2014/main" id="{8381EA00-A5E9-4318-BDA1-851D4B03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1" y="5294313"/>
            <a:ext cx="17113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FastRunWhen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   GoSignal</a:t>
            </a:r>
          </a:p>
        </p:txBody>
      </p:sp>
      <p:sp>
        <p:nvSpPr>
          <p:cNvPr id="26652" name="AutoShape 27">
            <a:extLst>
              <a:ext uri="{FF2B5EF4-FFF2-40B4-BE49-F238E27FC236}">
                <a16:creationId xmlns:a16="http://schemas.microsoft.com/office/drawing/2014/main" id="{0609D3E3-46A5-4126-B521-7911071A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5273675"/>
            <a:ext cx="1517650" cy="546100"/>
          </a:xfrm>
          <a:prstGeom prst="parallelogram">
            <a:avLst>
              <a:gd name="adj" fmla="val 2270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53" name="Text Box 28">
            <a:extLst>
              <a:ext uri="{FF2B5EF4-FFF2-40B4-BE49-F238E27FC236}">
                <a16:creationId xmlns:a16="http://schemas.microsoft.com/office/drawing/2014/main" id="{05D5B6EA-6352-4A1E-84DF-33048325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5294313"/>
            <a:ext cx="14287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SignalSetToGoPromptly</a:t>
            </a:r>
          </a:p>
        </p:txBody>
      </p:sp>
      <p:sp>
        <p:nvSpPr>
          <p:cNvPr id="26654" name="AutoShape 29">
            <a:extLst>
              <a:ext uri="{FF2B5EF4-FFF2-40B4-BE49-F238E27FC236}">
                <a16:creationId xmlns:a16="http://schemas.microsoft.com/office/drawing/2014/main" id="{066F5C45-296A-4E25-9737-F75A32D0F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65275"/>
            <a:ext cx="787400" cy="546100"/>
          </a:xfrm>
          <a:prstGeom prst="parallelogram">
            <a:avLst>
              <a:gd name="adj" fmla="val 66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55" name="Line 30">
            <a:extLst>
              <a:ext uri="{FF2B5EF4-FFF2-40B4-BE49-F238E27FC236}">
                <a16:creationId xmlns:a16="http://schemas.microsoft.com/office/drawing/2014/main" id="{B4AB56FB-1AF6-4280-855E-5F252B06F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0139" y="5084763"/>
            <a:ext cx="14287" cy="436562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AutoShape 31">
            <a:extLst>
              <a:ext uri="{FF2B5EF4-FFF2-40B4-BE49-F238E27FC236}">
                <a16:creationId xmlns:a16="http://schemas.microsoft.com/office/drawing/2014/main" id="{D7BB205E-870E-42BB-ADA2-2664E6DB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3" y="3978275"/>
            <a:ext cx="1485900" cy="522288"/>
          </a:xfrm>
          <a:prstGeom prst="parallelogram">
            <a:avLst>
              <a:gd name="adj" fmla="val 19269"/>
            </a:avLst>
          </a:prstGeom>
          <a:solidFill>
            <a:srgbClr val="CECFF2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57" name="Text Box 32">
            <a:extLst>
              <a:ext uri="{FF2B5EF4-FFF2-40B4-BE49-F238E27FC236}">
                <a16:creationId xmlns:a16="http://schemas.microsoft.com/office/drawing/2014/main" id="{00A79A81-4AA7-4B81-98EC-6BAA91C77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101" y="4005263"/>
            <a:ext cx="14335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BlockSpeed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Limited</a:t>
            </a:r>
          </a:p>
        </p:txBody>
      </p:sp>
      <p:sp>
        <p:nvSpPr>
          <p:cNvPr id="26658" name="Oval 33">
            <a:extLst>
              <a:ext uri="{FF2B5EF4-FFF2-40B4-BE49-F238E27FC236}">
                <a16:creationId xmlns:a16="http://schemas.microsoft.com/office/drawing/2014/main" id="{9EA1EF2C-72F7-455E-B484-08D5A469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341563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59" name="Oval 34">
            <a:extLst>
              <a:ext uri="{FF2B5EF4-FFF2-40B4-BE49-F238E27FC236}">
                <a16:creationId xmlns:a16="http://schemas.microsoft.com/office/drawing/2014/main" id="{3C70791D-A4F3-4C33-9DD2-65ACC4DAF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3568700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60" name="Line 35">
            <a:extLst>
              <a:ext uri="{FF2B5EF4-FFF2-40B4-BE49-F238E27FC236}">
                <a16:creationId xmlns:a16="http://schemas.microsoft.com/office/drawing/2014/main" id="{41856606-1CFA-45D0-BBD0-ABF2D09DD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3709988"/>
            <a:ext cx="1011238" cy="252412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Line 36">
            <a:extLst>
              <a:ext uri="{FF2B5EF4-FFF2-40B4-BE49-F238E27FC236}">
                <a16:creationId xmlns:a16="http://schemas.microsoft.com/office/drawing/2014/main" id="{E96CAFE4-ADD6-4082-A997-9907479D5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300" y="3263900"/>
            <a:ext cx="1588" cy="3048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Line 37">
            <a:extLst>
              <a:ext uri="{FF2B5EF4-FFF2-40B4-BE49-F238E27FC236}">
                <a16:creationId xmlns:a16="http://schemas.microsoft.com/office/drawing/2014/main" id="{ACC84CA4-FB4A-4B12-87A3-6228E572C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9" y="3708400"/>
            <a:ext cx="479425" cy="2667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Oval 38">
            <a:extLst>
              <a:ext uri="{FF2B5EF4-FFF2-40B4-BE49-F238E27FC236}">
                <a16:creationId xmlns:a16="http://schemas.microsoft.com/office/drawing/2014/main" id="{02093DD0-A95A-4DD5-A39D-9A78AB28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58140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64" name="Line 39">
            <a:extLst>
              <a:ext uri="{FF2B5EF4-FFF2-40B4-BE49-F238E27FC236}">
                <a16:creationId xmlns:a16="http://schemas.microsoft.com/office/drawing/2014/main" id="{91D5615C-56EF-4B78-8A1A-90AED464E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4" y="3648076"/>
            <a:ext cx="2306637" cy="314325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Line 40">
            <a:extLst>
              <a:ext uri="{FF2B5EF4-FFF2-40B4-BE49-F238E27FC236}">
                <a16:creationId xmlns:a16="http://schemas.microsoft.com/office/drawing/2014/main" id="{02ABCE53-D284-426C-9F67-C491E23ED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4978400"/>
            <a:ext cx="889000" cy="2921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1">
            <a:extLst>
              <a:ext uri="{FF2B5EF4-FFF2-40B4-BE49-F238E27FC236}">
                <a16:creationId xmlns:a16="http://schemas.microsoft.com/office/drawing/2014/main" id="{87CBB858-2803-40E5-98DF-A2AF1BE2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4546600"/>
            <a:ext cx="273050" cy="3429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2">
            <a:extLst>
              <a:ext uri="{FF2B5EF4-FFF2-40B4-BE49-F238E27FC236}">
                <a16:creationId xmlns:a16="http://schemas.microsoft.com/office/drawing/2014/main" id="{9EB17A19-12F1-4F17-840A-9369AAEDE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2739" y="4973638"/>
            <a:ext cx="561975" cy="284162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Oval 43">
            <a:extLst>
              <a:ext uri="{FF2B5EF4-FFF2-40B4-BE49-F238E27FC236}">
                <a16:creationId xmlns:a16="http://schemas.microsoft.com/office/drawing/2014/main" id="{61C99505-9B3E-4A93-B4FA-AF366BCB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86410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69" name="Oval 44">
            <a:extLst>
              <a:ext uri="{FF2B5EF4-FFF2-40B4-BE49-F238E27FC236}">
                <a16:creationId xmlns:a16="http://schemas.microsoft.com/office/drawing/2014/main" id="{FEF0180B-A819-4F11-91EA-A2F4A2A4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491490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70" name="Line 45">
            <a:extLst>
              <a:ext uri="{FF2B5EF4-FFF2-40B4-BE49-F238E27FC236}">
                <a16:creationId xmlns:a16="http://schemas.microsoft.com/office/drawing/2014/main" id="{6FE0E9A3-3386-4A38-AA54-797E6C004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1588" cy="4191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Oval 46">
            <a:extLst>
              <a:ext uri="{FF2B5EF4-FFF2-40B4-BE49-F238E27FC236}">
                <a16:creationId xmlns:a16="http://schemas.microsoft.com/office/drawing/2014/main" id="{8DD23454-E04D-4A79-AF5D-14E36ECC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473075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72" name="Line 47">
            <a:extLst>
              <a:ext uri="{FF2B5EF4-FFF2-40B4-BE49-F238E27FC236}">
                <a16:creationId xmlns:a16="http://schemas.microsoft.com/office/drawing/2014/main" id="{372D2DF2-C29E-4331-A2C8-4982F6F5C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4551364"/>
            <a:ext cx="1008062" cy="242887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Text Box 48">
            <a:extLst>
              <a:ext uri="{FF2B5EF4-FFF2-40B4-BE49-F238E27FC236}">
                <a16:creationId xmlns:a16="http://schemas.microsoft.com/office/drawing/2014/main" id="{E7391C54-C670-4005-AE58-E760EDC6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4567239"/>
            <a:ext cx="21399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9999"/>
                </a:solidFill>
                <a:latin typeface="Comic Sans MS" panose="030F0702030302020204" pitchFamily="66" charset="0"/>
              </a:rPr>
              <a:t>system-as-is</a:t>
            </a:r>
          </a:p>
        </p:txBody>
      </p:sp>
      <p:sp>
        <p:nvSpPr>
          <p:cNvPr id="26674" name="Text Box 49">
            <a:extLst>
              <a:ext uri="{FF2B5EF4-FFF2-40B4-BE49-F238E27FC236}">
                <a16:creationId xmlns:a16="http://schemas.microsoft.com/office/drawing/2014/main" id="{4CA5C6A5-271C-48F7-A3BE-70C55E00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4646614"/>
            <a:ext cx="889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9999"/>
                </a:solidFill>
                <a:latin typeface="Comic Sans MS" panose="030F0702030302020204" pitchFamily="66" charset="0"/>
              </a:rPr>
              <a:t>to-be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800" b="0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6675" name="Group 50">
            <a:extLst>
              <a:ext uri="{FF2B5EF4-FFF2-40B4-BE49-F238E27FC236}">
                <a16:creationId xmlns:a16="http://schemas.microsoft.com/office/drawing/2014/main" id="{3F786ADB-1934-47EB-9EFE-BC979A292AAE}"/>
              </a:ext>
            </a:extLst>
          </p:cNvPr>
          <p:cNvGrpSpPr>
            <a:grpSpLocks/>
          </p:cNvGrpSpPr>
          <p:nvPr/>
        </p:nvGrpSpPr>
        <p:grpSpPr bwMode="auto">
          <a:xfrm>
            <a:off x="5345113" y="5305426"/>
            <a:ext cx="2438400" cy="512763"/>
            <a:chOff x="2407" y="3342"/>
            <a:chExt cx="1536" cy="323"/>
          </a:xfrm>
        </p:grpSpPr>
        <p:sp>
          <p:nvSpPr>
            <p:cNvPr id="26684" name="AutoShape 51">
              <a:extLst>
                <a:ext uri="{FF2B5EF4-FFF2-40B4-BE49-F238E27FC236}">
                  <a16:creationId xmlns:a16="http://schemas.microsoft.com/office/drawing/2014/main" id="{C93EABC0-03B3-423E-9F28-337C8BA7B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342"/>
              <a:ext cx="1531" cy="323"/>
            </a:xfrm>
            <a:prstGeom prst="parallelogram">
              <a:avLst>
                <a:gd name="adj" fmla="val 29910"/>
              </a:avLst>
            </a:prstGeom>
            <a:solidFill>
              <a:srgbClr val="CECFF2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85" name="Text Box 52">
              <a:extLst>
                <a:ext uri="{FF2B5EF4-FFF2-40B4-BE49-F238E27FC236}">
                  <a16:creationId xmlns:a16="http://schemas.microsoft.com/office/drawing/2014/main" id="{1B2DEF1C-5A27-45EF-8EA2-E0C7B120D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3346"/>
              <a:ext cx="1443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WorstCaseStopping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DistanceMaintained</a:t>
              </a:r>
            </a:p>
          </p:txBody>
        </p:sp>
      </p:grpSp>
      <p:grpSp>
        <p:nvGrpSpPr>
          <p:cNvPr id="26676" name="Group 53">
            <a:extLst>
              <a:ext uri="{FF2B5EF4-FFF2-40B4-BE49-F238E27FC236}">
                <a16:creationId xmlns:a16="http://schemas.microsoft.com/office/drawing/2014/main" id="{06552606-799E-404E-9874-13E0F4D00CA1}"/>
              </a:ext>
            </a:extLst>
          </p:cNvPr>
          <p:cNvGrpSpPr>
            <a:grpSpLocks/>
          </p:cNvGrpSpPr>
          <p:nvPr/>
        </p:nvGrpSpPr>
        <p:grpSpPr bwMode="auto">
          <a:xfrm>
            <a:off x="7791450" y="5311776"/>
            <a:ext cx="1568450" cy="519113"/>
            <a:chOff x="3948" y="3346"/>
            <a:chExt cx="988" cy="327"/>
          </a:xfrm>
        </p:grpSpPr>
        <p:sp>
          <p:nvSpPr>
            <p:cNvPr id="26682" name="AutoShape 54">
              <a:extLst>
                <a:ext uri="{FF2B5EF4-FFF2-40B4-BE49-F238E27FC236}">
                  <a16:creationId xmlns:a16="http://schemas.microsoft.com/office/drawing/2014/main" id="{AEB2CDB6-D89F-407E-A42E-4594DFDFB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346"/>
              <a:ext cx="988" cy="327"/>
            </a:xfrm>
            <a:prstGeom prst="parallelogram">
              <a:avLst>
                <a:gd name="adj" fmla="val 24689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83" name="Text Box 55">
              <a:extLst>
                <a:ext uri="{FF2B5EF4-FFF2-40B4-BE49-F238E27FC236}">
                  <a16:creationId xmlns:a16="http://schemas.microsoft.com/office/drawing/2014/main" id="{04E7C74D-9B1D-4479-BC0A-A0B46B98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3357"/>
              <a:ext cx="931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NoTrainsOn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SameBlock</a:t>
              </a:r>
            </a:p>
          </p:txBody>
        </p:sp>
      </p:grpSp>
      <p:sp>
        <p:nvSpPr>
          <p:cNvPr id="26677" name="AutoShape 56">
            <a:extLst>
              <a:ext uri="{FF2B5EF4-FFF2-40B4-BE49-F238E27FC236}">
                <a16:creationId xmlns:a16="http://schemas.microsoft.com/office/drawing/2014/main" id="{CBDC5369-E4E4-4172-ADDA-E1A02502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4021138"/>
            <a:ext cx="1662112" cy="508000"/>
          </a:xfrm>
          <a:prstGeom prst="parallelogram">
            <a:avLst>
              <a:gd name="adj" fmla="val 1505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78" name="Text Box 57">
            <a:extLst>
              <a:ext uri="{FF2B5EF4-FFF2-40B4-BE49-F238E27FC236}">
                <a16:creationId xmlns:a16="http://schemas.microsoft.com/office/drawing/2014/main" id="{90CE4C69-27E0-4A9D-B9C4-AE5A2972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6" y="4097338"/>
            <a:ext cx="1635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HighFrequency</a:t>
            </a:r>
          </a:p>
        </p:txBody>
      </p:sp>
      <p:sp>
        <p:nvSpPr>
          <p:cNvPr id="26679" name="Text Box 58">
            <a:extLst>
              <a:ext uri="{FF2B5EF4-FFF2-40B4-BE49-F238E27FC236}">
                <a16:creationId xmlns:a16="http://schemas.microsoft.com/office/drawing/2014/main" id="{60C7C2B7-F2E9-464D-B7C3-4F44AAA3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4" y="3330575"/>
            <a:ext cx="2555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n-US" sz="1800" b="0" i="1">
                <a:solidFill>
                  <a:srgbClr val="1F497D"/>
                </a:solidFill>
                <a:latin typeface="Comic Sans MS" panose="030F0702030302020204" pitchFamily="66" charset="0"/>
              </a:rPr>
              <a:t>AND-refinement</a:t>
            </a:r>
          </a:p>
        </p:txBody>
      </p:sp>
      <p:sp>
        <p:nvSpPr>
          <p:cNvPr id="26680" name="Text Box 59">
            <a:extLst>
              <a:ext uri="{FF2B5EF4-FFF2-40B4-BE49-F238E27FC236}">
                <a16:creationId xmlns:a16="http://schemas.microsoft.com/office/drawing/2014/main" id="{1BFAC36C-8780-4B23-990A-F2F912574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9" y="4967288"/>
            <a:ext cx="2155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n-US" sz="1800" b="0" i="1">
                <a:solidFill>
                  <a:srgbClr val="1F497D"/>
                </a:solidFill>
                <a:latin typeface="Comic Sans MS" panose="030F0702030302020204" pitchFamily="66" charset="0"/>
              </a:rPr>
              <a:t>OR-refinement</a:t>
            </a:r>
          </a:p>
        </p:txBody>
      </p:sp>
      <p:pic>
        <p:nvPicPr>
          <p:cNvPr id="26681" name="Picture 60">
            <a:extLst>
              <a:ext uri="{FF2B5EF4-FFF2-40B4-BE49-F238E27FC236}">
                <a16:creationId xmlns:a16="http://schemas.microsoft.com/office/drawing/2014/main" id="{6AA689C1-140E-4BD5-AFB8-0CECAF35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0"/>
            <a:ext cx="815975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1">
            <a:extLst>
              <a:ext uri="{FF2B5EF4-FFF2-40B4-BE49-F238E27FC236}">
                <a16:creationId xmlns:a16="http://schemas.microsoft.com/office/drawing/2014/main" id="{AA0484AA-A246-4866-AEA4-3FDA07CB8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9414" y="3951288"/>
            <a:ext cx="1265237" cy="1571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AutoShape 2">
            <a:extLst>
              <a:ext uri="{FF2B5EF4-FFF2-40B4-BE49-F238E27FC236}">
                <a16:creationId xmlns:a16="http://schemas.microsoft.com/office/drawing/2014/main" id="{70FFAB6C-8DE0-4872-A1D4-E4C8C7FD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1638300"/>
            <a:ext cx="2082800" cy="508000"/>
          </a:xfrm>
          <a:prstGeom prst="parallelogram">
            <a:avLst>
              <a:gd name="adj" fmla="val 1886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36C0EB84-F309-4D8B-A351-67127567E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1889125"/>
            <a:ext cx="952500" cy="1143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4">
            <a:extLst>
              <a:ext uri="{FF2B5EF4-FFF2-40B4-BE49-F238E27FC236}">
                <a16:creationId xmlns:a16="http://schemas.microsoft.com/office/drawing/2014/main" id="{066A6C27-A7FF-443B-B2DA-1DAA27056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1533525"/>
            <a:ext cx="1588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74040CDA-1C36-419E-9882-2C8DF0D8A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0289" y="1901825"/>
            <a:ext cx="631825" cy="139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6">
            <a:extLst>
              <a:ext uri="{FF2B5EF4-FFF2-40B4-BE49-F238E27FC236}">
                <a16:creationId xmlns:a16="http://schemas.microsoft.com/office/drawing/2014/main" id="{7A263B33-4805-429F-8A40-9BEC7AAC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019300"/>
            <a:ext cx="3213100" cy="508000"/>
          </a:xfrm>
          <a:prstGeom prst="parallelogram">
            <a:avLst>
              <a:gd name="adj" fmla="val 2910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8633114C-08F9-45D1-B01A-0EDF49D8C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1" y="2095500"/>
            <a:ext cx="3122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EffectiveBiblioSearchSystem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7" name="AutoShape 8">
            <a:extLst>
              <a:ext uri="{FF2B5EF4-FFF2-40B4-BE49-F238E27FC236}">
                <a16:creationId xmlns:a16="http://schemas.microsoft.com/office/drawing/2014/main" id="{8AE5B62D-C58D-481F-8D25-E4F19E62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143000"/>
            <a:ext cx="3670300" cy="393700"/>
          </a:xfrm>
          <a:prstGeom prst="parallelogram">
            <a:avLst>
              <a:gd name="adj" fmla="val 4290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8" name="Text Box 9">
            <a:extLst>
              <a:ext uri="{FF2B5EF4-FFF2-40B4-BE49-F238E27FC236}">
                <a16:creationId xmlns:a16="http://schemas.microsoft.com/office/drawing/2014/main" id="{D5163639-6636-4EAA-91D2-70C25C6DE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9" y="1201738"/>
            <a:ext cx="36591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EffectiveAccessToStateOfTheArt</a:t>
            </a:r>
          </a:p>
        </p:txBody>
      </p:sp>
      <p:sp>
        <p:nvSpPr>
          <p:cNvPr id="27659" name="AutoShape 10">
            <a:extLst>
              <a:ext uri="{FF2B5EF4-FFF2-40B4-BE49-F238E27FC236}">
                <a16:creationId xmlns:a16="http://schemas.microsoft.com/office/drawing/2014/main" id="{9E83FF65-31C7-49CE-8048-82B195B9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019300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EB127FE6-5083-48A5-8E13-42D282B4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2095500"/>
            <a:ext cx="23923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EffectiveLoanSystem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1" name="Line 12">
            <a:extLst>
              <a:ext uri="{FF2B5EF4-FFF2-40B4-BE49-F238E27FC236}">
                <a16:creationId xmlns:a16="http://schemas.microsoft.com/office/drawing/2014/main" id="{BCCD334A-0485-49D9-997D-CD8D011E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2955925"/>
            <a:ext cx="723900" cy="101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9D9AE9B3-032D-4E58-BFB6-627F667E99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2389" y="2981326"/>
            <a:ext cx="339725" cy="1682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AutoShape 14">
            <a:extLst>
              <a:ext uri="{FF2B5EF4-FFF2-40B4-BE49-F238E27FC236}">
                <a16:creationId xmlns:a16="http://schemas.microsoft.com/office/drawing/2014/main" id="{2EE1529E-2229-446C-84A4-090B7F55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3151188"/>
            <a:ext cx="2514600" cy="404812"/>
          </a:xfrm>
          <a:prstGeom prst="parallelogram">
            <a:avLst>
              <a:gd name="adj" fmla="val 28586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64" name="Text Box 15">
            <a:extLst>
              <a:ext uri="{FF2B5EF4-FFF2-40B4-BE49-F238E27FC236}">
                <a16:creationId xmlns:a16="http://schemas.microsoft.com/office/drawing/2014/main" id="{33F8B0BD-8EAE-46FE-8911-B8FDB67A5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6" y="3163888"/>
            <a:ext cx="24415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BookRequestSatisfied</a:t>
            </a:r>
          </a:p>
        </p:txBody>
      </p:sp>
      <p:sp>
        <p:nvSpPr>
          <p:cNvPr id="27665" name="AutoShape 16">
            <a:extLst>
              <a:ext uri="{FF2B5EF4-FFF2-40B4-BE49-F238E27FC236}">
                <a16:creationId xmlns:a16="http://schemas.microsoft.com/office/drawing/2014/main" id="{A661FF32-FAC3-4E8B-822D-B01F8E02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097214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66" name="Text Box 17">
            <a:extLst>
              <a:ext uri="{FF2B5EF4-FFF2-40B4-BE49-F238E27FC236}">
                <a16:creationId xmlns:a16="http://schemas.microsoft.com/office/drawing/2014/main" id="{FDAAE91A-E396-436F-BB83-D8ABCB816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9" y="3108326"/>
            <a:ext cx="1190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Extensive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Coverage</a:t>
            </a:r>
          </a:p>
        </p:txBody>
      </p:sp>
      <p:sp>
        <p:nvSpPr>
          <p:cNvPr id="27667" name="AutoShape 18">
            <a:extLst>
              <a:ext uri="{FF2B5EF4-FFF2-40B4-BE49-F238E27FC236}">
                <a16:creationId xmlns:a16="http://schemas.microsoft.com/office/drawing/2014/main" id="{B2E96E4E-512F-4DE8-BBBC-52FCA6DD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210051"/>
            <a:ext cx="1562100" cy="523875"/>
          </a:xfrm>
          <a:prstGeom prst="parallelogram">
            <a:avLst>
              <a:gd name="adj" fmla="val 24365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68" name="Text Box 19">
            <a:extLst>
              <a:ext uri="{FF2B5EF4-FFF2-40B4-BE49-F238E27FC236}">
                <a16:creationId xmlns:a16="http://schemas.microsoft.com/office/drawing/2014/main" id="{9A86B62D-A187-406E-8410-063AA7B2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252913"/>
            <a:ext cx="14652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Effective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BookSupply</a:t>
            </a:r>
          </a:p>
        </p:txBody>
      </p:sp>
      <p:sp>
        <p:nvSpPr>
          <p:cNvPr id="27669" name="AutoShape 20">
            <a:extLst>
              <a:ext uri="{FF2B5EF4-FFF2-40B4-BE49-F238E27FC236}">
                <a16:creationId xmlns:a16="http://schemas.microsoft.com/office/drawing/2014/main" id="{01A46214-9E7E-4F93-B088-978963CAB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1" y="4138613"/>
            <a:ext cx="1876425" cy="374650"/>
          </a:xfrm>
          <a:prstGeom prst="parallelogram">
            <a:avLst>
              <a:gd name="adj" fmla="val 31604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4B11F162-C8A3-4B1B-914C-71CADA62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989" y="4191001"/>
            <a:ext cx="17494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E-bookAccess</a:t>
            </a:r>
          </a:p>
        </p:txBody>
      </p:sp>
      <p:sp>
        <p:nvSpPr>
          <p:cNvPr id="27671" name="AutoShape 22">
            <a:extLst>
              <a:ext uri="{FF2B5EF4-FFF2-40B4-BE49-F238E27FC236}">
                <a16:creationId xmlns:a16="http://schemas.microsoft.com/office/drawing/2014/main" id="{93024C22-43BC-427F-90FC-DB0D5AF0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6" y="4089400"/>
            <a:ext cx="1814513" cy="558800"/>
          </a:xfrm>
          <a:prstGeom prst="parallelogram">
            <a:avLst>
              <a:gd name="adj" fmla="val 26534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CC46C3F0-C072-4026-A739-CEA25B4A5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4135438"/>
            <a:ext cx="17113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CopyBorrowed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WhenAvailable</a:t>
            </a:r>
          </a:p>
        </p:txBody>
      </p:sp>
      <p:sp>
        <p:nvSpPr>
          <p:cNvPr id="27673" name="AutoShape 24">
            <a:extLst>
              <a:ext uri="{FF2B5EF4-FFF2-40B4-BE49-F238E27FC236}">
                <a16:creationId xmlns:a16="http://schemas.microsoft.com/office/drawing/2014/main" id="{02CACA00-4078-45AB-A0E8-AB591C6A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270500"/>
            <a:ext cx="1231900" cy="546100"/>
          </a:xfrm>
          <a:prstGeom prst="parallelogram">
            <a:avLst>
              <a:gd name="adj" fmla="val 1843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74" name="Text Box 25">
            <a:extLst>
              <a:ext uri="{FF2B5EF4-FFF2-40B4-BE49-F238E27FC236}">
                <a16:creationId xmlns:a16="http://schemas.microsoft.com/office/drawing/2014/main" id="{0547006E-5820-41A7-99A5-86A01EA6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5265738"/>
            <a:ext cx="11620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Copy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27675" name="Line 26">
            <a:extLst>
              <a:ext uri="{FF2B5EF4-FFF2-40B4-BE49-F238E27FC236}">
                <a16:creationId xmlns:a16="http://schemas.microsoft.com/office/drawing/2014/main" id="{FB193280-B676-40A8-B711-DF72A2B3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7814" y="4052888"/>
            <a:ext cx="490537" cy="1571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AutoShape 27">
            <a:extLst>
              <a:ext uri="{FF2B5EF4-FFF2-40B4-BE49-F238E27FC236}">
                <a16:creationId xmlns:a16="http://schemas.microsoft.com/office/drawing/2014/main" id="{CD952F80-7D44-48E8-8C07-81D326EA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111500"/>
            <a:ext cx="1638300" cy="522288"/>
          </a:xfrm>
          <a:prstGeom prst="parallelogram">
            <a:avLst>
              <a:gd name="adj" fmla="val 21246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77" name="Text Box 28">
            <a:extLst>
              <a:ext uri="{FF2B5EF4-FFF2-40B4-BE49-F238E27FC236}">
                <a16:creationId xmlns:a16="http://schemas.microsoft.com/office/drawing/2014/main" id="{731D9EE8-2CAD-43CD-944C-19FB0EB6C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3125788"/>
            <a:ext cx="153511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Accurate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Classification</a:t>
            </a:r>
          </a:p>
        </p:txBody>
      </p:sp>
      <p:sp>
        <p:nvSpPr>
          <p:cNvPr id="27678" name="Oval 29">
            <a:extLst>
              <a:ext uri="{FF2B5EF4-FFF2-40B4-BE49-F238E27FC236}">
                <a16:creationId xmlns:a16="http://schemas.microsoft.com/office/drawing/2014/main" id="{AC025D10-CF48-4CCB-B70A-AD29C1E3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1762125"/>
            <a:ext cx="165100" cy="152400"/>
          </a:xfrm>
          <a:prstGeom prst="ellipse">
            <a:avLst/>
          </a:prstGeom>
          <a:solidFill>
            <a:schemeClr val="accent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8702" name="Group 30">
            <a:extLst>
              <a:ext uri="{FF2B5EF4-FFF2-40B4-BE49-F238E27FC236}">
                <a16:creationId xmlns:a16="http://schemas.microsoft.com/office/drawing/2014/main" id="{C5E9D236-35E3-44E2-9E38-0030DFCDA9D3}"/>
              </a:ext>
            </a:extLst>
          </p:cNvPr>
          <p:cNvGrpSpPr>
            <a:grpSpLocks/>
          </p:cNvGrpSpPr>
          <p:nvPr/>
        </p:nvGrpSpPr>
        <p:grpSpPr bwMode="auto">
          <a:xfrm>
            <a:off x="4187825" y="2549525"/>
            <a:ext cx="160338" cy="452438"/>
            <a:chOff x="1678" y="1606"/>
            <a:chExt cx="101" cy="285"/>
          </a:xfrm>
          <a:solidFill>
            <a:schemeClr val="accent1"/>
          </a:solidFill>
        </p:grpSpPr>
        <p:sp>
          <p:nvSpPr>
            <p:cNvPr id="28703" name="Line 31">
              <a:extLst>
                <a:ext uri="{FF2B5EF4-FFF2-40B4-BE49-F238E27FC236}">
                  <a16:creationId xmlns:a16="http://schemas.microsoft.com/office/drawing/2014/main" id="{1966F505-4E40-42EF-A5FF-81B9E045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606"/>
              <a:ext cx="0" cy="189"/>
            </a:xfrm>
            <a:prstGeom prst="line">
              <a:avLst/>
            </a:prstGeom>
            <a:grp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Symbol" pitchFamily="16" charset="2"/>
              </a:endParaRPr>
            </a:p>
          </p:txBody>
        </p:sp>
        <p:sp>
          <p:nvSpPr>
            <p:cNvPr id="28704" name="Oval 32">
              <a:extLst>
                <a:ext uri="{FF2B5EF4-FFF2-40B4-BE49-F238E27FC236}">
                  <a16:creationId xmlns:a16="http://schemas.microsoft.com/office/drawing/2014/main" id="{37A39F1B-86A6-4F45-B0F4-08CA1A12B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798"/>
              <a:ext cx="101" cy="93"/>
            </a:xfrm>
            <a:prstGeom prst="ellipse">
              <a:avLst/>
            </a:prstGeom>
            <a:grpFill/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Symbol" pitchFamily="16" charset="2"/>
              </a:endParaRPr>
            </a:p>
          </p:txBody>
        </p:sp>
      </p:grpSp>
      <p:sp>
        <p:nvSpPr>
          <p:cNvPr id="27680" name="Line 33">
            <a:extLst>
              <a:ext uri="{FF2B5EF4-FFF2-40B4-BE49-F238E27FC236}">
                <a16:creationId xmlns:a16="http://schemas.microsoft.com/office/drawing/2014/main" id="{0A68FD64-6948-4E5E-8434-5567BDA15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389" y="2968626"/>
            <a:ext cx="441325" cy="1317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4">
            <a:extLst>
              <a:ext uri="{FF2B5EF4-FFF2-40B4-BE49-F238E27FC236}">
                <a16:creationId xmlns:a16="http://schemas.microsoft.com/office/drawing/2014/main" id="{C6B09885-FCF3-4EA6-962C-FF0CBCEE2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550" y="2549525"/>
            <a:ext cx="1588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Oval 35">
            <a:extLst>
              <a:ext uri="{FF2B5EF4-FFF2-40B4-BE49-F238E27FC236}">
                <a16:creationId xmlns:a16="http://schemas.microsoft.com/office/drawing/2014/main" id="{644B4021-C65A-4FEF-B878-AA028FE3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2867025"/>
            <a:ext cx="165100" cy="152400"/>
          </a:xfrm>
          <a:prstGeom prst="ellipse">
            <a:avLst/>
          </a:prstGeom>
          <a:solidFill>
            <a:schemeClr val="accent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83" name="Line 36">
            <a:extLst>
              <a:ext uri="{FF2B5EF4-FFF2-40B4-BE49-F238E27FC236}">
                <a16:creationId xmlns:a16="http://schemas.microsoft.com/office/drawing/2014/main" id="{5645A322-CEB4-4A6A-9E9A-B7D3BB6AA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2955925"/>
            <a:ext cx="13589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Line 37">
            <a:extLst>
              <a:ext uri="{FF2B5EF4-FFF2-40B4-BE49-F238E27FC236}">
                <a16:creationId xmlns:a16="http://schemas.microsoft.com/office/drawing/2014/main" id="{5E28DBA0-2885-441A-9EE2-7FB810096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3921125"/>
            <a:ext cx="1168400" cy="139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38">
            <a:extLst>
              <a:ext uri="{FF2B5EF4-FFF2-40B4-BE49-F238E27FC236}">
                <a16:creationId xmlns:a16="http://schemas.microsoft.com/office/drawing/2014/main" id="{84261480-E656-42DC-99BB-1C09363B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578225"/>
            <a:ext cx="1588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Line 39">
            <a:extLst>
              <a:ext uri="{FF2B5EF4-FFF2-40B4-BE49-F238E27FC236}">
                <a16:creationId xmlns:a16="http://schemas.microsoft.com/office/drawing/2014/main" id="{BD55B36B-C8D0-44DC-857D-838ECB5A7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89" y="3933825"/>
            <a:ext cx="377825" cy="139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Oval 40">
            <a:extLst>
              <a:ext uri="{FF2B5EF4-FFF2-40B4-BE49-F238E27FC236}">
                <a16:creationId xmlns:a16="http://schemas.microsoft.com/office/drawing/2014/main" id="{451F4122-5DC8-4B91-AC39-DF1F3F41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806825"/>
            <a:ext cx="165100" cy="152400"/>
          </a:xfrm>
          <a:prstGeom prst="ellipse">
            <a:avLst/>
          </a:prstGeom>
          <a:solidFill>
            <a:schemeClr val="accent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88" name="Oval 41">
            <a:extLst>
              <a:ext uri="{FF2B5EF4-FFF2-40B4-BE49-F238E27FC236}">
                <a16:creationId xmlns:a16="http://schemas.microsoft.com/office/drawing/2014/main" id="{1ED24A76-1C69-458A-AE49-FA067038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908425"/>
            <a:ext cx="165100" cy="152400"/>
          </a:xfrm>
          <a:prstGeom prst="ellipse">
            <a:avLst/>
          </a:prstGeom>
          <a:solidFill>
            <a:schemeClr val="accent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89" name="Line 42">
            <a:extLst>
              <a:ext uri="{FF2B5EF4-FFF2-40B4-BE49-F238E27FC236}">
                <a16:creationId xmlns:a16="http://schemas.microsoft.com/office/drawing/2014/main" id="{229CC8B4-C093-40BE-B102-C89FA408C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3654425"/>
            <a:ext cx="152400" cy="266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Oval 43">
            <a:extLst>
              <a:ext uri="{FF2B5EF4-FFF2-40B4-BE49-F238E27FC236}">
                <a16:creationId xmlns:a16="http://schemas.microsoft.com/office/drawing/2014/main" id="{3B94B20E-6234-45A8-A1EA-ADF3652A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5" y="3857625"/>
            <a:ext cx="165100" cy="152400"/>
          </a:xfrm>
          <a:prstGeom prst="ellipse">
            <a:avLst/>
          </a:prstGeom>
          <a:solidFill>
            <a:schemeClr val="accent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91" name="Line 44">
            <a:extLst>
              <a:ext uri="{FF2B5EF4-FFF2-40B4-BE49-F238E27FC236}">
                <a16:creationId xmlns:a16="http://schemas.microsoft.com/office/drawing/2014/main" id="{64FA0EFB-A65C-47D4-AAB9-7AB865866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3629025"/>
            <a:ext cx="977900" cy="254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AutoShape 45">
            <a:extLst>
              <a:ext uri="{FF2B5EF4-FFF2-40B4-BE49-F238E27FC236}">
                <a16:creationId xmlns:a16="http://schemas.microsoft.com/office/drawing/2014/main" id="{33098DA0-89B1-49DE-BFCE-39406976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3797300"/>
            <a:ext cx="965200" cy="457200"/>
          </a:xfrm>
          <a:prstGeom prst="parallelogram">
            <a:avLst>
              <a:gd name="adj" fmla="val 97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93" name="Text Box 46">
            <a:extLst>
              <a:ext uri="{FF2B5EF4-FFF2-40B4-BE49-F238E27FC236}">
                <a16:creationId xmlns:a16="http://schemas.microsoft.com/office/drawing/2014/main" id="{054057F2-36DA-463D-B041-5C82B5D2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6" y="3684589"/>
            <a:ext cx="1146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9999"/>
                </a:solidFill>
                <a:latin typeface="Comic Sans MS" panose="030F0702030302020204" pitchFamily="66" charset="0"/>
              </a:rPr>
              <a:t>physLib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27694" name="Text Box 47">
            <a:extLst>
              <a:ext uri="{FF2B5EF4-FFF2-40B4-BE49-F238E27FC236}">
                <a16:creationId xmlns:a16="http://schemas.microsoft.com/office/drawing/2014/main" id="{1C6AA9FD-51CB-4D0E-A4B5-377CBEB22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313" y="3648075"/>
            <a:ext cx="919162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9999"/>
                </a:solidFill>
                <a:latin typeface="Comic Sans MS" panose="030F0702030302020204" pitchFamily="66" charset="0"/>
              </a:rPr>
              <a:t>E-Lib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27695" name="Text Box 48">
            <a:extLst>
              <a:ext uri="{FF2B5EF4-FFF2-40B4-BE49-F238E27FC236}">
                <a16:creationId xmlns:a16="http://schemas.microsoft.com/office/drawing/2014/main" id="{D9B3033E-2BE6-42C7-9EAC-81BFB737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2874964"/>
            <a:ext cx="373062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EEECE1"/>
                </a:solidFill>
                <a:latin typeface="Arial" panose="020B0604020202020204" pitchFamily="34" charset="0"/>
              </a:rPr>
              <a:t>...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EEECE1"/>
              </a:solidFill>
              <a:latin typeface="Arial" panose="020B0604020202020204" pitchFamily="34" charset="0"/>
            </a:endParaRPr>
          </a:p>
        </p:txBody>
      </p:sp>
      <p:sp>
        <p:nvSpPr>
          <p:cNvPr id="27696" name="AutoShape 49">
            <a:extLst>
              <a:ext uri="{FF2B5EF4-FFF2-40B4-BE49-F238E27FC236}">
                <a16:creationId xmlns:a16="http://schemas.microsoft.com/office/drawing/2014/main" id="{FBA4C905-F58D-46DB-9FEF-F5EEED41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6" y="408940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97" name="Text Box 50">
            <a:extLst>
              <a:ext uri="{FF2B5EF4-FFF2-40B4-BE49-F238E27FC236}">
                <a16:creationId xmlns:a16="http://schemas.microsoft.com/office/drawing/2014/main" id="{0BA32F26-BA39-4240-8FA7-2A401234D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4135438"/>
            <a:ext cx="20955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CopyDueSoon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WhenNotAvailable</a:t>
            </a:r>
          </a:p>
        </p:txBody>
      </p:sp>
      <p:sp>
        <p:nvSpPr>
          <p:cNvPr id="27698" name="AutoShape 51">
            <a:extLst>
              <a:ext uri="{FF2B5EF4-FFF2-40B4-BE49-F238E27FC236}">
                <a16:creationId xmlns:a16="http://schemas.microsoft.com/office/drawing/2014/main" id="{F2C1F575-6118-4773-8A5D-C57C79AF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5243514"/>
            <a:ext cx="1485900" cy="534987"/>
          </a:xfrm>
          <a:prstGeom prst="parallelogram">
            <a:avLst>
              <a:gd name="adj" fmla="val 22695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99" name="Text Box 52">
            <a:extLst>
              <a:ext uri="{FF2B5EF4-FFF2-40B4-BE49-F238E27FC236}">
                <a16:creationId xmlns:a16="http://schemas.microsoft.com/office/drawing/2014/main" id="{FE955611-D986-4717-A7BC-D309019F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5254626"/>
            <a:ext cx="1301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Enforced</a:t>
            </a:r>
          </a:p>
        </p:txBody>
      </p:sp>
      <p:sp>
        <p:nvSpPr>
          <p:cNvPr id="27700" name="AutoShape 53">
            <a:extLst>
              <a:ext uri="{FF2B5EF4-FFF2-40B4-BE49-F238E27FC236}">
                <a16:creationId xmlns:a16="http://schemas.microsoft.com/office/drawing/2014/main" id="{701DB671-5E4B-4269-802D-3AE37E9F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5257800"/>
            <a:ext cx="1409700" cy="546100"/>
          </a:xfrm>
          <a:prstGeom prst="parallelogram">
            <a:avLst>
              <a:gd name="adj" fmla="val 2109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701" name="Text Box 54">
            <a:extLst>
              <a:ext uri="{FF2B5EF4-FFF2-40B4-BE49-F238E27FC236}">
                <a16:creationId xmlns:a16="http://schemas.microsoft.com/office/drawing/2014/main" id="{D9743A15-BB43-4AB2-81E6-D204759C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253038"/>
            <a:ext cx="132873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Notified</a:t>
            </a:r>
          </a:p>
        </p:txBody>
      </p:sp>
      <p:grpSp>
        <p:nvGrpSpPr>
          <p:cNvPr id="28727" name="Group 55">
            <a:extLst>
              <a:ext uri="{FF2B5EF4-FFF2-40B4-BE49-F238E27FC236}">
                <a16:creationId xmlns:a16="http://schemas.microsoft.com/office/drawing/2014/main" id="{DEF8C286-CC1F-46F8-B565-C1ACD8726DBA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4657725"/>
            <a:ext cx="147638" cy="350838"/>
            <a:chOff x="1998" y="2934"/>
            <a:chExt cx="93" cy="221"/>
          </a:xfrm>
          <a:solidFill>
            <a:schemeClr val="accent1"/>
          </a:solidFill>
        </p:grpSpPr>
        <p:sp>
          <p:nvSpPr>
            <p:cNvPr id="28728" name="Line 56">
              <a:extLst>
                <a:ext uri="{FF2B5EF4-FFF2-40B4-BE49-F238E27FC236}">
                  <a16:creationId xmlns:a16="http://schemas.microsoft.com/office/drawing/2014/main" id="{BC6B6656-7DAA-416C-A917-322FC7C1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934"/>
              <a:ext cx="0" cy="146"/>
            </a:xfrm>
            <a:prstGeom prst="line">
              <a:avLst/>
            </a:prstGeom>
            <a:grp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Symbol" pitchFamily="16" charset="2"/>
              </a:endParaRPr>
            </a:p>
          </p:txBody>
        </p:sp>
        <p:sp>
          <p:nvSpPr>
            <p:cNvPr id="28729" name="Oval 57">
              <a:extLst>
                <a:ext uri="{FF2B5EF4-FFF2-40B4-BE49-F238E27FC236}">
                  <a16:creationId xmlns:a16="http://schemas.microsoft.com/office/drawing/2014/main" id="{BD8CC7CF-B732-4BFB-B62E-6B498E7E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083"/>
              <a:ext cx="93" cy="72"/>
            </a:xfrm>
            <a:prstGeom prst="ellipse">
              <a:avLst/>
            </a:prstGeom>
            <a:grpFill/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Symbol" pitchFamily="16" charset="2"/>
              </a:endParaRPr>
            </a:p>
          </p:txBody>
        </p:sp>
      </p:grpSp>
      <p:sp>
        <p:nvSpPr>
          <p:cNvPr id="27703" name="Line 58">
            <a:extLst>
              <a:ext uri="{FF2B5EF4-FFF2-40B4-BE49-F238E27FC236}">
                <a16:creationId xmlns:a16="http://schemas.microsoft.com/office/drawing/2014/main" id="{4440D12B-1A93-4C54-AAFF-8DF889F5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4" y="4967288"/>
            <a:ext cx="1239837" cy="271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Line 59">
            <a:extLst>
              <a:ext uri="{FF2B5EF4-FFF2-40B4-BE49-F238E27FC236}">
                <a16:creationId xmlns:a16="http://schemas.microsoft.com/office/drawing/2014/main" id="{54858ECF-5F41-4D97-90C8-2E9CEC980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4389" y="5030788"/>
            <a:ext cx="115887" cy="2079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5" name="Line 60">
            <a:extLst>
              <a:ext uri="{FF2B5EF4-FFF2-40B4-BE49-F238E27FC236}">
                <a16:creationId xmlns:a16="http://schemas.microsoft.com/office/drawing/2014/main" id="{EECDFD81-15C8-4FE6-B6D1-3887092D5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2189" y="4979988"/>
            <a:ext cx="1157287" cy="271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AutoShape 61">
            <a:extLst>
              <a:ext uri="{FF2B5EF4-FFF2-40B4-BE49-F238E27FC236}">
                <a16:creationId xmlns:a16="http://schemas.microsoft.com/office/drawing/2014/main" id="{1E0A5BB7-5CC7-44BA-BF6E-7D6501CC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6234114"/>
            <a:ext cx="1651000" cy="534987"/>
          </a:xfrm>
          <a:prstGeom prst="parallelogram">
            <a:avLst>
              <a:gd name="adj" fmla="val 25217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707" name="Text Box 62">
            <a:extLst>
              <a:ext uri="{FF2B5EF4-FFF2-40B4-BE49-F238E27FC236}">
                <a16:creationId xmlns:a16="http://schemas.microsoft.com/office/drawing/2014/main" id="{0EDE7100-A2FF-406A-89B9-4BB84DD1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6245226"/>
            <a:ext cx="14478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LimitedLoan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 Amount</a:t>
            </a:r>
          </a:p>
        </p:txBody>
      </p:sp>
      <p:sp>
        <p:nvSpPr>
          <p:cNvPr id="27708" name="AutoShape 63">
            <a:extLst>
              <a:ext uri="{FF2B5EF4-FFF2-40B4-BE49-F238E27FC236}">
                <a16:creationId xmlns:a16="http://schemas.microsoft.com/office/drawing/2014/main" id="{954D0A0E-5803-4E88-9537-17281AA6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6246814"/>
            <a:ext cx="1638300" cy="534987"/>
          </a:xfrm>
          <a:prstGeom prst="parallelogram">
            <a:avLst>
              <a:gd name="adj" fmla="val 25023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709" name="Text Box 64">
            <a:extLst>
              <a:ext uri="{FF2B5EF4-FFF2-40B4-BE49-F238E27FC236}">
                <a16:creationId xmlns:a16="http://schemas.microsoft.com/office/drawing/2014/main" id="{81030D56-C121-4D51-8823-39BBF6E4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6257926"/>
            <a:ext cx="14351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LimitedLoan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 Periods</a:t>
            </a:r>
          </a:p>
        </p:txBody>
      </p:sp>
      <p:grpSp>
        <p:nvGrpSpPr>
          <p:cNvPr id="28737" name="Group 65">
            <a:extLst>
              <a:ext uri="{FF2B5EF4-FFF2-40B4-BE49-F238E27FC236}">
                <a16:creationId xmlns:a16="http://schemas.microsoft.com/office/drawing/2014/main" id="{24C2F83F-F219-44D0-963A-24934B782A40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5775325"/>
            <a:ext cx="134938" cy="312738"/>
            <a:chOff x="2894" y="3638"/>
            <a:chExt cx="85" cy="197"/>
          </a:xfrm>
          <a:solidFill>
            <a:schemeClr val="accent1"/>
          </a:solidFill>
        </p:grpSpPr>
        <p:sp>
          <p:nvSpPr>
            <p:cNvPr id="28738" name="Line 66">
              <a:extLst>
                <a:ext uri="{FF2B5EF4-FFF2-40B4-BE49-F238E27FC236}">
                  <a16:creationId xmlns:a16="http://schemas.microsoft.com/office/drawing/2014/main" id="{2C802BB0-2139-40E4-B168-1A238B956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3638"/>
              <a:ext cx="0" cy="131"/>
            </a:xfrm>
            <a:prstGeom prst="line">
              <a:avLst/>
            </a:prstGeom>
            <a:grp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Symbol" pitchFamily="16" charset="2"/>
              </a:endParaRPr>
            </a:p>
          </p:txBody>
        </p:sp>
        <p:sp>
          <p:nvSpPr>
            <p:cNvPr id="28739" name="Oval 67">
              <a:extLst>
                <a:ext uri="{FF2B5EF4-FFF2-40B4-BE49-F238E27FC236}">
                  <a16:creationId xmlns:a16="http://schemas.microsoft.com/office/drawing/2014/main" id="{761F6E67-18B2-4867-8500-F3499EF4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3772"/>
              <a:ext cx="85" cy="63"/>
            </a:xfrm>
            <a:prstGeom prst="ellipse">
              <a:avLst/>
            </a:prstGeom>
            <a:grpFill/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Symbol" pitchFamily="16" charset="2"/>
              </a:endParaRPr>
            </a:p>
          </p:txBody>
        </p:sp>
      </p:grpSp>
      <p:sp>
        <p:nvSpPr>
          <p:cNvPr id="27711" name="Line 68">
            <a:extLst>
              <a:ext uri="{FF2B5EF4-FFF2-40B4-BE49-F238E27FC236}">
                <a16:creationId xmlns:a16="http://schemas.microsoft.com/office/drawing/2014/main" id="{0609E10B-6546-4288-9B46-4C83C0AA7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9" y="6097588"/>
            <a:ext cx="331787" cy="144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Line 69">
            <a:extLst>
              <a:ext uri="{FF2B5EF4-FFF2-40B4-BE49-F238E27FC236}">
                <a16:creationId xmlns:a16="http://schemas.microsoft.com/office/drawing/2014/main" id="{1CD35159-CFD5-4A5B-9766-0780CB3E3D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7289" y="6084888"/>
            <a:ext cx="865187" cy="144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Text Box 70">
            <a:extLst>
              <a:ext uri="{FF2B5EF4-FFF2-40B4-BE49-F238E27FC236}">
                <a16:creationId xmlns:a16="http://schemas.microsoft.com/office/drawing/2014/main" id="{DEB90513-BBA7-4D05-86E7-B1378315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57163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diagrams as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</a:rPr>
              <a:t>AND/OR</a:t>
            </a: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 graphs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</a:p>
        </p:txBody>
      </p:sp>
      <p:pic>
        <p:nvPicPr>
          <p:cNvPr id="27714" name="Picture 71">
            <a:extLst>
              <a:ext uri="{FF2B5EF4-FFF2-40B4-BE49-F238E27FC236}">
                <a16:creationId xmlns:a16="http://schemas.microsoft.com/office/drawing/2014/main" id="{B7202861-2A80-440F-8468-2BD44710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6" y="-80961"/>
            <a:ext cx="815975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2817E8AB-7BB0-4AA7-9CDA-4802FDD1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28600"/>
            <a:ext cx="793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Annotating goal refinements &amp; assignments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B20D046B-89AE-4DCC-BAEA-970A0098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4" y="1209676"/>
            <a:ext cx="8916987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Optional features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Name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for unambiguous reference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SysRef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 for associating alternatives to system versions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Tactic</a:t>
            </a: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 for documenting refinement tactic 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(cf. ref. patterns)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EA15DEAB-1EC9-436E-8D22-3A72BB30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9" y="180976"/>
            <a:ext cx="80962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6807FEBA-F5E3-4360-A375-BC5B7779D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3475038"/>
          <a:ext cx="91440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5" imgW="5948276" imgH="1732036" progId="">
                  <p:embed/>
                </p:oleObj>
              </mc:Choice>
              <mc:Fallback>
                <p:oleObj r:id="rId5" imgW="5948276" imgH="1732036" progId="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6807FEBA-F5E3-4360-A375-BC5B7779D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475038"/>
                        <a:ext cx="9144000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9A9D1329-FCFD-4761-A860-7A8CEC749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175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modeling:  outline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A44F473A-B499-4A5B-8FCB-8A845A81B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244600"/>
            <a:ext cx="85725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Goal features as model annotations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Goal refinement</a:t>
            </a:r>
          </a:p>
          <a:p>
            <a:pPr algn="just">
              <a:lnSpc>
                <a:spcPct val="17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Capturing conflicts among goals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Connecting the goal model with other system views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Capturing alternative options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Goal diagrams as AND/OR graphs</a:t>
            </a:r>
          </a:p>
          <a:p>
            <a:pPr>
              <a:spcBef>
                <a:spcPts val="180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808080"/>
                </a:solidFill>
                <a:latin typeface="Calibri" panose="020F0502020204030204" pitchFamily="34" charset="0"/>
              </a:rPr>
              <a:t>Documenting goal refinements &amp; assignments with annotations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</a:rPr>
              <a:t>Building goal models:  heuristic rules &amp; reusable patterns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AB4BB351-62F4-4904-B9E5-2FC464DA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6" y="5334001"/>
            <a:ext cx="6969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3C4662C3-B328-4447-B0AE-E8A0FECB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257175"/>
            <a:ext cx="7918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early discovery of goals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4FE563EB-B4FA-490A-AC46-BD73682AE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9" y="1193800"/>
            <a:ext cx="9043987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 indent="-2238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</a:rPr>
              <a:t>Analyze current objectives &amp; problems in system-</a:t>
            </a:r>
            <a:r>
              <a:rPr lang="en-US" altLang="en-US" sz="2800" b="0" i="1">
                <a:solidFill>
                  <a:srgbClr val="000000"/>
                </a:solidFill>
                <a:latin typeface="Calibri" panose="020F0502020204030204" pitchFamily="34" charset="0"/>
              </a:rPr>
              <a:t>as-is</a:t>
            </a: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</a:rPr>
              <a:t> ...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preserve strategic, organization-specific objectives &amp; policies</a:t>
            </a:r>
          </a:p>
          <a:p>
            <a:pPr lvl="2">
              <a:spcBef>
                <a:spcPts val="550"/>
              </a:spcBef>
            </a:pPr>
            <a:r>
              <a:rPr lang="fr-FR" altLang="en-US" sz="2000" b="0">
                <a:solidFill>
                  <a:srgbClr val="1F497D"/>
                </a:solidFill>
              </a:rPr>
              <a:t>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 high-level goals for system-to-be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         e.g.  </a:t>
            </a:r>
            <a:r>
              <a:rPr lang="en-US" altLang="en-US" sz="2200" b="0">
                <a:solidFill>
                  <a:srgbClr val="5F5F5F"/>
                </a:solidFill>
                <a:latin typeface="Arial" panose="020B0604020202020204" pitchFamily="34" charset="0"/>
              </a:rPr>
              <a:t>Effective access to state-of-the-art knowledge</a:t>
            </a:r>
          </a:p>
          <a:p>
            <a:pPr lvl="1">
              <a:spcBef>
                <a:spcPts val="1750"/>
              </a:spcBef>
              <a:buFont typeface="Arial" panose="020B0604020202020204" pitchFamily="34" charset="0"/>
              <a:buChar char="–"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preserve application-specific objectives to be found in any system version</a:t>
            </a:r>
          </a:p>
          <a:p>
            <a:pPr lvl="2">
              <a:spcBef>
                <a:spcPts val="600"/>
              </a:spcBef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         e.g.  </a:t>
            </a:r>
            <a:r>
              <a:rPr lang="en-US" altLang="en-US" sz="2200" b="0">
                <a:solidFill>
                  <a:srgbClr val="5F5F5F"/>
                </a:solidFill>
                <a:latin typeface="Arial" panose="020B0604020202020204" pitchFamily="34" charset="0"/>
              </a:rPr>
              <a:t>Accurate book classification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analyze problems &amp; deficiencies in system-</a:t>
            </a:r>
            <a:r>
              <a:rPr lang="en-US" altLang="en-US" sz="2600" b="0" i="1">
                <a:solidFill>
                  <a:srgbClr val="000000"/>
                </a:solidFill>
                <a:latin typeface="Calibri" panose="020F0502020204030204" pitchFamily="34" charset="0"/>
              </a:rPr>
              <a:t>as-is</a:t>
            </a:r>
          </a:p>
          <a:p>
            <a:pPr lvl="2">
              <a:spcBef>
                <a:spcPts val="550"/>
              </a:spcBef>
            </a:pPr>
            <a:r>
              <a:rPr lang="fr-FR" altLang="en-US" sz="2000" b="0">
                <a:solidFill>
                  <a:srgbClr val="1F497D"/>
                </a:solidFill>
              </a:rPr>
              <a:t>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  goals of system-</a:t>
            </a:r>
            <a:r>
              <a:rPr lang="en-US" altLang="en-US" sz="2000" b="0" i="1">
                <a:solidFill>
                  <a:srgbClr val="000000"/>
                </a:solidFill>
                <a:latin typeface="Calibri" panose="020F0502020204030204" pitchFamily="34" charset="0"/>
              </a:rPr>
              <a:t>to-be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:  </a:t>
            </a:r>
            <a:r>
              <a:rPr lang="en-US" altLang="en-US" sz="2000" b="0">
                <a:solidFill>
                  <a:srgbClr val="1F497D"/>
                </a:solidFill>
                <a:latin typeface="Arial" panose="020B0604020202020204" pitchFamily="34" charset="0"/>
              </a:rPr>
              <a:t>Avoid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 / </a:t>
            </a:r>
            <a:r>
              <a:rPr lang="en-US" altLang="en-US" sz="2000" b="0">
                <a:solidFill>
                  <a:srgbClr val="1F497D"/>
                </a:solidFill>
                <a:latin typeface="Arial" panose="020B0604020202020204" pitchFamily="34" charset="0"/>
              </a:rPr>
              <a:t>Reduce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 / </a:t>
            </a:r>
            <a:r>
              <a:rPr lang="en-US" altLang="en-US" sz="2000" b="0">
                <a:solidFill>
                  <a:srgbClr val="1F497D"/>
                </a:solidFill>
                <a:latin typeface="Arial" panose="020B0604020202020204" pitchFamily="34" charset="0"/>
              </a:rPr>
              <a:t>Improve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 them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en-US" altLang="en-US" sz="2200" b="0">
                <a:solidFill>
                  <a:srgbClr val="000000"/>
                </a:solidFill>
                <a:latin typeface="Calibri" panose="020F0502020204030204" pitchFamily="34" charset="0"/>
              </a:rPr>
              <a:t>         e.g.  </a:t>
            </a:r>
            <a:r>
              <a:rPr lang="en-US" altLang="en-US" sz="2200" b="0">
                <a:solidFill>
                  <a:srgbClr val="5F5F5F"/>
                </a:solidFill>
                <a:latin typeface="Arial" panose="020B0604020202020204" pitchFamily="34" charset="0"/>
              </a:rPr>
              <a:t>Anywhere anytime biblio search</a:t>
            </a:r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629CF574-79E8-4F3A-9046-7C1EB20E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715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E83C0AF5-05E0-440E-A4B0-CAEC299D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6" y="142875"/>
            <a:ext cx="8429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early discovery of goals </a:t>
            </a:r>
            <a:r>
              <a:rPr lang="en-US" altLang="en-US" sz="1500" b="0">
                <a:solidFill>
                  <a:srgbClr val="000000"/>
                </a:solidFill>
                <a:latin typeface="Calibri" panose="020F0502020204030204" pitchFamily="34" charset="0"/>
              </a:rPr>
              <a:t>(2)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86E04414-986C-4844-8DF3-8043FBCE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1479550"/>
            <a:ext cx="8913812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1500"/>
              </a:spcBef>
              <a:buFont typeface="Arial" charset="0"/>
              <a:buChar char="•"/>
              <a:defRPr/>
            </a:pP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Search for </a:t>
            </a:r>
            <a:r>
              <a:rPr lang="en-US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goal-related keywords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in elicitation material </a:t>
            </a:r>
            <a:r>
              <a:rPr lang="en-US" altLang="en-US" sz="15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(documents available, interview transcripts, etc.)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Font typeface="Arial" charset="0"/>
              <a:buChar char="–"/>
              <a:defRPr/>
            </a:pPr>
            <a:r>
              <a:rPr lang="en-US" altLang="en-US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intentional:</a:t>
            </a:r>
            <a:r>
              <a:rPr lang="en-US" altLang="en-US" sz="15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15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in order to, so as to, so that, purpose, objective, aim,  achieve, maintain, avoid, ensure, guarantee, want, motivate, expect,</a:t>
            </a:r>
            <a:r>
              <a:rPr lang="en-US" altLang="en-US" sz="14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...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buFont typeface="Arial" charset="0"/>
              <a:buChar char="–"/>
              <a:defRPr/>
            </a:pPr>
            <a:r>
              <a:rPr lang="en-US" altLang="en-US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prescriptive:</a:t>
            </a:r>
            <a:r>
              <a:rPr lang="en-US" altLang="en-US" sz="15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5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shall, should, must, has to, to be, may not, may never,</a:t>
            </a:r>
            <a:r>
              <a:rPr lang="en-US" altLang="en-US" sz="13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...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Font typeface="Arial" charset="0"/>
              <a:buChar char="–"/>
              <a:defRPr/>
            </a:pPr>
            <a:r>
              <a:rPr lang="en-US" altLang="en-US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amelioration:</a:t>
            </a:r>
            <a:r>
              <a:rPr lang="en-US" altLang="en-US" sz="22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22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5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improve, increase, decrease, reduce, enhance, enable, support, provide, </a:t>
            </a:r>
            <a:r>
              <a:rPr lang="en-US" altLang="en-US" sz="1400" b="0" i="1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..</a:t>
            </a:r>
            <a:r>
              <a:rPr lang="en-US" altLang="en-US" sz="1400" b="0" i="1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.</a:t>
            </a:r>
          </a:p>
          <a:p>
            <a:pPr lvl="1" indent="-276225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altLang="en-US" sz="22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+</a:t>
            </a:r>
            <a:r>
              <a:rPr lang="en-US" altLang="en-US" sz="22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refinement links:</a:t>
            </a:r>
            <a:r>
              <a:rPr lang="en-US" altLang="en-US" sz="22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US" altLang="en-US" sz="15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“</a:t>
            </a:r>
            <a:r>
              <a:rPr lang="en-US" altLang="en-US" sz="1500" b="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in order to</a:t>
            </a:r>
            <a:r>
              <a:rPr lang="en-US" altLang="en-US" sz="15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500" b="0" i="1">
                <a:solidFill>
                  <a:srgbClr val="1F497D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X</a:t>
            </a:r>
            <a:r>
              <a:rPr lang="en-US" altLang="en-US" sz="15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5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the system </a:t>
            </a:r>
            <a:r>
              <a:rPr lang="en-US" altLang="en-US" sz="1500" b="0" 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has to</a:t>
            </a:r>
            <a:r>
              <a:rPr lang="en-US" altLang="en-US" sz="15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500" b="0" i="1">
                <a:solidFill>
                  <a:srgbClr val="1F497D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Y</a:t>
            </a:r>
            <a:r>
              <a:rPr lang="en-US" altLang="en-US" sz="1500" b="0" i="1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5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“,  ...</a:t>
            </a:r>
          </a:p>
          <a:p>
            <a:pPr lvl="1" indent="-276225">
              <a:lnSpc>
                <a:spcPct val="140000"/>
              </a:lnSpc>
              <a:spcBef>
                <a:spcPts val="700"/>
              </a:spcBef>
              <a:defRPr/>
            </a:pPr>
            <a:endParaRPr lang="en-US" altLang="en-US" sz="2800" b="0">
              <a:solidFill>
                <a:srgbClr val="000000"/>
              </a:solidFill>
              <a:latin typeface="Calibri" pitchFamily="32" charset="0"/>
              <a:ea typeface="Source Han Sans CN Regular" charset="0"/>
              <a:cs typeface="Source Han Sans CN Regular" charset="0"/>
            </a:endParaRPr>
          </a:p>
          <a:p>
            <a:pPr lvl="1" indent="-276225">
              <a:lnSpc>
                <a:spcPct val="140000"/>
              </a:lnSpc>
              <a:spcBef>
                <a:spcPts val="700"/>
              </a:spcBef>
              <a:defRPr/>
            </a:pPr>
            <a:endParaRPr lang="en-US" altLang="en-US" sz="2800" b="0">
              <a:solidFill>
                <a:srgbClr val="000000"/>
              </a:solidFill>
              <a:latin typeface="Calibri" pitchFamily="32" charset="0"/>
              <a:ea typeface="Source Han Sans CN Regular" charset="0"/>
              <a:cs typeface="Source Han Sans CN Regular" charset="0"/>
            </a:endParaRPr>
          </a:p>
          <a:p>
            <a:pPr lvl="1" indent="-276225">
              <a:lnSpc>
                <a:spcPct val="90000"/>
              </a:lnSpc>
              <a:spcBef>
                <a:spcPts val="700"/>
              </a:spcBef>
              <a:defRPr/>
            </a:pPr>
            <a:endParaRPr lang="en-US" altLang="en-US" sz="2800" b="0">
              <a:solidFill>
                <a:srgbClr val="000000"/>
              </a:solidFill>
              <a:latin typeface="Calibri" pitchFamily="32" charset="0"/>
              <a:ea typeface="Source Han Sans CN Regular" charset="0"/>
              <a:cs typeface="Source Han Sans CN Regular" charset="0"/>
            </a:endParaRPr>
          </a:p>
          <a:p>
            <a:pPr lvl="1" indent="-276225">
              <a:lnSpc>
                <a:spcPct val="160000"/>
              </a:lnSpc>
              <a:spcBef>
                <a:spcPts val="500"/>
              </a:spcBef>
              <a:defRPr/>
            </a:pPr>
            <a:r>
              <a:rPr lang="en-US" altLang="en-US" sz="15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(to be checked against false positives)</a:t>
            </a: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C266DE78-FF44-475F-A78D-A50C9346019B}"/>
              </a:ext>
            </a:extLst>
          </p:cNvPr>
          <p:cNvGrpSpPr>
            <a:grpSpLocks/>
          </p:cNvGrpSpPr>
          <p:nvPr/>
        </p:nvGrpSpPr>
        <p:grpSpPr bwMode="auto">
          <a:xfrm>
            <a:off x="6630989" y="5294313"/>
            <a:ext cx="1716087" cy="1382712"/>
            <a:chOff x="3217" y="3335"/>
            <a:chExt cx="1081" cy="871"/>
          </a:xfrm>
        </p:grpSpPr>
        <p:sp>
          <p:nvSpPr>
            <p:cNvPr id="31750" name="Line 4">
              <a:extLst>
                <a:ext uri="{FF2B5EF4-FFF2-40B4-BE49-F238E27FC236}">
                  <a16:creationId xmlns:a16="http://schemas.microsoft.com/office/drawing/2014/main" id="{D9D9D105-2050-4793-847C-A3C0990EB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3614"/>
              <a:ext cx="0" cy="162"/>
            </a:xfrm>
            <a:prstGeom prst="line">
              <a:avLst/>
            </a:prstGeom>
            <a:noFill/>
            <a:ln w="19080" cap="sq">
              <a:solidFill>
                <a:srgbClr val="1F497D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Line 5">
              <a:extLst>
                <a:ext uri="{FF2B5EF4-FFF2-40B4-BE49-F238E27FC236}">
                  <a16:creationId xmlns:a16="http://schemas.microsoft.com/office/drawing/2014/main" id="{47478612-B5F1-4532-BB5F-EDA7CF40E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1" y="3840"/>
              <a:ext cx="293" cy="109"/>
            </a:xfrm>
            <a:prstGeom prst="line">
              <a:avLst/>
            </a:prstGeom>
            <a:noFill/>
            <a:ln w="1908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AutoShape 6">
              <a:extLst>
                <a:ext uri="{FF2B5EF4-FFF2-40B4-BE49-F238E27FC236}">
                  <a16:creationId xmlns:a16="http://schemas.microsoft.com/office/drawing/2014/main" id="{5B6176F4-2E42-4191-B239-FD7E71C9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335"/>
              <a:ext cx="435" cy="271"/>
            </a:xfrm>
            <a:prstGeom prst="parallelogram">
              <a:avLst>
                <a:gd name="adj" fmla="val 50570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D464C0B4-4D86-451D-B097-F540F4A38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3356"/>
              <a:ext cx="21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fr-BE" altLang="en-US" sz="2000" b="0">
                  <a:solidFill>
                    <a:srgbClr val="1F497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fr-BE" altLang="en-US" sz="2000" b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grpSp>
          <p:nvGrpSpPr>
            <p:cNvPr id="31754" name="Group 8">
              <a:extLst>
                <a:ext uri="{FF2B5EF4-FFF2-40B4-BE49-F238E27FC236}">
                  <a16:creationId xmlns:a16="http://schemas.microsoft.com/office/drawing/2014/main" id="{48143F40-4CFC-4AEE-9302-BC0FE1B8A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" y="3935"/>
              <a:ext cx="379" cy="271"/>
              <a:chOff x="3217" y="3935"/>
              <a:chExt cx="379" cy="271"/>
            </a:xfrm>
          </p:grpSpPr>
          <p:sp>
            <p:nvSpPr>
              <p:cNvPr id="31758" name="AutoShape 9">
                <a:extLst>
                  <a:ext uri="{FF2B5EF4-FFF2-40B4-BE49-F238E27FC236}">
                    <a16:creationId xmlns:a16="http://schemas.microsoft.com/office/drawing/2014/main" id="{4E833725-17AC-484D-9BA9-EAF978210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" y="3935"/>
                <a:ext cx="379" cy="271"/>
              </a:xfrm>
              <a:prstGeom prst="parallelogram">
                <a:avLst>
                  <a:gd name="adj" fmla="val 43309"/>
                </a:avLst>
              </a:prstGeom>
              <a:solidFill>
                <a:srgbClr val="CECFF2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2778" name="Text Box 10">
                <a:extLst>
                  <a:ext uri="{FF2B5EF4-FFF2-40B4-BE49-F238E27FC236}">
                    <a16:creationId xmlns:a16="http://schemas.microsoft.com/office/drawing/2014/main" id="{7CF741FE-B7E6-404B-AF00-17B688234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4" y="3965"/>
                <a:ext cx="219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46800" rIns="54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rgbClr val="FFFFFF"/>
                    </a:solidFill>
                    <a:latin typeface="Symbol" pitchFamily="16" charset="2"/>
                    <a:ea typeface="Symbol" pitchFamily="16" charset="2"/>
                    <a:cs typeface="Symbol" pitchFamily="16" charset="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fr-BE" altLang="en-US" sz="2000" b="0">
                    <a:solidFill>
                      <a:srgbClr val="1F497D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</a:p>
            </p:txBody>
          </p:sp>
        </p:grpSp>
        <p:sp>
          <p:nvSpPr>
            <p:cNvPr id="31755" name="Oval 11">
              <a:extLst>
                <a:ext uri="{FF2B5EF4-FFF2-40B4-BE49-F238E27FC236}">
                  <a16:creationId xmlns:a16="http://schemas.microsoft.com/office/drawing/2014/main" id="{C59CE4D7-2E7B-47CB-89A6-F886A8EF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761"/>
              <a:ext cx="101" cy="93"/>
            </a:xfrm>
            <a:prstGeom prst="ellipse">
              <a:avLst/>
            </a:prstGeom>
            <a:noFill/>
            <a:ln w="2844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E000C622-80B9-4841-AB8F-166777561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10" y="3827"/>
              <a:ext cx="202" cy="182"/>
            </a:xfrm>
            <a:prstGeom prst="line">
              <a:avLst/>
            </a:prstGeom>
            <a:noFill/>
            <a:ln w="19080" cap="sq">
              <a:solidFill>
                <a:srgbClr val="1F49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id="{FDAF2131-114C-45B0-8EDA-5A4D0D772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853"/>
              <a:ext cx="28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2000" b="0">
                  <a:solidFill>
                    <a:srgbClr val="1F497D"/>
                  </a:solidFill>
                  <a:latin typeface="Arial" panose="020B0604020202020204" pitchFamily="34" charset="0"/>
                </a:rPr>
                <a:t>...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fr-BE" altLang="en-US" sz="2000" b="0">
                <a:solidFill>
                  <a:srgbClr val="1F497D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1749" name="Picture 14">
            <a:extLst>
              <a:ext uri="{FF2B5EF4-FFF2-40B4-BE49-F238E27FC236}">
                <a16:creationId xmlns:a16="http://schemas.microsoft.com/office/drawing/2014/main" id="{1550D297-873D-4DA5-A521-16251215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46831"/>
            <a:ext cx="9763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8F6D-B4B2-4EC9-BC32-ACB42D7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A4629-72F7-4D6D-9166-E52EBF5E6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16" y="457200"/>
            <a:ext cx="10017092" cy="6210299"/>
          </a:xfrm>
        </p:spPr>
      </p:pic>
    </p:spTree>
    <p:extLst>
      <p:ext uri="{BB962C8B-B14F-4D97-AF65-F5344CB8AC3E}">
        <p14:creationId xmlns:p14="http://schemas.microsoft.com/office/powerpoint/2010/main" val="1372731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E42B94CA-5A85-4542-B229-0328EC1E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9" y="128588"/>
            <a:ext cx="8612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early discovery of goals </a:t>
            </a:r>
            <a:r>
              <a:rPr lang="en-US" altLang="en-US" sz="1500" b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A586E43F-5B8D-4495-92E1-CE96183C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1" y="933451"/>
            <a:ext cx="8913813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20000"/>
              </a:lnSpc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Instantiate goal categories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Browse leaves of taxonomies of functional &amp; non-functional goals, looking for system-specific instances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e.g.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Any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Information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goal concerning train passengers?</a:t>
            </a:r>
          </a:p>
          <a:p>
            <a:pPr lvl="1" indent="-276225">
              <a:spcBef>
                <a:spcPts val="500"/>
              </a:spcBef>
              <a:defRPr/>
            </a:pPr>
            <a:r>
              <a:rPr lang="en-US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           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Any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Accuracy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goal about train information?</a:t>
            </a:r>
          </a:p>
          <a:p>
            <a:pPr lvl="1" indent="-276225">
              <a:spcBef>
                <a:spcPts val="500"/>
              </a:spcBef>
              <a:defRPr/>
            </a:pP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		      Any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Confidentiality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goal about meeting participants?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594A5E3D-19B9-4446-918D-E2F4BF86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32544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25F9119E-D484-48D1-9B6F-3285F8EBF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540125"/>
          <a:ext cx="7626350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5" imgW="6479671" imgH="2630115" progId="">
                  <p:embed/>
                </p:oleObj>
              </mc:Choice>
              <mc:Fallback>
                <p:oleObj r:id="rId5" imgW="6479671" imgH="2630115" progId="">
                  <p:embed/>
                  <p:pic>
                    <p:nvPicPr>
                      <p:cNvPr id="32773" name="Object 4">
                        <a:extLst>
                          <a:ext uri="{FF2B5EF4-FFF2-40B4-BE49-F238E27FC236}">
                            <a16:creationId xmlns:a16="http://schemas.microsoft.com/office/drawing/2014/main" id="{25F9119E-D484-48D1-9B6F-3285F8EBF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540125"/>
                        <a:ext cx="7626350" cy="309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Oval 5">
            <a:extLst>
              <a:ext uri="{FF2B5EF4-FFF2-40B4-BE49-F238E27FC236}">
                <a16:creationId xmlns:a16="http://schemas.microsoft.com/office/drawing/2014/main" id="{088F0507-7CF5-47FB-A007-15EA9958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4" y="5788026"/>
            <a:ext cx="1023937" cy="346075"/>
          </a:xfrm>
          <a:prstGeom prst="ellips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2775" name="Oval 6">
            <a:extLst>
              <a:ext uri="{FF2B5EF4-FFF2-40B4-BE49-F238E27FC236}">
                <a16:creationId xmlns:a16="http://schemas.microsoft.com/office/drawing/2014/main" id="{E23DED31-267A-413B-A7B8-B6F20191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4957764"/>
            <a:ext cx="1023937" cy="346075"/>
          </a:xfrm>
          <a:prstGeom prst="ellips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2776" name="Oval 7">
            <a:extLst>
              <a:ext uri="{FF2B5EF4-FFF2-40B4-BE49-F238E27FC236}">
                <a16:creationId xmlns:a16="http://schemas.microsoft.com/office/drawing/2014/main" id="{09D8519A-CC6A-4541-A98C-30055759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4244976"/>
            <a:ext cx="1023938" cy="346075"/>
          </a:xfrm>
          <a:prstGeom prst="ellips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F5B86F36-35D7-4EF5-9C56-E1886AA4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214313"/>
            <a:ext cx="8096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later discovery of goals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083B817E-6668-4EA1-B252-604FE24D1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966788"/>
            <a:ext cx="83375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38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By </a:t>
            </a: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abstraction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 (bottom-up):  ask </a:t>
            </a: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WHY?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questions about... </a:t>
            </a:r>
          </a:p>
          <a:p>
            <a:pPr marL="342900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b="0" dirty="0">
                <a:solidFill>
                  <a:srgbClr val="009999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		- lower-level goals	</a:t>
            </a:r>
          </a:p>
          <a:p>
            <a:pPr marL="342900">
              <a:spcBef>
                <a:spcPts val="625"/>
              </a:spcBef>
              <a:defRPr/>
            </a:pPr>
            <a:r>
              <a:rPr lang="en-US" altLang="en-US" b="0" dirty="0">
                <a:solidFill>
                  <a:srgbClr val="009999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		- interaction scenarios being elicited</a:t>
            </a:r>
          </a:p>
          <a:p>
            <a:pPr marL="342900">
              <a:lnSpc>
                <a:spcPct val="90000"/>
              </a:lnSpc>
              <a:spcBef>
                <a:spcPts val="625"/>
              </a:spcBef>
              <a:defRPr/>
            </a:pPr>
            <a:r>
              <a:rPr lang="en-US" altLang="en-US" b="0" dirty="0">
                <a:solidFill>
                  <a:srgbClr val="009999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	  	- other operational material available</a:t>
            </a:r>
          </a:p>
          <a:p>
            <a:pPr marL="342900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	</a:t>
            </a:r>
            <a:r>
              <a:rPr lang="en-US" altLang="en-US" b="0" dirty="0">
                <a:solidFill>
                  <a:srgbClr val="1F497D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=&gt;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 parent goals</a:t>
            </a:r>
          </a:p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By </a:t>
            </a: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refinement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 (top-down):  ask </a:t>
            </a: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HOW?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questions about ... 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- higher-level-goals</a:t>
            </a:r>
          </a:p>
          <a:p>
            <a:pPr marL="342900">
              <a:lnSpc>
                <a:spcPct val="90000"/>
              </a:lnSpc>
              <a:spcBef>
                <a:spcPts val="80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	 </a:t>
            </a:r>
            <a:r>
              <a:rPr lang="en-US" altLang="en-US" b="0" dirty="0">
                <a:solidFill>
                  <a:srgbClr val="1F497D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=&gt;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 </a:t>
            </a:r>
            <a:r>
              <a:rPr lang="en-US" altLang="en-US" b="0" dirty="0" err="1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subgoals</a:t>
            </a:r>
            <a:endParaRPr lang="en-US" altLang="en-US" b="0" dirty="0">
              <a:solidFill>
                <a:srgbClr val="000000"/>
              </a:solidFill>
              <a:latin typeface="Arial" panose="020B0604020202020204" pitchFamily="34" charset="0"/>
              <a:ea typeface="Source Han Sans CN Regular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Frequent questioning patterns 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WHY?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directly followed by </a:t>
            </a: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HOW?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on parent goal, to elicit missing “brothers”</a:t>
            </a:r>
          </a:p>
          <a:p>
            <a:pPr lvl="1">
              <a:lnSpc>
                <a:spcPct val="120000"/>
              </a:lnSpc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HOW ELSE?</a:t>
            </a:r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  <a:ea typeface="Source Han Sans CN Regular" charset="0"/>
                <a:cs typeface="Arial" panose="020B0604020202020204" pitchFamily="34" charset="0"/>
              </a:rPr>
              <a:t>  to explore alternatives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25F8006C-9B69-4112-84CF-09944BB4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2225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">
            <a:extLst>
              <a:ext uri="{FF2B5EF4-FFF2-40B4-BE49-F238E27FC236}">
                <a16:creationId xmlns:a16="http://schemas.microsoft.com/office/drawing/2014/main" id="{3B714B9F-4C61-404D-BA53-FCE416C03FF3}"/>
              </a:ext>
            </a:extLst>
          </p:cNvPr>
          <p:cNvGrpSpPr>
            <a:grpSpLocks/>
          </p:cNvGrpSpPr>
          <p:nvPr/>
        </p:nvGrpSpPr>
        <p:grpSpPr bwMode="auto">
          <a:xfrm>
            <a:off x="3008313" y="1881188"/>
            <a:ext cx="6113462" cy="3625850"/>
            <a:chOff x="935" y="1185"/>
            <a:chExt cx="3851" cy="2284"/>
          </a:xfrm>
        </p:grpSpPr>
        <p:sp>
          <p:nvSpPr>
            <p:cNvPr id="34825" name="AutoShape 2">
              <a:extLst>
                <a:ext uri="{FF2B5EF4-FFF2-40B4-BE49-F238E27FC236}">
                  <a16:creationId xmlns:a16="http://schemas.microsoft.com/office/drawing/2014/main" id="{A5F80DF3-FF08-480D-9652-0F1B19CB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185"/>
              <a:ext cx="1581" cy="252"/>
            </a:xfrm>
            <a:prstGeom prst="parallelogram">
              <a:avLst>
                <a:gd name="adj" fmla="val 2887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26" name="Text Box 3">
              <a:extLst>
                <a:ext uri="{FF2B5EF4-FFF2-40B4-BE49-F238E27FC236}">
                  <a16:creationId xmlns:a16="http://schemas.microsoft.com/office/drawing/2014/main" id="{8E90F8F6-3883-4401-B072-3F93E479F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1193"/>
              <a:ext cx="153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BookRequestSatisfied</a:t>
              </a:r>
            </a:p>
          </p:txBody>
        </p:sp>
        <p:sp>
          <p:nvSpPr>
            <p:cNvPr id="34827" name="AutoShape 4">
              <a:extLst>
                <a:ext uri="{FF2B5EF4-FFF2-40B4-BE49-F238E27FC236}">
                  <a16:creationId xmlns:a16="http://schemas.microsoft.com/office/drawing/2014/main" id="{C77CCFF6-BF99-42BB-BD36-3D1D899B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1776"/>
              <a:ext cx="1140" cy="349"/>
            </a:xfrm>
            <a:prstGeom prst="parallelogram">
              <a:avLst>
                <a:gd name="adj" fmla="val 2669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28" name="Text Box 5">
              <a:extLst>
                <a:ext uri="{FF2B5EF4-FFF2-40B4-BE49-F238E27FC236}">
                  <a16:creationId xmlns:a16="http://schemas.microsoft.com/office/drawing/2014/main" id="{3DDD2D40-21EA-4065-A09E-3DD739004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805"/>
              <a:ext cx="107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CopyBorrowed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WhenAvailable</a:t>
              </a:r>
            </a:p>
          </p:txBody>
        </p:sp>
        <p:sp>
          <p:nvSpPr>
            <p:cNvPr id="34829" name="AutoShape 6">
              <a:extLst>
                <a:ext uri="{FF2B5EF4-FFF2-40B4-BE49-F238E27FC236}">
                  <a16:creationId xmlns:a16="http://schemas.microsoft.com/office/drawing/2014/main" id="{F172E19B-8EFF-493B-A61E-B5CEA388D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520"/>
              <a:ext cx="773" cy="341"/>
            </a:xfrm>
            <a:prstGeom prst="parallelogram">
              <a:avLst>
                <a:gd name="adj" fmla="val 1852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30" name="Text Box 7">
              <a:extLst>
                <a:ext uri="{FF2B5EF4-FFF2-40B4-BE49-F238E27FC236}">
                  <a16:creationId xmlns:a16="http://schemas.microsoft.com/office/drawing/2014/main" id="{18F0D2ED-A415-4F9F-90E6-35BBD10B0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517"/>
              <a:ext cx="729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Copy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Reserved</a:t>
              </a:r>
            </a:p>
          </p:txBody>
        </p:sp>
        <p:sp>
          <p:nvSpPr>
            <p:cNvPr id="34831" name="Line 8">
              <a:extLst>
                <a:ext uri="{FF2B5EF4-FFF2-40B4-BE49-F238E27FC236}">
                  <a16:creationId xmlns:a16="http://schemas.microsoft.com/office/drawing/2014/main" id="{C40691FC-DD5B-4BDC-A35A-BC8B2BEA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1670"/>
              <a:ext cx="733" cy="8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9">
              <a:extLst>
                <a:ext uri="{FF2B5EF4-FFF2-40B4-BE49-F238E27FC236}">
                  <a16:creationId xmlns:a16="http://schemas.microsoft.com/office/drawing/2014/main" id="{8A615CD9-7911-4063-9985-F505C2946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454"/>
              <a:ext cx="0" cy="14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0">
              <a:extLst>
                <a:ext uri="{FF2B5EF4-FFF2-40B4-BE49-F238E27FC236}">
                  <a16:creationId xmlns:a16="http://schemas.microsoft.com/office/drawing/2014/main" id="{8BDCB78F-D251-4DFE-AF83-858681780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678"/>
              <a:ext cx="235" cy="8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Oval 11">
              <a:extLst>
                <a:ext uri="{FF2B5EF4-FFF2-40B4-BE49-F238E27FC236}">
                  <a16:creationId xmlns:a16="http://schemas.microsoft.com/office/drawing/2014/main" id="{D888CBF9-5A9D-47E9-8BBC-B6983D150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1598"/>
              <a:ext cx="101" cy="93"/>
            </a:xfrm>
            <a:prstGeom prst="ellipse">
              <a:avLst/>
            </a:prstGeom>
            <a:solidFill>
              <a:schemeClr val="tx1"/>
            </a:solidFill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35" name="AutoShape 12">
              <a:extLst>
                <a:ext uri="{FF2B5EF4-FFF2-40B4-BE49-F238E27FC236}">
                  <a16:creationId xmlns:a16="http://schemas.microsoft.com/office/drawing/2014/main" id="{D99CAD39-AA8F-474B-A9CF-69E933F1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592"/>
              <a:ext cx="605" cy="285"/>
            </a:xfrm>
            <a:prstGeom prst="parallelogram">
              <a:avLst>
                <a:gd name="adj" fmla="val 9769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36" name="AutoShape 13">
              <a:extLst>
                <a:ext uri="{FF2B5EF4-FFF2-40B4-BE49-F238E27FC236}">
                  <a16:creationId xmlns:a16="http://schemas.microsoft.com/office/drawing/2014/main" id="{BF2B99EA-65AD-40F2-B277-6309FAC8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776"/>
              <a:ext cx="1396" cy="349"/>
            </a:xfrm>
            <a:prstGeom prst="parallelogram">
              <a:avLst>
                <a:gd name="adj" fmla="val 32685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37" name="Text Box 14">
              <a:extLst>
                <a:ext uri="{FF2B5EF4-FFF2-40B4-BE49-F238E27FC236}">
                  <a16:creationId xmlns:a16="http://schemas.microsoft.com/office/drawing/2014/main" id="{1414A3A2-DFB5-4198-A2D0-1BFB6099C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1805"/>
              <a:ext cx="131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WhenNotAvailable</a:t>
              </a:r>
            </a:p>
          </p:txBody>
        </p:sp>
        <p:sp>
          <p:nvSpPr>
            <p:cNvPr id="34838" name="AutoShape 15">
              <a:extLst>
                <a:ext uri="{FF2B5EF4-FFF2-40B4-BE49-F238E27FC236}">
                  <a16:creationId xmlns:a16="http://schemas.microsoft.com/office/drawing/2014/main" id="{8CCA06EE-91EC-4C02-BFE1-525CDFA2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2503"/>
              <a:ext cx="933" cy="334"/>
            </a:xfrm>
            <a:prstGeom prst="parallelogram">
              <a:avLst>
                <a:gd name="adj" fmla="val 22826"/>
              </a:avLst>
            </a:prstGeom>
            <a:solidFill>
              <a:srgbClr val="CECFF2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39" name="Text Box 16">
              <a:extLst>
                <a:ext uri="{FF2B5EF4-FFF2-40B4-BE49-F238E27FC236}">
                  <a16:creationId xmlns:a16="http://schemas.microsoft.com/office/drawing/2014/main" id="{C0B4E7F5-F6B6-4B3F-A116-DC0A738F0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" y="2510"/>
              <a:ext cx="817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Availability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Enforced</a:t>
              </a:r>
            </a:p>
          </p:txBody>
        </p:sp>
        <p:sp>
          <p:nvSpPr>
            <p:cNvPr id="34840" name="AutoShape 17">
              <a:extLst>
                <a:ext uri="{FF2B5EF4-FFF2-40B4-BE49-F238E27FC236}">
                  <a16:creationId xmlns:a16="http://schemas.microsoft.com/office/drawing/2014/main" id="{54C3D1DB-B1C6-489F-8D3E-A5D96C08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12"/>
              <a:ext cx="885" cy="341"/>
            </a:xfrm>
            <a:prstGeom prst="parallelogram">
              <a:avLst>
                <a:gd name="adj" fmla="val 21207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41" name="Text Box 18">
              <a:extLst>
                <a:ext uri="{FF2B5EF4-FFF2-40B4-BE49-F238E27FC236}">
                  <a16:creationId xmlns:a16="http://schemas.microsoft.com/office/drawing/2014/main" id="{B6C2A398-716A-4D2B-B2B2-E0211F9B3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2509"/>
              <a:ext cx="83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Availability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Notified</a:t>
              </a:r>
            </a:p>
          </p:txBody>
        </p:sp>
        <p:grpSp>
          <p:nvGrpSpPr>
            <p:cNvPr id="34842" name="Group 19">
              <a:extLst>
                <a:ext uri="{FF2B5EF4-FFF2-40B4-BE49-F238E27FC236}">
                  <a16:creationId xmlns:a16="http://schemas.microsoft.com/office/drawing/2014/main" id="{F4F606AB-00ED-4FC6-B977-600D250A9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134"/>
              <a:ext cx="93" cy="221"/>
              <a:chOff x="2607" y="2134"/>
              <a:chExt cx="93" cy="221"/>
            </a:xfrm>
          </p:grpSpPr>
          <p:sp>
            <p:nvSpPr>
              <p:cNvPr id="34855" name="Line 20">
                <a:extLst>
                  <a:ext uri="{FF2B5EF4-FFF2-40B4-BE49-F238E27FC236}">
                    <a16:creationId xmlns:a16="http://schemas.microsoft.com/office/drawing/2014/main" id="{4604A1B1-9A47-4DEE-86F4-BB5A7C273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7" y="2134"/>
                <a:ext cx="0" cy="147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6" name="Oval 21">
                <a:extLst>
                  <a:ext uri="{FF2B5EF4-FFF2-40B4-BE49-F238E27FC236}">
                    <a16:creationId xmlns:a16="http://schemas.microsoft.com/office/drawing/2014/main" id="{7972A4DB-8F63-4716-866F-354CAEDA3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284"/>
                <a:ext cx="93" cy="71"/>
              </a:xfrm>
              <a:prstGeom prst="ellipse">
                <a:avLst/>
              </a:prstGeom>
              <a:noFill/>
              <a:ln w="1908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34843" name="Line 22">
              <a:extLst>
                <a:ext uri="{FF2B5EF4-FFF2-40B4-BE49-F238E27FC236}">
                  <a16:creationId xmlns:a16="http://schemas.microsoft.com/office/drawing/2014/main" id="{173DE8E7-0AEA-40A2-98D1-6CC46AB9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2329"/>
              <a:ext cx="778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3">
              <a:extLst>
                <a:ext uri="{FF2B5EF4-FFF2-40B4-BE49-F238E27FC236}">
                  <a16:creationId xmlns:a16="http://schemas.microsoft.com/office/drawing/2014/main" id="{9F6ED943-1561-4CA4-82F4-9E2DDDCCC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2369"/>
              <a:ext cx="70" cy="12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24">
              <a:extLst>
                <a:ext uri="{FF2B5EF4-FFF2-40B4-BE49-F238E27FC236}">
                  <a16:creationId xmlns:a16="http://schemas.microsoft.com/office/drawing/2014/main" id="{899D0341-FFA0-4468-9661-4F88EB58B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4" y="2337"/>
              <a:ext cx="726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AutoShape 25">
              <a:extLst>
                <a:ext uri="{FF2B5EF4-FFF2-40B4-BE49-F238E27FC236}">
                  <a16:creationId xmlns:a16="http://schemas.microsoft.com/office/drawing/2014/main" id="{22782DF4-AC37-499A-A84E-BA2855B32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27"/>
              <a:ext cx="1037" cy="334"/>
            </a:xfrm>
            <a:prstGeom prst="parallelogram">
              <a:avLst>
                <a:gd name="adj" fmla="val 25370"/>
              </a:avLst>
            </a:prstGeom>
            <a:solidFill>
              <a:srgbClr val="CECFF2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47" name="Text Box 26">
              <a:extLst>
                <a:ext uri="{FF2B5EF4-FFF2-40B4-BE49-F238E27FC236}">
                  <a16:creationId xmlns:a16="http://schemas.microsoft.com/office/drawing/2014/main" id="{A7B1AF5B-7357-4054-A739-A058C0940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3134"/>
              <a:ext cx="90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LimitedLoan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  Amount</a:t>
              </a:r>
            </a:p>
          </p:txBody>
        </p:sp>
        <p:sp>
          <p:nvSpPr>
            <p:cNvPr id="34848" name="AutoShape 27">
              <a:extLst>
                <a:ext uri="{FF2B5EF4-FFF2-40B4-BE49-F238E27FC236}">
                  <a16:creationId xmlns:a16="http://schemas.microsoft.com/office/drawing/2014/main" id="{33E45071-4BBC-4533-92A0-CC8DAE84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3135"/>
              <a:ext cx="1029" cy="334"/>
            </a:xfrm>
            <a:prstGeom prst="parallelogram">
              <a:avLst>
                <a:gd name="adj" fmla="val 25174"/>
              </a:avLst>
            </a:prstGeom>
            <a:solidFill>
              <a:srgbClr val="CECFF2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4849" name="Text Box 28">
              <a:extLst>
                <a:ext uri="{FF2B5EF4-FFF2-40B4-BE49-F238E27FC236}">
                  <a16:creationId xmlns:a16="http://schemas.microsoft.com/office/drawing/2014/main" id="{D248629D-0529-4B11-8CCA-291A8D2E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3142"/>
              <a:ext cx="90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LimitedLoan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  Periods</a:t>
              </a:r>
            </a:p>
          </p:txBody>
        </p:sp>
        <p:grpSp>
          <p:nvGrpSpPr>
            <p:cNvPr id="34850" name="Group 29">
              <a:extLst>
                <a:ext uri="{FF2B5EF4-FFF2-40B4-BE49-F238E27FC236}">
                  <a16:creationId xmlns:a16="http://schemas.microsoft.com/office/drawing/2014/main" id="{9D2A351C-91CA-43A8-84F2-833750327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2838"/>
              <a:ext cx="85" cy="197"/>
              <a:chOff x="3503" y="2838"/>
              <a:chExt cx="85" cy="197"/>
            </a:xfrm>
          </p:grpSpPr>
          <p:sp>
            <p:nvSpPr>
              <p:cNvPr id="34853" name="Line 30">
                <a:extLst>
                  <a:ext uri="{FF2B5EF4-FFF2-40B4-BE49-F238E27FC236}">
                    <a16:creationId xmlns:a16="http://schemas.microsoft.com/office/drawing/2014/main" id="{C847C624-4656-4014-82E8-D9109475E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9" y="2838"/>
                <a:ext cx="0" cy="13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Oval 31">
                <a:extLst>
                  <a:ext uri="{FF2B5EF4-FFF2-40B4-BE49-F238E27FC236}">
                    <a16:creationId xmlns:a16="http://schemas.microsoft.com/office/drawing/2014/main" id="{9E6C7A5C-AC49-446B-8E47-BB671B367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2971"/>
                <a:ext cx="85" cy="63"/>
              </a:xfrm>
              <a:prstGeom prst="ellipse">
                <a:avLst/>
              </a:prstGeom>
              <a:noFill/>
              <a:ln w="1908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34851" name="Line 32">
              <a:extLst>
                <a:ext uri="{FF2B5EF4-FFF2-40B4-BE49-F238E27FC236}">
                  <a16:creationId xmlns:a16="http://schemas.microsoft.com/office/drawing/2014/main" id="{A6BB99EE-FC53-4FC2-A9B7-08D0C9F4E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3041"/>
              <a:ext cx="206" cy="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3">
              <a:extLst>
                <a:ext uri="{FF2B5EF4-FFF2-40B4-BE49-F238E27FC236}">
                  <a16:creationId xmlns:a16="http://schemas.microsoft.com/office/drawing/2014/main" id="{A5EE342B-EC0A-4077-9C49-854D51487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8" y="3033"/>
              <a:ext cx="542" cy="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9" name="Line 34">
            <a:extLst>
              <a:ext uri="{FF2B5EF4-FFF2-40B4-BE49-F238E27FC236}">
                <a16:creationId xmlns:a16="http://schemas.microsoft.com/office/drawing/2014/main" id="{C665782A-E489-485D-A25E-0F5CE2A76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2139" y="2114550"/>
            <a:ext cx="22225" cy="3289300"/>
          </a:xfrm>
          <a:prstGeom prst="line">
            <a:avLst/>
          </a:prstGeom>
          <a:noFill/>
          <a:ln w="57240" cap="sq">
            <a:solidFill>
              <a:srgbClr val="1F497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Line 35">
            <a:extLst>
              <a:ext uri="{FF2B5EF4-FFF2-40B4-BE49-F238E27FC236}">
                <a16:creationId xmlns:a16="http://schemas.microsoft.com/office/drawing/2014/main" id="{1184D151-CC88-40E3-A882-179886414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9063" y="1974850"/>
            <a:ext cx="4762" cy="3289300"/>
          </a:xfrm>
          <a:prstGeom prst="line">
            <a:avLst/>
          </a:prstGeom>
          <a:noFill/>
          <a:ln w="57240" cap="sq">
            <a:solidFill>
              <a:srgbClr val="1F497D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Text Box 36">
            <a:extLst>
              <a:ext uri="{FF2B5EF4-FFF2-40B4-BE49-F238E27FC236}">
                <a16:creationId xmlns:a16="http://schemas.microsoft.com/office/drawing/2014/main" id="{B2235B7F-E282-4B5C-AE1C-9EFB16B6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081213"/>
            <a:ext cx="1331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b="0" i="1">
                <a:solidFill>
                  <a:srgbClr val="1F497D"/>
                </a:solidFill>
                <a:latin typeface="Comic Sans MS" panose="030F0702030302020204" pitchFamily="66" charset="0"/>
              </a:rPr>
              <a:t>HOW?</a:t>
            </a:r>
          </a:p>
        </p:txBody>
      </p:sp>
      <p:sp>
        <p:nvSpPr>
          <p:cNvPr id="34822" name="Text Box 37">
            <a:extLst>
              <a:ext uri="{FF2B5EF4-FFF2-40B4-BE49-F238E27FC236}">
                <a16:creationId xmlns:a16="http://schemas.microsoft.com/office/drawing/2014/main" id="{51D30B85-3853-45B4-BD88-10C18AB8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9" y="4772025"/>
            <a:ext cx="1196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b="0" i="1">
                <a:solidFill>
                  <a:srgbClr val="1F497D"/>
                </a:solidFill>
                <a:latin typeface="Comic Sans MS" panose="030F0702030302020204" pitchFamily="66" charset="0"/>
              </a:rPr>
              <a:t>WHY?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7F9E06F-FD3D-4336-A713-88CD226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54013"/>
            <a:ext cx="10324296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Building goal models: </a:t>
            </a:r>
            <a:r>
              <a:rPr lang="en-US" altLang="en-US" sz="32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HOW</a:t>
            </a:r>
            <a:r>
              <a:rPr lang="en-US" altLang="en-US" sz="5400">
                <a:solidFill>
                  <a:srgbClr val="0070C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3200">
                <a:solidFill>
                  <a:srgbClr val="0070C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and</a:t>
            </a:r>
            <a:r>
              <a:rPr lang="en-US" altLang="en-US" sz="5400">
                <a:solidFill>
                  <a:srgbClr val="0070C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32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WHY</a:t>
            </a:r>
            <a:r>
              <a:rPr lang="en-US" altLang="en-US" sz="5400">
                <a:solidFill>
                  <a:srgbClr val="0070C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questions</a:t>
            </a:r>
          </a:p>
        </p:txBody>
      </p:sp>
      <p:pic>
        <p:nvPicPr>
          <p:cNvPr id="34824" name="Picture 39">
            <a:extLst>
              <a:ext uri="{FF2B5EF4-FFF2-40B4-BE49-F238E27FC236}">
                <a16:creationId xmlns:a16="http://schemas.microsoft.com/office/drawing/2014/main" id="{1D3C80B1-3C72-456B-893A-3AEE071E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42A4BAF7-52A3-4C09-A7B7-93E1AF0A0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39725"/>
            <a:ext cx="879475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Building goal models:  </a:t>
            </a:r>
            <a:b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</a:br>
            <a:r>
              <a:rPr lang="en-US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HOW</a:t>
            </a:r>
            <a: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and</a:t>
            </a:r>
            <a: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WHY</a:t>
            </a:r>
            <a:r>
              <a:rPr lang="en-US" altLang="en-US" sz="44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questions</a:t>
            </a:r>
          </a:p>
        </p:txBody>
      </p:sp>
      <p:sp>
        <p:nvSpPr>
          <p:cNvPr id="35843" name="Line 2">
            <a:extLst>
              <a:ext uri="{FF2B5EF4-FFF2-40B4-BE49-F238E27FC236}">
                <a16:creationId xmlns:a16="http://schemas.microsoft.com/office/drawing/2014/main" id="{4928E698-B7B3-4039-B9E8-93CA28344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4665663"/>
            <a:ext cx="692150" cy="2730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Oval 3">
            <a:extLst>
              <a:ext uri="{FF2B5EF4-FFF2-40B4-BE49-F238E27FC236}">
                <a16:creationId xmlns:a16="http://schemas.microsoft.com/office/drawing/2014/main" id="{8449781E-B380-48F3-8609-5BDB8BBE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883150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A3AA47D8-2E64-4810-BEA5-2D743A4EE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5110164"/>
            <a:ext cx="1189038" cy="2952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C55B87C6-5277-4004-9BA5-968E8D13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4105275"/>
            <a:ext cx="1822450" cy="508000"/>
          </a:xfrm>
          <a:prstGeom prst="parallelogram">
            <a:avLst>
              <a:gd name="adj" fmla="val 1650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574FA256-1FD7-4094-8CC6-1379A31B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181475"/>
            <a:ext cx="1949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NoTrainCollision</a:t>
            </a:r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B9EED6D6-A8D8-4C4E-9A5F-7F42EA3BF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5" y="3810000"/>
            <a:ext cx="647700" cy="3429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>
            <a:extLst>
              <a:ext uri="{FF2B5EF4-FFF2-40B4-BE49-F238E27FC236}">
                <a16:creationId xmlns:a16="http://schemas.microsoft.com/office/drawing/2014/main" id="{5C42D7DB-7E48-450C-99A4-734DBC977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3378200"/>
            <a:ext cx="1588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BE0DCE5A-B2D6-48BA-8455-C356C81CB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9276" y="3822700"/>
            <a:ext cx="874713" cy="2794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AutoShape 10">
            <a:extLst>
              <a:ext uri="{FF2B5EF4-FFF2-40B4-BE49-F238E27FC236}">
                <a16:creationId xmlns:a16="http://schemas.microsoft.com/office/drawing/2014/main" id="{A0A67653-9ECF-4C29-A9A0-A7518A63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2238375"/>
            <a:ext cx="2082800" cy="508000"/>
          </a:xfrm>
          <a:prstGeom prst="parallelogram">
            <a:avLst>
              <a:gd name="adj" fmla="val 1886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52" name="Line 11">
            <a:extLst>
              <a:ext uri="{FF2B5EF4-FFF2-40B4-BE49-F238E27FC236}">
                <a16:creationId xmlns:a16="http://schemas.microsoft.com/office/drawing/2014/main" id="{A518979E-FBF3-4C96-AEE1-AB10EBC71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2565400"/>
            <a:ext cx="647700" cy="3429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2">
            <a:extLst>
              <a:ext uri="{FF2B5EF4-FFF2-40B4-BE49-F238E27FC236}">
                <a16:creationId xmlns:a16="http://schemas.microsoft.com/office/drawing/2014/main" id="{EC2841CC-086B-46A3-8400-3CF59F920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3200" y="2133601"/>
            <a:ext cx="26988" cy="322263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A68F26C1-230C-4901-ADDF-E671B7CDA7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4564" y="2578100"/>
            <a:ext cx="479425" cy="2667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AutoShape 14">
            <a:extLst>
              <a:ext uri="{FF2B5EF4-FFF2-40B4-BE49-F238E27FC236}">
                <a16:creationId xmlns:a16="http://schemas.microsoft.com/office/drawing/2014/main" id="{C60D3D44-53D9-4DEB-BC56-EEA03E88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2847975"/>
            <a:ext cx="2247900" cy="508000"/>
          </a:xfrm>
          <a:prstGeom prst="parallelogram">
            <a:avLst>
              <a:gd name="adj" fmla="val 2036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56" name="Text Box 15">
            <a:extLst>
              <a:ext uri="{FF2B5EF4-FFF2-40B4-BE49-F238E27FC236}">
                <a16:creationId xmlns:a16="http://schemas.microsoft.com/office/drawing/2014/main" id="{A7950499-A73B-4748-A1FF-EB24673B0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2924175"/>
            <a:ext cx="2170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SafeTransportation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7" name="AutoShape 16">
            <a:extLst>
              <a:ext uri="{FF2B5EF4-FFF2-40B4-BE49-F238E27FC236}">
                <a16:creationId xmlns:a16="http://schemas.microsoft.com/office/drawing/2014/main" id="{5F107E19-6FBB-4A16-9482-BCE99D5C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1743075"/>
            <a:ext cx="3924300" cy="393700"/>
          </a:xfrm>
          <a:prstGeom prst="parallelogram">
            <a:avLst>
              <a:gd name="adj" fmla="val 45870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58" name="Text Box 17">
            <a:extLst>
              <a:ext uri="{FF2B5EF4-FFF2-40B4-BE49-F238E27FC236}">
                <a16:creationId xmlns:a16="http://schemas.microsoft.com/office/drawing/2014/main" id="{0AE79BA1-7648-4716-8175-21D6F1DF8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4" y="1801813"/>
            <a:ext cx="378618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EffectivePassengersTransportation</a:t>
            </a:r>
          </a:p>
        </p:txBody>
      </p:sp>
      <p:sp>
        <p:nvSpPr>
          <p:cNvPr id="35859" name="AutoShape 18">
            <a:extLst>
              <a:ext uri="{FF2B5EF4-FFF2-40B4-BE49-F238E27FC236}">
                <a16:creationId xmlns:a16="http://schemas.microsoft.com/office/drawing/2014/main" id="{28470A31-DAFA-4603-92B7-F38DC856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2847975"/>
            <a:ext cx="2413000" cy="508000"/>
          </a:xfrm>
          <a:prstGeom prst="parallelogram">
            <a:avLst>
              <a:gd name="adj" fmla="val 2185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0" name="Text Box 19">
            <a:extLst>
              <a:ext uri="{FF2B5EF4-FFF2-40B4-BE49-F238E27FC236}">
                <a16:creationId xmlns:a16="http://schemas.microsoft.com/office/drawing/2014/main" id="{21DE04DB-EDA7-41FF-883D-00BB0DC0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924175"/>
            <a:ext cx="23288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RapidTransportation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61" name="AutoShape 20">
            <a:extLst>
              <a:ext uri="{FF2B5EF4-FFF2-40B4-BE49-F238E27FC236}">
                <a16:creationId xmlns:a16="http://schemas.microsoft.com/office/drawing/2014/main" id="{9EFD73BA-BC74-4AE3-91C7-29706B47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117975"/>
            <a:ext cx="1444625" cy="508000"/>
          </a:xfrm>
          <a:prstGeom prst="parallelogram">
            <a:avLst>
              <a:gd name="adj" fmla="val 1308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2" name="Text Box 21">
            <a:extLst>
              <a:ext uri="{FF2B5EF4-FFF2-40B4-BE49-F238E27FC236}">
                <a16:creationId xmlns:a16="http://schemas.microsoft.com/office/drawing/2014/main" id="{86FD2BC8-9268-40B1-955B-6A94ACCF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4194175"/>
            <a:ext cx="14208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46800" rIns="54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FastJourney</a:t>
            </a:r>
          </a:p>
        </p:txBody>
      </p:sp>
      <p:sp>
        <p:nvSpPr>
          <p:cNvPr id="35863" name="AutoShape 22">
            <a:extLst>
              <a:ext uri="{FF2B5EF4-FFF2-40B4-BE49-F238E27FC236}">
                <a16:creationId xmlns:a16="http://schemas.microsoft.com/office/drawing/2014/main" id="{D7DA11AC-EBAF-4961-B6FD-C0737880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4103689"/>
            <a:ext cx="1612900" cy="509587"/>
          </a:xfrm>
          <a:prstGeom prst="parallelogram">
            <a:avLst>
              <a:gd name="adj" fmla="val 25863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4" name="Text Box 23">
            <a:extLst>
              <a:ext uri="{FF2B5EF4-FFF2-40B4-BE49-F238E27FC236}">
                <a16:creationId xmlns:a16="http://schemas.microsoft.com/office/drawing/2014/main" id="{B9AC23CA-CB05-4650-8C80-174578BB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6" y="4106864"/>
            <a:ext cx="15208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DoorsClosed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WhileMoving</a:t>
            </a:r>
          </a:p>
        </p:txBody>
      </p:sp>
      <p:sp>
        <p:nvSpPr>
          <p:cNvPr id="35865" name="Line 24">
            <a:extLst>
              <a:ext uri="{FF2B5EF4-FFF2-40B4-BE49-F238E27FC236}">
                <a16:creationId xmlns:a16="http://schemas.microsoft.com/office/drawing/2014/main" id="{6768DF6C-57D8-4262-90ED-855578133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6" y="5029200"/>
            <a:ext cx="341313" cy="382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AutoShape 25">
            <a:extLst>
              <a:ext uri="{FF2B5EF4-FFF2-40B4-BE49-F238E27FC236}">
                <a16:creationId xmlns:a16="http://schemas.microsoft.com/office/drawing/2014/main" id="{BC84DF70-E216-4ECC-90F6-414D7152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1" y="5387975"/>
            <a:ext cx="1814513" cy="558800"/>
          </a:xfrm>
          <a:prstGeom prst="parallelogram">
            <a:avLst>
              <a:gd name="adj" fmla="val 26534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7" name="Text Box 26">
            <a:extLst>
              <a:ext uri="{FF2B5EF4-FFF2-40B4-BE49-F238E27FC236}">
                <a16:creationId xmlns:a16="http://schemas.microsoft.com/office/drawing/2014/main" id="{C2AC5B39-9BD1-404E-BB65-A1E4184B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5408613"/>
            <a:ext cx="17113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FastRunWhen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   GoSignal</a:t>
            </a:r>
          </a:p>
        </p:txBody>
      </p:sp>
      <p:sp>
        <p:nvSpPr>
          <p:cNvPr id="35868" name="AutoShape 27">
            <a:extLst>
              <a:ext uri="{FF2B5EF4-FFF2-40B4-BE49-F238E27FC236}">
                <a16:creationId xmlns:a16="http://schemas.microsoft.com/office/drawing/2014/main" id="{A23EECB7-FC5F-4C6F-A7E9-9F186B25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5387975"/>
            <a:ext cx="1517650" cy="546100"/>
          </a:xfrm>
          <a:prstGeom prst="parallelogram">
            <a:avLst>
              <a:gd name="adj" fmla="val 2270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9" name="Text Box 28">
            <a:extLst>
              <a:ext uri="{FF2B5EF4-FFF2-40B4-BE49-F238E27FC236}">
                <a16:creationId xmlns:a16="http://schemas.microsoft.com/office/drawing/2014/main" id="{F03BF31F-9D57-4AF4-AFD8-E6BC577CF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5408613"/>
            <a:ext cx="14287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SignalSetToGoPromptly</a:t>
            </a:r>
          </a:p>
        </p:txBody>
      </p:sp>
      <p:sp>
        <p:nvSpPr>
          <p:cNvPr id="35870" name="AutoShape 29">
            <a:extLst>
              <a:ext uri="{FF2B5EF4-FFF2-40B4-BE49-F238E27FC236}">
                <a16:creationId xmlns:a16="http://schemas.microsoft.com/office/drawing/2014/main" id="{66FF16ED-88EC-4F93-B685-CCD0F308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1679575"/>
            <a:ext cx="787400" cy="546100"/>
          </a:xfrm>
          <a:prstGeom prst="parallelogram">
            <a:avLst>
              <a:gd name="adj" fmla="val 66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71" name="Line 30">
            <a:extLst>
              <a:ext uri="{FF2B5EF4-FFF2-40B4-BE49-F238E27FC236}">
                <a16:creationId xmlns:a16="http://schemas.microsoft.com/office/drawing/2014/main" id="{16C31128-625A-405F-8F1C-35C437357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7264" y="5199063"/>
            <a:ext cx="14287" cy="43656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AutoShape 31">
            <a:extLst>
              <a:ext uri="{FF2B5EF4-FFF2-40B4-BE49-F238E27FC236}">
                <a16:creationId xmlns:a16="http://schemas.microsoft.com/office/drawing/2014/main" id="{070D2AB4-D469-456F-97FE-6F7F72BA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8" y="4092575"/>
            <a:ext cx="1485900" cy="522288"/>
          </a:xfrm>
          <a:prstGeom prst="parallelogram">
            <a:avLst>
              <a:gd name="adj" fmla="val 19269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73" name="Text Box 32">
            <a:extLst>
              <a:ext uri="{FF2B5EF4-FFF2-40B4-BE49-F238E27FC236}">
                <a16:creationId xmlns:a16="http://schemas.microsoft.com/office/drawing/2014/main" id="{5EA6A9A6-B0FD-4894-BA40-1CE6AD46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226" y="4119563"/>
            <a:ext cx="14335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BlockSpeed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Limited</a:t>
            </a:r>
          </a:p>
        </p:txBody>
      </p:sp>
      <p:sp>
        <p:nvSpPr>
          <p:cNvPr id="35874" name="Oval 33">
            <a:extLst>
              <a:ext uri="{FF2B5EF4-FFF2-40B4-BE49-F238E27FC236}">
                <a16:creationId xmlns:a16="http://schemas.microsoft.com/office/drawing/2014/main" id="{C7297DDF-93F6-4959-BEF2-9760219B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2455863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75" name="Oval 34">
            <a:extLst>
              <a:ext uri="{FF2B5EF4-FFF2-40B4-BE49-F238E27FC236}">
                <a16:creationId xmlns:a16="http://schemas.microsoft.com/office/drawing/2014/main" id="{7C0C1180-85A1-44A2-BA7A-71C75C42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683000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76" name="Line 35">
            <a:extLst>
              <a:ext uri="{FF2B5EF4-FFF2-40B4-BE49-F238E27FC236}">
                <a16:creationId xmlns:a16="http://schemas.microsoft.com/office/drawing/2014/main" id="{F31EE1F6-1147-416F-9281-EA3D7215A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3806826"/>
            <a:ext cx="1044575" cy="2698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6">
            <a:extLst>
              <a:ext uri="{FF2B5EF4-FFF2-40B4-BE49-F238E27FC236}">
                <a16:creationId xmlns:a16="http://schemas.microsoft.com/office/drawing/2014/main" id="{F369B013-22E5-49FC-9CF1-E27B31C2D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5" y="3378200"/>
            <a:ext cx="1588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7">
            <a:extLst>
              <a:ext uri="{FF2B5EF4-FFF2-40B4-BE49-F238E27FC236}">
                <a16:creationId xmlns:a16="http://schemas.microsoft.com/office/drawing/2014/main" id="{635037CA-D10B-4A28-A1E9-6F3BC0F3B4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4564" y="3822700"/>
            <a:ext cx="479425" cy="2667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Oval 38">
            <a:extLst>
              <a:ext uri="{FF2B5EF4-FFF2-40B4-BE49-F238E27FC236}">
                <a16:creationId xmlns:a16="http://schemas.microsoft.com/office/drawing/2014/main" id="{30DC7645-2EEF-49F6-9875-66E2DDBB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3695700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80" name="Line 39">
            <a:extLst>
              <a:ext uri="{FF2B5EF4-FFF2-40B4-BE49-F238E27FC236}">
                <a16:creationId xmlns:a16="http://schemas.microsoft.com/office/drawing/2014/main" id="{F8B4F587-0476-4C9F-9C1A-F3200E6A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3746500"/>
            <a:ext cx="2324100" cy="3302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0">
            <a:extLst>
              <a:ext uri="{FF2B5EF4-FFF2-40B4-BE49-F238E27FC236}">
                <a16:creationId xmlns:a16="http://schemas.microsoft.com/office/drawing/2014/main" id="{7910FC28-F795-44FB-954D-E2DC4B41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5092700"/>
            <a:ext cx="889000" cy="2921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1">
            <a:extLst>
              <a:ext uri="{FF2B5EF4-FFF2-40B4-BE49-F238E27FC236}">
                <a16:creationId xmlns:a16="http://schemas.microsoft.com/office/drawing/2014/main" id="{93F7C969-B9F6-416B-830D-37C72BBD1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863" y="4660900"/>
            <a:ext cx="273050" cy="3429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Line 42">
            <a:extLst>
              <a:ext uri="{FF2B5EF4-FFF2-40B4-BE49-F238E27FC236}">
                <a16:creationId xmlns:a16="http://schemas.microsoft.com/office/drawing/2014/main" id="{793C4965-4778-426A-A675-F30A7AA184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864" y="5105400"/>
            <a:ext cx="479425" cy="2667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Oval 43">
            <a:extLst>
              <a:ext uri="{FF2B5EF4-FFF2-40B4-BE49-F238E27FC236}">
                <a16:creationId xmlns:a16="http://schemas.microsoft.com/office/drawing/2014/main" id="{25738FB6-66CE-49C8-B10D-B1A997792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978400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85" name="Oval 44">
            <a:extLst>
              <a:ext uri="{FF2B5EF4-FFF2-40B4-BE49-F238E27FC236}">
                <a16:creationId xmlns:a16="http://schemas.microsoft.com/office/drawing/2014/main" id="{A2E7A418-82C2-4487-9340-BE128DD8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5029200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86" name="Line 45">
            <a:extLst>
              <a:ext uri="{FF2B5EF4-FFF2-40B4-BE49-F238E27FC236}">
                <a16:creationId xmlns:a16="http://schemas.microsoft.com/office/drawing/2014/main" id="{FAFE8520-E0C4-461D-B283-230DD6AB5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4610100"/>
            <a:ext cx="1588" cy="4191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Oval 46">
            <a:extLst>
              <a:ext uri="{FF2B5EF4-FFF2-40B4-BE49-F238E27FC236}">
                <a16:creationId xmlns:a16="http://schemas.microsoft.com/office/drawing/2014/main" id="{65D8E1CE-988D-4C16-93CD-4AC98897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962525"/>
            <a:ext cx="165100" cy="152400"/>
          </a:xfrm>
          <a:prstGeom prst="ellipse">
            <a:avLst/>
          </a:prstGeom>
          <a:noFill/>
          <a:ln w="2844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88" name="Line 47">
            <a:extLst>
              <a:ext uri="{FF2B5EF4-FFF2-40B4-BE49-F238E27FC236}">
                <a16:creationId xmlns:a16="http://schemas.microsoft.com/office/drawing/2014/main" id="{9577A5D1-47D6-4FF5-BE68-AC7B9D4BB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6" y="4622800"/>
            <a:ext cx="715963" cy="3683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Text Box 48">
            <a:extLst>
              <a:ext uri="{FF2B5EF4-FFF2-40B4-BE49-F238E27FC236}">
                <a16:creationId xmlns:a16="http://schemas.microsoft.com/office/drawing/2014/main" id="{DC14E413-73A1-4B7B-A8A5-F38CAE95F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4843464"/>
            <a:ext cx="931862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current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90" name="Text Box 49">
            <a:extLst>
              <a:ext uri="{FF2B5EF4-FFF2-40B4-BE49-F238E27FC236}">
                <a16:creationId xmlns:a16="http://schemas.microsoft.com/office/drawing/2014/main" id="{E9C2CFD4-2F3D-4FD3-B76C-36D7A2293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4946650"/>
            <a:ext cx="6731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S2B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91" name="Line 50">
            <a:extLst>
              <a:ext uri="{FF2B5EF4-FFF2-40B4-BE49-F238E27FC236}">
                <a16:creationId xmlns:a16="http://schemas.microsoft.com/office/drawing/2014/main" id="{DE20E3CC-3F6C-40AD-A1E2-46ADA471A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2139" y="2286000"/>
            <a:ext cx="22225" cy="3289300"/>
          </a:xfrm>
          <a:prstGeom prst="line">
            <a:avLst/>
          </a:prstGeom>
          <a:noFill/>
          <a:ln w="57240" cap="sq">
            <a:solidFill>
              <a:srgbClr val="1F497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51">
            <a:extLst>
              <a:ext uri="{FF2B5EF4-FFF2-40B4-BE49-F238E27FC236}">
                <a16:creationId xmlns:a16="http://schemas.microsoft.com/office/drawing/2014/main" id="{5992DDCF-6BC3-448A-9E68-5F99EA352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9063" y="2146300"/>
            <a:ext cx="4762" cy="3289300"/>
          </a:xfrm>
          <a:prstGeom prst="line">
            <a:avLst/>
          </a:prstGeom>
          <a:noFill/>
          <a:ln w="57240" cap="sq">
            <a:solidFill>
              <a:srgbClr val="1F497D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Text Box 52">
            <a:extLst>
              <a:ext uri="{FF2B5EF4-FFF2-40B4-BE49-F238E27FC236}">
                <a16:creationId xmlns:a16="http://schemas.microsoft.com/office/drawing/2014/main" id="{5D7C2A0D-42C9-40CD-A0B0-608B7948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2239963"/>
            <a:ext cx="1331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b="0" i="1">
                <a:solidFill>
                  <a:srgbClr val="1F497D"/>
                </a:solidFill>
                <a:latin typeface="Comic Sans MS" panose="030F0702030302020204" pitchFamily="66" charset="0"/>
              </a:rPr>
              <a:t>HOW?</a:t>
            </a:r>
          </a:p>
        </p:txBody>
      </p:sp>
      <p:sp>
        <p:nvSpPr>
          <p:cNvPr id="35894" name="Text Box 53">
            <a:extLst>
              <a:ext uri="{FF2B5EF4-FFF2-40B4-BE49-F238E27FC236}">
                <a16:creationId xmlns:a16="http://schemas.microsoft.com/office/drawing/2014/main" id="{EDB25C5E-E0BA-4996-A324-0A5DE62A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9" y="4943475"/>
            <a:ext cx="11969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b="0" i="1">
                <a:solidFill>
                  <a:srgbClr val="1F497D"/>
                </a:solidFill>
                <a:latin typeface="Comic Sans MS" panose="030F0702030302020204" pitchFamily="66" charset="0"/>
              </a:rPr>
              <a:t>WHY?</a:t>
            </a:r>
          </a:p>
        </p:txBody>
      </p:sp>
      <p:grpSp>
        <p:nvGrpSpPr>
          <p:cNvPr id="35895" name="Group 54">
            <a:extLst>
              <a:ext uri="{FF2B5EF4-FFF2-40B4-BE49-F238E27FC236}">
                <a16:creationId xmlns:a16="http://schemas.microsoft.com/office/drawing/2014/main" id="{37E050A3-45F2-4D3C-93D4-701D5EC8E22F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5419726"/>
            <a:ext cx="2438400" cy="512763"/>
            <a:chOff x="2394" y="3414"/>
            <a:chExt cx="1536" cy="323"/>
          </a:xfrm>
        </p:grpSpPr>
        <p:sp>
          <p:nvSpPr>
            <p:cNvPr id="35902" name="AutoShape 55">
              <a:extLst>
                <a:ext uri="{FF2B5EF4-FFF2-40B4-BE49-F238E27FC236}">
                  <a16:creationId xmlns:a16="http://schemas.microsoft.com/office/drawing/2014/main" id="{D99B2BA7-A127-40A4-BAEF-269DAAD2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414"/>
              <a:ext cx="1531" cy="323"/>
            </a:xfrm>
            <a:prstGeom prst="parallelogram">
              <a:avLst>
                <a:gd name="adj" fmla="val 29910"/>
              </a:avLst>
            </a:prstGeom>
            <a:solidFill>
              <a:srgbClr val="CECFF2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5903" name="Text Box 56">
              <a:extLst>
                <a:ext uri="{FF2B5EF4-FFF2-40B4-BE49-F238E27FC236}">
                  <a16:creationId xmlns:a16="http://schemas.microsoft.com/office/drawing/2014/main" id="{D976EBD9-9E77-4F25-8658-637989DBB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3418"/>
              <a:ext cx="1443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WorstCaseStopping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DistanceMaintained</a:t>
              </a:r>
            </a:p>
          </p:txBody>
        </p:sp>
      </p:grpSp>
      <p:grpSp>
        <p:nvGrpSpPr>
          <p:cNvPr id="35896" name="Group 57">
            <a:extLst>
              <a:ext uri="{FF2B5EF4-FFF2-40B4-BE49-F238E27FC236}">
                <a16:creationId xmlns:a16="http://schemas.microsoft.com/office/drawing/2014/main" id="{48D92B2F-5337-4A95-BD13-C9658958F7C5}"/>
              </a:ext>
            </a:extLst>
          </p:cNvPr>
          <p:cNvGrpSpPr>
            <a:grpSpLocks/>
          </p:cNvGrpSpPr>
          <p:nvPr/>
        </p:nvGrpSpPr>
        <p:grpSpPr bwMode="auto">
          <a:xfrm>
            <a:off x="7770813" y="5426076"/>
            <a:ext cx="1568450" cy="519113"/>
            <a:chOff x="3935" y="3418"/>
            <a:chExt cx="988" cy="327"/>
          </a:xfrm>
        </p:grpSpPr>
        <p:sp>
          <p:nvSpPr>
            <p:cNvPr id="35900" name="AutoShape 58">
              <a:extLst>
                <a:ext uri="{FF2B5EF4-FFF2-40B4-BE49-F238E27FC236}">
                  <a16:creationId xmlns:a16="http://schemas.microsoft.com/office/drawing/2014/main" id="{473DD61B-D24D-426C-8E9F-49DCEDE85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3418"/>
              <a:ext cx="988" cy="327"/>
            </a:xfrm>
            <a:prstGeom prst="parallelogram">
              <a:avLst>
                <a:gd name="adj" fmla="val 24689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5901" name="Text Box 59">
              <a:extLst>
                <a:ext uri="{FF2B5EF4-FFF2-40B4-BE49-F238E27FC236}">
                  <a16:creationId xmlns:a16="http://schemas.microsoft.com/office/drawing/2014/main" id="{579C3A95-AF7F-40BC-BFB4-39E296A6E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429"/>
              <a:ext cx="931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NoTrainsOn</a:t>
              </a:r>
            </a:p>
            <a:p>
              <a:pPr algn="l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SameBlock</a:t>
              </a:r>
            </a:p>
          </p:txBody>
        </p:sp>
      </p:grpSp>
      <p:sp>
        <p:nvSpPr>
          <p:cNvPr id="35897" name="AutoShape 60">
            <a:extLst>
              <a:ext uri="{FF2B5EF4-FFF2-40B4-BE49-F238E27FC236}">
                <a16:creationId xmlns:a16="http://schemas.microsoft.com/office/drawing/2014/main" id="{9C3BAA77-C027-4949-A6A7-20F3E0B8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4135438"/>
            <a:ext cx="1662112" cy="508000"/>
          </a:xfrm>
          <a:prstGeom prst="parallelogram">
            <a:avLst>
              <a:gd name="adj" fmla="val 15057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98" name="Text Box 61">
            <a:extLst>
              <a:ext uri="{FF2B5EF4-FFF2-40B4-BE49-F238E27FC236}">
                <a16:creationId xmlns:a16="http://schemas.microsoft.com/office/drawing/2014/main" id="{3CA7D29F-9104-4C54-A45A-F5830F68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1" y="4211638"/>
            <a:ext cx="1635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HighFrequency</a:t>
            </a:r>
          </a:p>
        </p:txBody>
      </p:sp>
      <p:pic>
        <p:nvPicPr>
          <p:cNvPr id="35899" name="Picture 62">
            <a:extLst>
              <a:ext uri="{FF2B5EF4-FFF2-40B4-BE49-F238E27FC236}">
                <a16:creationId xmlns:a16="http://schemas.microsoft.com/office/drawing/2014/main" id="{832DCB0E-0C24-4A28-8E2B-76E3B466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715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31A345BD-FACF-4F8F-9F75-0269CB10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311150"/>
            <a:ext cx="879475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Identifying goals from </a:t>
            </a:r>
            <a:r>
              <a:rPr lang="en-US" altLang="en-US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WHY</a:t>
            </a:r>
            <a:r>
              <a:rPr lang="en-US" altLang="en-US" sz="4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questions</a:t>
            </a:r>
            <a:br>
              <a:rPr lang="en-US" altLang="en-US" sz="4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</a:br>
            <a:r>
              <a:rPr lang="en-US" altLang="en-US" sz="4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about scenario episodes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249CAB4F-79FD-491C-BFB0-C63EB687F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110331"/>
            <a:ext cx="97631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6868" name="Object 3">
            <a:extLst>
              <a:ext uri="{FF2B5EF4-FFF2-40B4-BE49-F238E27FC236}">
                <a16:creationId xmlns:a16="http://schemas.microsoft.com/office/drawing/2014/main" id="{39F906AE-A71F-4E8D-A9D3-FF7E65729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1776413"/>
          <a:ext cx="91440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5" imgW="4954831" imgH="2000948" progId="">
                  <p:embed/>
                </p:oleObj>
              </mc:Choice>
              <mc:Fallback>
                <p:oleObj r:id="rId5" imgW="4954831" imgH="2000948" progId="">
                  <p:embed/>
                  <p:pic>
                    <p:nvPicPr>
                      <p:cNvPr id="36868" name="Object 3">
                        <a:extLst>
                          <a:ext uri="{FF2B5EF4-FFF2-40B4-BE49-F238E27FC236}">
                            <a16:creationId xmlns:a16="http://schemas.microsoft.com/office/drawing/2014/main" id="{39F906AE-A71F-4E8D-A9D3-FF7E65729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776413"/>
                        <a:ext cx="9144000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16ABBD66-A657-47AC-83A7-65BD6075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4" y="106363"/>
            <a:ext cx="860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later discovery of goals </a:t>
            </a:r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</a:rPr>
              <a:t>(2)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26A0C60-2051-454D-8270-1D8DEFCF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895350"/>
            <a:ext cx="8337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Split responsibilities among agents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to get subgoals involving fewer agents </a:t>
            </a:r>
          </a:p>
          <a:p>
            <a:pPr lvl="1" indent="-276225">
              <a:spcBef>
                <a:spcPts val="700"/>
              </a:spcBef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     and move towards requirements and expectations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93B84B33-E99F-4D62-9392-DF330A79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715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9FDAC340-EC11-4C14-85BF-51ACFCAB2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92379"/>
              </p:ext>
            </p:extLst>
          </p:nvPr>
        </p:nvGraphicFramePr>
        <p:xfrm>
          <a:off x="2853532" y="2856838"/>
          <a:ext cx="7431087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5" imgW="3239836" imgH="1639005" progId="">
                  <p:embed/>
                </p:oleObj>
              </mc:Choice>
              <mc:Fallback>
                <p:oleObj r:id="rId5" imgW="3239836" imgH="1639005" progId="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id="{9FDAC340-EC11-4C14-85BF-51ACFCAB2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32" y="2856838"/>
                        <a:ext cx="7431087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59F035A4-82E5-4659-BD03-BAB8D5FF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1" y="69850"/>
            <a:ext cx="8488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later discovery of goals </a:t>
            </a:r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4879C0D5-539F-4039-BD76-FE9C0EB8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009650"/>
            <a:ext cx="8337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Identify soft goals from pros &amp; cons of alternative options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pro </a:t>
            </a:r>
            <a:r>
              <a:rPr lang="en-US" altLang="en-US" sz="26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=&gt;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2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refinement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link to missing parent soft goal ?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con </a:t>
            </a:r>
            <a:r>
              <a:rPr lang="en-US" altLang="en-US" sz="26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=&gt;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2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conflict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link to missing parent soft goal ?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CBC16FAE-D579-41B8-A0F7-323AC7A3C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715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7BFF903D-D746-430F-9A34-8020DE808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3076576"/>
          <a:ext cx="913606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5" imgW="5129921" imgH="1189583" progId="">
                  <p:embed/>
                </p:oleObj>
              </mc:Choice>
              <mc:Fallback>
                <p:oleObj r:id="rId5" imgW="5129921" imgH="1189583" progId="">
                  <p:embed/>
                  <p:pic>
                    <p:nvPicPr>
                      <p:cNvPr id="38917" name="Object 4">
                        <a:extLst>
                          <a:ext uri="{FF2B5EF4-FFF2-40B4-BE49-F238E27FC236}">
                            <a16:creationId xmlns:a16="http://schemas.microsoft.com/office/drawing/2014/main" id="{7BFF903D-D746-430F-9A34-8020DE808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076576"/>
                        <a:ext cx="913606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62CD417B-EB2F-4B42-825F-9CB9DBD7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127000"/>
            <a:ext cx="8361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Heuristic rules for later discovery of goals </a:t>
            </a:r>
            <a:r>
              <a:rPr lang="en-US" altLang="en-US" sz="1600" b="0">
                <a:solidFill>
                  <a:srgbClr val="000000"/>
                </a:solidFill>
                <a:latin typeface="Calibri" panose="020F0502020204030204" pitchFamily="34" charset="0"/>
              </a:rPr>
              <a:t>(4)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2D89D8AE-4BB3-4F9F-B337-C73E010EE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031876"/>
            <a:ext cx="88011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 indent="-2238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Identify wishes of human agents</a:t>
            </a:r>
          </a:p>
          <a:p>
            <a:pPr lvl="1">
              <a:spcBef>
                <a:spcPts val="500"/>
              </a:spcBef>
              <a:defRPr/>
            </a:pPr>
            <a:r>
              <a:rPr lang="en-US" altLang="en-US" sz="1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e.g.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6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MinimalRequirementsOnParticipants</a:t>
            </a:r>
          </a:p>
          <a:p>
            <a:pPr>
              <a:lnSpc>
                <a:spcPct val="17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Check the converse of </a:t>
            </a:r>
            <a:r>
              <a:rPr lang="en-US" altLang="en-US" sz="26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Achieve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goal for missing </a:t>
            </a:r>
            <a:r>
              <a:rPr lang="en-US" altLang="en-US" sz="26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Maintain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goal</a:t>
            </a:r>
          </a:p>
          <a:p>
            <a:pPr lvl="2">
              <a:spcBef>
                <a:spcPts val="600"/>
              </a:spcBef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Achieve [Target </a:t>
            </a:r>
            <a:r>
              <a:rPr lang="en-US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If 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Condition]: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                       if</a:t>
            </a:r>
            <a:r>
              <a:rPr lang="en-GB" altLang="en-US" sz="2000" b="0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Condition </a:t>
            </a:r>
            <a:r>
              <a:rPr lang="en-GB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then</a:t>
            </a:r>
            <a:r>
              <a:rPr lang="en-GB" altLang="en-US" sz="2000" b="0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GB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sooner-or-later</a:t>
            </a:r>
            <a:r>
              <a:rPr lang="en-GB" altLang="en-US" sz="2000" b="0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Target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altLang="en-US" sz="2000" b="0">
                <a:solidFill>
                  <a:srgbClr val="1F497D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?</a:t>
            </a:r>
            <a:r>
              <a:rPr lang="en-US" altLang="en-US" sz="2000" b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</a:t>
            </a:r>
            <a:r>
              <a:rPr lang="en-US" altLang="en-US" sz="2000" b="0">
                <a:solidFill>
                  <a:srgbClr val="000000"/>
                </a:solidFill>
              </a:rPr>
              <a:t></a:t>
            </a:r>
            <a:r>
              <a:rPr lang="en-GB" altLang="en-US" sz="2000" b="0">
                <a:solidFill>
                  <a:srgbClr val="1F497D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?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Maintain [Target </a:t>
            </a:r>
            <a:r>
              <a:rPr lang="en-US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OnlyIf 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Condition]: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                       always</a:t>
            </a:r>
            <a:r>
              <a:rPr lang="en-GB" altLang="en-US" sz="2000" b="0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(</a:t>
            </a:r>
            <a:r>
              <a:rPr lang="en-GB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if</a:t>
            </a:r>
            <a:r>
              <a:rPr lang="en-GB" altLang="en-US" sz="2000" b="0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Target </a:t>
            </a:r>
            <a:r>
              <a:rPr lang="en-GB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then</a:t>
            </a:r>
            <a:r>
              <a:rPr lang="en-GB" altLang="en-US" sz="2000" b="0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Condition)</a:t>
            </a:r>
          </a:p>
          <a:p>
            <a:pPr lvl="2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en-US" sz="15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e.g.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Achieve [ItemSent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If 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Paid]</a:t>
            </a:r>
            <a:r>
              <a:rPr lang="en-US" altLang="en-US" sz="2000" b="0">
                <a:solidFill>
                  <a:srgbClr val="5F5F5F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2000" b="0">
                <a:solidFill>
                  <a:srgbClr val="1F497D"/>
                </a:solidFill>
              </a:rPr>
              <a:t></a:t>
            </a:r>
            <a:r>
              <a:rPr lang="en-US" altLang="en-US" sz="2000" b="0">
                <a:solidFill>
                  <a:srgbClr val="000000"/>
                </a:solidFill>
              </a:rPr>
              <a:t>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Maintain [ItemSent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OnlyIf 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Paid]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    Achieve [reverseThrustEnabled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If 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PlaneOnGround]</a:t>
            </a:r>
            <a:r>
              <a:rPr lang="en-US" altLang="en-US" sz="2000" b="0">
                <a:solidFill>
                  <a:srgbClr val="5F5F5F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altLang="en-US" sz="2000" b="0">
                <a:solidFill>
                  <a:srgbClr val="5F5F5F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          </a:t>
            </a:r>
            <a:r>
              <a:rPr lang="en-US" altLang="en-US" sz="2000" b="0">
                <a:solidFill>
                  <a:srgbClr val="1F497D"/>
                </a:solidFill>
              </a:rPr>
              <a:t></a:t>
            </a:r>
            <a:r>
              <a:rPr lang="en-US" altLang="en-US" sz="2000" b="0">
                <a:solidFill>
                  <a:srgbClr val="5F5F5F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Maintain [reverseThrust </a:t>
            </a:r>
            <a:r>
              <a:rPr lang="en-US" altLang="en-US" sz="2000" b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OnlyIf </a:t>
            </a:r>
            <a:r>
              <a:rPr lang="en-US" altLang="en-US" sz="20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PlaneOnGround]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42736937-7149-4575-A2E9-A0228472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715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370D8779-DD4F-485B-8C5D-04796549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71463"/>
            <a:ext cx="842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Building goal models:  </a:t>
            </a:r>
            <a:b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3600" b="0">
                <a:solidFill>
                  <a:srgbClr val="000000"/>
                </a:solidFill>
                <a:latin typeface="Calibri" panose="020F0502020204030204" pitchFamily="34" charset="0"/>
              </a:rPr>
              <a:t>delimiting their scope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D7D46FE4-3023-47BC-A42C-5D4035FF3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268413"/>
            <a:ext cx="8801100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650"/>
              </a:spcBef>
              <a:buFont typeface="Arial" charset="0"/>
              <a:buChar char="•"/>
              <a:defRPr/>
            </a:pPr>
            <a:r>
              <a:rPr lang="en-US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Refine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goals … </a:t>
            </a:r>
            <a:r>
              <a:rPr lang="en-US" altLang="en-US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until when ?</a:t>
            </a:r>
          </a:p>
          <a:p>
            <a:pPr lvl="1">
              <a:lnSpc>
                <a:spcPct val="130000"/>
              </a:lnSpc>
              <a:spcBef>
                <a:spcPts val="700"/>
              </a:spcBef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... until assignable to </a:t>
            </a:r>
            <a:r>
              <a:rPr lang="en-US" altLang="en-US" sz="2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single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agents as ...</a:t>
            </a:r>
          </a:p>
          <a:p>
            <a:pPr marL="738188" lvl="1" indent="-276225">
              <a:lnSpc>
                <a:spcPct val="130000"/>
              </a:lnSpc>
              <a:spcBef>
                <a:spcPts val="750"/>
              </a:spcBef>
              <a:buFont typeface="Arial" charset="0"/>
              <a:buChar char="–"/>
              <a:defRPr/>
            </a:pPr>
            <a:r>
              <a:rPr lang="en-US" altLang="en-US" sz="2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requirement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(software agent)</a:t>
            </a:r>
          </a:p>
          <a:p>
            <a:pPr marL="738188" lvl="1" indent="-276225">
              <a:spcBef>
                <a:spcPts val="750"/>
              </a:spcBef>
              <a:buFont typeface="Arial" charset="0"/>
              <a:buChar char="–"/>
              <a:defRPr/>
            </a:pPr>
            <a:r>
              <a:rPr lang="en-US" altLang="en-US" sz="2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expectation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(environment agent)</a:t>
            </a:r>
          </a:p>
          <a:p>
            <a:pPr>
              <a:lnSpc>
                <a:spcPts val="5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Abstract</a:t>
            </a: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goals … </a:t>
            </a:r>
            <a:r>
              <a:rPr lang="en-US" altLang="en-US" sz="22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until when ?</a:t>
            </a:r>
          </a:p>
          <a:p>
            <a:pPr lvl="1">
              <a:spcBef>
                <a:spcPts val="700"/>
              </a:spcBef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... until boundary of system capabilities is reached:</a:t>
            </a:r>
          </a:p>
          <a:p>
            <a:pPr lvl="1">
              <a:spcBef>
                <a:spcPts val="700"/>
              </a:spcBef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goals that cannot be satisfied solely by system agents</a:t>
            </a:r>
          </a:p>
          <a:p>
            <a:pPr lvl="1">
              <a:lnSpc>
                <a:spcPct val="190000"/>
              </a:lnSpc>
              <a:spcBef>
                <a:spcPts val="450"/>
              </a:spcBef>
              <a:defRPr/>
            </a:pPr>
            <a:r>
              <a:rPr lang="en-US" altLang="en-US" sz="1800" b="0">
                <a:solidFill>
                  <a:srgbClr val="1F497D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e.g.  </a:t>
            </a:r>
            <a:r>
              <a:rPr lang="en-US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EliminateGreenhouseEffect</a:t>
            </a:r>
            <a:r>
              <a:rPr lang="en-US" altLang="en-US" sz="1600" b="0">
                <a:solidFill>
                  <a:srgbClr val="6633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			is beyond capabilities of train system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7265F87E-947B-4DE8-92D2-204B4854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7150"/>
            <a:ext cx="9763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EB7D79FC-AE1E-4DC4-A83C-7813F825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222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1987" name="Line 2">
            <a:extLst>
              <a:ext uri="{FF2B5EF4-FFF2-40B4-BE49-F238E27FC236}">
                <a16:creationId xmlns:a16="http://schemas.microsoft.com/office/drawing/2014/main" id="{F15EAEA0-376E-44ED-A7E0-5EC9ABAEB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3">
            <a:extLst>
              <a:ext uri="{FF2B5EF4-FFF2-40B4-BE49-F238E27FC236}">
                <a16:creationId xmlns:a16="http://schemas.microsoft.com/office/drawing/2014/main" id="{2126A00A-852C-4238-A7AD-AA59261BF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DEF30E9C-D003-48EC-9566-FBC3773E7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AutoShape 5">
            <a:extLst>
              <a:ext uri="{FF2B5EF4-FFF2-40B4-BE49-F238E27FC236}">
                <a16:creationId xmlns:a16="http://schemas.microsoft.com/office/drawing/2014/main" id="{4E2FF667-B178-4182-A565-35B8865A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1" name="Text Box 6">
            <a:extLst>
              <a:ext uri="{FF2B5EF4-FFF2-40B4-BE49-F238E27FC236}">
                <a16:creationId xmlns:a16="http://schemas.microsoft.com/office/drawing/2014/main" id="{B5CAFC0C-6A7C-4F19-BCD0-EAC4F663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622" y="2269457"/>
            <a:ext cx="2687079" cy="66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Maintain 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1992" name="Oval 7">
            <a:extLst>
              <a:ext uri="{FF2B5EF4-FFF2-40B4-BE49-F238E27FC236}">
                <a16:creationId xmlns:a16="http://schemas.microsoft.com/office/drawing/2014/main" id="{6ED907BB-7A29-4B26-8658-68644112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3" name="AutoShape 8">
            <a:extLst>
              <a:ext uri="{FF2B5EF4-FFF2-40B4-BE49-F238E27FC236}">
                <a16:creationId xmlns:a16="http://schemas.microsoft.com/office/drawing/2014/main" id="{2DBD919D-AD3A-4953-B1A4-5B2747A2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4" name="Text Box 9">
            <a:extLst>
              <a:ext uri="{FF2B5EF4-FFF2-40B4-BE49-F238E27FC236}">
                <a16:creationId xmlns:a16="http://schemas.microsoft.com/office/drawing/2014/main" id="{1181CE90-3CD3-499F-9834-C2E958DF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FEEE56E7-85A8-4E0C-A64F-885B406B5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AutoShape 11">
            <a:extLst>
              <a:ext uri="{FF2B5EF4-FFF2-40B4-BE49-F238E27FC236}">
                <a16:creationId xmlns:a16="http://schemas.microsoft.com/office/drawing/2014/main" id="{01887357-4954-45ED-8DC0-B347C63B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1908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7" name="Text Box 12">
            <a:extLst>
              <a:ext uri="{FF2B5EF4-FFF2-40B4-BE49-F238E27FC236}">
                <a16:creationId xmlns:a16="http://schemas.microsoft.com/office/drawing/2014/main" id="{910E4093-F824-413D-BA06-A62A19C1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08" y="2280570"/>
            <a:ext cx="2519706" cy="66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Maintain 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1998" name="AutoShape 13">
            <a:extLst>
              <a:ext uri="{FF2B5EF4-FFF2-40B4-BE49-F238E27FC236}">
                <a16:creationId xmlns:a16="http://schemas.microsoft.com/office/drawing/2014/main" id="{F7B116FF-9E66-4D1D-853D-8FC586E0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9" name="Text Box 14">
            <a:extLst>
              <a:ext uri="{FF2B5EF4-FFF2-40B4-BE49-F238E27FC236}">
                <a16:creationId xmlns:a16="http://schemas.microsoft.com/office/drawing/2014/main" id="{EF2DC5E3-1799-4365-9955-A2932D12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pic>
        <p:nvPicPr>
          <p:cNvPr id="42000" name="Picture 15">
            <a:extLst>
              <a:ext uri="{FF2B5EF4-FFF2-40B4-BE49-F238E27FC236}">
                <a16:creationId xmlns:a16="http://schemas.microsoft.com/office/drawing/2014/main" id="{CDAADED5-FD58-4480-AB89-5891CBB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63E7-7B80-423F-9A49-3C7C2A62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Goals, requirements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ABF5-461D-4BB4-B7AB-D50C6F31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 = goal assigned to single agent in software-to-be</a:t>
            </a:r>
          </a:p>
          <a:p>
            <a:r>
              <a:rPr lang="en-US"/>
              <a:t>Expectation = goal assigned to single agent in environment</a:t>
            </a:r>
          </a:p>
          <a:p>
            <a:r>
              <a:rPr lang="en-US" b="1"/>
              <a:t>Goal types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305A3-11A7-487B-9925-BE245ABB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4" y="3547840"/>
            <a:ext cx="85058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3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">
            <a:extLst>
              <a:ext uri="{FF2B5EF4-FFF2-40B4-BE49-F238E27FC236}">
                <a16:creationId xmlns:a16="http://schemas.microsoft.com/office/drawing/2014/main" id="{E4D712FA-14A3-442D-A3B6-027B4E4B1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2998788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F86C0485-1522-41F1-A4BB-0AD0DC7D4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22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3012" name="Line 3">
            <a:extLst>
              <a:ext uri="{FF2B5EF4-FFF2-40B4-BE49-F238E27FC236}">
                <a16:creationId xmlns:a16="http://schemas.microsoft.com/office/drawing/2014/main" id="{E8524191-5203-4A10-87C6-883393A92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F7CCC1B0-E265-40E3-BF31-9B5603E5C4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1DE1A1FC-66A1-483C-9DEA-62C4C115E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id="{0CD0BA10-225E-4008-AC4D-E685141D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A2226477-5739-424E-AFB7-BCB6DE12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457" y="2269458"/>
            <a:ext cx="3201988" cy="66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3017" name="Oval 8">
            <a:extLst>
              <a:ext uri="{FF2B5EF4-FFF2-40B4-BE49-F238E27FC236}">
                <a16:creationId xmlns:a16="http://schemas.microsoft.com/office/drawing/2014/main" id="{D7D247EC-751A-41C9-87E1-F71BC4A1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8" name="AutoShape 9">
            <a:extLst>
              <a:ext uri="{FF2B5EF4-FFF2-40B4-BE49-F238E27FC236}">
                <a16:creationId xmlns:a16="http://schemas.microsoft.com/office/drawing/2014/main" id="{1D41C130-10B4-4CE3-8DE2-7FE17D09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4B148B66-F097-4157-9979-8C73915C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3020" name="Line 11">
            <a:extLst>
              <a:ext uri="{FF2B5EF4-FFF2-40B4-BE49-F238E27FC236}">
                <a16:creationId xmlns:a16="http://schemas.microsoft.com/office/drawing/2014/main" id="{C983FCD7-EFC4-4DF0-A392-9D38BF452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AutoShape 12">
            <a:extLst>
              <a:ext uri="{FF2B5EF4-FFF2-40B4-BE49-F238E27FC236}">
                <a16:creationId xmlns:a16="http://schemas.microsoft.com/office/drawing/2014/main" id="{A12666CB-0711-4A2B-B340-4F439919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1908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FCB6CAD7-C1FE-41F4-99C5-2A22DE7D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331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3023" name="AutoShape 14">
            <a:extLst>
              <a:ext uri="{FF2B5EF4-FFF2-40B4-BE49-F238E27FC236}">
                <a16:creationId xmlns:a16="http://schemas.microsoft.com/office/drawing/2014/main" id="{E3CEECED-702A-4264-A921-125E645A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24" name="Text Box 15">
            <a:extLst>
              <a:ext uri="{FF2B5EF4-FFF2-40B4-BE49-F238E27FC236}">
                <a16:creationId xmlns:a16="http://schemas.microsoft.com/office/drawing/2014/main" id="{79D507DF-6844-45A1-8023-53330901D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3025" name="AutoShape 16">
            <a:extLst>
              <a:ext uri="{FF2B5EF4-FFF2-40B4-BE49-F238E27FC236}">
                <a16:creationId xmlns:a16="http://schemas.microsoft.com/office/drawing/2014/main" id="{1CEA6AF6-4F5A-4CC4-9EED-F259C7FB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601" y="3276600"/>
            <a:ext cx="1863725" cy="674688"/>
          </a:xfrm>
          <a:prstGeom prst="hexagon">
            <a:avLst>
              <a:gd name="adj" fmla="val 20935"/>
              <a:gd name="vf" fmla="val 115470"/>
            </a:avLst>
          </a:prstGeom>
          <a:solidFill>
            <a:srgbClr val="33CCCC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26" name="Text Box 17">
            <a:extLst>
              <a:ext uri="{FF2B5EF4-FFF2-40B4-BE49-F238E27FC236}">
                <a16:creationId xmlns:a16="http://schemas.microsoft.com/office/drawing/2014/main" id="{918D7CB1-3242-41C1-A589-53500D1BE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3200352"/>
            <a:ext cx="172622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OnBoard</a:t>
            </a:r>
          </a:p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TrainControl</a:t>
            </a:r>
          </a:p>
        </p:txBody>
      </p:sp>
      <p:pic>
        <p:nvPicPr>
          <p:cNvPr id="43027" name="Picture 18">
            <a:extLst>
              <a:ext uri="{FF2B5EF4-FFF2-40B4-BE49-F238E27FC236}">
                <a16:creationId xmlns:a16="http://schemas.microsoft.com/office/drawing/2014/main" id="{EDB29C05-9A96-4AC0-8FAD-4BE1FCAE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>
            <a:extLst>
              <a:ext uri="{FF2B5EF4-FFF2-40B4-BE49-F238E27FC236}">
                <a16:creationId xmlns:a16="http://schemas.microsoft.com/office/drawing/2014/main" id="{8A27140B-E5D8-4D13-ACB1-225EB7D6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2998788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Line 2">
            <a:extLst>
              <a:ext uri="{FF2B5EF4-FFF2-40B4-BE49-F238E27FC236}">
                <a16:creationId xmlns:a16="http://schemas.microsoft.com/office/drawing/2014/main" id="{0C587D1B-ECE7-499B-A6A2-7B7CF56F09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4" y="3254375"/>
            <a:ext cx="2306637" cy="355600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Line 3">
            <a:extLst>
              <a:ext uri="{FF2B5EF4-FFF2-40B4-BE49-F238E27FC236}">
                <a16:creationId xmlns:a16="http://schemas.microsoft.com/office/drawing/2014/main" id="{7A21243D-E359-4A7C-B73F-3C9DCEAA80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3011488"/>
            <a:ext cx="350838" cy="228600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C03EB728-8809-4B59-B3D8-958F59AA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-142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4038" name="Line 5">
            <a:extLst>
              <a:ext uri="{FF2B5EF4-FFF2-40B4-BE49-F238E27FC236}">
                <a16:creationId xmlns:a16="http://schemas.microsoft.com/office/drawing/2014/main" id="{55195C1E-EC11-430C-BC1D-878F1D304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4D9025D8-D2A2-4445-9D30-BF2830A0F3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7">
            <a:extLst>
              <a:ext uri="{FF2B5EF4-FFF2-40B4-BE49-F238E27FC236}">
                <a16:creationId xmlns:a16="http://schemas.microsoft.com/office/drawing/2014/main" id="{6710BDB7-F81F-4A99-A6DC-84E1B61D7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AutoShape 8">
            <a:extLst>
              <a:ext uri="{FF2B5EF4-FFF2-40B4-BE49-F238E27FC236}">
                <a16:creationId xmlns:a16="http://schemas.microsoft.com/office/drawing/2014/main" id="{2A5811BF-BA27-4508-812B-0C08BEC6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E74B51F7-2F00-4416-8D2D-AC836BFB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303" y="2244259"/>
            <a:ext cx="3013076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4043" name="Oval 10">
            <a:extLst>
              <a:ext uri="{FF2B5EF4-FFF2-40B4-BE49-F238E27FC236}">
                <a16:creationId xmlns:a16="http://schemas.microsoft.com/office/drawing/2014/main" id="{BCF6E7CB-F521-42D2-8845-ED9A5437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4" name="AutoShape 11">
            <a:extLst>
              <a:ext uri="{FF2B5EF4-FFF2-40B4-BE49-F238E27FC236}">
                <a16:creationId xmlns:a16="http://schemas.microsoft.com/office/drawing/2014/main" id="{81486E1C-3926-4A0A-A394-4ECC64BB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5" name="Text Box 12">
            <a:extLst>
              <a:ext uri="{FF2B5EF4-FFF2-40B4-BE49-F238E27FC236}">
                <a16:creationId xmlns:a16="http://schemas.microsoft.com/office/drawing/2014/main" id="{FCE47500-CAB2-44B5-943E-E723B151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4046" name="Line 13">
            <a:extLst>
              <a:ext uri="{FF2B5EF4-FFF2-40B4-BE49-F238E27FC236}">
                <a16:creationId xmlns:a16="http://schemas.microsoft.com/office/drawing/2014/main" id="{06EFD222-097F-41DE-9216-36A7AEFE3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AutoShape 14">
            <a:extLst>
              <a:ext uri="{FF2B5EF4-FFF2-40B4-BE49-F238E27FC236}">
                <a16:creationId xmlns:a16="http://schemas.microsoft.com/office/drawing/2014/main" id="{27C4061C-B6DC-4C2B-950E-2BF512B4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48" name="Text Box 15">
            <a:extLst>
              <a:ext uri="{FF2B5EF4-FFF2-40B4-BE49-F238E27FC236}">
                <a16:creationId xmlns:a16="http://schemas.microsoft.com/office/drawing/2014/main" id="{874640B1-2908-4BBF-949D-A57FFEE7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187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4049" name="AutoShape 16">
            <a:extLst>
              <a:ext uri="{FF2B5EF4-FFF2-40B4-BE49-F238E27FC236}">
                <a16:creationId xmlns:a16="http://schemas.microsoft.com/office/drawing/2014/main" id="{7A2378ED-472C-4869-80C2-D9C67A22D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50" name="Text Box 17">
            <a:extLst>
              <a:ext uri="{FF2B5EF4-FFF2-40B4-BE49-F238E27FC236}">
                <a16:creationId xmlns:a16="http://schemas.microsoft.com/office/drawing/2014/main" id="{06C3F6E2-48E1-4FD9-A506-1DD00088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4051" name="AutoShape 18">
            <a:extLst>
              <a:ext uri="{FF2B5EF4-FFF2-40B4-BE49-F238E27FC236}">
                <a16:creationId xmlns:a16="http://schemas.microsoft.com/office/drawing/2014/main" id="{C26215C0-1A83-4750-A7EA-C4EEF3F9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82989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52" name="Text Box 19">
            <a:extLst>
              <a:ext uri="{FF2B5EF4-FFF2-40B4-BE49-F238E27FC236}">
                <a16:creationId xmlns:a16="http://schemas.microsoft.com/office/drawing/2014/main" id="{37BEFEA5-CD65-459D-8756-3B299A05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25" y="3596014"/>
            <a:ext cx="2816349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OfSpeed/Position]</a:t>
            </a:r>
          </a:p>
        </p:txBody>
      </p:sp>
      <p:sp>
        <p:nvSpPr>
          <p:cNvPr id="44053" name="AutoShape 20">
            <a:extLst>
              <a:ext uri="{FF2B5EF4-FFF2-40B4-BE49-F238E27FC236}">
                <a16:creationId xmlns:a16="http://schemas.microsoft.com/office/drawing/2014/main" id="{4DE06EED-FA68-4459-8933-136E1FD4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82989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54" name="Text Box 21">
            <a:extLst>
              <a:ext uri="{FF2B5EF4-FFF2-40B4-BE49-F238E27FC236}">
                <a16:creationId xmlns:a16="http://schemas.microsoft.com/office/drawing/2014/main" id="{D6A74165-3CEF-4718-B964-C0AE233C3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860" y="3619847"/>
            <a:ext cx="2992439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NextTrainFromEstim]</a:t>
            </a:r>
          </a:p>
        </p:txBody>
      </p:sp>
      <p:sp>
        <p:nvSpPr>
          <p:cNvPr id="44055" name="Oval 22">
            <a:extLst>
              <a:ext uri="{FF2B5EF4-FFF2-40B4-BE49-F238E27FC236}">
                <a16:creationId xmlns:a16="http://schemas.microsoft.com/office/drawing/2014/main" id="{E4DD4373-66EB-45AE-B517-8C2CA070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3190876"/>
            <a:ext cx="180975" cy="200025"/>
          </a:xfrm>
          <a:prstGeom prst="ellipse">
            <a:avLst/>
          </a:prstGeom>
          <a:solidFill>
            <a:srgbClr val="0000FF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056" name="Line 23">
            <a:extLst>
              <a:ext uri="{FF2B5EF4-FFF2-40B4-BE49-F238E27FC236}">
                <a16:creationId xmlns:a16="http://schemas.microsoft.com/office/drawing/2014/main" id="{4873235A-8FA8-486C-94E7-CF0C9B726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6" y="3232150"/>
            <a:ext cx="619125" cy="355600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A3392-EB1F-40D8-B1EE-41BE232F5BE4}"/>
              </a:ext>
            </a:extLst>
          </p:cNvPr>
          <p:cNvGrpSpPr/>
          <p:nvPr/>
        </p:nvGrpSpPr>
        <p:grpSpPr>
          <a:xfrm>
            <a:off x="8318500" y="3289303"/>
            <a:ext cx="1860550" cy="908048"/>
            <a:chOff x="8318500" y="3289303"/>
            <a:chExt cx="1860550" cy="908048"/>
          </a:xfrm>
        </p:grpSpPr>
        <p:sp>
          <p:nvSpPr>
            <p:cNvPr id="44059" name="AutoShape 25">
              <a:extLst>
                <a:ext uri="{FF2B5EF4-FFF2-40B4-BE49-F238E27FC236}">
                  <a16:creationId xmlns:a16="http://schemas.microsoft.com/office/drawing/2014/main" id="{771D424A-E1EA-496B-91A2-13A90D7A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0" y="3289303"/>
              <a:ext cx="1860550" cy="908048"/>
            </a:xfrm>
            <a:prstGeom prst="hexagon">
              <a:avLst>
                <a:gd name="adj" fmla="val 21048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4060" name="Text Box 26">
              <a:extLst>
                <a:ext uri="{FF2B5EF4-FFF2-40B4-BE49-F238E27FC236}">
                  <a16:creationId xmlns:a16="http://schemas.microsoft.com/office/drawing/2014/main" id="{A2447C90-4A0A-4113-8B91-8553C0B68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867" y="3312984"/>
              <a:ext cx="1726220" cy="771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OnBoard</a:t>
              </a:r>
            </a:p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TrainControl</a:t>
              </a:r>
            </a:p>
          </p:txBody>
        </p:sp>
      </p:grpSp>
      <p:pic>
        <p:nvPicPr>
          <p:cNvPr id="44058" name="Picture 27">
            <a:extLst>
              <a:ext uri="{FF2B5EF4-FFF2-40B4-BE49-F238E27FC236}">
                <a16:creationId xmlns:a16="http://schemas.microsoft.com/office/drawing/2014/main" id="{44E9181C-3D3C-45CA-B5F5-9E0CC11B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1">
            <a:extLst>
              <a:ext uri="{FF2B5EF4-FFF2-40B4-BE49-F238E27FC236}">
                <a16:creationId xmlns:a16="http://schemas.microsoft.com/office/drawing/2014/main" id="{9185B2C6-13BB-4AC1-B84D-F0644F52D3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3011488"/>
            <a:ext cx="350838" cy="228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E03BD18B-B49C-4CA6-BBDE-259C26FA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B81D0423-D395-48DA-BDFC-02AE6D18AF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8E7D396B-8EC1-4A5B-87C2-2213873901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3E4BD2B7-49C5-49B0-B7CA-B8CB30A8F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AutoShape 6">
            <a:extLst>
              <a:ext uri="{FF2B5EF4-FFF2-40B4-BE49-F238E27FC236}">
                <a16:creationId xmlns:a16="http://schemas.microsoft.com/office/drawing/2014/main" id="{01D728C0-7E35-4A34-9A0E-3F0CE2D6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4" name="Text Box 7">
            <a:extLst>
              <a:ext uri="{FF2B5EF4-FFF2-40B4-BE49-F238E27FC236}">
                <a16:creationId xmlns:a16="http://schemas.microsoft.com/office/drawing/2014/main" id="{2644F9B3-B185-4D25-91F7-2876B7C28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2" y="2244259"/>
            <a:ext cx="32019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5065" name="Oval 8">
            <a:extLst>
              <a:ext uri="{FF2B5EF4-FFF2-40B4-BE49-F238E27FC236}">
                <a16:creationId xmlns:a16="http://schemas.microsoft.com/office/drawing/2014/main" id="{918EDEDC-908A-4038-B817-7DAE8F32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6" name="AutoShape 9">
            <a:extLst>
              <a:ext uri="{FF2B5EF4-FFF2-40B4-BE49-F238E27FC236}">
                <a16:creationId xmlns:a16="http://schemas.microsoft.com/office/drawing/2014/main" id="{C6A81673-098F-4357-B13D-FBCEF97B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67" name="Text Box 10">
            <a:extLst>
              <a:ext uri="{FF2B5EF4-FFF2-40B4-BE49-F238E27FC236}">
                <a16:creationId xmlns:a16="http://schemas.microsoft.com/office/drawing/2014/main" id="{665CD9A5-F5C0-4F39-BAE1-3566B71B3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5068" name="Line 11">
            <a:extLst>
              <a:ext uri="{FF2B5EF4-FFF2-40B4-BE49-F238E27FC236}">
                <a16:creationId xmlns:a16="http://schemas.microsoft.com/office/drawing/2014/main" id="{1E55385C-9799-478F-8B32-4368105E5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AutoShape 12">
            <a:extLst>
              <a:ext uri="{FF2B5EF4-FFF2-40B4-BE49-F238E27FC236}">
                <a16:creationId xmlns:a16="http://schemas.microsoft.com/office/drawing/2014/main" id="{C58502A3-5392-46B4-991A-7D4007F7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70" name="Text Box 13">
            <a:extLst>
              <a:ext uri="{FF2B5EF4-FFF2-40B4-BE49-F238E27FC236}">
                <a16:creationId xmlns:a16="http://schemas.microsoft.com/office/drawing/2014/main" id="{89287566-1620-42AE-8126-52F71C3E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5071" name="AutoShape 14">
            <a:extLst>
              <a:ext uri="{FF2B5EF4-FFF2-40B4-BE49-F238E27FC236}">
                <a16:creationId xmlns:a16="http://schemas.microsoft.com/office/drawing/2014/main" id="{3321E352-E37C-4799-B432-ED594E5C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72" name="Text Box 15">
            <a:extLst>
              <a:ext uri="{FF2B5EF4-FFF2-40B4-BE49-F238E27FC236}">
                <a16:creationId xmlns:a16="http://schemas.microsoft.com/office/drawing/2014/main" id="{97CDD565-84A6-45C8-A88B-662CD0A6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5073" name="AutoShape 16">
            <a:extLst>
              <a:ext uri="{FF2B5EF4-FFF2-40B4-BE49-F238E27FC236}">
                <a16:creationId xmlns:a16="http://schemas.microsoft.com/office/drawing/2014/main" id="{D8A83FBA-AC29-496B-A932-C68C70AA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82989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2844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74" name="Text Box 17">
            <a:extLst>
              <a:ext uri="{FF2B5EF4-FFF2-40B4-BE49-F238E27FC236}">
                <a16:creationId xmlns:a16="http://schemas.microsoft.com/office/drawing/2014/main" id="{EC212122-5A90-46F2-8003-1E2F4379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4" y="3595221"/>
            <a:ext cx="3201987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OfSpeed/Position]</a:t>
            </a:r>
          </a:p>
        </p:txBody>
      </p:sp>
      <p:sp>
        <p:nvSpPr>
          <p:cNvPr id="45075" name="AutoShape 18">
            <a:extLst>
              <a:ext uri="{FF2B5EF4-FFF2-40B4-BE49-F238E27FC236}">
                <a16:creationId xmlns:a16="http://schemas.microsoft.com/office/drawing/2014/main" id="{EAB16C1F-4579-4427-8161-7D9D4EB4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82989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76" name="Text Box 19">
            <a:extLst>
              <a:ext uri="{FF2B5EF4-FFF2-40B4-BE49-F238E27FC236}">
                <a16:creationId xmlns:a16="http://schemas.microsoft.com/office/drawing/2014/main" id="{A974DABD-19DF-49FF-AC12-3B68F4873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595221"/>
            <a:ext cx="3389312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NextTrainFromEstim]</a:t>
            </a:r>
          </a:p>
        </p:txBody>
      </p:sp>
      <p:sp>
        <p:nvSpPr>
          <p:cNvPr id="45077" name="Oval 20">
            <a:extLst>
              <a:ext uri="{FF2B5EF4-FFF2-40B4-BE49-F238E27FC236}">
                <a16:creationId xmlns:a16="http://schemas.microsoft.com/office/drawing/2014/main" id="{6FDF8BFB-984B-42CA-9E66-9995FB49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3190876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78" name="Line 21">
            <a:extLst>
              <a:ext uri="{FF2B5EF4-FFF2-40B4-BE49-F238E27FC236}">
                <a16:creationId xmlns:a16="http://schemas.microsoft.com/office/drawing/2014/main" id="{8C0904DB-C57E-46C9-B6AC-B7E4C913D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6" y="3232150"/>
            <a:ext cx="619125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2">
            <a:extLst>
              <a:ext uri="{FF2B5EF4-FFF2-40B4-BE49-F238E27FC236}">
                <a16:creationId xmlns:a16="http://schemas.microsoft.com/office/drawing/2014/main" id="{7ED5C5E1-BF2E-4EB3-B25E-E1EA4D5FEE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4" y="3254375"/>
            <a:ext cx="2306637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AutoShape 23">
            <a:extLst>
              <a:ext uri="{FF2B5EF4-FFF2-40B4-BE49-F238E27FC236}">
                <a16:creationId xmlns:a16="http://schemas.microsoft.com/office/drawing/2014/main" id="{7D730625-24D7-4493-83AD-39233A1D4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9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81" name="Text Box 24">
            <a:extLst>
              <a:ext uri="{FF2B5EF4-FFF2-40B4-BE49-F238E27FC236}">
                <a16:creationId xmlns:a16="http://schemas.microsoft.com/office/drawing/2014/main" id="{6AC84504-335A-46B7-B7FE-0243FB91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571337"/>
            <a:ext cx="13517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Tracking</a:t>
            </a:r>
          </a:p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System</a:t>
            </a:r>
          </a:p>
        </p:txBody>
      </p:sp>
      <p:grpSp>
        <p:nvGrpSpPr>
          <p:cNvPr id="45082" name="Group 25">
            <a:extLst>
              <a:ext uri="{FF2B5EF4-FFF2-40B4-BE49-F238E27FC236}">
                <a16:creationId xmlns:a16="http://schemas.microsoft.com/office/drawing/2014/main" id="{1FB6C047-52D7-43A0-AF03-07E091097BF3}"/>
              </a:ext>
            </a:extLst>
          </p:cNvPr>
          <p:cNvGrpSpPr>
            <a:grpSpLocks/>
          </p:cNvGrpSpPr>
          <p:nvPr/>
        </p:nvGrpSpPr>
        <p:grpSpPr bwMode="auto">
          <a:xfrm>
            <a:off x="8318500" y="3208342"/>
            <a:ext cx="1860550" cy="771525"/>
            <a:chOff x="4280" y="2021"/>
            <a:chExt cx="1172" cy="486"/>
          </a:xfrm>
        </p:grpSpPr>
        <p:sp>
          <p:nvSpPr>
            <p:cNvPr id="45086" name="AutoShape 26">
              <a:extLst>
                <a:ext uri="{FF2B5EF4-FFF2-40B4-BE49-F238E27FC236}">
                  <a16:creationId xmlns:a16="http://schemas.microsoft.com/office/drawing/2014/main" id="{2C876C00-156F-4030-8CB7-CC86808E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072"/>
              <a:ext cx="1172" cy="422"/>
            </a:xfrm>
            <a:prstGeom prst="hexagon">
              <a:avLst>
                <a:gd name="adj" fmla="val 21048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5087" name="Text Box 27">
              <a:extLst>
                <a:ext uri="{FF2B5EF4-FFF2-40B4-BE49-F238E27FC236}">
                  <a16:creationId xmlns:a16="http://schemas.microsoft.com/office/drawing/2014/main" id="{B2BC3D6F-2D5D-489C-98C4-E3741A37B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021"/>
              <a:ext cx="108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OnBoard</a:t>
              </a:r>
            </a:p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TrainControl</a:t>
              </a:r>
            </a:p>
          </p:txBody>
        </p:sp>
      </p:grpSp>
      <p:sp>
        <p:nvSpPr>
          <p:cNvPr id="45083" name="AutoShape 28">
            <a:extLst>
              <a:ext uri="{FF2B5EF4-FFF2-40B4-BE49-F238E27FC236}">
                <a16:creationId xmlns:a16="http://schemas.microsoft.com/office/drawing/2014/main" id="{5E769E97-2C1B-449F-B5C5-82E71977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2998788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AutoShape 29">
            <a:extLst>
              <a:ext uri="{FF2B5EF4-FFF2-40B4-BE49-F238E27FC236}">
                <a16:creationId xmlns:a16="http://schemas.microsoft.com/office/drawing/2014/main" id="{B352E328-BE15-4CC6-AE64-2D7AD17A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316414"/>
            <a:ext cx="444500" cy="517525"/>
          </a:xfrm>
          <a:custGeom>
            <a:avLst/>
            <a:gdLst>
              <a:gd name="T0" fmla="*/ 0 w 280"/>
              <a:gd name="T1" fmla="*/ 821570938 h 326"/>
              <a:gd name="T2" fmla="*/ 597277825 w 280"/>
              <a:gd name="T3" fmla="*/ 541834388 h 326"/>
              <a:gd name="T4" fmla="*/ 652721263 w 280"/>
              <a:gd name="T5" fmla="*/ 0 h 326"/>
              <a:gd name="T6" fmla="*/ 0 60000 65536"/>
              <a:gd name="T7" fmla="*/ 0 60000 65536"/>
              <a:gd name="T8" fmla="*/ 0 60000 65536"/>
              <a:gd name="T9" fmla="*/ 0 w 280"/>
              <a:gd name="T10" fmla="*/ 0 h 326"/>
              <a:gd name="T11" fmla="*/ 280 w 280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6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85" name="Picture 30">
            <a:extLst>
              <a:ext uri="{FF2B5EF4-FFF2-40B4-BE49-F238E27FC236}">
                <a16:creationId xmlns:a16="http://schemas.microsoft.com/office/drawing/2014/main" id="{5392C9A3-9A96-4AA0-9559-24F006E6F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1">
            <a:extLst>
              <a:ext uri="{FF2B5EF4-FFF2-40B4-BE49-F238E27FC236}">
                <a16:creationId xmlns:a16="http://schemas.microsoft.com/office/drawing/2014/main" id="{F8F88145-2EBF-469F-8347-DC73D626DC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1313" y="4691064"/>
            <a:ext cx="3041650" cy="312737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Line 2">
            <a:extLst>
              <a:ext uri="{FF2B5EF4-FFF2-40B4-BE49-F238E27FC236}">
                <a16:creationId xmlns:a16="http://schemas.microsoft.com/office/drawing/2014/main" id="{DAE2B9C6-D763-4377-B0F6-8B7CB4C8BC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176" y="4692650"/>
            <a:ext cx="595313" cy="368300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Line 3">
            <a:extLst>
              <a:ext uri="{FF2B5EF4-FFF2-40B4-BE49-F238E27FC236}">
                <a16:creationId xmlns:a16="http://schemas.microsoft.com/office/drawing/2014/main" id="{D5BD50AA-2A11-4B8F-B63B-50101962A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4668839"/>
            <a:ext cx="2571750" cy="344487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3F5BCC3B-EDCE-4152-A660-03796F1B15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9251" y="4760914"/>
            <a:ext cx="1243013" cy="301625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Line 5">
            <a:extLst>
              <a:ext uri="{FF2B5EF4-FFF2-40B4-BE49-F238E27FC236}">
                <a16:creationId xmlns:a16="http://schemas.microsoft.com/office/drawing/2014/main" id="{91A7CE91-43AD-4F9A-B8F9-FEB17AA467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3011488"/>
            <a:ext cx="350838" cy="228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Text Box 6">
            <a:extLst>
              <a:ext uri="{FF2B5EF4-FFF2-40B4-BE49-F238E27FC236}">
                <a16:creationId xmlns:a16="http://schemas.microsoft.com/office/drawing/2014/main" id="{4159AC5D-C282-4266-BE8B-2FC1526F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6088" name="Line 7">
            <a:extLst>
              <a:ext uri="{FF2B5EF4-FFF2-40B4-BE49-F238E27FC236}">
                <a16:creationId xmlns:a16="http://schemas.microsoft.com/office/drawing/2014/main" id="{63E43776-F382-4D64-8EF0-58FF90E50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8">
            <a:extLst>
              <a:ext uri="{FF2B5EF4-FFF2-40B4-BE49-F238E27FC236}">
                <a16:creationId xmlns:a16="http://schemas.microsoft.com/office/drawing/2014/main" id="{2F24CF25-377B-40FE-8D6E-499019BEC0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>
            <a:extLst>
              <a:ext uri="{FF2B5EF4-FFF2-40B4-BE49-F238E27FC236}">
                <a16:creationId xmlns:a16="http://schemas.microsoft.com/office/drawing/2014/main" id="{CE94EAA3-DBB6-4D21-AF8C-17225A186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AutoShape 10">
            <a:extLst>
              <a:ext uri="{FF2B5EF4-FFF2-40B4-BE49-F238E27FC236}">
                <a16:creationId xmlns:a16="http://schemas.microsoft.com/office/drawing/2014/main" id="{80030BEA-ABB5-4384-837C-353273BE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2" name="Text Box 11">
            <a:extLst>
              <a:ext uri="{FF2B5EF4-FFF2-40B4-BE49-F238E27FC236}">
                <a16:creationId xmlns:a16="http://schemas.microsoft.com/office/drawing/2014/main" id="{B7D1809B-5F1A-4E58-977C-A4BC354E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2" y="2244259"/>
            <a:ext cx="32019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6093" name="Oval 12">
            <a:extLst>
              <a:ext uri="{FF2B5EF4-FFF2-40B4-BE49-F238E27FC236}">
                <a16:creationId xmlns:a16="http://schemas.microsoft.com/office/drawing/2014/main" id="{C7353CA7-673B-47AA-A75D-4EFAB1F8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4" name="AutoShape 13">
            <a:extLst>
              <a:ext uri="{FF2B5EF4-FFF2-40B4-BE49-F238E27FC236}">
                <a16:creationId xmlns:a16="http://schemas.microsoft.com/office/drawing/2014/main" id="{9A093287-2DA7-4039-87C8-52A5EEDA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5" name="Text Box 14">
            <a:extLst>
              <a:ext uri="{FF2B5EF4-FFF2-40B4-BE49-F238E27FC236}">
                <a16:creationId xmlns:a16="http://schemas.microsoft.com/office/drawing/2014/main" id="{C43420A4-F054-4434-8197-9D741409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6096" name="Line 15">
            <a:extLst>
              <a:ext uri="{FF2B5EF4-FFF2-40B4-BE49-F238E27FC236}">
                <a16:creationId xmlns:a16="http://schemas.microsoft.com/office/drawing/2014/main" id="{3C268B93-2DA7-47F8-AEB4-C4CD51E765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AutoShape 16">
            <a:extLst>
              <a:ext uri="{FF2B5EF4-FFF2-40B4-BE49-F238E27FC236}">
                <a16:creationId xmlns:a16="http://schemas.microsoft.com/office/drawing/2014/main" id="{E07A34D4-C2B8-42DA-A820-12858803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8" name="Text Box 17">
            <a:extLst>
              <a:ext uri="{FF2B5EF4-FFF2-40B4-BE49-F238E27FC236}">
                <a16:creationId xmlns:a16="http://schemas.microsoft.com/office/drawing/2014/main" id="{25610083-5D36-4062-BF65-AED7081C9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6099" name="AutoShape 18">
            <a:extLst>
              <a:ext uri="{FF2B5EF4-FFF2-40B4-BE49-F238E27FC236}">
                <a16:creationId xmlns:a16="http://schemas.microsoft.com/office/drawing/2014/main" id="{4DE07236-A9CE-4710-8A33-3D3DF548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00" name="Text Box 19">
            <a:extLst>
              <a:ext uri="{FF2B5EF4-FFF2-40B4-BE49-F238E27FC236}">
                <a16:creationId xmlns:a16="http://schemas.microsoft.com/office/drawing/2014/main" id="{789C4966-97ED-4E4E-9058-BAD19D5B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6101" name="AutoShape 20">
            <a:extLst>
              <a:ext uri="{FF2B5EF4-FFF2-40B4-BE49-F238E27FC236}">
                <a16:creationId xmlns:a16="http://schemas.microsoft.com/office/drawing/2014/main" id="{CD7F7A98-C31C-4AA2-8FCC-27CEE4AF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82989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02" name="Text Box 21">
            <a:extLst>
              <a:ext uri="{FF2B5EF4-FFF2-40B4-BE49-F238E27FC236}">
                <a16:creationId xmlns:a16="http://schemas.microsoft.com/office/drawing/2014/main" id="{0512B760-B617-4790-B203-FB9DCDEBD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4" y="3595221"/>
            <a:ext cx="3201987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OfSpeed/Position]</a:t>
            </a:r>
          </a:p>
        </p:txBody>
      </p:sp>
      <p:sp>
        <p:nvSpPr>
          <p:cNvPr id="46103" name="AutoShape 22">
            <a:extLst>
              <a:ext uri="{FF2B5EF4-FFF2-40B4-BE49-F238E27FC236}">
                <a16:creationId xmlns:a16="http://schemas.microsoft.com/office/drawing/2014/main" id="{728937BC-826D-4469-A6C3-E57E6259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82989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04" name="Text Box 23">
            <a:extLst>
              <a:ext uri="{FF2B5EF4-FFF2-40B4-BE49-F238E27FC236}">
                <a16:creationId xmlns:a16="http://schemas.microsoft.com/office/drawing/2014/main" id="{BD4FDB47-0CB4-4829-A76F-2CE62D0C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595221"/>
            <a:ext cx="3389312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NextTrainFromEstim]</a:t>
            </a:r>
          </a:p>
        </p:txBody>
      </p:sp>
      <p:sp>
        <p:nvSpPr>
          <p:cNvPr id="46105" name="Oval 24">
            <a:extLst>
              <a:ext uri="{FF2B5EF4-FFF2-40B4-BE49-F238E27FC236}">
                <a16:creationId xmlns:a16="http://schemas.microsoft.com/office/drawing/2014/main" id="{7BF11F07-7AC7-47A8-AF7A-2D10CF47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3190876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06" name="Line 25">
            <a:extLst>
              <a:ext uri="{FF2B5EF4-FFF2-40B4-BE49-F238E27FC236}">
                <a16:creationId xmlns:a16="http://schemas.microsoft.com/office/drawing/2014/main" id="{F7EED169-72EF-473B-9378-5B5275013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6" y="3232150"/>
            <a:ext cx="619125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26">
            <a:extLst>
              <a:ext uri="{FF2B5EF4-FFF2-40B4-BE49-F238E27FC236}">
                <a16:creationId xmlns:a16="http://schemas.microsoft.com/office/drawing/2014/main" id="{D48CB416-B790-4713-9BE1-777AD18F3D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4" y="3254375"/>
            <a:ext cx="2306637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AutoShape 27">
            <a:extLst>
              <a:ext uri="{FF2B5EF4-FFF2-40B4-BE49-F238E27FC236}">
                <a16:creationId xmlns:a16="http://schemas.microsoft.com/office/drawing/2014/main" id="{78274F6C-C6EB-4523-AFEF-4FA2AEFC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9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09" name="Text Box 28">
            <a:extLst>
              <a:ext uri="{FF2B5EF4-FFF2-40B4-BE49-F238E27FC236}">
                <a16:creationId xmlns:a16="http://schemas.microsoft.com/office/drawing/2014/main" id="{88EE87B9-BCE3-48CB-BD4B-920CDFD3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571337"/>
            <a:ext cx="13517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Tracking</a:t>
            </a:r>
          </a:p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System</a:t>
            </a:r>
          </a:p>
        </p:txBody>
      </p:sp>
      <p:grpSp>
        <p:nvGrpSpPr>
          <p:cNvPr id="46110" name="Group 29">
            <a:extLst>
              <a:ext uri="{FF2B5EF4-FFF2-40B4-BE49-F238E27FC236}">
                <a16:creationId xmlns:a16="http://schemas.microsoft.com/office/drawing/2014/main" id="{ED4C17FB-E5C6-4218-B149-C0FD877BADFE}"/>
              </a:ext>
            </a:extLst>
          </p:cNvPr>
          <p:cNvGrpSpPr>
            <a:grpSpLocks/>
          </p:cNvGrpSpPr>
          <p:nvPr/>
        </p:nvGrpSpPr>
        <p:grpSpPr bwMode="auto">
          <a:xfrm>
            <a:off x="8318500" y="3208342"/>
            <a:ext cx="1860550" cy="771525"/>
            <a:chOff x="4280" y="2021"/>
            <a:chExt cx="1172" cy="486"/>
          </a:xfrm>
        </p:grpSpPr>
        <p:sp>
          <p:nvSpPr>
            <p:cNvPr id="46124" name="AutoShape 30">
              <a:extLst>
                <a:ext uri="{FF2B5EF4-FFF2-40B4-BE49-F238E27FC236}">
                  <a16:creationId xmlns:a16="http://schemas.microsoft.com/office/drawing/2014/main" id="{1C19553F-9779-4AA8-9915-46DB8F1C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072"/>
              <a:ext cx="1172" cy="422"/>
            </a:xfrm>
            <a:prstGeom prst="hexagon">
              <a:avLst>
                <a:gd name="adj" fmla="val 21048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6125" name="Text Box 31">
              <a:extLst>
                <a:ext uri="{FF2B5EF4-FFF2-40B4-BE49-F238E27FC236}">
                  <a16:creationId xmlns:a16="http://schemas.microsoft.com/office/drawing/2014/main" id="{5E4485DD-6493-40A4-9A9E-D7D53F1A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021"/>
              <a:ext cx="108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OnBoard</a:t>
              </a:r>
            </a:p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TrainControl</a:t>
              </a:r>
            </a:p>
          </p:txBody>
        </p:sp>
      </p:grpSp>
      <p:sp>
        <p:nvSpPr>
          <p:cNvPr id="46111" name="AutoShape 32">
            <a:extLst>
              <a:ext uri="{FF2B5EF4-FFF2-40B4-BE49-F238E27FC236}">
                <a16:creationId xmlns:a16="http://schemas.microsoft.com/office/drawing/2014/main" id="{559CB07D-341F-46E6-B61F-6F524732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2998788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AutoShape 33">
            <a:extLst>
              <a:ext uri="{FF2B5EF4-FFF2-40B4-BE49-F238E27FC236}">
                <a16:creationId xmlns:a16="http://schemas.microsoft.com/office/drawing/2014/main" id="{308EFFD6-28AE-4CE4-BBFC-F73CE493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316414"/>
            <a:ext cx="444500" cy="517525"/>
          </a:xfrm>
          <a:custGeom>
            <a:avLst/>
            <a:gdLst>
              <a:gd name="T0" fmla="*/ 0 w 280"/>
              <a:gd name="T1" fmla="*/ 821570938 h 326"/>
              <a:gd name="T2" fmla="*/ 597277825 w 280"/>
              <a:gd name="T3" fmla="*/ 541834388 h 326"/>
              <a:gd name="T4" fmla="*/ 652721263 w 280"/>
              <a:gd name="T5" fmla="*/ 0 h 326"/>
              <a:gd name="T6" fmla="*/ 0 60000 65536"/>
              <a:gd name="T7" fmla="*/ 0 60000 65536"/>
              <a:gd name="T8" fmla="*/ 0 60000 65536"/>
              <a:gd name="T9" fmla="*/ 0 w 280"/>
              <a:gd name="T10" fmla="*/ 0 h 326"/>
              <a:gd name="T11" fmla="*/ 280 w 280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4">
            <a:extLst>
              <a:ext uri="{FF2B5EF4-FFF2-40B4-BE49-F238E27FC236}">
                <a16:creationId xmlns:a16="http://schemas.microsoft.com/office/drawing/2014/main" id="{F1FFB571-94A6-424E-B576-AE83D40647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2550" y="4360864"/>
            <a:ext cx="268288" cy="369887"/>
          </a:xfrm>
          <a:prstGeom prst="line">
            <a:avLst/>
          </a:prstGeom>
          <a:noFill/>
          <a:ln w="28440" cap="sq">
            <a:solidFill>
              <a:srgbClr val="00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Oval 35">
            <a:extLst>
              <a:ext uri="{FF2B5EF4-FFF2-40B4-BE49-F238E27FC236}">
                <a16:creationId xmlns:a16="http://schemas.microsoft.com/office/drawing/2014/main" id="{AD12CCA1-7C4F-4FB9-AD37-F5542D09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9" y="4614864"/>
            <a:ext cx="180975" cy="200025"/>
          </a:xfrm>
          <a:prstGeom prst="ellipse">
            <a:avLst/>
          </a:prstGeom>
          <a:solidFill>
            <a:srgbClr val="0000FF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15" name="AutoShape 36">
            <a:extLst>
              <a:ext uri="{FF2B5EF4-FFF2-40B4-BE49-F238E27FC236}">
                <a16:creationId xmlns:a16="http://schemas.microsoft.com/office/drawing/2014/main" id="{C285B027-8E68-4E58-8729-F0AC39AD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5016501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16" name="Text Box 37">
            <a:extLst>
              <a:ext uri="{FF2B5EF4-FFF2-40B4-BE49-F238E27FC236}">
                <a16:creationId xmlns:a16="http://schemas.microsoft.com/office/drawing/2014/main" id="{15CE445B-AC4E-422C-BB15-EA896FB2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9" y="5028734"/>
            <a:ext cx="2478087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SentInTime]</a:t>
            </a:r>
          </a:p>
        </p:txBody>
      </p:sp>
      <p:sp>
        <p:nvSpPr>
          <p:cNvPr id="46117" name="AutoShape 38">
            <a:extLst>
              <a:ext uri="{FF2B5EF4-FFF2-40B4-BE49-F238E27FC236}">
                <a16:creationId xmlns:a16="http://schemas.microsoft.com/office/drawing/2014/main" id="{3ABB27D6-0B3A-436C-BF33-5DB2FDDC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5019676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18" name="Text Box 39">
            <a:extLst>
              <a:ext uri="{FF2B5EF4-FFF2-40B4-BE49-F238E27FC236}">
                <a16:creationId xmlns:a16="http://schemas.microsoft.com/office/drawing/2014/main" id="{07E1C6AF-068A-4ADE-A1CB-314849EE1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006509"/>
            <a:ext cx="18637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ComdMsg]</a:t>
            </a:r>
          </a:p>
        </p:txBody>
      </p:sp>
      <p:sp>
        <p:nvSpPr>
          <p:cNvPr id="46119" name="AutoShape 40">
            <a:extLst>
              <a:ext uri="{FF2B5EF4-FFF2-40B4-BE49-F238E27FC236}">
                <a16:creationId xmlns:a16="http://schemas.microsoft.com/office/drawing/2014/main" id="{5420C403-AFDD-4ADB-8C36-78BB38D2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5016501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20" name="Text Box 41">
            <a:extLst>
              <a:ext uri="{FF2B5EF4-FFF2-40B4-BE49-F238E27FC236}">
                <a16:creationId xmlns:a16="http://schemas.microsoft.com/office/drawing/2014/main" id="{1B77AE8E-2C6E-4A8F-9582-6CCDC50B8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5006509"/>
            <a:ext cx="275907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DeliveredInTime]</a:t>
            </a:r>
          </a:p>
        </p:txBody>
      </p:sp>
      <p:sp>
        <p:nvSpPr>
          <p:cNvPr id="46121" name="AutoShape 42">
            <a:extLst>
              <a:ext uri="{FF2B5EF4-FFF2-40B4-BE49-F238E27FC236}">
                <a16:creationId xmlns:a16="http://schemas.microsoft.com/office/drawing/2014/main" id="{521E11C1-78B0-4227-B8DE-8167ACFC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25" y="5005389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122" name="Text Box 43">
            <a:extLst>
              <a:ext uri="{FF2B5EF4-FFF2-40B4-BE49-F238E27FC236}">
                <a16:creationId xmlns:a16="http://schemas.microsoft.com/office/drawing/2014/main" id="{62A84466-CF74-434A-8FD5-1E529D857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214" y="5019209"/>
            <a:ext cx="16986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Implem]</a:t>
            </a:r>
          </a:p>
        </p:txBody>
      </p:sp>
      <p:pic>
        <p:nvPicPr>
          <p:cNvPr id="46123" name="Picture 44">
            <a:extLst>
              <a:ext uri="{FF2B5EF4-FFF2-40B4-BE49-F238E27FC236}">
                <a16:creationId xmlns:a16="http://schemas.microsoft.com/office/drawing/2014/main" id="{3FB02F31-FA5F-4403-9982-248301093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1">
            <a:extLst>
              <a:ext uri="{FF2B5EF4-FFF2-40B4-BE49-F238E27FC236}">
                <a16:creationId xmlns:a16="http://schemas.microsoft.com/office/drawing/2014/main" id="{BD5D83E5-03C1-4722-96C8-C62C2D9E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9" y="4614864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A479D19C-925B-4DD9-B69A-F8D7979AD1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1313" y="4691064"/>
            <a:ext cx="3041650" cy="3127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F5E36A8F-5E02-4CC0-932B-FD4F1813B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176" y="4692650"/>
            <a:ext cx="595313" cy="3683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97100E83-6AA4-4D83-B9ED-0C3548210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4668839"/>
            <a:ext cx="2571750" cy="34448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B2465276-F010-44DB-BEA2-A12E25786F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9251" y="4760914"/>
            <a:ext cx="1243013" cy="301625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BBD11026-93D0-4664-A0A6-8E23497805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3011488"/>
            <a:ext cx="350838" cy="228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7">
            <a:extLst>
              <a:ext uri="{FF2B5EF4-FFF2-40B4-BE49-F238E27FC236}">
                <a16:creationId xmlns:a16="http://schemas.microsoft.com/office/drawing/2014/main" id="{C221F60B-EB72-4A22-B8D9-94DDCC2A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E960396F-7384-4614-839A-6F6A6E5CF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22F59CEF-12E7-4B60-B51F-3EE51C7930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B0873227-1A66-459D-8F42-814BC0E892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AutoShape 11">
            <a:extLst>
              <a:ext uri="{FF2B5EF4-FFF2-40B4-BE49-F238E27FC236}">
                <a16:creationId xmlns:a16="http://schemas.microsoft.com/office/drawing/2014/main" id="{18EA2F5D-8EFD-43C1-9550-AAC87C61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17" name="Text Box 12">
            <a:extLst>
              <a:ext uri="{FF2B5EF4-FFF2-40B4-BE49-F238E27FC236}">
                <a16:creationId xmlns:a16="http://schemas.microsoft.com/office/drawing/2014/main" id="{A99A431B-008D-44BC-87F4-131B5516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2" y="2244259"/>
            <a:ext cx="32019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7118" name="Oval 13">
            <a:extLst>
              <a:ext uri="{FF2B5EF4-FFF2-40B4-BE49-F238E27FC236}">
                <a16:creationId xmlns:a16="http://schemas.microsoft.com/office/drawing/2014/main" id="{03E89209-A914-4875-899D-ED839C52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19" name="AutoShape 14">
            <a:extLst>
              <a:ext uri="{FF2B5EF4-FFF2-40B4-BE49-F238E27FC236}">
                <a16:creationId xmlns:a16="http://schemas.microsoft.com/office/drawing/2014/main" id="{86F05BDE-20D5-4AF8-9165-F5063761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20" name="Text Box 15">
            <a:extLst>
              <a:ext uri="{FF2B5EF4-FFF2-40B4-BE49-F238E27FC236}">
                <a16:creationId xmlns:a16="http://schemas.microsoft.com/office/drawing/2014/main" id="{D4BD0E80-7F12-45D5-82CD-A52486AE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7121" name="Line 16">
            <a:extLst>
              <a:ext uri="{FF2B5EF4-FFF2-40B4-BE49-F238E27FC236}">
                <a16:creationId xmlns:a16="http://schemas.microsoft.com/office/drawing/2014/main" id="{09C1AA1D-F162-4E27-85AD-9A533F0DB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AutoShape 17">
            <a:extLst>
              <a:ext uri="{FF2B5EF4-FFF2-40B4-BE49-F238E27FC236}">
                <a16:creationId xmlns:a16="http://schemas.microsoft.com/office/drawing/2014/main" id="{FF0D84C2-06FA-4C2F-9062-8AA89ABF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23" name="Text Box 18">
            <a:extLst>
              <a:ext uri="{FF2B5EF4-FFF2-40B4-BE49-F238E27FC236}">
                <a16:creationId xmlns:a16="http://schemas.microsoft.com/office/drawing/2014/main" id="{CECB4E94-B586-42CC-B14A-981BC2208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7124" name="AutoShape 19">
            <a:extLst>
              <a:ext uri="{FF2B5EF4-FFF2-40B4-BE49-F238E27FC236}">
                <a16:creationId xmlns:a16="http://schemas.microsoft.com/office/drawing/2014/main" id="{8AF8FEB4-F0ED-4718-B242-D1E81BC0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25" name="Text Box 20">
            <a:extLst>
              <a:ext uri="{FF2B5EF4-FFF2-40B4-BE49-F238E27FC236}">
                <a16:creationId xmlns:a16="http://schemas.microsoft.com/office/drawing/2014/main" id="{12283296-A294-4C1F-9A26-F94E551EE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7126" name="AutoShape 21">
            <a:extLst>
              <a:ext uri="{FF2B5EF4-FFF2-40B4-BE49-F238E27FC236}">
                <a16:creationId xmlns:a16="http://schemas.microsoft.com/office/drawing/2014/main" id="{82D69ECA-8553-4124-9AD7-9ED513D9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82989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27" name="Text Box 22">
            <a:extLst>
              <a:ext uri="{FF2B5EF4-FFF2-40B4-BE49-F238E27FC236}">
                <a16:creationId xmlns:a16="http://schemas.microsoft.com/office/drawing/2014/main" id="{917D47E7-7FC4-4343-9380-02E10835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4" y="3595221"/>
            <a:ext cx="3201987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OfSpeed/Position]</a:t>
            </a:r>
          </a:p>
        </p:txBody>
      </p:sp>
      <p:sp>
        <p:nvSpPr>
          <p:cNvPr id="47128" name="AutoShape 23">
            <a:extLst>
              <a:ext uri="{FF2B5EF4-FFF2-40B4-BE49-F238E27FC236}">
                <a16:creationId xmlns:a16="http://schemas.microsoft.com/office/drawing/2014/main" id="{BE5F13BE-6AF1-4844-B8CC-67DBE671E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82989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29" name="Text Box 24">
            <a:extLst>
              <a:ext uri="{FF2B5EF4-FFF2-40B4-BE49-F238E27FC236}">
                <a16:creationId xmlns:a16="http://schemas.microsoft.com/office/drawing/2014/main" id="{8CD3A866-BDC3-466A-924A-69635BB9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595221"/>
            <a:ext cx="3389312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NextTrainFromEstim]</a:t>
            </a:r>
          </a:p>
        </p:txBody>
      </p:sp>
      <p:sp>
        <p:nvSpPr>
          <p:cNvPr id="47130" name="Oval 25">
            <a:extLst>
              <a:ext uri="{FF2B5EF4-FFF2-40B4-BE49-F238E27FC236}">
                <a16:creationId xmlns:a16="http://schemas.microsoft.com/office/drawing/2014/main" id="{1A510E13-65F3-4BDB-AAEC-2FC20DBE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3190876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31" name="Line 26">
            <a:extLst>
              <a:ext uri="{FF2B5EF4-FFF2-40B4-BE49-F238E27FC236}">
                <a16:creationId xmlns:a16="http://schemas.microsoft.com/office/drawing/2014/main" id="{AF2517CC-AE6E-40D1-8882-57CAD5A46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6" y="3232150"/>
            <a:ext cx="619125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7">
            <a:extLst>
              <a:ext uri="{FF2B5EF4-FFF2-40B4-BE49-F238E27FC236}">
                <a16:creationId xmlns:a16="http://schemas.microsoft.com/office/drawing/2014/main" id="{9977192E-0E5C-4E24-A5A4-7F3C13F707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4" y="3254375"/>
            <a:ext cx="2306637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AutoShape 28">
            <a:extLst>
              <a:ext uri="{FF2B5EF4-FFF2-40B4-BE49-F238E27FC236}">
                <a16:creationId xmlns:a16="http://schemas.microsoft.com/office/drawing/2014/main" id="{345CADAA-9A18-45B0-A4FF-C10C7AF5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6043614"/>
            <a:ext cx="1922462" cy="674687"/>
          </a:xfrm>
          <a:prstGeom prst="hexagon">
            <a:avLst>
              <a:gd name="adj" fmla="val 21595"/>
              <a:gd name="vf" fmla="val 115470"/>
            </a:avLst>
          </a:prstGeom>
          <a:solidFill>
            <a:srgbClr val="33CCCC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34" name="Text Box 29">
            <a:extLst>
              <a:ext uri="{FF2B5EF4-FFF2-40B4-BE49-F238E27FC236}">
                <a16:creationId xmlns:a16="http://schemas.microsoft.com/office/drawing/2014/main" id="{63836934-DEE9-4988-87BE-2435EBF8E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9" y="6080745"/>
            <a:ext cx="1765525" cy="54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Speed/Accel</a:t>
            </a:r>
          </a:p>
          <a:p>
            <a:pPr>
              <a:lnSpc>
                <a:spcPct val="20000"/>
              </a:lnSpc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47135" name="AutoShape 30">
            <a:extLst>
              <a:ext uri="{FF2B5EF4-FFF2-40B4-BE49-F238E27FC236}">
                <a16:creationId xmlns:a16="http://schemas.microsoft.com/office/drawing/2014/main" id="{D10625FC-BAD6-421B-BFF9-EAA3D564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9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36" name="Text Box 31">
            <a:extLst>
              <a:ext uri="{FF2B5EF4-FFF2-40B4-BE49-F238E27FC236}">
                <a16:creationId xmlns:a16="http://schemas.microsoft.com/office/drawing/2014/main" id="{8F3EADD5-C7DC-4356-A4E6-677B4906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571337"/>
            <a:ext cx="13517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Tracking</a:t>
            </a:r>
          </a:p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System</a:t>
            </a:r>
          </a:p>
        </p:txBody>
      </p:sp>
      <p:grpSp>
        <p:nvGrpSpPr>
          <p:cNvPr id="47137" name="Group 32">
            <a:extLst>
              <a:ext uri="{FF2B5EF4-FFF2-40B4-BE49-F238E27FC236}">
                <a16:creationId xmlns:a16="http://schemas.microsoft.com/office/drawing/2014/main" id="{2E6541BB-D51A-4189-AB7A-D8103A7E3061}"/>
              </a:ext>
            </a:extLst>
          </p:cNvPr>
          <p:cNvGrpSpPr>
            <a:grpSpLocks/>
          </p:cNvGrpSpPr>
          <p:nvPr/>
        </p:nvGrpSpPr>
        <p:grpSpPr bwMode="auto">
          <a:xfrm>
            <a:off x="8318500" y="3208342"/>
            <a:ext cx="1860550" cy="771525"/>
            <a:chOff x="4280" y="2021"/>
            <a:chExt cx="1172" cy="486"/>
          </a:xfrm>
        </p:grpSpPr>
        <p:sp>
          <p:nvSpPr>
            <p:cNvPr id="47152" name="AutoShape 33">
              <a:extLst>
                <a:ext uri="{FF2B5EF4-FFF2-40B4-BE49-F238E27FC236}">
                  <a16:creationId xmlns:a16="http://schemas.microsoft.com/office/drawing/2014/main" id="{176A443A-CABF-4113-85EF-FF2DAF9C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072"/>
              <a:ext cx="1172" cy="422"/>
            </a:xfrm>
            <a:prstGeom prst="hexagon">
              <a:avLst>
                <a:gd name="adj" fmla="val 21048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7153" name="Text Box 34">
              <a:extLst>
                <a:ext uri="{FF2B5EF4-FFF2-40B4-BE49-F238E27FC236}">
                  <a16:creationId xmlns:a16="http://schemas.microsoft.com/office/drawing/2014/main" id="{AB5FF67C-E2C1-446E-95C0-5557C1D9B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021"/>
              <a:ext cx="108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OnBoard</a:t>
              </a:r>
            </a:p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TrainControl</a:t>
              </a:r>
            </a:p>
          </p:txBody>
        </p:sp>
      </p:grpSp>
      <p:sp>
        <p:nvSpPr>
          <p:cNvPr id="47138" name="AutoShape 35">
            <a:extLst>
              <a:ext uri="{FF2B5EF4-FFF2-40B4-BE49-F238E27FC236}">
                <a16:creationId xmlns:a16="http://schemas.microsoft.com/office/drawing/2014/main" id="{9445C008-E7BD-4F22-84B9-37C01C343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2998788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AutoShape 36">
            <a:extLst>
              <a:ext uri="{FF2B5EF4-FFF2-40B4-BE49-F238E27FC236}">
                <a16:creationId xmlns:a16="http://schemas.microsoft.com/office/drawing/2014/main" id="{C7ADB740-A09F-4DBD-AA8D-81248F90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316414"/>
            <a:ext cx="444500" cy="517525"/>
          </a:xfrm>
          <a:custGeom>
            <a:avLst/>
            <a:gdLst>
              <a:gd name="T0" fmla="*/ 0 w 280"/>
              <a:gd name="T1" fmla="*/ 821570938 h 326"/>
              <a:gd name="T2" fmla="*/ 597277825 w 280"/>
              <a:gd name="T3" fmla="*/ 541834388 h 326"/>
              <a:gd name="T4" fmla="*/ 652721263 w 280"/>
              <a:gd name="T5" fmla="*/ 0 h 326"/>
              <a:gd name="T6" fmla="*/ 0 60000 65536"/>
              <a:gd name="T7" fmla="*/ 0 60000 65536"/>
              <a:gd name="T8" fmla="*/ 0 60000 65536"/>
              <a:gd name="T9" fmla="*/ 0 w 280"/>
              <a:gd name="T10" fmla="*/ 0 h 326"/>
              <a:gd name="T11" fmla="*/ 280 w 280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7">
            <a:extLst>
              <a:ext uri="{FF2B5EF4-FFF2-40B4-BE49-F238E27FC236}">
                <a16:creationId xmlns:a16="http://schemas.microsoft.com/office/drawing/2014/main" id="{574360A8-7D4C-4EE6-A6B0-8A72DB93B6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2550" y="4360864"/>
            <a:ext cx="268288" cy="36988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AutoShape 38">
            <a:extLst>
              <a:ext uri="{FF2B5EF4-FFF2-40B4-BE49-F238E27FC236}">
                <a16:creationId xmlns:a16="http://schemas.microsoft.com/office/drawing/2014/main" id="{F606B88E-E5CF-449D-83DA-9AB55A235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5016501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42" name="Text Box 39">
            <a:extLst>
              <a:ext uri="{FF2B5EF4-FFF2-40B4-BE49-F238E27FC236}">
                <a16:creationId xmlns:a16="http://schemas.microsoft.com/office/drawing/2014/main" id="{EB7BC7A7-7A7F-40AB-993A-B0D77248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5028734"/>
            <a:ext cx="24780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SentInTime]</a:t>
            </a:r>
          </a:p>
        </p:txBody>
      </p:sp>
      <p:sp>
        <p:nvSpPr>
          <p:cNvPr id="47143" name="AutoShape 40">
            <a:extLst>
              <a:ext uri="{FF2B5EF4-FFF2-40B4-BE49-F238E27FC236}">
                <a16:creationId xmlns:a16="http://schemas.microsoft.com/office/drawing/2014/main" id="{6FF50DB1-B683-46EC-9532-14687E6A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5019676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44" name="Text Box 41">
            <a:extLst>
              <a:ext uri="{FF2B5EF4-FFF2-40B4-BE49-F238E27FC236}">
                <a16:creationId xmlns:a16="http://schemas.microsoft.com/office/drawing/2014/main" id="{9480D495-DFEC-4990-9C50-83962DE3D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006509"/>
            <a:ext cx="18637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ComdMsg]</a:t>
            </a:r>
          </a:p>
        </p:txBody>
      </p:sp>
      <p:sp>
        <p:nvSpPr>
          <p:cNvPr id="47145" name="AutoShape 42">
            <a:extLst>
              <a:ext uri="{FF2B5EF4-FFF2-40B4-BE49-F238E27FC236}">
                <a16:creationId xmlns:a16="http://schemas.microsoft.com/office/drawing/2014/main" id="{A60F71D6-AFC8-4172-A077-B174F4167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016501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1908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46" name="Text Box 43">
            <a:extLst>
              <a:ext uri="{FF2B5EF4-FFF2-40B4-BE49-F238E27FC236}">
                <a16:creationId xmlns:a16="http://schemas.microsoft.com/office/drawing/2014/main" id="{6C701941-C908-428F-9CB7-554F593B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5006509"/>
            <a:ext cx="275907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DeliveredInTime]</a:t>
            </a:r>
          </a:p>
        </p:txBody>
      </p:sp>
      <p:sp>
        <p:nvSpPr>
          <p:cNvPr id="47147" name="AutoShape 44">
            <a:extLst>
              <a:ext uri="{FF2B5EF4-FFF2-40B4-BE49-F238E27FC236}">
                <a16:creationId xmlns:a16="http://schemas.microsoft.com/office/drawing/2014/main" id="{DFEDC7D8-1332-4CAA-BEF8-68AE31FB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925" y="5005389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148" name="Text Box 45">
            <a:extLst>
              <a:ext uri="{FF2B5EF4-FFF2-40B4-BE49-F238E27FC236}">
                <a16:creationId xmlns:a16="http://schemas.microsoft.com/office/drawing/2014/main" id="{5E54B618-0625-40C9-924F-3127E6DC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214" y="5019209"/>
            <a:ext cx="16986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Implem]</a:t>
            </a:r>
          </a:p>
        </p:txBody>
      </p:sp>
      <p:sp>
        <p:nvSpPr>
          <p:cNvPr id="47149" name="AutoShape 46">
            <a:extLst>
              <a:ext uri="{FF2B5EF4-FFF2-40B4-BE49-F238E27FC236}">
                <a16:creationId xmlns:a16="http://schemas.microsoft.com/office/drawing/2014/main" id="{1B66A0ED-B175-40F8-8A4D-78B41845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5735638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AutoShape 47">
            <a:extLst>
              <a:ext uri="{FF2B5EF4-FFF2-40B4-BE49-F238E27FC236}">
                <a16:creationId xmlns:a16="http://schemas.microsoft.com/office/drawing/2014/main" id="{A6AB1478-DA76-4BBA-9616-F1BB7A8DC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63926" y="5772150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151" name="Picture 48">
            <a:extLst>
              <a:ext uri="{FF2B5EF4-FFF2-40B4-BE49-F238E27FC236}">
                <a16:creationId xmlns:a16="http://schemas.microsoft.com/office/drawing/2014/main" id="{2681DB10-AC4D-4994-BB9A-B22378FD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1">
            <a:extLst>
              <a:ext uri="{FF2B5EF4-FFF2-40B4-BE49-F238E27FC236}">
                <a16:creationId xmlns:a16="http://schemas.microsoft.com/office/drawing/2014/main" id="{B7F860B2-F8E0-4F6C-902C-9F292A38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9" y="4614864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31" name="Line 2">
            <a:extLst>
              <a:ext uri="{FF2B5EF4-FFF2-40B4-BE49-F238E27FC236}">
                <a16:creationId xmlns:a16="http://schemas.microsoft.com/office/drawing/2014/main" id="{48075B7F-C993-479D-8799-6C066EF9B4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1313" y="4691064"/>
            <a:ext cx="3041650" cy="3127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Line 3">
            <a:extLst>
              <a:ext uri="{FF2B5EF4-FFF2-40B4-BE49-F238E27FC236}">
                <a16:creationId xmlns:a16="http://schemas.microsoft.com/office/drawing/2014/main" id="{9CB3D9F4-27B7-4966-A92B-398FCF933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176" y="4692650"/>
            <a:ext cx="595313" cy="3683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8C1E8777-AEC1-4860-8FA3-FE528669D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4668839"/>
            <a:ext cx="2571750" cy="34448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58DBB8B3-4DE1-4C9D-9686-299EF3029F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9251" y="4760914"/>
            <a:ext cx="1243013" cy="301625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737892B1-8A8E-48D2-BA0D-ED92A2604A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3011488"/>
            <a:ext cx="350838" cy="228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143F3F07-EADC-4995-AAE2-11218548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23892D13-C4D7-4DF7-A050-98C9FD9A0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9">
            <a:extLst>
              <a:ext uri="{FF2B5EF4-FFF2-40B4-BE49-F238E27FC236}">
                <a16:creationId xmlns:a16="http://schemas.microsoft.com/office/drawing/2014/main" id="{5A0A0E76-392A-4CB2-A72D-E0056AABA1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0">
            <a:extLst>
              <a:ext uri="{FF2B5EF4-FFF2-40B4-BE49-F238E27FC236}">
                <a16:creationId xmlns:a16="http://schemas.microsoft.com/office/drawing/2014/main" id="{1A4C7656-98B0-4BB2-A3CA-D0D11E264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AutoShape 11">
            <a:extLst>
              <a:ext uri="{FF2B5EF4-FFF2-40B4-BE49-F238E27FC236}">
                <a16:creationId xmlns:a16="http://schemas.microsoft.com/office/drawing/2014/main" id="{39D223B6-4DA3-4C37-AD23-4F34934C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41" name="Text Box 12">
            <a:extLst>
              <a:ext uri="{FF2B5EF4-FFF2-40B4-BE49-F238E27FC236}">
                <a16:creationId xmlns:a16="http://schemas.microsoft.com/office/drawing/2014/main" id="{EF579D1E-8424-48EC-99DF-25E46539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430" y="2244259"/>
            <a:ext cx="309403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8142" name="Oval 13">
            <a:extLst>
              <a:ext uri="{FF2B5EF4-FFF2-40B4-BE49-F238E27FC236}">
                <a16:creationId xmlns:a16="http://schemas.microsoft.com/office/drawing/2014/main" id="{034A9C05-6F01-4083-B528-4CBE82EA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43" name="AutoShape 14">
            <a:extLst>
              <a:ext uri="{FF2B5EF4-FFF2-40B4-BE49-F238E27FC236}">
                <a16:creationId xmlns:a16="http://schemas.microsoft.com/office/drawing/2014/main" id="{5E37381C-CB7F-4A1D-82F6-1B74F1AD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44" name="Text Box 15">
            <a:extLst>
              <a:ext uri="{FF2B5EF4-FFF2-40B4-BE49-F238E27FC236}">
                <a16:creationId xmlns:a16="http://schemas.microsoft.com/office/drawing/2014/main" id="{D8FB28A8-1FBA-4C36-A57A-1A763D1D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8145" name="Line 16">
            <a:extLst>
              <a:ext uri="{FF2B5EF4-FFF2-40B4-BE49-F238E27FC236}">
                <a16:creationId xmlns:a16="http://schemas.microsoft.com/office/drawing/2014/main" id="{8B2FAADF-6102-46CC-A60F-6CAF51C40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AutoShape 17">
            <a:extLst>
              <a:ext uri="{FF2B5EF4-FFF2-40B4-BE49-F238E27FC236}">
                <a16:creationId xmlns:a16="http://schemas.microsoft.com/office/drawing/2014/main" id="{F7B9E56D-C17B-467A-92BB-DB311D5E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47" name="Text Box 18">
            <a:extLst>
              <a:ext uri="{FF2B5EF4-FFF2-40B4-BE49-F238E27FC236}">
                <a16:creationId xmlns:a16="http://schemas.microsoft.com/office/drawing/2014/main" id="{DAEC208E-DF37-4908-A4DE-3E276DA1D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462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8148" name="AutoShape 19">
            <a:extLst>
              <a:ext uri="{FF2B5EF4-FFF2-40B4-BE49-F238E27FC236}">
                <a16:creationId xmlns:a16="http://schemas.microsoft.com/office/drawing/2014/main" id="{E207EE82-4D20-4358-B95E-201C1D30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49" name="Text Box 20">
            <a:extLst>
              <a:ext uri="{FF2B5EF4-FFF2-40B4-BE49-F238E27FC236}">
                <a16:creationId xmlns:a16="http://schemas.microsoft.com/office/drawing/2014/main" id="{224EF08C-07AC-4FED-902F-512B68DD9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8150" name="AutoShape 21">
            <a:extLst>
              <a:ext uri="{FF2B5EF4-FFF2-40B4-BE49-F238E27FC236}">
                <a16:creationId xmlns:a16="http://schemas.microsoft.com/office/drawing/2014/main" id="{1CF82930-1451-47D8-8E4C-BD9A0BE6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82989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51" name="Text Box 22">
            <a:extLst>
              <a:ext uri="{FF2B5EF4-FFF2-40B4-BE49-F238E27FC236}">
                <a16:creationId xmlns:a16="http://schemas.microsoft.com/office/drawing/2014/main" id="{4B5935C1-3C64-47A1-A8BB-A32E46E2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03" y="3595221"/>
            <a:ext cx="277018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OfSpeed/Position]</a:t>
            </a:r>
          </a:p>
        </p:txBody>
      </p:sp>
      <p:sp>
        <p:nvSpPr>
          <p:cNvPr id="48152" name="AutoShape 23">
            <a:extLst>
              <a:ext uri="{FF2B5EF4-FFF2-40B4-BE49-F238E27FC236}">
                <a16:creationId xmlns:a16="http://schemas.microsoft.com/office/drawing/2014/main" id="{946DDA81-D047-4BC8-8666-58BC5656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82989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53" name="Text Box 24">
            <a:extLst>
              <a:ext uri="{FF2B5EF4-FFF2-40B4-BE49-F238E27FC236}">
                <a16:creationId xmlns:a16="http://schemas.microsoft.com/office/drawing/2014/main" id="{1B2355CD-8A45-4ECB-A26B-56CA40A3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380" y="3595221"/>
            <a:ext cx="2992439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NextTrainFromEstim]</a:t>
            </a:r>
          </a:p>
        </p:txBody>
      </p:sp>
      <p:sp>
        <p:nvSpPr>
          <p:cNvPr id="48154" name="Oval 25">
            <a:extLst>
              <a:ext uri="{FF2B5EF4-FFF2-40B4-BE49-F238E27FC236}">
                <a16:creationId xmlns:a16="http://schemas.microsoft.com/office/drawing/2014/main" id="{5D47C934-782C-4657-8010-340272F3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3190876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55" name="Line 26">
            <a:extLst>
              <a:ext uri="{FF2B5EF4-FFF2-40B4-BE49-F238E27FC236}">
                <a16:creationId xmlns:a16="http://schemas.microsoft.com/office/drawing/2014/main" id="{A4C70E8C-EFBD-4B40-B9B5-C180149E2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6" y="3232150"/>
            <a:ext cx="619125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27">
            <a:extLst>
              <a:ext uri="{FF2B5EF4-FFF2-40B4-BE49-F238E27FC236}">
                <a16:creationId xmlns:a16="http://schemas.microsoft.com/office/drawing/2014/main" id="{ED38029E-194C-4EED-878E-8A0BC87AAF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4" y="3254375"/>
            <a:ext cx="2306637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57" name="Group 28">
            <a:extLst>
              <a:ext uri="{FF2B5EF4-FFF2-40B4-BE49-F238E27FC236}">
                <a16:creationId xmlns:a16="http://schemas.microsoft.com/office/drawing/2014/main" id="{B5EBFD12-835F-485C-A4BC-30F8DF98114A}"/>
              </a:ext>
            </a:extLst>
          </p:cNvPr>
          <p:cNvGrpSpPr>
            <a:grpSpLocks/>
          </p:cNvGrpSpPr>
          <p:nvPr/>
        </p:nvGrpSpPr>
        <p:grpSpPr bwMode="auto">
          <a:xfrm>
            <a:off x="3805238" y="6043609"/>
            <a:ext cx="1917700" cy="669925"/>
            <a:chOff x="1437" y="3807"/>
            <a:chExt cx="1208" cy="422"/>
          </a:xfrm>
        </p:grpSpPr>
        <p:sp>
          <p:nvSpPr>
            <p:cNvPr id="48180" name="AutoShape 29">
              <a:extLst>
                <a:ext uri="{FF2B5EF4-FFF2-40B4-BE49-F238E27FC236}">
                  <a16:creationId xmlns:a16="http://schemas.microsoft.com/office/drawing/2014/main" id="{0F83B556-2789-4B9C-9174-2F703E1DE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807"/>
              <a:ext cx="1208" cy="422"/>
            </a:xfrm>
            <a:prstGeom prst="hexagon">
              <a:avLst>
                <a:gd name="adj" fmla="val 21694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8181" name="Text Box 30">
              <a:extLst>
                <a:ext uri="{FF2B5EF4-FFF2-40B4-BE49-F238E27FC236}">
                  <a16:creationId xmlns:a16="http://schemas.microsoft.com/office/drawing/2014/main" id="{AF95084A-9419-42E4-A4AE-EFD6D6344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827"/>
              <a:ext cx="111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Speed/Accel</a:t>
              </a:r>
            </a:p>
            <a:p>
              <a:pPr>
                <a:lnSpc>
                  <a:spcPct val="20000"/>
                </a:lnSpc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Control</a:t>
              </a:r>
            </a:p>
          </p:txBody>
        </p:sp>
      </p:grpSp>
      <p:sp>
        <p:nvSpPr>
          <p:cNvPr id="48158" name="AutoShape 31">
            <a:extLst>
              <a:ext uri="{FF2B5EF4-FFF2-40B4-BE49-F238E27FC236}">
                <a16:creationId xmlns:a16="http://schemas.microsoft.com/office/drawing/2014/main" id="{76DF483A-40F2-4817-80E5-D58161AE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9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59" name="Text Box 32">
            <a:extLst>
              <a:ext uri="{FF2B5EF4-FFF2-40B4-BE49-F238E27FC236}">
                <a16:creationId xmlns:a16="http://schemas.microsoft.com/office/drawing/2014/main" id="{3274B416-DDC2-4500-AF5F-C046465D4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9" y="4602114"/>
            <a:ext cx="125493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Tracking</a:t>
            </a:r>
          </a:p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48160" name="AutoShape 33">
            <a:extLst>
              <a:ext uri="{FF2B5EF4-FFF2-40B4-BE49-F238E27FC236}">
                <a16:creationId xmlns:a16="http://schemas.microsoft.com/office/drawing/2014/main" id="{B2F2AE64-E3B0-4C78-A29D-0FE675DE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6015039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61" name="Text Box 34">
            <a:extLst>
              <a:ext uri="{FF2B5EF4-FFF2-40B4-BE49-F238E27FC236}">
                <a16:creationId xmlns:a16="http://schemas.microsoft.com/office/drawing/2014/main" id="{D4111577-FEF2-4A7A-8306-C060B0559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951489"/>
            <a:ext cx="1531486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Communic</a:t>
            </a:r>
          </a:p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Infrastruct</a:t>
            </a:r>
          </a:p>
        </p:txBody>
      </p:sp>
      <p:grpSp>
        <p:nvGrpSpPr>
          <p:cNvPr id="48162" name="Group 35">
            <a:extLst>
              <a:ext uri="{FF2B5EF4-FFF2-40B4-BE49-F238E27FC236}">
                <a16:creationId xmlns:a16="http://schemas.microsoft.com/office/drawing/2014/main" id="{F919C57D-16C9-4583-8AE1-406580404A29}"/>
              </a:ext>
            </a:extLst>
          </p:cNvPr>
          <p:cNvGrpSpPr>
            <a:grpSpLocks/>
          </p:cNvGrpSpPr>
          <p:nvPr/>
        </p:nvGrpSpPr>
        <p:grpSpPr bwMode="auto">
          <a:xfrm>
            <a:off x="8318500" y="3208342"/>
            <a:ext cx="1860550" cy="771525"/>
            <a:chOff x="4280" y="2021"/>
            <a:chExt cx="1172" cy="486"/>
          </a:xfrm>
        </p:grpSpPr>
        <p:sp>
          <p:nvSpPr>
            <p:cNvPr id="48178" name="AutoShape 36">
              <a:extLst>
                <a:ext uri="{FF2B5EF4-FFF2-40B4-BE49-F238E27FC236}">
                  <a16:creationId xmlns:a16="http://schemas.microsoft.com/office/drawing/2014/main" id="{F2D945E6-D784-4280-93F4-BA84D98AD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072"/>
              <a:ext cx="1172" cy="422"/>
            </a:xfrm>
            <a:prstGeom prst="hexagon">
              <a:avLst>
                <a:gd name="adj" fmla="val 21048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8179" name="Text Box 37">
              <a:extLst>
                <a:ext uri="{FF2B5EF4-FFF2-40B4-BE49-F238E27FC236}">
                  <a16:creationId xmlns:a16="http://schemas.microsoft.com/office/drawing/2014/main" id="{016C830E-25DC-44C3-9E1A-E04522D71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021"/>
              <a:ext cx="108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OnBoard</a:t>
              </a:r>
            </a:p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TrainControl</a:t>
              </a:r>
            </a:p>
          </p:txBody>
        </p:sp>
      </p:grpSp>
      <p:sp>
        <p:nvSpPr>
          <p:cNvPr id="48163" name="AutoShape 38">
            <a:extLst>
              <a:ext uri="{FF2B5EF4-FFF2-40B4-BE49-F238E27FC236}">
                <a16:creationId xmlns:a16="http://schemas.microsoft.com/office/drawing/2014/main" id="{00FD1388-9FD1-430E-8FD6-41994564D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2998788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AutoShape 39">
            <a:extLst>
              <a:ext uri="{FF2B5EF4-FFF2-40B4-BE49-F238E27FC236}">
                <a16:creationId xmlns:a16="http://schemas.microsoft.com/office/drawing/2014/main" id="{24E4FCFE-9F2E-48D9-AB65-5D71BC87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316414"/>
            <a:ext cx="444500" cy="517525"/>
          </a:xfrm>
          <a:custGeom>
            <a:avLst/>
            <a:gdLst>
              <a:gd name="T0" fmla="*/ 0 w 280"/>
              <a:gd name="T1" fmla="*/ 821570938 h 326"/>
              <a:gd name="T2" fmla="*/ 597277825 w 280"/>
              <a:gd name="T3" fmla="*/ 541834388 h 326"/>
              <a:gd name="T4" fmla="*/ 652721263 w 280"/>
              <a:gd name="T5" fmla="*/ 0 h 326"/>
              <a:gd name="T6" fmla="*/ 0 60000 65536"/>
              <a:gd name="T7" fmla="*/ 0 60000 65536"/>
              <a:gd name="T8" fmla="*/ 0 60000 65536"/>
              <a:gd name="T9" fmla="*/ 0 w 280"/>
              <a:gd name="T10" fmla="*/ 0 h 326"/>
              <a:gd name="T11" fmla="*/ 280 w 280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40">
            <a:extLst>
              <a:ext uri="{FF2B5EF4-FFF2-40B4-BE49-F238E27FC236}">
                <a16:creationId xmlns:a16="http://schemas.microsoft.com/office/drawing/2014/main" id="{AB4C55B8-F84F-4A2F-A9B4-EDFD9F7AED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2550" y="4360864"/>
            <a:ext cx="268288" cy="36988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AutoShape 41">
            <a:extLst>
              <a:ext uri="{FF2B5EF4-FFF2-40B4-BE49-F238E27FC236}">
                <a16:creationId xmlns:a16="http://schemas.microsoft.com/office/drawing/2014/main" id="{0D08634D-C5B7-4155-86DA-834B721D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5016501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67" name="Text Box 42">
            <a:extLst>
              <a:ext uri="{FF2B5EF4-FFF2-40B4-BE49-F238E27FC236}">
                <a16:creationId xmlns:a16="http://schemas.microsoft.com/office/drawing/2014/main" id="{D7F5CB97-ECA6-4716-ADFD-63FB8A8E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675" y="5028734"/>
            <a:ext cx="24780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SentInTime]</a:t>
            </a:r>
          </a:p>
        </p:txBody>
      </p:sp>
      <p:sp>
        <p:nvSpPr>
          <p:cNvPr id="48168" name="AutoShape 43">
            <a:extLst>
              <a:ext uri="{FF2B5EF4-FFF2-40B4-BE49-F238E27FC236}">
                <a16:creationId xmlns:a16="http://schemas.microsoft.com/office/drawing/2014/main" id="{94C12B1B-2075-4B29-BB10-2B0E7AEC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5019676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69" name="Text Box 44">
            <a:extLst>
              <a:ext uri="{FF2B5EF4-FFF2-40B4-BE49-F238E27FC236}">
                <a16:creationId xmlns:a16="http://schemas.microsoft.com/office/drawing/2014/main" id="{FC335C51-B771-4A41-AF42-1ECA6668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751" y="5006509"/>
            <a:ext cx="18637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ComdMsg]</a:t>
            </a:r>
          </a:p>
        </p:txBody>
      </p:sp>
      <p:sp>
        <p:nvSpPr>
          <p:cNvPr id="48170" name="AutoShape 45">
            <a:extLst>
              <a:ext uri="{FF2B5EF4-FFF2-40B4-BE49-F238E27FC236}">
                <a16:creationId xmlns:a16="http://schemas.microsoft.com/office/drawing/2014/main" id="{0754388A-267B-43CD-A538-DF8F4CDE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016501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71" name="Text Box 46">
            <a:extLst>
              <a:ext uri="{FF2B5EF4-FFF2-40B4-BE49-F238E27FC236}">
                <a16:creationId xmlns:a16="http://schemas.microsoft.com/office/drawing/2014/main" id="{4FB852EA-CC81-4ED1-AAE3-B442C177B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751" y="5006509"/>
            <a:ext cx="26177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DeliveredInTime]</a:t>
            </a:r>
          </a:p>
        </p:txBody>
      </p:sp>
      <p:sp>
        <p:nvSpPr>
          <p:cNvPr id="48172" name="AutoShape 47">
            <a:extLst>
              <a:ext uri="{FF2B5EF4-FFF2-40B4-BE49-F238E27FC236}">
                <a16:creationId xmlns:a16="http://schemas.microsoft.com/office/drawing/2014/main" id="{7297AAA5-9E87-464C-AF00-FAE75546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25" y="5005389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2844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73" name="Text Box 48">
            <a:extLst>
              <a:ext uri="{FF2B5EF4-FFF2-40B4-BE49-F238E27FC236}">
                <a16:creationId xmlns:a16="http://schemas.microsoft.com/office/drawing/2014/main" id="{8D7FA8FA-6846-426D-9329-9896116F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398" y="4994601"/>
            <a:ext cx="1535112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Implem]</a:t>
            </a:r>
          </a:p>
        </p:txBody>
      </p:sp>
      <p:sp>
        <p:nvSpPr>
          <p:cNvPr id="48174" name="AutoShape 49">
            <a:extLst>
              <a:ext uri="{FF2B5EF4-FFF2-40B4-BE49-F238E27FC236}">
                <a16:creationId xmlns:a16="http://schemas.microsoft.com/office/drawing/2014/main" id="{2C95A56A-D1D9-49DF-803E-22A0FB3D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6" y="5738813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AutoShape 50">
            <a:extLst>
              <a:ext uri="{FF2B5EF4-FFF2-40B4-BE49-F238E27FC236}">
                <a16:creationId xmlns:a16="http://schemas.microsoft.com/office/drawing/2014/main" id="{94448035-C7E7-484C-AA4F-E022215E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5735638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AutoShape 51">
            <a:extLst>
              <a:ext uri="{FF2B5EF4-FFF2-40B4-BE49-F238E27FC236}">
                <a16:creationId xmlns:a16="http://schemas.microsoft.com/office/drawing/2014/main" id="{581D68B0-772C-44D5-8B62-40375B5C05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63926" y="5772150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77" name="Picture 52">
            <a:extLst>
              <a:ext uri="{FF2B5EF4-FFF2-40B4-BE49-F238E27FC236}">
                <a16:creationId xmlns:a16="http://schemas.microsoft.com/office/drawing/2014/main" id="{61691A4E-F02A-40EE-A21E-BEB2E885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1">
            <a:extLst>
              <a:ext uri="{FF2B5EF4-FFF2-40B4-BE49-F238E27FC236}">
                <a16:creationId xmlns:a16="http://schemas.microsoft.com/office/drawing/2014/main" id="{10F696E9-8BC6-430D-B099-C7F89F97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316414"/>
            <a:ext cx="444500" cy="517525"/>
          </a:xfrm>
          <a:custGeom>
            <a:avLst/>
            <a:gdLst>
              <a:gd name="T0" fmla="*/ 0 w 280"/>
              <a:gd name="T1" fmla="*/ 821570938 h 326"/>
              <a:gd name="T2" fmla="*/ 597277825 w 280"/>
              <a:gd name="T3" fmla="*/ 541834388 h 326"/>
              <a:gd name="T4" fmla="*/ 652721263 w 280"/>
              <a:gd name="T5" fmla="*/ 0 h 326"/>
              <a:gd name="T6" fmla="*/ 0 60000 65536"/>
              <a:gd name="T7" fmla="*/ 0 60000 65536"/>
              <a:gd name="T8" fmla="*/ 0 60000 65536"/>
              <a:gd name="T9" fmla="*/ 0 w 280"/>
              <a:gd name="T10" fmla="*/ 0 h 326"/>
              <a:gd name="T11" fmla="*/ 280 w 280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26">
                <a:moveTo>
                  <a:pt x="0" y="326"/>
                </a:moveTo>
                <a:cubicBezTo>
                  <a:pt x="97" y="297"/>
                  <a:pt x="194" y="269"/>
                  <a:pt x="237" y="215"/>
                </a:cubicBezTo>
                <a:cubicBezTo>
                  <a:pt x="280" y="161"/>
                  <a:pt x="269" y="80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9BAB1404-5B0F-48D3-AEEF-4036C7A478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2550" y="4360864"/>
            <a:ext cx="268288" cy="36988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Oval 3">
            <a:extLst>
              <a:ext uri="{FF2B5EF4-FFF2-40B4-BE49-F238E27FC236}">
                <a16:creationId xmlns:a16="http://schemas.microsoft.com/office/drawing/2014/main" id="{2B69BBAF-DDD8-4B81-98A1-5F021D1B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9" y="4614864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0B19497A-E3FC-41DC-94D8-C3F1C28AA6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176" y="4692650"/>
            <a:ext cx="595313" cy="3683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FA08C1B9-8363-4D68-B49F-1AAB964542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4668839"/>
            <a:ext cx="2571750" cy="34448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6">
            <a:extLst>
              <a:ext uri="{FF2B5EF4-FFF2-40B4-BE49-F238E27FC236}">
                <a16:creationId xmlns:a16="http://schemas.microsoft.com/office/drawing/2014/main" id="{A1228390-81E7-4D7F-B819-C8396B91E9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9251" y="4760914"/>
            <a:ext cx="1243013" cy="301625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AB2CA826-B79B-42F8-8281-FB693A2472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2039938"/>
            <a:ext cx="2292350" cy="2032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E6C15D7B-830F-4BB2-AF0C-1649FFE4E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2051" y="2039939"/>
            <a:ext cx="3165475" cy="2746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9">
            <a:extLst>
              <a:ext uri="{FF2B5EF4-FFF2-40B4-BE49-F238E27FC236}">
                <a16:creationId xmlns:a16="http://schemas.microsoft.com/office/drawing/2014/main" id="{912BBABE-C59F-47FF-AA30-EF9066C2BD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1679575"/>
            <a:ext cx="1588" cy="369888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Oval 10">
            <a:extLst>
              <a:ext uri="{FF2B5EF4-FFF2-40B4-BE49-F238E27FC236}">
                <a16:creationId xmlns:a16="http://schemas.microsoft.com/office/drawing/2014/main" id="{418C6B01-3DAC-4C71-BCD2-B297628AB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9" y="1955801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4" name="AutoShape 11">
            <a:extLst>
              <a:ext uri="{FF2B5EF4-FFF2-40B4-BE49-F238E27FC236}">
                <a16:creationId xmlns:a16="http://schemas.microsoft.com/office/drawing/2014/main" id="{F0008F85-6C5F-451C-B731-A29996AFB2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71101" y="3843339"/>
            <a:ext cx="531813" cy="1176337"/>
          </a:xfrm>
          <a:custGeom>
            <a:avLst/>
            <a:gdLst>
              <a:gd name="T0" fmla="*/ 483870455 w 335"/>
              <a:gd name="T1" fmla="*/ 0 h 563"/>
              <a:gd name="T2" fmla="*/ 763608855 w 335"/>
              <a:gd name="T3" fmla="*/ 1907780421 h 563"/>
              <a:gd name="T4" fmla="*/ 0 w 335"/>
              <a:gd name="T5" fmla="*/ 2147483647 h 563"/>
              <a:gd name="T6" fmla="*/ 0 60000 65536"/>
              <a:gd name="T7" fmla="*/ 0 60000 65536"/>
              <a:gd name="T8" fmla="*/ 0 60000 65536"/>
              <a:gd name="T9" fmla="*/ 0 w 335"/>
              <a:gd name="T10" fmla="*/ 0 h 563"/>
              <a:gd name="T11" fmla="*/ 335 w 335"/>
              <a:gd name="T12" fmla="*/ 563 h 5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" h="563">
                <a:moveTo>
                  <a:pt x="192" y="0"/>
                </a:moveTo>
                <a:cubicBezTo>
                  <a:pt x="263" y="171"/>
                  <a:pt x="335" y="343"/>
                  <a:pt x="303" y="437"/>
                </a:cubicBezTo>
                <a:cubicBezTo>
                  <a:pt x="271" y="531"/>
                  <a:pt x="51" y="542"/>
                  <a:pt x="0" y="563"/>
                </a:cubicBezTo>
              </a:path>
            </a:pathLst>
          </a:custGeom>
          <a:noFill/>
          <a:ln w="3816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2">
            <a:extLst>
              <a:ext uri="{FF2B5EF4-FFF2-40B4-BE49-F238E27FC236}">
                <a16:creationId xmlns:a16="http://schemas.microsoft.com/office/drawing/2014/main" id="{C2A96982-5FA6-45ED-8F42-3776AD600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0600" y="3011488"/>
            <a:ext cx="350838" cy="228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Text Box 13">
            <a:extLst>
              <a:ext uri="{FF2B5EF4-FFF2-40B4-BE49-F238E27FC236}">
                <a16:creationId xmlns:a16="http://schemas.microsoft.com/office/drawing/2014/main" id="{AAC3AA1E-40F2-4BE4-A056-35913C77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-142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Goal refinement … until when ?</a:t>
            </a:r>
          </a:p>
        </p:txBody>
      </p:sp>
      <p:sp>
        <p:nvSpPr>
          <p:cNvPr id="49167" name="AutoShape 14">
            <a:extLst>
              <a:ext uri="{FF2B5EF4-FFF2-40B4-BE49-F238E27FC236}">
                <a16:creationId xmlns:a16="http://schemas.microsoft.com/office/drawing/2014/main" id="{F85838BA-26C1-42CC-AB5E-F467779A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6" y="2232026"/>
            <a:ext cx="3160713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68" name="Text Box 15">
            <a:extLst>
              <a:ext uri="{FF2B5EF4-FFF2-40B4-BE49-F238E27FC236}">
                <a16:creationId xmlns:a16="http://schemas.microsoft.com/office/drawing/2014/main" id="{3B30F20E-6B7A-43B5-992D-6610B368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432" y="2244259"/>
            <a:ext cx="3013076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Speed/AccelCom'ed]</a:t>
            </a:r>
          </a:p>
        </p:txBody>
      </p:sp>
      <p:sp>
        <p:nvSpPr>
          <p:cNvPr id="49169" name="AutoShape 16">
            <a:extLst>
              <a:ext uri="{FF2B5EF4-FFF2-40B4-BE49-F238E27FC236}">
                <a16:creationId xmlns:a16="http://schemas.microsoft.com/office/drawing/2014/main" id="{DAEB0321-B9BE-43F0-9033-284BD080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227138"/>
            <a:ext cx="5761038" cy="457200"/>
          </a:xfrm>
          <a:prstGeom prst="parallelogram">
            <a:avLst>
              <a:gd name="adj" fmla="val 37744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0" name="Text Box 17">
            <a:extLst>
              <a:ext uri="{FF2B5EF4-FFF2-40B4-BE49-F238E27FC236}">
                <a16:creationId xmlns:a16="http://schemas.microsoft.com/office/drawing/2014/main" id="{814979EB-4278-4E5C-9850-14C812C9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4" y="1239838"/>
            <a:ext cx="5051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Maintain[WC-SafeDistanceBetwTrains]</a:t>
            </a:r>
          </a:p>
        </p:txBody>
      </p:sp>
      <p:sp>
        <p:nvSpPr>
          <p:cNvPr id="49171" name="Line 18">
            <a:extLst>
              <a:ext uri="{FF2B5EF4-FFF2-40B4-BE49-F238E27FC236}">
                <a16:creationId xmlns:a16="http://schemas.microsoft.com/office/drawing/2014/main" id="{AC9FF684-5173-4D3A-8E7E-22A968BD92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789" y="2039938"/>
            <a:ext cx="1587" cy="506412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AutoShape 19">
            <a:extLst>
              <a:ext uri="{FF2B5EF4-FFF2-40B4-BE49-F238E27FC236}">
                <a16:creationId xmlns:a16="http://schemas.microsoft.com/office/drawing/2014/main" id="{B1728DF7-1E7B-449F-B65B-44153E19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243139"/>
            <a:ext cx="3094038" cy="752475"/>
          </a:xfrm>
          <a:prstGeom prst="parallelogram">
            <a:avLst>
              <a:gd name="adj" fmla="val 32076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3" name="Text Box 20">
            <a:extLst>
              <a:ext uri="{FF2B5EF4-FFF2-40B4-BE49-F238E27FC236}">
                <a16:creationId xmlns:a16="http://schemas.microsoft.com/office/drawing/2014/main" id="{7B0C95F6-91AB-45B3-BD46-E76262D8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612" y="2255371"/>
            <a:ext cx="2757463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Maintain[Safe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TrainRespToComd]</a:t>
            </a:r>
          </a:p>
        </p:txBody>
      </p:sp>
      <p:sp>
        <p:nvSpPr>
          <p:cNvPr id="49174" name="AutoShape 21">
            <a:extLst>
              <a:ext uri="{FF2B5EF4-FFF2-40B4-BE49-F238E27FC236}">
                <a16:creationId xmlns:a16="http://schemas.microsoft.com/office/drawing/2014/main" id="{67609A3A-4D82-46A0-9923-D81D78B33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4" y="2309814"/>
            <a:ext cx="2789237" cy="706437"/>
          </a:xfrm>
          <a:prstGeom prst="parallelogram">
            <a:avLst>
              <a:gd name="adj" fmla="val 30801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5" name="Text Box 22">
            <a:extLst>
              <a:ext uri="{FF2B5EF4-FFF2-40B4-BE49-F238E27FC236}">
                <a16:creationId xmlns:a16="http://schemas.microsoft.com/office/drawing/2014/main" id="{8F64DF16-BE61-4B5E-93AA-BF103643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8" y="2416176"/>
            <a:ext cx="43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b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49176" name="AutoShape 23">
            <a:extLst>
              <a:ext uri="{FF2B5EF4-FFF2-40B4-BE49-F238E27FC236}">
                <a16:creationId xmlns:a16="http://schemas.microsoft.com/office/drawing/2014/main" id="{585785E6-2DE7-46E0-9000-24ED606C0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82989"/>
            <a:ext cx="3160712" cy="739775"/>
          </a:xfrm>
          <a:prstGeom prst="parallelogram">
            <a:avLst>
              <a:gd name="adj" fmla="val 33330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7" name="Text Box 24">
            <a:extLst>
              <a:ext uri="{FF2B5EF4-FFF2-40B4-BE49-F238E27FC236}">
                <a16:creationId xmlns:a16="http://schemas.microsoft.com/office/drawing/2014/main" id="{906027E6-6241-43FE-B0CD-4E874D10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763" y="3595221"/>
            <a:ext cx="2770186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Mt[AccurateEstimate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OfSpeed/Position]</a:t>
            </a:r>
          </a:p>
        </p:txBody>
      </p:sp>
      <p:sp>
        <p:nvSpPr>
          <p:cNvPr id="49178" name="AutoShape 25">
            <a:extLst>
              <a:ext uri="{FF2B5EF4-FFF2-40B4-BE49-F238E27FC236}">
                <a16:creationId xmlns:a16="http://schemas.microsoft.com/office/drawing/2014/main" id="{DF2CAD8B-033F-4A8B-B043-B2F49994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582989"/>
            <a:ext cx="3346450" cy="739775"/>
          </a:xfrm>
          <a:prstGeom prst="parallelogram">
            <a:avLst>
              <a:gd name="adj" fmla="val 35288"/>
            </a:avLst>
          </a:prstGeom>
          <a:solidFill>
            <a:srgbClr val="B4B1ED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79" name="Text Box 26">
            <a:extLst>
              <a:ext uri="{FF2B5EF4-FFF2-40B4-BE49-F238E27FC236}">
                <a16:creationId xmlns:a16="http://schemas.microsoft.com/office/drawing/2014/main" id="{5B89180D-2758-4C3F-AFBE-440C1AF58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104" y="3595221"/>
            <a:ext cx="3044826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Mt[SafeComdTo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NextTrainFromEstim]</a:t>
            </a:r>
          </a:p>
        </p:txBody>
      </p:sp>
      <p:sp>
        <p:nvSpPr>
          <p:cNvPr id="49180" name="Oval 27">
            <a:extLst>
              <a:ext uri="{FF2B5EF4-FFF2-40B4-BE49-F238E27FC236}">
                <a16:creationId xmlns:a16="http://schemas.microsoft.com/office/drawing/2014/main" id="{27D51A79-E57D-4C22-9CA1-ED27EF02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3190876"/>
            <a:ext cx="180975" cy="200025"/>
          </a:xfrm>
          <a:prstGeom prst="ellipse">
            <a:avLst/>
          </a:prstGeom>
          <a:solidFill>
            <a:srgbClr val="1F497D"/>
          </a:solidFill>
          <a:ln w="1260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81" name="Line 28">
            <a:extLst>
              <a:ext uri="{FF2B5EF4-FFF2-40B4-BE49-F238E27FC236}">
                <a16:creationId xmlns:a16="http://schemas.microsoft.com/office/drawing/2014/main" id="{236C7FAF-563D-44F2-ABF5-005768C63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6" y="3232150"/>
            <a:ext cx="619125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Line 29">
            <a:extLst>
              <a:ext uri="{FF2B5EF4-FFF2-40B4-BE49-F238E27FC236}">
                <a16:creationId xmlns:a16="http://schemas.microsoft.com/office/drawing/2014/main" id="{E43408AA-545B-4DB3-8D67-45709846ED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1914" y="3254375"/>
            <a:ext cx="2306637" cy="355600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83" name="Group 30">
            <a:extLst>
              <a:ext uri="{FF2B5EF4-FFF2-40B4-BE49-F238E27FC236}">
                <a16:creationId xmlns:a16="http://schemas.microsoft.com/office/drawing/2014/main" id="{F1ED13C3-9093-4AD1-B823-0DAF728CD397}"/>
              </a:ext>
            </a:extLst>
          </p:cNvPr>
          <p:cNvGrpSpPr>
            <a:grpSpLocks/>
          </p:cNvGrpSpPr>
          <p:nvPr/>
        </p:nvGrpSpPr>
        <p:grpSpPr bwMode="auto">
          <a:xfrm>
            <a:off x="3805238" y="5962647"/>
            <a:ext cx="1917700" cy="771525"/>
            <a:chOff x="1437" y="3756"/>
            <a:chExt cx="1208" cy="486"/>
          </a:xfrm>
        </p:grpSpPr>
        <p:sp>
          <p:nvSpPr>
            <p:cNvPr id="49204" name="AutoShape 31">
              <a:extLst>
                <a:ext uri="{FF2B5EF4-FFF2-40B4-BE49-F238E27FC236}">
                  <a16:creationId xmlns:a16="http://schemas.microsoft.com/office/drawing/2014/main" id="{40826D8C-555E-42B3-A62A-1ACFA2E3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807"/>
              <a:ext cx="1208" cy="422"/>
            </a:xfrm>
            <a:prstGeom prst="hexagon">
              <a:avLst>
                <a:gd name="adj" fmla="val 21694"/>
                <a:gd name="vf" fmla="val 115470"/>
              </a:avLst>
            </a:prstGeom>
            <a:solidFill>
              <a:srgbClr val="33CCCC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205" name="Text Box 32">
              <a:extLst>
                <a:ext uri="{FF2B5EF4-FFF2-40B4-BE49-F238E27FC236}">
                  <a16:creationId xmlns:a16="http://schemas.microsoft.com/office/drawing/2014/main" id="{F469233A-B551-4708-972E-512E3BA7E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756"/>
              <a:ext cx="1112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Speed/Accel</a:t>
              </a:r>
            </a:p>
            <a:p>
              <a:pPr>
                <a:buClrTx/>
                <a:buFontTx/>
                <a:buNone/>
              </a:pPr>
              <a:r>
                <a:rPr lang="fr-FR" altLang="en-US" sz="2200" b="0">
                  <a:solidFill>
                    <a:schemeClr val="tx1"/>
                  </a:solidFill>
                  <a:latin typeface="Arial" panose="020B0604020202020204" pitchFamily="34" charset="0"/>
                </a:rPr>
                <a:t>Control</a:t>
              </a:r>
            </a:p>
          </p:txBody>
        </p:sp>
      </p:grpSp>
      <p:sp>
        <p:nvSpPr>
          <p:cNvPr id="49184" name="AutoShape 33">
            <a:extLst>
              <a:ext uri="{FF2B5EF4-FFF2-40B4-BE49-F238E27FC236}">
                <a16:creationId xmlns:a16="http://schemas.microsoft.com/office/drawing/2014/main" id="{086ADCC0-6507-4886-93E2-DBF51C63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9" y="4676775"/>
            <a:ext cx="1368425" cy="674688"/>
          </a:xfrm>
          <a:prstGeom prst="hexagon">
            <a:avLst>
              <a:gd name="adj" fmla="val 15371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85" name="Text Box 34">
            <a:extLst>
              <a:ext uri="{FF2B5EF4-FFF2-40B4-BE49-F238E27FC236}">
                <a16:creationId xmlns:a16="http://schemas.microsoft.com/office/drawing/2014/main" id="{F827FF7F-E1AF-451F-A96F-A11280EF3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9" y="4602114"/>
            <a:ext cx="125493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Tracking</a:t>
            </a:r>
          </a:p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49186" name="AutoShape 35">
            <a:extLst>
              <a:ext uri="{FF2B5EF4-FFF2-40B4-BE49-F238E27FC236}">
                <a16:creationId xmlns:a16="http://schemas.microsoft.com/office/drawing/2014/main" id="{4E79F44C-D205-408B-AC9B-6BB5E700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6015039"/>
            <a:ext cx="1733550" cy="674687"/>
          </a:xfrm>
          <a:prstGeom prst="hexagon">
            <a:avLst>
              <a:gd name="adj" fmla="val 19473"/>
              <a:gd name="vf" fmla="val 115470"/>
            </a:avLst>
          </a:prstGeom>
          <a:solidFill>
            <a:srgbClr val="FBD9DC"/>
          </a:solidFill>
          <a:ln w="1260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87" name="Text Box 36">
            <a:extLst>
              <a:ext uri="{FF2B5EF4-FFF2-40B4-BE49-F238E27FC236}">
                <a16:creationId xmlns:a16="http://schemas.microsoft.com/office/drawing/2014/main" id="{CBD2512B-7BFD-4FB6-8DA4-A4F1C140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951489"/>
            <a:ext cx="1531486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Communic</a:t>
            </a:r>
          </a:p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Infrastruct</a:t>
            </a:r>
          </a:p>
        </p:txBody>
      </p:sp>
      <p:sp>
        <p:nvSpPr>
          <p:cNvPr id="49188" name="AutoShape 37">
            <a:extLst>
              <a:ext uri="{FF2B5EF4-FFF2-40B4-BE49-F238E27FC236}">
                <a16:creationId xmlns:a16="http://schemas.microsoft.com/office/drawing/2014/main" id="{864B3DF7-9832-4450-9D59-AA2954FD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1" y="3300414"/>
            <a:ext cx="1863725" cy="674687"/>
          </a:xfrm>
          <a:prstGeom prst="hexagon">
            <a:avLst>
              <a:gd name="adj" fmla="val 20935"/>
              <a:gd name="vf" fmla="val 115470"/>
            </a:avLst>
          </a:prstGeom>
          <a:solidFill>
            <a:srgbClr val="33CCCC"/>
          </a:solidFill>
          <a:ln w="1260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89" name="Text Box 38">
            <a:extLst>
              <a:ext uri="{FF2B5EF4-FFF2-40B4-BE49-F238E27FC236}">
                <a16:creationId xmlns:a16="http://schemas.microsoft.com/office/drawing/2014/main" id="{28380538-3FD5-489D-8EFA-2B6CF5711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3211464"/>
            <a:ext cx="172622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OnBoard</a:t>
            </a:r>
          </a:p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TrainControl</a:t>
            </a:r>
          </a:p>
        </p:txBody>
      </p:sp>
      <p:sp>
        <p:nvSpPr>
          <p:cNvPr id="49190" name="AutoShape 39">
            <a:extLst>
              <a:ext uri="{FF2B5EF4-FFF2-40B4-BE49-F238E27FC236}">
                <a16:creationId xmlns:a16="http://schemas.microsoft.com/office/drawing/2014/main" id="{52405BD7-7EAE-4490-A6C1-09425D8C8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9" y="3009900"/>
            <a:ext cx="1049337" cy="552450"/>
          </a:xfrm>
          <a:custGeom>
            <a:avLst/>
            <a:gdLst>
              <a:gd name="T0" fmla="*/ 60483721 w 661"/>
              <a:gd name="T1" fmla="*/ 0 h 348"/>
              <a:gd name="T2" fmla="*/ 267136435 w 661"/>
              <a:gd name="T3" fmla="*/ 541834388 h 348"/>
              <a:gd name="T4" fmla="*/ 1665821694 w 661"/>
              <a:gd name="T5" fmla="*/ 877014375 h 348"/>
              <a:gd name="T6" fmla="*/ 0 60000 65536"/>
              <a:gd name="T7" fmla="*/ 0 60000 65536"/>
              <a:gd name="T8" fmla="*/ 0 60000 65536"/>
              <a:gd name="T9" fmla="*/ 0 w 661"/>
              <a:gd name="T10" fmla="*/ 0 h 348"/>
              <a:gd name="T11" fmla="*/ 661 w 661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1" h="348">
                <a:moveTo>
                  <a:pt x="24" y="0"/>
                </a:moveTo>
                <a:cubicBezTo>
                  <a:pt x="12" y="78"/>
                  <a:pt x="0" y="157"/>
                  <a:pt x="106" y="215"/>
                </a:cubicBezTo>
                <a:cubicBezTo>
                  <a:pt x="212" y="273"/>
                  <a:pt x="572" y="326"/>
                  <a:pt x="661" y="348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AutoShape 40">
            <a:extLst>
              <a:ext uri="{FF2B5EF4-FFF2-40B4-BE49-F238E27FC236}">
                <a16:creationId xmlns:a16="http://schemas.microsoft.com/office/drawing/2014/main" id="{24D8768A-7694-41A0-892E-EFDF6D79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9" y="5016501"/>
            <a:ext cx="2446337" cy="739775"/>
          </a:xfrm>
          <a:prstGeom prst="parallelogram">
            <a:avLst>
              <a:gd name="adj" fmla="val 25797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92" name="Text Box 41">
            <a:extLst>
              <a:ext uri="{FF2B5EF4-FFF2-40B4-BE49-F238E27FC236}">
                <a16:creationId xmlns:a16="http://schemas.microsoft.com/office/drawing/2014/main" id="{26BE94F0-27DF-4C76-BF0C-011B3BF1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5028734"/>
            <a:ext cx="2478088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Achv[ComdMsg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SentInTime]</a:t>
            </a:r>
          </a:p>
        </p:txBody>
      </p:sp>
      <p:sp>
        <p:nvSpPr>
          <p:cNvPr id="49193" name="AutoShape 42">
            <a:extLst>
              <a:ext uri="{FF2B5EF4-FFF2-40B4-BE49-F238E27FC236}">
                <a16:creationId xmlns:a16="http://schemas.microsoft.com/office/drawing/2014/main" id="{FC641929-D3ED-474D-A3A5-4D69D107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5019676"/>
            <a:ext cx="1741488" cy="727075"/>
          </a:xfrm>
          <a:prstGeom prst="parallelogram">
            <a:avLst>
              <a:gd name="adj" fmla="val 26857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94" name="Text Box 43">
            <a:extLst>
              <a:ext uri="{FF2B5EF4-FFF2-40B4-BE49-F238E27FC236}">
                <a16:creationId xmlns:a16="http://schemas.microsoft.com/office/drawing/2014/main" id="{4B8A2421-43C2-4114-BE97-C854FFCA6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006509"/>
            <a:ext cx="18637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Mt[Safe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ComdMsg]</a:t>
            </a:r>
          </a:p>
        </p:txBody>
      </p:sp>
      <p:sp>
        <p:nvSpPr>
          <p:cNvPr id="49195" name="AutoShape 44">
            <a:extLst>
              <a:ext uri="{FF2B5EF4-FFF2-40B4-BE49-F238E27FC236}">
                <a16:creationId xmlns:a16="http://schemas.microsoft.com/office/drawing/2014/main" id="{AB376C26-38CD-46A0-91D5-F96E8F20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016501"/>
            <a:ext cx="2617788" cy="739775"/>
          </a:xfrm>
          <a:prstGeom prst="parallelogram">
            <a:avLst>
              <a:gd name="adj" fmla="val 27605"/>
            </a:avLst>
          </a:prstGeom>
          <a:solidFill>
            <a:srgbClr val="B4B1ED"/>
          </a:solidFill>
          <a:ln w="936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96" name="Text Box 45">
            <a:extLst>
              <a:ext uri="{FF2B5EF4-FFF2-40B4-BE49-F238E27FC236}">
                <a16:creationId xmlns:a16="http://schemas.microsoft.com/office/drawing/2014/main" id="{D27465C7-3FD8-41B6-A8E4-0A53299C4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5006509"/>
            <a:ext cx="275907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Achv[SentMsg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DeliveredInTime]</a:t>
            </a:r>
          </a:p>
        </p:txBody>
      </p:sp>
      <p:sp>
        <p:nvSpPr>
          <p:cNvPr id="49197" name="AutoShape 46">
            <a:extLst>
              <a:ext uri="{FF2B5EF4-FFF2-40B4-BE49-F238E27FC236}">
                <a16:creationId xmlns:a16="http://schemas.microsoft.com/office/drawing/2014/main" id="{C7BB4E84-5763-4AB7-813D-1C0EB32B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25" y="5005389"/>
            <a:ext cx="1436688" cy="739775"/>
          </a:xfrm>
          <a:prstGeom prst="parallelogram">
            <a:avLst>
              <a:gd name="adj" fmla="val 29616"/>
            </a:avLst>
          </a:prstGeom>
          <a:solidFill>
            <a:srgbClr val="B4B1ED"/>
          </a:solidFill>
          <a:ln w="936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98" name="Text Box 47">
            <a:extLst>
              <a:ext uri="{FF2B5EF4-FFF2-40B4-BE49-F238E27FC236}">
                <a16:creationId xmlns:a16="http://schemas.microsoft.com/office/drawing/2014/main" id="{7C7C06F4-DFB3-4398-BA82-494A67D4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6" y="4993809"/>
            <a:ext cx="1444625" cy="7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Mt[Msg</a:t>
            </a:r>
          </a:p>
          <a:p>
            <a:pPr>
              <a:lnSpc>
                <a:spcPct val="60000"/>
              </a:lnSpc>
              <a:spcBef>
                <a:spcPts val="500"/>
              </a:spcBef>
            </a:pPr>
            <a:r>
              <a:rPr lang="fr-FR" altLang="en-US" sz="2200" b="0">
                <a:solidFill>
                  <a:schemeClr val="tx1"/>
                </a:solidFill>
                <a:latin typeface="Arial" panose="020B0604020202020204" pitchFamily="34" charset="0"/>
              </a:rPr>
              <a:t>  Implem]</a:t>
            </a:r>
          </a:p>
        </p:txBody>
      </p:sp>
      <p:sp>
        <p:nvSpPr>
          <p:cNvPr id="49199" name="Line 48">
            <a:extLst>
              <a:ext uri="{FF2B5EF4-FFF2-40B4-BE49-F238E27FC236}">
                <a16:creationId xmlns:a16="http://schemas.microsoft.com/office/drawing/2014/main" id="{FA678DC2-1EAB-4A85-A036-225DCE9ACD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1313" y="4691064"/>
            <a:ext cx="3041650" cy="312737"/>
          </a:xfrm>
          <a:prstGeom prst="line">
            <a:avLst/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0" name="AutoShape 49">
            <a:extLst>
              <a:ext uri="{FF2B5EF4-FFF2-40B4-BE49-F238E27FC236}">
                <a16:creationId xmlns:a16="http://schemas.microsoft.com/office/drawing/2014/main" id="{BAEEE2C1-212A-420B-A8F6-9F492F9E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6" y="5738813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AutoShape 50">
            <a:extLst>
              <a:ext uri="{FF2B5EF4-FFF2-40B4-BE49-F238E27FC236}">
                <a16:creationId xmlns:a16="http://schemas.microsoft.com/office/drawing/2014/main" id="{59F033F0-8AE7-40D8-971F-40278104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5735638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AutoShape 51">
            <a:extLst>
              <a:ext uri="{FF2B5EF4-FFF2-40B4-BE49-F238E27FC236}">
                <a16:creationId xmlns:a16="http://schemas.microsoft.com/office/drawing/2014/main" id="{F1C70569-1B4C-4266-9710-EC2396D38C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63926" y="5772150"/>
            <a:ext cx="411163" cy="463550"/>
          </a:xfrm>
          <a:custGeom>
            <a:avLst/>
            <a:gdLst>
              <a:gd name="T0" fmla="*/ 0 w 259"/>
              <a:gd name="T1" fmla="*/ 728325950 h 292"/>
              <a:gd name="T2" fmla="*/ 448588358 w 259"/>
              <a:gd name="T3" fmla="*/ 614918125 h 292"/>
              <a:gd name="T4" fmla="*/ 652722056 w 259"/>
              <a:gd name="T5" fmla="*/ 0 h 292"/>
              <a:gd name="T6" fmla="*/ 0 60000 65536"/>
              <a:gd name="T7" fmla="*/ 0 60000 65536"/>
              <a:gd name="T8" fmla="*/ 0 60000 65536"/>
              <a:gd name="T9" fmla="*/ 0 w 259"/>
              <a:gd name="T10" fmla="*/ 0 h 292"/>
              <a:gd name="T11" fmla="*/ 259 w 259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292">
                <a:moveTo>
                  <a:pt x="0" y="289"/>
                </a:moveTo>
                <a:cubicBezTo>
                  <a:pt x="67" y="290"/>
                  <a:pt x="135" y="292"/>
                  <a:pt x="178" y="244"/>
                </a:cubicBezTo>
                <a:cubicBezTo>
                  <a:pt x="221" y="196"/>
                  <a:pt x="245" y="41"/>
                  <a:pt x="259" y="0"/>
                </a:cubicBezTo>
              </a:path>
            </a:pathLst>
          </a:custGeom>
          <a:noFill/>
          <a:ln w="38160" cap="sq">
            <a:solidFill>
              <a:srgbClr val="1F49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9203" name="Picture 52">
            <a:extLst>
              <a:ext uri="{FF2B5EF4-FFF2-40B4-BE49-F238E27FC236}">
                <a16:creationId xmlns:a16="http://schemas.microsoft.com/office/drawing/2014/main" id="{FC9F0B4A-D471-4F63-9C1A-98D98A7C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8575"/>
            <a:ext cx="10795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CB4CCF1B-2BE1-4243-9A99-2710EED3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57175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Building goal models:  bad smells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549B6E5E-1143-4DCC-BD1C-008E8825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6" y="1216026"/>
            <a:ext cx="8977313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Do not confuse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...</a:t>
            </a:r>
          </a:p>
          <a:p>
            <a:pPr lvl="1">
              <a:lnSpc>
                <a:spcPct val="180000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...</a:t>
            </a:r>
          </a:p>
          <a:p>
            <a:pPr lvl="1">
              <a:lnSpc>
                <a:spcPts val="7513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operation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...</a:t>
            </a:r>
          </a:p>
          <a:p>
            <a:pPr lvl="1" indent="-276225">
              <a:lnSpc>
                <a:spcPts val="8075"/>
              </a:lnSpc>
              <a:spcBef>
                <a:spcPts val="1000"/>
              </a:spcBef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Goal </a:t>
            </a:r>
            <a:r>
              <a:rPr lang="en-US" altLang="en-US" sz="2600" b="0">
                <a:solidFill>
                  <a:srgbClr val="1F497D"/>
                </a:solidFill>
              </a:rPr>
              <a:t></a:t>
            </a:r>
            <a:r>
              <a:rPr lang="en-US" altLang="en-US" sz="2600" b="0">
                <a:solidFill>
                  <a:srgbClr val="000000"/>
                </a:solidFill>
                <a:latin typeface="MS Shell Dlg" charset="0"/>
                <a:ea typeface="Source Han Sans CN Regular" charset="0"/>
                <a:cs typeface="Source Han Sans CN Regular" charset="0"/>
              </a:rPr>
              <a:t>  </a:t>
            </a: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service from functional model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(e.g. use case)</a:t>
            </a:r>
          </a:p>
          <a:p>
            <a:pPr lvl="1">
              <a:spcBef>
                <a:spcPts val="10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Services </a:t>
            </a: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operationalize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functional, leaf goals in refinement graph</a:t>
            </a:r>
          </a:p>
          <a:p>
            <a:pPr lvl="2" algn="l" eaLnBrk="1" hangingPunct="1"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 goal is often operationalized through multiple operations</a:t>
            </a:r>
          </a:p>
          <a:p>
            <a:pPr lvl="2" algn="l" eaLnBrk="1" hangingPunct="1">
              <a:buFont typeface="Arial" charset="0"/>
              <a:buChar char="•"/>
              <a:defRPr/>
            </a:pPr>
            <a:r>
              <a:rPr lang="en-US" altLang="en-US" sz="2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 operation often operationalizes multiple goals</a:t>
            </a:r>
          </a:p>
          <a:p>
            <a:pPr lvl="1">
              <a:spcBef>
                <a:spcPts val="1000"/>
              </a:spcBef>
              <a:buFont typeface="Arial" charset="0"/>
              <a:buChar char="–"/>
              <a:defRPr/>
            </a:pP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Soft goals are often </a:t>
            </a:r>
            <a:r>
              <a:rPr lang="en-US" altLang="en-US" sz="18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not</a:t>
            </a:r>
            <a:r>
              <a:rPr lang="en-US" altLang="en-US" sz="1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operationalized in functional model but used to select among alternatives</a:t>
            </a:r>
          </a:p>
        </p:txBody>
      </p:sp>
      <p:grpSp>
        <p:nvGrpSpPr>
          <p:cNvPr id="50180" name="Group 3">
            <a:extLst>
              <a:ext uri="{FF2B5EF4-FFF2-40B4-BE49-F238E27FC236}">
                <a16:creationId xmlns:a16="http://schemas.microsoft.com/office/drawing/2014/main" id="{8D670BA9-2BDB-4E22-9045-17F54A934CE4}"/>
              </a:ext>
            </a:extLst>
          </p:cNvPr>
          <p:cNvGrpSpPr>
            <a:grpSpLocks/>
          </p:cNvGrpSpPr>
          <p:nvPr/>
        </p:nvGrpSpPr>
        <p:grpSpPr bwMode="auto">
          <a:xfrm>
            <a:off x="5062538" y="1830389"/>
            <a:ext cx="4826000" cy="566737"/>
            <a:chOff x="2229" y="1153"/>
            <a:chExt cx="3040" cy="357"/>
          </a:xfrm>
        </p:grpSpPr>
        <p:grpSp>
          <p:nvGrpSpPr>
            <p:cNvPr id="50189" name="Group 4">
              <a:extLst>
                <a:ext uri="{FF2B5EF4-FFF2-40B4-BE49-F238E27FC236}">
                  <a16:creationId xmlns:a16="http://schemas.microsoft.com/office/drawing/2014/main" id="{2191B119-6B13-480E-A315-9182B39C1D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6" y="1164"/>
              <a:ext cx="1493" cy="341"/>
              <a:chOff x="3776" y="1164"/>
              <a:chExt cx="1493" cy="341"/>
            </a:xfrm>
          </p:grpSpPr>
          <p:sp>
            <p:nvSpPr>
              <p:cNvPr id="50192" name="AutoShape 5">
                <a:extLst>
                  <a:ext uri="{FF2B5EF4-FFF2-40B4-BE49-F238E27FC236}">
                    <a16:creationId xmlns:a16="http://schemas.microsoft.com/office/drawing/2014/main" id="{FB9BD35C-BDA9-4CF6-918E-960B2D089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1164"/>
                <a:ext cx="1493" cy="341"/>
              </a:xfrm>
              <a:prstGeom prst="parallelogram">
                <a:avLst>
                  <a:gd name="adj" fmla="val 22236"/>
                </a:avLst>
              </a:prstGeom>
              <a:solidFill>
                <a:srgbClr val="CECFF2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193" name="Text Box 6">
                <a:extLst>
                  <a:ext uri="{FF2B5EF4-FFF2-40B4-BE49-F238E27FC236}">
                    <a16:creationId xmlns:a16="http://schemas.microsoft.com/office/drawing/2014/main" id="{62025ED5-226A-4876-A9AB-9DA349B6F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7" y="1177"/>
                <a:ext cx="1434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DoorsOpen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OnlyIf TrainStopped</a:t>
                </a:r>
              </a:p>
            </p:txBody>
          </p:sp>
        </p:grpSp>
        <p:sp>
          <p:nvSpPr>
            <p:cNvPr id="50190" name="AutoShape 7">
              <a:extLst>
                <a:ext uri="{FF2B5EF4-FFF2-40B4-BE49-F238E27FC236}">
                  <a16:creationId xmlns:a16="http://schemas.microsoft.com/office/drawing/2014/main" id="{7F34B1B1-C590-470D-8BD7-0F94B34DE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153"/>
              <a:ext cx="1140" cy="349"/>
            </a:xfrm>
            <a:prstGeom prst="parallelogram">
              <a:avLst>
                <a:gd name="adj" fmla="val 2669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191" name="Text Box 8">
              <a:extLst>
                <a:ext uri="{FF2B5EF4-FFF2-40B4-BE49-F238E27FC236}">
                  <a16:creationId xmlns:a16="http://schemas.microsoft.com/office/drawing/2014/main" id="{9003CA98-329E-4B78-B88E-A4A630CE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182"/>
              <a:ext cx="107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IfAvailable</a:t>
              </a:r>
            </a:p>
          </p:txBody>
        </p:sp>
      </p:grpSp>
      <p:grpSp>
        <p:nvGrpSpPr>
          <p:cNvPr id="50181" name="Group 9">
            <a:extLst>
              <a:ext uri="{FF2B5EF4-FFF2-40B4-BE49-F238E27FC236}">
                <a16:creationId xmlns:a16="http://schemas.microsoft.com/office/drawing/2014/main" id="{1A230110-3CE9-45D6-A42E-959A27503ACA}"/>
              </a:ext>
            </a:extLst>
          </p:cNvPr>
          <p:cNvGrpSpPr>
            <a:grpSpLocks/>
          </p:cNvGrpSpPr>
          <p:nvPr/>
        </p:nvGrpSpPr>
        <p:grpSpPr bwMode="auto">
          <a:xfrm>
            <a:off x="5191126" y="2697163"/>
            <a:ext cx="4384675" cy="639762"/>
            <a:chOff x="2310" y="1699"/>
            <a:chExt cx="2762" cy="403"/>
          </a:xfrm>
        </p:grpSpPr>
        <p:grpSp>
          <p:nvGrpSpPr>
            <p:cNvPr id="50183" name="Group 10">
              <a:extLst>
                <a:ext uri="{FF2B5EF4-FFF2-40B4-BE49-F238E27FC236}">
                  <a16:creationId xmlns:a16="http://schemas.microsoft.com/office/drawing/2014/main" id="{3234E347-DEEB-427D-988A-13FEF42BC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9" y="1699"/>
              <a:ext cx="1073" cy="389"/>
              <a:chOff x="3999" y="1699"/>
              <a:chExt cx="1073" cy="389"/>
            </a:xfrm>
          </p:grpSpPr>
          <p:sp>
            <p:nvSpPr>
              <p:cNvPr id="50187" name="Oval 11">
                <a:extLst>
                  <a:ext uri="{FF2B5EF4-FFF2-40B4-BE49-F238E27FC236}">
                    <a16:creationId xmlns:a16="http://schemas.microsoft.com/office/drawing/2014/main" id="{CDB99AC4-4671-4988-813D-C58CBA83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1699"/>
                <a:ext cx="1073" cy="389"/>
              </a:xfrm>
              <a:prstGeom prst="ellipse">
                <a:avLst/>
              </a:prstGeom>
              <a:solidFill>
                <a:srgbClr val="CECFF2"/>
              </a:solidFill>
              <a:ln w="12600" cap="sq">
                <a:solidFill>
                  <a:srgbClr val="EEECE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188" name="Text Box 12">
                <a:extLst>
                  <a:ext uri="{FF2B5EF4-FFF2-40B4-BE49-F238E27FC236}">
                    <a16:creationId xmlns:a16="http://schemas.microsoft.com/office/drawing/2014/main" id="{381B8CF9-5060-4A79-AC66-659372A95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1731"/>
                <a:ext cx="729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Open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Doors</a:t>
                </a:r>
              </a:p>
            </p:txBody>
          </p:sp>
        </p:grpSp>
        <p:grpSp>
          <p:nvGrpSpPr>
            <p:cNvPr id="50184" name="Group 13">
              <a:extLst>
                <a:ext uri="{FF2B5EF4-FFF2-40B4-BE49-F238E27FC236}">
                  <a16:creationId xmlns:a16="http://schemas.microsoft.com/office/drawing/2014/main" id="{2D3BDDEF-C2A2-43E4-B8A3-4D67428F9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0" y="1713"/>
              <a:ext cx="993" cy="389"/>
              <a:chOff x="2310" y="1713"/>
              <a:chExt cx="993" cy="389"/>
            </a:xfrm>
          </p:grpSpPr>
          <p:sp>
            <p:nvSpPr>
              <p:cNvPr id="50185" name="Oval 14">
                <a:extLst>
                  <a:ext uri="{FF2B5EF4-FFF2-40B4-BE49-F238E27FC236}">
                    <a16:creationId xmlns:a16="http://schemas.microsoft.com/office/drawing/2014/main" id="{4DD0A227-85A4-4E78-8CCF-F7DE9336F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1713"/>
                <a:ext cx="993" cy="389"/>
              </a:xfrm>
              <a:prstGeom prst="ellipse">
                <a:avLst/>
              </a:prstGeom>
              <a:solidFill>
                <a:srgbClr val="CECFF2"/>
              </a:solidFill>
              <a:ln w="12600" cap="sq">
                <a:solidFill>
                  <a:srgbClr val="EEECE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186" name="Text Box 15">
                <a:extLst>
                  <a:ext uri="{FF2B5EF4-FFF2-40B4-BE49-F238E27FC236}">
                    <a16:creationId xmlns:a16="http://schemas.microsoft.com/office/drawing/2014/main" id="{A26B6EC5-635F-41B9-8891-00956511F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20"/>
                <a:ext cx="9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 algn="l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BorrowCopy</a:t>
                </a:r>
              </a:p>
            </p:txBody>
          </p:sp>
        </p:grpSp>
      </p:grpSp>
      <p:sp>
        <p:nvSpPr>
          <p:cNvPr id="50182" name="Text Box 16">
            <a:extLst>
              <a:ext uri="{FF2B5EF4-FFF2-40B4-BE49-F238E27FC236}">
                <a16:creationId xmlns:a16="http://schemas.microsoft.com/office/drawing/2014/main" id="{A6261FA5-A23A-408D-8660-D7B87AAD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89794"/>
            <a:ext cx="803275" cy="93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5400" b="0">
                <a:solidFill>
                  <a:srgbClr val="EEECE1"/>
                </a:solidFill>
                <a:latin typeface="Wingdings" panose="05000000000000000000" pitchFamily="2" charset="2"/>
              </a:rPr>
              <a:t>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2F8139FC-F81D-47B9-A0F6-1F601469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28613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Behavioral goals vs. operations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22EF8A0C-389B-4270-9957-67074ECC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262063"/>
            <a:ext cx="8977313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6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Semantic difference 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Behavioral goals constrain entire sequences of state transitions</a:t>
            </a:r>
          </a:p>
          <a:p>
            <a:pPr lvl="1">
              <a:lnSpc>
                <a:spcPct val="120000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Operations constrain single state transitions</a:t>
            </a:r>
          </a:p>
          <a:p>
            <a:pPr lvl="1" indent="-276225">
              <a:lnSpc>
                <a:spcPts val="6400"/>
              </a:lnSpc>
              <a:spcBef>
                <a:spcPts val="1400"/>
              </a:spcBef>
              <a:defRPr/>
            </a:pPr>
            <a:endParaRPr lang="en-US" altLang="en-US" sz="2800" b="0" dirty="0">
              <a:solidFill>
                <a:srgbClr val="000000"/>
              </a:solidFill>
              <a:latin typeface="Calibri" pitchFamily="32" charset="0"/>
              <a:ea typeface="Source Han Sans CN Regular" charset="0"/>
              <a:cs typeface="Source Han Sans CN Regular" charset="0"/>
            </a:endParaRPr>
          </a:p>
          <a:p>
            <a:pPr lvl="1" indent="-276225">
              <a:lnSpc>
                <a:spcPts val="6400"/>
              </a:lnSpc>
              <a:spcBef>
                <a:spcPts val="1400"/>
              </a:spcBef>
              <a:defRPr/>
            </a:pPr>
            <a:endParaRPr lang="en-US" altLang="en-US" sz="2800" b="0" dirty="0">
              <a:solidFill>
                <a:srgbClr val="000000"/>
              </a:solidFill>
              <a:latin typeface="Calibri" pitchFamily="32" charset="0"/>
              <a:ea typeface="Source Han Sans CN Regular" charset="0"/>
              <a:cs typeface="Source Han Sans CN Regular" charset="0"/>
            </a:endParaRPr>
          </a:p>
          <a:p>
            <a:pPr>
              <a:lnSpc>
                <a:spcPts val="6675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altLang="en-US" sz="32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Tip</a:t>
            </a:r>
            <a:r>
              <a:rPr lang="en-US" altLang="en-US" sz="32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:</a:t>
            </a:r>
            <a:r>
              <a:rPr lang="en-US" altLang="en-US" sz="3200" b="0" dirty="0">
                <a:solidFill>
                  <a:srgbClr val="EEECE1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use </a:t>
            </a:r>
            <a:r>
              <a:rPr lang="en-US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past participle</a:t>
            </a: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for goal name </a:t>
            </a:r>
          </a:p>
          <a:p>
            <a:pPr marL="342900">
              <a:lnSpc>
                <a:spcPct val="60000"/>
              </a:lnSpc>
              <a:spcBef>
                <a:spcPts val="450"/>
              </a:spcBef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           </a:t>
            </a:r>
            <a:r>
              <a:rPr lang="en-US" altLang="en-US" sz="1800" b="0" dirty="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(state to be reached/maintained, quantity to be reduced/increased, ...)</a:t>
            </a:r>
          </a:p>
          <a:p>
            <a:pPr marL="342900">
              <a:spcBef>
                <a:spcPts val="450"/>
              </a:spcBef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          </a:t>
            </a: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use </a:t>
            </a:r>
            <a:r>
              <a:rPr lang="en-US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infinitive</a:t>
            </a:r>
            <a:r>
              <a:rPr lang="en-US" altLang="en-US" sz="20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for operation name</a:t>
            </a:r>
            <a:r>
              <a:rPr lang="en-US" altLang="en-US" sz="18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</a:p>
          <a:p>
            <a:pPr marL="342900">
              <a:lnSpc>
                <a:spcPct val="80000"/>
              </a:lnSpc>
              <a:spcBef>
                <a:spcPts val="450"/>
              </a:spcBef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                </a:t>
            </a:r>
            <a:r>
              <a:rPr lang="en-US" altLang="en-US" sz="1800" b="0" dirty="0">
                <a:solidFill>
                  <a:srgbClr val="009999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(action to reach/maintain that state)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67A2E280-EAF3-4E8C-A441-B64016A7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098" y="152598"/>
            <a:ext cx="803275" cy="93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5400" b="0">
                <a:solidFill>
                  <a:srgbClr val="00B0F0"/>
                </a:solidFill>
                <a:latin typeface="Wingdings" panose="05000000000000000000" pitchFamily="2" charset="2"/>
              </a:rPr>
              <a:t>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047DC1BD-5953-4BB2-A223-BBBB61E53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2774950"/>
          <a:ext cx="9144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4" imgW="6122270" imgH="828394" progId="">
                  <p:embed/>
                </p:oleObj>
              </mc:Choice>
              <mc:Fallback>
                <p:oleObj r:id="rId4" imgW="6122270" imgH="828394" progId="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047DC1BD-5953-4BB2-A223-BBBB61E53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774950"/>
                        <a:ext cx="91440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F31D210D-2E84-4ED5-B57B-BDE91560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03200"/>
            <a:ext cx="8653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Building goal models:  bad smells  </a:t>
            </a:r>
            <a:r>
              <a:rPr lang="en-US" altLang="en-US" sz="1800" b="0">
                <a:solidFill>
                  <a:srgbClr val="000000"/>
                </a:solidFill>
                <a:latin typeface="Calibri" panose="020F0502020204030204" pitchFamily="34" charset="0"/>
              </a:rPr>
              <a:t>(2)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D0853B13-75CA-4DED-BBE7-11715ECB8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976313"/>
            <a:ext cx="88773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4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Do not confuse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US" altLang="en-US" sz="1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...</a:t>
            </a:r>
          </a:p>
          <a:p>
            <a:pPr lvl="1">
              <a:lnSpc>
                <a:spcPct val="190000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OR-refinement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...</a:t>
            </a:r>
          </a:p>
          <a:p>
            <a:pPr lvl="1">
              <a:lnSpc>
                <a:spcPts val="11163"/>
              </a:lnSpc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8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AND-refinement by case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...</a:t>
            </a:r>
          </a:p>
          <a:p>
            <a:pPr lvl="1" indent="-276225">
              <a:lnSpc>
                <a:spcPts val="4850"/>
              </a:lnSpc>
              <a:spcBef>
                <a:spcPts val="3875"/>
              </a:spcBef>
              <a:defRPr/>
            </a:pPr>
            <a:r>
              <a:rPr lang="en-US" altLang="en-US" sz="1800" b="0" i="1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cf. case analysis:  </a:t>
            </a:r>
          </a:p>
          <a:p>
            <a:pPr lvl="1" indent="-276225">
              <a:spcBef>
                <a:spcPct val="0"/>
              </a:spcBef>
              <a:defRPr/>
            </a:pPr>
            <a:r>
              <a:rPr lang="en-GB" altLang="en-US" sz="18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   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(Case1 </a:t>
            </a:r>
            <a:r>
              <a:rPr lang="en-GB" altLang="en-US" sz="1600" b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or</a:t>
            </a:r>
            <a:r>
              <a:rPr lang="en-GB" altLang="en-US" sz="18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Case2)</a:t>
            </a:r>
            <a:r>
              <a:rPr lang="en-GB" altLang="en-US" sz="1800" b="0">
                <a:solidFill>
                  <a:srgbClr val="5F5F5F"/>
                </a:solidFill>
                <a:latin typeface="Times New Roman" pitchFamily="16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AU" altLang="en-US" sz="1800" b="0">
                <a:solidFill>
                  <a:srgbClr val="1F497D"/>
                </a:solidFill>
              </a:rPr>
              <a:t></a:t>
            </a:r>
            <a:r>
              <a:rPr lang="en-GB" altLang="en-US" sz="1800" b="0">
                <a:solidFill>
                  <a:srgbClr val="5F5F5F"/>
                </a:solidFill>
                <a:latin typeface="Times New Roman" pitchFamily="16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X </a:t>
            </a:r>
            <a:r>
              <a:rPr lang="en-GB" altLang="en-US" sz="18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GB" altLang="en-US" sz="1800" b="0" i="1">
                <a:solidFill>
                  <a:srgbClr val="000000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equiv </a:t>
            </a:r>
            <a:r>
              <a:rPr lang="en-GB" altLang="en-US" sz="18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 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(Case1 </a:t>
            </a:r>
            <a:r>
              <a:rPr lang="en-AU" altLang="en-US" sz="1800" b="0">
                <a:solidFill>
                  <a:srgbClr val="1F497D"/>
                </a:solidFill>
              </a:rPr>
              <a:t></a:t>
            </a:r>
            <a:r>
              <a:rPr lang="en-AU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X) </a:t>
            </a:r>
            <a:r>
              <a:rPr lang="en-GB" altLang="en-US" sz="1600" b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ource Han Sans CN Regular" charset="0"/>
                <a:cs typeface="Source Han Sans CN Regular" charset="0"/>
              </a:rPr>
              <a:t>and</a:t>
            </a:r>
            <a:r>
              <a:rPr lang="en-GB" altLang="en-US" sz="1800" b="0">
                <a:solidFill>
                  <a:srgbClr val="EEECE1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(Case2</a:t>
            </a:r>
            <a:r>
              <a:rPr lang="en-GB" altLang="en-US" sz="1800" b="0">
                <a:solidFill>
                  <a:srgbClr val="1F497D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AU" altLang="en-US" sz="1800" b="0">
                <a:solidFill>
                  <a:srgbClr val="1F497D"/>
                </a:solidFill>
              </a:rPr>
              <a:t></a:t>
            </a:r>
            <a:r>
              <a:rPr lang="en-AU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 </a:t>
            </a:r>
            <a:r>
              <a:rPr lang="en-GB" altLang="en-US" sz="1800" b="0">
                <a:solidFill>
                  <a:srgbClr val="5F5F5F"/>
                </a:solidFill>
                <a:latin typeface="Arial" charset="0"/>
                <a:ea typeface="Source Han Sans CN Regular" charset="0"/>
                <a:cs typeface="Source Han Sans CN Regular" charset="0"/>
              </a:rPr>
              <a:t>X)</a:t>
            </a:r>
          </a:p>
          <a:p>
            <a:pPr lvl="1" indent="-276225">
              <a:lnSpc>
                <a:spcPct val="120000"/>
              </a:lnSpc>
              <a:spcBef>
                <a:spcPts val="1250"/>
              </a:spcBef>
              <a:defRPr/>
            </a:pP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OR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-refinement introduces </a:t>
            </a:r>
            <a:r>
              <a:rPr lang="en-US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alternative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systems to reach parent goal</a:t>
            </a:r>
          </a:p>
          <a:p>
            <a:pPr lvl="1" indent="-276225">
              <a:spcBef>
                <a:spcPts val="1000"/>
              </a:spcBef>
              <a:defRPr/>
            </a:pPr>
            <a:r>
              <a:rPr lang="en-US" altLang="en-US" sz="18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AND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-refinement by cases introduces complementary, conjoined subgoals within </a:t>
            </a:r>
            <a:r>
              <a:rPr lang="en-US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same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system</a:t>
            </a:r>
          </a:p>
        </p:txBody>
      </p:sp>
      <p:sp>
        <p:nvSpPr>
          <p:cNvPr id="52228" name="Line 3">
            <a:extLst>
              <a:ext uri="{FF2B5EF4-FFF2-40B4-BE49-F238E27FC236}">
                <a16:creationId xmlns:a16="http://schemas.microsoft.com/office/drawing/2014/main" id="{6F0F821F-FCD7-45DD-96D4-3A162AF53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389" y="2252663"/>
            <a:ext cx="503237" cy="1571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AutoShape 4">
            <a:extLst>
              <a:ext uri="{FF2B5EF4-FFF2-40B4-BE49-F238E27FC236}">
                <a16:creationId xmlns:a16="http://schemas.microsoft.com/office/drawing/2014/main" id="{E6A830FB-D3AE-46EB-BD67-22530564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436689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D9549E55-7C08-4776-9228-E0CDD2F7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4" y="1447801"/>
            <a:ext cx="1190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Extensive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Coverage</a:t>
            </a:r>
          </a:p>
        </p:txBody>
      </p:sp>
      <p:sp>
        <p:nvSpPr>
          <p:cNvPr id="52231" name="AutoShape 6">
            <a:extLst>
              <a:ext uri="{FF2B5EF4-FFF2-40B4-BE49-F238E27FC236}">
                <a16:creationId xmlns:a16="http://schemas.microsoft.com/office/drawing/2014/main" id="{63A92C05-3DD3-4920-BC9B-F5022D83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320926"/>
            <a:ext cx="1663700" cy="523875"/>
          </a:xfrm>
          <a:prstGeom prst="parallelogram">
            <a:avLst>
              <a:gd name="adj" fmla="val 25950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2" name="Text Box 7">
            <a:extLst>
              <a:ext uri="{FF2B5EF4-FFF2-40B4-BE49-F238E27FC236}">
                <a16:creationId xmlns:a16="http://schemas.microsoft.com/office/drawing/2014/main" id="{CC2A356E-DDAB-422B-9B17-2534602E2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351088"/>
            <a:ext cx="14652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Effective</a:t>
            </a:r>
          </a:p>
          <a:p>
            <a:pPr algn="l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BookSupply</a:t>
            </a:r>
          </a:p>
        </p:txBody>
      </p:sp>
      <p:sp>
        <p:nvSpPr>
          <p:cNvPr id="52233" name="AutoShape 8">
            <a:extLst>
              <a:ext uri="{FF2B5EF4-FFF2-40B4-BE49-F238E27FC236}">
                <a16:creationId xmlns:a16="http://schemas.microsoft.com/office/drawing/2014/main" id="{93E6BA8E-83D5-4E82-A0E0-142C62F4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427288"/>
            <a:ext cx="1876425" cy="374650"/>
          </a:xfrm>
          <a:prstGeom prst="parallelogram">
            <a:avLst>
              <a:gd name="adj" fmla="val 31604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4" name="Text Box 9">
            <a:extLst>
              <a:ext uri="{FF2B5EF4-FFF2-40B4-BE49-F238E27FC236}">
                <a16:creationId xmlns:a16="http://schemas.microsoft.com/office/drawing/2014/main" id="{F907B259-2A80-4EBE-869A-29F95F06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4" y="2466976"/>
            <a:ext cx="17494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chemeClr val="tx1"/>
                </a:solidFill>
                <a:latin typeface="Arial" panose="020B0604020202020204" pitchFamily="34" charset="0"/>
              </a:rPr>
              <a:t>E-bookAccess</a:t>
            </a:r>
          </a:p>
        </p:txBody>
      </p:sp>
      <p:sp>
        <p:nvSpPr>
          <p:cNvPr id="52235" name="Line 10">
            <a:extLst>
              <a:ext uri="{FF2B5EF4-FFF2-40B4-BE49-F238E27FC236}">
                <a16:creationId xmlns:a16="http://schemas.microsoft.com/office/drawing/2014/main" id="{13FFDD7E-0644-4C18-9564-58F7A2E07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7364" y="2201863"/>
            <a:ext cx="407987" cy="1190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Oval 11">
            <a:extLst>
              <a:ext uri="{FF2B5EF4-FFF2-40B4-BE49-F238E27FC236}">
                <a16:creationId xmlns:a16="http://schemas.microsoft.com/office/drawing/2014/main" id="{E31A3576-2D48-48D3-857C-1D3CAE36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09550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7" name="Line 12">
            <a:extLst>
              <a:ext uri="{FF2B5EF4-FFF2-40B4-BE49-F238E27FC236}">
                <a16:creationId xmlns:a16="http://schemas.microsoft.com/office/drawing/2014/main" id="{4E3EBC39-1B1D-412E-A8B0-C057E0404A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6164" y="1981200"/>
            <a:ext cx="212725" cy="127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Oval 13">
            <a:extLst>
              <a:ext uri="{FF2B5EF4-FFF2-40B4-BE49-F238E27FC236}">
                <a16:creationId xmlns:a16="http://schemas.microsoft.com/office/drawing/2014/main" id="{7D17CB01-6552-459A-B354-A0C64686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120900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9" name="Line 14">
            <a:extLst>
              <a:ext uri="{FF2B5EF4-FFF2-40B4-BE49-F238E27FC236}">
                <a16:creationId xmlns:a16="http://schemas.microsoft.com/office/drawing/2014/main" id="{FC8AE197-6BE7-49A9-AB40-AEA4464BF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4325" y="1993900"/>
            <a:ext cx="342900" cy="1651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Text Box 15">
            <a:extLst>
              <a:ext uri="{FF2B5EF4-FFF2-40B4-BE49-F238E27FC236}">
                <a16:creationId xmlns:a16="http://schemas.microsoft.com/office/drawing/2014/main" id="{C7C5D0CA-E82D-4203-9B07-C270CA69B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1912939"/>
            <a:ext cx="944562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500" b="0">
                <a:solidFill>
                  <a:schemeClr val="tx1"/>
                </a:solidFill>
                <a:latin typeface="Arial" panose="020B0604020202020204" pitchFamily="34" charset="0"/>
              </a:rPr>
              <a:t>physLib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5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41" name="Text Box 16">
            <a:extLst>
              <a:ext uri="{FF2B5EF4-FFF2-40B4-BE49-F238E27FC236}">
                <a16:creationId xmlns:a16="http://schemas.microsoft.com/office/drawing/2014/main" id="{A5F23079-C10C-41F6-A944-BAACFCFE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1919289"/>
            <a:ext cx="6731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500" b="0">
                <a:solidFill>
                  <a:schemeClr val="tx1"/>
                </a:solidFill>
                <a:latin typeface="Arial" panose="020B0604020202020204" pitchFamily="34" charset="0"/>
              </a:rPr>
              <a:t>E-Lib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5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2242" name="Group 17">
            <a:extLst>
              <a:ext uri="{FF2B5EF4-FFF2-40B4-BE49-F238E27FC236}">
                <a16:creationId xmlns:a16="http://schemas.microsoft.com/office/drawing/2014/main" id="{E90A4EC0-17D1-4EC0-BA8A-6C1D01EE209B}"/>
              </a:ext>
            </a:extLst>
          </p:cNvPr>
          <p:cNvGrpSpPr>
            <a:grpSpLocks/>
          </p:cNvGrpSpPr>
          <p:nvPr/>
        </p:nvGrpSpPr>
        <p:grpSpPr bwMode="auto">
          <a:xfrm>
            <a:off x="6057900" y="3152775"/>
            <a:ext cx="4006850" cy="1428750"/>
            <a:chOff x="2856" y="1986"/>
            <a:chExt cx="2524" cy="900"/>
          </a:xfrm>
        </p:grpSpPr>
        <p:sp>
          <p:nvSpPr>
            <p:cNvPr id="52244" name="AutoShape 18">
              <a:extLst>
                <a:ext uri="{FF2B5EF4-FFF2-40B4-BE49-F238E27FC236}">
                  <a16:creationId xmlns:a16="http://schemas.microsoft.com/office/drawing/2014/main" id="{0152D8BC-4182-42FB-8913-705E28A6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986"/>
              <a:ext cx="1581" cy="252"/>
            </a:xfrm>
            <a:prstGeom prst="parallelogram">
              <a:avLst>
                <a:gd name="adj" fmla="val 2887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2245" name="Text Box 19">
              <a:extLst>
                <a:ext uri="{FF2B5EF4-FFF2-40B4-BE49-F238E27FC236}">
                  <a16:creationId xmlns:a16="http://schemas.microsoft.com/office/drawing/2014/main" id="{899A9DF0-9250-47B0-AF2E-62905FC5E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1994"/>
              <a:ext cx="153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chemeClr val="tx1"/>
                  </a:solidFill>
                  <a:latin typeface="Arial" panose="020B0604020202020204" pitchFamily="34" charset="0"/>
                </a:rPr>
                <a:t>BookRequestSatisfied</a:t>
              </a:r>
            </a:p>
          </p:txBody>
        </p:sp>
        <p:sp>
          <p:nvSpPr>
            <p:cNvPr id="52246" name="AutoShape 20">
              <a:extLst>
                <a:ext uri="{FF2B5EF4-FFF2-40B4-BE49-F238E27FC236}">
                  <a16:creationId xmlns:a16="http://schemas.microsoft.com/office/drawing/2014/main" id="{0C16437E-BCBD-41FC-949F-09045DDB8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529"/>
              <a:ext cx="1140" cy="349"/>
            </a:xfrm>
            <a:prstGeom prst="parallelogram">
              <a:avLst>
                <a:gd name="adj" fmla="val 2669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2247" name="Text Box 21">
              <a:extLst>
                <a:ext uri="{FF2B5EF4-FFF2-40B4-BE49-F238E27FC236}">
                  <a16:creationId xmlns:a16="http://schemas.microsoft.com/office/drawing/2014/main" id="{0F19C846-716C-49D2-93C9-0AC4FF599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2558"/>
              <a:ext cx="107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chemeClr val="tx1"/>
                  </a:solidFill>
                  <a:latin typeface="Arial" panose="020B0604020202020204" pitchFamily="34" charset="0"/>
                </a:rPr>
                <a:t>CopyBorrowed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chemeClr val="tx1"/>
                  </a:solidFill>
                  <a:latin typeface="Arial" panose="020B0604020202020204" pitchFamily="34" charset="0"/>
                </a:rPr>
                <a:t>If Available</a:t>
              </a:r>
            </a:p>
          </p:txBody>
        </p:sp>
        <p:sp>
          <p:nvSpPr>
            <p:cNvPr id="52248" name="Line 22">
              <a:extLst>
                <a:ext uri="{FF2B5EF4-FFF2-40B4-BE49-F238E27FC236}">
                  <a16:creationId xmlns:a16="http://schemas.microsoft.com/office/drawing/2014/main" id="{77A5EF04-C165-46B7-AFBF-9956450C4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423"/>
              <a:ext cx="541" cy="6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Line 23">
              <a:extLst>
                <a:ext uri="{FF2B5EF4-FFF2-40B4-BE49-F238E27FC236}">
                  <a16:creationId xmlns:a16="http://schemas.microsoft.com/office/drawing/2014/main" id="{EAD1B090-E024-453C-940D-7B154A724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2247"/>
              <a:ext cx="0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Line 24">
              <a:extLst>
                <a:ext uri="{FF2B5EF4-FFF2-40B4-BE49-F238E27FC236}">
                  <a16:creationId xmlns:a16="http://schemas.microsoft.com/office/drawing/2014/main" id="{9A5B1ACD-FF3B-4E16-9998-5FFB9599A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7" y="2439"/>
              <a:ext cx="235" cy="8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Oval 25">
              <a:extLst>
                <a:ext uri="{FF2B5EF4-FFF2-40B4-BE49-F238E27FC236}">
                  <a16:creationId xmlns:a16="http://schemas.microsoft.com/office/drawing/2014/main" id="{9D507D93-A9BB-4FD6-9FB5-D5BD14DD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351"/>
              <a:ext cx="101" cy="93"/>
            </a:xfrm>
            <a:prstGeom prst="ellipse">
              <a:avLst/>
            </a:prstGeom>
            <a:solidFill>
              <a:schemeClr val="tx1"/>
            </a:solidFill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2252" name="AutoShape 26">
              <a:extLst>
                <a:ext uri="{FF2B5EF4-FFF2-40B4-BE49-F238E27FC236}">
                  <a16:creationId xmlns:a16="http://schemas.microsoft.com/office/drawing/2014/main" id="{AAE2B73B-02C5-4A31-89BE-FF601F364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13"/>
              <a:ext cx="1396" cy="349"/>
            </a:xfrm>
            <a:prstGeom prst="parallelogram">
              <a:avLst>
                <a:gd name="adj" fmla="val 32685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2253" name="Text Box 27">
              <a:extLst>
                <a:ext uri="{FF2B5EF4-FFF2-40B4-BE49-F238E27FC236}">
                  <a16:creationId xmlns:a16="http://schemas.microsoft.com/office/drawing/2014/main" id="{224800CE-F0FD-44CE-AA73-3CA0114EA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542"/>
              <a:ext cx="131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chemeClr val="tx1"/>
                  </a:solidFill>
                  <a:latin typeface="Arial" panose="020B0604020202020204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chemeClr val="tx1"/>
                  </a:solidFill>
                  <a:latin typeface="Arial" panose="020B0604020202020204" pitchFamily="34" charset="0"/>
                </a:rPr>
                <a:t>If Not Available</a:t>
              </a:r>
            </a:p>
          </p:txBody>
        </p:sp>
      </p:grpSp>
      <p:sp>
        <p:nvSpPr>
          <p:cNvPr id="52243" name="Text Box 28">
            <a:extLst>
              <a:ext uri="{FF2B5EF4-FFF2-40B4-BE49-F238E27FC236}">
                <a16:creationId xmlns:a16="http://schemas.microsoft.com/office/drawing/2014/main" id="{ED8392C2-91C9-4FFB-A4EA-9D97CFC68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10" y="38298"/>
            <a:ext cx="803275" cy="93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5400" b="0">
                <a:solidFill>
                  <a:srgbClr val="00B0F0"/>
                </a:solidFill>
                <a:latin typeface="Wingdings" panose="05000000000000000000" pitchFamily="2" charset="2"/>
              </a:rPr>
              <a:t>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FF8F-D91B-4764-9762-14E9A067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Goals, requirements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3003-6D5E-4D7A-AF2B-D0D0853E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51175"/>
            <a:ext cx="8915400" cy="3777622"/>
          </a:xfrm>
        </p:spPr>
        <p:txBody>
          <a:bodyPr/>
          <a:lstStyle/>
          <a:p>
            <a:r>
              <a:rPr lang="en-US"/>
              <a:t>Behavioral goals: subtypes and specification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F2CB5-0F9B-4199-B9B6-86FA929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16464"/>
            <a:ext cx="8667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8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1D5DA7EC-C45A-4F93-AC5A-2E281BAB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03200"/>
            <a:ext cx="8653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0">
                <a:solidFill>
                  <a:srgbClr val="000000"/>
                </a:solidFill>
                <a:latin typeface="Calibri" panose="020F0502020204030204" pitchFamily="34" charset="0"/>
              </a:rPr>
              <a:t>Building goal models:  bad smells  </a:t>
            </a:r>
            <a:r>
              <a:rPr lang="en-US" altLang="en-US" sz="1800" b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8F4109F7-5922-4D59-89BE-44C76629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850901"/>
            <a:ext cx="8408988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26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Avoid ambiguities in goal specification &amp; interpretation ...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 precise &amp; complete goal </a:t>
            </a:r>
            <a:r>
              <a:rPr lang="en-US" altLang="en-US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definition</a:t>
            </a: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is essential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  <a:defRPr/>
            </a:pPr>
            <a:r>
              <a:rPr lang="en-US" altLang="en-US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grounded on shared system phenomena, and agreed upon by all stakeholders</a:t>
            </a:r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33A1102E-3AEC-4583-A20A-C5EB8BC88BF8}"/>
              </a:ext>
            </a:extLst>
          </p:cNvPr>
          <p:cNvGrpSpPr>
            <a:grpSpLocks/>
          </p:cNvGrpSpPr>
          <p:nvPr/>
        </p:nvGrpSpPr>
        <p:grpSpPr bwMode="auto">
          <a:xfrm>
            <a:off x="2630489" y="4856163"/>
            <a:ext cx="7362825" cy="1758950"/>
            <a:chOff x="697" y="3059"/>
            <a:chExt cx="4638" cy="1108"/>
          </a:xfrm>
        </p:grpSpPr>
        <p:sp>
          <p:nvSpPr>
            <p:cNvPr id="53269" name="AutoShape 4">
              <a:extLst>
                <a:ext uri="{FF2B5EF4-FFF2-40B4-BE49-F238E27FC236}">
                  <a16:creationId xmlns:a16="http://schemas.microsoft.com/office/drawing/2014/main" id="{993A8360-6445-432A-8D1A-D8AA59B23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059"/>
              <a:ext cx="1581" cy="252"/>
            </a:xfrm>
            <a:prstGeom prst="parallelogram">
              <a:avLst>
                <a:gd name="adj" fmla="val 2887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3270" name="Text Box 5">
              <a:extLst>
                <a:ext uri="{FF2B5EF4-FFF2-40B4-BE49-F238E27FC236}">
                  <a16:creationId xmlns:a16="http://schemas.microsoft.com/office/drawing/2014/main" id="{1B95C68B-FE72-4D70-B593-76AA2F71A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3067"/>
              <a:ext cx="153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BookRequestSatisfied</a:t>
              </a:r>
            </a:p>
          </p:txBody>
        </p:sp>
        <p:sp>
          <p:nvSpPr>
            <p:cNvPr id="53271" name="AutoShape 6">
              <a:extLst>
                <a:ext uri="{FF2B5EF4-FFF2-40B4-BE49-F238E27FC236}">
                  <a16:creationId xmlns:a16="http://schemas.microsoft.com/office/drawing/2014/main" id="{743CF02A-2025-4AF7-A162-517256CB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3600"/>
              <a:ext cx="1140" cy="349"/>
            </a:xfrm>
            <a:prstGeom prst="parallelogram">
              <a:avLst>
                <a:gd name="adj" fmla="val 2669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3272" name="Line 7">
              <a:extLst>
                <a:ext uri="{FF2B5EF4-FFF2-40B4-BE49-F238E27FC236}">
                  <a16:creationId xmlns:a16="http://schemas.microsoft.com/office/drawing/2014/main" id="{75D14D21-30C6-4BBA-B70A-50666D055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3495"/>
              <a:ext cx="541" cy="6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Line 8">
              <a:extLst>
                <a:ext uri="{FF2B5EF4-FFF2-40B4-BE49-F238E27FC236}">
                  <a16:creationId xmlns:a16="http://schemas.microsoft.com/office/drawing/2014/main" id="{1331948A-F664-4F64-BB3A-97E3F801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3319"/>
              <a:ext cx="0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Line 9">
              <a:extLst>
                <a:ext uri="{FF2B5EF4-FFF2-40B4-BE49-F238E27FC236}">
                  <a16:creationId xmlns:a16="http://schemas.microsoft.com/office/drawing/2014/main" id="{72153722-4065-4379-9938-3A5486635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511"/>
              <a:ext cx="235" cy="8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Oval 10">
              <a:extLst>
                <a:ext uri="{FF2B5EF4-FFF2-40B4-BE49-F238E27FC236}">
                  <a16:creationId xmlns:a16="http://schemas.microsoft.com/office/drawing/2014/main" id="{FB0EE2D2-E027-4A10-AB4D-412B3084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3424"/>
              <a:ext cx="101" cy="93"/>
            </a:xfrm>
            <a:prstGeom prst="ellipse">
              <a:avLst/>
            </a:prstGeom>
            <a:solidFill>
              <a:schemeClr val="tx1"/>
            </a:solidFill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3276" name="AutoShape 11">
              <a:extLst>
                <a:ext uri="{FF2B5EF4-FFF2-40B4-BE49-F238E27FC236}">
                  <a16:creationId xmlns:a16="http://schemas.microsoft.com/office/drawing/2014/main" id="{2AFD44E1-7438-4430-9606-13E785F00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585"/>
              <a:ext cx="1396" cy="348"/>
            </a:xfrm>
            <a:prstGeom prst="parallelogram">
              <a:avLst>
                <a:gd name="adj" fmla="val 32779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3277" name="Text Box 12">
              <a:extLst>
                <a:ext uri="{FF2B5EF4-FFF2-40B4-BE49-F238E27FC236}">
                  <a16:creationId xmlns:a16="http://schemas.microsoft.com/office/drawing/2014/main" id="{CB2B075B-929B-4636-8DC6-98D272441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614"/>
              <a:ext cx="13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CopyDueSoon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WhenNotAvailable</a:t>
              </a:r>
            </a:p>
          </p:txBody>
        </p:sp>
        <p:sp>
          <p:nvSpPr>
            <p:cNvPr id="53278" name="Line 13">
              <a:extLst>
                <a:ext uri="{FF2B5EF4-FFF2-40B4-BE49-F238E27FC236}">
                  <a16:creationId xmlns:a16="http://schemas.microsoft.com/office/drawing/2014/main" id="{1BD300E5-CC20-4AF6-AA60-D21695E42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7" y="3745"/>
              <a:ext cx="296" cy="0"/>
            </a:xfrm>
            <a:prstGeom prst="line">
              <a:avLst/>
            </a:prstGeom>
            <a:noFill/>
            <a:ln w="381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AutoShape 14">
              <a:extLst>
                <a:ext uri="{FF2B5EF4-FFF2-40B4-BE49-F238E27FC236}">
                  <a16:creationId xmlns:a16="http://schemas.microsoft.com/office/drawing/2014/main" id="{130D0A5E-2BFD-48B9-94FB-F3DF34A40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461" y="3224"/>
              <a:ext cx="1869" cy="944"/>
            </a:xfrm>
            <a:prstGeom prst="foldedCorner">
              <a:avLst>
                <a:gd name="adj" fmla="val 12500"/>
              </a:avLst>
            </a:prstGeom>
            <a:solidFill>
              <a:srgbClr val="EAEAEA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3280" name="Text Box 15">
              <a:extLst>
                <a:ext uri="{FF2B5EF4-FFF2-40B4-BE49-F238E27FC236}">
                  <a16:creationId xmlns:a16="http://schemas.microsoft.com/office/drawing/2014/main" id="{C81F6A72-DC35-4DB4-AA77-51B9CF760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258"/>
              <a:ext cx="1865" cy="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Def</a:t>
              </a: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fr-BE" altLang="en-US" sz="1600" b="0" i="1">
                  <a:solidFill>
                    <a:srgbClr val="000000"/>
                  </a:solidFill>
                  <a:latin typeface="Arial" panose="020B0604020202020204" pitchFamily="34" charset="0"/>
                </a:rPr>
                <a:t>A book without any copy available for loan shall have a copy available within 15 days for the requesting borrower</a:t>
              </a:r>
            </a:p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fr-BE" altLang="en-US" sz="1600" b="0" i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253" name="Line 16">
            <a:extLst>
              <a:ext uri="{FF2B5EF4-FFF2-40B4-BE49-F238E27FC236}">
                <a16:creationId xmlns:a16="http://schemas.microsoft.com/office/drawing/2014/main" id="{C07C8789-97E0-4A68-91DF-00CBE8D84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767138"/>
            <a:ext cx="503238" cy="1571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AutoShape 17">
            <a:extLst>
              <a:ext uri="{FF2B5EF4-FFF2-40B4-BE49-F238E27FC236}">
                <a16:creationId xmlns:a16="http://schemas.microsoft.com/office/drawing/2014/main" id="{52808380-760E-43AD-8E28-568EE329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2951164"/>
            <a:ext cx="1358900" cy="534987"/>
          </a:xfrm>
          <a:prstGeom prst="parallelogram">
            <a:avLst>
              <a:gd name="adj" fmla="val 20756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5" name="Text Box 18">
            <a:extLst>
              <a:ext uri="{FF2B5EF4-FFF2-40B4-BE49-F238E27FC236}">
                <a16:creationId xmlns:a16="http://schemas.microsoft.com/office/drawing/2014/main" id="{76741EDD-8219-43AA-9AE5-5AF8BD8F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1" y="2962276"/>
            <a:ext cx="1190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6" name="Line 19">
            <a:extLst>
              <a:ext uri="{FF2B5EF4-FFF2-40B4-BE49-F238E27FC236}">
                <a16:creationId xmlns:a16="http://schemas.microsoft.com/office/drawing/2014/main" id="{58855DF2-C985-4812-8D7B-2762DA392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716338"/>
            <a:ext cx="407988" cy="1190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Oval 20">
            <a:extLst>
              <a:ext uri="{FF2B5EF4-FFF2-40B4-BE49-F238E27FC236}">
                <a16:creationId xmlns:a16="http://schemas.microsoft.com/office/drawing/2014/main" id="{6CFBDC1F-7B5E-4980-AD57-07E9DD0C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3609975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8" name="Line 21">
            <a:extLst>
              <a:ext uri="{FF2B5EF4-FFF2-40B4-BE49-F238E27FC236}">
                <a16:creationId xmlns:a16="http://schemas.microsoft.com/office/drawing/2014/main" id="{88C64BF4-C22B-4508-BB08-4CE8F520A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201" y="3495675"/>
            <a:ext cx="212725" cy="127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Oval 22">
            <a:extLst>
              <a:ext uri="{FF2B5EF4-FFF2-40B4-BE49-F238E27FC236}">
                <a16:creationId xmlns:a16="http://schemas.microsoft.com/office/drawing/2014/main" id="{92D475CF-999F-4A30-AAE3-CDAAC354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3635375"/>
            <a:ext cx="165100" cy="152400"/>
          </a:xfrm>
          <a:prstGeom prst="ellipse">
            <a:avLst/>
          </a:prstGeom>
          <a:noFill/>
          <a:ln w="1908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60" name="Line 23">
            <a:extLst>
              <a:ext uri="{FF2B5EF4-FFF2-40B4-BE49-F238E27FC236}">
                <a16:creationId xmlns:a16="http://schemas.microsoft.com/office/drawing/2014/main" id="{7BD2EC34-E745-4A1E-9A16-C9624A10D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508375"/>
            <a:ext cx="342900" cy="1651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AutoShape 24">
            <a:extLst>
              <a:ext uri="{FF2B5EF4-FFF2-40B4-BE49-F238E27FC236}">
                <a16:creationId xmlns:a16="http://schemas.microsoft.com/office/drawing/2014/main" id="{A3C46906-4653-4FF7-98FE-34CE5772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4" y="3852864"/>
            <a:ext cx="2435225" cy="517525"/>
          </a:xfrm>
          <a:prstGeom prst="parallelogram">
            <a:avLst>
              <a:gd name="adj" fmla="val 29693"/>
            </a:avLst>
          </a:prstGeom>
          <a:solidFill>
            <a:srgbClr val="CECFF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62" name="Text Box 25">
            <a:extLst>
              <a:ext uri="{FF2B5EF4-FFF2-40B4-BE49-F238E27FC236}">
                <a16:creationId xmlns:a16="http://schemas.microsoft.com/office/drawing/2014/main" id="{E0DDB038-0E17-47D3-8CB2-7263E2B7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1" y="3859213"/>
            <a:ext cx="22955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WorstCaseStopping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DistanceMaintained</a:t>
            </a:r>
          </a:p>
        </p:txBody>
      </p:sp>
      <p:sp>
        <p:nvSpPr>
          <p:cNvPr id="53263" name="AutoShape 26">
            <a:extLst>
              <a:ext uri="{FF2B5EF4-FFF2-40B4-BE49-F238E27FC236}">
                <a16:creationId xmlns:a16="http://schemas.microsoft.com/office/drawing/2014/main" id="{8AD4CAC9-1D9D-4C6D-80B3-0B490C52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3848101"/>
            <a:ext cx="1473200" cy="523875"/>
          </a:xfrm>
          <a:prstGeom prst="parallelogram">
            <a:avLst>
              <a:gd name="adj" fmla="val 22979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64" name="Text Box 27">
            <a:extLst>
              <a:ext uri="{FF2B5EF4-FFF2-40B4-BE49-F238E27FC236}">
                <a16:creationId xmlns:a16="http://schemas.microsoft.com/office/drawing/2014/main" id="{42786B2D-A7AE-495A-88DA-16A12A99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6" y="3865563"/>
            <a:ext cx="1389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65" name="Line 28">
            <a:extLst>
              <a:ext uri="{FF2B5EF4-FFF2-40B4-BE49-F238E27FC236}">
                <a16:creationId xmlns:a16="http://schemas.microsoft.com/office/drawing/2014/main" id="{ADCB6B48-AB0D-44F0-BDE5-5C5101797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4951" y="4084639"/>
            <a:ext cx="474663" cy="1587"/>
          </a:xfrm>
          <a:prstGeom prst="line">
            <a:avLst/>
          </a:prstGeom>
          <a:noFill/>
          <a:ln w="3816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AutoShape 29">
            <a:extLst>
              <a:ext uri="{FF2B5EF4-FFF2-40B4-BE49-F238E27FC236}">
                <a16:creationId xmlns:a16="http://schemas.microsoft.com/office/drawing/2014/main" id="{B7F8D86D-E367-4B5F-B36F-A9DF4B7FD5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986588" y="3324225"/>
            <a:ext cx="2971800" cy="1506538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67" name="Text Box 30">
            <a:extLst>
              <a:ext uri="{FF2B5EF4-FFF2-40B4-BE49-F238E27FC236}">
                <a16:creationId xmlns:a16="http://schemas.microsoft.com/office/drawing/2014/main" id="{6CE08912-4970-4852-A8E5-C71DC63E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3395663"/>
            <a:ext cx="29654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Def</a:t>
            </a: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fr-BE" altLang="en-US" sz="1600" b="0" i="1">
                <a:solidFill>
                  <a:srgbClr val="000000"/>
                </a:solidFill>
                <a:latin typeface="Arial" panose="020B0604020202020204" pitchFamily="34" charset="0"/>
              </a:rPr>
              <a:t>A train shall never get so close to a train in front so that if the train stops suddenly (e.g., derailment) the next train would hit it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68" name="Text Box 31">
            <a:extLst>
              <a:ext uri="{FF2B5EF4-FFF2-40B4-BE49-F238E27FC236}">
                <a16:creationId xmlns:a16="http://schemas.microsoft.com/office/drawing/2014/main" id="{BAC94DD8-B332-482C-BC0B-A2516A040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1" y="61219"/>
            <a:ext cx="803275" cy="93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110000"/>
              </a:lnSpc>
              <a:buClrTx/>
              <a:buFontTx/>
              <a:buNone/>
            </a:pPr>
            <a:r>
              <a:rPr lang="en-US" altLang="en-US" sz="5400" b="0">
                <a:solidFill>
                  <a:srgbClr val="EEECE1"/>
                </a:solidFill>
                <a:latin typeface="Wingdings" panose="05000000000000000000" pitchFamily="2" charset="2"/>
              </a:rPr>
              <a:t>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032743BF-E96B-450C-9AA0-D5A5B1B6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196850"/>
            <a:ext cx="806291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  <a:t>Building goal models: </a:t>
            </a:r>
            <a:b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3200" b="0">
                <a:solidFill>
                  <a:srgbClr val="000000"/>
                </a:solidFill>
                <a:latin typeface="Calibri" panose="020F0502020204030204" pitchFamily="34" charset="0"/>
              </a:rPr>
              <a:t>reuse refinement patterns 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F05A8B0E-99B3-4B37-9FBD-49D348606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7" y="1181100"/>
            <a:ext cx="10088563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spcBef>
                <a:spcPts val="750"/>
              </a:spcBef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From a catalogue of generic, complete AND-refinements 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...</a:t>
            </a:r>
          </a:p>
          <a:p>
            <a:pPr marL="338138" indent="-333375"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encode refinement </a:t>
            </a: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tactics</a:t>
            </a: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,  codify modeller’s experience</a:t>
            </a:r>
          </a:p>
          <a:p>
            <a:pPr marL="338138" indent="-333375"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guide modeling process by suggesting refinements to be instantiated</a:t>
            </a:r>
          </a:p>
          <a:p>
            <a:pPr lvl="1">
              <a:lnSpc>
                <a:spcPct val="70000"/>
              </a:lnSpc>
              <a:spcBef>
                <a:spcPts val="125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instantiated pattern may sometimes require adaptation</a:t>
            </a:r>
          </a:p>
          <a:p>
            <a:pPr marL="338138" indent="-333375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provide satisfaction argument for free</a:t>
            </a:r>
          </a:p>
          <a:p>
            <a:pPr lvl="1">
              <a:lnSpc>
                <a:spcPct val="90000"/>
              </a:lnSpc>
              <a:spcBef>
                <a:spcPts val="75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(formal) correctness proof done once for all,  kept hidden</a:t>
            </a:r>
          </a:p>
          <a:p>
            <a:pPr marL="338138" indent="-333375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support model documentation &amp; understanding</a:t>
            </a:r>
          </a:p>
          <a:p>
            <a:pPr marL="338138" indent="-333375"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can also be used for ...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completing partial refinements</a:t>
            </a:r>
          </a:p>
          <a:p>
            <a:pPr lvl="1">
              <a:spcBef>
                <a:spcPts val="50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exploring alternative options  (multiple applicable patterns)</a:t>
            </a:r>
          </a:p>
        </p:txBody>
      </p:sp>
      <p:grpSp>
        <p:nvGrpSpPr>
          <p:cNvPr id="54276" name="Group 3">
            <a:extLst>
              <a:ext uri="{FF2B5EF4-FFF2-40B4-BE49-F238E27FC236}">
                <a16:creationId xmlns:a16="http://schemas.microsoft.com/office/drawing/2014/main" id="{7AD058F2-1B6F-4362-A4BF-5C4777D55780}"/>
              </a:ext>
            </a:extLst>
          </p:cNvPr>
          <p:cNvGrpSpPr>
            <a:grpSpLocks/>
          </p:cNvGrpSpPr>
          <p:nvPr/>
        </p:nvGrpSpPr>
        <p:grpSpPr bwMode="auto">
          <a:xfrm>
            <a:off x="1543051" y="133350"/>
            <a:ext cx="890587" cy="758825"/>
            <a:chOff x="171" y="142"/>
            <a:chExt cx="561" cy="478"/>
          </a:xfrm>
        </p:grpSpPr>
        <p:sp>
          <p:nvSpPr>
            <p:cNvPr id="54277" name="Oval 4">
              <a:extLst>
                <a:ext uri="{FF2B5EF4-FFF2-40B4-BE49-F238E27FC236}">
                  <a16:creationId xmlns:a16="http://schemas.microsoft.com/office/drawing/2014/main" id="{CAC404D3-AC77-44DA-81F9-768A92FF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561" cy="478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78" name="Oval 5">
              <a:extLst>
                <a:ext uri="{FF2B5EF4-FFF2-40B4-BE49-F238E27FC236}">
                  <a16:creationId xmlns:a16="http://schemas.microsoft.com/office/drawing/2014/main" id="{EC4FE98D-29FE-4154-BF2B-F7778C21D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70"/>
              <a:ext cx="495" cy="42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79" name="Oval 6">
              <a:extLst>
                <a:ext uri="{FF2B5EF4-FFF2-40B4-BE49-F238E27FC236}">
                  <a16:creationId xmlns:a16="http://schemas.microsoft.com/office/drawing/2014/main" id="{C5F1BDF8-4635-4F54-AAA1-29E4E8DC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99"/>
              <a:ext cx="429" cy="36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80" name="Oval 7">
              <a:extLst>
                <a:ext uri="{FF2B5EF4-FFF2-40B4-BE49-F238E27FC236}">
                  <a16:creationId xmlns:a16="http://schemas.microsoft.com/office/drawing/2014/main" id="{556B14D5-D307-47D6-B996-E4C3E6C1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227"/>
              <a:ext cx="361" cy="30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81" name="Oval 8">
              <a:extLst>
                <a:ext uri="{FF2B5EF4-FFF2-40B4-BE49-F238E27FC236}">
                  <a16:creationId xmlns:a16="http://schemas.microsoft.com/office/drawing/2014/main" id="{06D695E3-6527-4A3D-98C9-D2CBCB75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255"/>
              <a:ext cx="295" cy="252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82" name="Oval 9">
              <a:extLst>
                <a:ext uri="{FF2B5EF4-FFF2-40B4-BE49-F238E27FC236}">
                  <a16:creationId xmlns:a16="http://schemas.microsoft.com/office/drawing/2014/main" id="{D900BA36-7B96-4A67-B491-8680D45E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283"/>
              <a:ext cx="229" cy="19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83" name="Oval 10">
              <a:extLst>
                <a:ext uri="{FF2B5EF4-FFF2-40B4-BE49-F238E27FC236}">
                  <a16:creationId xmlns:a16="http://schemas.microsoft.com/office/drawing/2014/main" id="{2FE01F43-739F-4105-9F1C-E3AA4D22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312"/>
              <a:ext cx="163" cy="138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4284" name="Oval 11">
              <a:extLst>
                <a:ext uri="{FF2B5EF4-FFF2-40B4-BE49-F238E27FC236}">
                  <a16:creationId xmlns:a16="http://schemas.microsoft.com/office/drawing/2014/main" id="{75D466BD-2D68-4DE4-9969-AC2ACB67F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340"/>
              <a:ext cx="97" cy="8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1">
            <a:extLst>
              <a:ext uri="{FF2B5EF4-FFF2-40B4-BE49-F238E27FC236}">
                <a16:creationId xmlns:a16="http://schemas.microsoft.com/office/drawing/2014/main" id="{BC0A016A-4017-47B9-8ADD-868DC14A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5276850"/>
            <a:ext cx="3344862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1F497D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E1855674-B12A-42BF-9C26-427C4BBC9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6" y="96838"/>
            <a:ext cx="823436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A sample of refinement patterns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87C599C7-37C3-4527-A38A-ECFB4BB3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796925"/>
            <a:ext cx="8750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Refinement</a:t>
            </a: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 by milestone</a:t>
            </a: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Applicable when milestone states can be identified on the way to the goal's target condition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C36ACA51-65E4-42AE-8BF4-73536B1D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9" y="4219250"/>
            <a:ext cx="225764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>
                <a:srgbClr val="1F497D"/>
              </a:buClr>
              <a:buFont typeface="Comic Sans MS" panose="030F0702030302020204" pitchFamily="66" charset="0"/>
              <a:buChar char="–"/>
            </a:pPr>
            <a:r>
              <a:rPr lang="fr-BE" altLang="en-US" sz="2000" b="0">
                <a:solidFill>
                  <a:srgbClr val="C0504D"/>
                </a:solidFill>
                <a:latin typeface="Comic Sans MS" panose="030F0702030302020204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anose="030F0702030302020204" pitchFamily="66" charset="0"/>
              </a:rPr>
              <a:t>Example of use:</a:t>
            </a:r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025350FB-E501-4447-958D-95C6ECD3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145" y="5317236"/>
            <a:ext cx="2898848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600" b="0">
                <a:solidFill>
                  <a:srgbClr val="1F497D"/>
                </a:solidFill>
                <a:latin typeface="Comic Sans MS" panose="030F0702030302020204" pitchFamily="66" charset="0"/>
              </a:rPr>
              <a:t>milestone-driven refinement</a:t>
            </a:r>
          </a:p>
        </p:txBody>
      </p:sp>
      <p:grpSp>
        <p:nvGrpSpPr>
          <p:cNvPr id="55303" name="Group 6">
            <a:extLst>
              <a:ext uri="{FF2B5EF4-FFF2-40B4-BE49-F238E27FC236}">
                <a16:creationId xmlns:a16="http://schemas.microsoft.com/office/drawing/2014/main" id="{D557F09F-A519-4556-8021-9F94412D46B7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55307" name="Oval 7">
              <a:extLst>
                <a:ext uri="{FF2B5EF4-FFF2-40B4-BE49-F238E27FC236}">
                  <a16:creationId xmlns:a16="http://schemas.microsoft.com/office/drawing/2014/main" id="{2C8C7D88-F2EA-4340-9B70-244A7990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08" name="Oval 8">
              <a:extLst>
                <a:ext uri="{FF2B5EF4-FFF2-40B4-BE49-F238E27FC236}">
                  <a16:creationId xmlns:a16="http://schemas.microsoft.com/office/drawing/2014/main" id="{5659FE65-0DB1-4CEF-9E3E-B92D0014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09" name="Oval 9">
              <a:extLst>
                <a:ext uri="{FF2B5EF4-FFF2-40B4-BE49-F238E27FC236}">
                  <a16:creationId xmlns:a16="http://schemas.microsoft.com/office/drawing/2014/main" id="{67802347-E00B-46B6-9A11-8E1792CB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10" name="Oval 10">
              <a:extLst>
                <a:ext uri="{FF2B5EF4-FFF2-40B4-BE49-F238E27FC236}">
                  <a16:creationId xmlns:a16="http://schemas.microsoft.com/office/drawing/2014/main" id="{0322AB26-D8AD-4517-BB82-08C8C9C8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11" name="Oval 11">
              <a:extLst>
                <a:ext uri="{FF2B5EF4-FFF2-40B4-BE49-F238E27FC236}">
                  <a16:creationId xmlns:a16="http://schemas.microsoft.com/office/drawing/2014/main" id="{210F2703-7C77-4951-8327-FB6A15914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12" name="Oval 12">
              <a:extLst>
                <a:ext uri="{FF2B5EF4-FFF2-40B4-BE49-F238E27FC236}">
                  <a16:creationId xmlns:a16="http://schemas.microsoft.com/office/drawing/2014/main" id="{AA135DE1-42DA-4EF0-9ADD-D6A2F429A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13" name="Oval 13">
              <a:extLst>
                <a:ext uri="{FF2B5EF4-FFF2-40B4-BE49-F238E27FC236}">
                  <a16:creationId xmlns:a16="http://schemas.microsoft.com/office/drawing/2014/main" id="{0B07D11D-8A8C-492E-9BB3-567BD821A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5314" name="Oval 14">
              <a:extLst>
                <a:ext uri="{FF2B5EF4-FFF2-40B4-BE49-F238E27FC236}">
                  <a16:creationId xmlns:a16="http://schemas.microsoft.com/office/drawing/2014/main" id="{66871450-F9CB-4600-A518-0394D2CF5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aphicFrame>
        <p:nvGraphicFramePr>
          <p:cNvPr id="55304" name="Object 15">
            <a:extLst>
              <a:ext uri="{FF2B5EF4-FFF2-40B4-BE49-F238E27FC236}">
                <a16:creationId xmlns:a16="http://schemas.microsoft.com/office/drawing/2014/main" id="{B5693359-7030-4354-9938-4CC47BB7E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6" y="4587876"/>
          <a:ext cx="55149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4" imgW="2974142" imgH="1096343" progId="">
                  <p:embed/>
                </p:oleObj>
              </mc:Choice>
              <mc:Fallback>
                <p:oleObj r:id="rId4" imgW="2974142" imgH="1096343" progId="">
                  <p:embed/>
                  <p:pic>
                    <p:nvPicPr>
                      <p:cNvPr id="55304" name="Object 15">
                        <a:extLst>
                          <a:ext uri="{FF2B5EF4-FFF2-40B4-BE49-F238E27FC236}">
                            <a16:creationId xmlns:a16="http://schemas.microsoft.com/office/drawing/2014/main" id="{B5693359-7030-4354-9938-4CC47BB7E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4587876"/>
                        <a:ext cx="55149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6">
            <a:extLst>
              <a:ext uri="{FF2B5EF4-FFF2-40B4-BE49-F238E27FC236}">
                <a16:creationId xmlns:a16="http://schemas.microsoft.com/office/drawing/2014/main" id="{0A5A2E91-59B5-41EF-82A7-7C7C72641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3" y="2116139"/>
          <a:ext cx="592296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r:id="rId6" imgW="3239836" imgH="1190989" progId="">
                  <p:embed/>
                </p:oleObj>
              </mc:Choice>
              <mc:Fallback>
                <p:oleObj r:id="rId6" imgW="3239836" imgH="1190989" progId="">
                  <p:embed/>
                  <p:pic>
                    <p:nvPicPr>
                      <p:cNvPr id="55305" name="Object 16">
                        <a:extLst>
                          <a:ext uri="{FF2B5EF4-FFF2-40B4-BE49-F238E27FC236}">
                            <a16:creationId xmlns:a16="http://schemas.microsoft.com/office/drawing/2014/main" id="{0A5A2E91-59B5-41EF-82A7-7C7C72641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116139"/>
                        <a:ext cx="5922962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Line 17">
            <a:extLst>
              <a:ext uri="{FF2B5EF4-FFF2-40B4-BE49-F238E27FC236}">
                <a16:creationId xmlns:a16="http://schemas.microsoft.com/office/drawing/2014/main" id="{1E27C076-78C2-4A9D-A59B-D9530BF70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2751" y="5522913"/>
            <a:ext cx="1846263" cy="182562"/>
          </a:xfrm>
          <a:prstGeom prst="line">
            <a:avLst/>
          </a:prstGeom>
          <a:noFill/>
          <a:ln w="12600" cap="sq">
            <a:solidFill>
              <a:srgbClr val="1F497D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7ED8547B-B16D-41F7-AF70-1846BFCC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168276"/>
            <a:ext cx="73739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Refinement by milestone: </a:t>
            </a:r>
            <a:b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variant </a:t>
            </a:r>
            <a:r>
              <a:rPr lang="fr-BE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for </a:t>
            </a:r>
            <a:r>
              <a:rPr lang="fr-BE" altLang="en-US" sz="2600" b="0" i="1">
                <a:solidFill>
                  <a:srgbClr val="000000"/>
                </a:solidFill>
                <a:latin typeface="Calibri" panose="020F0502020204030204" pitchFamily="34" charset="0"/>
              </a:rPr>
              <a:t>Maintain</a:t>
            </a:r>
            <a:r>
              <a:rPr lang="fr-BE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 goals</a:t>
            </a:r>
          </a:p>
        </p:txBody>
      </p:sp>
      <p:grpSp>
        <p:nvGrpSpPr>
          <p:cNvPr id="56323" name="Group 2">
            <a:extLst>
              <a:ext uri="{FF2B5EF4-FFF2-40B4-BE49-F238E27FC236}">
                <a16:creationId xmlns:a16="http://schemas.microsoft.com/office/drawing/2014/main" id="{AA20D9FC-9CDE-40AF-835D-03D1FB029934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2814638"/>
            <a:ext cx="4440238" cy="400050"/>
            <a:chOff x="996" y="1773"/>
            <a:chExt cx="2797" cy="252"/>
          </a:xfrm>
        </p:grpSpPr>
        <p:sp>
          <p:nvSpPr>
            <p:cNvPr id="56351" name="AutoShape 3">
              <a:extLst>
                <a:ext uri="{FF2B5EF4-FFF2-40B4-BE49-F238E27FC236}">
                  <a16:creationId xmlns:a16="http://schemas.microsoft.com/office/drawing/2014/main" id="{A8E164CD-6B64-4E84-A861-04488FE04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773"/>
              <a:ext cx="2797" cy="252"/>
            </a:xfrm>
            <a:prstGeom prst="parallelogram">
              <a:avLst>
                <a:gd name="adj" fmla="val 51077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52" name="Text Box 4">
              <a:extLst>
                <a:ext uri="{FF2B5EF4-FFF2-40B4-BE49-F238E27FC236}">
                  <a16:creationId xmlns:a16="http://schemas.microsoft.com/office/drawing/2014/main" id="{E3550924-DC0A-4AFF-B5F8-643F87C42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1789"/>
              <a:ext cx="267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SafeTrainAccelerationGuaranteed</a:t>
              </a:r>
            </a:p>
          </p:txBody>
        </p:sp>
      </p:grpSp>
      <p:sp>
        <p:nvSpPr>
          <p:cNvPr id="56324" name="Line 5">
            <a:extLst>
              <a:ext uri="{FF2B5EF4-FFF2-40B4-BE49-F238E27FC236}">
                <a16:creationId xmlns:a16="http://schemas.microsoft.com/office/drawing/2014/main" id="{C6C03E4E-C802-461F-9800-72AF0FC55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0" y="3241675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Line 6">
            <a:extLst>
              <a:ext uri="{FF2B5EF4-FFF2-40B4-BE49-F238E27FC236}">
                <a16:creationId xmlns:a16="http://schemas.microsoft.com/office/drawing/2014/main" id="{9D29777D-9585-4B8E-BBA8-391E72CD4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9889" y="3457575"/>
            <a:ext cx="2155825" cy="3175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Oval 7">
            <a:extLst>
              <a:ext uri="{FF2B5EF4-FFF2-40B4-BE49-F238E27FC236}">
                <a16:creationId xmlns:a16="http://schemas.microsoft.com/office/drawing/2014/main" id="{DF27234E-DD4D-42DC-A0EC-08FB2AF8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406775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27" name="Line 8">
            <a:extLst>
              <a:ext uri="{FF2B5EF4-FFF2-40B4-BE49-F238E27FC236}">
                <a16:creationId xmlns:a16="http://schemas.microsoft.com/office/drawing/2014/main" id="{8EFCD2C4-3673-4C99-8C0C-535495044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3482975"/>
            <a:ext cx="1638300" cy="266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AutoShape 9">
            <a:extLst>
              <a:ext uri="{FF2B5EF4-FFF2-40B4-BE49-F238E27FC236}">
                <a16:creationId xmlns:a16="http://schemas.microsoft.com/office/drawing/2014/main" id="{3C86B1E3-1AD0-4198-BA76-B39E2D50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377825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29" name="Text Box 10">
            <a:extLst>
              <a:ext uri="{FF2B5EF4-FFF2-40B4-BE49-F238E27FC236}">
                <a16:creationId xmlns:a16="http://schemas.microsoft.com/office/drawing/2014/main" id="{4E09BAB3-DB27-4D49-AC97-5B8DDB50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3824288"/>
            <a:ext cx="20955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Acceleration</a:t>
            </a: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Sent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InTimeToTrain</a:t>
            </a:r>
          </a:p>
        </p:txBody>
      </p:sp>
      <p:sp>
        <p:nvSpPr>
          <p:cNvPr id="56330" name="AutoShape 11">
            <a:extLst>
              <a:ext uri="{FF2B5EF4-FFF2-40B4-BE49-F238E27FC236}">
                <a16:creationId xmlns:a16="http://schemas.microsoft.com/office/drawing/2014/main" id="{DCDB9B53-8D92-41E5-9933-90554FF8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6" y="3778250"/>
            <a:ext cx="1992313" cy="558800"/>
          </a:xfrm>
          <a:prstGeom prst="parallelogram">
            <a:avLst>
              <a:gd name="adj" fmla="val 2913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31" name="Text Box 12">
            <a:extLst>
              <a:ext uri="{FF2B5EF4-FFF2-40B4-BE49-F238E27FC236}">
                <a16:creationId xmlns:a16="http://schemas.microsoft.com/office/drawing/2014/main" id="{E8A2FBF2-6577-4180-9556-E42219E9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4" y="3824288"/>
            <a:ext cx="174639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SafeAcceleration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Computed</a:t>
            </a:r>
          </a:p>
        </p:txBody>
      </p:sp>
      <p:sp>
        <p:nvSpPr>
          <p:cNvPr id="56332" name="AutoShape 13">
            <a:extLst>
              <a:ext uri="{FF2B5EF4-FFF2-40B4-BE49-F238E27FC236}">
                <a16:creationId xmlns:a16="http://schemas.microsoft.com/office/drawing/2014/main" id="{BE1D6CCC-5F7A-4ED6-B342-9846277B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6" y="3765550"/>
            <a:ext cx="2220913" cy="558800"/>
          </a:xfrm>
          <a:prstGeom prst="parallelogram">
            <a:avLst>
              <a:gd name="adj" fmla="val 32476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33" name="Text Box 14">
            <a:extLst>
              <a:ext uri="{FF2B5EF4-FFF2-40B4-BE49-F238E27FC236}">
                <a16:creationId xmlns:a16="http://schemas.microsoft.com/office/drawing/2014/main" id="{B7A556A6-BE14-41DB-BA09-04851E91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3811588"/>
            <a:ext cx="20955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SentCommand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Received</a:t>
            </a: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ByTrain</a:t>
            </a:r>
          </a:p>
        </p:txBody>
      </p:sp>
      <p:sp>
        <p:nvSpPr>
          <p:cNvPr id="56334" name="AutoShape 15">
            <a:extLst>
              <a:ext uri="{FF2B5EF4-FFF2-40B4-BE49-F238E27FC236}">
                <a16:creationId xmlns:a16="http://schemas.microsoft.com/office/drawing/2014/main" id="{C9AC36A5-741B-408A-9574-C3577807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130550"/>
            <a:ext cx="2373313" cy="558800"/>
          </a:xfrm>
          <a:prstGeom prst="parallelogram">
            <a:avLst>
              <a:gd name="adj" fmla="val 34705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35" name="Text Box 16">
            <a:extLst>
              <a:ext uri="{FF2B5EF4-FFF2-40B4-BE49-F238E27FC236}">
                <a16:creationId xmlns:a16="http://schemas.microsoft.com/office/drawing/2014/main" id="{59DB88AC-FEE5-43D8-AA3C-01937A0F4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4" y="3143161"/>
            <a:ext cx="20955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ReceivedCommand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Executed</a:t>
            </a: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ByTrain</a:t>
            </a:r>
          </a:p>
        </p:txBody>
      </p:sp>
      <p:sp>
        <p:nvSpPr>
          <p:cNvPr id="56336" name="Line 17">
            <a:extLst>
              <a:ext uri="{FF2B5EF4-FFF2-40B4-BE49-F238E27FC236}">
                <a16:creationId xmlns:a16="http://schemas.microsoft.com/office/drawing/2014/main" id="{EB397144-E5E3-40C7-84A8-242B5BD4F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3533775"/>
            <a:ext cx="165100" cy="254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8">
            <a:extLst>
              <a:ext uri="{FF2B5EF4-FFF2-40B4-BE49-F238E27FC236}">
                <a16:creationId xmlns:a16="http://schemas.microsoft.com/office/drawing/2014/main" id="{57C5BCBB-3FBA-4F0E-AA58-4A239AFD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3457575"/>
            <a:ext cx="2743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AutoShape 19">
            <a:extLst>
              <a:ext uri="{FF2B5EF4-FFF2-40B4-BE49-F238E27FC236}">
                <a16:creationId xmlns:a16="http://schemas.microsoft.com/office/drawing/2014/main" id="{458825C9-0D47-4D89-927A-6F02B440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9" y="2468564"/>
            <a:ext cx="2973387" cy="979487"/>
          </a:xfrm>
          <a:custGeom>
            <a:avLst/>
            <a:gdLst>
              <a:gd name="T0" fmla="*/ 0 w 1873"/>
              <a:gd name="T1" fmla="*/ 1489410790 h 617"/>
              <a:gd name="T2" fmla="*/ 2147483647 w 1873"/>
              <a:gd name="T3" fmla="*/ 1307959632 h 617"/>
              <a:gd name="T4" fmla="*/ 2147483647 w 1873"/>
              <a:gd name="T5" fmla="*/ 0 h 617"/>
              <a:gd name="T6" fmla="*/ 0 60000 65536"/>
              <a:gd name="T7" fmla="*/ 0 60000 65536"/>
              <a:gd name="T8" fmla="*/ 0 60000 65536"/>
              <a:gd name="T9" fmla="*/ 0 w 1873"/>
              <a:gd name="T10" fmla="*/ 0 h 617"/>
              <a:gd name="T11" fmla="*/ 1873 w 187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3" h="617">
                <a:moveTo>
                  <a:pt x="0" y="591"/>
                </a:moveTo>
                <a:cubicBezTo>
                  <a:pt x="576" y="604"/>
                  <a:pt x="1152" y="617"/>
                  <a:pt x="1464" y="519"/>
                </a:cubicBezTo>
                <a:cubicBezTo>
                  <a:pt x="1776" y="421"/>
                  <a:pt x="1824" y="210"/>
                  <a:pt x="1873" y="0"/>
                </a:cubicBezTo>
              </a:path>
            </a:pathLst>
          </a:custGeom>
          <a:noFill/>
          <a:ln w="12600" cap="sq">
            <a:solidFill>
              <a:srgbClr val="1F497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39" name="Group 20">
            <a:extLst>
              <a:ext uri="{FF2B5EF4-FFF2-40B4-BE49-F238E27FC236}">
                <a16:creationId xmlns:a16="http://schemas.microsoft.com/office/drawing/2014/main" id="{C7B5E62C-4BF8-47CC-8BE8-3785D1EEF7BD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56343" name="Oval 21">
              <a:extLst>
                <a:ext uri="{FF2B5EF4-FFF2-40B4-BE49-F238E27FC236}">
                  <a16:creationId xmlns:a16="http://schemas.microsoft.com/office/drawing/2014/main" id="{D5979319-4A26-4000-9184-79FEBD8E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4" name="Oval 22">
              <a:extLst>
                <a:ext uri="{FF2B5EF4-FFF2-40B4-BE49-F238E27FC236}">
                  <a16:creationId xmlns:a16="http://schemas.microsoft.com/office/drawing/2014/main" id="{DC29DD4F-3930-4A1E-B24D-FD152E9EA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5" name="Oval 23">
              <a:extLst>
                <a:ext uri="{FF2B5EF4-FFF2-40B4-BE49-F238E27FC236}">
                  <a16:creationId xmlns:a16="http://schemas.microsoft.com/office/drawing/2014/main" id="{58CCA008-3CA1-49E9-8603-CBF632BB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6" name="Oval 24">
              <a:extLst>
                <a:ext uri="{FF2B5EF4-FFF2-40B4-BE49-F238E27FC236}">
                  <a16:creationId xmlns:a16="http://schemas.microsoft.com/office/drawing/2014/main" id="{8700EE72-78E1-4872-BDE8-D7DB0E1E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7" name="Oval 25">
              <a:extLst>
                <a:ext uri="{FF2B5EF4-FFF2-40B4-BE49-F238E27FC236}">
                  <a16:creationId xmlns:a16="http://schemas.microsoft.com/office/drawing/2014/main" id="{6CF1B462-21F0-461A-9CF1-CB1F46FED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8" name="Oval 26">
              <a:extLst>
                <a:ext uri="{FF2B5EF4-FFF2-40B4-BE49-F238E27FC236}">
                  <a16:creationId xmlns:a16="http://schemas.microsoft.com/office/drawing/2014/main" id="{1539D20A-84A7-45B6-A41E-DE944587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9" name="Oval 27">
              <a:extLst>
                <a:ext uri="{FF2B5EF4-FFF2-40B4-BE49-F238E27FC236}">
                  <a16:creationId xmlns:a16="http://schemas.microsoft.com/office/drawing/2014/main" id="{BA6D2112-471E-45D2-A8B8-F3177657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50" name="Oval 28">
              <a:extLst>
                <a:ext uri="{FF2B5EF4-FFF2-40B4-BE49-F238E27FC236}">
                  <a16:creationId xmlns:a16="http://schemas.microsoft.com/office/drawing/2014/main" id="{70B00DBD-1E52-4FA3-8FED-CAAF2045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56340" name="Group 29">
            <a:extLst>
              <a:ext uri="{FF2B5EF4-FFF2-40B4-BE49-F238E27FC236}">
                <a16:creationId xmlns:a16="http://schemas.microsoft.com/office/drawing/2014/main" id="{5C3E157A-F1D5-418D-A6BA-CBD3FA4D517A}"/>
              </a:ext>
            </a:extLst>
          </p:cNvPr>
          <p:cNvGrpSpPr>
            <a:grpSpLocks/>
          </p:cNvGrpSpPr>
          <p:nvPr/>
        </p:nvGrpSpPr>
        <p:grpSpPr bwMode="auto">
          <a:xfrm>
            <a:off x="7150099" y="2043114"/>
            <a:ext cx="3340100" cy="452437"/>
            <a:chOff x="3544" y="1287"/>
            <a:chExt cx="2104" cy="285"/>
          </a:xfrm>
        </p:grpSpPr>
        <p:sp>
          <p:nvSpPr>
            <p:cNvPr id="56341" name="Oval 30">
              <a:extLst>
                <a:ext uri="{FF2B5EF4-FFF2-40B4-BE49-F238E27FC236}">
                  <a16:creationId xmlns:a16="http://schemas.microsoft.com/office/drawing/2014/main" id="{44BFE09D-0835-465E-8E60-2BF64596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287"/>
              <a:ext cx="2104" cy="285"/>
            </a:xfrm>
            <a:prstGeom prst="ellipse">
              <a:avLst/>
            </a:prstGeom>
            <a:solidFill>
              <a:srgbClr val="E2E5FA"/>
            </a:solidFill>
            <a:ln w="12600" cap="sq">
              <a:solidFill>
                <a:srgbClr val="1F497D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6342" name="Rectangle 31">
              <a:extLst>
                <a:ext uri="{FF2B5EF4-FFF2-40B4-BE49-F238E27FC236}">
                  <a16:creationId xmlns:a16="http://schemas.microsoft.com/office/drawing/2014/main" id="{DE486E4B-7422-40A7-A3EC-BAF49F04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320"/>
              <a:ext cx="182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BE" altLang="en-US" sz="1600" b="0">
                  <a:solidFill>
                    <a:srgbClr val="1F497D"/>
                  </a:solidFill>
                  <a:latin typeface="Comic Sans MS" panose="030F0702030302020204" pitchFamily="66" charset="0"/>
                </a:rPr>
                <a:t>milestone-driven refinement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1">
            <a:extLst>
              <a:ext uri="{FF2B5EF4-FFF2-40B4-BE49-F238E27FC236}">
                <a16:creationId xmlns:a16="http://schemas.microsoft.com/office/drawing/2014/main" id="{9B5CA2FD-3C2F-4610-83D3-3E3F6692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5284788"/>
            <a:ext cx="2984500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589122CE-8E7F-45DA-B4F6-BBA834E2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1" y="153988"/>
            <a:ext cx="761841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A sample of refinement patterns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(2)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4E53E13B-32C3-43EF-ABC2-CD4BE14D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925513"/>
            <a:ext cx="8504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Refinement </a:t>
            </a: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by case</a:t>
            </a: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Applicable when the goal satisfaction space can be partitioned into cases  (disjoint, covering all possibilities)</a:t>
            </a:r>
          </a:p>
        </p:txBody>
      </p:sp>
      <p:sp>
        <p:nvSpPr>
          <p:cNvPr id="57349" name="AutoShape 4">
            <a:extLst>
              <a:ext uri="{FF2B5EF4-FFF2-40B4-BE49-F238E27FC236}">
                <a16:creationId xmlns:a16="http://schemas.microsoft.com/office/drawing/2014/main" id="{D2C12BF7-4CB6-4685-AFA8-443FF765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4" y="4908551"/>
            <a:ext cx="3076575" cy="404813"/>
          </a:xfrm>
          <a:prstGeom prst="parallelogram">
            <a:avLst>
              <a:gd name="adj" fmla="val 34974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51E3BDAE-090C-49E8-90B4-A59D5562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6" y="4921250"/>
            <a:ext cx="29321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   BookRequestSatisfied</a:t>
            </a:r>
          </a:p>
        </p:txBody>
      </p:sp>
      <p:sp>
        <p:nvSpPr>
          <p:cNvPr id="57351" name="Line 6">
            <a:extLst>
              <a:ext uri="{FF2B5EF4-FFF2-40B4-BE49-F238E27FC236}">
                <a16:creationId xmlns:a16="http://schemas.microsoft.com/office/drawing/2014/main" id="{EF882C82-ADC0-4ABA-B2DA-031EC6B0B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9" y="5322888"/>
            <a:ext cx="1587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23A38D75-8F71-4FDC-86D7-338E99B7B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8926" y="5583238"/>
            <a:ext cx="766763" cy="2222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Oval 8">
            <a:extLst>
              <a:ext uri="{FF2B5EF4-FFF2-40B4-BE49-F238E27FC236}">
                <a16:creationId xmlns:a16="http://schemas.microsoft.com/office/drawing/2014/main" id="{9C5C982D-4D02-4A28-915D-513087A6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5487988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54" name="Line 9">
            <a:extLst>
              <a:ext uri="{FF2B5EF4-FFF2-40B4-BE49-F238E27FC236}">
                <a16:creationId xmlns:a16="http://schemas.microsoft.com/office/drawing/2014/main" id="{800F5D06-629A-4533-9651-A6CC8DEC6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5627688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AutoShape 10">
            <a:extLst>
              <a:ext uri="{FF2B5EF4-FFF2-40B4-BE49-F238E27FC236}">
                <a16:creationId xmlns:a16="http://schemas.microsoft.com/office/drawing/2014/main" id="{88D831ED-DAB9-4344-910D-D5AA614C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4" y="5834063"/>
            <a:ext cx="2408237" cy="558800"/>
          </a:xfrm>
          <a:prstGeom prst="parallelogram">
            <a:avLst>
              <a:gd name="adj" fmla="val 35215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56" name="Text Box 11">
            <a:extLst>
              <a:ext uri="{FF2B5EF4-FFF2-40B4-BE49-F238E27FC236}">
                <a16:creationId xmlns:a16="http://schemas.microsoft.com/office/drawing/2014/main" id="{8CE9D6EE-9371-41B1-AA1E-118BA115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1" y="5880101"/>
            <a:ext cx="227171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CopyDueSoon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1F497D"/>
                </a:solidFill>
                <a:latin typeface="Arial" panose="020B0604020202020204" pitchFamily="34" charset="0"/>
              </a:rPr>
              <a:t>If Not Available</a:t>
            </a:r>
          </a:p>
        </p:txBody>
      </p:sp>
      <p:sp>
        <p:nvSpPr>
          <p:cNvPr id="57357" name="AutoShape 12">
            <a:extLst>
              <a:ext uri="{FF2B5EF4-FFF2-40B4-BE49-F238E27FC236}">
                <a16:creationId xmlns:a16="http://schemas.microsoft.com/office/drawing/2014/main" id="{88F8F8E3-5AAC-4886-AB36-AC756BAF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5834063"/>
            <a:ext cx="2495550" cy="558800"/>
          </a:xfrm>
          <a:prstGeom prst="parallelogram">
            <a:avLst>
              <a:gd name="adj" fmla="val 36492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358" name="Text Box 13">
            <a:extLst>
              <a:ext uri="{FF2B5EF4-FFF2-40B4-BE49-F238E27FC236}">
                <a16:creationId xmlns:a16="http://schemas.microsoft.com/office/drawing/2014/main" id="{B74568BF-901E-42A3-B7C0-1E323609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9" y="5880101"/>
            <a:ext cx="23526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CopyBorrowed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1F497D"/>
                </a:solidFill>
                <a:latin typeface="Arial" panose="020B0604020202020204" pitchFamily="34" charset="0"/>
              </a:rPr>
              <a:t>If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BE" altLang="en-US" sz="1800" b="0">
                <a:solidFill>
                  <a:srgbClr val="1F497D"/>
                </a:solidFill>
                <a:latin typeface="Arial" panose="020B0604020202020204" pitchFamily="34" charset="0"/>
              </a:rPr>
              <a:t>Available</a:t>
            </a:r>
          </a:p>
        </p:txBody>
      </p:sp>
      <p:sp>
        <p:nvSpPr>
          <p:cNvPr id="57359" name="Rectangle 14">
            <a:extLst>
              <a:ext uri="{FF2B5EF4-FFF2-40B4-BE49-F238E27FC236}">
                <a16:creationId xmlns:a16="http://schemas.microsoft.com/office/drawing/2014/main" id="{BBB160A5-443E-4EBC-B6F5-C0D8F86F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5326045"/>
            <a:ext cx="26936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800" b="0">
                <a:solidFill>
                  <a:srgbClr val="1F497D"/>
                </a:solidFill>
                <a:latin typeface="Comic Sans MS" panose="030F0702030302020204" pitchFamily="66" charset="0"/>
              </a:rPr>
              <a:t>case-driven refinement</a:t>
            </a:r>
          </a:p>
        </p:txBody>
      </p:sp>
      <p:sp>
        <p:nvSpPr>
          <p:cNvPr id="57360" name="Line 15">
            <a:extLst>
              <a:ext uri="{FF2B5EF4-FFF2-40B4-BE49-F238E27FC236}">
                <a16:creationId xmlns:a16="http://schemas.microsoft.com/office/drawing/2014/main" id="{C77E96C6-7E85-422F-968F-FCEAE5723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663" y="5538789"/>
            <a:ext cx="2489200" cy="1587"/>
          </a:xfrm>
          <a:prstGeom prst="line">
            <a:avLst/>
          </a:prstGeom>
          <a:noFill/>
          <a:ln w="12600" cap="sq">
            <a:solidFill>
              <a:srgbClr val="1F49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Rectangle 16">
            <a:extLst>
              <a:ext uri="{FF2B5EF4-FFF2-40B4-BE49-F238E27FC236}">
                <a16:creationId xmlns:a16="http://schemas.microsoft.com/office/drawing/2014/main" id="{04475213-3D19-44C8-961F-CA2D8350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362303"/>
            <a:ext cx="22945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>
                <a:srgbClr val="1F497D"/>
              </a:buClr>
              <a:buFont typeface="Comic Sans MS" panose="030F0702030302020204" pitchFamily="66" charset="0"/>
              <a:buChar char="–"/>
            </a:pPr>
            <a:r>
              <a:rPr lang="fr-BE" altLang="en-US" b="0">
                <a:solidFill>
                  <a:srgbClr val="C0504D"/>
                </a:solidFill>
                <a:latin typeface="Comic Sans MS" panose="030F0702030302020204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anose="030F0702030302020204" pitchFamily="66" charset="0"/>
              </a:rPr>
              <a:t>Example of use:</a:t>
            </a:r>
          </a:p>
        </p:txBody>
      </p:sp>
      <p:grpSp>
        <p:nvGrpSpPr>
          <p:cNvPr id="57362" name="Group 17">
            <a:extLst>
              <a:ext uri="{FF2B5EF4-FFF2-40B4-BE49-F238E27FC236}">
                <a16:creationId xmlns:a16="http://schemas.microsoft.com/office/drawing/2014/main" id="{2A535CC3-B9A8-45CA-A588-34C3C360F8F3}"/>
              </a:ext>
            </a:extLst>
          </p:cNvPr>
          <p:cNvGrpSpPr>
            <a:grpSpLocks/>
          </p:cNvGrpSpPr>
          <p:nvPr/>
        </p:nvGrpSpPr>
        <p:grpSpPr bwMode="auto">
          <a:xfrm>
            <a:off x="2589213" y="2439988"/>
            <a:ext cx="7910512" cy="1706562"/>
            <a:chOff x="671" y="1537"/>
            <a:chExt cx="4983" cy="1075"/>
          </a:xfrm>
        </p:grpSpPr>
        <p:sp>
          <p:nvSpPr>
            <p:cNvPr id="57373" name="AutoShape 18">
              <a:extLst>
                <a:ext uri="{FF2B5EF4-FFF2-40B4-BE49-F238E27FC236}">
                  <a16:creationId xmlns:a16="http://schemas.microsoft.com/office/drawing/2014/main" id="{31C138ED-240D-46B3-9BF7-6A7F2E7A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537"/>
              <a:ext cx="1581" cy="252"/>
            </a:xfrm>
            <a:prstGeom prst="parallelogram">
              <a:avLst>
                <a:gd name="adj" fmla="val 28871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74" name="Text Box 19">
              <a:extLst>
                <a:ext uri="{FF2B5EF4-FFF2-40B4-BE49-F238E27FC236}">
                  <a16:creationId xmlns:a16="http://schemas.microsoft.com/office/drawing/2014/main" id="{011C4219-77B8-492C-A513-E75AECCBF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1545"/>
              <a:ext cx="147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 Achieve [Target]</a:t>
              </a:r>
            </a:p>
          </p:txBody>
        </p:sp>
        <p:sp>
          <p:nvSpPr>
            <p:cNvPr id="57375" name="Line 20">
              <a:extLst>
                <a:ext uri="{FF2B5EF4-FFF2-40B4-BE49-F238E27FC236}">
                  <a16:creationId xmlns:a16="http://schemas.microsoft.com/office/drawing/2014/main" id="{1B02DB6E-0962-432C-88D7-5B064ABC6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1798"/>
              <a:ext cx="0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6" name="Line 21">
              <a:extLst>
                <a:ext uri="{FF2B5EF4-FFF2-40B4-BE49-F238E27FC236}">
                  <a16:creationId xmlns:a16="http://schemas.microsoft.com/office/drawing/2014/main" id="{4E8DA222-709D-487A-A2B0-10C0F8E41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1980"/>
              <a:ext cx="489" cy="11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Oval 22">
              <a:extLst>
                <a:ext uri="{FF2B5EF4-FFF2-40B4-BE49-F238E27FC236}">
                  <a16:creationId xmlns:a16="http://schemas.microsoft.com/office/drawing/2014/main" id="{2F03C465-A4B6-4B4F-B2DC-E2C5AA38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1902"/>
              <a:ext cx="101" cy="93"/>
            </a:xfrm>
            <a:prstGeom prst="ellipse">
              <a:avLst/>
            </a:prstGeom>
            <a:solidFill>
              <a:schemeClr val="tx1"/>
            </a:solidFill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78" name="Line 23">
              <a:extLst>
                <a:ext uri="{FF2B5EF4-FFF2-40B4-BE49-F238E27FC236}">
                  <a16:creationId xmlns:a16="http://schemas.microsoft.com/office/drawing/2014/main" id="{6E9FE2EC-73B1-419D-A40A-B909FC55B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9" y="1972"/>
              <a:ext cx="557" cy="1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AutoShape 24">
              <a:extLst>
                <a:ext uri="{FF2B5EF4-FFF2-40B4-BE49-F238E27FC236}">
                  <a16:creationId xmlns:a16="http://schemas.microsoft.com/office/drawing/2014/main" id="{9E5B9268-F681-4C8D-944C-B5816352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120"/>
              <a:ext cx="1396" cy="349"/>
            </a:xfrm>
            <a:prstGeom prst="parallelogram">
              <a:avLst>
                <a:gd name="adj" fmla="val 32685"/>
              </a:avLst>
            </a:prstGeom>
            <a:solidFill>
              <a:srgbClr val="CECFF2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80" name="Text Box 25">
              <a:extLst>
                <a:ext uri="{FF2B5EF4-FFF2-40B4-BE49-F238E27FC236}">
                  <a16:creationId xmlns:a16="http://schemas.microsoft.com/office/drawing/2014/main" id="{1A7AF8FD-9933-4BB6-AA61-22B664CFF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140"/>
              <a:ext cx="131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 [Target</a:t>
              </a: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2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If </a:t>
              </a: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Case</a:t>
              </a: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2</a:t>
              </a: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]</a:t>
              </a:r>
            </a:p>
          </p:txBody>
        </p:sp>
        <p:sp>
          <p:nvSpPr>
            <p:cNvPr id="57381" name="AutoShape 26">
              <a:extLst>
                <a:ext uri="{FF2B5EF4-FFF2-40B4-BE49-F238E27FC236}">
                  <a16:creationId xmlns:a16="http://schemas.microsoft.com/office/drawing/2014/main" id="{9A324BB1-86D8-4734-BBF6-E8F305C2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120"/>
              <a:ext cx="1396" cy="349"/>
            </a:xfrm>
            <a:prstGeom prst="parallelogram">
              <a:avLst>
                <a:gd name="adj" fmla="val 32685"/>
              </a:avLst>
            </a:prstGeom>
            <a:solidFill>
              <a:srgbClr val="CECFF2"/>
            </a:solidFill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82" name="Text Box 27">
              <a:extLst>
                <a:ext uri="{FF2B5EF4-FFF2-40B4-BE49-F238E27FC236}">
                  <a16:creationId xmlns:a16="http://schemas.microsoft.com/office/drawing/2014/main" id="{3053B0B8-EB7B-439C-9E1A-6FD8BBC4A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2140"/>
              <a:ext cx="131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Achieve [Target</a:t>
              </a: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1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If </a:t>
              </a: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Case</a:t>
              </a: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1</a:t>
              </a: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]</a:t>
              </a:r>
            </a:p>
          </p:txBody>
        </p:sp>
        <p:grpSp>
          <p:nvGrpSpPr>
            <p:cNvPr id="57383" name="Group 28">
              <a:extLst>
                <a:ext uri="{FF2B5EF4-FFF2-40B4-BE49-F238E27FC236}">
                  <a16:creationId xmlns:a16="http://schemas.microsoft.com/office/drawing/2014/main" id="{5AF2FDFE-8727-4960-9901-499C3EFA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5" y="2099"/>
              <a:ext cx="1163" cy="513"/>
              <a:chOff x="3665" y="2099"/>
              <a:chExt cx="1163" cy="513"/>
            </a:xfrm>
          </p:grpSpPr>
          <p:sp>
            <p:nvSpPr>
              <p:cNvPr id="57389" name="AutoShape 29">
                <a:extLst>
                  <a:ext uri="{FF2B5EF4-FFF2-40B4-BE49-F238E27FC236}">
                    <a16:creationId xmlns:a16="http://schemas.microsoft.com/office/drawing/2014/main" id="{126A8C86-7526-45B2-A345-A09E222E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65" y="2099"/>
                <a:ext cx="958" cy="513"/>
              </a:xfrm>
              <a:prstGeom prst="flowChartOffpageConnector">
                <a:avLst/>
              </a:prstGeom>
              <a:solidFill>
                <a:srgbClr val="CECFF2"/>
              </a:solidFill>
              <a:ln w="12600" cap="sq">
                <a:solidFill>
                  <a:srgbClr val="EEECE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390" name="Text Box 30">
                <a:extLst>
                  <a:ext uri="{FF2B5EF4-FFF2-40B4-BE49-F238E27FC236}">
                    <a16:creationId xmlns:a16="http://schemas.microsoft.com/office/drawing/2014/main" id="{701C8D01-5214-41C5-A6C4-615D98743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" y="2156"/>
                <a:ext cx="1063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1F497D"/>
                    </a:solidFill>
                    <a:latin typeface="Arial" panose="020B0604020202020204" pitchFamily="34" charset="0"/>
                  </a:rPr>
                  <a:t>if </a:t>
                </a: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Target1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1F497D"/>
                    </a:solidFill>
                    <a:latin typeface="Arial" panose="020B0604020202020204" pitchFamily="34" charset="0"/>
                  </a:rPr>
                  <a:t>or  </a:t>
                </a: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Target2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1F497D"/>
                    </a:solidFill>
                    <a:latin typeface="Arial" panose="020B0604020202020204" pitchFamily="34" charset="0"/>
                  </a:rPr>
                  <a:t> then </a:t>
                </a: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Target</a:t>
                </a:r>
              </a:p>
            </p:txBody>
          </p:sp>
        </p:grpSp>
        <p:grpSp>
          <p:nvGrpSpPr>
            <p:cNvPr id="57384" name="Group 31">
              <a:extLst>
                <a:ext uri="{FF2B5EF4-FFF2-40B4-BE49-F238E27FC236}">
                  <a16:creationId xmlns:a16="http://schemas.microsoft.com/office/drawing/2014/main" id="{4606137D-07CF-43CE-98E9-C199DA3BF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2" y="1644"/>
              <a:ext cx="1682" cy="449"/>
              <a:chOff x="3972" y="1644"/>
              <a:chExt cx="1682" cy="449"/>
            </a:xfrm>
          </p:grpSpPr>
          <p:sp>
            <p:nvSpPr>
              <p:cNvPr id="57387" name="AutoShape 32">
                <a:extLst>
                  <a:ext uri="{FF2B5EF4-FFF2-40B4-BE49-F238E27FC236}">
                    <a16:creationId xmlns:a16="http://schemas.microsoft.com/office/drawing/2014/main" id="{2F88A97C-8F79-4FA4-B48C-B68FE7CE5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028" y="1644"/>
                <a:ext cx="1585" cy="395"/>
              </a:xfrm>
              <a:prstGeom prst="flowChartOffpageConnector">
                <a:avLst/>
              </a:prstGeom>
              <a:solidFill>
                <a:srgbClr val="CECFF2"/>
              </a:solidFill>
              <a:ln w="12600" cap="sq">
                <a:solidFill>
                  <a:srgbClr val="EEECE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388" name="Text Box 33">
                <a:extLst>
                  <a:ext uri="{FF2B5EF4-FFF2-40B4-BE49-F238E27FC236}">
                    <a16:creationId xmlns:a16="http://schemas.microsoft.com/office/drawing/2014/main" id="{44417D20-B6E1-47FB-88B9-A2BBEEB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1702"/>
                <a:ext cx="1682" cy="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5pPr>
                <a:lvl6pPr marL="25146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6pPr>
                <a:lvl7pPr marL="29718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7pPr>
                <a:lvl8pPr marL="34290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8pPr>
                <a:lvl9pPr marL="3886200" indent="-228600" algn="ctr" defTabSz="4572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 b="1">
                    <a:solidFill>
                      <a:schemeClr val="bg1"/>
                    </a:solidFill>
                    <a:latin typeface="Symbol" panose="05050102010706020507" pitchFamily="18" charset="2"/>
                    <a:cs typeface="Source Han Sans CN Regular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Case1 </a:t>
                </a:r>
                <a:r>
                  <a:rPr lang="fr-BE" altLang="en-US" sz="1600" b="0">
                    <a:solidFill>
                      <a:srgbClr val="1F497D"/>
                    </a:solidFill>
                    <a:latin typeface="Arial" panose="020B0604020202020204" pitchFamily="34" charset="0"/>
                  </a:rPr>
                  <a:t>or </a:t>
                </a: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Case2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fr-BE" altLang="en-US" sz="1600" b="0">
                    <a:solidFill>
                      <a:srgbClr val="1F497D"/>
                    </a:solidFill>
                    <a:latin typeface="Arial" panose="020B0604020202020204" pitchFamily="34" charset="0"/>
                  </a:rPr>
                  <a:t> not </a:t>
                </a: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(Case1 </a:t>
                </a:r>
                <a:r>
                  <a:rPr lang="fr-BE" altLang="en-US" sz="1600" b="0">
                    <a:solidFill>
                      <a:srgbClr val="1F497D"/>
                    </a:solidFill>
                    <a:latin typeface="Arial" panose="020B0604020202020204" pitchFamily="34" charset="0"/>
                  </a:rPr>
                  <a:t>and </a:t>
                </a:r>
                <a:r>
                  <a:rPr lang="fr-BE" altLang="en-US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Case2)</a:t>
                </a:r>
              </a:p>
            </p:txBody>
          </p:sp>
        </p:grpSp>
        <p:sp>
          <p:nvSpPr>
            <p:cNvPr id="57385" name="Line 34">
              <a:extLst>
                <a:ext uri="{FF2B5EF4-FFF2-40B4-BE49-F238E27FC236}">
                  <a16:creationId xmlns:a16="http://schemas.microsoft.com/office/drawing/2014/main" id="{4C698064-A530-4F33-B96C-8FA81238D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" y="1968"/>
              <a:ext cx="2084" cy="1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6" name="Line 35">
              <a:extLst>
                <a:ext uri="{FF2B5EF4-FFF2-40B4-BE49-F238E27FC236}">
                  <a16:creationId xmlns:a16="http://schemas.microsoft.com/office/drawing/2014/main" id="{4B630D9D-D8BC-43C6-8F8C-50358BE0E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1936"/>
              <a:ext cx="198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3" name="Rectangle 36">
            <a:extLst>
              <a:ext uri="{FF2B5EF4-FFF2-40B4-BE49-F238E27FC236}">
                <a16:creationId xmlns:a16="http://schemas.microsoft.com/office/drawing/2014/main" id="{0B31A458-F72D-48F3-94E9-BA66B1B9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4310109"/>
            <a:ext cx="3378146" cy="32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500" b="0">
                <a:solidFill>
                  <a:srgbClr val="009999"/>
                </a:solidFill>
                <a:latin typeface="Comic Sans MS" panose="030F0702030302020204" pitchFamily="66" charset="0"/>
              </a:rPr>
              <a:t>(Similar pattern for </a:t>
            </a:r>
            <a:r>
              <a:rPr lang="fr-BE" altLang="en-US" sz="1500" b="0" i="1">
                <a:solidFill>
                  <a:srgbClr val="009999"/>
                </a:solidFill>
                <a:latin typeface="Comic Sans MS" panose="030F0702030302020204" pitchFamily="66" charset="0"/>
              </a:rPr>
              <a:t>Maintain</a:t>
            </a:r>
            <a:r>
              <a:rPr lang="fr-BE" altLang="en-US" sz="1500" b="0">
                <a:solidFill>
                  <a:srgbClr val="009999"/>
                </a:solidFill>
                <a:latin typeface="Comic Sans MS" panose="030F0702030302020204" pitchFamily="66" charset="0"/>
              </a:rPr>
              <a:t> goals)</a:t>
            </a:r>
          </a:p>
        </p:txBody>
      </p:sp>
      <p:grpSp>
        <p:nvGrpSpPr>
          <p:cNvPr id="57364" name="Group 37">
            <a:extLst>
              <a:ext uri="{FF2B5EF4-FFF2-40B4-BE49-F238E27FC236}">
                <a16:creationId xmlns:a16="http://schemas.microsoft.com/office/drawing/2014/main" id="{84E58079-BCD5-46F1-912F-EBD1A34AF210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57365" name="Oval 38">
              <a:extLst>
                <a:ext uri="{FF2B5EF4-FFF2-40B4-BE49-F238E27FC236}">
                  <a16:creationId xmlns:a16="http://schemas.microsoft.com/office/drawing/2014/main" id="{9A09F2C3-2C83-44EC-A411-6C84AD2B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66" name="Oval 39">
              <a:extLst>
                <a:ext uri="{FF2B5EF4-FFF2-40B4-BE49-F238E27FC236}">
                  <a16:creationId xmlns:a16="http://schemas.microsoft.com/office/drawing/2014/main" id="{1C9DD942-B0F3-439F-AF4B-F7657F522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67" name="Oval 40">
              <a:extLst>
                <a:ext uri="{FF2B5EF4-FFF2-40B4-BE49-F238E27FC236}">
                  <a16:creationId xmlns:a16="http://schemas.microsoft.com/office/drawing/2014/main" id="{6CC29B42-868D-429E-B122-7EA6C6D5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68" name="Oval 41">
              <a:extLst>
                <a:ext uri="{FF2B5EF4-FFF2-40B4-BE49-F238E27FC236}">
                  <a16:creationId xmlns:a16="http://schemas.microsoft.com/office/drawing/2014/main" id="{634BC011-E4C1-4A29-BC68-F622A3AC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69" name="Oval 42">
              <a:extLst>
                <a:ext uri="{FF2B5EF4-FFF2-40B4-BE49-F238E27FC236}">
                  <a16:creationId xmlns:a16="http://schemas.microsoft.com/office/drawing/2014/main" id="{9A7A9069-4798-4BFB-B894-DBED2935C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70" name="Oval 43">
              <a:extLst>
                <a:ext uri="{FF2B5EF4-FFF2-40B4-BE49-F238E27FC236}">
                  <a16:creationId xmlns:a16="http://schemas.microsoft.com/office/drawing/2014/main" id="{808584D9-542F-49D6-AC3E-B6EEB12EF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71" name="Oval 44">
              <a:extLst>
                <a:ext uri="{FF2B5EF4-FFF2-40B4-BE49-F238E27FC236}">
                  <a16:creationId xmlns:a16="http://schemas.microsoft.com/office/drawing/2014/main" id="{9C5E6603-A1B5-43F2-94F9-CA05759D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7372" name="Oval 45">
              <a:extLst>
                <a:ext uri="{FF2B5EF4-FFF2-40B4-BE49-F238E27FC236}">
                  <a16:creationId xmlns:a16="http://schemas.microsoft.com/office/drawing/2014/main" id="{F705FB28-6FDD-42F0-B4CF-D1604605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539B3D-F5D9-4B6A-A56F-A4408D12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128588"/>
            <a:ext cx="761841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A sample of refinement patterns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633AC5F5-9B71-4C66-969E-FF14D81E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9" y="896938"/>
            <a:ext cx="8504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Guard </a:t>
            </a: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introduction</a:t>
            </a:r>
          </a:p>
          <a:p>
            <a:pPr lvl="1" algn="l" eaLnBrk="1" hangingPunct="1">
              <a:lnSpc>
                <a:spcPct val="120000"/>
              </a:lnSpc>
              <a:spcBef>
                <a:spcPct val="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Applicable to </a:t>
            </a:r>
            <a:r>
              <a:rPr lang="en-US" altLang="en-US" sz="20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Achieve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goals where a guard condition must be set for reaching the target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ED0454D-5282-42DB-AB04-0767C3A7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405165"/>
            <a:ext cx="22945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>
                <a:srgbClr val="1F497D"/>
              </a:buClr>
              <a:buFont typeface="Comic Sans MS" panose="030F0702030302020204" pitchFamily="66" charset="0"/>
              <a:buChar char="–"/>
            </a:pPr>
            <a:r>
              <a:rPr lang="fr-BE" altLang="en-US" b="0">
                <a:solidFill>
                  <a:srgbClr val="C0504D"/>
                </a:solidFill>
                <a:latin typeface="Comic Sans MS" panose="030F0702030302020204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anose="030F0702030302020204" pitchFamily="66" charset="0"/>
              </a:rPr>
              <a:t>Example of use:</a:t>
            </a:r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D5ED8631-CEC4-48D8-B037-C1EDB63C6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203450"/>
          <a:ext cx="9144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r:id="rId4" imgW="4680445" imgH="1191458" progId="">
                  <p:embed/>
                </p:oleObj>
              </mc:Choice>
              <mc:Fallback>
                <p:oleObj r:id="rId4" imgW="4680445" imgH="1191458" progId="">
                  <p:embed/>
                  <p:pic>
                    <p:nvPicPr>
                      <p:cNvPr id="58373" name="Object 4">
                        <a:extLst>
                          <a:ext uri="{FF2B5EF4-FFF2-40B4-BE49-F238E27FC236}">
                            <a16:creationId xmlns:a16="http://schemas.microsoft.com/office/drawing/2014/main" id="{D5ED8631-CEC4-48D8-B037-C1EDB63C6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3450"/>
                        <a:ext cx="91440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5">
            <a:extLst>
              <a:ext uri="{FF2B5EF4-FFF2-40B4-BE49-F238E27FC236}">
                <a16:creationId xmlns:a16="http://schemas.microsoft.com/office/drawing/2014/main" id="{2A26BBC7-A785-4578-830E-DBC35E716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4664076"/>
          <a:ext cx="65405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r:id="rId6" imgW="3430351" imgH="1010198" progId="">
                  <p:embed/>
                </p:oleObj>
              </mc:Choice>
              <mc:Fallback>
                <p:oleObj r:id="rId6" imgW="3430351" imgH="1010198" progId="">
                  <p:embed/>
                  <p:pic>
                    <p:nvPicPr>
                      <p:cNvPr id="58374" name="Object 5">
                        <a:extLst>
                          <a:ext uri="{FF2B5EF4-FFF2-40B4-BE49-F238E27FC236}">
                            <a16:creationId xmlns:a16="http://schemas.microsoft.com/office/drawing/2014/main" id="{2A26BBC7-A785-4578-830E-DBC35E716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664076"/>
                        <a:ext cx="654050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5" name="Group 6">
            <a:extLst>
              <a:ext uri="{FF2B5EF4-FFF2-40B4-BE49-F238E27FC236}">
                <a16:creationId xmlns:a16="http://schemas.microsoft.com/office/drawing/2014/main" id="{23DD1156-FD44-4F13-8D55-9D6A22AADE4B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58379" name="Oval 7">
              <a:extLst>
                <a:ext uri="{FF2B5EF4-FFF2-40B4-BE49-F238E27FC236}">
                  <a16:creationId xmlns:a16="http://schemas.microsoft.com/office/drawing/2014/main" id="{061CB580-39E7-44D5-BCF9-62AC2CD33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0" name="Oval 8">
              <a:extLst>
                <a:ext uri="{FF2B5EF4-FFF2-40B4-BE49-F238E27FC236}">
                  <a16:creationId xmlns:a16="http://schemas.microsoft.com/office/drawing/2014/main" id="{62AB6DDE-7D46-4059-B157-DDC4544A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1" name="Oval 9">
              <a:extLst>
                <a:ext uri="{FF2B5EF4-FFF2-40B4-BE49-F238E27FC236}">
                  <a16:creationId xmlns:a16="http://schemas.microsoft.com/office/drawing/2014/main" id="{107EAEDD-43C3-4C0F-8DF2-7368BFD9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2" name="Oval 10">
              <a:extLst>
                <a:ext uri="{FF2B5EF4-FFF2-40B4-BE49-F238E27FC236}">
                  <a16:creationId xmlns:a16="http://schemas.microsoft.com/office/drawing/2014/main" id="{028819D7-8BD9-461A-9FDB-FED7BF635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3" name="Oval 11">
              <a:extLst>
                <a:ext uri="{FF2B5EF4-FFF2-40B4-BE49-F238E27FC236}">
                  <a16:creationId xmlns:a16="http://schemas.microsoft.com/office/drawing/2014/main" id="{1C5BAB14-99FC-433F-AC50-D20EE2AA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4" name="Oval 12">
              <a:extLst>
                <a:ext uri="{FF2B5EF4-FFF2-40B4-BE49-F238E27FC236}">
                  <a16:creationId xmlns:a16="http://schemas.microsoft.com/office/drawing/2014/main" id="{ECB6832E-FBAF-4FFC-A9FA-3C98CD8B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5" name="Oval 13">
              <a:extLst>
                <a:ext uri="{FF2B5EF4-FFF2-40B4-BE49-F238E27FC236}">
                  <a16:creationId xmlns:a16="http://schemas.microsoft.com/office/drawing/2014/main" id="{C271738D-9FA0-494A-8BA2-D682FA9F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386" name="Oval 14">
              <a:extLst>
                <a:ext uri="{FF2B5EF4-FFF2-40B4-BE49-F238E27FC236}">
                  <a16:creationId xmlns:a16="http://schemas.microsoft.com/office/drawing/2014/main" id="{72022621-5892-4DCC-9A0F-B9FD27F6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58376" name="Oval 15">
            <a:extLst>
              <a:ext uri="{FF2B5EF4-FFF2-40B4-BE49-F238E27FC236}">
                <a16:creationId xmlns:a16="http://schemas.microsoft.com/office/drawing/2014/main" id="{07FA5426-EA31-4ED8-A636-0BEEF5CC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5168900"/>
            <a:ext cx="2468562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8377" name="Rectangle 16">
            <a:extLst>
              <a:ext uri="{FF2B5EF4-FFF2-40B4-BE49-F238E27FC236}">
                <a16:creationId xmlns:a16="http://schemas.microsoft.com/office/drawing/2014/main" id="{BC9B1441-5A84-486F-B559-CC7ADE1A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6" y="5211745"/>
            <a:ext cx="217429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800" b="0">
                <a:solidFill>
                  <a:srgbClr val="1F497D"/>
                </a:solidFill>
                <a:latin typeface="Comic Sans MS" panose="030F0702030302020204" pitchFamily="66" charset="0"/>
              </a:rPr>
              <a:t>guard introduction</a:t>
            </a:r>
          </a:p>
        </p:txBody>
      </p:sp>
      <p:sp>
        <p:nvSpPr>
          <p:cNvPr id="58378" name="Line 17">
            <a:extLst>
              <a:ext uri="{FF2B5EF4-FFF2-40B4-BE49-F238E27FC236}">
                <a16:creationId xmlns:a16="http://schemas.microsoft.com/office/drawing/2014/main" id="{F3975FB0-CFA5-424D-B256-5E8F85B4E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2014" y="5418138"/>
            <a:ext cx="960437" cy="68262"/>
          </a:xfrm>
          <a:prstGeom prst="line">
            <a:avLst/>
          </a:prstGeom>
          <a:noFill/>
          <a:ln w="12600" cap="sq">
            <a:solidFill>
              <a:srgbClr val="1F49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2F775C00-8801-4BC4-9470-5BB4E197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128588"/>
            <a:ext cx="761841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A sample of refinement patterns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(4)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2C57DA7C-4B18-4DF9-BED9-C7AA25F4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725488"/>
            <a:ext cx="8959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Divide-and-Conquer</a:t>
            </a:r>
          </a:p>
          <a:p>
            <a:pPr lvl="1" algn="l" eaLnBrk="1" hangingPunct="1">
              <a:lnSpc>
                <a:spcPct val="130000"/>
              </a:lnSpc>
              <a:spcBef>
                <a:spcPct val="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Applicable to </a:t>
            </a:r>
            <a:r>
              <a:rPr lang="en-US" altLang="en-US" sz="2000" b="0" i="1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Maintain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goals where GoodCondition is a conjunction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F9226CA-4421-4FB4-9319-9C54CAF7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087665"/>
            <a:ext cx="22945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>
                <a:srgbClr val="1F497D"/>
              </a:buClr>
              <a:buFont typeface="Comic Sans MS" panose="030F0702030302020204" pitchFamily="66" charset="0"/>
              <a:buChar char="–"/>
            </a:pPr>
            <a:r>
              <a:rPr lang="fr-BE" altLang="en-US" b="0">
                <a:solidFill>
                  <a:srgbClr val="C0504D"/>
                </a:solidFill>
                <a:latin typeface="Comic Sans MS" panose="030F0702030302020204" pitchFamily="66" charset="0"/>
              </a:rPr>
              <a:t> </a:t>
            </a:r>
            <a:r>
              <a:rPr lang="fr-BE" altLang="en-US" sz="2000" b="0">
                <a:solidFill>
                  <a:srgbClr val="009999"/>
                </a:solidFill>
                <a:latin typeface="Comic Sans MS" panose="030F0702030302020204" pitchFamily="66" charset="0"/>
              </a:rPr>
              <a:t>Example of use:</a:t>
            </a: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9FC8A8AE-4C4E-49A8-A457-03204913D2F4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59403" name="Oval 5">
              <a:extLst>
                <a:ext uri="{FF2B5EF4-FFF2-40B4-BE49-F238E27FC236}">
                  <a16:creationId xmlns:a16="http://schemas.microsoft.com/office/drawing/2014/main" id="{D0969A9A-3C96-416B-9BEE-8C925780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04" name="Oval 6">
              <a:extLst>
                <a:ext uri="{FF2B5EF4-FFF2-40B4-BE49-F238E27FC236}">
                  <a16:creationId xmlns:a16="http://schemas.microsoft.com/office/drawing/2014/main" id="{F51569BC-AC34-4C76-90C7-A5D67E3D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05" name="Oval 7">
              <a:extLst>
                <a:ext uri="{FF2B5EF4-FFF2-40B4-BE49-F238E27FC236}">
                  <a16:creationId xmlns:a16="http://schemas.microsoft.com/office/drawing/2014/main" id="{CCBF2D2A-75D9-4D7E-90B2-792D3271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06" name="Oval 8">
              <a:extLst>
                <a:ext uri="{FF2B5EF4-FFF2-40B4-BE49-F238E27FC236}">
                  <a16:creationId xmlns:a16="http://schemas.microsoft.com/office/drawing/2014/main" id="{9C4AC487-3CF1-4866-9D90-5AD47FDD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07" name="Oval 9">
              <a:extLst>
                <a:ext uri="{FF2B5EF4-FFF2-40B4-BE49-F238E27FC236}">
                  <a16:creationId xmlns:a16="http://schemas.microsoft.com/office/drawing/2014/main" id="{1F82A55D-9974-4B1D-9C85-56F90638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08" name="Oval 10">
              <a:extLst>
                <a:ext uri="{FF2B5EF4-FFF2-40B4-BE49-F238E27FC236}">
                  <a16:creationId xmlns:a16="http://schemas.microsoft.com/office/drawing/2014/main" id="{477D1F62-8411-45F7-8126-2CB5EC2F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09" name="Oval 11">
              <a:extLst>
                <a:ext uri="{FF2B5EF4-FFF2-40B4-BE49-F238E27FC236}">
                  <a16:creationId xmlns:a16="http://schemas.microsoft.com/office/drawing/2014/main" id="{C95E9922-B282-41DF-9D5E-E7F081E4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9410" name="Oval 12">
              <a:extLst>
                <a:ext uri="{FF2B5EF4-FFF2-40B4-BE49-F238E27FC236}">
                  <a16:creationId xmlns:a16="http://schemas.microsoft.com/office/drawing/2014/main" id="{EFAFBB99-824A-4ECB-8746-76221EDC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aphicFrame>
        <p:nvGraphicFramePr>
          <p:cNvPr id="59398" name="Object 13">
            <a:extLst>
              <a:ext uri="{FF2B5EF4-FFF2-40B4-BE49-F238E27FC236}">
                <a16:creationId xmlns:a16="http://schemas.microsoft.com/office/drawing/2014/main" id="{5D7AD144-6ED7-4CA8-BBBF-87C8A7F8B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1927226"/>
          <a:ext cx="58610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4" imgW="3062303" imgH="1097208" progId="">
                  <p:embed/>
                </p:oleObj>
              </mc:Choice>
              <mc:Fallback>
                <p:oleObj r:id="rId4" imgW="3062303" imgH="1097208" progId="">
                  <p:embed/>
                  <p:pic>
                    <p:nvPicPr>
                      <p:cNvPr id="59398" name="Object 13">
                        <a:extLst>
                          <a:ext uri="{FF2B5EF4-FFF2-40B4-BE49-F238E27FC236}">
                            <a16:creationId xmlns:a16="http://schemas.microsoft.com/office/drawing/2014/main" id="{5D7AD144-6ED7-4CA8-BBBF-87C8A7F8B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927226"/>
                        <a:ext cx="5861050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14">
            <a:extLst>
              <a:ext uri="{FF2B5EF4-FFF2-40B4-BE49-F238E27FC236}">
                <a16:creationId xmlns:a16="http://schemas.microsoft.com/office/drawing/2014/main" id="{5763E707-B34F-40B9-9E58-DD7EE00F9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4511675"/>
          <a:ext cx="59182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6" imgW="3062303" imgH="1097208" progId="">
                  <p:embed/>
                </p:oleObj>
              </mc:Choice>
              <mc:Fallback>
                <p:oleObj r:id="rId6" imgW="3062303" imgH="1097208" progId="">
                  <p:embed/>
                  <p:pic>
                    <p:nvPicPr>
                      <p:cNvPr id="59399" name="Object 14">
                        <a:extLst>
                          <a:ext uri="{FF2B5EF4-FFF2-40B4-BE49-F238E27FC236}">
                            <a16:creationId xmlns:a16="http://schemas.microsoft.com/office/drawing/2014/main" id="{5763E707-B34F-40B9-9E58-DD7EE00F98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4511675"/>
                        <a:ext cx="59182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Oval 15">
            <a:extLst>
              <a:ext uri="{FF2B5EF4-FFF2-40B4-BE49-F238E27FC236}">
                <a16:creationId xmlns:a16="http://schemas.microsoft.com/office/drawing/2014/main" id="{3376C679-7B13-429A-AE5D-005A871F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6" y="5284788"/>
            <a:ext cx="2468563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401" name="Rectangle 16">
            <a:extLst>
              <a:ext uri="{FF2B5EF4-FFF2-40B4-BE49-F238E27FC236}">
                <a16:creationId xmlns:a16="http://schemas.microsoft.com/office/drawing/2014/main" id="{FE87026C-CC9C-4FB8-8838-8DC1998B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5326045"/>
            <a:ext cx="222719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800" b="0">
                <a:solidFill>
                  <a:srgbClr val="1F497D"/>
                </a:solidFill>
                <a:latin typeface="Comic Sans MS" panose="030F0702030302020204" pitchFamily="66" charset="0"/>
              </a:rPr>
              <a:t>divide-and-conquer</a:t>
            </a:r>
          </a:p>
        </p:txBody>
      </p:sp>
      <p:sp>
        <p:nvSpPr>
          <p:cNvPr id="59402" name="Line 17">
            <a:extLst>
              <a:ext uri="{FF2B5EF4-FFF2-40B4-BE49-F238E27FC236}">
                <a16:creationId xmlns:a16="http://schemas.microsoft.com/office/drawing/2014/main" id="{66A9EA59-A6F4-4300-8D39-D2E9806DF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1475" y="5534026"/>
            <a:ext cx="960438" cy="68263"/>
          </a:xfrm>
          <a:prstGeom prst="line">
            <a:avLst/>
          </a:prstGeom>
          <a:noFill/>
          <a:ln w="12600" cap="sq">
            <a:solidFill>
              <a:srgbClr val="1F49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1">
            <a:extLst>
              <a:ext uri="{FF2B5EF4-FFF2-40B4-BE49-F238E27FC236}">
                <a16:creationId xmlns:a16="http://schemas.microsoft.com/office/drawing/2014/main" id="{C3EB4A6A-CB06-4C6D-AC5D-4F42A8E4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4697413"/>
            <a:ext cx="3289300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Oval 2">
            <a:extLst>
              <a:ext uri="{FF2B5EF4-FFF2-40B4-BE49-F238E27FC236}">
                <a16:creationId xmlns:a16="http://schemas.microsoft.com/office/drawing/2014/main" id="{6E38825D-D1C3-41B1-9324-4DBA6026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2855913"/>
            <a:ext cx="3289300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DD42F49C-5FFD-443E-A0F8-F416051A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1" y="96838"/>
            <a:ext cx="823436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A sample of refinement patterns </a:t>
            </a: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(5)</a:t>
            </a:r>
            <a:r>
              <a:rPr lang="en-US" altLang="en-US" sz="4400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9176CDD6-5058-4028-84BA-776F37F3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990600"/>
            <a:ext cx="892651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altLang="en-US" sz="32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Refinement towards goal realizability</a:t>
            </a:r>
          </a:p>
          <a:p>
            <a:pPr lvl="1" algn="l" eaLnBrk="1" hangingPunct="1">
              <a:spcBef>
                <a:spcPct val="0"/>
              </a:spcBef>
              <a:buFont typeface="Arial" charset="0"/>
              <a:buChar char="–"/>
              <a:defRPr/>
            </a:pP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Applicable when the goal refers to quantities </a:t>
            </a:r>
            <a:r>
              <a:rPr lang="en-US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not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monitorable  or </a:t>
            </a:r>
            <a:r>
              <a:rPr lang="en-US" altLang="en-US" sz="20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Source Han Sans CN Regular" charset="0"/>
                <a:cs typeface="Source Han Sans CN Regular" charset="0"/>
              </a:rPr>
              <a:t>not</a:t>
            </a:r>
            <a:r>
              <a:rPr lang="en-US" altLang="en-US" sz="2000" b="0">
                <a:solidFill>
                  <a:srgbClr val="000000"/>
                </a:solidFill>
                <a:latin typeface="Calibri" pitchFamily="32" charset="0"/>
                <a:ea typeface="Source Han Sans CN Regular" charset="0"/>
                <a:cs typeface="Source Han Sans CN Regular" charset="0"/>
              </a:rPr>
              <a:t> controllable by candidate agent</a:t>
            </a:r>
          </a:p>
        </p:txBody>
      </p:sp>
      <p:sp>
        <p:nvSpPr>
          <p:cNvPr id="60422" name="Line 5">
            <a:extLst>
              <a:ext uri="{FF2B5EF4-FFF2-40B4-BE49-F238E27FC236}">
                <a16:creationId xmlns:a16="http://schemas.microsoft.com/office/drawing/2014/main" id="{D0D5B7B1-9D9A-4809-B477-E1F9C8D06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4951414"/>
            <a:ext cx="2146300" cy="1587"/>
          </a:xfrm>
          <a:prstGeom prst="line">
            <a:avLst/>
          </a:prstGeom>
          <a:noFill/>
          <a:ln w="12600" cap="sq">
            <a:solidFill>
              <a:srgbClr val="1F49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AutoShape 6">
            <a:extLst>
              <a:ext uri="{FF2B5EF4-FFF2-40B4-BE49-F238E27FC236}">
                <a16:creationId xmlns:a16="http://schemas.microsoft.com/office/drawing/2014/main" id="{C05138CC-B25A-40EF-AA7E-633386BE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4321176"/>
            <a:ext cx="3981450" cy="404813"/>
          </a:xfrm>
          <a:prstGeom prst="parallelogram">
            <a:avLst>
              <a:gd name="adj" fmla="val 4526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4" name="Text Box 7">
            <a:extLst>
              <a:ext uri="{FF2B5EF4-FFF2-40B4-BE49-F238E27FC236}">
                <a16:creationId xmlns:a16="http://schemas.microsoft.com/office/drawing/2014/main" id="{EB284472-44A5-457F-A083-E0D88DF7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333875"/>
            <a:ext cx="3619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GoalOn</a:t>
            </a: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UnControllable</a:t>
            </a: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Condition</a:t>
            </a:r>
          </a:p>
        </p:txBody>
      </p:sp>
      <p:sp>
        <p:nvSpPr>
          <p:cNvPr id="60425" name="Line 8">
            <a:extLst>
              <a:ext uri="{FF2B5EF4-FFF2-40B4-BE49-F238E27FC236}">
                <a16:creationId xmlns:a16="http://schemas.microsoft.com/office/drawing/2014/main" id="{679F59FA-8D2D-4763-AB27-A9CC5C593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4735513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9">
            <a:extLst>
              <a:ext uri="{FF2B5EF4-FFF2-40B4-BE49-F238E27FC236}">
                <a16:creationId xmlns:a16="http://schemas.microsoft.com/office/drawing/2014/main" id="{85EB94B0-EDCD-4564-87CE-A95F785B0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2564" y="5014913"/>
            <a:ext cx="796925" cy="203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10">
            <a:extLst>
              <a:ext uri="{FF2B5EF4-FFF2-40B4-BE49-F238E27FC236}">
                <a16:creationId xmlns:a16="http://schemas.microsoft.com/office/drawing/2014/main" id="{B82C8C07-BAF9-48D0-B05F-B933E816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900613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8" name="Line 11">
            <a:extLst>
              <a:ext uri="{FF2B5EF4-FFF2-40B4-BE49-F238E27FC236}">
                <a16:creationId xmlns:a16="http://schemas.microsoft.com/office/drawing/2014/main" id="{A9C1CC06-2787-4C41-B14D-8A98D8C7B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25" y="5040313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AutoShape 12">
            <a:extLst>
              <a:ext uri="{FF2B5EF4-FFF2-40B4-BE49-F238E27FC236}">
                <a16:creationId xmlns:a16="http://schemas.microsoft.com/office/drawing/2014/main" id="{61303EEE-061E-4B82-9195-01C8553B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221288"/>
            <a:ext cx="2476500" cy="558800"/>
          </a:xfrm>
          <a:prstGeom prst="parallelogram">
            <a:avLst>
              <a:gd name="adj" fmla="val 28704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30" name="Text Box 13">
            <a:extLst>
              <a:ext uri="{FF2B5EF4-FFF2-40B4-BE49-F238E27FC236}">
                <a16:creationId xmlns:a16="http://schemas.microsoft.com/office/drawing/2014/main" id="{4109716F-B280-44A3-AAE8-DCD63685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5267326"/>
            <a:ext cx="23749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GoalOn</a:t>
            </a: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Controllable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Condition</a:t>
            </a:r>
          </a:p>
        </p:txBody>
      </p:sp>
      <p:grpSp>
        <p:nvGrpSpPr>
          <p:cNvPr id="60431" name="Group 14">
            <a:extLst>
              <a:ext uri="{FF2B5EF4-FFF2-40B4-BE49-F238E27FC236}">
                <a16:creationId xmlns:a16="http://schemas.microsoft.com/office/drawing/2014/main" id="{EAA83803-90EA-4B24-BC5B-8DE57531B675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5221289"/>
            <a:ext cx="2838450" cy="566737"/>
            <a:chOff x="1800" y="3289"/>
            <a:chExt cx="1788" cy="357"/>
          </a:xfrm>
        </p:grpSpPr>
        <p:sp>
          <p:nvSpPr>
            <p:cNvPr id="60456" name="AutoShape 15">
              <a:extLst>
                <a:ext uri="{FF2B5EF4-FFF2-40B4-BE49-F238E27FC236}">
                  <a16:creationId xmlns:a16="http://schemas.microsoft.com/office/drawing/2014/main" id="{799024B1-3524-48A8-B925-FEEA578FE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289"/>
              <a:ext cx="1788" cy="349"/>
            </a:xfrm>
            <a:prstGeom prst="parallelogram">
              <a:avLst>
                <a:gd name="adj" fmla="val 4186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7" name="Text Box 16">
              <a:extLst>
                <a:ext uri="{FF2B5EF4-FFF2-40B4-BE49-F238E27FC236}">
                  <a16:creationId xmlns:a16="http://schemas.microsoft.com/office/drawing/2014/main" id="{944900BD-065D-4ACB-B429-ABEA1F63E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3318"/>
              <a:ext cx="168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ControllableCondition </a:t>
              </a: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Iff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UnControllableCondition</a:t>
              </a:r>
            </a:p>
          </p:txBody>
        </p:sp>
      </p:grpSp>
      <p:sp>
        <p:nvSpPr>
          <p:cNvPr id="60432" name="Rectangle 17">
            <a:extLst>
              <a:ext uri="{FF2B5EF4-FFF2-40B4-BE49-F238E27FC236}">
                <a16:creationId xmlns:a16="http://schemas.microsoft.com/office/drawing/2014/main" id="{CA266ED2-C221-4A02-A6CF-137479B1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4763340"/>
            <a:ext cx="2809080" cy="32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500" b="0">
                <a:solidFill>
                  <a:srgbClr val="000000"/>
                </a:solidFill>
                <a:latin typeface="Comic Sans MS" panose="030F0702030302020204" pitchFamily="66" charset="0"/>
              </a:rPr>
              <a:t>resolve lack of controllability</a:t>
            </a:r>
          </a:p>
        </p:txBody>
      </p:sp>
      <p:sp>
        <p:nvSpPr>
          <p:cNvPr id="60433" name="Line 18">
            <a:extLst>
              <a:ext uri="{FF2B5EF4-FFF2-40B4-BE49-F238E27FC236}">
                <a16:creationId xmlns:a16="http://schemas.microsoft.com/office/drawing/2014/main" id="{204AF7D0-8B33-41AD-98E5-721D5D149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09914"/>
            <a:ext cx="2146300" cy="1587"/>
          </a:xfrm>
          <a:prstGeom prst="line">
            <a:avLst/>
          </a:prstGeom>
          <a:noFill/>
          <a:ln w="12600" cap="sq">
            <a:solidFill>
              <a:srgbClr val="1F49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AutoShape 19">
            <a:extLst>
              <a:ext uri="{FF2B5EF4-FFF2-40B4-BE49-F238E27FC236}">
                <a16:creationId xmlns:a16="http://schemas.microsoft.com/office/drawing/2014/main" id="{5A6A7A10-6662-4CE4-8E36-9CB3C8215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2479676"/>
            <a:ext cx="3978275" cy="404813"/>
          </a:xfrm>
          <a:prstGeom prst="parallelogram">
            <a:avLst>
              <a:gd name="adj" fmla="val 2707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35" name="Text Box 20">
            <a:extLst>
              <a:ext uri="{FF2B5EF4-FFF2-40B4-BE49-F238E27FC236}">
                <a16:creationId xmlns:a16="http://schemas.microsoft.com/office/drawing/2014/main" id="{F4B205C2-7520-4B00-BA67-685A14A6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244" y="2492375"/>
            <a:ext cx="342321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GoalOn</a:t>
            </a:r>
            <a:r>
              <a:rPr lang="fr-BE" altLang="en-US" sz="1800" b="0">
                <a:solidFill>
                  <a:srgbClr val="1F497D"/>
                </a:solidFill>
                <a:latin typeface="Arial" panose="020B0604020202020204" pitchFamily="34" charset="0"/>
              </a:rPr>
              <a:t>UnMonitorable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Condition</a:t>
            </a:r>
          </a:p>
        </p:txBody>
      </p:sp>
      <p:sp>
        <p:nvSpPr>
          <p:cNvPr id="60436" name="Line 21">
            <a:extLst>
              <a:ext uri="{FF2B5EF4-FFF2-40B4-BE49-F238E27FC236}">
                <a16:creationId xmlns:a16="http://schemas.microsoft.com/office/drawing/2014/main" id="{A7806205-0F4C-4DB9-A3F1-E72DAD996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2894013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22">
            <a:extLst>
              <a:ext uri="{FF2B5EF4-FFF2-40B4-BE49-F238E27FC236}">
                <a16:creationId xmlns:a16="http://schemas.microsoft.com/office/drawing/2014/main" id="{CCEDA457-ECB2-42C4-860A-CD4CB1C64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5264" y="3173413"/>
            <a:ext cx="771525" cy="203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Oval 23">
            <a:extLst>
              <a:ext uri="{FF2B5EF4-FFF2-40B4-BE49-F238E27FC236}">
                <a16:creationId xmlns:a16="http://schemas.microsoft.com/office/drawing/2014/main" id="{50B731B3-8D07-4265-BFDF-14F0D6F9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059113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39" name="Line 24">
            <a:extLst>
              <a:ext uri="{FF2B5EF4-FFF2-40B4-BE49-F238E27FC236}">
                <a16:creationId xmlns:a16="http://schemas.microsoft.com/office/drawing/2014/main" id="{B92333FC-C43B-46A0-BEB0-C8F83D132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3198813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AutoShape 25">
            <a:extLst>
              <a:ext uri="{FF2B5EF4-FFF2-40B4-BE49-F238E27FC236}">
                <a16:creationId xmlns:a16="http://schemas.microsoft.com/office/drawing/2014/main" id="{EC0C1035-9C34-4A70-952B-8E87E373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9" y="3379788"/>
            <a:ext cx="2435225" cy="558800"/>
          </a:xfrm>
          <a:prstGeom prst="parallelogram">
            <a:avLst>
              <a:gd name="adj" fmla="val 35610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41" name="Text Box 26">
            <a:extLst>
              <a:ext uri="{FF2B5EF4-FFF2-40B4-BE49-F238E27FC236}">
                <a16:creationId xmlns:a16="http://schemas.microsoft.com/office/drawing/2014/main" id="{4502A181-4348-4371-8063-77469726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3425826"/>
            <a:ext cx="22733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GoalOn</a:t>
            </a: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Monitorable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Condition</a:t>
            </a:r>
          </a:p>
        </p:txBody>
      </p:sp>
      <p:grpSp>
        <p:nvGrpSpPr>
          <p:cNvPr id="60442" name="Group 27">
            <a:extLst>
              <a:ext uri="{FF2B5EF4-FFF2-40B4-BE49-F238E27FC236}">
                <a16:creationId xmlns:a16="http://schemas.microsoft.com/office/drawing/2014/main" id="{B35908C9-3E55-4EBD-A984-4D3FFD895E13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3379789"/>
            <a:ext cx="2838450" cy="566737"/>
            <a:chOff x="1840" y="2129"/>
            <a:chExt cx="1788" cy="357"/>
          </a:xfrm>
        </p:grpSpPr>
        <p:sp>
          <p:nvSpPr>
            <p:cNvPr id="60454" name="AutoShape 28">
              <a:extLst>
                <a:ext uri="{FF2B5EF4-FFF2-40B4-BE49-F238E27FC236}">
                  <a16:creationId xmlns:a16="http://schemas.microsoft.com/office/drawing/2014/main" id="{3631C993-67F6-494F-8A0F-AF5B9E111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129"/>
              <a:ext cx="1788" cy="349"/>
            </a:xfrm>
            <a:prstGeom prst="parallelogram">
              <a:avLst>
                <a:gd name="adj" fmla="val 4186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5" name="Text Box 29">
              <a:extLst>
                <a:ext uri="{FF2B5EF4-FFF2-40B4-BE49-F238E27FC236}">
                  <a16:creationId xmlns:a16="http://schemas.microsoft.com/office/drawing/2014/main" id="{EF06D9F7-F240-482C-A51E-9A68D460D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2158"/>
              <a:ext cx="168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MonitorableCondition </a:t>
              </a: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Iff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UnMonitorableCondition</a:t>
              </a:r>
            </a:p>
          </p:txBody>
        </p:sp>
      </p:grpSp>
      <p:sp>
        <p:nvSpPr>
          <p:cNvPr id="60443" name="Rectangle 30">
            <a:extLst>
              <a:ext uri="{FF2B5EF4-FFF2-40B4-BE49-F238E27FC236}">
                <a16:creationId xmlns:a16="http://schemas.microsoft.com/office/drawing/2014/main" id="{62711260-601F-48E6-BECF-71149C7F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624" y="2909140"/>
            <a:ext cx="2807477" cy="32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500" b="0">
                <a:solidFill>
                  <a:srgbClr val="1F497D"/>
                </a:solidFill>
                <a:latin typeface="Comic Sans MS" panose="030F0702030302020204" pitchFamily="66" charset="0"/>
              </a:rPr>
              <a:t>resolve lack of monitorability</a:t>
            </a:r>
          </a:p>
        </p:txBody>
      </p:sp>
      <p:sp>
        <p:nvSpPr>
          <p:cNvPr id="60444" name="Rectangle 31">
            <a:extLst>
              <a:ext uri="{FF2B5EF4-FFF2-40B4-BE49-F238E27FC236}">
                <a16:creationId xmlns:a16="http://schemas.microsoft.com/office/drawing/2014/main" id="{99EF3E7A-3DB9-4531-95AC-75FB3967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5890888"/>
            <a:ext cx="8026400" cy="7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9999"/>
                </a:solidFill>
                <a:latin typeface="Comic Sans MS" panose="030F0702030302020204" pitchFamily="66" charset="0"/>
              </a:rPr>
              <a:t>Child node may be goal (incl. requirement, expectation)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9999"/>
                </a:solidFill>
                <a:latin typeface="Comic Sans MS" panose="030F0702030302020204" pitchFamily="66" charset="0"/>
              </a:rPr>
              <a:t>                       </a:t>
            </a:r>
            <a:r>
              <a:rPr lang="fr-BE" altLang="en-US" sz="1800" b="0" i="1">
                <a:solidFill>
                  <a:srgbClr val="009999"/>
                </a:solidFill>
                <a:latin typeface="Comic Sans MS" panose="030F0702030302020204" pitchFamily="66" charset="0"/>
              </a:rPr>
              <a:t>or</a:t>
            </a:r>
            <a:r>
              <a:rPr lang="fr-BE" altLang="en-US" sz="1800" b="0">
                <a:solidFill>
                  <a:srgbClr val="009999"/>
                </a:solidFill>
                <a:latin typeface="Comic Sans MS" panose="030F0702030302020204" pitchFamily="66" charset="0"/>
              </a:rPr>
              <a:t>  domain property (invariant/hypothesis)</a:t>
            </a:r>
          </a:p>
        </p:txBody>
      </p:sp>
      <p:grpSp>
        <p:nvGrpSpPr>
          <p:cNvPr id="60445" name="Group 32">
            <a:extLst>
              <a:ext uri="{FF2B5EF4-FFF2-40B4-BE49-F238E27FC236}">
                <a16:creationId xmlns:a16="http://schemas.microsoft.com/office/drawing/2014/main" id="{B0F041E9-A3EA-4969-88B6-EDEB955DE62B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60446" name="Oval 33">
              <a:extLst>
                <a:ext uri="{FF2B5EF4-FFF2-40B4-BE49-F238E27FC236}">
                  <a16:creationId xmlns:a16="http://schemas.microsoft.com/office/drawing/2014/main" id="{31ECBE74-4DAC-4B9F-A106-DE2EC7E3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47" name="Oval 34">
              <a:extLst>
                <a:ext uri="{FF2B5EF4-FFF2-40B4-BE49-F238E27FC236}">
                  <a16:creationId xmlns:a16="http://schemas.microsoft.com/office/drawing/2014/main" id="{1DAAB1D9-8130-4311-ACB5-A6BD4457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48" name="Oval 35">
              <a:extLst>
                <a:ext uri="{FF2B5EF4-FFF2-40B4-BE49-F238E27FC236}">
                  <a16:creationId xmlns:a16="http://schemas.microsoft.com/office/drawing/2014/main" id="{C2ECC182-9507-4E4C-8BC5-3A11DAF0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49" name="Oval 36">
              <a:extLst>
                <a:ext uri="{FF2B5EF4-FFF2-40B4-BE49-F238E27FC236}">
                  <a16:creationId xmlns:a16="http://schemas.microsoft.com/office/drawing/2014/main" id="{65D89EAE-1087-450A-8FC5-A6E1F4F5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0" name="Oval 37">
              <a:extLst>
                <a:ext uri="{FF2B5EF4-FFF2-40B4-BE49-F238E27FC236}">
                  <a16:creationId xmlns:a16="http://schemas.microsoft.com/office/drawing/2014/main" id="{509EDBE5-0E8A-474E-B685-555FAD82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1" name="Oval 38">
              <a:extLst>
                <a:ext uri="{FF2B5EF4-FFF2-40B4-BE49-F238E27FC236}">
                  <a16:creationId xmlns:a16="http://schemas.microsoft.com/office/drawing/2014/main" id="{A2EC4D2C-177B-4DF9-A32A-AD16A2BE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2" name="Oval 39">
              <a:extLst>
                <a:ext uri="{FF2B5EF4-FFF2-40B4-BE49-F238E27FC236}">
                  <a16:creationId xmlns:a16="http://schemas.microsoft.com/office/drawing/2014/main" id="{7C1AADB8-391C-4D88-AFBB-8E8B00A0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0453" name="Oval 40">
              <a:extLst>
                <a:ext uri="{FF2B5EF4-FFF2-40B4-BE49-F238E27FC236}">
                  <a16:creationId xmlns:a16="http://schemas.microsoft.com/office/drawing/2014/main" id="{9B122495-CF31-4D6E-8F7C-615CCB3F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1">
            <a:extLst>
              <a:ext uri="{FF2B5EF4-FFF2-40B4-BE49-F238E27FC236}">
                <a16:creationId xmlns:a16="http://schemas.microsoft.com/office/drawing/2014/main" id="{82998B8E-8601-4D57-94B6-C00C000A21C8}"/>
              </a:ext>
            </a:extLst>
          </p:cNvPr>
          <p:cNvGrpSpPr>
            <a:grpSpLocks/>
          </p:cNvGrpSpPr>
          <p:nvPr/>
        </p:nvGrpSpPr>
        <p:grpSpPr bwMode="auto">
          <a:xfrm>
            <a:off x="1884364" y="1792288"/>
            <a:ext cx="8478837" cy="1808162"/>
            <a:chOff x="227" y="1129"/>
            <a:chExt cx="5341" cy="1139"/>
          </a:xfrm>
        </p:grpSpPr>
        <p:sp>
          <p:nvSpPr>
            <p:cNvPr id="61474" name="Oval 2">
              <a:extLst>
                <a:ext uri="{FF2B5EF4-FFF2-40B4-BE49-F238E27FC236}">
                  <a16:creationId xmlns:a16="http://schemas.microsoft.com/office/drawing/2014/main" id="{DFA326E0-469E-4125-8828-70DC03D1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366"/>
              <a:ext cx="2069" cy="285"/>
            </a:xfrm>
            <a:prstGeom prst="ellipse">
              <a:avLst/>
            </a:prstGeom>
            <a:solidFill>
              <a:srgbClr val="E2E5FA"/>
            </a:solidFill>
            <a:ln w="1260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75" name="Line 3">
              <a:extLst>
                <a:ext uri="{FF2B5EF4-FFF2-40B4-BE49-F238E27FC236}">
                  <a16:creationId xmlns:a16="http://schemas.microsoft.com/office/drawing/2014/main" id="{1534107F-0E47-422C-A741-CFB03AAB8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526"/>
              <a:ext cx="134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Rectangle 4">
              <a:extLst>
                <a:ext uri="{FF2B5EF4-FFF2-40B4-BE49-F238E27FC236}">
                  <a16:creationId xmlns:a16="http://schemas.microsoft.com/office/drawing/2014/main" id="{A8A76F95-BB22-4FE6-A794-052372AB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07"/>
              <a:ext cx="176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BE" altLang="en-US" sz="1500" b="0">
                  <a:solidFill>
                    <a:srgbClr val="1F497D"/>
                  </a:solidFill>
                  <a:latin typeface="Comic Sans MS" panose="030F0702030302020204" pitchFamily="66" charset="0"/>
                </a:rPr>
                <a:t>resolve lack of monitorability</a:t>
              </a:r>
            </a:p>
          </p:txBody>
        </p:sp>
        <p:sp>
          <p:nvSpPr>
            <p:cNvPr id="61477" name="AutoShape 5">
              <a:extLst>
                <a:ext uri="{FF2B5EF4-FFF2-40B4-BE49-F238E27FC236}">
                  <a16:creationId xmlns:a16="http://schemas.microsoft.com/office/drawing/2014/main" id="{D0019751-2E42-42D5-8674-8E8E2F05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129"/>
              <a:ext cx="1885" cy="252"/>
            </a:xfrm>
            <a:prstGeom prst="parallelogram">
              <a:avLst>
                <a:gd name="adj" fmla="val 34423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78" name="Text Box 6">
              <a:extLst>
                <a:ext uri="{FF2B5EF4-FFF2-40B4-BE49-F238E27FC236}">
                  <a16:creationId xmlns:a16="http://schemas.microsoft.com/office/drawing/2014/main" id="{432B17E4-03FF-4D9A-AE60-1C243AB92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1137"/>
              <a:ext cx="180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DoorsClosedWhileMoving</a:t>
              </a:r>
            </a:p>
          </p:txBody>
        </p:sp>
        <p:sp>
          <p:nvSpPr>
            <p:cNvPr id="61479" name="Line 7">
              <a:extLst>
                <a:ext uri="{FF2B5EF4-FFF2-40B4-BE49-F238E27FC236}">
                  <a16:creationId xmlns:a16="http://schemas.microsoft.com/office/drawing/2014/main" id="{A699C256-8066-4670-ADDC-B591B8120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1390"/>
              <a:ext cx="0" cy="1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8">
              <a:extLst>
                <a:ext uri="{FF2B5EF4-FFF2-40B4-BE49-F238E27FC236}">
                  <a16:creationId xmlns:a16="http://schemas.microsoft.com/office/drawing/2014/main" id="{ABE4DDE4-61FA-4160-8331-DDFAB7FC0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" y="1558"/>
              <a:ext cx="635" cy="13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1" name="Oval 9">
              <a:extLst>
                <a:ext uri="{FF2B5EF4-FFF2-40B4-BE49-F238E27FC236}">
                  <a16:creationId xmlns:a16="http://schemas.microsoft.com/office/drawing/2014/main" id="{67DFC69A-4815-4133-9B31-CEF374277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1494"/>
              <a:ext cx="101" cy="93"/>
            </a:xfrm>
            <a:prstGeom prst="ellipse">
              <a:avLst/>
            </a:prstGeom>
            <a:solidFill>
              <a:schemeClr val="tx1"/>
            </a:solidFill>
            <a:ln w="1908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82" name="Line 10">
              <a:extLst>
                <a:ext uri="{FF2B5EF4-FFF2-40B4-BE49-F238E27FC236}">
                  <a16:creationId xmlns:a16="http://schemas.microsoft.com/office/drawing/2014/main" id="{3A2099E0-4A95-4A24-9810-1D6E72F1F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1566"/>
              <a:ext cx="1237" cy="9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AutoShape 11">
              <a:extLst>
                <a:ext uri="{FF2B5EF4-FFF2-40B4-BE49-F238E27FC236}">
                  <a16:creationId xmlns:a16="http://schemas.microsoft.com/office/drawing/2014/main" id="{C0B9E8CD-EC21-4CF6-AC08-9F9A52C460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97" y="1669"/>
              <a:ext cx="1085" cy="349"/>
            </a:xfrm>
            <a:prstGeom prst="flowChartOffpageConnector">
              <a:avLst/>
            </a:prstGeom>
            <a:solidFill>
              <a:srgbClr val="CECFF2"/>
            </a:solidFill>
            <a:ln w="12600" cap="sq">
              <a:solidFill>
                <a:srgbClr val="EEECE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84" name="Text Box 12">
              <a:extLst>
                <a:ext uri="{FF2B5EF4-FFF2-40B4-BE49-F238E27FC236}">
                  <a16:creationId xmlns:a16="http://schemas.microsoft.com/office/drawing/2014/main" id="{9C7B79A3-CC72-4BB3-A2A6-C6C0D456A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1732"/>
              <a:ext cx="112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NonZeroSpeed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1F497D"/>
                  </a:solidFill>
                  <a:latin typeface="Arial" panose="020B0604020202020204" pitchFamily="34" charset="0"/>
                </a:rPr>
                <a:t>Iff </a:t>
              </a: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Moving</a:t>
              </a:r>
            </a:p>
          </p:txBody>
        </p:sp>
        <p:sp>
          <p:nvSpPr>
            <p:cNvPr id="61485" name="AutoShape 13">
              <a:extLst>
                <a:ext uri="{FF2B5EF4-FFF2-40B4-BE49-F238E27FC236}">
                  <a16:creationId xmlns:a16="http://schemas.microsoft.com/office/drawing/2014/main" id="{323D689B-583D-402A-BCDB-69BC847C0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713"/>
              <a:ext cx="2421" cy="252"/>
            </a:xfrm>
            <a:prstGeom prst="parallelogram">
              <a:avLst>
                <a:gd name="adj" fmla="val 44211"/>
              </a:avLst>
            </a:prstGeom>
            <a:solidFill>
              <a:srgbClr val="CECFF2"/>
            </a:solidFill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86" name="Text Box 14">
              <a:extLst>
                <a:ext uri="{FF2B5EF4-FFF2-40B4-BE49-F238E27FC236}">
                  <a16:creationId xmlns:a16="http://schemas.microsoft.com/office/drawing/2014/main" id="{2A629014-2531-4051-8A01-C39952376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1721"/>
              <a:ext cx="232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DoorsClosedWhileNonZeroSpeed</a:t>
              </a:r>
            </a:p>
          </p:txBody>
        </p:sp>
        <p:sp>
          <p:nvSpPr>
            <p:cNvPr id="61487" name="Text Box 15">
              <a:extLst>
                <a:ext uri="{FF2B5EF4-FFF2-40B4-BE49-F238E27FC236}">
                  <a16:creationId xmlns:a16="http://schemas.microsoft.com/office/drawing/2014/main" id="{D22FC853-DE00-48B3-AECA-3E933189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022"/>
              <a:ext cx="148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chemeClr val="bg1"/>
                  </a:solidFill>
                  <a:latin typeface="Symbol" panose="05050102010706020507" pitchFamily="18" charset="2"/>
                  <a:cs typeface="Source Han Sans CN Regular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BE" altLang="en-US" sz="1800" b="0" i="1">
                  <a:solidFill>
                    <a:srgbClr val="009999"/>
                  </a:solidFill>
                  <a:latin typeface="Comic Sans MS" panose="030F0702030302020204" pitchFamily="66" charset="0"/>
                </a:rPr>
                <a:t>domain invariant</a:t>
              </a:r>
            </a:p>
          </p:txBody>
        </p:sp>
      </p:grpSp>
      <p:sp>
        <p:nvSpPr>
          <p:cNvPr id="61443" name="Oval 16">
            <a:extLst>
              <a:ext uri="{FF2B5EF4-FFF2-40B4-BE49-F238E27FC236}">
                <a16:creationId xmlns:a16="http://schemas.microsoft.com/office/drawing/2014/main" id="{71C9D252-2FFE-4F14-9417-AFEE93D2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4581525"/>
            <a:ext cx="3289300" cy="457200"/>
          </a:xfrm>
          <a:prstGeom prst="ellipse">
            <a:avLst/>
          </a:prstGeom>
          <a:solidFill>
            <a:srgbClr val="E2E5FA"/>
          </a:solidFill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4" name="Line 17">
            <a:extLst>
              <a:ext uri="{FF2B5EF4-FFF2-40B4-BE49-F238E27FC236}">
                <a16:creationId xmlns:a16="http://schemas.microsoft.com/office/drawing/2014/main" id="{1C4040BC-676C-4D20-995B-AABB7FAE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4835525"/>
            <a:ext cx="21463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AutoShape 18">
            <a:extLst>
              <a:ext uri="{FF2B5EF4-FFF2-40B4-BE49-F238E27FC236}">
                <a16:creationId xmlns:a16="http://schemas.microsoft.com/office/drawing/2014/main" id="{D00E9ECC-0340-490A-BD45-3182D62F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4205288"/>
            <a:ext cx="4281488" cy="404812"/>
          </a:xfrm>
          <a:prstGeom prst="parallelogram">
            <a:avLst>
              <a:gd name="adj" fmla="val 4867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6" name="Text Box 19">
            <a:extLst>
              <a:ext uri="{FF2B5EF4-FFF2-40B4-BE49-F238E27FC236}">
                <a16:creationId xmlns:a16="http://schemas.microsoft.com/office/drawing/2014/main" id="{2DC92FEA-37F7-4980-B4EE-6FC840A0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6" y="4217988"/>
            <a:ext cx="40989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NurseIntervention If CriticalPuseRate</a:t>
            </a:r>
          </a:p>
        </p:txBody>
      </p:sp>
      <p:sp>
        <p:nvSpPr>
          <p:cNvPr id="61447" name="Line 20">
            <a:extLst>
              <a:ext uri="{FF2B5EF4-FFF2-40B4-BE49-F238E27FC236}">
                <a16:creationId xmlns:a16="http://schemas.microsoft.com/office/drawing/2014/main" id="{207ABC5A-5E6D-4495-881C-FC45CBCB6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4619625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21">
            <a:extLst>
              <a:ext uri="{FF2B5EF4-FFF2-40B4-BE49-F238E27FC236}">
                <a16:creationId xmlns:a16="http://schemas.microsoft.com/office/drawing/2014/main" id="{0EC79EDC-6813-4E93-A623-DC812768C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7014" y="4937125"/>
            <a:ext cx="796925" cy="1651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Oval 22">
            <a:extLst>
              <a:ext uri="{FF2B5EF4-FFF2-40B4-BE49-F238E27FC236}">
                <a16:creationId xmlns:a16="http://schemas.microsoft.com/office/drawing/2014/main" id="{03B9601A-375E-4E60-8295-650FF059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784725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50" name="Line 23">
            <a:extLst>
              <a:ext uri="{FF2B5EF4-FFF2-40B4-BE49-F238E27FC236}">
                <a16:creationId xmlns:a16="http://schemas.microsoft.com/office/drawing/2014/main" id="{E4C6D026-B81E-4603-A129-3BCEF1E39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5" y="4924425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AutoShape 24">
            <a:extLst>
              <a:ext uri="{FF2B5EF4-FFF2-40B4-BE49-F238E27FC236}">
                <a16:creationId xmlns:a16="http://schemas.microsoft.com/office/drawing/2014/main" id="{FB3E9FEA-4FF2-46B0-B399-4CE593F2E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1" y="5130800"/>
            <a:ext cx="2347913" cy="558800"/>
          </a:xfrm>
          <a:prstGeom prst="parallelogram">
            <a:avLst>
              <a:gd name="adj" fmla="val 34333"/>
            </a:avLst>
          </a:prstGeom>
          <a:solidFill>
            <a:srgbClr val="CECFF2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52" name="Text Box 25">
            <a:extLst>
              <a:ext uri="{FF2B5EF4-FFF2-40B4-BE49-F238E27FC236}">
                <a16:creationId xmlns:a16="http://schemas.microsoft.com/office/drawing/2014/main" id="{184DB9AB-F872-486C-96A0-BF06EDED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5176838"/>
            <a:ext cx="22733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Alarm </a:t>
            </a: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Iff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CriticalPulseRate</a:t>
            </a:r>
          </a:p>
        </p:txBody>
      </p:sp>
      <p:sp>
        <p:nvSpPr>
          <p:cNvPr id="61453" name="AutoShape 26">
            <a:extLst>
              <a:ext uri="{FF2B5EF4-FFF2-40B4-BE49-F238E27FC236}">
                <a16:creationId xmlns:a16="http://schemas.microsoft.com/office/drawing/2014/main" id="{7092012E-A246-446E-9013-6FE7424B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130800"/>
            <a:ext cx="2436813" cy="558800"/>
          </a:xfrm>
          <a:prstGeom prst="parallelogram">
            <a:avLst>
              <a:gd name="adj" fmla="val 3563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54" name="Text Box 27">
            <a:extLst>
              <a:ext uri="{FF2B5EF4-FFF2-40B4-BE49-F238E27FC236}">
                <a16:creationId xmlns:a16="http://schemas.microsoft.com/office/drawing/2014/main" id="{1A774ACC-1BEA-429C-90BD-71372D8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5151438"/>
            <a:ext cx="2184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NurseIntervention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600" b="0">
                <a:solidFill>
                  <a:srgbClr val="1F497D"/>
                </a:solidFill>
                <a:latin typeface="Arial" panose="020B0604020202020204" pitchFamily="34" charset="0"/>
              </a:rPr>
              <a:t>If </a:t>
            </a:r>
            <a:r>
              <a:rPr lang="fr-BE" altLang="en-US" sz="1600" b="0">
                <a:solidFill>
                  <a:srgbClr val="000000"/>
                </a:solidFill>
                <a:latin typeface="Arial" panose="020B0604020202020204" pitchFamily="34" charset="0"/>
              </a:rPr>
              <a:t>Alarm</a:t>
            </a:r>
          </a:p>
        </p:txBody>
      </p:sp>
      <p:sp>
        <p:nvSpPr>
          <p:cNvPr id="61455" name="Rectangle 28">
            <a:extLst>
              <a:ext uri="{FF2B5EF4-FFF2-40B4-BE49-F238E27FC236}">
                <a16:creationId xmlns:a16="http://schemas.microsoft.com/office/drawing/2014/main" id="{7A197D75-6131-4687-8526-49267C5E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4648246"/>
            <a:ext cx="2809080" cy="32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fr-BE" altLang="en-US" sz="1500" b="0">
                <a:solidFill>
                  <a:srgbClr val="1F497D"/>
                </a:solidFill>
                <a:latin typeface="Comic Sans MS" panose="030F0702030302020204" pitchFamily="66" charset="0"/>
              </a:rPr>
              <a:t>resolve lack of controllability</a:t>
            </a:r>
          </a:p>
        </p:txBody>
      </p:sp>
      <p:sp>
        <p:nvSpPr>
          <p:cNvPr id="61456" name="Text Box 29">
            <a:extLst>
              <a:ext uri="{FF2B5EF4-FFF2-40B4-BE49-F238E27FC236}">
                <a16:creationId xmlns:a16="http://schemas.microsoft.com/office/drawing/2014/main" id="{0F841545-90D7-499F-BF6C-09FBE265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9" y="5645150"/>
            <a:ext cx="17367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800" b="0" i="1">
                <a:solidFill>
                  <a:srgbClr val="009999"/>
                </a:solidFill>
                <a:latin typeface="Comic Sans MS" panose="030F0702030302020204" pitchFamily="66" charset="0"/>
              </a:rPr>
              <a:t>expectation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800" b="0" i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sp>
        <p:nvSpPr>
          <p:cNvPr id="61457" name="Text Box 30">
            <a:extLst>
              <a:ext uri="{FF2B5EF4-FFF2-40B4-BE49-F238E27FC236}">
                <a16:creationId xmlns:a16="http://schemas.microsoft.com/office/drawing/2014/main" id="{50864BCB-97EA-42F9-8938-8AC362F2C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5670550"/>
            <a:ext cx="1752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1600" b="0" i="1">
                <a:solidFill>
                  <a:srgbClr val="009999"/>
                </a:solidFill>
                <a:latin typeface="Comic Sans MS" panose="030F0702030302020204" pitchFamily="66" charset="0"/>
              </a:rPr>
              <a:t>requirement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fr-BE" altLang="en-US" sz="1600" b="0" i="1">
              <a:solidFill>
                <a:srgbClr val="009999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1458" name="Group 31">
            <a:extLst>
              <a:ext uri="{FF2B5EF4-FFF2-40B4-BE49-F238E27FC236}">
                <a16:creationId xmlns:a16="http://schemas.microsoft.com/office/drawing/2014/main" id="{A3F9BF17-AF79-49BD-87BD-DABA4EEE06EC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5260975"/>
            <a:ext cx="179388" cy="293688"/>
            <a:chOff x="616" y="3314"/>
            <a:chExt cx="113" cy="185"/>
          </a:xfrm>
        </p:grpSpPr>
        <p:sp>
          <p:nvSpPr>
            <p:cNvPr id="61469" name="Oval 32">
              <a:extLst>
                <a:ext uri="{FF2B5EF4-FFF2-40B4-BE49-F238E27FC236}">
                  <a16:creationId xmlns:a16="http://schemas.microsoft.com/office/drawing/2014/main" id="{4E9DE3E7-8BD1-41C3-8223-28DC58EA3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" y="3314"/>
              <a:ext cx="55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70" name="Line 33">
              <a:extLst>
                <a:ext uri="{FF2B5EF4-FFF2-40B4-BE49-F238E27FC236}">
                  <a16:creationId xmlns:a16="http://schemas.microsoft.com/office/drawing/2014/main" id="{C689306C-50E2-43C1-982F-5C6069645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3366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34">
              <a:extLst>
                <a:ext uri="{FF2B5EF4-FFF2-40B4-BE49-F238E27FC236}">
                  <a16:creationId xmlns:a16="http://schemas.microsoft.com/office/drawing/2014/main" id="{43331423-A465-444F-AD4F-562779197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" y="3431"/>
              <a:ext cx="54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35">
              <a:extLst>
                <a:ext uri="{FF2B5EF4-FFF2-40B4-BE49-F238E27FC236}">
                  <a16:creationId xmlns:a16="http://schemas.microsoft.com/office/drawing/2014/main" id="{A55975F3-B315-453D-8EBE-68824AAE8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" y="3437"/>
              <a:ext cx="49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36">
              <a:extLst>
                <a:ext uri="{FF2B5EF4-FFF2-40B4-BE49-F238E27FC236}">
                  <a16:creationId xmlns:a16="http://schemas.microsoft.com/office/drawing/2014/main" id="{642C8529-19C0-41F4-84C2-B38A3DF7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3394"/>
              <a:ext cx="11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59" name="Text Box 37">
            <a:extLst>
              <a:ext uri="{FF2B5EF4-FFF2-40B4-BE49-F238E27FC236}">
                <a16:creationId xmlns:a16="http://schemas.microsoft.com/office/drawing/2014/main" id="{F6601047-2CBF-4B46-9CD9-03E278D8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1" y="282575"/>
            <a:ext cx="823436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Refinement towards goal realizability:</a:t>
            </a:r>
            <a:b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 examples of use </a:t>
            </a:r>
          </a:p>
        </p:txBody>
      </p:sp>
      <p:grpSp>
        <p:nvGrpSpPr>
          <p:cNvPr id="61460" name="Group 38">
            <a:extLst>
              <a:ext uri="{FF2B5EF4-FFF2-40B4-BE49-F238E27FC236}">
                <a16:creationId xmlns:a16="http://schemas.microsoft.com/office/drawing/2014/main" id="{4C81C087-CFD4-4A1E-BF51-7E30D2AE674D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61461" name="Oval 39">
              <a:extLst>
                <a:ext uri="{FF2B5EF4-FFF2-40B4-BE49-F238E27FC236}">
                  <a16:creationId xmlns:a16="http://schemas.microsoft.com/office/drawing/2014/main" id="{735B87E1-FDA5-4A17-8574-9EFB845FA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2" name="Oval 40">
              <a:extLst>
                <a:ext uri="{FF2B5EF4-FFF2-40B4-BE49-F238E27FC236}">
                  <a16:creationId xmlns:a16="http://schemas.microsoft.com/office/drawing/2014/main" id="{3C28F1B8-48C3-4FC2-902B-7CAFAE3A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3" name="Oval 41">
              <a:extLst>
                <a:ext uri="{FF2B5EF4-FFF2-40B4-BE49-F238E27FC236}">
                  <a16:creationId xmlns:a16="http://schemas.microsoft.com/office/drawing/2014/main" id="{04F37C4C-F6D1-4D9F-AA67-9101A828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4" name="Oval 42">
              <a:extLst>
                <a:ext uri="{FF2B5EF4-FFF2-40B4-BE49-F238E27FC236}">
                  <a16:creationId xmlns:a16="http://schemas.microsoft.com/office/drawing/2014/main" id="{4A5571A3-B2E5-4FB6-B277-1CD50188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5" name="Oval 43">
              <a:extLst>
                <a:ext uri="{FF2B5EF4-FFF2-40B4-BE49-F238E27FC236}">
                  <a16:creationId xmlns:a16="http://schemas.microsoft.com/office/drawing/2014/main" id="{EBFFF527-06C1-4834-9B88-4F7C905E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6" name="Oval 44">
              <a:extLst>
                <a:ext uri="{FF2B5EF4-FFF2-40B4-BE49-F238E27FC236}">
                  <a16:creationId xmlns:a16="http://schemas.microsoft.com/office/drawing/2014/main" id="{45730ECD-0D0E-48D6-AA5F-103F6DB2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7" name="Oval 45">
              <a:extLst>
                <a:ext uri="{FF2B5EF4-FFF2-40B4-BE49-F238E27FC236}">
                  <a16:creationId xmlns:a16="http://schemas.microsoft.com/office/drawing/2014/main" id="{4455BB44-6019-4594-8F94-36DC09704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468" name="Oval 46">
              <a:extLst>
                <a:ext uri="{FF2B5EF4-FFF2-40B4-BE49-F238E27FC236}">
                  <a16:creationId xmlns:a16="http://schemas.microsoft.com/office/drawing/2014/main" id="{359F9F1C-7072-453D-BB3C-CFBD2AC8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1">
            <a:extLst>
              <a:ext uri="{FF2B5EF4-FFF2-40B4-BE49-F238E27FC236}">
                <a16:creationId xmlns:a16="http://schemas.microsoft.com/office/drawing/2014/main" id="{0D5630E7-80D2-452B-B845-15D66F43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2728913"/>
            <a:ext cx="3200400" cy="601662"/>
          </a:xfrm>
          <a:prstGeom prst="parallelogram">
            <a:avLst>
              <a:gd name="adj" fmla="val 33098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7" name="AutoShape 2">
            <a:extLst>
              <a:ext uri="{FF2B5EF4-FFF2-40B4-BE49-F238E27FC236}">
                <a16:creationId xmlns:a16="http://schemas.microsoft.com/office/drawing/2014/main" id="{5D729C54-B9CD-4A30-92B6-3A645B0A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5535613"/>
            <a:ext cx="2984500" cy="558800"/>
          </a:xfrm>
          <a:prstGeom prst="parallelogram">
            <a:avLst>
              <a:gd name="adj" fmla="val 43642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46C1D3E2-5195-4F96-A4A7-EEAAEE4BA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2581275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69" name="Group 4">
            <a:extLst>
              <a:ext uri="{FF2B5EF4-FFF2-40B4-BE49-F238E27FC236}">
                <a16:creationId xmlns:a16="http://schemas.microsoft.com/office/drawing/2014/main" id="{7EFC119C-0603-4A08-917A-B9167614AAC8}"/>
              </a:ext>
            </a:extLst>
          </p:cNvPr>
          <p:cNvGrpSpPr>
            <a:grpSpLocks/>
          </p:cNvGrpSpPr>
          <p:nvPr/>
        </p:nvGrpSpPr>
        <p:grpSpPr bwMode="auto">
          <a:xfrm>
            <a:off x="3983039" y="1790700"/>
            <a:ext cx="3995737" cy="400050"/>
            <a:chOff x="1549" y="1128"/>
            <a:chExt cx="2517" cy="252"/>
          </a:xfrm>
        </p:grpSpPr>
        <p:sp>
          <p:nvSpPr>
            <p:cNvPr id="62503" name="AutoShape 5">
              <a:extLst>
                <a:ext uri="{FF2B5EF4-FFF2-40B4-BE49-F238E27FC236}">
                  <a16:creationId xmlns:a16="http://schemas.microsoft.com/office/drawing/2014/main" id="{EBD993E1-EDCF-4A34-A7BE-95E221FE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128"/>
              <a:ext cx="2517" cy="252"/>
            </a:xfrm>
            <a:prstGeom prst="parallelogram">
              <a:avLst>
                <a:gd name="adj" fmla="val 45964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494" name="Text Box 6">
              <a:extLst>
                <a:ext uri="{FF2B5EF4-FFF2-40B4-BE49-F238E27FC236}">
                  <a16:creationId xmlns:a16="http://schemas.microsoft.com/office/drawing/2014/main" id="{2FF55628-BDF8-42F5-B4D1-6B34C224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" y="1136"/>
              <a:ext cx="246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fr-BE" altLang="en-US" sz="1800" b="0">
                  <a:solidFill>
                    <a:srgbClr val="000000"/>
                  </a:solidFill>
                  <a:latin typeface="Arial" charset="0"/>
                </a:rPr>
                <a:t>GoalOn</a:t>
              </a:r>
              <a:r>
                <a:rPr lang="fr-BE" altLang="en-US" sz="1800" b="0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UnMonitorable</a:t>
              </a:r>
              <a:r>
                <a:rPr lang="fr-BE" altLang="en-US" sz="1800" b="0">
                  <a:solidFill>
                    <a:srgbClr val="000000"/>
                  </a:solidFill>
                  <a:latin typeface="Arial" charset="0"/>
                </a:rPr>
                <a:t>Condition</a:t>
              </a:r>
            </a:p>
          </p:txBody>
        </p:sp>
      </p:grpSp>
      <p:sp>
        <p:nvSpPr>
          <p:cNvPr id="62470" name="Line 7">
            <a:extLst>
              <a:ext uri="{FF2B5EF4-FFF2-40B4-BE49-F238E27FC236}">
                <a16:creationId xmlns:a16="http://schemas.microsoft.com/office/drawing/2014/main" id="{46C003D1-35E8-462D-8FF4-843CC38F8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2190751"/>
            <a:ext cx="1588" cy="2635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437EDD65-E749-4224-8C3D-2CD0C1371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9851" y="2555875"/>
            <a:ext cx="771525" cy="203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Oval 9">
            <a:extLst>
              <a:ext uri="{FF2B5EF4-FFF2-40B4-BE49-F238E27FC236}">
                <a16:creationId xmlns:a16="http://schemas.microsoft.com/office/drawing/2014/main" id="{B02373AB-643E-44C7-B2EB-60C5880D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2441575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73" name="AutoShape 10">
            <a:extLst>
              <a:ext uri="{FF2B5EF4-FFF2-40B4-BE49-F238E27FC236}">
                <a16:creationId xmlns:a16="http://schemas.microsoft.com/office/drawing/2014/main" id="{71497EFA-757C-44BF-BAB4-E1CF2F9C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6" y="2762250"/>
            <a:ext cx="2532063" cy="558800"/>
          </a:xfrm>
          <a:prstGeom prst="parallelogram">
            <a:avLst>
              <a:gd name="adj" fmla="val 26663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7EAF6037-B3CC-499B-ADC0-AADF61157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2808288"/>
            <a:ext cx="25463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GoalOn</a:t>
            </a:r>
            <a:r>
              <a:rPr lang="fr-BE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Monitorable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Condition</a:t>
            </a:r>
          </a:p>
        </p:txBody>
      </p:sp>
      <p:sp>
        <p:nvSpPr>
          <p:cNvPr id="62475" name="Text Box 12">
            <a:extLst>
              <a:ext uri="{FF2B5EF4-FFF2-40B4-BE49-F238E27FC236}">
                <a16:creationId xmlns:a16="http://schemas.microsoft.com/office/drawing/2014/main" id="{15D7B4DF-58B5-4C9D-B6C8-CA44FEBD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794001"/>
            <a:ext cx="29543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MonitorableCondition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UnmonitorableCondition</a:t>
            </a:r>
          </a:p>
        </p:txBody>
      </p:sp>
      <p:sp>
        <p:nvSpPr>
          <p:cNvPr id="62476" name="AutoShape 13">
            <a:extLst>
              <a:ext uri="{FF2B5EF4-FFF2-40B4-BE49-F238E27FC236}">
                <a16:creationId xmlns:a16="http://schemas.microsoft.com/office/drawing/2014/main" id="{36C858EF-B908-4017-8010-762606F6F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637088"/>
            <a:ext cx="4624388" cy="404812"/>
          </a:xfrm>
          <a:prstGeom prst="parallelogram">
            <a:avLst>
              <a:gd name="adj" fmla="val 34852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46C82E9E-AC47-4CF8-8E54-2B78A527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1" y="4664075"/>
            <a:ext cx="44815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MotorRaising</a:t>
            </a: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 HandBrakeReleased</a:t>
            </a:r>
          </a:p>
        </p:txBody>
      </p:sp>
      <p:sp>
        <p:nvSpPr>
          <p:cNvPr id="62478" name="Line 15">
            <a:extLst>
              <a:ext uri="{FF2B5EF4-FFF2-40B4-BE49-F238E27FC236}">
                <a16:creationId xmlns:a16="http://schemas.microsoft.com/office/drawing/2014/main" id="{FEEE6673-37F2-426E-87D0-1397143FC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5051425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6">
            <a:extLst>
              <a:ext uri="{FF2B5EF4-FFF2-40B4-BE49-F238E27FC236}">
                <a16:creationId xmlns:a16="http://schemas.microsoft.com/office/drawing/2014/main" id="{89C71CA0-5E70-47E7-A29E-226E5ABAF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5251" y="5330825"/>
            <a:ext cx="771525" cy="203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Oval 17">
            <a:extLst>
              <a:ext uri="{FF2B5EF4-FFF2-40B4-BE49-F238E27FC236}">
                <a16:creationId xmlns:a16="http://schemas.microsoft.com/office/drawing/2014/main" id="{2CD8CE89-57EA-49A6-91C0-DA1DCEFB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5216525"/>
            <a:ext cx="165100" cy="152400"/>
          </a:xfrm>
          <a:prstGeom prst="ellipse">
            <a:avLst/>
          </a:prstGeom>
          <a:solidFill>
            <a:schemeClr val="tx1"/>
          </a:solidFill>
          <a:ln w="19080" cap="sq">
            <a:solidFill>
              <a:srgbClr val="EEECE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81" name="Line 18">
            <a:extLst>
              <a:ext uri="{FF2B5EF4-FFF2-40B4-BE49-F238E27FC236}">
                <a16:creationId xmlns:a16="http://schemas.microsoft.com/office/drawing/2014/main" id="{0F8C792F-3C69-404C-81F0-0819F31F1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3" y="5356225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AutoShape 19">
            <a:extLst>
              <a:ext uri="{FF2B5EF4-FFF2-40B4-BE49-F238E27FC236}">
                <a16:creationId xmlns:a16="http://schemas.microsoft.com/office/drawing/2014/main" id="{EC3D21AE-642A-4898-ACE5-9FF9AAF61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492751"/>
            <a:ext cx="3141662" cy="646113"/>
          </a:xfrm>
          <a:prstGeom prst="parallelogram">
            <a:avLst>
              <a:gd name="adj" fmla="val 2161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2222F300-B88F-49BB-BD84-C64DDADF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5483226"/>
            <a:ext cx="30988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motor.Regime = ‘up’</a:t>
            </a: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HandBrakeReleased</a:t>
            </a:r>
          </a:p>
        </p:txBody>
      </p:sp>
      <p:sp>
        <p:nvSpPr>
          <p:cNvPr id="62484" name="Text Box 21">
            <a:extLst>
              <a:ext uri="{FF2B5EF4-FFF2-40B4-BE49-F238E27FC236}">
                <a16:creationId xmlns:a16="http://schemas.microsoft.com/office/drawing/2014/main" id="{A4FDEBA9-ED69-45E3-A5A1-AC1A442E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1" y="5538789"/>
            <a:ext cx="272256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motor.Regime = ‘up’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</a:rPr>
              <a:t>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  MotorRaising</a:t>
            </a:r>
          </a:p>
        </p:txBody>
      </p:sp>
      <p:sp>
        <p:nvSpPr>
          <p:cNvPr id="62485" name="AutoShape 22">
            <a:extLst>
              <a:ext uri="{FF2B5EF4-FFF2-40B4-BE49-F238E27FC236}">
                <a16:creationId xmlns:a16="http://schemas.microsoft.com/office/drawing/2014/main" id="{7BA8A4F4-F001-4177-AAE8-A4B5DBE8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805239"/>
            <a:ext cx="392112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486" name="Text Box 23">
            <a:extLst>
              <a:ext uri="{FF2B5EF4-FFF2-40B4-BE49-F238E27FC236}">
                <a16:creationId xmlns:a16="http://schemas.microsoft.com/office/drawing/2014/main" id="{5F67D465-E371-403D-A98B-0C210F7E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3843338"/>
            <a:ext cx="2362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200" b="0" i="1">
                <a:solidFill>
                  <a:srgbClr val="800080"/>
                </a:solidFill>
                <a:latin typeface="Comic Sans MS" panose="030F0702030302020204" pitchFamily="66" charset="0"/>
              </a:rPr>
              <a:t>instantiation</a:t>
            </a:r>
          </a:p>
        </p:txBody>
      </p:sp>
      <p:sp>
        <p:nvSpPr>
          <p:cNvPr id="62487" name="Text Box 24">
            <a:extLst>
              <a:ext uri="{FF2B5EF4-FFF2-40B4-BE49-F238E27FC236}">
                <a16:creationId xmlns:a16="http://schemas.microsoft.com/office/drawing/2014/main" id="{DB08CB32-EC1E-434F-AB82-FFFE62AA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1" y="282575"/>
            <a:ext cx="823436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Refinement towards goal realizability:</a:t>
            </a:r>
            <a:b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 examples of use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(2)</a:t>
            </a: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grpSp>
        <p:nvGrpSpPr>
          <p:cNvPr id="62488" name="Group 25">
            <a:extLst>
              <a:ext uri="{FF2B5EF4-FFF2-40B4-BE49-F238E27FC236}">
                <a16:creationId xmlns:a16="http://schemas.microsoft.com/office/drawing/2014/main" id="{75D38DB6-4F0E-453A-B2A3-8838019866D7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62495" name="Oval 26">
              <a:extLst>
                <a:ext uri="{FF2B5EF4-FFF2-40B4-BE49-F238E27FC236}">
                  <a16:creationId xmlns:a16="http://schemas.microsoft.com/office/drawing/2014/main" id="{4D4DF474-70FE-42CE-8A39-FB005CE9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496" name="Oval 27">
              <a:extLst>
                <a:ext uri="{FF2B5EF4-FFF2-40B4-BE49-F238E27FC236}">
                  <a16:creationId xmlns:a16="http://schemas.microsoft.com/office/drawing/2014/main" id="{514C5CBB-ADF3-4331-86B7-3895DF69C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497" name="Oval 28">
              <a:extLst>
                <a:ext uri="{FF2B5EF4-FFF2-40B4-BE49-F238E27FC236}">
                  <a16:creationId xmlns:a16="http://schemas.microsoft.com/office/drawing/2014/main" id="{01BD34F9-B19B-494C-9EB0-6445E9D2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498" name="Oval 29">
              <a:extLst>
                <a:ext uri="{FF2B5EF4-FFF2-40B4-BE49-F238E27FC236}">
                  <a16:creationId xmlns:a16="http://schemas.microsoft.com/office/drawing/2014/main" id="{DBE0A3F4-8B7E-4DE0-ABDD-8655D1EC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499" name="Oval 30">
              <a:extLst>
                <a:ext uri="{FF2B5EF4-FFF2-40B4-BE49-F238E27FC236}">
                  <a16:creationId xmlns:a16="http://schemas.microsoft.com/office/drawing/2014/main" id="{5EE7965D-174C-4EF6-A3B2-AB90533BD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500" name="Oval 31">
              <a:extLst>
                <a:ext uri="{FF2B5EF4-FFF2-40B4-BE49-F238E27FC236}">
                  <a16:creationId xmlns:a16="http://schemas.microsoft.com/office/drawing/2014/main" id="{F14282CB-27F7-4D2E-A8F1-A39DDC74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501" name="Oval 32">
              <a:extLst>
                <a:ext uri="{FF2B5EF4-FFF2-40B4-BE49-F238E27FC236}">
                  <a16:creationId xmlns:a16="http://schemas.microsoft.com/office/drawing/2014/main" id="{55D951C5-73BD-4FC8-9722-BD6B120A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502" name="Oval 33">
              <a:extLst>
                <a:ext uri="{FF2B5EF4-FFF2-40B4-BE49-F238E27FC236}">
                  <a16:creationId xmlns:a16="http://schemas.microsoft.com/office/drawing/2014/main" id="{036C0105-A8FB-419E-A3F0-D076309D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2489" name="Group 34">
            <a:extLst>
              <a:ext uri="{FF2B5EF4-FFF2-40B4-BE49-F238E27FC236}">
                <a16:creationId xmlns:a16="http://schemas.microsoft.com/office/drawing/2014/main" id="{B0B612ED-242B-49F3-9A21-23B7348B28F7}"/>
              </a:ext>
            </a:extLst>
          </p:cNvPr>
          <p:cNvGrpSpPr>
            <a:grpSpLocks/>
          </p:cNvGrpSpPr>
          <p:nvPr/>
        </p:nvGrpSpPr>
        <p:grpSpPr bwMode="auto">
          <a:xfrm>
            <a:off x="6183313" y="5665789"/>
            <a:ext cx="203200" cy="293687"/>
            <a:chOff x="2935" y="3569"/>
            <a:chExt cx="128" cy="185"/>
          </a:xfrm>
        </p:grpSpPr>
        <p:sp>
          <p:nvSpPr>
            <p:cNvPr id="62490" name="Oval 35">
              <a:extLst>
                <a:ext uri="{FF2B5EF4-FFF2-40B4-BE49-F238E27FC236}">
                  <a16:creationId xmlns:a16="http://schemas.microsoft.com/office/drawing/2014/main" id="{BA5F2791-F92F-4905-9698-8E49E427A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3569"/>
              <a:ext cx="63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2491" name="Line 36">
              <a:extLst>
                <a:ext uri="{FF2B5EF4-FFF2-40B4-BE49-F238E27FC236}">
                  <a16:creationId xmlns:a16="http://schemas.microsoft.com/office/drawing/2014/main" id="{BA5F4834-2C28-4052-B9F6-2A39464B7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1" y="3621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Line 37">
              <a:extLst>
                <a:ext uri="{FF2B5EF4-FFF2-40B4-BE49-F238E27FC236}">
                  <a16:creationId xmlns:a16="http://schemas.microsoft.com/office/drawing/2014/main" id="{56A4E1A3-76B7-408F-8E5B-F9BAC2A13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9" y="3686"/>
              <a:ext cx="61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3" name="Line 38">
              <a:extLst>
                <a:ext uri="{FF2B5EF4-FFF2-40B4-BE49-F238E27FC236}">
                  <a16:creationId xmlns:a16="http://schemas.microsoft.com/office/drawing/2014/main" id="{FFDD4DCE-157A-40B6-93DA-10F0057F8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3692"/>
              <a:ext cx="56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4" name="Line 39">
              <a:extLst>
                <a:ext uri="{FF2B5EF4-FFF2-40B4-BE49-F238E27FC236}">
                  <a16:creationId xmlns:a16="http://schemas.microsoft.com/office/drawing/2014/main" id="{A4D36792-B73B-47C9-86F0-43FCEC036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3649"/>
              <a:ext cx="1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AE02-0E91-4680-A4F3-4EB420C1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Goals, requirements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191D-ED8B-436D-A4A9-B371FBBF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94709-7E41-46FD-B7BE-8BE7AD78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49" y="1455423"/>
            <a:ext cx="8867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1">
            <a:extLst>
              <a:ext uri="{FF2B5EF4-FFF2-40B4-BE49-F238E27FC236}">
                <a16:creationId xmlns:a16="http://schemas.microsoft.com/office/drawing/2014/main" id="{3531FD53-2BFB-4C36-BFC0-498508056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3" y="5311776"/>
            <a:ext cx="3359150" cy="631825"/>
          </a:xfrm>
          <a:prstGeom prst="parallelogram">
            <a:avLst>
              <a:gd name="adj" fmla="val 3308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491" name="AutoShape 2">
            <a:extLst>
              <a:ext uri="{FF2B5EF4-FFF2-40B4-BE49-F238E27FC236}">
                <a16:creationId xmlns:a16="http://schemas.microsoft.com/office/drawing/2014/main" id="{93064D8B-1EA2-4AE1-A820-401402F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597151"/>
            <a:ext cx="3086100" cy="601663"/>
          </a:xfrm>
          <a:prstGeom prst="parallelogram">
            <a:avLst>
              <a:gd name="adj" fmla="val 17810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492" name="Line 3">
            <a:extLst>
              <a:ext uri="{FF2B5EF4-FFF2-40B4-BE49-F238E27FC236}">
                <a16:creationId xmlns:a16="http://schemas.microsoft.com/office/drawing/2014/main" id="{49B54F5C-12FC-49E9-8407-D034A23DD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438" y="2446338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AutoShape 4">
            <a:extLst>
              <a:ext uri="{FF2B5EF4-FFF2-40B4-BE49-F238E27FC236}">
                <a16:creationId xmlns:a16="http://schemas.microsoft.com/office/drawing/2014/main" id="{A4D966F8-E162-4012-B80F-227F6D30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1" y="1727201"/>
            <a:ext cx="4043363" cy="404813"/>
          </a:xfrm>
          <a:prstGeom prst="parallelogram">
            <a:avLst>
              <a:gd name="adj" fmla="val 45964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8ABD05B9-165A-4D43-8AC8-402AD03E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1739900"/>
            <a:ext cx="394335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GoalOn</a:t>
            </a:r>
            <a:r>
              <a:rPr lang="fr-BE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UnControllable</a:t>
            </a: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Condition</a:t>
            </a:r>
          </a:p>
        </p:txBody>
      </p:sp>
      <p:sp>
        <p:nvSpPr>
          <p:cNvPr id="63495" name="Line 6">
            <a:extLst>
              <a:ext uri="{FF2B5EF4-FFF2-40B4-BE49-F238E27FC236}">
                <a16:creationId xmlns:a16="http://schemas.microsoft.com/office/drawing/2014/main" id="{916E7A0F-3800-47E5-847C-1E9D87615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5225" y="2141538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7">
            <a:extLst>
              <a:ext uri="{FF2B5EF4-FFF2-40B4-BE49-F238E27FC236}">
                <a16:creationId xmlns:a16="http://schemas.microsoft.com/office/drawing/2014/main" id="{099621DC-D913-44EC-A348-6A8FF4B71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3376" y="2420938"/>
            <a:ext cx="771525" cy="203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Oval 8">
            <a:extLst>
              <a:ext uri="{FF2B5EF4-FFF2-40B4-BE49-F238E27FC236}">
                <a16:creationId xmlns:a16="http://schemas.microsoft.com/office/drawing/2014/main" id="{9BC10131-E573-4845-A96F-C730D558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2306638"/>
            <a:ext cx="165100" cy="152400"/>
          </a:xfrm>
          <a:prstGeom prst="ellipse">
            <a:avLst/>
          </a:prstGeom>
          <a:solidFill>
            <a:srgbClr val="EEECE1"/>
          </a:solidFill>
          <a:ln w="1908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498" name="AutoShape 9">
            <a:extLst>
              <a:ext uri="{FF2B5EF4-FFF2-40B4-BE49-F238E27FC236}">
                <a16:creationId xmlns:a16="http://schemas.microsoft.com/office/drawing/2014/main" id="{4CC4B322-63A8-46CD-8A3C-771A1AA1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2627313"/>
            <a:ext cx="2503488" cy="558800"/>
          </a:xfrm>
          <a:prstGeom prst="parallelogram">
            <a:avLst>
              <a:gd name="adj" fmla="val 26362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4839CEFF-3FAC-4659-ADC7-17C643711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2673351"/>
            <a:ext cx="25463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GoalOn</a:t>
            </a:r>
            <a:r>
              <a:rPr lang="fr-BE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Controllable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Condition</a:t>
            </a:r>
          </a:p>
        </p:txBody>
      </p:sp>
      <p:sp>
        <p:nvSpPr>
          <p:cNvPr id="63500" name="Text Box 11">
            <a:extLst>
              <a:ext uri="{FF2B5EF4-FFF2-40B4-BE49-F238E27FC236}">
                <a16:creationId xmlns:a16="http://schemas.microsoft.com/office/drawing/2014/main" id="{DD743002-7531-4711-B697-95E5C568D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9" y="2659063"/>
            <a:ext cx="2954337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ControllableCondition </a:t>
            </a:r>
            <a:r>
              <a:rPr lang="en-US" altLang="en-US" sz="1800" b="0">
                <a:solidFill>
                  <a:srgbClr val="000000"/>
                </a:solidFill>
              </a:rPr>
              <a:t>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UncontrollableCondition</a:t>
            </a:r>
          </a:p>
        </p:txBody>
      </p:sp>
      <p:sp>
        <p:nvSpPr>
          <p:cNvPr id="63501" name="AutoShape 12">
            <a:extLst>
              <a:ext uri="{FF2B5EF4-FFF2-40B4-BE49-F238E27FC236}">
                <a16:creationId xmlns:a16="http://schemas.microsoft.com/office/drawing/2014/main" id="{71D3A135-B698-474B-A23B-EF269312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6" y="3609976"/>
            <a:ext cx="392113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502" name="Text Box 13">
            <a:extLst>
              <a:ext uri="{FF2B5EF4-FFF2-40B4-BE49-F238E27FC236}">
                <a16:creationId xmlns:a16="http://schemas.microsoft.com/office/drawing/2014/main" id="{43C84877-D45C-4294-80B9-B045DE5FB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3560763"/>
            <a:ext cx="2362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fr-BE" altLang="en-US" sz="2200" b="0" i="1">
                <a:solidFill>
                  <a:srgbClr val="800080"/>
                </a:solidFill>
                <a:latin typeface="Comic Sans MS" panose="030F0702030302020204" pitchFamily="66" charset="0"/>
              </a:rPr>
              <a:t>instantiation</a:t>
            </a:r>
          </a:p>
        </p:txBody>
      </p:sp>
      <p:grpSp>
        <p:nvGrpSpPr>
          <p:cNvPr id="63503" name="Group 14">
            <a:extLst>
              <a:ext uri="{FF2B5EF4-FFF2-40B4-BE49-F238E27FC236}">
                <a16:creationId xmlns:a16="http://schemas.microsoft.com/office/drawing/2014/main" id="{9E7D8E0B-92CC-4CE7-A5D8-E02B444F209F}"/>
              </a:ext>
            </a:extLst>
          </p:cNvPr>
          <p:cNvGrpSpPr>
            <a:grpSpLocks/>
          </p:cNvGrpSpPr>
          <p:nvPr/>
        </p:nvGrpSpPr>
        <p:grpSpPr bwMode="auto">
          <a:xfrm>
            <a:off x="3643314" y="4454525"/>
            <a:ext cx="5418137" cy="400050"/>
            <a:chOff x="1335" y="2806"/>
            <a:chExt cx="3413" cy="252"/>
          </a:xfrm>
        </p:grpSpPr>
        <p:sp>
          <p:nvSpPr>
            <p:cNvPr id="63528" name="AutoShape 15">
              <a:extLst>
                <a:ext uri="{FF2B5EF4-FFF2-40B4-BE49-F238E27FC236}">
                  <a16:creationId xmlns:a16="http://schemas.microsoft.com/office/drawing/2014/main" id="{B12F8B19-64DA-4C38-B083-8428C96D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806"/>
              <a:ext cx="3413" cy="252"/>
            </a:xfrm>
            <a:prstGeom prst="parallelogram">
              <a:avLst>
                <a:gd name="adj" fmla="val 26962"/>
              </a:avLst>
            </a:prstGeom>
            <a:solidFill>
              <a:srgbClr val="CECFF2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4528" name="Text Box 16">
              <a:extLst>
                <a:ext uri="{FF2B5EF4-FFF2-40B4-BE49-F238E27FC236}">
                  <a16:creationId xmlns:a16="http://schemas.microsoft.com/office/drawing/2014/main" id="{BB87DF03-74F3-4DE5-864F-B58E01BFF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823"/>
              <a:ext cx="332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5pPr>
              <a:lvl6pPr marL="25146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6pPr>
              <a:lvl7pPr marL="29718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7pPr>
              <a:lvl8pPr marL="34290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8pPr>
              <a:lvl9pPr marL="3886200" indent="-228600" algn="ctr" defTabSz="4572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 b="1">
                  <a:solidFill>
                    <a:srgbClr val="FFFFFF"/>
                  </a:solidFill>
                  <a:latin typeface="Symbol" pitchFamily="16" charset="2"/>
                  <a:ea typeface="Symbol" pitchFamily="16" charset="2"/>
                  <a:cs typeface="Symbol" pitchFamily="16" charset="2"/>
                </a:defRPr>
              </a:lvl9pPr>
            </a:lstStyle>
            <a:p>
              <a:pPr algn="l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fr-BE" altLang="en-US" sz="1800" b="0">
                  <a:solidFill>
                    <a:srgbClr val="000000"/>
                  </a:solidFill>
                  <a:latin typeface="Arial" charset="0"/>
                </a:rPr>
                <a:t>motor.Regime = ‘up’ </a:t>
              </a:r>
              <a:r>
                <a:rPr lang="fr-BE" altLang="en-US" sz="2200" b="0">
                  <a:solidFill>
                    <a:srgbClr val="000000"/>
                  </a:solidFill>
                </a:rPr>
                <a:t></a:t>
              </a:r>
              <a:r>
                <a:rPr lang="fr-BE" altLang="en-US" sz="1800" b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fr-BE" altLang="en-US" sz="1800" b="0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HandBrakeReleased</a:t>
              </a:r>
            </a:p>
          </p:txBody>
        </p:sp>
      </p:grpSp>
      <p:sp>
        <p:nvSpPr>
          <p:cNvPr id="63504" name="Line 17">
            <a:extLst>
              <a:ext uri="{FF2B5EF4-FFF2-40B4-BE49-F238E27FC236}">
                <a16:creationId xmlns:a16="http://schemas.microsoft.com/office/drawing/2014/main" id="{3EBDD4B6-1416-4957-A772-D201BA40D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775" y="4868863"/>
            <a:ext cx="1588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8">
            <a:extLst>
              <a:ext uri="{FF2B5EF4-FFF2-40B4-BE49-F238E27FC236}">
                <a16:creationId xmlns:a16="http://schemas.microsoft.com/office/drawing/2014/main" id="{BA5ADC3C-4513-4A9C-87DF-AAE387D78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5926" y="5148263"/>
            <a:ext cx="771525" cy="203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Oval 19">
            <a:extLst>
              <a:ext uri="{FF2B5EF4-FFF2-40B4-BE49-F238E27FC236}">
                <a16:creationId xmlns:a16="http://schemas.microsoft.com/office/drawing/2014/main" id="{5149A6D3-B277-4786-8D6A-8848717A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033963"/>
            <a:ext cx="165100" cy="152400"/>
          </a:xfrm>
          <a:prstGeom prst="ellipse">
            <a:avLst/>
          </a:prstGeom>
          <a:solidFill>
            <a:srgbClr val="EEECE1"/>
          </a:solidFill>
          <a:ln w="19080" cap="sq">
            <a:solidFill>
              <a:srgbClr val="EEECE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507" name="Line 20">
            <a:extLst>
              <a:ext uri="{FF2B5EF4-FFF2-40B4-BE49-F238E27FC236}">
                <a16:creationId xmlns:a16="http://schemas.microsoft.com/office/drawing/2014/main" id="{5F113081-C4C1-42DB-9286-1B6C4E7CA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5173663"/>
            <a:ext cx="889000" cy="177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AutoShape 21">
            <a:extLst>
              <a:ext uri="{FF2B5EF4-FFF2-40B4-BE49-F238E27FC236}">
                <a16:creationId xmlns:a16="http://schemas.microsoft.com/office/drawing/2014/main" id="{938CC25E-AFE2-466D-B56D-BB498A08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5310188"/>
            <a:ext cx="3141662" cy="646112"/>
          </a:xfrm>
          <a:prstGeom prst="parallelogram">
            <a:avLst>
              <a:gd name="adj" fmla="val 21611"/>
            </a:avLst>
          </a:prstGeom>
          <a:solidFill>
            <a:srgbClr val="CECFF2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7F51D684-7EF2-4E42-A6B7-2344EF6D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5300663"/>
            <a:ext cx="30988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FFFFFF"/>
                </a:solidFill>
                <a:latin typeface="Symbol" pitchFamily="16" charset="2"/>
                <a:ea typeface="Symbol" pitchFamily="16" charset="2"/>
                <a:cs typeface="Symbol" pitchFamily="16" charset="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0000"/>
                </a:solidFill>
                <a:latin typeface="Arial" charset="0"/>
              </a:rPr>
              <a:t>motor.Regime = ‘up’  </a:t>
            </a:r>
            <a:r>
              <a:rPr lang="fr-BE" altLang="en-US" sz="2200" b="0">
                <a:solidFill>
                  <a:srgbClr val="000000"/>
                </a:solidFill>
              </a:rPr>
              <a:t>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altLang="en-US" sz="1800" b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handBrakeCtrl = ‘off’</a:t>
            </a:r>
          </a:p>
        </p:txBody>
      </p:sp>
      <p:sp>
        <p:nvSpPr>
          <p:cNvPr id="63510" name="Text Box 23">
            <a:extLst>
              <a:ext uri="{FF2B5EF4-FFF2-40B4-BE49-F238E27FC236}">
                <a16:creationId xmlns:a16="http://schemas.microsoft.com/office/drawing/2014/main" id="{4F29B46C-DD04-4E6B-AF71-2D551600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4" y="5356226"/>
            <a:ext cx="290988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handBrakeCtrl = ‘off’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</a:rPr>
              <a:t></a:t>
            </a:r>
            <a:r>
              <a:rPr lang="fr-BE" altLang="en-US" sz="1800" b="0">
                <a:solidFill>
                  <a:srgbClr val="000000"/>
                </a:solidFill>
              </a:rPr>
              <a:t></a:t>
            </a:r>
            <a:r>
              <a:rPr lang="fr-BE" altLang="en-US" sz="1800" b="0">
                <a:solidFill>
                  <a:srgbClr val="000000"/>
                </a:solidFill>
                <a:latin typeface="Arial" panose="020B0604020202020204" pitchFamily="34" charset="0"/>
              </a:rPr>
              <a:t>HandBrakeReleased</a:t>
            </a:r>
          </a:p>
        </p:txBody>
      </p:sp>
      <p:sp>
        <p:nvSpPr>
          <p:cNvPr id="63511" name="Text Box 24">
            <a:extLst>
              <a:ext uri="{FF2B5EF4-FFF2-40B4-BE49-F238E27FC236}">
                <a16:creationId xmlns:a16="http://schemas.microsoft.com/office/drawing/2014/main" id="{A83185AD-840D-45C5-92ED-7066F580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1" y="5986464"/>
            <a:ext cx="9699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fr-BE" altLang="en-US" b="0" i="1">
                <a:solidFill>
                  <a:srgbClr val="008080"/>
                </a:solidFill>
                <a:latin typeface="Comic Sans MS" panose="030F0702030302020204" pitchFamily="66" charset="0"/>
              </a:rPr>
              <a:t>req</a:t>
            </a:r>
          </a:p>
        </p:txBody>
      </p:sp>
      <p:sp>
        <p:nvSpPr>
          <p:cNvPr id="63512" name="Text Box 25">
            <a:extLst>
              <a:ext uri="{FF2B5EF4-FFF2-40B4-BE49-F238E27FC236}">
                <a16:creationId xmlns:a16="http://schemas.microsoft.com/office/drawing/2014/main" id="{B5103511-0A77-44D0-98C0-5DD1C096E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1" y="282575"/>
            <a:ext cx="8680771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5pPr>
            <a:lvl6pPr marL="25146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6pPr>
            <a:lvl7pPr marL="29718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7pPr>
            <a:lvl8pPr marL="34290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8pPr>
            <a:lvl9pPr marL="3886200" indent="-228600" algn="ctr" defTabSz="4572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Symbol" panose="05050102010706020507" pitchFamily="18" charset="2"/>
                <a:cs typeface="Source Han Sans CN Regular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Refinement towards goal realizability: examples of use  </a:t>
            </a:r>
            <a:r>
              <a:rPr lang="en-US" altLang="en-US" sz="2000" b="0">
                <a:solidFill>
                  <a:srgbClr val="000000"/>
                </a:solidFill>
                <a:latin typeface="Calibri" panose="020F0502020204030204" pitchFamily="34" charset="0"/>
              </a:rPr>
              <a:t>(3)</a:t>
            </a:r>
            <a:r>
              <a:rPr lang="en-US" altLang="en-US" sz="2600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grpSp>
        <p:nvGrpSpPr>
          <p:cNvPr id="63513" name="Group 26">
            <a:extLst>
              <a:ext uri="{FF2B5EF4-FFF2-40B4-BE49-F238E27FC236}">
                <a16:creationId xmlns:a16="http://schemas.microsoft.com/office/drawing/2014/main" id="{E775F470-D8F3-4EFE-B662-3DDFA82566E9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225425"/>
            <a:ext cx="661987" cy="571500"/>
            <a:chOff x="171" y="142"/>
            <a:chExt cx="417" cy="360"/>
          </a:xfrm>
        </p:grpSpPr>
        <p:sp>
          <p:nvSpPr>
            <p:cNvPr id="63520" name="Oval 27">
              <a:extLst>
                <a:ext uri="{FF2B5EF4-FFF2-40B4-BE49-F238E27FC236}">
                  <a16:creationId xmlns:a16="http://schemas.microsoft.com/office/drawing/2014/main" id="{5C3B123F-5AEB-429B-8283-A73B5A0E1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42"/>
              <a:ext cx="417" cy="36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1" name="Oval 28">
              <a:extLst>
                <a:ext uri="{FF2B5EF4-FFF2-40B4-BE49-F238E27FC236}">
                  <a16:creationId xmlns:a16="http://schemas.microsoft.com/office/drawing/2014/main" id="{5AFB62BB-06C8-4840-A879-FABC19A1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63"/>
              <a:ext cx="367" cy="318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2" name="Oval 29">
              <a:extLst>
                <a:ext uri="{FF2B5EF4-FFF2-40B4-BE49-F238E27FC236}">
                  <a16:creationId xmlns:a16="http://schemas.microsoft.com/office/drawing/2014/main" id="{603893A3-1300-4057-813A-871AF774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" y="185"/>
              <a:ext cx="319" cy="27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3" name="Oval 30">
              <a:extLst>
                <a:ext uri="{FF2B5EF4-FFF2-40B4-BE49-F238E27FC236}">
                  <a16:creationId xmlns:a16="http://schemas.microsoft.com/office/drawing/2014/main" id="{3BE782CD-B93C-4DEA-BB3D-07A78E4BC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06"/>
              <a:ext cx="269" cy="23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4" name="Oval 31">
              <a:extLst>
                <a:ext uri="{FF2B5EF4-FFF2-40B4-BE49-F238E27FC236}">
                  <a16:creationId xmlns:a16="http://schemas.microsoft.com/office/drawing/2014/main" id="{2EFC447D-FB01-433C-8BD6-4F04D08F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227"/>
              <a:ext cx="219" cy="190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5" name="Oval 32">
              <a:extLst>
                <a:ext uri="{FF2B5EF4-FFF2-40B4-BE49-F238E27FC236}">
                  <a16:creationId xmlns:a16="http://schemas.microsoft.com/office/drawing/2014/main" id="{1A7B425A-1172-4612-B92B-0D028AB8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9"/>
              <a:ext cx="169" cy="146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6" name="Oval 33">
              <a:extLst>
                <a:ext uri="{FF2B5EF4-FFF2-40B4-BE49-F238E27FC236}">
                  <a16:creationId xmlns:a16="http://schemas.microsoft.com/office/drawing/2014/main" id="{565DCDBF-6999-4255-B01E-4E728B2A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270"/>
              <a:ext cx="121" cy="104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27" name="Oval 34">
              <a:extLst>
                <a:ext uri="{FF2B5EF4-FFF2-40B4-BE49-F238E27FC236}">
                  <a16:creationId xmlns:a16="http://schemas.microsoft.com/office/drawing/2014/main" id="{D1668447-6589-4E8C-94B8-D6780AE63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291"/>
              <a:ext cx="71" cy="62"/>
            </a:xfrm>
            <a:prstGeom prst="ellipse">
              <a:avLst/>
            </a:prstGeom>
            <a:solidFill>
              <a:srgbClr val="CC0000"/>
            </a:solidFill>
            <a:ln w="9360" cap="sq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3514" name="Group 35">
            <a:extLst>
              <a:ext uri="{FF2B5EF4-FFF2-40B4-BE49-F238E27FC236}">
                <a16:creationId xmlns:a16="http://schemas.microsoft.com/office/drawing/2014/main" id="{F955D603-C0BA-48A9-AE1A-69A433E1AE4A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5434014"/>
            <a:ext cx="203200" cy="293687"/>
            <a:chOff x="3144" y="3423"/>
            <a:chExt cx="128" cy="185"/>
          </a:xfrm>
        </p:grpSpPr>
        <p:sp>
          <p:nvSpPr>
            <p:cNvPr id="63515" name="Oval 36">
              <a:extLst>
                <a:ext uri="{FF2B5EF4-FFF2-40B4-BE49-F238E27FC236}">
                  <a16:creationId xmlns:a16="http://schemas.microsoft.com/office/drawing/2014/main" id="{A9220465-172D-416A-BD74-2BB65D38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3"/>
              <a:ext cx="63" cy="4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516" name="Line 37">
              <a:extLst>
                <a:ext uri="{FF2B5EF4-FFF2-40B4-BE49-F238E27FC236}">
                  <a16:creationId xmlns:a16="http://schemas.microsoft.com/office/drawing/2014/main" id="{1900D1A6-D75E-4473-8199-88C1A643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9" y="3475"/>
              <a:ext cx="0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38">
              <a:extLst>
                <a:ext uri="{FF2B5EF4-FFF2-40B4-BE49-F238E27FC236}">
                  <a16:creationId xmlns:a16="http://schemas.microsoft.com/office/drawing/2014/main" id="{86EA9B02-E038-4FEC-AC13-6A3475321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8" y="3540"/>
              <a:ext cx="61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39">
              <a:extLst>
                <a:ext uri="{FF2B5EF4-FFF2-40B4-BE49-F238E27FC236}">
                  <a16:creationId xmlns:a16="http://schemas.microsoft.com/office/drawing/2014/main" id="{7AA88F0B-6DDB-47D1-94C0-2FA7E47D7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3" y="3546"/>
              <a:ext cx="56" cy="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40">
              <a:extLst>
                <a:ext uri="{FF2B5EF4-FFF2-40B4-BE49-F238E27FC236}">
                  <a16:creationId xmlns:a16="http://schemas.microsoft.com/office/drawing/2014/main" id="{359675E9-A017-489C-B8A2-0257FDD21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503"/>
              <a:ext cx="12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25DA-EA65-4800-BD59-024B667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  <a:br>
              <a:rPr lang="en-US"/>
            </a:br>
            <a:r>
              <a:rPr lang="en-US"/>
              <a:t>Sử dụng kỹ thuật Goal-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B68-F3E6-45A2-9DCB-73097CAF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Lò vi sóng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D789F-B945-4629-A83E-A3CB0B6A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42" y="2133600"/>
            <a:ext cx="69532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1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25DA-EA65-4800-BD59-024B667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  <a:br>
              <a:rPr lang="en-US"/>
            </a:br>
            <a:r>
              <a:rPr lang="en-US"/>
              <a:t>Sử dụng kỹ thuật Goal-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B68-F3E6-45A2-9DCB-73097CAF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Bếp 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1DC13-F97D-4223-AE31-B8F9F12B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42" y="344130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0454F-AE5A-49B8-8B9E-A574AE16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387" y="34413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523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25DA-EA65-4800-BD59-024B667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  <a:br>
              <a:rPr lang="en-US"/>
            </a:br>
            <a:r>
              <a:rPr lang="en-US"/>
              <a:t>Sử dụng kỹ thuật Goal-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B68-F3E6-45A2-9DCB-73097CAF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Bếp từ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88A98-EE21-4073-87FB-15F985CC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23" y="221225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23CE-7095-4A9A-997C-96387BF2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Goals, requirements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9967-E27E-4E7B-8590-D6F15BD8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B27A4-881D-4311-BE6E-5D519475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22123"/>
            <a:ext cx="8963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17B5-B48E-4FC1-84EB-E4603729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central role of goals in the 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D451-4271-4AD1-A5FA-E71203CE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Goal refinement/abstraction as structuring mechanism</a:t>
            </a:r>
          </a:p>
          <a:p>
            <a:pPr marL="400050" lvl="1" indent="0">
              <a:buNone/>
            </a:pPr>
            <a:r>
              <a:rPr lang="en-US"/>
              <a:t>– shows contribution links among goals</a:t>
            </a:r>
          </a:p>
          <a:p>
            <a:pPr marL="400050" lvl="1" indent="0">
              <a:buNone/>
            </a:pPr>
            <a:r>
              <a:rPr lang="en-US"/>
              <a:t>– drives elaboration of reqs (subgoals)</a:t>
            </a:r>
          </a:p>
          <a:p>
            <a:pPr marL="400050" lvl="1" indent="0">
              <a:buNone/>
            </a:pPr>
            <a:r>
              <a:rPr lang="en-US"/>
              <a:t>– provides rationale for reqs (parent goals)</a:t>
            </a:r>
          </a:p>
          <a:p>
            <a:pPr marL="400050" lvl="1" indent="0">
              <a:buNone/>
            </a:pPr>
            <a:r>
              <a:rPr lang="en-US"/>
              <a:t>– rich traceability: strategic objectives  technical requirements</a:t>
            </a:r>
          </a:p>
          <a:p>
            <a:pPr marL="400050" lvl="1" indent="0">
              <a:buNone/>
            </a:pPr>
            <a:r>
              <a:rPr lang="en-US"/>
              <a:t>– can be used to structure reqs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EEBA-D346-403A-9C42-57DDC9BE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42" y="4440025"/>
            <a:ext cx="9001125" cy="22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804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854</TotalTime>
  <Words>3693</Words>
  <Application>Microsoft Office PowerPoint</Application>
  <PresentationFormat>Widescreen</PresentationFormat>
  <Paragraphs>799</Paragraphs>
  <Slides>73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Century Gothic</vt:lpstr>
      <vt:lpstr>Comic Sans MS</vt:lpstr>
      <vt:lpstr>MS Shell Dlg</vt:lpstr>
      <vt:lpstr>Roboto Bk</vt:lpstr>
      <vt:lpstr>Symbol</vt:lpstr>
      <vt:lpstr>Tahoma</vt:lpstr>
      <vt:lpstr>Times New Roman</vt:lpstr>
      <vt:lpstr>Wingdings</vt:lpstr>
      <vt:lpstr>Wingdings 3</vt:lpstr>
      <vt:lpstr>Wisp</vt:lpstr>
      <vt:lpstr>KỸ THUẬT PHÂN TÍCH YÊU CẦU</vt:lpstr>
      <vt:lpstr>Bài 8:</vt:lpstr>
      <vt:lpstr>Ôn bài</vt:lpstr>
      <vt:lpstr>PowerPoint Presentation</vt:lpstr>
      <vt:lpstr>Goals, requirements &amp; expectations</vt:lpstr>
      <vt:lpstr>Goals, requirements &amp; expectations</vt:lpstr>
      <vt:lpstr>Goals, requirements &amp; expectations</vt:lpstr>
      <vt:lpstr>Goals, requirements &amp; expectations</vt:lpstr>
      <vt:lpstr>The central role of goals in the RE process</vt:lpstr>
      <vt:lpstr>The central role of goals in the RE process</vt:lpstr>
      <vt:lpstr>The central role of goals in the RE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Bộ ký pháp trong Goals-Oriented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Sử dụng kỹ thuật Goal- Oriented</vt:lpstr>
      <vt:lpstr>Bài tập Sử dụng kỹ thuật Goal- Oriented</vt:lpstr>
      <vt:lpstr>Bài tập Sử dụng kỹ thuật Goal- Oriented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PHÂN TÍCH YÊU CẦU</dc:title>
  <dc:creator>Trinh Dong NGUYEN</dc:creator>
  <cp:lastModifiedBy>Nguyễn Trịnh Đông</cp:lastModifiedBy>
  <cp:revision>34</cp:revision>
  <dcterms:created xsi:type="dcterms:W3CDTF">2021-08-13T16:47:50Z</dcterms:created>
  <dcterms:modified xsi:type="dcterms:W3CDTF">2021-10-27T00:22:25Z</dcterms:modified>
</cp:coreProperties>
</file>