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311" r:id="rId2"/>
    <p:sldId id="266" r:id="rId3"/>
    <p:sldId id="267" r:id="rId4"/>
    <p:sldId id="268" r:id="rId5"/>
    <p:sldId id="269" r:id="rId6"/>
    <p:sldId id="270"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7" r:id="rId22"/>
    <p:sldId id="288" r:id="rId23"/>
    <p:sldId id="289" r:id="rId24"/>
    <p:sldId id="290" r:id="rId25"/>
    <p:sldId id="291" r:id="rId26"/>
    <p:sldId id="292" r:id="rId27"/>
    <p:sldId id="293" r:id="rId28"/>
    <p:sldId id="294" r:id="rId29"/>
    <p:sldId id="295" r:id="rId30"/>
    <p:sldId id="296" r:id="rId31"/>
    <p:sldId id="312" r:id="rId32"/>
    <p:sldId id="313" r:id="rId33"/>
    <p:sldId id="314" r:id="rId34"/>
    <p:sldId id="315" r:id="rId35"/>
    <p:sldId id="316" r:id="rId36"/>
    <p:sldId id="317" r:id="rId37"/>
    <p:sldId id="318" r:id="rId38"/>
    <p:sldId id="319" r:id="rId39"/>
    <p:sldId id="320" r:id="rId40"/>
    <p:sldId id="297" r:id="rId41"/>
    <p:sldId id="298" r:id="rId42"/>
    <p:sldId id="321" r:id="rId43"/>
    <p:sldId id="322" r:id="rId44"/>
    <p:sldId id="323" r:id="rId45"/>
    <p:sldId id="324" r:id="rId46"/>
    <p:sldId id="325" r:id="rId47"/>
    <p:sldId id="326" r:id="rId48"/>
    <p:sldId id="327" r:id="rId49"/>
    <p:sldId id="31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1" Type="http://schemas.openxmlformats.org/officeDocument/2006/relationships/image" Target="../media/image1.gif"/></Relationships>
</file>

<file path=ppt/diagrams/_rels/data2.xml.rels><?xml version="1.0" encoding="UTF-8" standalone="yes"?>
<Relationships xmlns="http://schemas.openxmlformats.org/package/2006/relationships"><Relationship Id="rId1" Type="http://schemas.openxmlformats.org/officeDocument/2006/relationships/image" Target="../media/image1.gif"/></Relationships>
</file>

<file path=ppt/diagrams/_rels/drawing1.xml.rels><?xml version="1.0" encoding="UTF-8" standalone="yes"?>
<Relationships xmlns="http://schemas.openxmlformats.org/package/2006/relationships"><Relationship Id="rId1" Type="http://schemas.openxmlformats.org/officeDocument/2006/relationships/image" Target="../media/image1.gif"/></Relationships>
</file>

<file path=ppt/diagrams/_rels/drawing2.xml.rels><?xml version="1.0" encoding="UTF-8" standalone="yes"?>
<Relationships xmlns="http://schemas.openxmlformats.org/package/2006/relationships"><Relationship Id="rId1" Type="http://schemas.openxmlformats.org/officeDocument/2006/relationships/image" Target="../media/image1.g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68AA46-DF6D-438E-96E9-12B26D9B1893}" type="doc">
      <dgm:prSet loTypeId="urn:microsoft.com/office/officeart/2005/8/layout/vList3#1" loCatId="list" qsTypeId="urn:microsoft.com/office/officeart/2005/8/quickstyle/simple4" qsCatId="simple" csTypeId="urn:microsoft.com/office/officeart/2005/8/colors/accent1_2" csCatId="accent1" phldr="1"/>
      <dgm:spPr/>
      <dgm:t>
        <a:bodyPr/>
        <a:lstStyle/>
        <a:p>
          <a:endParaRPr lang="en-US"/>
        </a:p>
      </dgm:t>
    </dgm:pt>
    <dgm:pt modelId="{AEFBAC20-6FF0-4FD2-AB40-D420B13B00D4}">
      <dgm:prSet/>
      <dgm:spPr/>
      <dgm:t>
        <a:bodyPr/>
        <a:lstStyle/>
        <a:p>
          <a:pPr rtl="0"/>
          <a:r>
            <a:rPr lang="en-US" smtClean="0"/>
            <a:t>View</a:t>
          </a:r>
          <a:endParaRPr lang="en-US"/>
        </a:p>
      </dgm:t>
    </dgm:pt>
    <dgm:pt modelId="{CAB5A194-3E91-4F40-B4E3-583125125FDC}" type="parTrans" cxnId="{414621EC-F075-48AC-B030-3AF164503C34}">
      <dgm:prSet/>
      <dgm:spPr/>
      <dgm:t>
        <a:bodyPr/>
        <a:lstStyle/>
        <a:p>
          <a:endParaRPr lang="en-US"/>
        </a:p>
      </dgm:t>
    </dgm:pt>
    <dgm:pt modelId="{4B4175B7-99D9-42F8-8076-2BB2D108BEBF}" type="sibTrans" cxnId="{414621EC-F075-48AC-B030-3AF164503C34}">
      <dgm:prSet/>
      <dgm:spPr/>
      <dgm:t>
        <a:bodyPr/>
        <a:lstStyle/>
        <a:p>
          <a:endParaRPr lang="en-US"/>
        </a:p>
      </dgm:t>
    </dgm:pt>
    <dgm:pt modelId="{205FE301-CF6E-4E1F-A4D3-9F0D1DB637F8}">
      <dgm:prSet/>
      <dgm:spPr/>
      <dgm:t>
        <a:bodyPr/>
        <a:lstStyle/>
        <a:p>
          <a:pPr rtl="0"/>
          <a:r>
            <a:rPr lang="en-US" smtClean="0"/>
            <a:t>ViewGroup</a:t>
          </a:r>
          <a:endParaRPr lang="en-US"/>
        </a:p>
      </dgm:t>
    </dgm:pt>
    <dgm:pt modelId="{B44A7547-D6FD-499B-92DE-A37FCF567AB0}" type="parTrans" cxnId="{61F0C00E-A5D2-4D16-9138-FA73B1947866}">
      <dgm:prSet/>
      <dgm:spPr/>
      <dgm:t>
        <a:bodyPr/>
        <a:lstStyle/>
        <a:p>
          <a:endParaRPr lang="en-US"/>
        </a:p>
      </dgm:t>
    </dgm:pt>
    <dgm:pt modelId="{8C7FF987-2CBA-4E45-B153-FDBA5F540178}" type="sibTrans" cxnId="{61F0C00E-A5D2-4D16-9138-FA73B1947866}">
      <dgm:prSet/>
      <dgm:spPr/>
      <dgm:t>
        <a:bodyPr/>
        <a:lstStyle/>
        <a:p>
          <a:endParaRPr lang="en-US"/>
        </a:p>
      </dgm:t>
    </dgm:pt>
    <dgm:pt modelId="{3C7F21FF-80BC-4832-952A-CFBA9A8B4FA2}">
      <dgm:prSet/>
      <dgm:spPr/>
      <dgm:t>
        <a:bodyPr/>
        <a:lstStyle/>
        <a:p>
          <a:pPr rtl="0"/>
          <a:r>
            <a:rPr lang="en-US" smtClean="0"/>
            <a:t>Button</a:t>
          </a:r>
          <a:endParaRPr lang="en-US"/>
        </a:p>
      </dgm:t>
    </dgm:pt>
    <dgm:pt modelId="{3BDCA5A5-C76B-49FB-8020-F1B2CBE42C74}" type="parTrans" cxnId="{7AD5DE7D-CAA0-4ECF-BACD-057A7B567AA3}">
      <dgm:prSet/>
      <dgm:spPr/>
      <dgm:t>
        <a:bodyPr/>
        <a:lstStyle/>
        <a:p>
          <a:endParaRPr lang="en-US"/>
        </a:p>
      </dgm:t>
    </dgm:pt>
    <dgm:pt modelId="{849CD456-C2EF-47C4-A93A-E3D99FB66B58}" type="sibTrans" cxnId="{7AD5DE7D-CAA0-4ECF-BACD-057A7B567AA3}">
      <dgm:prSet/>
      <dgm:spPr/>
      <dgm:t>
        <a:bodyPr/>
        <a:lstStyle/>
        <a:p>
          <a:endParaRPr lang="en-US"/>
        </a:p>
      </dgm:t>
    </dgm:pt>
    <dgm:pt modelId="{C2ACADA2-DD63-4819-8441-3E15FAE4510E}">
      <dgm:prSet/>
      <dgm:spPr/>
      <dgm:t>
        <a:bodyPr/>
        <a:lstStyle/>
        <a:p>
          <a:pPr rtl="0"/>
          <a:r>
            <a:rPr lang="en-US" smtClean="0"/>
            <a:t>ImageButton</a:t>
          </a:r>
          <a:endParaRPr lang="en-US"/>
        </a:p>
      </dgm:t>
    </dgm:pt>
    <dgm:pt modelId="{35BEAF94-E7A0-4545-B001-BB9C31B3A240}" type="parTrans" cxnId="{D6381F6C-A402-4789-AAE5-8F8BDD263430}">
      <dgm:prSet/>
      <dgm:spPr/>
      <dgm:t>
        <a:bodyPr/>
        <a:lstStyle/>
        <a:p>
          <a:endParaRPr lang="en-US"/>
        </a:p>
      </dgm:t>
    </dgm:pt>
    <dgm:pt modelId="{EC09FFD2-F0A8-4FA4-B310-EAEB2D35BCE0}" type="sibTrans" cxnId="{D6381F6C-A402-4789-AAE5-8F8BDD263430}">
      <dgm:prSet/>
      <dgm:spPr/>
      <dgm:t>
        <a:bodyPr/>
        <a:lstStyle/>
        <a:p>
          <a:endParaRPr lang="en-US"/>
        </a:p>
      </dgm:t>
    </dgm:pt>
    <dgm:pt modelId="{F0CCA507-51CC-4DBF-B800-AFE379E08C37}">
      <dgm:prSet/>
      <dgm:spPr/>
      <dgm:t>
        <a:bodyPr/>
        <a:lstStyle/>
        <a:p>
          <a:pPr rtl="0"/>
          <a:r>
            <a:rPr lang="en-US" smtClean="0"/>
            <a:t>ImageView</a:t>
          </a:r>
          <a:endParaRPr lang="en-US"/>
        </a:p>
      </dgm:t>
    </dgm:pt>
    <dgm:pt modelId="{2D7B5623-FE50-4F29-93FE-784E063FBAFF}" type="parTrans" cxnId="{9A793C92-7D85-4A78-B96A-A925958936A9}">
      <dgm:prSet/>
      <dgm:spPr/>
      <dgm:t>
        <a:bodyPr/>
        <a:lstStyle/>
        <a:p>
          <a:endParaRPr lang="en-US"/>
        </a:p>
      </dgm:t>
    </dgm:pt>
    <dgm:pt modelId="{E080B859-7825-4D91-AE55-EE301FEB52F7}" type="sibTrans" cxnId="{9A793C92-7D85-4A78-B96A-A925958936A9}">
      <dgm:prSet/>
      <dgm:spPr/>
      <dgm:t>
        <a:bodyPr/>
        <a:lstStyle/>
        <a:p>
          <a:endParaRPr lang="en-US"/>
        </a:p>
      </dgm:t>
    </dgm:pt>
    <dgm:pt modelId="{DF9619C5-D141-4E39-A2C6-D170B3D8C19D}">
      <dgm:prSet/>
      <dgm:spPr/>
      <dgm:t>
        <a:bodyPr/>
        <a:lstStyle/>
        <a:p>
          <a:pPr rtl="0"/>
          <a:r>
            <a:rPr lang="en-US" smtClean="0"/>
            <a:t>ListView</a:t>
          </a:r>
          <a:endParaRPr lang="en-US"/>
        </a:p>
      </dgm:t>
    </dgm:pt>
    <dgm:pt modelId="{FC8E88AD-9F15-4CEA-B7F7-F77A15B990CF}" type="parTrans" cxnId="{2A6D8FB1-A80A-416E-B040-B1BC7B9ED803}">
      <dgm:prSet/>
      <dgm:spPr/>
      <dgm:t>
        <a:bodyPr/>
        <a:lstStyle/>
        <a:p>
          <a:endParaRPr lang="en-US"/>
        </a:p>
      </dgm:t>
    </dgm:pt>
    <dgm:pt modelId="{70BD511F-8F88-4419-A659-0BDDACA536EF}" type="sibTrans" cxnId="{2A6D8FB1-A80A-416E-B040-B1BC7B9ED803}">
      <dgm:prSet/>
      <dgm:spPr/>
      <dgm:t>
        <a:bodyPr/>
        <a:lstStyle/>
        <a:p>
          <a:endParaRPr lang="en-US"/>
        </a:p>
      </dgm:t>
    </dgm:pt>
    <dgm:pt modelId="{9F6E373E-924E-410E-AEB5-8D0748E4465E}">
      <dgm:prSet/>
      <dgm:spPr/>
      <dgm:t>
        <a:bodyPr/>
        <a:lstStyle/>
        <a:p>
          <a:pPr rtl="0"/>
          <a:r>
            <a:rPr lang="en-US" smtClean="0"/>
            <a:t>TextView</a:t>
          </a:r>
          <a:endParaRPr lang="en-US"/>
        </a:p>
      </dgm:t>
    </dgm:pt>
    <dgm:pt modelId="{E2AF02ED-907C-4F48-AF05-0E2E6785B6A2}" type="sibTrans" cxnId="{E531869C-6807-49A0-A234-97A70E572F21}">
      <dgm:prSet/>
      <dgm:spPr/>
      <dgm:t>
        <a:bodyPr/>
        <a:lstStyle/>
        <a:p>
          <a:endParaRPr lang="en-US"/>
        </a:p>
      </dgm:t>
    </dgm:pt>
    <dgm:pt modelId="{50E3B2F8-80F5-4531-9892-62229C519603}" type="parTrans" cxnId="{E531869C-6807-49A0-A234-97A70E572F21}">
      <dgm:prSet/>
      <dgm:spPr/>
      <dgm:t>
        <a:bodyPr/>
        <a:lstStyle/>
        <a:p>
          <a:endParaRPr lang="en-US"/>
        </a:p>
      </dgm:t>
    </dgm:pt>
    <dgm:pt modelId="{16AA9625-F0A2-4B14-920A-EFDB821FC882}" type="pres">
      <dgm:prSet presAssocID="{9768AA46-DF6D-438E-96E9-12B26D9B1893}" presName="linearFlow" presStyleCnt="0">
        <dgm:presLayoutVars>
          <dgm:dir/>
          <dgm:resizeHandles val="exact"/>
        </dgm:presLayoutVars>
      </dgm:prSet>
      <dgm:spPr/>
      <dgm:t>
        <a:bodyPr/>
        <a:lstStyle/>
        <a:p>
          <a:endParaRPr lang="en-US"/>
        </a:p>
      </dgm:t>
    </dgm:pt>
    <dgm:pt modelId="{6F6D2518-0F77-4FB2-B3BE-A35F8B4EC261}" type="pres">
      <dgm:prSet presAssocID="{AEFBAC20-6FF0-4FD2-AB40-D420B13B00D4}" presName="composite" presStyleCnt="0"/>
      <dgm:spPr/>
    </dgm:pt>
    <dgm:pt modelId="{D6819F4F-0954-4F93-8DA2-E42941F5C486}" type="pres">
      <dgm:prSet presAssocID="{AEFBAC20-6FF0-4FD2-AB40-D420B13B00D4}" presName="imgShp" presStyleLbl="fgImgPlace1" presStyleIdx="0" presStyleCnt="7">
        <dgm:style>
          <a:lnRef idx="2">
            <a:schemeClr val="accent3"/>
          </a:lnRef>
          <a:fillRef idx="1">
            <a:schemeClr val="lt1"/>
          </a:fillRef>
          <a:effectRef idx="0">
            <a:schemeClr val="accent3"/>
          </a:effectRef>
          <a:fontRef idx="minor">
            <a:schemeClr val="dk1"/>
          </a:fontRef>
        </dgm:styl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59C00A7D-6CDA-48B8-8FC3-112726294BAF}" type="pres">
      <dgm:prSet presAssocID="{AEFBAC20-6FF0-4FD2-AB40-D420B13B00D4}" presName="txShp" presStyleLbl="node1" presStyleIdx="0" presStyleCnt="7">
        <dgm:presLayoutVars>
          <dgm:bulletEnabled val="1"/>
        </dgm:presLayoutVars>
      </dgm:prSet>
      <dgm:spPr/>
      <dgm:t>
        <a:bodyPr/>
        <a:lstStyle/>
        <a:p>
          <a:endParaRPr lang="en-US"/>
        </a:p>
      </dgm:t>
    </dgm:pt>
    <dgm:pt modelId="{503A639C-87D3-4E3D-824C-6C23FFDD0098}" type="pres">
      <dgm:prSet presAssocID="{4B4175B7-99D9-42F8-8076-2BB2D108BEBF}" presName="spacing" presStyleCnt="0"/>
      <dgm:spPr/>
    </dgm:pt>
    <dgm:pt modelId="{2E8664F4-6523-49B1-8265-46A31527F68E}" type="pres">
      <dgm:prSet presAssocID="{205FE301-CF6E-4E1F-A4D3-9F0D1DB637F8}" presName="composite" presStyleCnt="0"/>
      <dgm:spPr/>
    </dgm:pt>
    <dgm:pt modelId="{34725270-C2CF-455F-AC85-EB8793458BAE}" type="pres">
      <dgm:prSet presAssocID="{205FE301-CF6E-4E1F-A4D3-9F0D1DB637F8}" presName="imgShp"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BF82C38-578C-4AE7-B468-7CBEFE465C73}" type="pres">
      <dgm:prSet presAssocID="{205FE301-CF6E-4E1F-A4D3-9F0D1DB637F8}" presName="txShp" presStyleLbl="node1" presStyleIdx="1" presStyleCnt="7">
        <dgm:presLayoutVars>
          <dgm:bulletEnabled val="1"/>
        </dgm:presLayoutVars>
      </dgm:prSet>
      <dgm:spPr/>
      <dgm:t>
        <a:bodyPr/>
        <a:lstStyle/>
        <a:p>
          <a:endParaRPr lang="en-US"/>
        </a:p>
      </dgm:t>
    </dgm:pt>
    <dgm:pt modelId="{F6271328-9166-4177-9803-9D21BD6B4FE9}" type="pres">
      <dgm:prSet presAssocID="{8C7FF987-2CBA-4E45-B153-FDBA5F540178}" presName="spacing" presStyleCnt="0"/>
      <dgm:spPr/>
    </dgm:pt>
    <dgm:pt modelId="{676D6360-EAD0-4420-ABE0-B4704C8776DB}" type="pres">
      <dgm:prSet presAssocID="{3C7F21FF-80BC-4832-952A-CFBA9A8B4FA2}" presName="composite" presStyleCnt="0"/>
      <dgm:spPr/>
    </dgm:pt>
    <dgm:pt modelId="{E65B9AD7-4183-47B9-8924-EA4A73437EBD}" type="pres">
      <dgm:prSet presAssocID="{3C7F21FF-80BC-4832-952A-CFBA9A8B4FA2}" presName="imgShp"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496711F9-D633-405D-AB96-B3CA04A7F3A5}" type="pres">
      <dgm:prSet presAssocID="{3C7F21FF-80BC-4832-952A-CFBA9A8B4FA2}" presName="txShp" presStyleLbl="node1" presStyleIdx="2" presStyleCnt="7">
        <dgm:presLayoutVars>
          <dgm:bulletEnabled val="1"/>
        </dgm:presLayoutVars>
      </dgm:prSet>
      <dgm:spPr/>
      <dgm:t>
        <a:bodyPr/>
        <a:lstStyle/>
        <a:p>
          <a:endParaRPr lang="en-US"/>
        </a:p>
      </dgm:t>
    </dgm:pt>
    <dgm:pt modelId="{4DBA8508-1184-45F9-90DD-5C8C2AD2BA0E}" type="pres">
      <dgm:prSet presAssocID="{849CD456-C2EF-47C4-A93A-E3D99FB66B58}" presName="spacing" presStyleCnt="0"/>
      <dgm:spPr/>
    </dgm:pt>
    <dgm:pt modelId="{EA549893-9F9B-4AAD-9819-E64D768C3307}" type="pres">
      <dgm:prSet presAssocID="{C2ACADA2-DD63-4819-8441-3E15FAE4510E}" presName="composite" presStyleCnt="0"/>
      <dgm:spPr/>
    </dgm:pt>
    <dgm:pt modelId="{009477F2-D8A7-4C0E-84D8-4661C7B69178}" type="pres">
      <dgm:prSet presAssocID="{C2ACADA2-DD63-4819-8441-3E15FAE4510E}" presName="imgShp"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ADCED1A1-499C-4395-B2ED-72D6953A45C3}" type="pres">
      <dgm:prSet presAssocID="{C2ACADA2-DD63-4819-8441-3E15FAE4510E}" presName="txShp" presStyleLbl="node1" presStyleIdx="3" presStyleCnt="7">
        <dgm:presLayoutVars>
          <dgm:bulletEnabled val="1"/>
        </dgm:presLayoutVars>
      </dgm:prSet>
      <dgm:spPr/>
      <dgm:t>
        <a:bodyPr/>
        <a:lstStyle/>
        <a:p>
          <a:endParaRPr lang="en-US"/>
        </a:p>
      </dgm:t>
    </dgm:pt>
    <dgm:pt modelId="{62EE481B-D91C-433C-9679-E6693AAFDC21}" type="pres">
      <dgm:prSet presAssocID="{EC09FFD2-F0A8-4FA4-B310-EAEB2D35BCE0}" presName="spacing" presStyleCnt="0"/>
      <dgm:spPr/>
    </dgm:pt>
    <dgm:pt modelId="{DFE0C72B-6ABA-4091-817B-843D25FE15BE}" type="pres">
      <dgm:prSet presAssocID="{F0CCA507-51CC-4DBF-B800-AFE379E08C37}" presName="composite" presStyleCnt="0"/>
      <dgm:spPr/>
    </dgm:pt>
    <dgm:pt modelId="{90C462F1-AF8E-491D-85DB-3C07068E0158}" type="pres">
      <dgm:prSet presAssocID="{F0CCA507-51CC-4DBF-B800-AFE379E08C37}" presName="imgShp"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6A62056-59C3-42A9-B3B5-0E8F7D548161}" type="pres">
      <dgm:prSet presAssocID="{F0CCA507-51CC-4DBF-B800-AFE379E08C37}" presName="txShp" presStyleLbl="node1" presStyleIdx="4" presStyleCnt="7">
        <dgm:presLayoutVars>
          <dgm:bulletEnabled val="1"/>
        </dgm:presLayoutVars>
      </dgm:prSet>
      <dgm:spPr/>
      <dgm:t>
        <a:bodyPr/>
        <a:lstStyle/>
        <a:p>
          <a:endParaRPr lang="en-US"/>
        </a:p>
      </dgm:t>
    </dgm:pt>
    <dgm:pt modelId="{173BC195-FFEA-4B3D-BC2C-A40AF398FB60}" type="pres">
      <dgm:prSet presAssocID="{E080B859-7825-4D91-AE55-EE301FEB52F7}" presName="spacing" presStyleCnt="0"/>
      <dgm:spPr/>
    </dgm:pt>
    <dgm:pt modelId="{E2C33733-A9BB-4A0E-8302-62C66991888D}" type="pres">
      <dgm:prSet presAssocID="{DF9619C5-D141-4E39-A2C6-D170B3D8C19D}" presName="composite" presStyleCnt="0"/>
      <dgm:spPr/>
    </dgm:pt>
    <dgm:pt modelId="{B66E8A60-E632-4A02-ABD2-602F2DB0F835}" type="pres">
      <dgm:prSet presAssocID="{DF9619C5-D141-4E39-A2C6-D170B3D8C19D}" presName="imgShp"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520F69E-97FE-4033-83BF-39A480C2F97F}" type="pres">
      <dgm:prSet presAssocID="{DF9619C5-D141-4E39-A2C6-D170B3D8C19D}" presName="txShp" presStyleLbl="node1" presStyleIdx="5" presStyleCnt="7">
        <dgm:presLayoutVars>
          <dgm:bulletEnabled val="1"/>
        </dgm:presLayoutVars>
      </dgm:prSet>
      <dgm:spPr/>
      <dgm:t>
        <a:bodyPr/>
        <a:lstStyle/>
        <a:p>
          <a:endParaRPr lang="en-US"/>
        </a:p>
      </dgm:t>
    </dgm:pt>
    <dgm:pt modelId="{D1DE132E-901C-48AC-A404-DBD9AA36A182}" type="pres">
      <dgm:prSet presAssocID="{70BD511F-8F88-4419-A659-0BDDACA536EF}" presName="spacing" presStyleCnt="0"/>
      <dgm:spPr/>
    </dgm:pt>
    <dgm:pt modelId="{4C4A0F85-EB49-44B1-B79C-66CEF6F34971}" type="pres">
      <dgm:prSet presAssocID="{9F6E373E-924E-410E-AEB5-8D0748E4465E}" presName="composite" presStyleCnt="0"/>
      <dgm:spPr/>
    </dgm:pt>
    <dgm:pt modelId="{977797D6-F739-4F37-93DF-EDF6F5F201D8}" type="pres">
      <dgm:prSet presAssocID="{9F6E373E-924E-410E-AEB5-8D0748E4465E}" presName="imgShp" presStyleLbl="fgImgPlace1" presStyleIdx="6"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307582BD-47BD-4201-88F8-781B972CA96F}" type="pres">
      <dgm:prSet presAssocID="{9F6E373E-924E-410E-AEB5-8D0748E4465E}" presName="txShp" presStyleLbl="node1" presStyleIdx="6" presStyleCnt="7">
        <dgm:presLayoutVars>
          <dgm:bulletEnabled val="1"/>
        </dgm:presLayoutVars>
      </dgm:prSet>
      <dgm:spPr/>
      <dgm:t>
        <a:bodyPr/>
        <a:lstStyle/>
        <a:p>
          <a:endParaRPr lang="en-US"/>
        </a:p>
      </dgm:t>
    </dgm:pt>
  </dgm:ptLst>
  <dgm:cxnLst>
    <dgm:cxn modelId="{2A6D8FB1-A80A-416E-B040-B1BC7B9ED803}" srcId="{9768AA46-DF6D-438E-96E9-12B26D9B1893}" destId="{DF9619C5-D141-4E39-A2C6-D170B3D8C19D}" srcOrd="5" destOrd="0" parTransId="{FC8E88AD-9F15-4CEA-B7F7-F77A15B990CF}" sibTransId="{70BD511F-8F88-4419-A659-0BDDACA536EF}"/>
    <dgm:cxn modelId="{D6AC5684-3263-4280-80AC-487332350203}" type="presOf" srcId="{9768AA46-DF6D-438E-96E9-12B26D9B1893}" destId="{16AA9625-F0A2-4B14-920A-EFDB821FC882}" srcOrd="0" destOrd="0" presId="urn:microsoft.com/office/officeart/2005/8/layout/vList3#1"/>
    <dgm:cxn modelId="{A0348A7F-7EE7-4B37-A72F-CD63F9DA62C3}" type="presOf" srcId="{DF9619C5-D141-4E39-A2C6-D170B3D8C19D}" destId="{B520F69E-97FE-4033-83BF-39A480C2F97F}" srcOrd="0" destOrd="0" presId="urn:microsoft.com/office/officeart/2005/8/layout/vList3#1"/>
    <dgm:cxn modelId="{9A793C92-7D85-4A78-B96A-A925958936A9}" srcId="{9768AA46-DF6D-438E-96E9-12B26D9B1893}" destId="{F0CCA507-51CC-4DBF-B800-AFE379E08C37}" srcOrd="4" destOrd="0" parTransId="{2D7B5623-FE50-4F29-93FE-784E063FBAFF}" sibTransId="{E080B859-7825-4D91-AE55-EE301FEB52F7}"/>
    <dgm:cxn modelId="{414621EC-F075-48AC-B030-3AF164503C34}" srcId="{9768AA46-DF6D-438E-96E9-12B26D9B1893}" destId="{AEFBAC20-6FF0-4FD2-AB40-D420B13B00D4}" srcOrd="0" destOrd="0" parTransId="{CAB5A194-3E91-4F40-B4E3-583125125FDC}" sibTransId="{4B4175B7-99D9-42F8-8076-2BB2D108BEBF}"/>
    <dgm:cxn modelId="{AAE8581D-6CED-4ADF-B8A9-B44EE43E6A81}" type="presOf" srcId="{205FE301-CF6E-4E1F-A4D3-9F0D1DB637F8}" destId="{8BF82C38-578C-4AE7-B468-7CBEFE465C73}" srcOrd="0" destOrd="0" presId="urn:microsoft.com/office/officeart/2005/8/layout/vList3#1"/>
    <dgm:cxn modelId="{11A459C4-68E8-4AAF-B01D-AD116162C1CF}" type="presOf" srcId="{9F6E373E-924E-410E-AEB5-8D0748E4465E}" destId="{307582BD-47BD-4201-88F8-781B972CA96F}" srcOrd="0" destOrd="0" presId="urn:microsoft.com/office/officeart/2005/8/layout/vList3#1"/>
    <dgm:cxn modelId="{D6381F6C-A402-4789-AAE5-8F8BDD263430}" srcId="{9768AA46-DF6D-438E-96E9-12B26D9B1893}" destId="{C2ACADA2-DD63-4819-8441-3E15FAE4510E}" srcOrd="3" destOrd="0" parTransId="{35BEAF94-E7A0-4545-B001-BB9C31B3A240}" sibTransId="{EC09FFD2-F0A8-4FA4-B310-EAEB2D35BCE0}"/>
    <dgm:cxn modelId="{E531869C-6807-49A0-A234-97A70E572F21}" srcId="{9768AA46-DF6D-438E-96E9-12B26D9B1893}" destId="{9F6E373E-924E-410E-AEB5-8D0748E4465E}" srcOrd="6" destOrd="0" parTransId="{50E3B2F8-80F5-4531-9892-62229C519603}" sibTransId="{E2AF02ED-907C-4F48-AF05-0E2E6785B6A2}"/>
    <dgm:cxn modelId="{73044E0F-8DAA-4940-B664-9D845981AB48}" type="presOf" srcId="{AEFBAC20-6FF0-4FD2-AB40-D420B13B00D4}" destId="{59C00A7D-6CDA-48B8-8FC3-112726294BAF}" srcOrd="0" destOrd="0" presId="urn:microsoft.com/office/officeart/2005/8/layout/vList3#1"/>
    <dgm:cxn modelId="{772A913B-8154-4214-B345-43C991CD7BF7}" type="presOf" srcId="{F0CCA507-51CC-4DBF-B800-AFE379E08C37}" destId="{86A62056-59C3-42A9-B3B5-0E8F7D548161}" srcOrd="0" destOrd="0" presId="urn:microsoft.com/office/officeart/2005/8/layout/vList3#1"/>
    <dgm:cxn modelId="{FDE44EDE-AA89-4B43-9770-4E60519F1F88}" type="presOf" srcId="{C2ACADA2-DD63-4819-8441-3E15FAE4510E}" destId="{ADCED1A1-499C-4395-B2ED-72D6953A45C3}" srcOrd="0" destOrd="0" presId="urn:microsoft.com/office/officeart/2005/8/layout/vList3#1"/>
    <dgm:cxn modelId="{35BA7959-DB97-4C98-9908-980C85874DD8}" type="presOf" srcId="{3C7F21FF-80BC-4832-952A-CFBA9A8B4FA2}" destId="{496711F9-D633-405D-AB96-B3CA04A7F3A5}" srcOrd="0" destOrd="0" presId="urn:microsoft.com/office/officeart/2005/8/layout/vList3#1"/>
    <dgm:cxn modelId="{61F0C00E-A5D2-4D16-9138-FA73B1947866}" srcId="{9768AA46-DF6D-438E-96E9-12B26D9B1893}" destId="{205FE301-CF6E-4E1F-A4D3-9F0D1DB637F8}" srcOrd="1" destOrd="0" parTransId="{B44A7547-D6FD-499B-92DE-A37FCF567AB0}" sibTransId="{8C7FF987-2CBA-4E45-B153-FDBA5F540178}"/>
    <dgm:cxn modelId="{7AD5DE7D-CAA0-4ECF-BACD-057A7B567AA3}" srcId="{9768AA46-DF6D-438E-96E9-12B26D9B1893}" destId="{3C7F21FF-80BC-4832-952A-CFBA9A8B4FA2}" srcOrd="2" destOrd="0" parTransId="{3BDCA5A5-C76B-49FB-8020-F1B2CBE42C74}" sibTransId="{849CD456-C2EF-47C4-A93A-E3D99FB66B58}"/>
    <dgm:cxn modelId="{2FB362EA-E6DA-46A6-9E5E-27A90A26AA39}" type="presParOf" srcId="{16AA9625-F0A2-4B14-920A-EFDB821FC882}" destId="{6F6D2518-0F77-4FB2-B3BE-A35F8B4EC261}" srcOrd="0" destOrd="0" presId="urn:microsoft.com/office/officeart/2005/8/layout/vList3#1"/>
    <dgm:cxn modelId="{4F307E8D-4317-43A7-AEE4-934A892330EF}" type="presParOf" srcId="{6F6D2518-0F77-4FB2-B3BE-A35F8B4EC261}" destId="{D6819F4F-0954-4F93-8DA2-E42941F5C486}" srcOrd="0" destOrd="0" presId="urn:microsoft.com/office/officeart/2005/8/layout/vList3#1"/>
    <dgm:cxn modelId="{32C3F9D1-5363-45CB-8924-68227216EC0D}" type="presParOf" srcId="{6F6D2518-0F77-4FB2-B3BE-A35F8B4EC261}" destId="{59C00A7D-6CDA-48B8-8FC3-112726294BAF}" srcOrd="1" destOrd="0" presId="urn:microsoft.com/office/officeart/2005/8/layout/vList3#1"/>
    <dgm:cxn modelId="{8F20D714-94AB-4A5E-A7F9-164FF459B419}" type="presParOf" srcId="{16AA9625-F0A2-4B14-920A-EFDB821FC882}" destId="{503A639C-87D3-4E3D-824C-6C23FFDD0098}" srcOrd="1" destOrd="0" presId="urn:microsoft.com/office/officeart/2005/8/layout/vList3#1"/>
    <dgm:cxn modelId="{F7817642-B65D-4636-BB10-F0035FE01805}" type="presParOf" srcId="{16AA9625-F0A2-4B14-920A-EFDB821FC882}" destId="{2E8664F4-6523-49B1-8265-46A31527F68E}" srcOrd="2" destOrd="0" presId="urn:microsoft.com/office/officeart/2005/8/layout/vList3#1"/>
    <dgm:cxn modelId="{C02D0A3A-4322-4445-9270-CB9067470E4B}" type="presParOf" srcId="{2E8664F4-6523-49B1-8265-46A31527F68E}" destId="{34725270-C2CF-455F-AC85-EB8793458BAE}" srcOrd="0" destOrd="0" presId="urn:microsoft.com/office/officeart/2005/8/layout/vList3#1"/>
    <dgm:cxn modelId="{196E7690-1F27-4FFE-913B-187E25B31920}" type="presParOf" srcId="{2E8664F4-6523-49B1-8265-46A31527F68E}" destId="{8BF82C38-578C-4AE7-B468-7CBEFE465C73}" srcOrd="1" destOrd="0" presId="urn:microsoft.com/office/officeart/2005/8/layout/vList3#1"/>
    <dgm:cxn modelId="{560760A6-F6A2-48D7-A741-119289E1F082}" type="presParOf" srcId="{16AA9625-F0A2-4B14-920A-EFDB821FC882}" destId="{F6271328-9166-4177-9803-9D21BD6B4FE9}" srcOrd="3" destOrd="0" presId="urn:microsoft.com/office/officeart/2005/8/layout/vList3#1"/>
    <dgm:cxn modelId="{67748AFE-82FD-4D05-9334-BB1E7FBCDBFC}" type="presParOf" srcId="{16AA9625-F0A2-4B14-920A-EFDB821FC882}" destId="{676D6360-EAD0-4420-ABE0-B4704C8776DB}" srcOrd="4" destOrd="0" presId="urn:microsoft.com/office/officeart/2005/8/layout/vList3#1"/>
    <dgm:cxn modelId="{58EA8DF2-FFC7-414E-BBA5-5F039DDDB2C0}" type="presParOf" srcId="{676D6360-EAD0-4420-ABE0-B4704C8776DB}" destId="{E65B9AD7-4183-47B9-8924-EA4A73437EBD}" srcOrd="0" destOrd="0" presId="urn:microsoft.com/office/officeart/2005/8/layout/vList3#1"/>
    <dgm:cxn modelId="{8D2CEBB2-1BDE-4FCD-8334-857AD007E35E}" type="presParOf" srcId="{676D6360-EAD0-4420-ABE0-B4704C8776DB}" destId="{496711F9-D633-405D-AB96-B3CA04A7F3A5}" srcOrd="1" destOrd="0" presId="urn:microsoft.com/office/officeart/2005/8/layout/vList3#1"/>
    <dgm:cxn modelId="{2686054A-8380-4B8D-917F-181636A49DF6}" type="presParOf" srcId="{16AA9625-F0A2-4B14-920A-EFDB821FC882}" destId="{4DBA8508-1184-45F9-90DD-5C8C2AD2BA0E}" srcOrd="5" destOrd="0" presId="urn:microsoft.com/office/officeart/2005/8/layout/vList3#1"/>
    <dgm:cxn modelId="{C9195A4B-880D-4C8B-92F1-BB6188203B00}" type="presParOf" srcId="{16AA9625-F0A2-4B14-920A-EFDB821FC882}" destId="{EA549893-9F9B-4AAD-9819-E64D768C3307}" srcOrd="6" destOrd="0" presId="urn:microsoft.com/office/officeart/2005/8/layout/vList3#1"/>
    <dgm:cxn modelId="{A0D31363-B6E8-46BB-9951-EFE01A51AFF3}" type="presParOf" srcId="{EA549893-9F9B-4AAD-9819-E64D768C3307}" destId="{009477F2-D8A7-4C0E-84D8-4661C7B69178}" srcOrd="0" destOrd="0" presId="urn:microsoft.com/office/officeart/2005/8/layout/vList3#1"/>
    <dgm:cxn modelId="{E9F7EF58-C180-478A-811C-28E05A309A67}" type="presParOf" srcId="{EA549893-9F9B-4AAD-9819-E64D768C3307}" destId="{ADCED1A1-499C-4395-B2ED-72D6953A45C3}" srcOrd="1" destOrd="0" presId="urn:microsoft.com/office/officeart/2005/8/layout/vList3#1"/>
    <dgm:cxn modelId="{A2BCC916-52A3-4EE5-9F3E-62EBEA887F3D}" type="presParOf" srcId="{16AA9625-F0A2-4B14-920A-EFDB821FC882}" destId="{62EE481B-D91C-433C-9679-E6693AAFDC21}" srcOrd="7" destOrd="0" presId="urn:microsoft.com/office/officeart/2005/8/layout/vList3#1"/>
    <dgm:cxn modelId="{02A1A9FA-053C-476B-B2D1-D7A1B213192A}" type="presParOf" srcId="{16AA9625-F0A2-4B14-920A-EFDB821FC882}" destId="{DFE0C72B-6ABA-4091-817B-843D25FE15BE}" srcOrd="8" destOrd="0" presId="urn:microsoft.com/office/officeart/2005/8/layout/vList3#1"/>
    <dgm:cxn modelId="{1AB1F6F6-8CCD-4EFC-B269-90752E604735}" type="presParOf" srcId="{DFE0C72B-6ABA-4091-817B-843D25FE15BE}" destId="{90C462F1-AF8E-491D-85DB-3C07068E0158}" srcOrd="0" destOrd="0" presId="urn:microsoft.com/office/officeart/2005/8/layout/vList3#1"/>
    <dgm:cxn modelId="{025E5C0B-E2B4-473E-BE6B-CA01E9D1DA53}" type="presParOf" srcId="{DFE0C72B-6ABA-4091-817B-843D25FE15BE}" destId="{86A62056-59C3-42A9-B3B5-0E8F7D548161}" srcOrd="1" destOrd="0" presId="urn:microsoft.com/office/officeart/2005/8/layout/vList3#1"/>
    <dgm:cxn modelId="{DF313658-A94D-4D90-B1CA-6114BDB5419A}" type="presParOf" srcId="{16AA9625-F0A2-4B14-920A-EFDB821FC882}" destId="{173BC195-FFEA-4B3D-BC2C-A40AF398FB60}" srcOrd="9" destOrd="0" presId="urn:microsoft.com/office/officeart/2005/8/layout/vList3#1"/>
    <dgm:cxn modelId="{754B868E-AB38-414B-A631-B2EB9F3C7E4D}" type="presParOf" srcId="{16AA9625-F0A2-4B14-920A-EFDB821FC882}" destId="{E2C33733-A9BB-4A0E-8302-62C66991888D}" srcOrd="10" destOrd="0" presId="urn:microsoft.com/office/officeart/2005/8/layout/vList3#1"/>
    <dgm:cxn modelId="{5211B8A7-C0F2-48A8-8248-038F7BCF97FF}" type="presParOf" srcId="{E2C33733-A9BB-4A0E-8302-62C66991888D}" destId="{B66E8A60-E632-4A02-ABD2-602F2DB0F835}" srcOrd="0" destOrd="0" presId="urn:microsoft.com/office/officeart/2005/8/layout/vList3#1"/>
    <dgm:cxn modelId="{6BE1688A-73AF-46D6-B9AB-8192385D8B2B}" type="presParOf" srcId="{E2C33733-A9BB-4A0E-8302-62C66991888D}" destId="{B520F69E-97FE-4033-83BF-39A480C2F97F}" srcOrd="1" destOrd="0" presId="urn:microsoft.com/office/officeart/2005/8/layout/vList3#1"/>
    <dgm:cxn modelId="{DAFBC3E8-A06A-433D-88D3-83F0B941AC20}" type="presParOf" srcId="{16AA9625-F0A2-4B14-920A-EFDB821FC882}" destId="{D1DE132E-901C-48AC-A404-DBD9AA36A182}" srcOrd="11" destOrd="0" presId="urn:microsoft.com/office/officeart/2005/8/layout/vList3#1"/>
    <dgm:cxn modelId="{95C6C2E3-B03A-46AA-8703-FFFE0E2836FB}" type="presParOf" srcId="{16AA9625-F0A2-4B14-920A-EFDB821FC882}" destId="{4C4A0F85-EB49-44B1-B79C-66CEF6F34971}" srcOrd="12" destOrd="0" presId="urn:microsoft.com/office/officeart/2005/8/layout/vList3#1"/>
    <dgm:cxn modelId="{0BDDE81C-C6F5-441A-8E6F-4E6D6A7DD175}" type="presParOf" srcId="{4C4A0F85-EB49-44B1-B79C-66CEF6F34971}" destId="{977797D6-F739-4F37-93DF-EDF6F5F201D8}" srcOrd="0" destOrd="0" presId="urn:microsoft.com/office/officeart/2005/8/layout/vList3#1"/>
    <dgm:cxn modelId="{B2CF2AB5-3C9D-4FBB-90FD-32994A49B253}" type="presParOf" srcId="{4C4A0F85-EB49-44B1-B79C-66CEF6F34971}" destId="{307582BD-47BD-4201-88F8-781B972CA96F}"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58350-74B9-48B7-BA3C-6A55DEDFA531}" type="doc">
      <dgm:prSet loTypeId="urn:microsoft.com/office/officeart/2005/8/layout/vList3#2" loCatId="list" qsTypeId="urn:microsoft.com/office/officeart/2005/8/quickstyle/simple4" qsCatId="simple" csTypeId="urn:microsoft.com/office/officeart/2005/8/colors/accent1_2" csCatId="accent1" phldr="1"/>
      <dgm:spPr/>
      <dgm:t>
        <a:bodyPr/>
        <a:lstStyle/>
        <a:p>
          <a:endParaRPr lang="en-US"/>
        </a:p>
      </dgm:t>
    </dgm:pt>
    <dgm:pt modelId="{1D58CA2F-8CB7-45B0-8C30-0130445CA53A}">
      <dgm:prSet/>
      <dgm:spPr/>
      <dgm:t>
        <a:bodyPr/>
        <a:lstStyle/>
        <a:p>
          <a:pPr rtl="0"/>
          <a:r>
            <a:rPr lang="en-US" smtClean="0"/>
            <a:t>EditText</a:t>
          </a:r>
          <a:endParaRPr lang="en-US"/>
        </a:p>
      </dgm:t>
    </dgm:pt>
    <dgm:pt modelId="{8075C0B7-0F22-47D2-8280-6487CA7A1143}" type="parTrans" cxnId="{5E90EF31-9A23-4613-BF4D-C552E64A3091}">
      <dgm:prSet/>
      <dgm:spPr/>
      <dgm:t>
        <a:bodyPr/>
        <a:lstStyle/>
        <a:p>
          <a:endParaRPr lang="en-US"/>
        </a:p>
      </dgm:t>
    </dgm:pt>
    <dgm:pt modelId="{14B348A9-A215-4357-A0E1-B77D937438DE}" type="sibTrans" cxnId="{5E90EF31-9A23-4613-BF4D-C552E64A3091}">
      <dgm:prSet/>
      <dgm:spPr/>
      <dgm:t>
        <a:bodyPr/>
        <a:lstStyle/>
        <a:p>
          <a:endParaRPr lang="en-US"/>
        </a:p>
      </dgm:t>
    </dgm:pt>
    <dgm:pt modelId="{C9B17D2E-E65C-4733-8B34-D92AD25248EC}">
      <dgm:prSet/>
      <dgm:spPr/>
      <dgm:t>
        <a:bodyPr/>
        <a:lstStyle/>
        <a:p>
          <a:pPr rtl="0"/>
          <a:r>
            <a:rPr lang="en-US" smtClean="0"/>
            <a:t>CheckBox</a:t>
          </a:r>
          <a:endParaRPr lang="en-US"/>
        </a:p>
      </dgm:t>
    </dgm:pt>
    <dgm:pt modelId="{A2F260D7-11BA-4B55-B5D0-A118851CEC4D}" type="parTrans" cxnId="{A79C691C-8CA7-48BB-A7B6-88BF658A252A}">
      <dgm:prSet/>
      <dgm:spPr/>
      <dgm:t>
        <a:bodyPr/>
        <a:lstStyle/>
        <a:p>
          <a:endParaRPr lang="en-US"/>
        </a:p>
      </dgm:t>
    </dgm:pt>
    <dgm:pt modelId="{AB922359-DA82-4C8F-B817-6112483190A5}" type="sibTrans" cxnId="{A79C691C-8CA7-48BB-A7B6-88BF658A252A}">
      <dgm:prSet/>
      <dgm:spPr/>
      <dgm:t>
        <a:bodyPr/>
        <a:lstStyle/>
        <a:p>
          <a:endParaRPr lang="en-US"/>
        </a:p>
      </dgm:t>
    </dgm:pt>
    <dgm:pt modelId="{E4317EDC-9566-4E0F-A4E5-2715133E9345}">
      <dgm:prSet/>
      <dgm:spPr/>
      <dgm:t>
        <a:bodyPr/>
        <a:lstStyle/>
        <a:p>
          <a:pPr rtl="0"/>
          <a:r>
            <a:rPr lang="en-US" smtClean="0"/>
            <a:t>MenuOptions</a:t>
          </a:r>
          <a:endParaRPr lang="en-US"/>
        </a:p>
      </dgm:t>
    </dgm:pt>
    <dgm:pt modelId="{D90396DF-D815-4D2D-AFD0-9A9FD10C3EA2}" type="parTrans" cxnId="{15D70EE1-3FFD-448C-BB11-855A979FF341}">
      <dgm:prSet/>
      <dgm:spPr/>
      <dgm:t>
        <a:bodyPr/>
        <a:lstStyle/>
        <a:p>
          <a:endParaRPr lang="en-US"/>
        </a:p>
      </dgm:t>
    </dgm:pt>
    <dgm:pt modelId="{C1FBE30D-1D76-4468-A928-DC3A0DDB1595}" type="sibTrans" cxnId="{15D70EE1-3FFD-448C-BB11-855A979FF341}">
      <dgm:prSet/>
      <dgm:spPr/>
      <dgm:t>
        <a:bodyPr/>
        <a:lstStyle/>
        <a:p>
          <a:endParaRPr lang="en-US"/>
        </a:p>
      </dgm:t>
    </dgm:pt>
    <dgm:pt modelId="{95625C68-670B-4738-890A-10B6865A8AE4}">
      <dgm:prSet/>
      <dgm:spPr/>
      <dgm:t>
        <a:bodyPr/>
        <a:lstStyle/>
        <a:p>
          <a:pPr rtl="0"/>
          <a:r>
            <a:rPr lang="en-US" smtClean="0"/>
            <a:t>ContextMenu</a:t>
          </a:r>
          <a:endParaRPr lang="en-US"/>
        </a:p>
      </dgm:t>
    </dgm:pt>
    <dgm:pt modelId="{A3B5916F-E085-4E12-90B1-6FCE24CBC46F}" type="parTrans" cxnId="{DF63CB7B-1DCD-42BC-B2ED-82E77BF9D8C6}">
      <dgm:prSet/>
      <dgm:spPr/>
      <dgm:t>
        <a:bodyPr/>
        <a:lstStyle/>
        <a:p>
          <a:endParaRPr lang="en-US"/>
        </a:p>
      </dgm:t>
    </dgm:pt>
    <dgm:pt modelId="{16A42553-F424-484B-88BB-93B92596D30C}" type="sibTrans" cxnId="{DF63CB7B-1DCD-42BC-B2ED-82E77BF9D8C6}">
      <dgm:prSet/>
      <dgm:spPr/>
      <dgm:t>
        <a:bodyPr/>
        <a:lstStyle/>
        <a:p>
          <a:endParaRPr lang="en-US"/>
        </a:p>
      </dgm:t>
    </dgm:pt>
    <dgm:pt modelId="{E314C749-C657-4FC4-B4CD-EC681E6DC95E}">
      <dgm:prSet/>
      <dgm:spPr/>
      <dgm:t>
        <a:bodyPr/>
        <a:lstStyle/>
        <a:p>
          <a:pPr rtl="0"/>
          <a:r>
            <a:rPr lang="en-US" smtClean="0"/>
            <a:t>Quick Search Box</a:t>
          </a:r>
          <a:endParaRPr lang="en-US"/>
        </a:p>
      </dgm:t>
    </dgm:pt>
    <dgm:pt modelId="{4D232D90-105D-4C8D-8F73-9020B67DB3D5}" type="parTrans" cxnId="{11C33E89-58F2-4185-8DC0-7F8F515B875F}">
      <dgm:prSet/>
      <dgm:spPr/>
      <dgm:t>
        <a:bodyPr/>
        <a:lstStyle/>
        <a:p>
          <a:endParaRPr lang="en-US"/>
        </a:p>
      </dgm:t>
    </dgm:pt>
    <dgm:pt modelId="{2A37345B-0B0A-42B0-A8E2-20D9C9A47119}" type="sibTrans" cxnId="{11C33E89-58F2-4185-8DC0-7F8F515B875F}">
      <dgm:prSet/>
      <dgm:spPr/>
      <dgm:t>
        <a:bodyPr/>
        <a:lstStyle/>
        <a:p>
          <a:endParaRPr lang="en-US"/>
        </a:p>
      </dgm:t>
    </dgm:pt>
    <dgm:pt modelId="{1AFADDBB-B908-49C3-9449-7B9744C1FDD0}">
      <dgm:prSet/>
      <dgm:spPr/>
      <dgm:t>
        <a:bodyPr/>
        <a:lstStyle/>
        <a:p>
          <a:pPr rtl="0"/>
          <a:r>
            <a:rPr lang="en-US" smtClean="0"/>
            <a:t>Activity &amp; Intent</a:t>
          </a:r>
          <a:endParaRPr lang="en-US"/>
        </a:p>
      </dgm:t>
    </dgm:pt>
    <dgm:pt modelId="{2F71F533-EF7D-4171-86F9-4FB9905C773D}" type="parTrans" cxnId="{EDED728F-A4E0-499C-8045-1E69C57E233D}">
      <dgm:prSet/>
      <dgm:spPr/>
      <dgm:t>
        <a:bodyPr/>
        <a:lstStyle/>
        <a:p>
          <a:endParaRPr lang="en-US"/>
        </a:p>
      </dgm:t>
    </dgm:pt>
    <dgm:pt modelId="{A8D02F5B-17BE-49FC-A9EB-7D9012142E2D}" type="sibTrans" cxnId="{EDED728F-A4E0-499C-8045-1E69C57E233D}">
      <dgm:prSet/>
      <dgm:spPr/>
      <dgm:t>
        <a:bodyPr/>
        <a:lstStyle/>
        <a:p>
          <a:endParaRPr lang="en-US"/>
        </a:p>
      </dgm:t>
    </dgm:pt>
    <dgm:pt modelId="{24CDAD05-8AB2-47FD-A758-2A14A99D6B4C}" type="pres">
      <dgm:prSet presAssocID="{BEC58350-74B9-48B7-BA3C-6A55DEDFA531}" presName="linearFlow" presStyleCnt="0">
        <dgm:presLayoutVars>
          <dgm:dir/>
          <dgm:resizeHandles val="exact"/>
        </dgm:presLayoutVars>
      </dgm:prSet>
      <dgm:spPr/>
      <dgm:t>
        <a:bodyPr/>
        <a:lstStyle/>
        <a:p>
          <a:endParaRPr lang="en-US"/>
        </a:p>
      </dgm:t>
    </dgm:pt>
    <dgm:pt modelId="{BCE15ABC-AAB5-4118-997A-0AC56A637820}" type="pres">
      <dgm:prSet presAssocID="{1D58CA2F-8CB7-45B0-8C30-0130445CA53A}" presName="composite" presStyleCnt="0"/>
      <dgm:spPr/>
    </dgm:pt>
    <dgm:pt modelId="{7A370AF1-72CB-40EA-93BC-CB6EB29E6A39}" type="pres">
      <dgm:prSet presAssocID="{1D58CA2F-8CB7-45B0-8C30-0130445CA53A}"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432796A6-CBC6-4924-9105-151F5C9CF57F}" type="pres">
      <dgm:prSet presAssocID="{1D58CA2F-8CB7-45B0-8C30-0130445CA53A}" presName="txShp" presStyleLbl="node1" presStyleIdx="0" presStyleCnt="6">
        <dgm:presLayoutVars>
          <dgm:bulletEnabled val="1"/>
        </dgm:presLayoutVars>
      </dgm:prSet>
      <dgm:spPr/>
      <dgm:t>
        <a:bodyPr/>
        <a:lstStyle/>
        <a:p>
          <a:endParaRPr lang="en-US"/>
        </a:p>
      </dgm:t>
    </dgm:pt>
    <dgm:pt modelId="{66CEB6CD-8FEA-46F8-8BAE-6E85717D638D}" type="pres">
      <dgm:prSet presAssocID="{14B348A9-A215-4357-A0E1-B77D937438DE}" presName="spacing" presStyleCnt="0"/>
      <dgm:spPr/>
    </dgm:pt>
    <dgm:pt modelId="{99EF9915-42DC-43C4-A046-52D05BF65FE2}" type="pres">
      <dgm:prSet presAssocID="{C9B17D2E-E65C-4733-8B34-D92AD25248EC}" presName="composite" presStyleCnt="0"/>
      <dgm:spPr/>
    </dgm:pt>
    <dgm:pt modelId="{853B29D3-C669-4499-B9E7-D6BA5AC05DFA}" type="pres">
      <dgm:prSet presAssocID="{C9B17D2E-E65C-4733-8B34-D92AD25248EC}" presName="imgShp" presStyleLbl="fgImgPlace1" presStyleIdx="1"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BA3282F2-0A57-4931-849B-F6F982D9C5FF}" type="pres">
      <dgm:prSet presAssocID="{C9B17D2E-E65C-4733-8B34-D92AD25248EC}" presName="txShp" presStyleLbl="node1" presStyleIdx="1" presStyleCnt="6">
        <dgm:presLayoutVars>
          <dgm:bulletEnabled val="1"/>
        </dgm:presLayoutVars>
      </dgm:prSet>
      <dgm:spPr/>
      <dgm:t>
        <a:bodyPr/>
        <a:lstStyle/>
        <a:p>
          <a:endParaRPr lang="en-US"/>
        </a:p>
      </dgm:t>
    </dgm:pt>
    <dgm:pt modelId="{8DEAA0EE-FE3F-47B1-9AA3-F8CF8BAF4E2A}" type="pres">
      <dgm:prSet presAssocID="{AB922359-DA82-4C8F-B817-6112483190A5}" presName="spacing" presStyleCnt="0"/>
      <dgm:spPr/>
    </dgm:pt>
    <dgm:pt modelId="{D2F5D505-46EF-4DC0-BF83-75B30B32A107}" type="pres">
      <dgm:prSet presAssocID="{E4317EDC-9566-4E0F-A4E5-2715133E9345}" presName="composite" presStyleCnt="0"/>
      <dgm:spPr/>
    </dgm:pt>
    <dgm:pt modelId="{230C3CC7-FD67-4F82-8D01-75A7F7264B29}" type="pres">
      <dgm:prSet presAssocID="{E4317EDC-9566-4E0F-A4E5-2715133E9345}" presName="imgShp" presStyleLbl="fgImgPlace1" presStyleIdx="2"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93E1BA73-F94F-46B3-9435-96234703AA40}" type="pres">
      <dgm:prSet presAssocID="{E4317EDC-9566-4E0F-A4E5-2715133E9345}" presName="txShp" presStyleLbl="node1" presStyleIdx="2" presStyleCnt="6">
        <dgm:presLayoutVars>
          <dgm:bulletEnabled val="1"/>
        </dgm:presLayoutVars>
      </dgm:prSet>
      <dgm:spPr/>
      <dgm:t>
        <a:bodyPr/>
        <a:lstStyle/>
        <a:p>
          <a:endParaRPr lang="en-US"/>
        </a:p>
      </dgm:t>
    </dgm:pt>
    <dgm:pt modelId="{BF0F7413-613B-4F3D-B14C-7CDE5D3C1552}" type="pres">
      <dgm:prSet presAssocID="{C1FBE30D-1D76-4468-A928-DC3A0DDB1595}" presName="spacing" presStyleCnt="0"/>
      <dgm:spPr/>
    </dgm:pt>
    <dgm:pt modelId="{BAF79DE8-C36F-47E1-862E-318FFE580FFD}" type="pres">
      <dgm:prSet presAssocID="{95625C68-670B-4738-890A-10B6865A8AE4}" presName="composite" presStyleCnt="0"/>
      <dgm:spPr/>
    </dgm:pt>
    <dgm:pt modelId="{E831E9F3-32AA-4042-B5EF-25F14801579E}" type="pres">
      <dgm:prSet presAssocID="{95625C68-670B-4738-890A-10B6865A8AE4}" presName="imgShp" presStyleLbl="fgImgPlace1" presStyleIdx="3"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996B16C7-5B4A-4225-842E-270697B0CEF1}" type="pres">
      <dgm:prSet presAssocID="{95625C68-670B-4738-890A-10B6865A8AE4}" presName="txShp" presStyleLbl="node1" presStyleIdx="3" presStyleCnt="6">
        <dgm:presLayoutVars>
          <dgm:bulletEnabled val="1"/>
        </dgm:presLayoutVars>
      </dgm:prSet>
      <dgm:spPr/>
      <dgm:t>
        <a:bodyPr/>
        <a:lstStyle/>
        <a:p>
          <a:endParaRPr lang="en-US"/>
        </a:p>
      </dgm:t>
    </dgm:pt>
    <dgm:pt modelId="{3D6D5C79-41B0-467C-946C-81C4C0805A14}" type="pres">
      <dgm:prSet presAssocID="{16A42553-F424-484B-88BB-93B92596D30C}" presName="spacing" presStyleCnt="0"/>
      <dgm:spPr/>
    </dgm:pt>
    <dgm:pt modelId="{DB11A6B9-58A2-4022-BDD2-29FBF79B0A95}" type="pres">
      <dgm:prSet presAssocID="{E314C749-C657-4FC4-B4CD-EC681E6DC95E}" presName="composite" presStyleCnt="0"/>
      <dgm:spPr/>
    </dgm:pt>
    <dgm:pt modelId="{8720D277-B53D-4B02-94AB-9CFEFFC87570}" type="pres">
      <dgm:prSet presAssocID="{E314C749-C657-4FC4-B4CD-EC681E6DC95E}" presName="imgShp" presStyleLbl="fgImgPlace1" presStyleIdx="4"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76A614CE-6A6D-4D4B-821B-E3375092FD25}" type="pres">
      <dgm:prSet presAssocID="{E314C749-C657-4FC4-B4CD-EC681E6DC95E}" presName="txShp" presStyleLbl="node1" presStyleIdx="4" presStyleCnt="6">
        <dgm:presLayoutVars>
          <dgm:bulletEnabled val="1"/>
        </dgm:presLayoutVars>
      </dgm:prSet>
      <dgm:spPr/>
      <dgm:t>
        <a:bodyPr/>
        <a:lstStyle/>
        <a:p>
          <a:endParaRPr lang="en-US"/>
        </a:p>
      </dgm:t>
    </dgm:pt>
    <dgm:pt modelId="{D4F7FFD7-7127-4450-8E4A-F2FA518E44FE}" type="pres">
      <dgm:prSet presAssocID="{2A37345B-0B0A-42B0-A8E2-20D9C9A47119}" presName="spacing" presStyleCnt="0"/>
      <dgm:spPr/>
    </dgm:pt>
    <dgm:pt modelId="{D5B84692-F3FB-4925-8D97-64B3B9D7229A}" type="pres">
      <dgm:prSet presAssocID="{1AFADDBB-B908-49C3-9449-7B9744C1FDD0}" presName="composite" presStyleCnt="0"/>
      <dgm:spPr/>
    </dgm:pt>
    <dgm:pt modelId="{A90716FA-7826-4C0F-85AF-85020D9BB387}" type="pres">
      <dgm:prSet presAssocID="{1AFADDBB-B908-49C3-9449-7B9744C1FDD0}" presName="imgShp" presStyleLbl="fgImgPlace1" presStyleIdx="5"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0AF366B8-F36A-4DB5-B94F-0BEAFB805BE1}" type="pres">
      <dgm:prSet presAssocID="{1AFADDBB-B908-49C3-9449-7B9744C1FDD0}" presName="txShp" presStyleLbl="node1" presStyleIdx="5" presStyleCnt="6">
        <dgm:presLayoutVars>
          <dgm:bulletEnabled val="1"/>
        </dgm:presLayoutVars>
      </dgm:prSet>
      <dgm:spPr/>
      <dgm:t>
        <a:bodyPr/>
        <a:lstStyle/>
        <a:p>
          <a:endParaRPr lang="en-US"/>
        </a:p>
      </dgm:t>
    </dgm:pt>
  </dgm:ptLst>
  <dgm:cxnLst>
    <dgm:cxn modelId="{2FBFAD2D-8338-4915-8132-8157043E49E5}" type="presOf" srcId="{1D58CA2F-8CB7-45B0-8C30-0130445CA53A}" destId="{432796A6-CBC6-4924-9105-151F5C9CF57F}" srcOrd="0" destOrd="0" presId="urn:microsoft.com/office/officeart/2005/8/layout/vList3#2"/>
    <dgm:cxn modelId="{DF63CB7B-1DCD-42BC-B2ED-82E77BF9D8C6}" srcId="{BEC58350-74B9-48B7-BA3C-6A55DEDFA531}" destId="{95625C68-670B-4738-890A-10B6865A8AE4}" srcOrd="3" destOrd="0" parTransId="{A3B5916F-E085-4E12-90B1-6FCE24CBC46F}" sibTransId="{16A42553-F424-484B-88BB-93B92596D30C}"/>
    <dgm:cxn modelId="{3F5A0B03-D66B-4E86-9302-074454567BC0}" type="presOf" srcId="{E314C749-C657-4FC4-B4CD-EC681E6DC95E}" destId="{76A614CE-6A6D-4D4B-821B-E3375092FD25}" srcOrd="0" destOrd="0" presId="urn:microsoft.com/office/officeart/2005/8/layout/vList3#2"/>
    <dgm:cxn modelId="{A79C691C-8CA7-48BB-A7B6-88BF658A252A}" srcId="{BEC58350-74B9-48B7-BA3C-6A55DEDFA531}" destId="{C9B17D2E-E65C-4733-8B34-D92AD25248EC}" srcOrd="1" destOrd="0" parTransId="{A2F260D7-11BA-4B55-B5D0-A118851CEC4D}" sibTransId="{AB922359-DA82-4C8F-B817-6112483190A5}"/>
    <dgm:cxn modelId="{11C33E89-58F2-4185-8DC0-7F8F515B875F}" srcId="{BEC58350-74B9-48B7-BA3C-6A55DEDFA531}" destId="{E314C749-C657-4FC4-B4CD-EC681E6DC95E}" srcOrd="4" destOrd="0" parTransId="{4D232D90-105D-4C8D-8F73-9020B67DB3D5}" sibTransId="{2A37345B-0B0A-42B0-A8E2-20D9C9A47119}"/>
    <dgm:cxn modelId="{B7128FE7-4EC0-4BDB-B139-A9A2BBCA35AA}" type="presOf" srcId="{BEC58350-74B9-48B7-BA3C-6A55DEDFA531}" destId="{24CDAD05-8AB2-47FD-A758-2A14A99D6B4C}" srcOrd="0" destOrd="0" presId="urn:microsoft.com/office/officeart/2005/8/layout/vList3#2"/>
    <dgm:cxn modelId="{09FBFD44-B3F4-456D-B20B-22CF47F1FDA5}" type="presOf" srcId="{1AFADDBB-B908-49C3-9449-7B9744C1FDD0}" destId="{0AF366B8-F36A-4DB5-B94F-0BEAFB805BE1}" srcOrd="0" destOrd="0" presId="urn:microsoft.com/office/officeart/2005/8/layout/vList3#2"/>
    <dgm:cxn modelId="{640D5DE0-CDB1-4664-8FD7-50719E65DF89}" type="presOf" srcId="{C9B17D2E-E65C-4733-8B34-D92AD25248EC}" destId="{BA3282F2-0A57-4931-849B-F6F982D9C5FF}" srcOrd="0" destOrd="0" presId="urn:microsoft.com/office/officeart/2005/8/layout/vList3#2"/>
    <dgm:cxn modelId="{DFDBE83E-29C1-4ADD-B824-CE6F795FC199}" type="presOf" srcId="{E4317EDC-9566-4E0F-A4E5-2715133E9345}" destId="{93E1BA73-F94F-46B3-9435-96234703AA40}" srcOrd="0" destOrd="0" presId="urn:microsoft.com/office/officeart/2005/8/layout/vList3#2"/>
    <dgm:cxn modelId="{F9CBDFEB-41EA-4E8C-8D4F-8ABCD30F47F0}" type="presOf" srcId="{95625C68-670B-4738-890A-10B6865A8AE4}" destId="{996B16C7-5B4A-4225-842E-270697B0CEF1}" srcOrd="0" destOrd="0" presId="urn:microsoft.com/office/officeart/2005/8/layout/vList3#2"/>
    <dgm:cxn modelId="{15D70EE1-3FFD-448C-BB11-855A979FF341}" srcId="{BEC58350-74B9-48B7-BA3C-6A55DEDFA531}" destId="{E4317EDC-9566-4E0F-A4E5-2715133E9345}" srcOrd="2" destOrd="0" parTransId="{D90396DF-D815-4D2D-AFD0-9A9FD10C3EA2}" sibTransId="{C1FBE30D-1D76-4468-A928-DC3A0DDB1595}"/>
    <dgm:cxn modelId="{5E90EF31-9A23-4613-BF4D-C552E64A3091}" srcId="{BEC58350-74B9-48B7-BA3C-6A55DEDFA531}" destId="{1D58CA2F-8CB7-45B0-8C30-0130445CA53A}" srcOrd="0" destOrd="0" parTransId="{8075C0B7-0F22-47D2-8280-6487CA7A1143}" sibTransId="{14B348A9-A215-4357-A0E1-B77D937438DE}"/>
    <dgm:cxn modelId="{EDED728F-A4E0-499C-8045-1E69C57E233D}" srcId="{BEC58350-74B9-48B7-BA3C-6A55DEDFA531}" destId="{1AFADDBB-B908-49C3-9449-7B9744C1FDD0}" srcOrd="5" destOrd="0" parTransId="{2F71F533-EF7D-4171-86F9-4FB9905C773D}" sibTransId="{A8D02F5B-17BE-49FC-A9EB-7D9012142E2D}"/>
    <dgm:cxn modelId="{8313F7D6-BC1F-4A63-B7B3-498E88B48276}" type="presParOf" srcId="{24CDAD05-8AB2-47FD-A758-2A14A99D6B4C}" destId="{BCE15ABC-AAB5-4118-997A-0AC56A637820}" srcOrd="0" destOrd="0" presId="urn:microsoft.com/office/officeart/2005/8/layout/vList3#2"/>
    <dgm:cxn modelId="{7318BC5A-6226-471D-81F6-362956D9A08B}" type="presParOf" srcId="{BCE15ABC-AAB5-4118-997A-0AC56A637820}" destId="{7A370AF1-72CB-40EA-93BC-CB6EB29E6A39}" srcOrd="0" destOrd="0" presId="urn:microsoft.com/office/officeart/2005/8/layout/vList3#2"/>
    <dgm:cxn modelId="{9DC4E2ED-2B9E-402D-B0CA-74F3C18AB813}" type="presParOf" srcId="{BCE15ABC-AAB5-4118-997A-0AC56A637820}" destId="{432796A6-CBC6-4924-9105-151F5C9CF57F}" srcOrd="1" destOrd="0" presId="urn:microsoft.com/office/officeart/2005/8/layout/vList3#2"/>
    <dgm:cxn modelId="{7C7CFAC0-4B61-4A9F-B0D9-A88700B73535}" type="presParOf" srcId="{24CDAD05-8AB2-47FD-A758-2A14A99D6B4C}" destId="{66CEB6CD-8FEA-46F8-8BAE-6E85717D638D}" srcOrd="1" destOrd="0" presId="urn:microsoft.com/office/officeart/2005/8/layout/vList3#2"/>
    <dgm:cxn modelId="{68770526-8285-4C65-98E5-083D96672CD0}" type="presParOf" srcId="{24CDAD05-8AB2-47FD-A758-2A14A99D6B4C}" destId="{99EF9915-42DC-43C4-A046-52D05BF65FE2}" srcOrd="2" destOrd="0" presId="urn:microsoft.com/office/officeart/2005/8/layout/vList3#2"/>
    <dgm:cxn modelId="{AECB6071-F298-4DF7-9094-BF2BCBB7607A}" type="presParOf" srcId="{99EF9915-42DC-43C4-A046-52D05BF65FE2}" destId="{853B29D3-C669-4499-B9E7-D6BA5AC05DFA}" srcOrd="0" destOrd="0" presId="urn:microsoft.com/office/officeart/2005/8/layout/vList3#2"/>
    <dgm:cxn modelId="{337859BB-DC44-4700-8A91-B16E8294B27C}" type="presParOf" srcId="{99EF9915-42DC-43C4-A046-52D05BF65FE2}" destId="{BA3282F2-0A57-4931-849B-F6F982D9C5FF}" srcOrd="1" destOrd="0" presId="urn:microsoft.com/office/officeart/2005/8/layout/vList3#2"/>
    <dgm:cxn modelId="{F2A807AE-FB31-4B72-B45D-8FA121DD1AEC}" type="presParOf" srcId="{24CDAD05-8AB2-47FD-A758-2A14A99D6B4C}" destId="{8DEAA0EE-FE3F-47B1-9AA3-F8CF8BAF4E2A}" srcOrd="3" destOrd="0" presId="urn:microsoft.com/office/officeart/2005/8/layout/vList3#2"/>
    <dgm:cxn modelId="{32887C91-582A-4A58-80E1-E79B915C10A1}" type="presParOf" srcId="{24CDAD05-8AB2-47FD-A758-2A14A99D6B4C}" destId="{D2F5D505-46EF-4DC0-BF83-75B30B32A107}" srcOrd="4" destOrd="0" presId="urn:microsoft.com/office/officeart/2005/8/layout/vList3#2"/>
    <dgm:cxn modelId="{D2A4567E-2F2B-407F-B4EF-73795EEB4620}" type="presParOf" srcId="{D2F5D505-46EF-4DC0-BF83-75B30B32A107}" destId="{230C3CC7-FD67-4F82-8D01-75A7F7264B29}" srcOrd="0" destOrd="0" presId="urn:microsoft.com/office/officeart/2005/8/layout/vList3#2"/>
    <dgm:cxn modelId="{5D8CE225-B507-4027-BF5B-D0A8BE3BE6A5}" type="presParOf" srcId="{D2F5D505-46EF-4DC0-BF83-75B30B32A107}" destId="{93E1BA73-F94F-46B3-9435-96234703AA40}" srcOrd="1" destOrd="0" presId="urn:microsoft.com/office/officeart/2005/8/layout/vList3#2"/>
    <dgm:cxn modelId="{9522F5BA-9D19-4715-B5E4-735486366B88}" type="presParOf" srcId="{24CDAD05-8AB2-47FD-A758-2A14A99D6B4C}" destId="{BF0F7413-613B-4F3D-B14C-7CDE5D3C1552}" srcOrd="5" destOrd="0" presId="urn:microsoft.com/office/officeart/2005/8/layout/vList3#2"/>
    <dgm:cxn modelId="{D87CA3AF-11EB-4198-A27E-A96EB7A10148}" type="presParOf" srcId="{24CDAD05-8AB2-47FD-A758-2A14A99D6B4C}" destId="{BAF79DE8-C36F-47E1-862E-318FFE580FFD}" srcOrd="6" destOrd="0" presId="urn:microsoft.com/office/officeart/2005/8/layout/vList3#2"/>
    <dgm:cxn modelId="{8B6CDDDA-6550-4D99-946C-59D8ED511D29}" type="presParOf" srcId="{BAF79DE8-C36F-47E1-862E-318FFE580FFD}" destId="{E831E9F3-32AA-4042-B5EF-25F14801579E}" srcOrd="0" destOrd="0" presId="urn:microsoft.com/office/officeart/2005/8/layout/vList3#2"/>
    <dgm:cxn modelId="{20588F9D-051F-47E8-A6CB-1773BC38A7A2}" type="presParOf" srcId="{BAF79DE8-C36F-47E1-862E-318FFE580FFD}" destId="{996B16C7-5B4A-4225-842E-270697B0CEF1}" srcOrd="1" destOrd="0" presId="urn:microsoft.com/office/officeart/2005/8/layout/vList3#2"/>
    <dgm:cxn modelId="{9637DE92-2E1E-4675-A754-4F7E5D8D4389}" type="presParOf" srcId="{24CDAD05-8AB2-47FD-A758-2A14A99D6B4C}" destId="{3D6D5C79-41B0-467C-946C-81C4C0805A14}" srcOrd="7" destOrd="0" presId="urn:microsoft.com/office/officeart/2005/8/layout/vList3#2"/>
    <dgm:cxn modelId="{6AD2F947-C2A1-4065-8E80-C8C2E5157DA1}" type="presParOf" srcId="{24CDAD05-8AB2-47FD-A758-2A14A99D6B4C}" destId="{DB11A6B9-58A2-4022-BDD2-29FBF79B0A95}" srcOrd="8" destOrd="0" presId="urn:microsoft.com/office/officeart/2005/8/layout/vList3#2"/>
    <dgm:cxn modelId="{A5C69AC5-C232-4AA5-89E7-938F6E51F833}" type="presParOf" srcId="{DB11A6B9-58A2-4022-BDD2-29FBF79B0A95}" destId="{8720D277-B53D-4B02-94AB-9CFEFFC87570}" srcOrd="0" destOrd="0" presId="urn:microsoft.com/office/officeart/2005/8/layout/vList3#2"/>
    <dgm:cxn modelId="{C3D25486-CBEA-46A7-8261-FB644BD77CA1}" type="presParOf" srcId="{DB11A6B9-58A2-4022-BDD2-29FBF79B0A95}" destId="{76A614CE-6A6D-4D4B-821B-E3375092FD25}" srcOrd="1" destOrd="0" presId="urn:microsoft.com/office/officeart/2005/8/layout/vList3#2"/>
    <dgm:cxn modelId="{5E27AD24-CD69-407E-98F3-2B2DD2F92814}" type="presParOf" srcId="{24CDAD05-8AB2-47FD-A758-2A14A99D6B4C}" destId="{D4F7FFD7-7127-4450-8E4A-F2FA518E44FE}" srcOrd="9" destOrd="0" presId="urn:microsoft.com/office/officeart/2005/8/layout/vList3#2"/>
    <dgm:cxn modelId="{1D9F6D5F-615F-47E8-9F2A-D8D87940E063}" type="presParOf" srcId="{24CDAD05-8AB2-47FD-A758-2A14A99D6B4C}" destId="{D5B84692-F3FB-4925-8D97-64B3B9D7229A}" srcOrd="10" destOrd="0" presId="urn:microsoft.com/office/officeart/2005/8/layout/vList3#2"/>
    <dgm:cxn modelId="{D16B2936-2D82-4CDD-8432-D4FA30753FBB}" type="presParOf" srcId="{D5B84692-F3FB-4925-8D97-64B3B9D7229A}" destId="{A90716FA-7826-4C0F-85AF-85020D9BB387}" srcOrd="0" destOrd="0" presId="urn:microsoft.com/office/officeart/2005/8/layout/vList3#2"/>
    <dgm:cxn modelId="{85F44B75-927B-4221-94B2-A98597F063C3}" type="presParOf" srcId="{D5B84692-F3FB-4925-8D97-64B3B9D7229A}" destId="{0AF366B8-F36A-4DB5-B94F-0BEAFB805BE1}" srcOrd="1" destOrd="0" presId="urn:microsoft.com/office/officeart/2005/8/layout/vList3#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483E8-D08A-40BE-8857-55C350D09A44}" type="doc">
      <dgm:prSet loTypeId="urn:microsoft.com/office/officeart/2005/8/layout/hierarchy1" loCatId="hierarchy" qsTypeId="urn:microsoft.com/office/officeart/2005/8/quickstyle/3d2#1" qsCatId="3D" csTypeId="urn:microsoft.com/office/officeart/2005/8/colors/accent1_2" csCatId="accent1" phldr="1"/>
      <dgm:spPr/>
      <dgm:t>
        <a:bodyPr/>
        <a:lstStyle/>
        <a:p>
          <a:endParaRPr lang="en-US"/>
        </a:p>
      </dgm:t>
    </dgm:pt>
    <dgm:pt modelId="{F7A4E2C9-4958-4998-A5A5-9DFCFD963B9D}">
      <dgm:prSet phldrT="[Text]"/>
      <dgm:spPr/>
      <dgm:t>
        <a:bodyPr/>
        <a:lstStyle/>
        <a:p>
          <a:r>
            <a:rPr lang="en-US" smtClean="0"/>
            <a:t>ViewGroup</a:t>
          </a:r>
          <a:endParaRPr lang="en-US"/>
        </a:p>
      </dgm:t>
    </dgm:pt>
    <dgm:pt modelId="{6D1FBA52-A77F-407F-B027-9E97D8CAF870}" type="parTrans" cxnId="{4CEBB5E4-3F28-4AF6-B42D-906564E54F99}">
      <dgm:prSet/>
      <dgm:spPr/>
      <dgm:t>
        <a:bodyPr/>
        <a:lstStyle/>
        <a:p>
          <a:endParaRPr lang="en-US"/>
        </a:p>
      </dgm:t>
    </dgm:pt>
    <dgm:pt modelId="{523C6A70-6E24-4FA5-9B70-2C2689D4F698}" type="sibTrans" cxnId="{4CEBB5E4-3F28-4AF6-B42D-906564E54F99}">
      <dgm:prSet/>
      <dgm:spPr/>
      <dgm:t>
        <a:bodyPr/>
        <a:lstStyle/>
        <a:p>
          <a:endParaRPr lang="en-US"/>
        </a:p>
      </dgm:t>
    </dgm:pt>
    <dgm:pt modelId="{9EBED7DB-7642-41EA-A71A-25504DDD1FE0}">
      <dgm:prSet phldrT="[Text]"/>
      <dgm:spPr/>
      <dgm:t>
        <a:bodyPr/>
        <a:lstStyle/>
        <a:p>
          <a:r>
            <a:rPr lang="en-US" smtClean="0"/>
            <a:t>ViewGroup</a:t>
          </a:r>
          <a:endParaRPr lang="en-US"/>
        </a:p>
      </dgm:t>
    </dgm:pt>
    <dgm:pt modelId="{FF79330A-EBB6-41EB-A41A-D68F285AF915}" type="parTrans" cxnId="{0F21F1C2-399B-42A9-877A-E450B8FD9D70}">
      <dgm:prSet/>
      <dgm:spPr/>
      <dgm:t>
        <a:bodyPr/>
        <a:lstStyle/>
        <a:p>
          <a:endParaRPr lang="en-US"/>
        </a:p>
      </dgm:t>
    </dgm:pt>
    <dgm:pt modelId="{FA3BB3A0-C8C1-48B4-9057-24EE6E1494A1}" type="sibTrans" cxnId="{0F21F1C2-399B-42A9-877A-E450B8FD9D70}">
      <dgm:prSet/>
      <dgm:spPr/>
      <dgm:t>
        <a:bodyPr/>
        <a:lstStyle/>
        <a:p>
          <a:endParaRPr lang="en-US"/>
        </a:p>
      </dgm:t>
    </dgm:pt>
    <dgm:pt modelId="{B3F9412B-E851-4B42-873A-EC1CC3160FA6}">
      <dgm:prSet phldrT="[Text]"/>
      <dgm:spPr/>
      <dgm:t>
        <a:bodyPr/>
        <a:lstStyle/>
        <a:p>
          <a:r>
            <a:rPr lang="en-US" smtClean="0"/>
            <a:t>View</a:t>
          </a:r>
          <a:endParaRPr lang="en-US"/>
        </a:p>
      </dgm:t>
    </dgm:pt>
    <dgm:pt modelId="{8ADED1B5-6CEE-47A1-A3B4-00A5B7E69049}" type="parTrans" cxnId="{4959D268-F76D-49AA-B549-6BEF43B5DB90}">
      <dgm:prSet/>
      <dgm:spPr/>
      <dgm:t>
        <a:bodyPr/>
        <a:lstStyle/>
        <a:p>
          <a:endParaRPr lang="en-US"/>
        </a:p>
      </dgm:t>
    </dgm:pt>
    <dgm:pt modelId="{832A7127-E757-41F0-AA31-1C240C498184}" type="sibTrans" cxnId="{4959D268-F76D-49AA-B549-6BEF43B5DB90}">
      <dgm:prSet/>
      <dgm:spPr/>
      <dgm:t>
        <a:bodyPr/>
        <a:lstStyle/>
        <a:p>
          <a:endParaRPr lang="en-US"/>
        </a:p>
      </dgm:t>
    </dgm:pt>
    <dgm:pt modelId="{742418C8-5FDD-4687-A2FD-F379348F14E6}">
      <dgm:prSet phldrT="[Text]"/>
      <dgm:spPr/>
      <dgm:t>
        <a:bodyPr/>
        <a:lstStyle/>
        <a:p>
          <a:r>
            <a:rPr lang="en-US" smtClean="0"/>
            <a:t>View</a:t>
          </a:r>
          <a:endParaRPr lang="en-US"/>
        </a:p>
      </dgm:t>
    </dgm:pt>
    <dgm:pt modelId="{340702CF-0D3E-485B-B6D0-E51474DC158C}" type="parTrans" cxnId="{9E8FA6AB-0340-4A41-93F8-6F180E814834}">
      <dgm:prSet/>
      <dgm:spPr/>
      <dgm:t>
        <a:bodyPr/>
        <a:lstStyle/>
        <a:p>
          <a:endParaRPr lang="en-US"/>
        </a:p>
      </dgm:t>
    </dgm:pt>
    <dgm:pt modelId="{7E4149D6-7C9B-4F10-8097-619728F3540D}" type="sibTrans" cxnId="{9E8FA6AB-0340-4A41-93F8-6F180E814834}">
      <dgm:prSet/>
      <dgm:spPr/>
      <dgm:t>
        <a:bodyPr/>
        <a:lstStyle/>
        <a:p>
          <a:endParaRPr lang="en-US"/>
        </a:p>
      </dgm:t>
    </dgm:pt>
    <dgm:pt modelId="{20E52054-9FB7-4654-8E85-25DCC743EDF4}">
      <dgm:prSet phldrT="[Text]"/>
      <dgm:spPr/>
      <dgm:t>
        <a:bodyPr/>
        <a:lstStyle/>
        <a:p>
          <a:r>
            <a:rPr lang="en-US" smtClean="0"/>
            <a:t>View</a:t>
          </a:r>
          <a:endParaRPr lang="en-US"/>
        </a:p>
      </dgm:t>
    </dgm:pt>
    <dgm:pt modelId="{437D9E26-41FD-4989-9A80-68AEE64C0C7C}" type="parTrans" cxnId="{8D403677-7022-4CB0-9095-0B6DD6361118}">
      <dgm:prSet/>
      <dgm:spPr/>
      <dgm:t>
        <a:bodyPr/>
        <a:lstStyle/>
        <a:p>
          <a:endParaRPr lang="en-US"/>
        </a:p>
      </dgm:t>
    </dgm:pt>
    <dgm:pt modelId="{626CE9D3-405D-483F-8374-BCB006CB5111}" type="sibTrans" cxnId="{8D403677-7022-4CB0-9095-0B6DD6361118}">
      <dgm:prSet/>
      <dgm:spPr/>
      <dgm:t>
        <a:bodyPr/>
        <a:lstStyle/>
        <a:p>
          <a:endParaRPr lang="en-US"/>
        </a:p>
      </dgm:t>
    </dgm:pt>
    <dgm:pt modelId="{C694DD1C-39E2-4AF8-B4CC-68FC46074411}">
      <dgm:prSet phldrT="[Text]"/>
      <dgm:spPr/>
      <dgm:t>
        <a:bodyPr/>
        <a:lstStyle/>
        <a:p>
          <a:r>
            <a:rPr lang="en-US" smtClean="0"/>
            <a:t>View</a:t>
          </a:r>
          <a:endParaRPr lang="en-US"/>
        </a:p>
      </dgm:t>
    </dgm:pt>
    <dgm:pt modelId="{E954580F-804F-460C-8210-33FA44F125B1}" type="parTrans" cxnId="{1C195AB4-C697-444D-A6AE-DB2E5A4A0C77}">
      <dgm:prSet/>
      <dgm:spPr/>
      <dgm:t>
        <a:bodyPr/>
        <a:lstStyle/>
        <a:p>
          <a:endParaRPr lang="en-US"/>
        </a:p>
      </dgm:t>
    </dgm:pt>
    <dgm:pt modelId="{3AC9E7A9-BBF9-4EB9-9A4F-BF9538D4CDF6}" type="sibTrans" cxnId="{1C195AB4-C697-444D-A6AE-DB2E5A4A0C77}">
      <dgm:prSet/>
      <dgm:spPr/>
      <dgm:t>
        <a:bodyPr/>
        <a:lstStyle/>
        <a:p>
          <a:endParaRPr lang="en-US"/>
        </a:p>
      </dgm:t>
    </dgm:pt>
    <dgm:pt modelId="{41B9610C-F6DA-499E-9D12-BF350F6D7E33}">
      <dgm:prSet phldrT="[Text]"/>
      <dgm:spPr/>
      <dgm:t>
        <a:bodyPr/>
        <a:lstStyle/>
        <a:p>
          <a:r>
            <a:rPr lang="en-US" smtClean="0"/>
            <a:t>View</a:t>
          </a:r>
          <a:endParaRPr lang="en-US"/>
        </a:p>
      </dgm:t>
    </dgm:pt>
    <dgm:pt modelId="{BE15161B-73B1-4264-AEA9-20DE4C54B685}" type="parTrans" cxnId="{58C6F5C3-F476-43E8-92DC-4C79E061924D}">
      <dgm:prSet/>
      <dgm:spPr/>
      <dgm:t>
        <a:bodyPr/>
        <a:lstStyle/>
        <a:p>
          <a:endParaRPr lang="en-US"/>
        </a:p>
      </dgm:t>
    </dgm:pt>
    <dgm:pt modelId="{70509339-560A-4E44-8C3A-3D4DD8C36862}" type="sibTrans" cxnId="{58C6F5C3-F476-43E8-92DC-4C79E061924D}">
      <dgm:prSet/>
      <dgm:spPr/>
      <dgm:t>
        <a:bodyPr/>
        <a:lstStyle/>
        <a:p>
          <a:endParaRPr lang="en-US"/>
        </a:p>
      </dgm:t>
    </dgm:pt>
    <dgm:pt modelId="{D0ECC3A1-91E4-4B86-A1C5-44EC64029B7C}" type="pres">
      <dgm:prSet presAssocID="{3DE483E8-D08A-40BE-8857-55C350D09A44}" presName="hierChild1" presStyleCnt="0">
        <dgm:presLayoutVars>
          <dgm:chPref val="1"/>
          <dgm:dir/>
          <dgm:animOne val="branch"/>
          <dgm:animLvl val="lvl"/>
          <dgm:resizeHandles/>
        </dgm:presLayoutVars>
      </dgm:prSet>
      <dgm:spPr/>
      <dgm:t>
        <a:bodyPr/>
        <a:lstStyle/>
        <a:p>
          <a:endParaRPr lang="en-US"/>
        </a:p>
      </dgm:t>
    </dgm:pt>
    <dgm:pt modelId="{389020AF-79E8-4C00-9E4A-A6F1F29DD17E}" type="pres">
      <dgm:prSet presAssocID="{F7A4E2C9-4958-4998-A5A5-9DFCFD963B9D}" presName="hierRoot1" presStyleCnt="0"/>
      <dgm:spPr/>
    </dgm:pt>
    <dgm:pt modelId="{8195D594-CC35-401A-95B7-39500537FAF9}" type="pres">
      <dgm:prSet presAssocID="{F7A4E2C9-4958-4998-A5A5-9DFCFD963B9D}" presName="composite" presStyleCnt="0"/>
      <dgm:spPr/>
    </dgm:pt>
    <dgm:pt modelId="{F5FA2F83-B8BA-4A6B-92C8-79C78C3ACD4F}" type="pres">
      <dgm:prSet presAssocID="{F7A4E2C9-4958-4998-A5A5-9DFCFD963B9D}" presName="background" presStyleLbl="node0" presStyleIdx="0" presStyleCnt="1"/>
      <dgm:spPr/>
    </dgm:pt>
    <dgm:pt modelId="{66FF9DC5-C007-4DE6-B9FD-5929DAC3A66A}" type="pres">
      <dgm:prSet presAssocID="{F7A4E2C9-4958-4998-A5A5-9DFCFD963B9D}" presName="text" presStyleLbl="fgAcc0" presStyleIdx="0" presStyleCnt="1">
        <dgm:presLayoutVars>
          <dgm:chPref val="3"/>
        </dgm:presLayoutVars>
      </dgm:prSet>
      <dgm:spPr/>
      <dgm:t>
        <a:bodyPr/>
        <a:lstStyle/>
        <a:p>
          <a:endParaRPr lang="en-US"/>
        </a:p>
      </dgm:t>
    </dgm:pt>
    <dgm:pt modelId="{F7C51E60-6415-4EB7-9AFE-D6958FC99DFD}" type="pres">
      <dgm:prSet presAssocID="{F7A4E2C9-4958-4998-A5A5-9DFCFD963B9D}" presName="hierChild2" presStyleCnt="0"/>
      <dgm:spPr/>
    </dgm:pt>
    <dgm:pt modelId="{93528D4F-1788-4EDE-ABF0-9F0EE3E00966}" type="pres">
      <dgm:prSet presAssocID="{FF79330A-EBB6-41EB-A41A-D68F285AF915}" presName="Name10" presStyleLbl="parChTrans1D2" presStyleIdx="0" presStyleCnt="3"/>
      <dgm:spPr/>
      <dgm:t>
        <a:bodyPr/>
        <a:lstStyle/>
        <a:p>
          <a:endParaRPr lang="en-US"/>
        </a:p>
      </dgm:t>
    </dgm:pt>
    <dgm:pt modelId="{865A04B7-70EC-42F1-AF52-AC5CADE66D93}" type="pres">
      <dgm:prSet presAssocID="{9EBED7DB-7642-41EA-A71A-25504DDD1FE0}" presName="hierRoot2" presStyleCnt="0"/>
      <dgm:spPr/>
    </dgm:pt>
    <dgm:pt modelId="{7D5209A7-D9D4-4E89-868B-18326877F4DA}" type="pres">
      <dgm:prSet presAssocID="{9EBED7DB-7642-41EA-A71A-25504DDD1FE0}" presName="composite2" presStyleCnt="0"/>
      <dgm:spPr/>
    </dgm:pt>
    <dgm:pt modelId="{4C5BA44B-1892-408C-AE5F-3758942D9DB1}" type="pres">
      <dgm:prSet presAssocID="{9EBED7DB-7642-41EA-A71A-25504DDD1FE0}" presName="background2" presStyleLbl="node2" presStyleIdx="0" presStyleCnt="3"/>
      <dgm:spPr/>
    </dgm:pt>
    <dgm:pt modelId="{10E33D1B-5C51-48CF-9F73-C646ED5B00AB}" type="pres">
      <dgm:prSet presAssocID="{9EBED7DB-7642-41EA-A71A-25504DDD1FE0}" presName="text2" presStyleLbl="fgAcc2" presStyleIdx="0" presStyleCnt="3">
        <dgm:presLayoutVars>
          <dgm:chPref val="3"/>
        </dgm:presLayoutVars>
      </dgm:prSet>
      <dgm:spPr/>
      <dgm:t>
        <a:bodyPr/>
        <a:lstStyle/>
        <a:p>
          <a:endParaRPr lang="en-US"/>
        </a:p>
      </dgm:t>
    </dgm:pt>
    <dgm:pt modelId="{DAE98999-E650-4B35-9C7B-94F87C15C853}" type="pres">
      <dgm:prSet presAssocID="{9EBED7DB-7642-41EA-A71A-25504DDD1FE0}" presName="hierChild3" presStyleCnt="0"/>
      <dgm:spPr/>
    </dgm:pt>
    <dgm:pt modelId="{D82D52EC-A0E9-456F-91EE-FFBABC227E6E}" type="pres">
      <dgm:prSet presAssocID="{8ADED1B5-6CEE-47A1-A3B4-00A5B7E69049}" presName="Name17" presStyleLbl="parChTrans1D3" presStyleIdx="0" presStyleCnt="3"/>
      <dgm:spPr/>
      <dgm:t>
        <a:bodyPr/>
        <a:lstStyle/>
        <a:p>
          <a:endParaRPr lang="en-US"/>
        </a:p>
      </dgm:t>
    </dgm:pt>
    <dgm:pt modelId="{E491EE99-BACA-47CC-B1A1-9EBDC38C2724}" type="pres">
      <dgm:prSet presAssocID="{B3F9412B-E851-4B42-873A-EC1CC3160FA6}" presName="hierRoot3" presStyleCnt="0"/>
      <dgm:spPr/>
    </dgm:pt>
    <dgm:pt modelId="{3EE39EC1-5F14-4452-AE24-63DFF0CC8F4A}" type="pres">
      <dgm:prSet presAssocID="{B3F9412B-E851-4B42-873A-EC1CC3160FA6}" presName="composite3" presStyleCnt="0"/>
      <dgm:spPr/>
    </dgm:pt>
    <dgm:pt modelId="{60CF6449-0704-4F01-A067-1990209778D9}" type="pres">
      <dgm:prSet presAssocID="{B3F9412B-E851-4B42-873A-EC1CC3160FA6}" presName="background3" presStyleLbl="node3" presStyleIdx="0" presStyleCnt="3"/>
      <dgm:spPr/>
    </dgm:pt>
    <dgm:pt modelId="{3F06CF64-89C8-408F-942A-D355C65FCB9B}" type="pres">
      <dgm:prSet presAssocID="{B3F9412B-E851-4B42-873A-EC1CC3160FA6}" presName="text3" presStyleLbl="fgAcc3" presStyleIdx="0" presStyleCnt="3">
        <dgm:presLayoutVars>
          <dgm:chPref val="3"/>
        </dgm:presLayoutVars>
      </dgm:prSet>
      <dgm:spPr/>
      <dgm:t>
        <a:bodyPr/>
        <a:lstStyle/>
        <a:p>
          <a:endParaRPr lang="en-US"/>
        </a:p>
      </dgm:t>
    </dgm:pt>
    <dgm:pt modelId="{5B53857B-1A94-4809-B0B9-7386E20CA008}" type="pres">
      <dgm:prSet presAssocID="{B3F9412B-E851-4B42-873A-EC1CC3160FA6}" presName="hierChild4" presStyleCnt="0"/>
      <dgm:spPr/>
    </dgm:pt>
    <dgm:pt modelId="{C031EA4B-3EF7-4DEC-B8AE-2DB2C4C50A07}" type="pres">
      <dgm:prSet presAssocID="{340702CF-0D3E-485B-B6D0-E51474DC158C}" presName="Name17" presStyleLbl="parChTrans1D3" presStyleIdx="1" presStyleCnt="3"/>
      <dgm:spPr/>
      <dgm:t>
        <a:bodyPr/>
        <a:lstStyle/>
        <a:p>
          <a:endParaRPr lang="en-US"/>
        </a:p>
      </dgm:t>
    </dgm:pt>
    <dgm:pt modelId="{D1B3696E-34A5-49F9-9C57-47EA2AFF2552}" type="pres">
      <dgm:prSet presAssocID="{742418C8-5FDD-4687-A2FD-F379348F14E6}" presName="hierRoot3" presStyleCnt="0"/>
      <dgm:spPr/>
    </dgm:pt>
    <dgm:pt modelId="{BC57E638-F958-4892-8E85-4653F49A7BCF}" type="pres">
      <dgm:prSet presAssocID="{742418C8-5FDD-4687-A2FD-F379348F14E6}" presName="composite3" presStyleCnt="0"/>
      <dgm:spPr/>
    </dgm:pt>
    <dgm:pt modelId="{137C1A2D-D45B-4FCA-82CF-F5772449F1BF}" type="pres">
      <dgm:prSet presAssocID="{742418C8-5FDD-4687-A2FD-F379348F14E6}" presName="background3" presStyleLbl="node3" presStyleIdx="1" presStyleCnt="3"/>
      <dgm:spPr/>
    </dgm:pt>
    <dgm:pt modelId="{BCE33FDC-F36C-46D0-9AA0-BFE0F5B69E95}" type="pres">
      <dgm:prSet presAssocID="{742418C8-5FDD-4687-A2FD-F379348F14E6}" presName="text3" presStyleLbl="fgAcc3" presStyleIdx="1" presStyleCnt="3">
        <dgm:presLayoutVars>
          <dgm:chPref val="3"/>
        </dgm:presLayoutVars>
      </dgm:prSet>
      <dgm:spPr/>
      <dgm:t>
        <a:bodyPr/>
        <a:lstStyle/>
        <a:p>
          <a:endParaRPr lang="en-US"/>
        </a:p>
      </dgm:t>
    </dgm:pt>
    <dgm:pt modelId="{621034A2-365F-417D-9C6F-B9CEA06E3914}" type="pres">
      <dgm:prSet presAssocID="{742418C8-5FDD-4687-A2FD-F379348F14E6}" presName="hierChild4" presStyleCnt="0"/>
      <dgm:spPr/>
    </dgm:pt>
    <dgm:pt modelId="{4E0BA152-DDE4-4DA3-AECF-CECFC9B5E7A8}" type="pres">
      <dgm:prSet presAssocID="{E954580F-804F-460C-8210-33FA44F125B1}" presName="Name17" presStyleLbl="parChTrans1D3" presStyleIdx="2" presStyleCnt="3"/>
      <dgm:spPr/>
      <dgm:t>
        <a:bodyPr/>
        <a:lstStyle/>
        <a:p>
          <a:endParaRPr lang="en-US"/>
        </a:p>
      </dgm:t>
    </dgm:pt>
    <dgm:pt modelId="{26B995C3-33B0-4541-81D2-1A92F5206622}" type="pres">
      <dgm:prSet presAssocID="{C694DD1C-39E2-4AF8-B4CC-68FC46074411}" presName="hierRoot3" presStyleCnt="0"/>
      <dgm:spPr/>
    </dgm:pt>
    <dgm:pt modelId="{690B65B2-1AC2-414F-9F01-C4A658EE8D8E}" type="pres">
      <dgm:prSet presAssocID="{C694DD1C-39E2-4AF8-B4CC-68FC46074411}" presName="composite3" presStyleCnt="0"/>
      <dgm:spPr/>
    </dgm:pt>
    <dgm:pt modelId="{584534E4-BCE5-4465-AD97-9180C4E88A96}" type="pres">
      <dgm:prSet presAssocID="{C694DD1C-39E2-4AF8-B4CC-68FC46074411}" presName="background3" presStyleLbl="node3" presStyleIdx="2" presStyleCnt="3"/>
      <dgm:spPr/>
    </dgm:pt>
    <dgm:pt modelId="{8DB018A8-C1FF-4FB9-A298-2D3ECFD82E97}" type="pres">
      <dgm:prSet presAssocID="{C694DD1C-39E2-4AF8-B4CC-68FC46074411}" presName="text3" presStyleLbl="fgAcc3" presStyleIdx="2" presStyleCnt="3">
        <dgm:presLayoutVars>
          <dgm:chPref val="3"/>
        </dgm:presLayoutVars>
      </dgm:prSet>
      <dgm:spPr/>
      <dgm:t>
        <a:bodyPr/>
        <a:lstStyle/>
        <a:p>
          <a:endParaRPr lang="en-US"/>
        </a:p>
      </dgm:t>
    </dgm:pt>
    <dgm:pt modelId="{D886A7B8-A3D2-4CAA-93F2-0E4B80220DC7}" type="pres">
      <dgm:prSet presAssocID="{C694DD1C-39E2-4AF8-B4CC-68FC46074411}" presName="hierChild4" presStyleCnt="0"/>
      <dgm:spPr/>
    </dgm:pt>
    <dgm:pt modelId="{697A4B44-2AD9-4047-AFC2-D9994499B141}" type="pres">
      <dgm:prSet presAssocID="{437D9E26-41FD-4989-9A80-68AEE64C0C7C}" presName="Name10" presStyleLbl="parChTrans1D2" presStyleIdx="1" presStyleCnt="3"/>
      <dgm:spPr/>
      <dgm:t>
        <a:bodyPr/>
        <a:lstStyle/>
        <a:p>
          <a:endParaRPr lang="en-US"/>
        </a:p>
      </dgm:t>
    </dgm:pt>
    <dgm:pt modelId="{4A1F691F-2D17-4B61-AB98-7AD598542352}" type="pres">
      <dgm:prSet presAssocID="{20E52054-9FB7-4654-8E85-25DCC743EDF4}" presName="hierRoot2" presStyleCnt="0"/>
      <dgm:spPr/>
    </dgm:pt>
    <dgm:pt modelId="{84CBC337-DAC3-46CF-873D-C46E7AABB1EB}" type="pres">
      <dgm:prSet presAssocID="{20E52054-9FB7-4654-8E85-25DCC743EDF4}" presName="composite2" presStyleCnt="0"/>
      <dgm:spPr/>
    </dgm:pt>
    <dgm:pt modelId="{5919D5D3-8A4E-4A77-A21E-8CE4ACDECA14}" type="pres">
      <dgm:prSet presAssocID="{20E52054-9FB7-4654-8E85-25DCC743EDF4}" presName="background2" presStyleLbl="node2" presStyleIdx="1" presStyleCnt="3"/>
      <dgm:spPr/>
    </dgm:pt>
    <dgm:pt modelId="{943FA79F-3F99-4A2E-945C-5C5E655F719B}" type="pres">
      <dgm:prSet presAssocID="{20E52054-9FB7-4654-8E85-25DCC743EDF4}" presName="text2" presStyleLbl="fgAcc2" presStyleIdx="1" presStyleCnt="3">
        <dgm:presLayoutVars>
          <dgm:chPref val="3"/>
        </dgm:presLayoutVars>
      </dgm:prSet>
      <dgm:spPr/>
      <dgm:t>
        <a:bodyPr/>
        <a:lstStyle/>
        <a:p>
          <a:endParaRPr lang="en-US"/>
        </a:p>
      </dgm:t>
    </dgm:pt>
    <dgm:pt modelId="{AAF54DE4-31A6-40B7-B401-4A9E89889FED}" type="pres">
      <dgm:prSet presAssocID="{20E52054-9FB7-4654-8E85-25DCC743EDF4}" presName="hierChild3" presStyleCnt="0"/>
      <dgm:spPr/>
    </dgm:pt>
    <dgm:pt modelId="{6D0CC0B6-946C-4699-906F-E78C0319BE72}" type="pres">
      <dgm:prSet presAssocID="{BE15161B-73B1-4264-AEA9-20DE4C54B685}" presName="Name10" presStyleLbl="parChTrans1D2" presStyleIdx="2" presStyleCnt="3"/>
      <dgm:spPr/>
      <dgm:t>
        <a:bodyPr/>
        <a:lstStyle/>
        <a:p>
          <a:endParaRPr lang="en-US"/>
        </a:p>
      </dgm:t>
    </dgm:pt>
    <dgm:pt modelId="{08B04DDF-45EB-4673-B049-F81C111190FF}" type="pres">
      <dgm:prSet presAssocID="{41B9610C-F6DA-499E-9D12-BF350F6D7E33}" presName="hierRoot2" presStyleCnt="0"/>
      <dgm:spPr/>
    </dgm:pt>
    <dgm:pt modelId="{DED41414-E883-48F6-9700-78DC2B00320A}" type="pres">
      <dgm:prSet presAssocID="{41B9610C-F6DA-499E-9D12-BF350F6D7E33}" presName="composite2" presStyleCnt="0"/>
      <dgm:spPr/>
    </dgm:pt>
    <dgm:pt modelId="{238B1D60-5C73-4F14-84CF-802DE16AADEB}" type="pres">
      <dgm:prSet presAssocID="{41B9610C-F6DA-499E-9D12-BF350F6D7E33}" presName="background2" presStyleLbl="node2" presStyleIdx="2" presStyleCnt="3"/>
      <dgm:spPr/>
    </dgm:pt>
    <dgm:pt modelId="{94FD9133-D010-43CA-8825-BC7161106B23}" type="pres">
      <dgm:prSet presAssocID="{41B9610C-F6DA-499E-9D12-BF350F6D7E33}" presName="text2" presStyleLbl="fgAcc2" presStyleIdx="2" presStyleCnt="3">
        <dgm:presLayoutVars>
          <dgm:chPref val="3"/>
        </dgm:presLayoutVars>
      </dgm:prSet>
      <dgm:spPr/>
      <dgm:t>
        <a:bodyPr/>
        <a:lstStyle/>
        <a:p>
          <a:endParaRPr lang="en-US"/>
        </a:p>
      </dgm:t>
    </dgm:pt>
    <dgm:pt modelId="{2A599620-2D9F-44FA-A4EF-DFB4831EFA09}" type="pres">
      <dgm:prSet presAssocID="{41B9610C-F6DA-499E-9D12-BF350F6D7E33}" presName="hierChild3" presStyleCnt="0"/>
      <dgm:spPr/>
    </dgm:pt>
  </dgm:ptLst>
  <dgm:cxnLst>
    <dgm:cxn modelId="{0AF0B1C6-6D6A-4241-97AE-B408642C48BD}" type="presOf" srcId="{FF79330A-EBB6-41EB-A41A-D68F285AF915}" destId="{93528D4F-1788-4EDE-ABF0-9F0EE3E00966}" srcOrd="0" destOrd="0" presId="urn:microsoft.com/office/officeart/2005/8/layout/hierarchy1"/>
    <dgm:cxn modelId="{D72E2AC5-DAEF-47E1-B93A-32AADF19DD94}" type="presOf" srcId="{B3F9412B-E851-4B42-873A-EC1CC3160FA6}" destId="{3F06CF64-89C8-408F-942A-D355C65FCB9B}" srcOrd="0" destOrd="0" presId="urn:microsoft.com/office/officeart/2005/8/layout/hierarchy1"/>
    <dgm:cxn modelId="{566695B8-1DAA-48CC-A5B4-7BC6C18EC189}" type="presOf" srcId="{742418C8-5FDD-4687-A2FD-F379348F14E6}" destId="{BCE33FDC-F36C-46D0-9AA0-BFE0F5B69E95}" srcOrd="0" destOrd="0" presId="urn:microsoft.com/office/officeart/2005/8/layout/hierarchy1"/>
    <dgm:cxn modelId="{9E8FA6AB-0340-4A41-93F8-6F180E814834}" srcId="{9EBED7DB-7642-41EA-A71A-25504DDD1FE0}" destId="{742418C8-5FDD-4687-A2FD-F379348F14E6}" srcOrd="1" destOrd="0" parTransId="{340702CF-0D3E-485B-B6D0-E51474DC158C}" sibTransId="{7E4149D6-7C9B-4F10-8097-619728F3540D}"/>
    <dgm:cxn modelId="{367851D5-BDCC-40E6-9796-8ABAD5A2D6AA}" type="presOf" srcId="{41B9610C-F6DA-499E-9D12-BF350F6D7E33}" destId="{94FD9133-D010-43CA-8825-BC7161106B23}" srcOrd="0" destOrd="0" presId="urn:microsoft.com/office/officeart/2005/8/layout/hierarchy1"/>
    <dgm:cxn modelId="{F781C1F7-6F96-4E62-BD9C-199C7F23AD29}" type="presOf" srcId="{340702CF-0D3E-485B-B6D0-E51474DC158C}" destId="{C031EA4B-3EF7-4DEC-B8AE-2DB2C4C50A07}" srcOrd="0" destOrd="0" presId="urn:microsoft.com/office/officeart/2005/8/layout/hierarchy1"/>
    <dgm:cxn modelId="{0FB993A7-D89E-4495-8918-1091B97F0ABD}" type="presOf" srcId="{9EBED7DB-7642-41EA-A71A-25504DDD1FE0}" destId="{10E33D1B-5C51-48CF-9F73-C646ED5B00AB}" srcOrd="0" destOrd="0" presId="urn:microsoft.com/office/officeart/2005/8/layout/hierarchy1"/>
    <dgm:cxn modelId="{8D403677-7022-4CB0-9095-0B6DD6361118}" srcId="{F7A4E2C9-4958-4998-A5A5-9DFCFD963B9D}" destId="{20E52054-9FB7-4654-8E85-25DCC743EDF4}" srcOrd="1" destOrd="0" parTransId="{437D9E26-41FD-4989-9A80-68AEE64C0C7C}" sibTransId="{626CE9D3-405D-483F-8374-BCB006CB5111}"/>
    <dgm:cxn modelId="{58C6F5C3-F476-43E8-92DC-4C79E061924D}" srcId="{F7A4E2C9-4958-4998-A5A5-9DFCFD963B9D}" destId="{41B9610C-F6DA-499E-9D12-BF350F6D7E33}" srcOrd="2" destOrd="0" parTransId="{BE15161B-73B1-4264-AEA9-20DE4C54B685}" sibTransId="{70509339-560A-4E44-8C3A-3D4DD8C36862}"/>
    <dgm:cxn modelId="{0817AB5B-8AC0-496B-9BE9-4D10E4C8F876}" type="presOf" srcId="{BE15161B-73B1-4264-AEA9-20DE4C54B685}" destId="{6D0CC0B6-946C-4699-906F-E78C0319BE72}" srcOrd="0" destOrd="0" presId="urn:microsoft.com/office/officeart/2005/8/layout/hierarchy1"/>
    <dgm:cxn modelId="{A89621A3-A7DF-4298-83A9-E5E7BB506381}" type="presOf" srcId="{3DE483E8-D08A-40BE-8857-55C350D09A44}" destId="{D0ECC3A1-91E4-4B86-A1C5-44EC64029B7C}" srcOrd="0" destOrd="0" presId="urn:microsoft.com/office/officeart/2005/8/layout/hierarchy1"/>
    <dgm:cxn modelId="{46D563F6-6FD5-4A0C-BB7B-7B51F217F66A}" type="presOf" srcId="{E954580F-804F-460C-8210-33FA44F125B1}" destId="{4E0BA152-DDE4-4DA3-AECF-CECFC9B5E7A8}" srcOrd="0" destOrd="0" presId="urn:microsoft.com/office/officeart/2005/8/layout/hierarchy1"/>
    <dgm:cxn modelId="{F0D1D544-8AE6-4274-91D5-59ABF5B12E98}" type="presOf" srcId="{F7A4E2C9-4958-4998-A5A5-9DFCFD963B9D}" destId="{66FF9DC5-C007-4DE6-B9FD-5929DAC3A66A}" srcOrd="0" destOrd="0" presId="urn:microsoft.com/office/officeart/2005/8/layout/hierarchy1"/>
    <dgm:cxn modelId="{2AA659B4-71FA-45BF-BEA7-77855616F233}" type="presOf" srcId="{437D9E26-41FD-4989-9A80-68AEE64C0C7C}" destId="{697A4B44-2AD9-4047-AFC2-D9994499B141}" srcOrd="0" destOrd="0" presId="urn:microsoft.com/office/officeart/2005/8/layout/hierarchy1"/>
    <dgm:cxn modelId="{0F21F1C2-399B-42A9-877A-E450B8FD9D70}" srcId="{F7A4E2C9-4958-4998-A5A5-9DFCFD963B9D}" destId="{9EBED7DB-7642-41EA-A71A-25504DDD1FE0}" srcOrd="0" destOrd="0" parTransId="{FF79330A-EBB6-41EB-A41A-D68F285AF915}" sibTransId="{FA3BB3A0-C8C1-48B4-9057-24EE6E1494A1}"/>
    <dgm:cxn modelId="{4CEBB5E4-3F28-4AF6-B42D-906564E54F99}" srcId="{3DE483E8-D08A-40BE-8857-55C350D09A44}" destId="{F7A4E2C9-4958-4998-A5A5-9DFCFD963B9D}" srcOrd="0" destOrd="0" parTransId="{6D1FBA52-A77F-407F-B027-9E97D8CAF870}" sibTransId="{523C6A70-6E24-4FA5-9B70-2C2689D4F698}"/>
    <dgm:cxn modelId="{1C195AB4-C697-444D-A6AE-DB2E5A4A0C77}" srcId="{9EBED7DB-7642-41EA-A71A-25504DDD1FE0}" destId="{C694DD1C-39E2-4AF8-B4CC-68FC46074411}" srcOrd="2" destOrd="0" parTransId="{E954580F-804F-460C-8210-33FA44F125B1}" sibTransId="{3AC9E7A9-BBF9-4EB9-9A4F-BF9538D4CDF6}"/>
    <dgm:cxn modelId="{4959D268-F76D-49AA-B549-6BEF43B5DB90}" srcId="{9EBED7DB-7642-41EA-A71A-25504DDD1FE0}" destId="{B3F9412B-E851-4B42-873A-EC1CC3160FA6}" srcOrd="0" destOrd="0" parTransId="{8ADED1B5-6CEE-47A1-A3B4-00A5B7E69049}" sibTransId="{832A7127-E757-41F0-AA31-1C240C498184}"/>
    <dgm:cxn modelId="{92B05928-29B1-459B-A0E2-F171B17DFCFD}" type="presOf" srcId="{C694DD1C-39E2-4AF8-B4CC-68FC46074411}" destId="{8DB018A8-C1FF-4FB9-A298-2D3ECFD82E97}" srcOrd="0" destOrd="0" presId="urn:microsoft.com/office/officeart/2005/8/layout/hierarchy1"/>
    <dgm:cxn modelId="{0FB9BAC5-CDDB-4238-9D92-0866A836070D}" type="presOf" srcId="{8ADED1B5-6CEE-47A1-A3B4-00A5B7E69049}" destId="{D82D52EC-A0E9-456F-91EE-FFBABC227E6E}" srcOrd="0" destOrd="0" presId="urn:microsoft.com/office/officeart/2005/8/layout/hierarchy1"/>
    <dgm:cxn modelId="{DACE43C9-566E-46BC-A72C-26268662B2D2}" type="presOf" srcId="{20E52054-9FB7-4654-8E85-25DCC743EDF4}" destId="{943FA79F-3F99-4A2E-945C-5C5E655F719B}" srcOrd="0" destOrd="0" presId="urn:microsoft.com/office/officeart/2005/8/layout/hierarchy1"/>
    <dgm:cxn modelId="{3EC99F90-200D-4E63-BDCB-72624BCC5FA0}" type="presParOf" srcId="{D0ECC3A1-91E4-4B86-A1C5-44EC64029B7C}" destId="{389020AF-79E8-4C00-9E4A-A6F1F29DD17E}" srcOrd="0" destOrd="0" presId="urn:microsoft.com/office/officeart/2005/8/layout/hierarchy1"/>
    <dgm:cxn modelId="{9715C745-D226-47C1-9D50-A8A1F0D3B025}" type="presParOf" srcId="{389020AF-79E8-4C00-9E4A-A6F1F29DD17E}" destId="{8195D594-CC35-401A-95B7-39500537FAF9}" srcOrd="0" destOrd="0" presId="urn:microsoft.com/office/officeart/2005/8/layout/hierarchy1"/>
    <dgm:cxn modelId="{053B290E-F185-4FEB-AF65-FF677FA71FFB}" type="presParOf" srcId="{8195D594-CC35-401A-95B7-39500537FAF9}" destId="{F5FA2F83-B8BA-4A6B-92C8-79C78C3ACD4F}" srcOrd="0" destOrd="0" presId="urn:microsoft.com/office/officeart/2005/8/layout/hierarchy1"/>
    <dgm:cxn modelId="{14E6809B-E0FD-455D-B06D-61B7F87461B4}" type="presParOf" srcId="{8195D594-CC35-401A-95B7-39500537FAF9}" destId="{66FF9DC5-C007-4DE6-B9FD-5929DAC3A66A}" srcOrd="1" destOrd="0" presId="urn:microsoft.com/office/officeart/2005/8/layout/hierarchy1"/>
    <dgm:cxn modelId="{8A8ED2FE-8D71-4DE7-8468-F89DFB2C9D09}" type="presParOf" srcId="{389020AF-79E8-4C00-9E4A-A6F1F29DD17E}" destId="{F7C51E60-6415-4EB7-9AFE-D6958FC99DFD}" srcOrd="1" destOrd="0" presId="urn:microsoft.com/office/officeart/2005/8/layout/hierarchy1"/>
    <dgm:cxn modelId="{505E41F0-12EC-485C-8D8C-B72B2B70CCA0}" type="presParOf" srcId="{F7C51E60-6415-4EB7-9AFE-D6958FC99DFD}" destId="{93528D4F-1788-4EDE-ABF0-9F0EE3E00966}" srcOrd="0" destOrd="0" presId="urn:microsoft.com/office/officeart/2005/8/layout/hierarchy1"/>
    <dgm:cxn modelId="{F2AC56B1-8993-4D13-BD09-6300F54707FB}" type="presParOf" srcId="{F7C51E60-6415-4EB7-9AFE-D6958FC99DFD}" destId="{865A04B7-70EC-42F1-AF52-AC5CADE66D93}" srcOrd="1" destOrd="0" presId="urn:microsoft.com/office/officeart/2005/8/layout/hierarchy1"/>
    <dgm:cxn modelId="{6CF80E81-5425-41DC-AA29-11992E29EC62}" type="presParOf" srcId="{865A04B7-70EC-42F1-AF52-AC5CADE66D93}" destId="{7D5209A7-D9D4-4E89-868B-18326877F4DA}" srcOrd="0" destOrd="0" presId="urn:microsoft.com/office/officeart/2005/8/layout/hierarchy1"/>
    <dgm:cxn modelId="{D380A5CB-4C3B-41B9-9EA7-00CA97B8E171}" type="presParOf" srcId="{7D5209A7-D9D4-4E89-868B-18326877F4DA}" destId="{4C5BA44B-1892-408C-AE5F-3758942D9DB1}" srcOrd="0" destOrd="0" presId="urn:microsoft.com/office/officeart/2005/8/layout/hierarchy1"/>
    <dgm:cxn modelId="{3E7BD47F-19A1-4027-A0DE-3E5CBD7D8E28}" type="presParOf" srcId="{7D5209A7-D9D4-4E89-868B-18326877F4DA}" destId="{10E33D1B-5C51-48CF-9F73-C646ED5B00AB}" srcOrd="1" destOrd="0" presId="urn:microsoft.com/office/officeart/2005/8/layout/hierarchy1"/>
    <dgm:cxn modelId="{5E77FAEF-D01A-42AC-8907-189CE8FC5AB3}" type="presParOf" srcId="{865A04B7-70EC-42F1-AF52-AC5CADE66D93}" destId="{DAE98999-E650-4B35-9C7B-94F87C15C853}" srcOrd="1" destOrd="0" presId="urn:microsoft.com/office/officeart/2005/8/layout/hierarchy1"/>
    <dgm:cxn modelId="{760BE4D0-1404-4EEF-A359-8BE05CB5C5CA}" type="presParOf" srcId="{DAE98999-E650-4B35-9C7B-94F87C15C853}" destId="{D82D52EC-A0E9-456F-91EE-FFBABC227E6E}" srcOrd="0" destOrd="0" presId="urn:microsoft.com/office/officeart/2005/8/layout/hierarchy1"/>
    <dgm:cxn modelId="{03463A7A-260B-4D24-8656-E6ECFE51D7C8}" type="presParOf" srcId="{DAE98999-E650-4B35-9C7B-94F87C15C853}" destId="{E491EE99-BACA-47CC-B1A1-9EBDC38C2724}" srcOrd="1" destOrd="0" presId="urn:microsoft.com/office/officeart/2005/8/layout/hierarchy1"/>
    <dgm:cxn modelId="{F2CEF024-5E34-49CC-A00B-3E15B9DF19E8}" type="presParOf" srcId="{E491EE99-BACA-47CC-B1A1-9EBDC38C2724}" destId="{3EE39EC1-5F14-4452-AE24-63DFF0CC8F4A}" srcOrd="0" destOrd="0" presId="urn:microsoft.com/office/officeart/2005/8/layout/hierarchy1"/>
    <dgm:cxn modelId="{54ADCFD8-6E9F-4BCC-8E52-F7AE2C3EBF4E}" type="presParOf" srcId="{3EE39EC1-5F14-4452-AE24-63DFF0CC8F4A}" destId="{60CF6449-0704-4F01-A067-1990209778D9}" srcOrd="0" destOrd="0" presId="urn:microsoft.com/office/officeart/2005/8/layout/hierarchy1"/>
    <dgm:cxn modelId="{58602DD7-C54C-4C05-9002-B4356C1778A2}" type="presParOf" srcId="{3EE39EC1-5F14-4452-AE24-63DFF0CC8F4A}" destId="{3F06CF64-89C8-408F-942A-D355C65FCB9B}" srcOrd="1" destOrd="0" presId="urn:microsoft.com/office/officeart/2005/8/layout/hierarchy1"/>
    <dgm:cxn modelId="{3667E216-11C7-4DF8-B651-F8C1AD3471C7}" type="presParOf" srcId="{E491EE99-BACA-47CC-B1A1-9EBDC38C2724}" destId="{5B53857B-1A94-4809-B0B9-7386E20CA008}" srcOrd="1" destOrd="0" presId="urn:microsoft.com/office/officeart/2005/8/layout/hierarchy1"/>
    <dgm:cxn modelId="{5AAD383B-6DAF-4F4D-B2E6-0692B5E42A4B}" type="presParOf" srcId="{DAE98999-E650-4B35-9C7B-94F87C15C853}" destId="{C031EA4B-3EF7-4DEC-B8AE-2DB2C4C50A07}" srcOrd="2" destOrd="0" presId="urn:microsoft.com/office/officeart/2005/8/layout/hierarchy1"/>
    <dgm:cxn modelId="{7ED5E8E1-8E0E-490C-95CA-0D237DB7FEF1}" type="presParOf" srcId="{DAE98999-E650-4B35-9C7B-94F87C15C853}" destId="{D1B3696E-34A5-49F9-9C57-47EA2AFF2552}" srcOrd="3" destOrd="0" presId="urn:microsoft.com/office/officeart/2005/8/layout/hierarchy1"/>
    <dgm:cxn modelId="{8AE39B3E-5486-403B-843C-FB5750F88CBD}" type="presParOf" srcId="{D1B3696E-34A5-49F9-9C57-47EA2AFF2552}" destId="{BC57E638-F958-4892-8E85-4653F49A7BCF}" srcOrd="0" destOrd="0" presId="urn:microsoft.com/office/officeart/2005/8/layout/hierarchy1"/>
    <dgm:cxn modelId="{C85ADAA8-057F-4475-A780-CDEFCD9D3025}" type="presParOf" srcId="{BC57E638-F958-4892-8E85-4653F49A7BCF}" destId="{137C1A2D-D45B-4FCA-82CF-F5772449F1BF}" srcOrd="0" destOrd="0" presId="urn:microsoft.com/office/officeart/2005/8/layout/hierarchy1"/>
    <dgm:cxn modelId="{1ED7879E-DA47-412B-95E7-1866BD865B40}" type="presParOf" srcId="{BC57E638-F958-4892-8E85-4653F49A7BCF}" destId="{BCE33FDC-F36C-46D0-9AA0-BFE0F5B69E95}" srcOrd="1" destOrd="0" presId="urn:microsoft.com/office/officeart/2005/8/layout/hierarchy1"/>
    <dgm:cxn modelId="{6FCDE284-3AE8-4EE5-9E80-739961D8D0C9}" type="presParOf" srcId="{D1B3696E-34A5-49F9-9C57-47EA2AFF2552}" destId="{621034A2-365F-417D-9C6F-B9CEA06E3914}" srcOrd="1" destOrd="0" presId="urn:microsoft.com/office/officeart/2005/8/layout/hierarchy1"/>
    <dgm:cxn modelId="{255DBCEF-CDDC-40C0-A1EF-28402716A7CA}" type="presParOf" srcId="{DAE98999-E650-4B35-9C7B-94F87C15C853}" destId="{4E0BA152-DDE4-4DA3-AECF-CECFC9B5E7A8}" srcOrd="4" destOrd="0" presId="urn:microsoft.com/office/officeart/2005/8/layout/hierarchy1"/>
    <dgm:cxn modelId="{BF6A480F-BFA1-4BAF-B23A-EED6B1CCDC8C}" type="presParOf" srcId="{DAE98999-E650-4B35-9C7B-94F87C15C853}" destId="{26B995C3-33B0-4541-81D2-1A92F5206622}" srcOrd="5" destOrd="0" presId="urn:microsoft.com/office/officeart/2005/8/layout/hierarchy1"/>
    <dgm:cxn modelId="{8509E6E2-1D68-4637-9B7D-151AB37887B6}" type="presParOf" srcId="{26B995C3-33B0-4541-81D2-1A92F5206622}" destId="{690B65B2-1AC2-414F-9F01-C4A658EE8D8E}" srcOrd="0" destOrd="0" presId="urn:microsoft.com/office/officeart/2005/8/layout/hierarchy1"/>
    <dgm:cxn modelId="{6EE49CB7-3418-4064-8FB1-5E90CE9B213E}" type="presParOf" srcId="{690B65B2-1AC2-414F-9F01-C4A658EE8D8E}" destId="{584534E4-BCE5-4465-AD97-9180C4E88A96}" srcOrd="0" destOrd="0" presId="urn:microsoft.com/office/officeart/2005/8/layout/hierarchy1"/>
    <dgm:cxn modelId="{CC20CF0E-6437-4770-8940-C12E94E77F23}" type="presParOf" srcId="{690B65B2-1AC2-414F-9F01-C4A658EE8D8E}" destId="{8DB018A8-C1FF-4FB9-A298-2D3ECFD82E97}" srcOrd="1" destOrd="0" presId="urn:microsoft.com/office/officeart/2005/8/layout/hierarchy1"/>
    <dgm:cxn modelId="{7F6CC200-CC49-49F9-9783-EC93AD5AC4E3}" type="presParOf" srcId="{26B995C3-33B0-4541-81D2-1A92F5206622}" destId="{D886A7B8-A3D2-4CAA-93F2-0E4B80220DC7}" srcOrd="1" destOrd="0" presId="urn:microsoft.com/office/officeart/2005/8/layout/hierarchy1"/>
    <dgm:cxn modelId="{E1E21288-7A81-4A90-A4E4-4DDB92F147EE}" type="presParOf" srcId="{F7C51E60-6415-4EB7-9AFE-D6958FC99DFD}" destId="{697A4B44-2AD9-4047-AFC2-D9994499B141}" srcOrd="2" destOrd="0" presId="urn:microsoft.com/office/officeart/2005/8/layout/hierarchy1"/>
    <dgm:cxn modelId="{4BCFC4A0-8235-464E-B8B0-32294C738675}" type="presParOf" srcId="{F7C51E60-6415-4EB7-9AFE-D6958FC99DFD}" destId="{4A1F691F-2D17-4B61-AB98-7AD598542352}" srcOrd="3" destOrd="0" presId="urn:microsoft.com/office/officeart/2005/8/layout/hierarchy1"/>
    <dgm:cxn modelId="{E1A17DE0-EAB3-4DEE-ACD4-831035FC23BD}" type="presParOf" srcId="{4A1F691F-2D17-4B61-AB98-7AD598542352}" destId="{84CBC337-DAC3-46CF-873D-C46E7AABB1EB}" srcOrd="0" destOrd="0" presId="urn:microsoft.com/office/officeart/2005/8/layout/hierarchy1"/>
    <dgm:cxn modelId="{24F65D4A-F6A9-48FE-970B-23C7AF1EF01E}" type="presParOf" srcId="{84CBC337-DAC3-46CF-873D-C46E7AABB1EB}" destId="{5919D5D3-8A4E-4A77-A21E-8CE4ACDECA14}" srcOrd="0" destOrd="0" presId="urn:microsoft.com/office/officeart/2005/8/layout/hierarchy1"/>
    <dgm:cxn modelId="{8A77D2FC-7CD2-447E-9A89-BEE66542D932}" type="presParOf" srcId="{84CBC337-DAC3-46CF-873D-C46E7AABB1EB}" destId="{943FA79F-3F99-4A2E-945C-5C5E655F719B}" srcOrd="1" destOrd="0" presId="urn:microsoft.com/office/officeart/2005/8/layout/hierarchy1"/>
    <dgm:cxn modelId="{ECE77ED1-9C06-4337-A6A2-8932799D4EF5}" type="presParOf" srcId="{4A1F691F-2D17-4B61-AB98-7AD598542352}" destId="{AAF54DE4-31A6-40B7-B401-4A9E89889FED}" srcOrd="1" destOrd="0" presId="urn:microsoft.com/office/officeart/2005/8/layout/hierarchy1"/>
    <dgm:cxn modelId="{0D236163-16F0-46D4-A823-3C19FBDF8844}" type="presParOf" srcId="{F7C51E60-6415-4EB7-9AFE-D6958FC99DFD}" destId="{6D0CC0B6-946C-4699-906F-E78C0319BE72}" srcOrd="4" destOrd="0" presId="urn:microsoft.com/office/officeart/2005/8/layout/hierarchy1"/>
    <dgm:cxn modelId="{6FC59B21-D2D7-4116-9F53-C3517C210A05}" type="presParOf" srcId="{F7C51E60-6415-4EB7-9AFE-D6958FC99DFD}" destId="{08B04DDF-45EB-4673-B049-F81C111190FF}" srcOrd="5" destOrd="0" presId="urn:microsoft.com/office/officeart/2005/8/layout/hierarchy1"/>
    <dgm:cxn modelId="{4B663C38-63AB-49DB-87BF-B796AD55F9D1}" type="presParOf" srcId="{08B04DDF-45EB-4673-B049-F81C111190FF}" destId="{DED41414-E883-48F6-9700-78DC2B00320A}" srcOrd="0" destOrd="0" presId="urn:microsoft.com/office/officeart/2005/8/layout/hierarchy1"/>
    <dgm:cxn modelId="{D63AC9B8-4A1F-4AD8-87D6-339D9402515C}" type="presParOf" srcId="{DED41414-E883-48F6-9700-78DC2B00320A}" destId="{238B1D60-5C73-4F14-84CF-802DE16AADEB}" srcOrd="0" destOrd="0" presId="urn:microsoft.com/office/officeart/2005/8/layout/hierarchy1"/>
    <dgm:cxn modelId="{59CF94EC-F71F-4C05-BF06-6B8E5095BBEF}" type="presParOf" srcId="{DED41414-E883-48F6-9700-78DC2B00320A}" destId="{94FD9133-D010-43CA-8825-BC7161106B23}" srcOrd="1" destOrd="0" presId="urn:microsoft.com/office/officeart/2005/8/layout/hierarchy1"/>
    <dgm:cxn modelId="{8C6A5BAE-6718-4DD5-AEB3-15DB825B2907}" type="presParOf" srcId="{08B04DDF-45EB-4673-B049-F81C111190FF}" destId="{2A599620-2D9F-44FA-A4EF-DFB4831EFA0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00A7D-6CDA-48B8-8FC3-112726294BAF}">
      <dsp:nvSpPr>
        <dsp:cNvPr id="0" name=""/>
        <dsp:cNvSpPr/>
      </dsp:nvSpPr>
      <dsp:spPr>
        <a:xfrm rot="10800000">
          <a:off x="809413" y="1679"/>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View</a:t>
          </a:r>
          <a:endParaRPr lang="en-US" sz="2200" kern="1200"/>
        </a:p>
      </dsp:txBody>
      <dsp:txXfrm rot="10800000">
        <a:off x="942361" y="1679"/>
        <a:ext cx="2552721" cy="531791"/>
      </dsp:txXfrm>
    </dsp:sp>
    <dsp:sp modelId="{D6819F4F-0954-4F93-8DA2-E42941F5C486}">
      <dsp:nvSpPr>
        <dsp:cNvPr id="0" name=""/>
        <dsp:cNvSpPr/>
      </dsp:nvSpPr>
      <dsp:spPr>
        <a:xfrm>
          <a:off x="543517" y="1679"/>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9050" cap="rnd"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sp>
    <dsp:sp modelId="{8BF82C38-578C-4AE7-B468-7CBEFE465C73}">
      <dsp:nvSpPr>
        <dsp:cNvPr id="0" name=""/>
        <dsp:cNvSpPr/>
      </dsp:nvSpPr>
      <dsp:spPr>
        <a:xfrm rot="10800000">
          <a:off x="809413" y="692214"/>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ViewGroup</a:t>
          </a:r>
          <a:endParaRPr lang="en-US" sz="2200" kern="1200"/>
        </a:p>
      </dsp:txBody>
      <dsp:txXfrm rot="10800000">
        <a:off x="942361" y="692214"/>
        <a:ext cx="2552721" cy="531791"/>
      </dsp:txXfrm>
    </dsp:sp>
    <dsp:sp modelId="{34725270-C2CF-455F-AC85-EB8793458BAE}">
      <dsp:nvSpPr>
        <dsp:cNvPr id="0" name=""/>
        <dsp:cNvSpPr/>
      </dsp:nvSpPr>
      <dsp:spPr>
        <a:xfrm>
          <a:off x="543517" y="692214"/>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96711F9-D633-405D-AB96-B3CA04A7F3A5}">
      <dsp:nvSpPr>
        <dsp:cNvPr id="0" name=""/>
        <dsp:cNvSpPr/>
      </dsp:nvSpPr>
      <dsp:spPr>
        <a:xfrm rot="10800000">
          <a:off x="809413" y="1382750"/>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Button</a:t>
          </a:r>
          <a:endParaRPr lang="en-US" sz="2200" kern="1200"/>
        </a:p>
      </dsp:txBody>
      <dsp:txXfrm rot="10800000">
        <a:off x="942361" y="1382750"/>
        <a:ext cx="2552721" cy="531791"/>
      </dsp:txXfrm>
    </dsp:sp>
    <dsp:sp modelId="{E65B9AD7-4183-47B9-8924-EA4A73437EBD}">
      <dsp:nvSpPr>
        <dsp:cNvPr id="0" name=""/>
        <dsp:cNvSpPr/>
      </dsp:nvSpPr>
      <dsp:spPr>
        <a:xfrm>
          <a:off x="543517" y="1382750"/>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DCED1A1-499C-4395-B2ED-72D6953A45C3}">
      <dsp:nvSpPr>
        <dsp:cNvPr id="0" name=""/>
        <dsp:cNvSpPr/>
      </dsp:nvSpPr>
      <dsp:spPr>
        <a:xfrm rot="10800000">
          <a:off x="809413" y="2073285"/>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ImageButton</a:t>
          </a:r>
          <a:endParaRPr lang="en-US" sz="2200" kern="1200"/>
        </a:p>
      </dsp:txBody>
      <dsp:txXfrm rot="10800000">
        <a:off x="942361" y="2073285"/>
        <a:ext cx="2552721" cy="531791"/>
      </dsp:txXfrm>
    </dsp:sp>
    <dsp:sp modelId="{009477F2-D8A7-4C0E-84D8-4661C7B69178}">
      <dsp:nvSpPr>
        <dsp:cNvPr id="0" name=""/>
        <dsp:cNvSpPr/>
      </dsp:nvSpPr>
      <dsp:spPr>
        <a:xfrm>
          <a:off x="543517" y="2073285"/>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6A62056-59C3-42A9-B3B5-0E8F7D548161}">
      <dsp:nvSpPr>
        <dsp:cNvPr id="0" name=""/>
        <dsp:cNvSpPr/>
      </dsp:nvSpPr>
      <dsp:spPr>
        <a:xfrm rot="10800000">
          <a:off x="809413" y="2763821"/>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ImageView</a:t>
          </a:r>
          <a:endParaRPr lang="en-US" sz="2200" kern="1200"/>
        </a:p>
      </dsp:txBody>
      <dsp:txXfrm rot="10800000">
        <a:off x="942361" y="2763821"/>
        <a:ext cx="2552721" cy="531791"/>
      </dsp:txXfrm>
    </dsp:sp>
    <dsp:sp modelId="{90C462F1-AF8E-491D-85DB-3C07068E0158}">
      <dsp:nvSpPr>
        <dsp:cNvPr id="0" name=""/>
        <dsp:cNvSpPr/>
      </dsp:nvSpPr>
      <dsp:spPr>
        <a:xfrm>
          <a:off x="543517" y="2763821"/>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520F69E-97FE-4033-83BF-39A480C2F97F}">
      <dsp:nvSpPr>
        <dsp:cNvPr id="0" name=""/>
        <dsp:cNvSpPr/>
      </dsp:nvSpPr>
      <dsp:spPr>
        <a:xfrm rot="10800000">
          <a:off x="809413" y="3454356"/>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ListView</a:t>
          </a:r>
          <a:endParaRPr lang="en-US" sz="2200" kern="1200"/>
        </a:p>
      </dsp:txBody>
      <dsp:txXfrm rot="10800000">
        <a:off x="942361" y="3454356"/>
        <a:ext cx="2552721" cy="531791"/>
      </dsp:txXfrm>
    </dsp:sp>
    <dsp:sp modelId="{B66E8A60-E632-4A02-ABD2-602F2DB0F835}">
      <dsp:nvSpPr>
        <dsp:cNvPr id="0" name=""/>
        <dsp:cNvSpPr/>
      </dsp:nvSpPr>
      <dsp:spPr>
        <a:xfrm>
          <a:off x="543517" y="3454356"/>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07582BD-47BD-4201-88F8-781B972CA96F}">
      <dsp:nvSpPr>
        <dsp:cNvPr id="0" name=""/>
        <dsp:cNvSpPr/>
      </dsp:nvSpPr>
      <dsp:spPr>
        <a:xfrm rot="10800000">
          <a:off x="809413" y="4144892"/>
          <a:ext cx="2685669" cy="531791"/>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505" tIns="83820" rIns="156464" bIns="83820" numCol="1" spcCol="1270" anchor="ctr" anchorCtr="0">
          <a:noAutofit/>
        </a:bodyPr>
        <a:lstStyle/>
        <a:p>
          <a:pPr lvl="0" algn="ctr" defTabSz="977900" rtl="0">
            <a:lnSpc>
              <a:spcPct val="90000"/>
            </a:lnSpc>
            <a:spcBef>
              <a:spcPct val="0"/>
            </a:spcBef>
            <a:spcAft>
              <a:spcPct val="35000"/>
            </a:spcAft>
          </a:pPr>
          <a:r>
            <a:rPr lang="en-US" sz="2200" kern="1200" smtClean="0"/>
            <a:t>TextView</a:t>
          </a:r>
          <a:endParaRPr lang="en-US" sz="2200" kern="1200"/>
        </a:p>
      </dsp:txBody>
      <dsp:txXfrm rot="10800000">
        <a:off x="942361" y="4144892"/>
        <a:ext cx="2552721" cy="531791"/>
      </dsp:txXfrm>
    </dsp:sp>
    <dsp:sp modelId="{977797D6-F739-4F37-93DF-EDF6F5F201D8}">
      <dsp:nvSpPr>
        <dsp:cNvPr id="0" name=""/>
        <dsp:cNvSpPr/>
      </dsp:nvSpPr>
      <dsp:spPr>
        <a:xfrm>
          <a:off x="543517" y="4144892"/>
          <a:ext cx="531791" cy="5317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796A6-CBC6-4924-9105-151F5C9CF57F}">
      <dsp:nvSpPr>
        <dsp:cNvPr id="0" name=""/>
        <dsp:cNvSpPr/>
      </dsp:nvSpPr>
      <dsp:spPr>
        <a:xfrm rot="10800000">
          <a:off x="832534" y="471"/>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EditText</a:t>
          </a:r>
          <a:endParaRPr lang="en-US" sz="2100" kern="1200"/>
        </a:p>
      </dsp:txBody>
      <dsp:txXfrm rot="10800000">
        <a:off x="988603" y="471"/>
        <a:ext cx="2529600" cy="624277"/>
      </dsp:txXfrm>
    </dsp:sp>
    <dsp:sp modelId="{7A370AF1-72CB-40EA-93BC-CB6EB29E6A39}">
      <dsp:nvSpPr>
        <dsp:cNvPr id="0" name=""/>
        <dsp:cNvSpPr/>
      </dsp:nvSpPr>
      <dsp:spPr>
        <a:xfrm>
          <a:off x="520396" y="471"/>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3282F2-0A57-4931-849B-F6F982D9C5FF}">
      <dsp:nvSpPr>
        <dsp:cNvPr id="0" name=""/>
        <dsp:cNvSpPr/>
      </dsp:nvSpPr>
      <dsp:spPr>
        <a:xfrm rot="10800000">
          <a:off x="832534" y="811099"/>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CheckBox</a:t>
          </a:r>
          <a:endParaRPr lang="en-US" sz="2100" kern="1200"/>
        </a:p>
      </dsp:txBody>
      <dsp:txXfrm rot="10800000">
        <a:off x="988603" y="811099"/>
        <a:ext cx="2529600" cy="624277"/>
      </dsp:txXfrm>
    </dsp:sp>
    <dsp:sp modelId="{853B29D3-C669-4499-B9E7-D6BA5AC05DFA}">
      <dsp:nvSpPr>
        <dsp:cNvPr id="0" name=""/>
        <dsp:cNvSpPr/>
      </dsp:nvSpPr>
      <dsp:spPr>
        <a:xfrm>
          <a:off x="520396" y="811099"/>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3E1BA73-F94F-46B3-9435-96234703AA40}">
      <dsp:nvSpPr>
        <dsp:cNvPr id="0" name=""/>
        <dsp:cNvSpPr/>
      </dsp:nvSpPr>
      <dsp:spPr>
        <a:xfrm rot="10800000">
          <a:off x="832534" y="1621728"/>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MenuOptions</a:t>
          </a:r>
          <a:endParaRPr lang="en-US" sz="2100" kern="1200"/>
        </a:p>
      </dsp:txBody>
      <dsp:txXfrm rot="10800000">
        <a:off x="988603" y="1621728"/>
        <a:ext cx="2529600" cy="624277"/>
      </dsp:txXfrm>
    </dsp:sp>
    <dsp:sp modelId="{230C3CC7-FD67-4F82-8D01-75A7F7264B29}">
      <dsp:nvSpPr>
        <dsp:cNvPr id="0" name=""/>
        <dsp:cNvSpPr/>
      </dsp:nvSpPr>
      <dsp:spPr>
        <a:xfrm>
          <a:off x="520396" y="1621728"/>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96B16C7-5B4A-4225-842E-270697B0CEF1}">
      <dsp:nvSpPr>
        <dsp:cNvPr id="0" name=""/>
        <dsp:cNvSpPr/>
      </dsp:nvSpPr>
      <dsp:spPr>
        <a:xfrm rot="10800000">
          <a:off x="832534" y="2432357"/>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ContextMenu</a:t>
          </a:r>
          <a:endParaRPr lang="en-US" sz="2100" kern="1200"/>
        </a:p>
      </dsp:txBody>
      <dsp:txXfrm rot="10800000">
        <a:off x="988603" y="2432357"/>
        <a:ext cx="2529600" cy="624277"/>
      </dsp:txXfrm>
    </dsp:sp>
    <dsp:sp modelId="{E831E9F3-32AA-4042-B5EF-25F14801579E}">
      <dsp:nvSpPr>
        <dsp:cNvPr id="0" name=""/>
        <dsp:cNvSpPr/>
      </dsp:nvSpPr>
      <dsp:spPr>
        <a:xfrm>
          <a:off x="520396" y="2432357"/>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6A614CE-6A6D-4D4B-821B-E3375092FD25}">
      <dsp:nvSpPr>
        <dsp:cNvPr id="0" name=""/>
        <dsp:cNvSpPr/>
      </dsp:nvSpPr>
      <dsp:spPr>
        <a:xfrm rot="10800000">
          <a:off x="832534" y="3242985"/>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Quick Search Box</a:t>
          </a:r>
          <a:endParaRPr lang="en-US" sz="2100" kern="1200"/>
        </a:p>
      </dsp:txBody>
      <dsp:txXfrm rot="10800000">
        <a:off x="988603" y="3242985"/>
        <a:ext cx="2529600" cy="624277"/>
      </dsp:txXfrm>
    </dsp:sp>
    <dsp:sp modelId="{8720D277-B53D-4B02-94AB-9CFEFFC87570}">
      <dsp:nvSpPr>
        <dsp:cNvPr id="0" name=""/>
        <dsp:cNvSpPr/>
      </dsp:nvSpPr>
      <dsp:spPr>
        <a:xfrm>
          <a:off x="520396" y="3242985"/>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AF366B8-F36A-4DB5-B94F-0BEAFB805BE1}">
      <dsp:nvSpPr>
        <dsp:cNvPr id="0" name=""/>
        <dsp:cNvSpPr/>
      </dsp:nvSpPr>
      <dsp:spPr>
        <a:xfrm rot="10800000">
          <a:off x="832534" y="4053614"/>
          <a:ext cx="2685669" cy="624277"/>
        </a:xfrm>
        <a:prstGeom prst="homePlate">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5289" tIns="80010" rIns="149352" bIns="80010" numCol="1" spcCol="1270" anchor="ctr" anchorCtr="0">
          <a:noAutofit/>
        </a:bodyPr>
        <a:lstStyle/>
        <a:p>
          <a:pPr lvl="0" algn="ctr" defTabSz="933450" rtl="0">
            <a:lnSpc>
              <a:spcPct val="90000"/>
            </a:lnSpc>
            <a:spcBef>
              <a:spcPct val="0"/>
            </a:spcBef>
            <a:spcAft>
              <a:spcPct val="35000"/>
            </a:spcAft>
          </a:pPr>
          <a:r>
            <a:rPr lang="en-US" sz="2100" kern="1200" smtClean="0"/>
            <a:t>Activity &amp; Intent</a:t>
          </a:r>
          <a:endParaRPr lang="en-US" sz="2100" kern="1200"/>
        </a:p>
      </dsp:txBody>
      <dsp:txXfrm rot="10800000">
        <a:off x="988603" y="4053614"/>
        <a:ext cx="2529600" cy="624277"/>
      </dsp:txXfrm>
    </dsp:sp>
    <dsp:sp modelId="{A90716FA-7826-4C0F-85AF-85020D9BB387}">
      <dsp:nvSpPr>
        <dsp:cNvPr id="0" name=""/>
        <dsp:cNvSpPr/>
      </dsp:nvSpPr>
      <dsp:spPr>
        <a:xfrm>
          <a:off x="520396" y="4053614"/>
          <a:ext cx="624277" cy="62427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CC0B6-946C-4699-906F-E78C0319BE72}">
      <dsp:nvSpPr>
        <dsp:cNvPr id="0" name=""/>
        <dsp:cNvSpPr/>
      </dsp:nvSpPr>
      <dsp:spPr>
        <a:xfrm>
          <a:off x="3756421" y="1188977"/>
          <a:ext cx="1558528" cy="370858"/>
        </a:xfrm>
        <a:custGeom>
          <a:avLst/>
          <a:gdLst/>
          <a:ahLst/>
          <a:cxnLst/>
          <a:rect l="0" t="0" r="0" b="0"/>
          <a:pathLst>
            <a:path>
              <a:moveTo>
                <a:pt x="0" y="0"/>
              </a:moveTo>
              <a:lnTo>
                <a:pt x="0" y="252729"/>
              </a:lnTo>
              <a:lnTo>
                <a:pt x="1558528" y="252729"/>
              </a:lnTo>
              <a:lnTo>
                <a:pt x="1558528" y="370858"/>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97A4B44-2AD9-4047-AFC2-D9994499B141}">
      <dsp:nvSpPr>
        <dsp:cNvPr id="0" name=""/>
        <dsp:cNvSpPr/>
      </dsp:nvSpPr>
      <dsp:spPr>
        <a:xfrm>
          <a:off x="3710701" y="1188977"/>
          <a:ext cx="91440" cy="370858"/>
        </a:xfrm>
        <a:custGeom>
          <a:avLst/>
          <a:gdLst/>
          <a:ahLst/>
          <a:cxnLst/>
          <a:rect l="0" t="0" r="0" b="0"/>
          <a:pathLst>
            <a:path>
              <a:moveTo>
                <a:pt x="45720" y="0"/>
              </a:moveTo>
              <a:lnTo>
                <a:pt x="45720" y="370858"/>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E0BA152-DDE4-4DA3-AECF-CECFC9B5E7A8}">
      <dsp:nvSpPr>
        <dsp:cNvPr id="0" name=""/>
        <dsp:cNvSpPr/>
      </dsp:nvSpPr>
      <dsp:spPr>
        <a:xfrm>
          <a:off x="2197893" y="2369563"/>
          <a:ext cx="1558528" cy="370858"/>
        </a:xfrm>
        <a:custGeom>
          <a:avLst/>
          <a:gdLst/>
          <a:ahLst/>
          <a:cxnLst/>
          <a:rect l="0" t="0" r="0" b="0"/>
          <a:pathLst>
            <a:path>
              <a:moveTo>
                <a:pt x="0" y="0"/>
              </a:moveTo>
              <a:lnTo>
                <a:pt x="0" y="252729"/>
              </a:lnTo>
              <a:lnTo>
                <a:pt x="1558528" y="252729"/>
              </a:lnTo>
              <a:lnTo>
                <a:pt x="1558528" y="370858"/>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031EA4B-3EF7-4DEC-B8AE-2DB2C4C50A07}">
      <dsp:nvSpPr>
        <dsp:cNvPr id="0" name=""/>
        <dsp:cNvSpPr/>
      </dsp:nvSpPr>
      <dsp:spPr>
        <a:xfrm>
          <a:off x="2152173" y="2369563"/>
          <a:ext cx="91440" cy="370858"/>
        </a:xfrm>
        <a:custGeom>
          <a:avLst/>
          <a:gdLst/>
          <a:ahLst/>
          <a:cxnLst/>
          <a:rect l="0" t="0" r="0" b="0"/>
          <a:pathLst>
            <a:path>
              <a:moveTo>
                <a:pt x="45720" y="0"/>
              </a:moveTo>
              <a:lnTo>
                <a:pt x="45720" y="370858"/>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82D52EC-A0E9-456F-91EE-FFBABC227E6E}">
      <dsp:nvSpPr>
        <dsp:cNvPr id="0" name=""/>
        <dsp:cNvSpPr/>
      </dsp:nvSpPr>
      <dsp:spPr>
        <a:xfrm>
          <a:off x="639365" y="2369563"/>
          <a:ext cx="1558528" cy="370858"/>
        </a:xfrm>
        <a:custGeom>
          <a:avLst/>
          <a:gdLst/>
          <a:ahLst/>
          <a:cxnLst/>
          <a:rect l="0" t="0" r="0" b="0"/>
          <a:pathLst>
            <a:path>
              <a:moveTo>
                <a:pt x="1558528" y="0"/>
              </a:moveTo>
              <a:lnTo>
                <a:pt x="1558528" y="252729"/>
              </a:lnTo>
              <a:lnTo>
                <a:pt x="0" y="252729"/>
              </a:lnTo>
              <a:lnTo>
                <a:pt x="0" y="370858"/>
              </a:lnTo>
            </a:path>
          </a:pathLst>
        </a:custGeom>
        <a:noFill/>
        <a:ln w="19050" cap="rnd"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528D4F-1788-4EDE-ABF0-9F0EE3E00966}">
      <dsp:nvSpPr>
        <dsp:cNvPr id="0" name=""/>
        <dsp:cNvSpPr/>
      </dsp:nvSpPr>
      <dsp:spPr>
        <a:xfrm>
          <a:off x="2197893" y="1188977"/>
          <a:ext cx="1558528" cy="370858"/>
        </a:xfrm>
        <a:custGeom>
          <a:avLst/>
          <a:gdLst/>
          <a:ahLst/>
          <a:cxnLst/>
          <a:rect l="0" t="0" r="0" b="0"/>
          <a:pathLst>
            <a:path>
              <a:moveTo>
                <a:pt x="1558528" y="0"/>
              </a:moveTo>
              <a:lnTo>
                <a:pt x="1558528" y="252729"/>
              </a:lnTo>
              <a:lnTo>
                <a:pt x="0" y="252729"/>
              </a:lnTo>
              <a:lnTo>
                <a:pt x="0" y="370858"/>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5FA2F83-B8BA-4A6B-92C8-79C78C3ACD4F}">
      <dsp:nvSpPr>
        <dsp:cNvPr id="0" name=""/>
        <dsp:cNvSpPr/>
      </dsp:nvSpPr>
      <dsp:spPr>
        <a:xfrm>
          <a:off x="3118842" y="379251"/>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6FF9DC5-C007-4DE6-B9FD-5929DAC3A66A}">
      <dsp:nvSpPr>
        <dsp:cNvPr id="0" name=""/>
        <dsp:cNvSpPr/>
      </dsp:nvSpPr>
      <dsp:spPr>
        <a:xfrm>
          <a:off x="3260526" y="513851"/>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ViewGroup</a:t>
          </a:r>
          <a:endParaRPr lang="en-US" sz="1700" kern="1200"/>
        </a:p>
      </dsp:txBody>
      <dsp:txXfrm>
        <a:off x="3284242" y="537567"/>
        <a:ext cx="1227727" cy="762294"/>
      </dsp:txXfrm>
    </dsp:sp>
    <dsp:sp modelId="{4C5BA44B-1892-408C-AE5F-3758942D9DB1}">
      <dsp:nvSpPr>
        <dsp:cNvPr id="0" name=""/>
        <dsp:cNvSpPr/>
      </dsp:nvSpPr>
      <dsp:spPr>
        <a:xfrm>
          <a:off x="1560314" y="1559836"/>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0E33D1B-5C51-48CF-9F73-C646ED5B00AB}">
      <dsp:nvSpPr>
        <dsp:cNvPr id="0" name=""/>
        <dsp:cNvSpPr/>
      </dsp:nvSpPr>
      <dsp:spPr>
        <a:xfrm>
          <a:off x="1701998" y="1694436"/>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ViewGroup</a:t>
          </a:r>
          <a:endParaRPr lang="en-US" sz="1700" kern="1200"/>
        </a:p>
      </dsp:txBody>
      <dsp:txXfrm>
        <a:off x="1725714" y="1718152"/>
        <a:ext cx="1227727" cy="762294"/>
      </dsp:txXfrm>
    </dsp:sp>
    <dsp:sp modelId="{60CF6449-0704-4F01-A067-1990209778D9}">
      <dsp:nvSpPr>
        <dsp:cNvPr id="0" name=""/>
        <dsp:cNvSpPr/>
      </dsp:nvSpPr>
      <dsp:spPr>
        <a:xfrm>
          <a:off x="1785" y="2740421"/>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F06CF64-89C8-408F-942A-D355C65FCB9B}">
      <dsp:nvSpPr>
        <dsp:cNvPr id="0" name=""/>
        <dsp:cNvSpPr/>
      </dsp:nvSpPr>
      <dsp:spPr>
        <a:xfrm>
          <a:off x="143470" y="2875022"/>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a:t>
          </a:r>
          <a:endParaRPr lang="en-US" sz="1700" kern="1200"/>
        </a:p>
      </dsp:txBody>
      <dsp:txXfrm>
        <a:off x="167186" y="2898738"/>
        <a:ext cx="1227727" cy="762294"/>
      </dsp:txXfrm>
    </dsp:sp>
    <dsp:sp modelId="{137C1A2D-D45B-4FCA-82CF-F5772449F1BF}">
      <dsp:nvSpPr>
        <dsp:cNvPr id="0" name=""/>
        <dsp:cNvSpPr/>
      </dsp:nvSpPr>
      <dsp:spPr>
        <a:xfrm>
          <a:off x="1560314" y="2740421"/>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CE33FDC-F36C-46D0-9AA0-BFE0F5B69E95}">
      <dsp:nvSpPr>
        <dsp:cNvPr id="0" name=""/>
        <dsp:cNvSpPr/>
      </dsp:nvSpPr>
      <dsp:spPr>
        <a:xfrm>
          <a:off x="1701998" y="2875022"/>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a:t>
          </a:r>
          <a:endParaRPr lang="en-US" sz="1700" kern="1200"/>
        </a:p>
      </dsp:txBody>
      <dsp:txXfrm>
        <a:off x="1725714" y="2898738"/>
        <a:ext cx="1227727" cy="762294"/>
      </dsp:txXfrm>
    </dsp:sp>
    <dsp:sp modelId="{584534E4-BCE5-4465-AD97-9180C4E88A96}">
      <dsp:nvSpPr>
        <dsp:cNvPr id="0" name=""/>
        <dsp:cNvSpPr/>
      </dsp:nvSpPr>
      <dsp:spPr>
        <a:xfrm>
          <a:off x="3118842" y="2740421"/>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DB018A8-C1FF-4FB9-A298-2D3ECFD82E97}">
      <dsp:nvSpPr>
        <dsp:cNvPr id="0" name=""/>
        <dsp:cNvSpPr/>
      </dsp:nvSpPr>
      <dsp:spPr>
        <a:xfrm>
          <a:off x="3260526" y="2875022"/>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a:t>
          </a:r>
          <a:endParaRPr lang="en-US" sz="1700" kern="1200"/>
        </a:p>
      </dsp:txBody>
      <dsp:txXfrm>
        <a:off x="3284242" y="2898738"/>
        <a:ext cx="1227727" cy="762294"/>
      </dsp:txXfrm>
    </dsp:sp>
    <dsp:sp modelId="{5919D5D3-8A4E-4A77-A21E-8CE4ACDECA14}">
      <dsp:nvSpPr>
        <dsp:cNvPr id="0" name=""/>
        <dsp:cNvSpPr/>
      </dsp:nvSpPr>
      <dsp:spPr>
        <a:xfrm>
          <a:off x="3118842" y="1559836"/>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3FA79F-3F99-4A2E-945C-5C5E655F719B}">
      <dsp:nvSpPr>
        <dsp:cNvPr id="0" name=""/>
        <dsp:cNvSpPr/>
      </dsp:nvSpPr>
      <dsp:spPr>
        <a:xfrm>
          <a:off x="3260526" y="1694436"/>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a:t>
          </a:r>
          <a:endParaRPr lang="en-US" sz="1700" kern="1200"/>
        </a:p>
      </dsp:txBody>
      <dsp:txXfrm>
        <a:off x="3284242" y="1718152"/>
        <a:ext cx="1227727" cy="762294"/>
      </dsp:txXfrm>
    </dsp:sp>
    <dsp:sp modelId="{238B1D60-5C73-4F14-84CF-802DE16AADEB}">
      <dsp:nvSpPr>
        <dsp:cNvPr id="0" name=""/>
        <dsp:cNvSpPr/>
      </dsp:nvSpPr>
      <dsp:spPr>
        <a:xfrm>
          <a:off x="4677370" y="1559836"/>
          <a:ext cx="1275159" cy="809726"/>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4FD9133-D010-43CA-8825-BC7161106B23}">
      <dsp:nvSpPr>
        <dsp:cNvPr id="0" name=""/>
        <dsp:cNvSpPr/>
      </dsp:nvSpPr>
      <dsp:spPr>
        <a:xfrm>
          <a:off x="4819054" y="1694436"/>
          <a:ext cx="1275159" cy="80972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View</a:t>
          </a:r>
          <a:endParaRPr lang="en-US" sz="1700" kern="1200"/>
        </a:p>
      </dsp:txBody>
      <dsp:txXfrm>
        <a:off x="4842770" y="1718152"/>
        <a:ext cx="1227727" cy="762294"/>
      </dsp:txXfrm>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7408-8945-484C-8BDB-71D21595F52A}"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4D89A-F830-4701-9BD4-1DB8AFF8C728}" type="slidenum">
              <a:rPr lang="en-US" smtClean="0"/>
              <a:t>‹#›</a:t>
            </a:fld>
            <a:endParaRPr lang="en-US"/>
          </a:p>
        </p:txBody>
      </p:sp>
    </p:spTree>
    <p:extLst>
      <p:ext uri="{BB962C8B-B14F-4D97-AF65-F5344CB8AC3E}">
        <p14:creationId xmlns:p14="http://schemas.microsoft.com/office/powerpoint/2010/main" val="1041215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8F5A9A8-1E0C-4E36-AD55-BE48C1ACDFB9}" type="slidenum">
              <a:rPr lang="en-US" smtClean="0"/>
              <a:pPr/>
              <a:t>1</a:t>
            </a:fld>
            <a:endParaRPr lang="en-US"/>
          </a:p>
        </p:txBody>
      </p:sp>
    </p:spTree>
    <p:extLst>
      <p:ext uri="{BB962C8B-B14F-4D97-AF65-F5344CB8AC3E}">
        <p14:creationId xmlns:p14="http://schemas.microsoft.com/office/powerpoint/2010/main" val="2987091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84BC8B-A516-43DB-8DDE-174D8B4923EB}"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427738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379EEC-96AD-48D0-96D3-F309841B3B07}"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44351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BD3C08-4A07-4FFA-86D5-89F26CDF6D76}"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217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BCDBCA-7069-481C-BA7D-CAA4A044A5F5}"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1349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EC431-447A-4EBC-9054-59845DE4781F}"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9289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BE94F6-D383-449C-8687-15FDD1E7A0B0}"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1347863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43AAE1-854D-47C2-A7B0-4FDBB23FA616}"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393907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BAD5F0-56D3-43FF-8485-8217F297D371}"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256809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8409B-9D8A-4C4B-BD32-D4FF0E2093C3}"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76527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24706C-E400-4E45-8172-7DB741658ECF}" type="datetime1">
              <a:rPr lang="en-US" smtClean="0"/>
              <a:t>10/10/2017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95508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765D0F6-6459-4727-838D-B341C6C3589F}"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287538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1083EF-6B7F-4A75-A36D-FA9E41E5C177}" type="datetime1">
              <a:rPr lang="en-US" smtClean="0"/>
              <a:t>10/10/2017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202478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83BA2-2EC8-4EDA-B0D7-D3373DF0D1B2}" type="datetime1">
              <a:rPr lang="en-US" smtClean="0"/>
              <a:t>10/10/2017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4639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84BFF-20F2-4969-95C0-8AF64D2D39CE}" type="datetime1">
              <a:rPr lang="en-US" smtClean="0"/>
              <a:t>10/10/2017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63855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746812-5B74-4F95-A481-0C238E4D9C23}"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316631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0DB7A0-FF29-4B06-A346-950755C667ED}" type="datetime1">
              <a:rPr lang="en-US" smtClean="0"/>
              <a:t>10/10/2017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5149C-A81C-43EA-9A2E-D9185B50E022}" type="slidenum">
              <a:rPr lang="en-US" smtClean="0"/>
              <a:t>‹#›</a:t>
            </a:fld>
            <a:endParaRPr lang="en-US"/>
          </a:p>
        </p:txBody>
      </p:sp>
    </p:spTree>
    <p:extLst>
      <p:ext uri="{BB962C8B-B14F-4D97-AF65-F5344CB8AC3E}">
        <p14:creationId xmlns:p14="http://schemas.microsoft.com/office/powerpoint/2010/main" val="109752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D429BA-A4CE-4CB0-9BC0-4F7223E17145}" type="datetime1">
              <a:rPr lang="en-US" smtClean="0"/>
              <a:t>10/10/2017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85149C-A81C-43EA-9A2E-D9185B50E022}" type="slidenum">
              <a:rPr lang="en-US" smtClean="0"/>
              <a:t>‹#›</a:t>
            </a:fld>
            <a:endParaRPr lang="en-US"/>
          </a:p>
        </p:txBody>
      </p:sp>
    </p:spTree>
    <p:extLst>
      <p:ext uri="{BB962C8B-B14F-4D97-AF65-F5344CB8AC3E}">
        <p14:creationId xmlns:p14="http://schemas.microsoft.com/office/powerpoint/2010/main" val="2788952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developer.android.com/guide/topics/ui/actionbar.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590800" y="762000"/>
            <a:ext cx="7543800" cy="2209800"/>
          </a:xfrm>
        </p:spPr>
        <p:txBody>
          <a:bodyPr/>
          <a:lstStyle/>
          <a:p>
            <a:pPr algn="ctr"/>
            <a:r>
              <a:rPr lang="en-US" sz="4900" b="1" dirty="0"/>
              <a:t>Google Android</a:t>
            </a:r>
          </a:p>
        </p:txBody>
      </p:sp>
      <p:sp>
        <p:nvSpPr>
          <p:cNvPr id="3" name="Rectangle 4"/>
          <p:cNvSpPr>
            <a:spLocks/>
          </p:cNvSpPr>
          <p:nvPr/>
        </p:nvSpPr>
        <p:spPr bwMode="auto">
          <a:xfrm>
            <a:off x="3200400" y="3657600"/>
            <a:ext cx="6400800" cy="1219200"/>
          </a:xfrm>
          <a:prstGeom prst="rect">
            <a:avLst/>
          </a:prstGeom>
          <a:noFill/>
          <a:ln w="9525">
            <a:noFill/>
            <a:miter lim="800000"/>
            <a:headEnd/>
            <a:tailEnd/>
          </a:ln>
        </p:spPr>
        <p:txBody>
          <a:bodyPr/>
          <a:lstStyle/>
          <a:p>
            <a:pPr marL="82550" algn="ctr">
              <a:spcBef>
                <a:spcPts val="600"/>
              </a:spcBef>
              <a:buClr>
                <a:schemeClr val="accent1"/>
              </a:buClr>
              <a:buSzPct val="80000"/>
            </a:pPr>
            <a:r>
              <a:rPr lang="vi-VN" sz="3200" dirty="0">
                <a:latin typeface="Times New Roman" pitchFamily="18" charset="0"/>
              </a:rPr>
              <a:t>GV: </a:t>
            </a:r>
            <a:r>
              <a:rPr lang="en-US" sz="3200" dirty="0" err="1">
                <a:latin typeface="Times New Roman" pitchFamily="18" charset="0"/>
              </a:rPr>
              <a:t>ThS</a:t>
            </a:r>
            <a:r>
              <a:rPr lang="en-US" sz="3200" dirty="0">
                <a:latin typeface="Times New Roman" pitchFamily="18" charset="0"/>
              </a:rPr>
              <a:t>. </a:t>
            </a:r>
            <a:r>
              <a:rPr lang="vi-VN" sz="3200" dirty="0">
                <a:latin typeface="Times New Roman" pitchFamily="18" charset="0"/>
              </a:rPr>
              <a:t>Phan Nguyệt Minh</a:t>
            </a:r>
          </a:p>
          <a:p>
            <a:pPr marL="82550" algn="ctr">
              <a:spcBef>
                <a:spcPts val="600"/>
              </a:spcBef>
              <a:buClr>
                <a:schemeClr val="accent1"/>
              </a:buClr>
              <a:buSzPct val="80000"/>
            </a:pPr>
            <a:r>
              <a:rPr lang="vi-VN" sz="3200">
                <a:solidFill>
                  <a:schemeClr val="accent2"/>
                </a:solidFill>
                <a:latin typeface="Times New Roman" pitchFamily="18" charset="0"/>
              </a:rPr>
              <a:t>minhpn@uit.edu.vn</a:t>
            </a:r>
            <a:endParaRPr lang="vi-VN" sz="3200" dirty="0">
              <a:solidFill>
                <a:schemeClr val="accent2"/>
              </a:solidFill>
              <a:latin typeface="Times New Roman" pitchFamily="18" charset="0"/>
            </a:endParaRPr>
          </a:p>
        </p:txBody>
      </p:sp>
      <p:sp>
        <p:nvSpPr>
          <p:cNvPr id="4" name="Rectangle 4"/>
          <p:cNvSpPr>
            <a:spLocks/>
          </p:cNvSpPr>
          <p:nvPr/>
        </p:nvSpPr>
        <p:spPr bwMode="auto">
          <a:xfrm>
            <a:off x="2362200" y="5029200"/>
            <a:ext cx="8305800" cy="990600"/>
          </a:xfrm>
          <a:prstGeom prst="rect">
            <a:avLst/>
          </a:prstGeom>
          <a:noFill/>
          <a:ln w="9525">
            <a:noFill/>
            <a:miter lim="800000"/>
            <a:headEnd/>
            <a:tailEnd/>
          </a:ln>
        </p:spPr>
        <p:txBody>
          <a:bodyPr/>
          <a:lstStyle/>
          <a:p>
            <a:pPr marL="82550" algn="ctr">
              <a:spcBef>
                <a:spcPts val="600"/>
              </a:spcBef>
              <a:buClr>
                <a:schemeClr val="accent1"/>
              </a:buClr>
              <a:buSzPct val="80000"/>
            </a:pPr>
            <a:r>
              <a:rPr lang="en-US" sz="3200">
                <a:solidFill>
                  <a:schemeClr val="accent2"/>
                </a:solidFill>
                <a:latin typeface="Times New Roman" pitchFamily="18" charset="0"/>
              </a:rPr>
              <a:t>http://courses.uit.edu.vn</a:t>
            </a:r>
            <a:endParaRPr lang="en-US" sz="3200" dirty="0">
              <a:solidFill>
                <a:schemeClr val="accent2"/>
              </a:solidFill>
              <a:latin typeface="Times New Roman" pitchFamily="18" charset="0"/>
            </a:endParaRPr>
          </a:p>
        </p:txBody>
      </p:sp>
      <p:sp>
        <p:nvSpPr>
          <p:cNvPr id="2" name="Footer Placeholder 1"/>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5149C-A81C-43EA-9A2E-D9185B50E022}" type="slidenum">
              <a:rPr lang="en-US" smtClean="0"/>
              <a:t>1</a:t>
            </a:fld>
            <a:endParaRPr lang="en-US"/>
          </a:p>
        </p:txBody>
      </p:sp>
    </p:spTree>
    <p:extLst>
      <p:ext uri="{BB962C8B-B14F-4D97-AF65-F5344CB8AC3E}">
        <p14:creationId xmlns:p14="http://schemas.microsoft.com/office/powerpoint/2010/main" val="3286743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274619"/>
            <a:ext cx="8596668" cy="4766744"/>
          </a:xfrm>
        </p:spPr>
        <p:txBody>
          <a:bodyPr/>
          <a:lstStyle/>
          <a:p>
            <a:pPr lvl="1">
              <a:buBlip>
                <a:blip r:embed="rId2"/>
              </a:buBlip>
            </a:pPr>
            <a:r>
              <a:rPr lang="en-US" b="1" dirty="0" err="1"/>
              <a:t>FrameLayout</a:t>
            </a:r>
            <a:endParaRPr lang="en-US" b="1" dirty="0"/>
          </a:p>
          <a:p>
            <a:pPr lvl="2">
              <a:buBlip>
                <a:blip r:embed="rId3"/>
              </a:buBlip>
            </a:pPr>
            <a:r>
              <a:rPr lang="en-US" sz="2200" dirty="0" err="1"/>
              <a:t>Bố</a:t>
            </a:r>
            <a:r>
              <a:rPr lang="en-US" sz="2200" dirty="0"/>
              <a:t> </a:t>
            </a:r>
            <a:r>
              <a:rPr lang="en-US" sz="2200" dirty="0" err="1"/>
              <a:t>trí</a:t>
            </a:r>
            <a:r>
              <a:rPr lang="en-US" sz="2200" dirty="0"/>
              <a:t> </a:t>
            </a:r>
            <a:r>
              <a:rPr lang="en-US" sz="2200" dirty="0" err="1"/>
              <a:t>các</a:t>
            </a:r>
            <a:r>
              <a:rPr lang="en-US" sz="2200" dirty="0"/>
              <a:t> </a:t>
            </a:r>
            <a:r>
              <a:rPr lang="en-US" sz="2200" dirty="0" err="1"/>
              <a:t>đối</a:t>
            </a:r>
            <a:r>
              <a:rPr lang="en-US" sz="2200" dirty="0"/>
              <a:t> </a:t>
            </a:r>
            <a:r>
              <a:rPr lang="en-US" sz="2200" dirty="0" err="1"/>
              <a:t>tượng</a:t>
            </a:r>
            <a:r>
              <a:rPr lang="en-US" sz="2200" dirty="0"/>
              <a:t> </a:t>
            </a:r>
            <a:r>
              <a:rPr lang="en-US" sz="2200" dirty="0" err="1"/>
              <a:t>theo</a:t>
            </a:r>
            <a:r>
              <a:rPr lang="en-US" sz="2200" dirty="0"/>
              <a:t> </a:t>
            </a:r>
            <a:r>
              <a:rPr lang="en-US" sz="2200" dirty="0" err="1"/>
              <a:t>kiểu</a:t>
            </a:r>
            <a:r>
              <a:rPr lang="en-US" sz="2200" dirty="0"/>
              <a:t> </a:t>
            </a:r>
            <a:r>
              <a:rPr lang="en-US" sz="2200" dirty="0" err="1"/>
              <a:t>những</a:t>
            </a:r>
            <a:r>
              <a:rPr lang="en-US" sz="2200" dirty="0"/>
              <a:t> </a:t>
            </a:r>
            <a:r>
              <a:rPr lang="en-US" sz="2200" dirty="0" err="1"/>
              <a:t>đối</a:t>
            </a:r>
            <a:r>
              <a:rPr lang="en-US" sz="2200" dirty="0"/>
              <a:t> </a:t>
            </a:r>
            <a:r>
              <a:rPr lang="en-US" sz="2200" dirty="0" err="1"/>
              <a:t>tượng</a:t>
            </a:r>
            <a:r>
              <a:rPr lang="en-US" sz="2200" dirty="0"/>
              <a:t> </a:t>
            </a:r>
            <a:r>
              <a:rPr lang="en-US" sz="2200" dirty="0" err="1"/>
              <a:t>thuộc</a:t>
            </a:r>
            <a:r>
              <a:rPr lang="en-US" sz="2200" dirty="0"/>
              <a:t> Layer </a:t>
            </a:r>
            <a:r>
              <a:rPr lang="en-US" sz="2200" dirty="0" err="1"/>
              <a:t>bên</a:t>
            </a:r>
            <a:r>
              <a:rPr lang="en-US" sz="2200" dirty="0"/>
              <a:t> </a:t>
            </a:r>
            <a:r>
              <a:rPr lang="en-US" sz="2200" dirty="0" err="1"/>
              <a:t>dưới</a:t>
            </a:r>
            <a:r>
              <a:rPr lang="en-US" sz="2200" dirty="0"/>
              <a:t> </a:t>
            </a:r>
            <a:r>
              <a:rPr lang="en-US" sz="2200" dirty="0" err="1"/>
              <a:t>sẽ</a:t>
            </a:r>
            <a:r>
              <a:rPr lang="en-US" sz="2200" dirty="0"/>
              <a:t> </a:t>
            </a:r>
            <a:r>
              <a:rPr lang="en-US" sz="2200" dirty="0" err="1"/>
              <a:t>bị</a:t>
            </a:r>
            <a:r>
              <a:rPr lang="en-US" sz="2200" dirty="0"/>
              <a:t> </a:t>
            </a:r>
            <a:r>
              <a:rPr lang="en-US" sz="2200" dirty="0" err="1"/>
              <a:t>che</a:t>
            </a:r>
            <a:r>
              <a:rPr lang="en-US" sz="2200" dirty="0"/>
              <a:t> </a:t>
            </a:r>
            <a:r>
              <a:rPr lang="en-US" sz="2200" dirty="0" err="1"/>
              <a:t>khuất</a:t>
            </a:r>
            <a:r>
              <a:rPr lang="en-US" sz="2200" dirty="0"/>
              <a:t> </a:t>
            </a:r>
            <a:r>
              <a:rPr lang="en-US" sz="2200" dirty="0" err="1"/>
              <a:t>bởi</a:t>
            </a:r>
            <a:r>
              <a:rPr lang="en-US" sz="2200" dirty="0"/>
              <a:t> </a:t>
            </a:r>
            <a:r>
              <a:rPr lang="en-US" sz="2200" dirty="0" err="1"/>
              <a:t>các</a:t>
            </a:r>
            <a:r>
              <a:rPr lang="en-US" sz="2200" dirty="0"/>
              <a:t> </a:t>
            </a:r>
            <a:r>
              <a:rPr lang="en-US" sz="2200" dirty="0" err="1"/>
              <a:t>đối</a:t>
            </a:r>
            <a:r>
              <a:rPr lang="en-US" sz="2200" dirty="0"/>
              <a:t> </a:t>
            </a:r>
            <a:r>
              <a:rPr lang="en-US" sz="2200" dirty="0" err="1"/>
              <a:t>tượng</a:t>
            </a:r>
            <a:r>
              <a:rPr lang="en-US" sz="2200" dirty="0"/>
              <a:t> </a:t>
            </a:r>
            <a:r>
              <a:rPr lang="en-US" sz="2200" dirty="0" err="1"/>
              <a:t>thuộc</a:t>
            </a:r>
            <a:r>
              <a:rPr lang="en-US" sz="2200" dirty="0"/>
              <a:t> Layer </a:t>
            </a:r>
            <a:r>
              <a:rPr lang="en-US" sz="2200" dirty="0" err="1"/>
              <a:t>nằm</a:t>
            </a:r>
            <a:r>
              <a:rPr lang="en-US" sz="2200" dirty="0"/>
              <a:t> </a:t>
            </a:r>
            <a:r>
              <a:rPr lang="en-US" sz="2200" dirty="0" err="1"/>
              <a:t>trên</a:t>
            </a:r>
            <a:r>
              <a:rPr lang="en-US" sz="2200" dirty="0"/>
              <a:t>.</a:t>
            </a:r>
          </a:p>
          <a:p>
            <a:pPr lvl="2">
              <a:buBlip>
                <a:blip r:embed="rId2"/>
              </a:buBlip>
            </a:pPr>
            <a:endParaRPr lang="en-US" sz="2200" dirty="0"/>
          </a:p>
        </p:txBody>
      </p:sp>
      <p:sp>
        <p:nvSpPr>
          <p:cNvPr id="15" name="Footer Placeholder 14"/>
          <p:cNvSpPr>
            <a:spLocks noGrp="1"/>
          </p:cNvSpPr>
          <p:nvPr>
            <p:ph type="ftr" sz="quarter" idx="11"/>
          </p:nvPr>
        </p:nvSpPr>
        <p:spPr/>
        <p:txBody>
          <a:bodyPr/>
          <a:lstStyle/>
          <a:p>
            <a:endParaRPr lang="en-US"/>
          </a:p>
        </p:txBody>
      </p:sp>
      <p:sp>
        <p:nvSpPr>
          <p:cNvPr id="13" name="Slide Number Placeholder 12"/>
          <p:cNvSpPr>
            <a:spLocks noGrp="1"/>
          </p:cNvSpPr>
          <p:nvPr>
            <p:ph type="sldNum" sz="quarter" idx="12"/>
          </p:nvPr>
        </p:nvSpPr>
        <p:spPr/>
        <p:txBody>
          <a:bodyPr/>
          <a:lstStyle/>
          <a:p>
            <a:fld id="{78606D69-02A2-428D-9313-60C2D884D97D}" type="slidenum">
              <a:rPr lang="en-US" smtClean="0"/>
              <a:pPr/>
              <a:t>10</a:t>
            </a:fld>
            <a:endParaRPr lang="en-US"/>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124201"/>
            <a:ext cx="195430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705600" y="3352800"/>
            <a:ext cx="1219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0800" y="3784598"/>
            <a:ext cx="1219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Learn – </a:t>
            </a:r>
          </a:p>
          <a:p>
            <a:pPr algn="ctr"/>
            <a:r>
              <a:rPr lang="en-US"/>
              <a:t>Android.com</a:t>
            </a:r>
          </a:p>
        </p:txBody>
      </p:sp>
      <p:cxnSp>
        <p:nvCxnSpPr>
          <p:cNvPr id="8" name="Straight Arrow Connector 7"/>
          <p:cNvCxnSpPr/>
          <p:nvPr/>
        </p:nvCxnSpPr>
        <p:spPr>
          <a:xfrm>
            <a:off x="5181600" y="4571999"/>
            <a:ext cx="990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543800" y="4571999"/>
            <a:ext cx="1371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924800" y="3784597"/>
            <a:ext cx="1371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077200" y="4267200"/>
            <a:ext cx="1219200" cy="338554"/>
          </a:xfrm>
          <a:prstGeom prst="rect">
            <a:avLst/>
          </a:prstGeom>
          <a:noFill/>
        </p:spPr>
        <p:txBody>
          <a:bodyPr wrap="square" rtlCol="0">
            <a:spAutoFit/>
          </a:bodyPr>
          <a:lstStyle/>
          <a:p>
            <a:r>
              <a:rPr lang="en-US" sz="1600"/>
              <a:t>TextView</a:t>
            </a:r>
          </a:p>
        </p:txBody>
      </p:sp>
      <p:sp>
        <p:nvSpPr>
          <p:cNvPr id="20" name="TextBox 19"/>
          <p:cNvSpPr txBox="1"/>
          <p:nvPr/>
        </p:nvSpPr>
        <p:spPr>
          <a:xfrm>
            <a:off x="8204200" y="3446043"/>
            <a:ext cx="1219200" cy="338554"/>
          </a:xfrm>
          <a:prstGeom prst="rect">
            <a:avLst/>
          </a:prstGeom>
          <a:noFill/>
        </p:spPr>
        <p:txBody>
          <a:bodyPr wrap="square" rtlCol="0">
            <a:spAutoFit/>
          </a:bodyPr>
          <a:lstStyle/>
          <a:p>
            <a:r>
              <a:rPr lang="en-US" sz="1600"/>
              <a:t>ImageView</a:t>
            </a:r>
          </a:p>
        </p:txBody>
      </p:sp>
    </p:spTree>
    <p:extLst>
      <p:ext uri="{BB962C8B-B14F-4D97-AF65-F5344CB8AC3E}">
        <p14:creationId xmlns:p14="http://schemas.microsoft.com/office/powerpoint/2010/main" val="2618621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a:t>
            </a:r>
            <a:endParaRPr lang="en-US" dirty="0"/>
          </a:p>
        </p:txBody>
      </p:sp>
      <p:sp>
        <p:nvSpPr>
          <p:cNvPr id="8" name="Footer Placeholder 7"/>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11</a:t>
            </a:fld>
            <a:endParaRPr lang="en-US"/>
          </a:p>
        </p:txBody>
      </p:sp>
      <p:pic>
        <p:nvPicPr>
          <p:cNvPr id="6" name="Picture 5"/>
          <p:cNvPicPr/>
          <p:nvPr/>
        </p:nvPicPr>
        <p:blipFill>
          <a:blip r:embed="rId2"/>
          <a:srcRect l="26212" t="26923" r="38505" b="10859"/>
          <a:stretch>
            <a:fillRect/>
          </a:stretch>
        </p:blipFill>
        <p:spPr bwMode="auto">
          <a:xfrm>
            <a:off x="2590800" y="1219200"/>
            <a:ext cx="5181600" cy="48006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7696200" y="2514601"/>
            <a:ext cx="2171700" cy="3552825"/>
          </a:xfrm>
          <a:prstGeom prst="rect">
            <a:avLst/>
          </a:prstGeom>
          <a:noFill/>
          <a:ln w="9525">
            <a:noFill/>
            <a:miter lim="800000"/>
            <a:headEnd/>
            <a:tailEnd/>
          </a:ln>
        </p:spPr>
      </p:pic>
    </p:spTree>
    <p:extLst>
      <p:ext uri="{BB962C8B-B14F-4D97-AF65-F5344CB8AC3E}">
        <p14:creationId xmlns:p14="http://schemas.microsoft.com/office/powerpoint/2010/main" val="950058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1173018" y="1447800"/>
            <a:ext cx="9284670" cy="4800600"/>
          </a:xfrm>
        </p:spPr>
        <p:txBody>
          <a:bodyPr>
            <a:normAutofit/>
          </a:bodyPr>
          <a:lstStyle/>
          <a:p>
            <a:pPr lvl="1">
              <a:buBlip>
                <a:blip r:embed="rId2"/>
              </a:buBlip>
            </a:pPr>
            <a:r>
              <a:rPr lang="en-US" b="1" dirty="0" err="1"/>
              <a:t>AbsoluteLayout</a:t>
            </a:r>
            <a:endParaRPr lang="en-US" b="1" dirty="0"/>
          </a:p>
          <a:p>
            <a:pPr lvl="2">
              <a:buBlip>
                <a:blip r:embed="rId3"/>
              </a:buBlip>
            </a:pPr>
            <a:r>
              <a:rPr lang="en-US" dirty="0" err="1" smtClean="0">
                <a:solidFill>
                  <a:schemeClr val="tx1"/>
                </a:solidFill>
              </a:rPr>
              <a:t>Bố</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các</a:t>
            </a:r>
            <a:r>
              <a:rPr lang="en-US" dirty="0" smtClean="0">
                <a:solidFill>
                  <a:schemeClr val="tx1"/>
                </a:solidFill>
              </a:rPr>
              <a:t> Widget </a:t>
            </a:r>
            <a:r>
              <a:rPr lang="en-US" dirty="0" err="1" smtClean="0">
                <a:solidFill>
                  <a:schemeClr val="tx1"/>
                </a:solidFill>
              </a:rPr>
              <a:t>vào</a:t>
            </a:r>
            <a:r>
              <a:rPr lang="en-US" dirty="0" smtClean="0">
                <a:solidFill>
                  <a:schemeClr val="tx1"/>
                </a:solidFill>
              </a:rPr>
              <a:t> </a:t>
            </a:r>
            <a:r>
              <a:rPr lang="en-US" dirty="0" err="1" smtClean="0">
                <a:solidFill>
                  <a:schemeClr val="tx1"/>
                </a:solidFill>
              </a:rPr>
              <a:t>một</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bất</a:t>
            </a:r>
            <a:r>
              <a:rPr lang="en-US" dirty="0" smtClean="0">
                <a:solidFill>
                  <a:schemeClr val="tx1"/>
                </a:solidFill>
              </a:rPr>
              <a:t> </a:t>
            </a:r>
            <a:r>
              <a:rPr lang="en-US" dirty="0" err="1" smtClean="0">
                <a:solidFill>
                  <a:schemeClr val="tx1"/>
                </a:solidFill>
              </a:rPr>
              <a:t>kỳ</a:t>
            </a:r>
            <a:r>
              <a:rPr lang="en-US" dirty="0" smtClean="0">
                <a:solidFill>
                  <a:schemeClr val="tx1"/>
                </a:solidFill>
              </a:rPr>
              <a:t> </a:t>
            </a:r>
            <a:r>
              <a:rPr lang="en-US" dirty="0" err="1" smtClean="0">
                <a:solidFill>
                  <a:schemeClr val="tx1"/>
                </a:solidFill>
              </a:rPr>
              <a:t>trong</a:t>
            </a:r>
            <a:r>
              <a:rPr lang="en-US" dirty="0" smtClean="0">
                <a:solidFill>
                  <a:schemeClr val="tx1"/>
                </a:solidFill>
              </a:rPr>
              <a:t> Layout </a:t>
            </a:r>
            <a:r>
              <a:rPr lang="en-US" dirty="0" err="1" smtClean="0">
                <a:solidFill>
                  <a:schemeClr val="tx1"/>
                </a:solidFill>
              </a:rPr>
              <a:t>dựa</a:t>
            </a:r>
            <a:r>
              <a:rPr lang="en-US" dirty="0" smtClean="0">
                <a:solidFill>
                  <a:schemeClr val="tx1"/>
                </a:solidFill>
              </a:rPr>
              <a:t> </a:t>
            </a:r>
            <a:r>
              <a:rPr lang="en-US" dirty="0" err="1" smtClean="0">
                <a:solidFill>
                  <a:schemeClr val="tx1"/>
                </a:solidFill>
              </a:rPr>
              <a:t>vào</a:t>
            </a:r>
            <a:r>
              <a:rPr lang="en-US" dirty="0" smtClean="0">
                <a:solidFill>
                  <a:schemeClr val="tx1"/>
                </a:solidFill>
              </a:rPr>
              <a:t> 2 </a:t>
            </a:r>
            <a:r>
              <a:rPr lang="en-US" dirty="0" err="1" smtClean="0">
                <a:solidFill>
                  <a:schemeClr val="tx1"/>
                </a:solidFill>
              </a:rPr>
              <a:t>thuộc</a:t>
            </a:r>
            <a:r>
              <a:rPr lang="en-US" dirty="0" smtClean="0">
                <a:solidFill>
                  <a:schemeClr val="tx1"/>
                </a:solidFill>
              </a:rPr>
              <a:t> </a:t>
            </a:r>
            <a:r>
              <a:rPr lang="en-US" dirty="0" err="1" smtClean="0">
                <a:solidFill>
                  <a:schemeClr val="tx1"/>
                </a:solidFill>
              </a:rPr>
              <a:t>tính</a:t>
            </a:r>
            <a:r>
              <a:rPr lang="en-US" dirty="0" smtClean="0">
                <a:solidFill>
                  <a:schemeClr val="tx1"/>
                </a:solidFill>
              </a:rPr>
              <a:t> </a:t>
            </a:r>
            <a:r>
              <a:rPr lang="en-US" dirty="0" err="1" smtClean="0">
                <a:solidFill>
                  <a:schemeClr val="tx1"/>
                </a:solidFill>
              </a:rPr>
              <a:t>tọa</a:t>
            </a:r>
            <a:r>
              <a:rPr lang="en-US" dirty="0" smtClean="0">
                <a:solidFill>
                  <a:schemeClr val="tx1"/>
                </a:solidFill>
              </a:rPr>
              <a:t> </a:t>
            </a:r>
            <a:r>
              <a:rPr lang="en-US" dirty="0" err="1" smtClean="0">
                <a:solidFill>
                  <a:schemeClr val="tx1"/>
                </a:solidFill>
              </a:rPr>
              <a:t>độ</a:t>
            </a:r>
            <a:r>
              <a:rPr lang="en-US" dirty="0" smtClean="0">
                <a:solidFill>
                  <a:schemeClr val="tx1"/>
                </a:solidFill>
              </a:rPr>
              <a:t> x, y.</a:t>
            </a:r>
          </a:p>
          <a:p>
            <a:pPr lvl="2">
              <a:buBlip>
                <a:blip r:embed="rId3"/>
              </a:buBlip>
            </a:pPr>
            <a:r>
              <a:rPr lang="en-US" dirty="0" err="1" smtClean="0">
                <a:solidFill>
                  <a:schemeClr val="tx1"/>
                </a:solidFill>
              </a:rPr>
              <a:t>Ít</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dùng</a:t>
            </a:r>
            <a:r>
              <a:rPr lang="en-US" dirty="0" smtClean="0">
                <a:solidFill>
                  <a:schemeClr val="tx1"/>
                </a:solidFill>
              </a:rPr>
              <a:t> </a:t>
            </a:r>
            <a:r>
              <a:rPr lang="en-US" dirty="0" err="1" smtClean="0">
                <a:solidFill>
                  <a:schemeClr val="tx1"/>
                </a:solidFill>
              </a:rPr>
              <a:t>vì</a:t>
            </a:r>
            <a:r>
              <a:rPr lang="en-US" dirty="0" smtClean="0">
                <a:solidFill>
                  <a:schemeClr val="tx1"/>
                </a:solidFill>
              </a:rPr>
              <a:t> </a:t>
            </a:r>
            <a:r>
              <a:rPr lang="en-US" dirty="0" err="1" smtClean="0">
                <a:solidFill>
                  <a:schemeClr val="tx1"/>
                </a:solidFill>
              </a:rPr>
              <a:t>tọa</a:t>
            </a:r>
            <a:r>
              <a:rPr lang="en-US" dirty="0" smtClean="0">
                <a:solidFill>
                  <a:schemeClr val="tx1"/>
                </a:solidFill>
              </a:rPr>
              <a:t> </a:t>
            </a:r>
            <a:r>
              <a:rPr lang="en-US" dirty="0" err="1" smtClean="0">
                <a:solidFill>
                  <a:schemeClr val="tx1"/>
                </a:solidFill>
              </a:rPr>
              <a:t>độ</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 </a:t>
            </a:r>
            <a:r>
              <a:rPr lang="en-US" dirty="0" err="1" smtClean="0">
                <a:solidFill>
                  <a:schemeClr val="tx1"/>
                </a:solidFill>
              </a:rPr>
              <a:t>luôn</a:t>
            </a:r>
            <a:r>
              <a:rPr lang="en-US" dirty="0" smtClean="0">
                <a:solidFill>
                  <a:schemeClr val="tx1"/>
                </a:solidFill>
              </a:rPr>
              <a:t> </a:t>
            </a:r>
            <a:r>
              <a:rPr lang="en-US" dirty="0" err="1" smtClean="0">
                <a:solidFill>
                  <a:schemeClr val="tx1"/>
                </a:solidFill>
              </a:rPr>
              <a:t>cố</a:t>
            </a:r>
            <a:r>
              <a:rPr lang="en-US" dirty="0" smtClean="0">
                <a:solidFill>
                  <a:schemeClr val="tx1"/>
                </a:solidFill>
              </a:rPr>
              <a:t> </a:t>
            </a:r>
            <a:r>
              <a:rPr lang="en-US" dirty="0" err="1" smtClean="0">
                <a:solidFill>
                  <a:schemeClr val="tx1"/>
                </a:solidFill>
              </a:rPr>
              <a:t>định</a:t>
            </a:r>
            <a:r>
              <a:rPr lang="en-US" dirty="0" smtClean="0">
                <a:solidFill>
                  <a:schemeClr val="tx1"/>
                </a:solidFill>
              </a:rPr>
              <a:t> </a:t>
            </a:r>
            <a:r>
              <a:rPr lang="en-US" dirty="0" err="1" smtClean="0">
                <a:solidFill>
                  <a:schemeClr val="tx1"/>
                </a:solidFill>
              </a:rPr>
              <a:t>và</a:t>
            </a:r>
            <a:r>
              <a:rPr lang="en-US" dirty="0" smtClean="0">
                <a:solidFill>
                  <a:schemeClr val="tx1"/>
                </a:solidFill>
              </a:rPr>
              <a:t> </a:t>
            </a:r>
            <a:r>
              <a:rPr lang="en-US" dirty="0" err="1" smtClean="0">
                <a:solidFill>
                  <a:schemeClr val="tx1"/>
                </a:solidFill>
              </a:rPr>
              <a:t>không</a:t>
            </a:r>
            <a:r>
              <a:rPr lang="en-US" dirty="0" smtClean="0">
                <a:solidFill>
                  <a:schemeClr val="tx1"/>
                </a:solidFill>
              </a:rPr>
              <a:t> </a:t>
            </a:r>
            <a:r>
              <a:rPr lang="en-US" dirty="0" err="1" smtClean="0">
                <a:solidFill>
                  <a:schemeClr val="tx1"/>
                </a:solidFill>
              </a:rPr>
              <a:t>tự</a:t>
            </a:r>
            <a:r>
              <a:rPr lang="en-US" dirty="0" smtClean="0">
                <a:solidFill>
                  <a:schemeClr val="tx1"/>
                </a:solidFill>
              </a:rPr>
              <a:t> </a:t>
            </a:r>
            <a:r>
              <a:rPr lang="en-US" dirty="0" err="1" smtClean="0">
                <a:solidFill>
                  <a:schemeClr val="tx1"/>
                </a:solidFill>
              </a:rPr>
              <a:t>điều</a:t>
            </a:r>
            <a:r>
              <a:rPr lang="en-US" dirty="0" smtClean="0">
                <a:solidFill>
                  <a:schemeClr val="tx1"/>
                </a:solidFill>
              </a:rPr>
              <a:t> </a:t>
            </a:r>
            <a:r>
              <a:rPr lang="en-US" dirty="0" err="1" smtClean="0">
                <a:solidFill>
                  <a:schemeClr val="tx1"/>
                </a:solidFill>
              </a:rPr>
              <a:t>chỉnh</a:t>
            </a:r>
            <a:r>
              <a:rPr lang="en-US" dirty="0" smtClean="0">
                <a:solidFill>
                  <a:schemeClr val="tx1"/>
                </a:solidFill>
              </a:rPr>
              <a:t> </a:t>
            </a:r>
            <a:r>
              <a:rPr lang="en-US" dirty="0" err="1" smtClean="0">
                <a:solidFill>
                  <a:schemeClr val="tx1"/>
                </a:solidFill>
              </a:rPr>
              <a:t>được</a:t>
            </a:r>
            <a:r>
              <a:rPr lang="en-US" dirty="0" smtClean="0">
                <a:solidFill>
                  <a:schemeClr val="tx1"/>
                </a:solidFill>
              </a:rPr>
              <a:t> </a:t>
            </a:r>
            <a:r>
              <a:rPr lang="en-US" dirty="0" err="1" smtClean="0">
                <a:solidFill>
                  <a:schemeClr val="tx1"/>
                </a:solidFill>
              </a:rPr>
              <a:t>tỉ</a:t>
            </a:r>
            <a:r>
              <a:rPr lang="en-US" dirty="0" smtClean="0">
                <a:solidFill>
                  <a:schemeClr val="tx1"/>
                </a:solidFill>
              </a:rPr>
              <a:t> </a:t>
            </a:r>
            <a:r>
              <a:rPr lang="en-US" dirty="0" err="1" smtClean="0">
                <a:solidFill>
                  <a:schemeClr val="tx1"/>
                </a:solidFill>
              </a:rPr>
              <a:t>lệ</a:t>
            </a:r>
            <a:r>
              <a:rPr lang="en-US" dirty="0" smtClean="0">
                <a:solidFill>
                  <a:schemeClr val="tx1"/>
                </a:solidFill>
              </a:rPr>
              <a:t> </a:t>
            </a:r>
            <a:r>
              <a:rPr lang="en-US" dirty="0" err="1" smtClean="0">
                <a:solidFill>
                  <a:schemeClr val="tx1"/>
                </a:solidFill>
              </a:rPr>
              <a:t>khoảng</a:t>
            </a:r>
            <a:r>
              <a:rPr lang="en-US" dirty="0" smtClean="0">
                <a:solidFill>
                  <a:schemeClr val="tx1"/>
                </a:solidFill>
              </a:rPr>
              <a:t> </a:t>
            </a:r>
            <a:r>
              <a:rPr lang="en-US" dirty="0" err="1" smtClean="0">
                <a:solidFill>
                  <a:schemeClr val="tx1"/>
                </a:solidFill>
              </a:rPr>
              <a:t>cách</a:t>
            </a:r>
            <a:r>
              <a:rPr lang="en-US" dirty="0" smtClean="0">
                <a:solidFill>
                  <a:schemeClr val="tx1"/>
                </a:solidFill>
              </a:rPr>
              <a:t> </a:t>
            </a:r>
            <a:r>
              <a:rPr lang="en-US" dirty="0" err="1" smtClean="0">
                <a:solidFill>
                  <a:schemeClr val="tx1"/>
                </a:solidFill>
              </a:rPr>
              <a:t>giữa</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đối</a:t>
            </a:r>
            <a:r>
              <a:rPr lang="en-US" dirty="0" smtClean="0">
                <a:solidFill>
                  <a:schemeClr val="tx1"/>
                </a:solidFill>
              </a:rPr>
              <a:t> </a:t>
            </a:r>
            <a:r>
              <a:rPr lang="en-US" dirty="0" err="1" smtClean="0">
                <a:solidFill>
                  <a:schemeClr val="tx1"/>
                </a:solidFill>
              </a:rPr>
              <a:t>tượng</a:t>
            </a:r>
            <a:r>
              <a:rPr lang="en-US" dirty="0" smtClean="0">
                <a:solidFill>
                  <a:schemeClr val="tx1"/>
                </a:solidFill>
              </a:rPr>
              <a:t>.</a:t>
            </a:r>
          </a:p>
          <a:p>
            <a:pPr marL="857250" lvl="1" indent="-342900">
              <a:buBlip>
                <a:blip r:embed="rId2"/>
              </a:buBlip>
            </a:pPr>
            <a:r>
              <a:rPr lang="en-US" b="1" dirty="0" err="1"/>
              <a:t>RetaliveLayout</a:t>
            </a:r>
            <a:endParaRPr lang="en-US" b="1" dirty="0"/>
          </a:p>
          <a:p>
            <a:pPr lvl="2">
              <a:buBlip>
                <a:blip r:embed="rId3"/>
              </a:buBlip>
            </a:pPr>
            <a:r>
              <a:rPr lang="en-US" sz="2200" dirty="0" err="1"/>
              <a:t>Bố</a:t>
            </a:r>
            <a:r>
              <a:rPr lang="en-US" sz="2200" dirty="0"/>
              <a:t> </a:t>
            </a:r>
            <a:r>
              <a:rPr lang="en-US" sz="2200" dirty="0" err="1"/>
              <a:t>trí</a:t>
            </a:r>
            <a:r>
              <a:rPr lang="en-US" sz="2200" dirty="0"/>
              <a:t> </a:t>
            </a:r>
            <a:r>
              <a:rPr lang="en-US" sz="2200" dirty="0" err="1"/>
              <a:t>các</a:t>
            </a:r>
            <a:r>
              <a:rPr lang="en-US" sz="2200" dirty="0"/>
              <a:t> Widget </a:t>
            </a:r>
            <a:r>
              <a:rPr lang="en-US" sz="2200" dirty="0" err="1"/>
              <a:t>theo</a:t>
            </a:r>
            <a:r>
              <a:rPr lang="en-US" sz="2200" dirty="0"/>
              <a:t> </a:t>
            </a:r>
            <a:r>
              <a:rPr lang="en-US" sz="2200" dirty="0" err="1"/>
              <a:t>trục</a:t>
            </a:r>
            <a:r>
              <a:rPr lang="en-US" sz="2200" dirty="0"/>
              <a:t> </a:t>
            </a:r>
            <a:r>
              <a:rPr lang="en-US" sz="2200" dirty="0" err="1"/>
              <a:t>đối</a:t>
            </a:r>
            <a:r>
              <a:rPr lang="en-US" dirty="0"/>
              <a:t> </a:t>
            </a:r>
          </a:p>
          <a:p>
            <a:pPr lvl="2">
              <a:buNone/>
            </a:pPr>
            <a:r>
              <a:rPr lang="en-US" dirty="0" err="1"/>
              <a:t>xứng</a:t>
            </a:r>
            <a:r>
              <a:rPr lang="en-US" dirty="0"/>
              <a:t> </a:t>
            </a:r>
            <a:r>
              <a:rPr lang="en-US" dirty="0" err="1"/>
              <a:t>ngang</a:t>
            </a:r>
            <a:r>
              <a:rPr lang="en-US" dirty="0"/>
              <a:t> </a:t>
            </a:r>
            <a:r>
              <a:rPr lang="en-US" dirty="0" err="1"/>
              <a:t>hoặc</a:t>
            </a:r>
            <a:r>
              <a:rPr lang="en-US" dirty="0"/>
              <a:t> </a:t>
            </a:r>
            <a:r>
              <a:rPr lang="en-US" dirty="0" err="1"/>
              <a:t>dọc</a:t>
            </a:r>
            <a:r>
              <a:rPr lang="en-US" dirty="0"/>
              <a:t>.</a:t>
            </a:r>
          </a:p>
          <a:p>
            <a:pPr lvl="2">
              <a:buBlip>
                <a:blip r:embed="rId3"/>
              </a:buBlip>
            </a:pPr>
            <a:r>
              <a:rPr lang="en-US" dirty="0" err="1"/>
              <a:t>Không</a:t>
            </a:r>
            <a:r>
              <a:rPr lang="en-US" dirty="0"/>
              <a:t> </a:t>
            </a:r>
            <a:r>
              <a:rPr lang="en-US" dirty="0" err="1"/>
              <a:t>phụ</a:t>
            </a:r>
            <a:r>
              <a:rPr lang="en-US" dirty="0"/>
              <a:t> </a:t>
            </a:r>
            <a:r>
              <a:rPr lang="en-US" dirty="0" err="1"/>
              <a:t>thuộc</a:t>
            </a:r>
            <a:r>
              <a:rPr lang="en-US" dirty="0"/>
              <a:t> </a:t>
            </a:r>
            <a:r>
              <a:rPr lang="en-US" dirty="0" err="1"/>
              <a:t>kích</a:t>
            </a:r>
            <a:r>
              <a:rPr lang="en-US" dirty="0"/>
              <a:t> </a:t>
            </a:r>
            <a:r>
              <a:rPr lang="en-US" dirty="0" err="1"/>
              <a:t>thước</a:t>
            </a:r>
            <a:r>
              <a:rPr lang="en-US" dirty="0"/>
              <a:t> screen</a:t>
            </a:r>
          </a:p>
          <a:p>
            <a:pPr lvl="2">
              <a:buNone/>
            </a:pPr>
            <a:r>
              <a:rPr lang="en-US" dirty="0" err="1"/>
              <a:t>thiết</a:t>
            </a:r>
            <a:r>
              <a:rPr lang="en-US" dirty="0"/>
              <a:t> </a:t>
            </a:r>
            <a:r>
              <a:rPr lang="en-US" dirty="0" err="1"/>
              <a:t>bị</a:t>
            </a:r>
            <a:r>
              <a:rPr lang="en-US" dirty="0"/>
              <a:t>.</a:t>
            </a:r>
          </a:p>
          <a:p>
            <a:pPr lvl="2">
              <a:buBlip>
                <a:blip r:embed="rId3"/>
              </a:buBlip>
            </a:pPr>
            <a:r>
              <a:rPr lang="en-US" dirty="0" err="1"/>
              <a:t>Giúp</a:t>
            </a:r>
            <a:r>
              <a:rPr lang="en-US" dirty="0"/>
              <a:t> </a:t>
            </a:r>
            <a:r>
              <a:rPr lang="en-US" dirty="0" err="1"/>
              <a:t>tiết</a:t>
            </a:r>
            <a:r>
              <a:rPr lang="en-US" dirty="0"/>
              <a:t> </a:t>
            </a:r>
            <a:r>
              <a:rPr lang="en-US" dirty="0" err="1"/>
              <a:t>kiệm</a:t>
            </a:r>
            <a:r>
              <a:rPr lang="en-US" dirty="0"/>
              <a:t> Layout </a:t>
            </a:r>
            <a:r>
              <a:rPr lang="en-US" dirty="0" err="1"/>
              <a:t>sử</a:t>
            </a:r>
            <a:r>
              <a:rPr lang="en-US" dirty="0"/>
              <a:t> </a:t>
            </a:r>
            <a:r>
              <a:rPr lang="en-US" dirty="0" err="1"/>
              <a:t>dụng</a:t>
            </a:r>
            <a:r>
              <a:rPr lang="en-US" dirty="0"/>
              <a:t>, </a:t>
            </a:r>
            <a:r>
              <a:rPr lang="en-US" dirty="0" err="1"/>
              <a:t>đẩy</a:t>
            </a:r>
            <a:endParaRPr lang="en-US" dirty="0"/>
          </a:p>
          <a:p>
            <a:pPr lvl="2">
              <a:buNone/>
            </a:pPr>
            <a:r>
              <a:rPr lang="en-US" dirty="0" err="1"/>
              <a:t>nhanh</a:t>
            </a:r>
            <a:r>
              <a:rPr lang="en-US" dirty="0"/>
              <a:t> </a:t>
            </a:r>
            <a:r>
              <a:rPr lang="en-US" dirty="0" err="1"/>
              <a:t>quá</a:t>
            </a:r>
            <a:r>
              <a:rPr lang="en-US" dirty="0"/>
              <a:t> </a:t>
            </a:r>
            <a:r>
              <a:rPr lang="en-US" dirty="0" err="1"/>
              <a:t>trình</a:t>
            </a:r>
            <a:r>
              <a:rPr lang="en-US" dirty="0"/>
              <a:t> </a:t>
            </a:r>
            <a:r>
              <a:rPr lang="en-US" dirty="0" err="1"/>
              <a:t>xử</a:t>
            </a:r>
            <a:r>
              <a:rPr lang="en-US" dirty="0"/>
              <a:t> </a:t>
            </a:r>
            <a:r>
              <a:rPr lang="en-US" dirty="0" err="1"/>
              <a:t>lý</a:t>
            </a:r>
            <a:r>
              <a:rPr lang="en-US" dirty="0"/>
              <a:t>.</a:t>
            </a:r>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12</a:t>
            </a:fld>
            <a:endParaRPr lang="en-US"/>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1" y="3244850"/>
            <a:ext cx="1914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630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Thuộc</a:t>
            </a:r>
            <a:r>
              <a:rPr lang="en-US" dirty="0" smtClean="0"/>
              <a:t> </a:t>
            </a:r>
            <a:r>
              <a:rPr lang="en-US" dirty="0" err="1" smtClean="0"/>
              <a:t>tính</a:t>
            </a:r>
            <a:r>
              <a:rPr lang="en-US" dirty="0" smtClean="0"/>
              <a:t> </a:t>
            </a:r>
            <a:r>
              <a:rPr lang="en-US" dirty="0" err="1" smtClean="0"/>
              <a:t>Relativelayout</a:t>
            </a:r>
            <a:endParaRPr lang="en-US" dirty="0"/>
          </a:p>
        </p:txBody>
      </p:sp>
      <p:pic>
        <p:nvPicPr>
          <p:cNvPr id="6" name="Content Placeholder 5"/>
          <p:cNvPicPr>
            <a:picLocks noGrp="1"/>
          </p:cNvPicPr>
          <p:nvPr>
            <p:ph idx="1"/>
          </p:nvPr>
        </p:nvPicPr>
        <p:blipFill>
          <a:blip r:embed="rId2" cstate="print"/>
          <a:srcRect/>
          <a:stretch>
            <a:fillRect/>
          </a:stretch>
        </p:blipFill>
        <p:spPr bwMode="auto">
          <a:xfrm>
            <a:off x="2667000" y="1447800"/>
            <a:ext cx="3505200" cy="45720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13</a:t>
            </a:fld>
            <a:endParaRPr lang="en-US"/>
          </a:p>
        </p:txBody>
      </p:sp>
      <p:sp>
        <p:nvSpPr>
          <p:cNvPr id="7" name="TextBox 6"/>
          <p:cNvSpPr txBox="1"/>
          <p:nvPr/>
        </p:nvSpPr>
        <p:spPr>
          <a:xfrm>
            <a:off x="6248400" y="2971801"/>
            <a:ext cx="3962400" cy="1846659"/>
          </a:xfrm>
          <a:prstGeom prst="rect">
            <a:avLst/>
          </a:prstGeom>
          <a:noFill/>
        </p:spPr>
        <p:txBody>
          <a:bodyPr wrap="square" rtlCol="0">
            <a:spAutoFit/>
          </a:bodyPr>
          <a:lstStyle/>
          <a:p>
            <a:pPr lvl="0"/>
            <a:r>
              <a:rPr lang="en-US" sz="1200" dirty="0" err="1">
                <a:solidFill>
                  <a:schemeClr val="tx1">
                    <a:lumMod val="50000"/>
                  </a:schemeClr>
                </a:solidFill>
              </a:rPr>
              <a:t>Layout_alignParentTop</a:t>
            </a:r>
            <a:r>
              <a:rPr lang="en-US" sz="1200" dirty="0">
                <a:solidFill>
                  <a:schemeClr val="tx1">
                    <a:lumMod val="50000"/>
                  </a:schemeClr>
                </a:solidFill>
              </a:rPr>
              <a:t>: </a:t>
            </a:r>
            <a:r>
              <a:rPr lang="en-US" sz="1200" dirty="0" err="1">
                <a:solidFill>
                  <a:schemeClr val="tx1">
                    <a:lumMod val="50000"/>
                  </a:schemeClr>
                </a:solidFill>
              </a:rPr>
              <a:t>Vị</a:t>
            </a:r>
            <a:r>
              <a:rPr lang="en-US" sz="1200" dirty="0">
                <a:solidFill>
                  <a:schemeClr val="tx1">
                    <a:lumMod val="50000"/>
                  </a:schemeClr>
                </a:solidFill>
              </a:rPr>
              <a:t> </a:t>
            </a:r>
            <a:r>
              <a:rPr lang="en-US" sz="1200" dirty="0" err="1">
                <a:solidFill>
                  <a:schemeClr val="tx1">
                    <a:lumMod val="50000"/>
                  </a:schemeClr>
                </a:solidFill>
              </a:rPr>
              <a:t>trí</a:t>
            </a:r>
            <a:r>
              <a:rPr lang="en-US" sz="1200" dirty="0">
                <a:solidFill>
                  <a:schemeClr val="tx1">
                    <a:lumMod val="50000"/>
                  </a:schemeClr>
                </a:solidFill>
              </a:rPr>
              <a:t> </a:t>
            </a:r>
            <a:r>
              <a:rPr lang="en-US" sz="1200" dirty="0" err="1">
                <a:solidFill>
                  <a:schemeClr val="tx1">
                    <a:lumMod val="50000"/>
                  </a:schemeClr>
                </a:solidFill>
              </a:rPr>
              <a:t>trên</a:t>
            </a:r>
            <a:r>
              <a:rPr lang="en-US" sz="1200" dirty="0">
                <a:solidFill>
                  <a:schemeClr val="tx1">
                    <a:lumMod val="50000"/>
                  </a:schemeClr>
                </a:solidFill>
              </a:rPr>
              <a:t> </a:t>
            </a:r>
            <a:r>
              <a:rPr lang="en-US" sz="1200" dirty="0" err="1">
                <a:solidFill>
                  <a:schemeClr val="tx1">
                    <a:lumMod val="50000"/>
                  </a:schemeClr>
                </a:solidFill>
              </a:rPr>
              <a:t>cùng</a:t>
            </a:r>
            <a:r>
              <a:rPr lang="en-US" sz="1200" dirty="0">
                <a:solidFill>
                  <a:schemeClr val="tx1">
                    <a:lumMod val="50000"/>
                  </a:schemeClr>
                </a:solidFill>
              </a:rPr>
              <a:t>, </a:t>
            </a:r>
            <a:r>
              <a:rPr lang="en-US" sz="1200" dirty="0" err="1">
                <a:solidFill>
                  <a:schemeClr val="tx1">
                    <a:lumMod val="50000"/>
                  </a:schemeClr>
                </a:solidFill>
              </a:rPr>
              <a:t>giá</a:t>
            </a:r>
            <a:r>
              <a:rPr lang="en-US" sz="1200" dirty="0">
                <a:solidFill>
                  <a:schemeClr val="tx1">
                    <a:lumMod val="50000"/>
                  </a:schemeClr>
                </a:solidFill>
              </a:rPr>
              <a:t> </a:t>
            </a:r>
            <a:r>
              <a:rPr lang="en-US" sz="1200" dirty="0" err="1">
                <a:solidFill>
                  <a:schemeClr val="tx1">
                    <a:lumMod val="50000"/>
                  </a:schemeClr>
                </a:solidFill>
              </a:rPr>
              <a:t>trị</a:t>
            </a:r>
            <a:r>
              <a:rPr lang="en-US" sz="1200" dirty="0">
                <a:solidFill>
                  <a:schemeClr val="tx1">
                    <a:lumMod val="50000"/>
                  </a:schemeClr>
                </a:solidFill>
              </a:rPr>
              <a:t> </a:t>
            </a:r>
            <a:r>
              <a:rPr lang="en-US" sz="1200" dirty="0" err="1">
                <a:solidFill>
                  <a:schemeClr val="tx1">
                    <a:lumMod val="50000"/>
                  </a:schemeClr>
                </a:solidFill>
              </a:rPr>
              <a:t>là</a:t>
            </a:r>
            <a:r>
              <a:rPr lang="en-US" sz="1200" dirty="0">
                <a:solidFill>
                  <a:schemeClr val="tx1">
                    <a:lumMod val="50000"/>
                  </a:schemeClr>
                </a:solidFill>
              </a:rPr>
              <a:t> true </a:t>
            </a:r>
            <a:r>
              <a:rPr lang="en-US" sz="1200" dirty="0" err="1">
                <a:solidFill>
                  <a:schemeClr val="tx1">
                    <a:lumMod val="50000"/>
                  </a:schemeClr>
                </a:solidFill>
              </a:rPr>
              <a:t>hoặc</a:t>
            </a:r>
            <a:r>
              <a:rPr lang="en-US" sz="1200" dirty="0">
                <a:solidFill>
                  <a:schemeClr val="tx1">
                    <a:lumMod val="50000"/>
                  </a:schemeClr>
                </a:solidFill>
              </a:rPr>
              <a:t> false.</a:t>
            </a:r>
          </a:p>
          <a:p>
            <a:pPr lvl="0"/>
            <a:r>
              <a:rPr lang="en-US" sz="1200" dirty="0" err="1">
                <a:solidFill>
                  <a:schemeClr val="tx1">
                    <a:lumMod val="50000"/>
                  </a:schemeClr>
                </a:solidFill>
              </a:rPr>
              <a:t>Layout_alignParentLeft</a:t>
            </a:r>
            <a:r>
              <a:rPr lang="en-US" sz="1200" dirty="0">
                <a:solidFill>
                  <a:schemeClr val="tx1">
                    <a:lumMod val="50000"/>
                  </a:schemeClr>
                </a:solidFill>
              </a:rPr>
              <a:t>: </a:t>
            </a:r>
            <a:r>
              <a:rPr lang="en-US" sz="1200" dirty="0" err="1">
                <a:solidFill>
                  <a:schemeClr val="tx1">
                    <a:lumMod val="50000"/>
                  </a:schemeClr>
                </a:solidFill>
              </a:rPr>
              <a:t>Vị</a:t>
            </a:r>
            <a:r>
              <a:rPr lang="en-US" sz="1200" dirty="0">
                <a:solidFill>
                  <a:schemeClr val="tx1">
                    <a:lumMod val="50000"/>
                  </a:schemeClr>
                </a:solidFill>
              </a:rPr>
              <a:t> </a:t>
            </a:r>
            <a:r>
              <a:rPr lang="en-US" sz="1200" dirty="0" err="1">
                <a:solidFill>
                  <a:schemeClr val="tx1">
                    <a:lumMod val="50000"/>
                  </a:schemeClr>
                </a:solidFill>
              </a:rPr>
              <a:t>trí</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trái</a:t>
            </a:r>
            <a:r>
              <a:rPr lang="en-US" sz="1200" dirty="0">
                <a:solidFill>
                  <a:schemeClr val="tx1">
                    <a:lumMod val="50000"/>
                  </a:schemeClr>
                </a:solidFill>
              </a:rPr>
              <a:t>, </a:t>
            </a:r>
            <a:r>
              <a:rPr lang="en-US" sz="1200" dirty="0" err="1">
                <a:solidFill>
                  <a:schemeClr val="tx1">
                    <a:lumMod val="50000"/>
                  </a:schemeClr>
                </a:solidFill>
              </a:rPr>
              <a:t>giá</a:t>
            </a:r>
            <a:r>
              <a:rPr lang="en-US" sz="1200" dirty="0">
                <a:solidFill>
                  <a:schemeClr val="tx1">
                    <a:lumMod val="50000"/>
                  </a:schemeClr>
                </a:solidFill>
              </a:rPr>
              <a:t> </a:t>
            </a:r>
            <a:r>
              <a:rPr lang="en-US" sz="1200" dirty="0" err="1">
                <a:solidFill>
                  <a:schemeClr val="tx1">
                    <a:lumMod val="50000"/>
                  </a:schemeClr>
                </a:solidFill>
              </a:rPr>
              <a:t>trị</a:t>
            </a:r>
            <a:r>
              <a:rPr lang="en-US" sz="1200" dirty="0">
                <a:solidFill>
                  <a:schemeClr val="tx1">
                    <a:lumMod val="50000"/>
                  </a:schemeClr>
                </a:solidFill>
              </a:rPr>
              <a:t> </a:t>
            </a:r>
            <a:r>
              <a:rPr lang="en-US" sz="1200" dirty="0" err="1">
                <a:solidFill>
                  <a:schemeClr val="tx1">
                    <a:lumMod val="50000"/>
                  </a:schemeClr>
                </a:solidFill>
              </a:rPr>
              <a:t>là</a:t>
            </a:r>
            <a:r>
              <a:rPr lang="en-US" sz="1200" dirty="0">
                <a:solidFill>
                  <a:schemeClr val="tx1">
                    <a:lumMod val="50000"/>
                  </a:schemeClr>
                </a:solidFill>
              </a:rPr>
              <a:t> true </a:t>
            </a:r>
            <a:r>
              <a:rPr lang="en-US" sz="1200" dirty="0" err="1">
                <a:solidFill>
                  <a:schemeClr val="tx1">
                    <a:lumMod val="50000"/>
                  </a:schemeClr>
                </a:solidFill>
              </a:rPr>
              <a:t>hoặc</a:t>
            </a:r>
            <a:r>
              <a:rPr lang="en-US" sz="1200" dirty="0">
                <a:solidFill>
                  <a:schemeClr val="tx1">
                    <a:lumMod val="50000"/>
                  </a:schemeClr>
                </a:solidFill>
              </a:rPr>
              <a:t> false.</a:t>
            </a:r>
          </a:p>
          <a:p>
            <a:pPr lvl="0"/>
            <a:r>
              <a:rPr lang="en-US" sz="1200" dirty="0" err="1">
                <a:solidFill>
                  <a:schemeClr val="tx1">
                    <a:lumMod val="50000"/>
                  </a:schemeClr>
                </a:solidFill>
              </a:rPr>
              <a:t>Layout_alignLeft</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trái</a:t>
            </a:r>
            <a:r>
              <a:rPr lang="en-US" sz="1200" dirty="0">
                <a:solidFill>
                  <a:schemeClr val="tx1">
                    <a:lumMod val="50000"/>
                  </a:schemeClr>
                </a:solidFill>
              </a:rPr>
              <a:t> so </a:t>
            </a:r>
            <a:r>
              <a:rPr lang="en-US" sz="1200" dirty="0" err="1">
                <a:solidFill>
                  <a:schemeClr val="tx1">
                    <a:lumMod val="50000"/>
                  </a:schemeClr>
                </a:solidFill>
              </a:rPr>
              <a:t>với</a:t>
            </a:r>
            <a:r>
              <a:rPr lang="en-US" sz="1200" dirty="0">
                <a:solidFill>
                  <a:schemeClr val="tx1">
                    <a:lumMod val="50000"/>
                  </a:schemeClr>
                </a:solidFill>
              </a:rPr>
              <a:t> View con.</a:t>
            </a:r>
          </a:p>
          <a:p>
            <a:pPr lvl="0"/>
            <a:r>
              <a:rPr lang="en-US" sz="1200" dirty="0" err="1">
                <a:solidFill>
                  <a:schemeClr val="tx1">
                    <a:lumMod val="50000"/>
                  </a:schemeClr>
                </a:solidFill>
              </a:rPr>
              <a:t>Layout_alignRight</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biên</a:t>
            </a:r>
            <a:r>
              <a:rPr lang="en-US" sz="1200" dirty="0">
                <a:solidFill>
                  <a:schemeClr val="tx1">
                    <a:lumMod val="50000"/>
                  </a:schemeClr>
                </a:solidFill>
              </a:rPr>
              <a:t> </a:t>
            </a:r>
            <a:r>
              <a:rPr lang="en-US" sz="1200" dirty="0" err="1">
                <a:solidFill>
                  <a:schemeClr val="tx1">
                    <a:lumMod val="50000"/>
                  </a:schemeClr>
                </a:solidFill>
              </a:rPr>
              <a:t>phải</a:t>
            </a:r>
            <a:r>
              <a:rPr lang="en-US" sz="1200" dirty="0">
                <a:solidFill>
                  <a:schemeClr val="tx1">
                    <a:lumMod val="50000"/>
                  </a:schemeClr>
                </a:solidFill>
              </a:rPr>
              <a:t> so </a:t>
            </a:r>
            <a:r>
              <a:rPr lang="en-US" sz="1200" dirty="0" err="1">
                <a:solidFill>
                  <a:schemeClr val="tx1">
                    <a:lumMod val="50000"/>
                  </a:schemeClr>
                </a:solidFill>
              </a:rPr>
              <a:t>với</a:t>
            </a:r>
            <a:r>
              <a:rPr lang="en-US" sz="1200" dirty="0">
                <a:solidFill>
                  <a:schemeClr val="tx1">
                    <a:lumMod val="50000"/>
                  </a:schemeClr>
                </a:solidFill>
              </a:rPr>
              <a:t> View con.</a:t>
            </a:r>
          </a:p>
          <a:p>
            <a:pPr lvl="0"/>
            <a:r>
              <a:rPr lang="en-US" sz="1200" dirty="0" err="1">
                <a:solidFill>
                  <a:schemeClr val="tx1">
                    <a:lumMod val="50000"/>
                  </a:schemeClr>
                </a:solidFill>
              </a:rPr>
              <a:t>Layout_below</a:t>
            </a:r>
            <a:r>
              <a:rPr lang="en-US" sz="1200" dirty="0">
                <a:solidFill>
                  <a:schemeClr val="tx1">
                    <a:lumMod val="50000"/>
                  </a:schemeClr>
                </a:solidFill>
              </a:rPr>
              <a:t>: </a:t>
            </a:r>
            <a:r>
              <a:rPr lang="en-US" sz="1200" dirty="0" err="1">
                <a:solidFill>
                  <a:schemeClr val="tx1">
                    <a:lumMod val="50000"/>
                  </a:schemeClr>
                </a:solidFill>
              </a:rPr>
              <a:t>nằm</a:t>
            </a:r>
            <a:r>
              <a:rPr lang="en-US" sz="1200" dirty="0">
                <a:solidFill>
                  <a:schemeClr val="tx1">
                    <a:lumMod val="50000"/>
                  </a:schemeClr>
                </a:solidFill>
              </a:rPr>
              <a:t> </a:t>
            </a:r>
            <a:r>
              <a:rPr lang="en-US" sz="1200" dirty="0" err="1">
                <a:solidFill>
                  <a:schemeClr val="tx1">
                    <a:lumMod val="50000"/>
                  </a:schemeClr>
                </a:solidFill>
              </a:rPr>
              <a:t>dưới</a:t>
            </a:r>
            <a:r>
              <a:rPr lang="en-US" sz="1200" dirty="0">
                <a:solidFill>
                  <a:schemeClr val="tx1">
                    <a:lumMod val="50000"/>
                  </a:schemeClr>
                </a:solidFill>
              </a:rPr>
              <a:t> 1 View con </a:t>
            </a:r>
            <a:r>
              <a:rPr lang="en-US" sz="1200" dirty="0" err="1">
                <a:solidFill>
                  <a:schemeClr val="tx1">
                    <a:lumMod val="50000"/>
                  </a:schemeClr>
                </a:solidFill>
              </a:rPr>
              <a:t>nào</a:t>
            </a:r>
            <a:r>
              <a:rPr lang="en-US" sz="1200" dirty="0">
                <a:solidFill>
                  <a:schemeClr val="tx1">
                    <a:lumMod val="50000"/>
                  </a:schemeClr>
                </a:solidFill>
              </a:rPr>
              <a:t> </a:t>
            </a:r>
            <a:r>
              <a:rPr lang="en-US" sz="1200" dirty="0" err="1">
                <a:solidFill>
                  <a:schemeClr val="tx1">
                    <a:lumMod val="50000"/>
                  </a:schemeClr>
                </a:solidFill>
              </a:rPr>
              <a:t>đó</a:t>
            </a:r>
            <a:r>
              <a:rPr lang="en-US" sz="1200" dirty="0">
                <a:solidFill>
                  <a:schemeClr val="tx1">
                    <a:lumMod val="50000"/>
                  </a:schemeClr>
                </a:solidFill>
              </a:rPr>
              <a:t>.</a:t>
            </a:r>
          </a:p>
          <a:p>
            <a:pPr lvl="0"/>
            <a:r>
              <a:rPr lang="en-US" sz="1200" dirty="0" err="1">
                <a:solidFill>
                  <a:schemeClr val="tx1">
                    <a:lumMod val="50000"/>
                  </a:schemeClr>
                </a:solidFill>
              </a:rPr>
              <a:t>Layout_centerHorizontal</a:t>
            </a:r>
            <a:r>
              <a:rPr lang="en-US" sz="1200" dirty="0">
                <a:solidFill>
                  <a:schemeClr val="tx1">
                    <a:lumMod val="50000"/>
                  </a:schemeClr>
                </a:solidFill>
              </a:rPr>
              <a:t>: </a:t>
            </a:r>
            <a:r>
              <a:rPr lang="en-US" sz="1200" dirty="0" err="1">
                <a:solidFill>
                  <a:schemeClr val="tx1">
                    <a:lumMod val="50000"/>
                  </a:schemeClr>
                </a:solidFill>
              </a:rPr>
              <a:t>căn</a:t>
            </a:r>
            <a:r>
              <a:rPr lang="en-US" sz="1200" dirty="0">
                <a:solidFill>
                  <a:schemeClr val="tx1">
                    <a:lumMod val="50000"/>
                  </a:schemeClr>
                </a:solidFill>
              </a:rPr>
              <a:t> </a:t>
            </a:r>
            <a:r>
              <a:rPr lang="en-US" sz="1200" dirty="0" err="1">
                <a:solidFill>
                  <a:schemeClr val="tx1">
                    <a:lumMod val="50000"/>
                  </a:schemeClr>
                </a:solidFill>
              </a:rPr>
              <a:t>giữa</a:t>
            </a:r>
            <a:r>
              <a:rPr lang="en-US" sz="1200" dirty="0">
                <a:solidFill>
                  <a:schemeClr val="tx1">
                    <a:lumMod val="50000"/>
                  </a:schemeClr>
                </a:solidFill>
              </a:rPr>
              <a:t> </a:t>
            </a:r>
            <a:r>
              <a:rPr lang="en-US" sz="1200" dirty="0" err="1">
                <a:solidFill>
                  <a:schemeClr val="tx1">
                    <a:lumMod val="50000"/>
                  </a:schemeClr>
                </a:solidFill>
              </a:rPr>
              <a:t>theo</a:t>
            </a:r>
            <a:r>
              <a:rPr lang="en-US" sz="1200" dirty="0">
                <a:solidFill>
                  <a:schemeClr val="tx1">
                    <a:lumMod val="50000"/>
                  </a:schemeClr>
                </a:solidFill>
              </a:rPr>
              <a:t> </a:t>
            </a:r>
            <a:r>
              <a:rPr lang="en-US" sz="1200" dirty="0" err="1">
                <a:solidFill>
                  <a:schemeClr val="tx1">
                    <a:lumMod val="50000"/>
                  </a:schemeClr>
                </a:solidFill>
              </a:rPr>
              <a:t>phương</a:t>
            </a:r>
            <a:r>
              <a:rPr lang="en-US" sz="1200" dirty="0">
                <a:solidFill>
                  <a:schemeClr val="tx1">
                    <a:lumMod val="50000"/>
                  </a:schemeClr>
                </a:solidFill>
              </a:rPr>
              <a:t> </a:t>
            </a:r>
            <a:r>
              <a:rPr lang="en-US" sz="1200" dirty="0" err="1">
                <a:solidFill>
                  <a:schemeClr val="tx1">
                    <a:lumMod val="50000"/>
                  </a:schemeClr>
                </a:solidFill>
              </a:rPr>
              <a:t>ngang</a:t>
            </a:r>
            <a:r>
              <a:rPr lang="en-US" sz="1200" dirty="0">
                <a:solidFill>
                  <a:schemeClr val="tx1">
                    <a:lumMod val="50000"/>
                  </a:schemeClr>
                </a:solidFill>
              </a:rPr>
              <a:t>.</a:t>
            </a:r>
          </a:p>
          <a:p>
            <a:endParaRPr lang="en-US" dirty="0">
              <a:solidFill>
                <a:schemeClr val="tx1">
                  <a:lumMod val="50000"/>
                </a:schemeClr>
              </a:solidFill>
            </a:endParaRPr>
          </a:p>
        </p:txBody>
      </p:sp>
    </p:spTree>
    <p:extLst>
      <p:ext uri="{BB962C8B-B14F-4D97-AF65-F5344CB8AC3E}">
        <p14:creationId xmlns:p14="http://schemas.microsoft.com/office/powerpoint/2010/main" val="593151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339273"/>
            <a:ext cx="8596668" cy="4702089"/>
          </a:xfrm>
        </p:spPr>
        <p:txBody>
          <a:bodyPr/>
          <a:lstStyle/>
          <a:p>
            <a:pPr lvl="1">
              <a:buBlip>
                <a:blip r:embed="rId2"/>
              </a:buBlip>
            </a:pPr>
            <a:r>
              <a:rPr lang="en-US" b="1" dirty="0" err="1"/>
              <a:t>TableLayout</a:t>
            </a:r>
            <a:endParaRPr lang="en-US" b="1" dirty="0"/>
          </a:p>
          <a:p>
            <a:pPr lvl="2">
              <a:buBlip>
                <a:blip r:embed="rId3"/>
              </a:buBlip>
            </a:pP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khi</a:t>
            </a:r>
            <a:r>
              <a:rPr lang="en-US" sz="2200" dirty="0"/>
              <a:t> </a:t>
            </a:r>
            <a:r>
              <a:rPr lang="en-US" sz="2200" dirty="0" err="1"/>
              <a:t>cần</a:t>
            </a:r>
            <a:r>
              <a:rPr lang="en-US" sz="2200" dirty="0"/>
              <a:t> </a:t>
            </a:r>
            <a:r>
              <a:rPr lang="en-US" sz="2200" dirty="0" err="1"/>
              <a:t>thiết</a:t>
            </a:r>
            <a:r>
              <a:rPr lang="en-US" sz="2200" dirty="0"/>
              <a:t> </a:t>
            </a:r>
            <a:r>
              <a:rPr lang="en-US" sz="2200" dirty="0" err="1"/>
              <a:t>kế</a:t>
            </a:r>
            <a:r>
              <a:rPr lang="en-US" sz="2200" dirty="0"/>
              <a:t> </a:t>
            </a:r>
            <a:r>
              <a:rPr lang="en-US" sz="2200" dirty="0" err="1"/>
              <a:t>một</a:t>
            </a:r>
            <a:r>
              <a:rPr lang="en-US" sz="2200" dirty="0"/>
              <a:t> table </a:t>
            </a:r>
            <a:r>
              <a:rPr lang="en-US" sz="2200" dirty="0" err="1"/>
              <a:t>chứa</a:t>
            </a:r>
            <a:r>
              <a:rPr lang="en-US" sz="2200" dirty="0"/>
              <a:t> </a:t>
            </a:r>
            <a:r>
              <a:rPr lang="en-US" sz="2200" dirty="0" err="1"/>
              <a:t>dữ</a:t>
            </a:r>
            <a:r>
              <a:rPr lang="en-US" sz="2200" dirty="0"/>
              <a:t> </a:t>
            </a:r>
            <a:r>
              <a:rPr lang="en-US" sz="2200" dirty="0" err="1"/>
              <a:t>liệu</a:t>
            </a:r>
            <a:r>
              <a:rPr lang="en-US" sz="2200" dirty="0"/>
              <a:t> </a:t>
            </a:r>
            <a:r>
              <a:rPr lang="en-US" sz="2200" dirty="0" err="1"/>
              <a:t>hoặc</a:t>
            </a:r>
            <a:r>
              <a:rPr lang="en-US" sz="2200" dirty="0"/>
              <a:t> </a:t>
            </a:r>
            <a:r>
              <a:rPr lang="en-US" sz="2200" dirty="0" err="1"/>
              <a:t>cần</a:t>
            </a:r>
            <a:r>
              <a:rPr lang="en-US" sz="2200" dirty="0"/>
              <a:t> </a:t>
            </a:r>
            <a:r>
              <a:rPr lang="en-US" sz="2200" dirty="0" err="1"/>
              <a:t>bố</a:t>
            </a:r>
            <a:r>
              <a:rPr lang="en-US" sz="2200" dirty="0"/>
              <a:t> </a:t>
            </a:r>
            <a:r>
              <a:rPr lang="en-US" sz="2200" dirty="0" err="1"/>
              <a:t>trí</a:t>
            </a:r>
            <a:r>
              <a:rPr lang="en-US" sz="2200" dirty="0"/>
              <a:t> </a:t>
            </a:r>
            <a:r>
              <a:rPr lang="en-US" sz="2200" dirty="0" err="1"/>
              <a:t>các</a:t>
            </a:r>
            <a:r>
              <a:rPr lang="en-US" sz="2200" dirty="0"/>
              <a:t> Widget </a:t>
            </a:r>
            <a:r>
              <a:rPr lang="en-US" sz="2200" dirty="0" err="1"/>
              <a:t>theo</a:t>
            </a:r>
            <a:r>
              <a:rPr lang="en-US" sz="2200" dirty="0"/>
              <a:t> </a:t>
            </a:r>
            <a:r>
              <a:rPr lang="en-US" sz="2200" dirty="0" err="1"/>
              <a:t>các</a:t>
            </a:r>
            <a:r>
              <a:rPr lang="en-US" sz="2200" dirty="0"/>
              <a:t> row </a:t>
            </a:r>
            <a:r>
              <a:rPr lang="en-US" sz="2200" dirty="0" err="1"/>
              <a:t>và</a:t>
            </a:r>
            <a:r>
              <a:rPr lang="en-US" sz="2200" dirty="0"/>
              <a:t> column.</a:t>
            </a:r>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14</a:t>
            </a:fld>
            <a:endParaRPr lang="en-US"/>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95600"/>
            <a:ext cx="20859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895600"/>
            <a:ext cx="21907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38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Button</a:t>
            </a:r>
            <a:endParaRPr lang="en-US"/>
          </a:p>
        </p:txBody>
      </p:sp>
      <p:sp>
        <p:nvSpPr>
          <p:cNvPr id="12291" name="Rectangle 3"/>
          <p:cNvSpPr>
            <a:spLocks noGrp="1" noChangeArrowheads="1"/>
          </p:cNvSpPr>
          <p:nvPr>
            <p:ph idx="1"/>
          </p:nvPr>
        </p:nvSpPr>
        <p:spPr/>
        <p:txBody>
          <a:bodyPr>
            <a:normAutofit fontScale="77500" lnSpcReduction="20000"/>
          </a:bodyPr>
          <a:lstStyle/>
          <a:p>
            <a:pPr>
              <a:buBlip>
                <a:blip r:embed="rId2"/>
              </a:buBlip>
            </a:pPr>
            <a:r>
              <a:rPr lang="en-US" sz="2200"/>
              <a:t>Được sử dụng nhiều trong hầu hết các ứng dụng Android.</a:t>
            </a:r>
          </a:p>
          <a:p>
            <a:pPr>
              <a:buBlip>
                <a:blip r:embed="rId2"/>
              </a:buBlip>
            </a:pPr>
            <a:r>
              <a:rPr lang="en-US" sz="2200"/>
              <a:t>Có 2 cách thiết kế giao diện một Button như sau:</a:t>
            </a:r>
          </a:p>
          <a:p>
            <a:pPr lvl="1">
              <a:buBlip>
                <a:blip r:embed="rId3"/>
              </a:buBlip>
            </a:pPr>
            <a:r>
              <a:rPr lang="en-US" sz="1800"/>
              <a:t>Thiết kế bằng XML</a:t>
            </a:r>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2"/>
              </a:buBlip>
            </a:pPr>
            <a:endParaRPr lang="en-US" sz="1800"/>
          </a:p>
          <a:p>
            <a:pPr lvl="1">
              <a:buBlip>
                <a:blip r:embed="rId3"/>
              </a:buBlip>
            </a:pPr>
            <a:r>
              <a:rPr lang="en-US" sz="1800"/>
              <a:t>Thiết kế bằng code: mục đích là để cho phù hợp với hoàn cảnh, ví dụ các nút game, các menu hay các nút điều khiển,…</a:t>
            </a:r>
          </a:p>
          <a:p>
            <a:pPr lvl="1">
              <a:buBlip>
                <a:blip r:embed="rId2"/>
              </a:buBlip>
            </a:pPr>
            <a:endParaRPr lang="en-US" sz="1800"/>
          </a:p>
          <a:p>
            <a:pPr lvl="1">
              <a:buBlip>
                <a:blip r:embed="rId2"/>
              </a:buBlip>
            </a:pPr>
            <a:endParaRPr lang="en-US" sz="1800"/>
          </a:p>
          <a:p>
            <a:pPr lvl="1">
              <a:buBlip>
                <a:blip r:embed="rId2"/>
              </a:buBlip>
            </a:pPr>
            <a:endParaRPr lang="en-US" sz="1800"/>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15</a:t>
            </a:fld>
            <a:endParaRPr lang="en-US"/>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2971801"/>
            <a:ext cx="77914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Callout 1 1"/>
          <p:cNvSpPr/>
          <p:nvPr/>
        </p:nvSpPr>
        <p:spPr>
          <a:xfrm>
            <a:off x="7315200" y="3276600"/>
            <a:ext cx="2914650" cy="1295400"/>
          </a:xfrm>
          <a:prstGeom prst="borderCallout1">
            <a:avLst>
              <a:gd name="adj1" fmla="val 40255"/>
              <a:gd name="adj2" fmla="val 1"/>
              <a:gd name="adj3" fmla="val 117996"/>
              <a:gd name="adj4" fmla="val -40196"/>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solidFill>
                  <a:srgbClr val="253327"/>
                </a:solidFill>
              </a:rPr>
              <a:t>Thuộc tính </a:t>
            </a:r>
            <a:r>
              <a:rPr lang="en-US">
                <a:solidFill>
                  <a:srgbClr val="253327"/>
                </a:solidFill>
                <a:latin typeface="Lucida Console" pitchFamily="49" charset="0"/>
              </a:rPr>
              <a:t>android: onClick = “touchMe”</a:t>
            </a:r>
            <a:r>
              <a:rPr lang="en-US">
                <a:solidFill>
                  <a:srgbClr val="253327"/>
                </a:solidFill>
              </a:rPr>
              <a:t> được dùng để nắm bắt sự kiện click vào Button</a:t>
            </a:r>
          </a:p>
        </p:txBody>
      </p:sp>
      <p:sp>
        <p:nvSpPr>
          <p:cNvPr id="3" name="Flowchart: Alternate Process 2"/>
          <p:cNvSpPr/>
          <p:nvPr/>
        </p:nvSpPr>
        <p:spPr>
          <a:xfrm>
            <a:off x="3276601" y="4800601"/>
            <a:ext cx="3286125" cy="295275"/>
          </a:xfrm>
          <a:prstGeom prst="flowChartAlternateProcess">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99568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Button</a:t>
            </a:r>
            <a:endParaRPr lang="en-US"/>
          </a:p>
        </p:txBody>
      </p:sp>
      <p:sp>
        <p:nvSpPr>
          <p:cNvPr id="12291" name="Rectangle 3"/>
          <p:cNvSpPr>
            <a:spLocks noGrp="1" noChangeArrowheads="1"/>
          </p:cNvSpPr>
          <p:nvPr>
            <p:ph idx="1"/>
          </p:nvPr>
        </p:nvSpPr>
        <p:spPr/>
        <p:txBody>
          <a:bodyPr>
            <a:normAutofit fontScale="92500" lnSpcReduction="10000"/>
          </a:bodyPr>
          <a:lstStyle/>
          <a:p>
            <a:pPr lvl="1">
              <a:buBlip>
                <a:blip r:embed="rId2"/>
              </a:buBlip>
            </a:pPr>
            <a:r>
              <a:rPr lang="en-US" sz="2200"/>
              <a:t>Thiết kế bằng code:</a:t>
            </a:r>
          </a:p>
          <a:p>
            <a:pPr marL="457200" lvl="1" indent="0">
              <a:buNone/>
            </a:pPr>
            <a:r>
              <a:rPr lang="en-US" sz="2200"/>
              <a:t>Ví dụ:</a:t>
            </a:r>
          </a:p>
          <a:p>
            <a:pPr marL="457200" lvl="1" indent="0">
              <a:buNone/>
            </a:pPr>
            <a:r>
              <a:rPr lang="en-US" sz="2200"/>
              <a:t>Để khai báo một Button trong code ta làm như sau:</a:t>
            </a:r>
          </a:p>
          <a:p>
            <a:pPr marL="457200" lvl="1" indent="0">
              <a:buNone/>
            </a:pPr>
            <a:endParaRPr lang="en-US" sz="2200"/>
          </a:p>
          <a:p>
            <a:pPr marL="457200" lvl="1" indent="0">
              <a:buNone/>
            </a:pPr>
            <a:endParaRPr lang="en-US" sz="2200"/>
          </a:p>
          <a:p>
            <a:pPr marL="457200" lvl="1" indent="0">
              <a:buNone/>
            </a:pPr>
            <a:endParaRPr lang="en-US" sz="2200"/>
          </a:p>
          <a:p>
            <a:pPr marL="457200" lvl="1" indent="0">
              <a:buNone/>
            </a:pPr>
            <a:endParaRPr lang="en-US" sz="2200"/>
          </a:p>
          <a:p>
            <a:pPr marL="457200" lvl="1" indent="0">
              <a:buNone/>
            </a:pPr>
            <a:r>
              <a:rPr lang="en-US" sz="2200"/>
              <a:t>Để custom một Widget nào đó ta phải tạo một class kế thừa từ class Widget muốn custom, sau đó sử dụng hàm draw để vẽ lại Widget đó như một Canvas.</a:t>
            </a:r>
          </a:p>
          <a:p>
            <a:pPr marL="457200" lvl="1" indent="0">
              <a:buNone/>
            </a:pPr>
            <a:endParaRPr lang="en-US" sz="2200"/>
          </a:p>
          <a:p>
            <a:pPr lvl="1">
              <a:buFont typeface="Arial" pitchFamily="34" charset="0"/>
              <a:buChar char="•"/>
            </a:pPr>
            <a:endParaRPr lang="en-US" sz="2200"/>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16</a:t>
            </a:fld>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667000"/>
            <a:ext cx="6756400" cy="144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5486401"/>
            <a:ext cx="7432675" cy="4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37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ImageButton</a:t>
            </a:r>
            <a:endParaRPr lang="en-US"/>
          </a:p>
        </p:txBody>
      </p:sp>
      <p:sp>
        <p:nvSpPr>
          <p:cNvPr id="12291" name="Rectangle 3"/>
          <p:cNvSpPr>
            <a:spLocks noGrp="1" noChangeArrowheads="1"/>
          </p:cNvSpPr>
          <p:nvPr>
            <p:ph idx="1"/>
          </p:nvPr>
        </p:nvSpPr>
        <p:spPr/>
        <p:txBody>
          <a:bodyPr/>
          <a:lstStyle/>
          <a:p>
            <a:pPr lvl="1">
              <a:buBlip>
                <a:blip r:embed="rId2"/>
              </a:buBlip>
            </a:pPr>
            <a:r>
              <a:rPr lang="en-US"/>
              <a:t>Tương tự Button, có thêm thuộc tính android:src = “@drawable/icon” để thêm hình ảnh vào và không có thẻ text</a:t>
            </a:r>
          </a:p>
          <a:p>
            <a:pPr lvl="1">
              <a:buFont typeface="Arial" pitchFamily="34" charset="0"/>
              <a:buChar char="•"/>
            </a:pPr>
            <a:endParaRPr lang="en-US"/>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17</a:t>
            </a:fld>
            <a:endParaRPr lang="en-US"/>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971800"/>
            <a:ext cx="500704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203701"/>
            <a:ext cx="9715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029575" y="5142468"/>
            <a:ext cx="1524000" cy="369332"/>
          </a:xfrm>
          <a:prstGeom prst="rect">
            <a:avLst/>
          </a:prstGeom>
          <a:noFill/>
        </p:spPr>
        <p:txBody>
          <a:bodyPr wrap="square" rtlCol="0">
            <a:spAutoFit/>
          </a:bodyPr>
          <a:lstStyle/>
          <a:p>
            <a:r>
              <a:rPr lang="en-US"/>
              <a:t>ImageButton</a:t>
            </a:r>
          </a:p>
        </p:txBody>
      </p:sp>
    </p:spTree>
    <p:extLst>
      <p:ext uri="{BB962C8B-B14F-4D97-AF65-F5344CB8AC3E}">
        <p14:creationId xmlns:p14="http://schemas.microsoft.com/office/powerpoint/2010/main" val="674695136"/>
      </p:ext>
    </p:extLst>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ImageView</a:t>
            </a:r>
            <a:endParaRPr lang="en-US"/>
          </a:p>
        </p:txBody>
      </p:sp>
      <p:sp>
        <p:nvSpPr>
          <p:cNvPr id="12291" name="Rectangle 3"/>
          <p:cNvSpPr>
            <a:spLocks noGrp="1" noChangeArrowheads="1"/>
          </p:cNvSpPr>
          <p:nvPr>
            <p:ph idx="1"/>
          </p:nvPr>
        </p:nvSpPr>
        <p:spPr/>
        <p:txBody>
          <a:bodyPr/>
          <a:lstStyle/>
          <a:p>
            <a:pPr lvl="1" algn="just">
              <a:buBlip>
                <a:blip r:embed="rId2"/>
              </a:buBlip>
            </a:pPr>
            <a:r>
              <a:rPr lang="en-US"/>
              <a:t>Được dùng để thể hiện một hình ảnh, giống ImageButton, chỉ khác là không có hình dáng một Button.</a:t>
            </a:r>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18</a:t>
            </a:fld>
            <a:endParaRPr lang="en-US"/>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50" y="2590801"/>
            <a:ext cx="5416551" cy="6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1" y="3490912"/>
            <a:ext cx="1985211" cy="1143000"/>
          </a:xfrm>
          <a:prstGeom prst="rect">
            <a:avLst/>
          </a:prstGeom>
        </p:spPr>
      </p:pic>
      <p:sp>
        <p:nvSpPr>
          <p:cNvPr id="5" name="Line Callout 2 4"/>
          <p:cNvSpPr/>
          <p:nvPr/>
        </p:nvSpPr>
        <p:spPr>
          <a:xfrm>
            <a:off x="5181600" y="3213944"/>
            <a:ext cx="4495800" cy="1129457"/>
          </a:xfrm>
          <a:prstGeom prst="borderCallout2">
            <a:avLst>
              <a:gd name="adj1" fmla="val 20999"/>
              <a:gd name="adj2" fmla="val -141"/>
              <a:gd name="adj3" fmla="val 40114"/>
              <a:gd name="adj4" fmla="val -4236"/>
              <a:gd name="adj5" fmla="val 69772"/>
              <a:gd name="adj6" fmla="val -11073"/>
            </a:avLst>
          </a:prstGeom>
          <a:ln>
            <a:headEnd type="none"/>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en-US" sz="1600">
                <a:latin typeface="Lucida Console" pitchFamily="49" charset="0"/>
              </a:rPr>
              <a:t>&lt;ImageView</a:t>
            </a:r>
          </a:p>
          <a:p>
            <a:r>
              <a:rPr lang="en-US" sz="1600">
                <a:latin typeface="Lucida Console" pitchFamily="49" charset="0"/>
              </a:rPr>
              <a:t>android:id=“@+id/ImageView01”</a:t>
            </a:r>
          </a:p>
          <a:p>
            <a:r>
              <a:rPr lang="en-US" sz="1600">
                <a:latin typeface="Lucida Console" pitchFamily="49" charset="0"/>
              </a:rPr>
              <a:t>android:layout_width=“wrap_content”</a:t>
            </a:r>
          </a:p>
          <a:p>
            <a:pPr algn="ctr"/>
            <a:endParaRPr lang="en-US" sz="1600"/>
          </a:p>
        </p:txBody>
      </p:sp>
      <p:sp>
        <p:nvSpPr>
          <p:cNvPr id="15" name="Line Callout 2 14"/>
          <p:cNvSpPr/>
          <p:nvPr/>
        </p:nvSpPr>
        <p:spPr>
          <a:xfrm>
            <a:off x="4391024" y="4876800"/>
            <a:ext cx="4876800" cy="1358056"/>
          </a:xfrm>
          <a:prstGeom prst="borderCallout2">
            <a:avLst>
              <a:gd name="adj1" fmla="val 20999"/>
              <a:gd name="adj2" fmla="val -141"/>
              <a:gd name="adj3" fmla="val 3531"/>
              <a:gd name="adj4" fmla="val -12107"/>
              <a:gd name="adj5" fmla="val -33721"/>
              <a:gd name="adj6" fmla="val -22081"/>
            </a:avLst>
          </a:prstGeom>
          <a:ln>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r>
              <a:rPr lang="en-US" sz="1600">
                <a:latin typeface="Lucida Console" pitchFamily="49" charset="0"/>
              </a:rPr>
              <a:t>&lt;ImageButton</a:t>
            </a:r>
          </a:p>
          <a:p>
            <a:r>
              <a:rPr lang="en-US" sz="1600">
                <a:latin typeface="Lucida Console" pitchFamily="49" charset="0"/>
              </a:rPr>
              <a:t>android:layout_width=“wrap_content”</a:t>
            </a:r>
          </a:p>
          <a:p>
            <a:r>
              <a:rPr lang="en-US" sz="1600">
                <a:latin typeface="Lucida Console" pitchFamily="49" charset="0"/>
              </a:rPr>
              <a:t>android:layout_height=“wrap_content”</a:t>
            </a:r>
          </a:p>
          <a:p>
            <a:r>
              <a:rPr lang="en-US" sz="1600">
                <a:latin typeface="Lucida Console" pitchFamily="49" charset="0"/>
              </a:rPr>
              <a:t>android:id=“@+id/cmdButton1”</a:t>
            </a:r>
          </a:p>
          <a:p>
            <a:endParaRPr lang="en-US" sz="1600">
              <a:latin typeface="Lucida Console" pitchFamily="49" charset="0"/>
            </a:endParaRPr>
          </a:p>
        </p:txBody>
      </p:sp>
    </p:spTree>
    <p:extLst>
      <p:ext uri="{BB962C8B-B14F-4D97-AF65-F5344CB8AC3E}">
        <p14:creationId xmlns:p14="http://schemas.microsoft.com/office/powerpoint/2010/main" val="67101110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arn(inVertic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ListView</a:t>
            </a:r>
            <a:endParaRPr lang="en-US"/>
          </a:p>
        </p:txBody>
      </p:sp>
      <p:sp>
        <p:nvSpPr>
          <p:cNvPr id="12291" name="Rectangle 3"/>
          <p:cNvSpPr>
            <a:spLocks noGrp="1" noChangeArrowheads="1"/>
          </p:cNvSpPr>
          <p:nvPr>
            <p:ph idx="1"/>
          </p:nvPr>
        </p:nvSpPr>
        <p:spPr/>
        <p:txBody>
          <a:bodyPr>
            <a:normAutofit/>
          </a:bodyPr>
          <a:lstStyle/>
          <a:p>
            <a:pPr lvl="1">
              <a:buBlip>
                <a:blip r:embed="rId2"/>
              </a:buBlip>
            </a:pPr>
            <a:r>
              <a:rPr lang="en-US"/>
              <a:t>Được sử dụng để thể hiện một danh sách các thông tin theo từng cell.</a:t>
            </a:r>
          </a:p>
          <a:p>
            <a:pPr lvl="1">
              <a:buBlip>
                <a:blip r:embed="rId2"/>
              </a:buBlip>
            </a:pPr>
            <a:r>
              <a:rPr lang="en-US"/>
              <a:t>Mỗi cell thường được load lên từ một file XML.</a:t>
            </a:r>
          </a:p>
          <a:p>
            <a:pPr lvl="1">
              <a:buBlip>
                <a:blip r:embed="rId2"/>
              </a:buBlip>
            </a:pPr>
            <a:r>
              <a:rPr lang="en-US"/>
              <a:t>Để thể hiện một list thông tin lên một screen cần 3 yếu tố chính:</a:t>
            </a:r>
          </a:p>
          <a:p>
            <a:pPr lvl="2">
              <a:buBlip>
                <a:blip r:embed="rId3"/>
              </a:buBlip>
            </a:pPr>
            <a:r>
              <a:rPr lang="en-US" sz="2200"/>
              <a:t>Data Source: có thể là Array, HashMap hoặc bất kỳ một cấu trúc dữ liệu kiểu danh sách nào.</a:t>
            </a:r>
          </a:p>
          <a:p>
            <a:pPr lvl="2">
              <a:buBlip>
                <a:blip r:embed="rId3"/>
              </a:buBlip>
            </a:pPr>
            <a:r>
              <a:rPr lang="en-US" sz="2200"/>
              <a:t>Adapter: là một class trung gian giúp ánh xạ dữ liệu trong DataSource vào đúng vị trí hiển thị trong ListView.</a:t>
            </a:r>
          </a:p>
          <a:p>
            <a:pPr lvl="2">
              <a:buBlip>
                <a:blip r:embed="rId3"/>
              </a:buBlip>
            </a:pPr>
            <a:r>
              <a:rPr lang="en-US" sz="2200"/>
              <a:t>ListView: hiển thị thông tin trong DataSource một cách trực quan, người dùng có thể thao tác trực tiếp trên đó.</a:t>
            </a: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19</a:t>
            </a:fld>
            <a:endParaRPr lang="en-US"/>
          </a:p>
        </p:txBody>
      </p:sp>
    </p:spTree>
    <p:extLst>
      <p:ext uri="{BB962C8B-B14F-4D97-AF65-F5344CB8AC3E}">
        <p14:creationId xmlns:p14="http://schemas.microsoft.com/office/powerpoint/2010/main" val="2937939162"/>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Các thành phần giao diện</a:t>
            </a:r>
            <a:endParaRPr lang="en-US"/>
          </a:p>
        </p:txBody>
      </p:sp>
      <p:graphicFrame>
        <p:nvGraphicFramePr>
          <p:cNvPr id="10" name="Content Placeholder 9"/>
          <p:cNvGraphicFramePr>
            <a:graphicFrameLocks noGrp="1"/>
          </p:cNvGraphicFramePr>
          <p:nvPr>
            <p:ph sz="half" idx="1"/>
            <p:extLst/>
          </p:nvPr>
        </p:nvGraphicFramePr>
        <p:xfrm>
          <a:off x="1981200" y="1447801"/>
          <a:ext cx="4038600" cy="4678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10"/>
          <p:cNvGraphicFramePr>
            <a:graphicFrameLocks noGrp="1"/>
          </p:cNvGraphicFramePr>
          <p:nvPr>
            <p:ph sz="half" idx="2"/>
            <p:extLst/>
          </p:nvPr>
        </p:nvGraphicFramePr>
        <p:xfrm>
          <a:off x="6172200" y="1447801"/>
          <a:ext cx="4038600" cy="4678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2</a:t>
            </a:fld>
            <a:endParaRPr lang="en-US"/>
          </a:p>
        </p:txBody>
      </p:sp>
    </p:spTree>
    <p:extLst>
      <p:ext uri="{BB962C8B-B14F-4D97-AF65-F5344CB8AC3E}">
        <p14:creationId xmlns:p14="http://schemas.microsoft.com/office/powerpoint/2010/main" val="401778279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List View</a:t>
            </a:r>
            <a:endParaRPr lang="en-US" dirty="0"/>
          </a:p>
        </p:txBody>
      </p:sp>
      <p:sp>
        <p:nvSpPr>
          <p:cNvPr id="10" name="Footer Placeholder 9"/>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pPr/>
              <a:t>20</a:t>
            </a:fld>
            <a:endParaRPr lang="en-US"/>
          </a:p>
        </p:txBody>
      </p:sp>
      <p:pic>
        <p:nvPicPr>
          <p:cNvPr id="6" name="Picture 5"/>
          <p:cNvPicPr/>
          <p:nvPr/>
        </p:nvPicPr>
        <p:blipFill>
          <a:blip r:embed="rId2"/>
          <a:srcRect l="29785" t="41304" r="35598" b="33427"/>
          <a:stretch>
            <a:fillRect/>
          </a:stretch>
        </p:blipFill>
        <p:spPr bwMode="auto">
          <a:xfrm>
            <a:off x="5502997" y="1140700"/>
            <a:ext cx="5486400" cy="4724400"/>
          </a:xfrm>
          <a:prstGeom prst="rect">
            <a:avLst/>
          </a:prstGeom>
          <a:noFill/>
          <a:ln w="9525">
            <a:noFill/>
            <a:miter lim="800000"/>
            <a:headEnd/>
            <a:tailEnd/>
          </a:ln>
        </p:spPr>
      </p:pic>
      <p:pic>
        <p:nvPicPr>
          <p:cNvPr id="7" name="Picture 6"/>
          <p:cNvPicPr/>
          <p:nvPr/>
        </p:nvPicPr>
        <p:blipFill>
          <a:blip r:embed="rId3"/>
          <a:srcRect l="22478" t="35733" r="29028" b="13029"/>
          <a:stretch>
            <a:fillRect/>
          </a:stretch>
        </p:blipFill>
        <p:spPr bwMode="auto">
          <a:xfrm>
            <a:off x="166688" y="1270000"/>
            <a:ext cx="5410200" cy="4800600"/>
          </a:xfrm>
          <a:prstGeom prst="rect">
            <a:avLst/>
          </a:prstGeom>
          <a:noFill/>
          <a:ln w="9525">
            <a:noFill/>
            <a:miter lim="800000"/>
            <a:headEnd/>
            <a:tailEnd/>
          </a:ln>
        </p:spPr>
      </p:pic>
      <p:pic>
        <p:nvPicPr>
          <p:cNvPr id="8" name="Picture 7"/>
          <p:cNvPicPr/>
          <p:nvPr/>
        </p:nvPicPr>
        <p:blipFill>
          <a:blip r:embed="rId4"/>
          <a:srcRect/>
          <a:stretch>
            <a:fillRect/>
          </a:stretch>
        </p:blipFill>
        <p:spPr bwMode="auto">
          <a:xfrm>
            <a:off x="9539319" y="2817101"/>
            <a:ext cx="2206565" cy="3579099"/>
          </a:xfrm>
          <a:prstGeom prst="rect">
            <a:avLst/>
          </a:prstGeom>
          <a:noFill/>
          <a:ln w="9525">
            <a:noFill/>
            <a:miter lim="800000"/>
            <a:headEnd/>
            <a:tailEnd/>
          </a:ln>
        </p:spPr>
      </p:pic>
    </p:spTree>
    <p:extLst>
      <p:ext uri="{BB962C8B-B14F-4D97-AF65-F5344CB8AC3E}">
        <p14:creationId xmlns:p14="http://schemas.microsoft.com/office/powerpoint/2010/main" val="396283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6"/>
                                        </p:tgtEl>
                                        <p:attrNameLst>
                                          <p:attrName>ppt_x</p:attrName>
                                        </p:attrNameLst>
                                      </p:cBhvr>
                                      <p:tavLst>
                                        <p:tav tm="0">
                                          <p:val>
                                            <p:strVal val="ppt_x"/>
                                          </p:val>
                                        </p:tav>
                                        <p:tav tm="100000">
                                          <p:val>
                                            <p:strVal val="ppt_x"/>
                                          </p:val>
                                        </p:tav>
                                      </p:tavLst>
                                    </p:anim>
                                    <p:anim calcmode="lin" valueType="num">
                                      <p:cBhvr additive="base">
                                        <p:cTn id="12" dur="500"/>
                                        <p:tgtEl>
                                          <p:spTgt spid="6"/>
                                        </p:tgtEl>
                                        <p:attrNameLst>
                                          <p:attrName>ppt_y</p:attrName>
                                        </p:attrNameLst>
                                      </p:cBhvr>
                                      <p:tavLst>
                                        <p:tav tm="0">
                                          <p:val>
                                            <p:strVal val="ppt_y"/>
                                          </p:val>
                                        </p:tav>
                                        <p:tav tm="100000">
                                          <p:val>
                                            <p:strVal val="1+ppt_h/2"/>
                                          </p:val>
                                        </p:tav>
                                      </p:tavLst>
                                    </p:anim>
                                    <p:set>
                                      <p:cBhvr>
                                        <p:cTn id="13" dur="1" fill="hold">
                                          <p:stCondLst>
                                            <p:cond delay="499"/>
                                          </p:stCondLst>
                                        </p:cTn>
                                        <p:tgtEl>
                                          <p:spTgt spid="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heckerboard(across)">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TextView</a:t>
            </a:r>
            <a:endParaRPr lang="en-US"/>
          </a:p>
        </p:txBody>
      </p:sp>
      <p:sp>
        <p:nvSpPr>
          <p:cNvPr id="12291" name="Rectangle 3"/>
          <p:cNvSpPr>
            <a:spLocks noGrp="1" noChangeArrowheads="1"/>
          </p:cNvSpPr>
          <p:nvPr>
            <p:ph idx="1"/>
          </p:nvPr>
        </p:nvSpPr>
        <p:spPr/>
        <p:txBody>
          <a:bodyPr>
            <a:normAutofit fontScale="92500"/>
          </a:bodyPr>
          <a:lstStyle/>
          <a:p>
            <a:pPr lvl="1">
              <a:buBlip>
                <a:blip r:embed="rId2"/>
              </a:buBlip>
            </a:pPr>
            <a:r>
              <a:rPr lang="en-US" sz="2200"/>
              <a:t>Hiển thị văn bản và cho phép định dạng nội dung bằng thẻ html.</a:t>
            </a:r>
          </a:p>
          <a:p>
            <a:pPr lvl="1">
              <a:buBlip>
                <a:blip r:embed="rId2"/>
              </a:buBlip>
            </a:pPr>
            <a:r>
              <a:rPr lang="en-US" sz="2200"/>
              <a:t>Ví dụ:</a:t>
            </a:r>
          </a:p>
          <a:p>
            <a:pPr lvl="1">
              <a:buBlip>
                <a:blip r:embed="rId2"/>
              </a:buBlip>
            </a:pPr>
            <a:endParaRPr lang="en-US" sz="2200"/>
          </a:p>
          <a:p>
            <a:pPr lvl="1">
              <a:buBlip>
                <a:blip r:embed="rId2"/>
              </a:buBlip>
            </a:pPr>
            <a:endParaRPr lang="en-US" sz="2200"/>
          </a:p>
          <a:p>
            <a:pPr lvl="1">
              <a:buBlip>
                <a:blip r:embed="rId2"/>
              </a:buBlip>
            </a:pPr>
            <a:endParaRPr lang="en-US" sz="2200"/>
          </a:p>
          <a:p>
            <a:pPr lvl="1">
              <a:buBlip>
                <a:blip r:embed="rId2"/>
              </a:buBlip>
            </a:pPr>
            <a:endParaRPr lang="en-US" sz="2200"/>
          </a:p>
          <a:p>
            <a:pPr lvl="1">
              <a:buBlip>
                <a:blip r:embed="rId2"/>
              </a:buBlip>
            </a:pPr>
            <a:endParaRPr lang="en-US" sz="2200"/>
          </a:p>
          <a:p>
            <a:pPr lvl="1">
              <a:buBlip>
                <a:blip r:embed="rId2"/>
              </a:buBlip>
            </a:pPr>
            <a:r>
              <a:rPr lang="en-US" sz="2200"/>
              <a:t>Nội dung TextView cũng có thể được định dạng bằng thẻ html ngay trong XML.</a:t>
            </a:r>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21</a:t>
            </a:fld>
            <a:endParaRPr lang="en-US"/>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819400"/>
            <a:ext cx="73279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51977"/>
      </p:ext>
    </p:extLst>
  </p:cSld>
  <p:clrMapOvr>
    <a:masterClrMapping/>
  </p:clrMapOvr>
  <p:transition spd="slow">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Picker Views:</a:t>
            </a:r>
            <a:endParaRPr lang="en-US" dirty="0"/>
          </a:p>
        </p:txBody>
      </p:sp>
      <p:sp>
        <p:nvSpPr>
          <p:cNvPr id="3" name="Content Placeholder 2"/>
          <p:cNvSpPr>
            <a:spLocks noGrp="1"/>
          </p:cNvSpPr>
          <p:nvPr>
            <p:ph idx="1"/>
          </p:nvPr>
        </p:nvSpPr>
        <p:spPr/>
        <p:txBody>
          <a:bodyPr/>
          <a:lstStyle/>
          <a:p>
            <a:r>
              <a:rPr lang="en-US" dirty="0" smtClean="0">
                <a:solidFill>
                  <a:schemeClr val="tx1">
                    <a:lumMod val="50000"/>
                  </a:schemeClr>
                </a:solidFill>
              </a:rPr>
              <a:t>View </a:t>
            </a:r>
            <a:r>
              <a:rPr lang="en-US" dirty="0" err="1" smtClean="0">
                <a:solidFill>
                  <a:schemeClr val="tx1">
                    <a:lumMod val="50000"/>
                  </a:schemeClr>
                </a:solidFill>
              </a:rPr>
              <a:t>này</a:t>
            </a:r>
            <a:r>
              <a:rPr lang="en-US" dirty="0" smtClean="0">
                <a:solidFill>
                  <a:schemeClr val="tx1">
                    <a:lumMod val="50000"/>
                  </a:schemeClr>
                </a:solidFill>
              </a:rPr>
              <a:t> </a:t>
            </a:r>
            <a:r>
              <a:rPr lang="en-US" dirty="0" err="1" smtClean="0">
                <a:solidFill>
                  <a:schemeClr val="tx1">
                    <a:lumMod val="50000"/>
                  </a:schemeClr>
                </a:solidFill>
              </a:rPr>
              <a:t>giúp</a:t>
            </a:r>
            <a:r>
              <a:rPr lang="en-US" dirty="0" smtClean="0">
                <a:solidFill>
                  <a:schemeClr val="tx1">
                    <a:lumMod val="50000"/>
                  </a:schemeClr>
                </a:solidFill>
              </a:rPr>
              <a:t> </a:t>
            </a:r>
            <a:r>
              <a:rPr lang="en-US" dirty="0" err="1" smtClean="0">
                <a:solidFill>
                  <a:schemeClr val="tx1">
                    <a:lumMod val="50000"/>
                  </a:schemeClr>
                </a:solidFill>
              </a:rPr>
              <a:t>bạn</a:t>
            </a:r>
            <a:r>
              <a:rPr lang="en-US" dirty="0" smtClean="0">
                <a:solidFill>
                  <a:schemeClr val="tx1">
                    <a:lumMod val="50000"/>
                  </a:schemeClr>
                </a:solidFill>
              </a:rPr>
              <a:t> </a:t>
            </a:r>
            <a:r>
              <a:rPr lang="en-US" dirty="0" err="1" smtClean="0">
                <a:solidFill>
                  <a:schemeClr val="tx1">
                    <a:lumMod val="50000"/>
                  </a:schemeClr>
                </a:solidFill>
              </a:rPr>
              <a:t>lựa</a:t>
            </a:r>
            <a:r>
              <a:rPr lang="en-US" dirty="0" smtClean="0">
                <a:solidFill>
                  <a:schemeClr val="tx1">
                    <a:lumMod val="50000"/>
                  </a:schemeClr>
                </a:solidFill>
              </a:rPr>
              <a:t> </a:t>
            </a:r>
            <a:r>
              <a:rPr lang="en-US" dirty="0" err="1" smtClean="0">
                <a:solidFill>
                  <a:schemeClr val="tx1">
                    <a:lumMod val="50000"/>
                  </a:schemeClr>
                </a:solidFill>
              </a:rPr>
              <a:t>chọn</a:t>
            </a:r>
            <a:r>
              <a:rPr lang="en-US" dirty="0" smtClean="0">
                <a:solidFill>
                  <a:schemeClr val="tx1">
                    <a:lumMod val="50000"/>
                  </a:schemeClr>
                </a:solidFill>
              </a:rPr>
              <a:t> </a:t>
            </a:r>
            <a:r>
              <a:rPr lang="en-US" dirty="0" err="1" smtClean="0">
                <a:solidFill>
                  <a:schemeClr val="tx1">
                    <a:lumMod val="50000"/>
                  </a:schemeClr>
                </a:solidFill>
              </a:rPr>
              <a:t>thời</a:t>
            </a:r>
            <a:r>
              <a:rPr lang="en-US" dirty="0" smtClean="0">
                <a:solidFill>
                  <a:schemeClr val="tx1">
                    <a:lumMod val="50000"/>
                  </a:schemeClr>
                </a:solidFill>
              </a:rPr>
              <a:t> </a:t>
            </a:r>
            <a:r>
              <a:rPr lang="en-US" dirty="0" err="1" smtClean="0">
                <a:solidFill>
                  <a:schemeClr val="tx1">
                    <a:lumMod val="50000"/>
                  </a:schemeClr>
                </a:solidFill>
              </a:rPr>
              <a:t>gian</a:t>
            </a:r>
            <a:r>
              <a:rPr lang="en-US" dirty="0" smtClean="0">
                <a:solidFill>
                  <a:schemeClr val="tx1">
                    <a:lumMod val="50000"/>
                  </a:schemeClr>
                </a:solidFill>
              </a:rPr>
              <a:t> </a:t>
            </a:r>
            <a:r>
              <a:rPr lang="en-US" dirty="0" err="1" smtClean="0">
                <a:solidFill>
                  <a:schemeClr val="tx1">
                    <a:lumMod val="50000"/>
                  </a:schemeClr>
                </a:solidFill>
              </a:rPr>
              <a:t>và</a:t>
            </a:r>
            <a:r>
              <a:rPr lang="en-US" dirty="0" smtClean="0">
                <a:solidFill>
                  <a:schemeClr val="tx1">
                    <a:lumMod val="50000"/>
                  </a:schemeClr>
                </a:solidFill>
              </a:rPr>
              <a:t> </a:t>
            </a:r>
            <a:r>
              <a:rPr lang="en-US" dirty="0" err="1" smtClean="0">
                <a:solidFill>
                  <a:schemeClr val="tx1">
                    <a:lumMod val="50000"/>
                  </a:schemeClr>
                </a:solidFill>
              </a:rPr>
              <a:t>ngày</a:t>
            </a:r>
            <a:r>
              <a:rPr lang="en-US" dirty="0" smtClean="0">
                <a:solidFill>
                  <a:schemeClr val="tx1">
                    <a:lumMod val="50000"/>
                  </a:schemeClr>
                </a:solidFill>
              </a:rPr>
              <a:t> </a:t>
            </a:r>
            <a:r>
              <a:rPr lang="en-US" dirty="0" err="1" smtClean="0">
                <a:solidFill>
                  <a:schemeClr val="tx1">
                    <a:lumMod val="50000"/>
                  </a:schemeClr>
                </a:solidFill>
              </a:rPr>
              <a:t>tháng</a:t>
            </a:r>
            <a:r>
              <a:rPr lang="en-US" dirty="0" smtClean="0">
                <a:solidFill>
                  <a:schemeClr val="tx1">
                    <a:lumMod val="50000"/>
                  </a:schemeClr>
                </a:solidFill>
              </a:rPr>
              <a:t> </a:t>
            </a:r>
            <a:r>
              <a:rPr lang="en-US" dirty="0" err="1" smtClean="0">
                <a:solidFill>
                  <a:schemeClr val="tx1">
                    <a:lumMod val="50000"/>
                  </a:schemeClr>
                </a:solidFill>
              </a:rPr>
              <a:t>trong</a:t>
            </a:r>
            <a:r>
              <a:rPr lang="en-US" dirty="0" smtClean="0">
                <a:solidFill>
                  <a:schemeClr val="tx1">
                    <a:lumMod val="50000"/>
                  </a:schemeClr>
                </a:solidFill>
              </a:rPr>
              <a:t> </a:t>
            </a:r>
            <a:r>
              <a:rPr lang="en-US" dirty="0" err="1" smtClean="0">
                <a:solidFill>
                  <a:schemeClr val="tx1">
                    <a:lumMod val="50000"/>
                  </a:schemeClr>
                </a:solidFill>
              </a:rPr>
              <a:t>hiển</a:t>
            </a:r>
            <a:r>
              <a:rPr lang="en-US" dirty="0" smtClean="0">
                <a:solidFill>
                  <a:schemeClr val="tx1">
                    <a:lumMod val="50000"/>
                  </a:schemeClr>
                </a:solidFill>
              </a:rPr>
              <a:t> </a:t>
            </a:r>
            <a:r>
              <a:rPr lang="en-US" dirty="0" err="1" smtClean="0">
                <a:solidFill>
                  <a:schemeClr val="tx1">
                    <a:lumMod val="50000"/>
                  </a:schemeClr>
                </a:solidFill>
              </a:rPr>
              <a:t>thị</a:t>
            </a:r>
            <a:r>
              <a:rPr lang="en-US" dirty="0" smtClean="0">
                <a:solidFill>
                  <a:schemeClr val="tx1">
                    <a:lumMod val="50000"/>
                  </a:schemeClr>
                </a:solidFill>
              </a:rPr>
              <a:t> </a:t>
            </a:r>
            <a:r>
              <a:rPr lang="en-US" dirty="0" err="1" smtClean="0">
                <a:solidFill>
                  <a:schemeClr val="tx1">
                    <a:lumMod val="50000"/>
                  </a:schemeClr>
                </a:solidFill>
              </a:rPr>
              <a:t>trong</a:t>
            </a:r>
            <a:r>
              <a:rPr lang="en-US" dirty="0" smtClean="0">
                <a:solidFill>
                  <a:schemeClr val="tx1">
                    <a:lumMod val="50000"/>
                  </a:schemeClr>
                </a:solidFill>
              </a:rPr>
              <a:t> Android. Android </a:t>
            </a:r>
            <a:r>
              <a:rPr lang="en-US" dirty="0" err="1" smtClean="0">
                <a:solidFill>
                  <a:schemeClr val="tx1">
                    <a:lumMod val="50000"/>
                  </a:schemeClr>
                </a:solidFill>
              </a:rPr>
              <a:t>hỗ</a:t>
            </a:r>
            <a:r>
              <a:rPr lang="en-US" dirty="0" smtClean="0">
                <a:solidFill>
                  <a:schemeClr val="tx1">
                    <a:lumMod val="50000"/>
                  </a:schemeClr>
                </a:solidFill>
              </a:rPr>
              <a:t> </a:t>
            </a:r>
            <a:r>
              <a:rPr lang="en-US" dirty="0" err="1" smtClean="0">
                <a:solidFill>
                  <a:schemeClr val="tx1">
                    <a:lumMod val="50000"/>
                  </a:schemeClr>
                </a:solidFill>
              </a:rPr>
              <a:t>trợ</a:t>
            </a:r>
            <a:r>
              <a:rPr lang="en-US" dirty="0" smtClean="0">
                <a:solidFill>
                  <a:schemeClr val="tx1">
                    <a:lumMod val="50000"/>
                  </a:schemeClr>
                </a:solidFill>
              </a:rPr>
              <a:t> </a:t>
            </a:r>
            <a:r>
              <a:rPr lang="en-US" dirty="0" err="1" smtClean="0">
                <a:solidFill>
                  <a:schemeClr val="tx1">
                    <a:lumMod val="50000"/>
                  </a:schemeClr>
                </a:solidFill>
              </a:rPr>
              <a:t>việc</a:t>
            </a:r>
            <a:r>
              <a:rPr lang="en-US" dirty="0" smtClean="0">
                <a:solidFill>
                  <a:schemeClr val="tx1">
                    <a:lumMod val="50000"/>
                  </a:schemeClr>
                </a:solidFill>
              </a:rPr>
              <a:t> </a:t>
            </a:r>
            <a:r>
              <a:rPr lang="en-US" dirty="0" err="1" smtClean="0">
                <a:solidFill>
                  <a:schemeClr val="tx1">
                    <a:lumMod val="50000"/>
                  </a:schemeClr>
                </a:solidFill>
              </a:rPr>
              <a:t>này</a:t>
            </a:r>
            <a:r>
              <a:rPr lang="en-US" dirty="0" smtClean="0">
                <a:solidFill>
                  <a:schemeClr val="tx1">
                    <a:lumMod val="50000"/>
                  </a:schemeClr>
                </a:solidFill>
              </a:rPr>
              <a:t> </a:t>
            </a:r>
            <a:r>
              <a:rPr lang="en-US" dirty="0" err="1" smtClean="0">
                <a:solidFill>
                  <a:schemeClr val="tx1">
                    <a:lumMod val="50000"/>
                  </a:schemeClr>
                </a:solidFill>
              </a:rPr>
              <a:t>thông</a:t>
            </a:r>
            <a:r>
              <a:rPr lang="en-US" dirty="0" smtClean="0">
                <a:solidFill>
                  <a:schemeClr val="tx1">
                    <a:lumMod val="50000"/>
                  </a:schemeClr>
                </a:solidFill>
              </a:rPr>
              <a:t> qua 2 view </a:t>
            </a:r>
            <a:r>
              <a:rPr lang="en-US" dirty="0" err="1" smtClean="0">
                <a:solidFill>
                  <a:schemeClr val="tx1">
                    <a:lumMod val="50000"/>
                  </a:schemeClr>
                </a:solidFill>
              </a:rPr>
              <a:t>là</a:t>
            </a:r>
            <a:r>
              <a:rPr lang="en-US" dirty="0" smtClean="0">
                <a:solidFill>
                  <a:schemeClr val="tx1">
                    <a:lumMod val="50000"/>
                  </a:schemeClr>
                </a:solidFill>
              </a:rPr>
              <a:t>:</a:t>
            </a:r>
          </a:p>
          <a:p>
            <a:pPr>
              <a:buNone/>
            </a:pPr>
            <a:r>
              <a:rPr lang="en-US" dirty="0" smtClean="0">
                <a:solidFill>
                  <a:schemeClr val="tx1">
                    <a:lumMod val="50000"/>
                  </a:schemeClr>
                </a:solidFill>
              </a:rPr>
              <a:t>		+ </a:t>
            </a:r>
            <a:r>
              <a:rPr lang="en-US" dirty="0" err="1" smtClean="0">
                <a:solidFill>
                  <a:schemeClr val="tx1">
                    <a:lumMod val="50000"/>
                  </a:schemeClr>
                </a:solidFill>
              </a:rPr>
              <a:t>TimePicker</a:t>
            </a:r>
            <a:r>
              <a:rPr lang="en-US" dirty="0" smtClean="0">
                <a:solidFill>
                  <a:schemeClr val="tx1">
                    <a:lumMod val="50000"/>
                  </a:schemeClr>
                </a:solidFill>
              </a:rPr>
              <a:t> </a:t>
            </a:r>
          </a:p>
          <a:p>
            <a:pPr>
              <a:buNone/>
            </a:pPr>
            <a:r>
              <a:rPr lang="en-US" dirty="0" smtClean="0">
                <a:solidFill>
                  <a:schemeClr val="tx1">
                    <a:lumMod val="50000"/>
                  </a:schemeClr>
                </a:solidFill>
              </a:rPr>
              <a:t>		+ </a:t>
            </a:r>
            <a:r>
              <a:rPr lang="en-US" dirty="0" err="1" smtClean="0">
                <a:solidFill>
                  <a:schemeClr val="tx1">
                    <a:lumMod val="50000"/>
                  </a:schemeClr>
                </a:solidFill>
              </a:rPr>
              <a:t>DatePicker</a:t>
            </a:r>
            <a:r>
              <a:rPr lang="en-US" dirty="0" smtClean="0">
                <a:solidFill>
                  <a:schemeClr val="tx1">
                    <a:lumMod val="50000"/>
                  </a:schemeClr>
                </a:solidFill>
              </a:rPr>
              <a:t>.</a:t>
            </a:r>
          </a:p>
          <a:p>
            <a:endParaRPr lang="en-US" dirty="0"/>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22</a:t>
            </a:fld>
            <a:endParaRPr lang="en-US"/>
          </a:p>
        </p:txBody>
      </p:sp>
    </p:spTree>
    <p:extLst>
      <p:ext uri="{BB962C8B-B14F-4D97-AF65-F5344CB8AC3E}">
        <p14:creationId xmlns:p14="http://schemas.microsoft.com/office/powerpoint/2010/main" val="2138253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TIMEPICKER VIEW</a:t>
            </a:r>
            <a:endParaRPr lang="en-US" dirty="0"/>
          </a:p>
        </p:txBody>
      </p:sp>
      <p:sp>
        <p:nvSpPr>
          <p:cNvPr id="3" name="Content Placeholder 2"/>
          <p:cNvSpPr>
            <a:spLocks noGrp="1"/>
          </p:cNvSpPr>
          <p:nvPr>
            <p:ph idx="1"/>
          </p:nvPr>
        </p:nvSpPr>
        <p:spPr/>
        <p:txBody>
          <a:bodyPr/>
          <a:lstStyle/>
          <a:p>
            <a:pPr algn="just"/>
            <a:r>
              <a:rPr lang="en-US" sz="1600" dirty="0">
                <a:solidFill>
                  <a:schemeClr val="tx1">
                    <a:lumMod val="50000"/>
                  </a:schemeClr>
                </a:solidFill>
              </a:rPr>
              <a:t>View </a:t>
            </a:r>
            <a:r>
              <a:rPr lang="en-US" sz="1600" dirty="0" err="1">
                <a:solidFill>
                  <a:schemeClr val="tx1">
                    <a:lumMod val="50000"/>
                  </a:schemeClr>
                </a:solidFill>
              </a:rPr>
              <a:t>TimePicker</a:t>
            </a:r>
            <a:r>
              <a:rPr lang="en-US" sz="1600" dirty="0">
                <a:solidFill>
                  <a:schemeClr val="tx1">
                    <a:lumMod val="50000"/>
                  </a:schemeClr>
                </a:solidFill>
              </a:rPr>
              <a:t> </a:t>
            </a:r>
            <a:r>
              <a:rPr lang="en-US" sz="1600" dirty="0" err="1">
                <a:solidFill>
                  <a:schemeClr val="tx1">
                    <a:lumMod val="50000"/>
                  </a:schemeClr>
                </a:solidFill>
              </a:rPr>
              <a:t>cho</a:t>
            </a:r>
            <a:r>
              <a:rPr lang="en-US" sz="1600" dirty="0">
                <a:solidFill>
                  <a:schemeClr val="tx1">
                    <a:lumMod val="50000"/>
                  </a:schemeClr>
                </a:solidFill>
              </a:rPr>
              <a:t> </a:t>
            </a:r>
            <a:r>
              <a:rPr lang="en-US" sz="1600" dirty="0" err="1">
                <a:solidFill>
                  <a:schemeClr val="tx1">
                    <a:lumMod val="50000"/>
                  </a:schemeClr>
                </a:solidFill>
              </a:rPr>
              <a:t>phép</a:t>
            </a:r>
            <a:r>
              <a:rPr lang="en-US" sz="1600" dirty="0">
                <a:solidFill>
                  <a:schemeClr val="tx1">
                    <a:lumMod val="50000"/>
                  </a:schemeClr>
                </a:solidFill>
              </a:rPr>
              <a:t> </a:t>
            </a:r>
            <a:r>
              <a:rPr lang="en-US" sz="1600" dirty="0" err="1">
                <a:solidFill>
                  <a:schemeClr val="tx1">
                    <a:lumMod val="50000"/>
                  </a:schemeClr>
                </a:solidFill>
              </a:rPr>
              <a:t>người</a:t>
            </a:r>
            <a:r>
              <a:rPr lang="en-US" sz="1600" dirty="0">
                <a:solidFill>
                  <a:schemeClr val="tx1">
                    <a:lumMod val="50000"/>
                  </a:schemeClr>
                </a:solidFill>
              </a:rPr>
              <a:t> </a:t>
            </a:r>
            <a:r>
              <a:rPr lang="en-US" sz="1600" dirty="0" err="1">
                <a:solidFill>
                  <a:schemeClr val="tx1">
                    <a:lumMod val="50000"/>
                  </a:schemeClr>
                </a:solidFill>
              </a:rPr>
              <a:t>dùng</a:t>
            </a:r>
            <a:r>
              <a:rPr lang="en-US" sz="1600" dirty="0">
                <a:solidFill>
                  <a:schemeClr val="tx1">
                    <a:lumMod val="50000"/>
                  </a:schemeClr>
                </a:solidFill>
              </a:rPr>
              <a:t> </a:t>
            </a:r>
            <a:r>
              <a:rPr lang="en-US" sz="1600" dirty="0" err="1">
                <a:solidFill>
                  <a:schemeClr val="tx1">
                    <a:lumMod val="50000"/>
                  </a:schemeClr>
                </a:solidFill>
              </a:rPr>
              <a:t>lựa</a:t>
            </a:r>
            <a:r>
              <a:rPr lang="en-US" sz="1600" dirty="0">
                <a:solidFill>
                  <a:schemeClr val="tx1">
                    <a:lumMod val="50000"/>
                  </a:schemeClr>
                </a:solidFill>
              </a:rPr>
              <a:t> </a:t>
            </a:r>
            <a:r>
              <a:rPr lang="en-US" sz="1600" dirty="0" err="1">
                <a:solidFill>
                  <a:schemeClr val="tx1">
                    <a:lumMod val="50000"/>
                  </a:schemeClr>
                </a:solidFill>
              </a:rPr>
              <a:t>chọn</a:t>
            </a:r>
            <a:r>
              <a:rPr lang="en-US" sz="1600" dirty="0">
                <a:solidFill>
                  <a:schemeClr val="tx1">
                    <a:lumMod val="50000"/>
                  </a:schemeClr>
                </a:solidFill>
              </a:rPr>
              <a:t> </a:t>
            </a:r>
            <a:r>
              <a:rPr lang="en-US" sz="1600" dirty="0" err="1">
                <a:solidFill>
                  <a:schemeClr val="tx1">
                    <a:lumMod val="50000"/>
                  </a:schemeClr>
                </a:solidFill>
              </a:rPr>
              <a:t>thời</a:t>
            </a:r>
            <a:r>
              <a:rPr lang="en-US" sz="1600" dirty="0">
                <a:solidFill>
                  <a:schemeClr val="tx1">
                    <a:lumMod val="50000"/>
                  </a:schemeClr>
                </a:solidFill>
              </a:rPr>
              <a:t> </a:t>
            </a:r>
            <a:r>
              <a:rPr lang="en-US" sz="1600" dirty="0" err="1">
                <a:solidFill>
                  <a:schemeClr val="tx1">
                    <a:lumMod val="50000"/>
                  </a:schemeClr>
                </a:solidFill>
              </a:rPr>
              <a:t>điểm</a:t>
            </a:r>
            <a:r>
              <a:rPr lang="en-US" sz="1600" dirty="0">
                <a:solidFill>
                  <a:schemeClr val="tx1">
                    <a:lumMod val="50000"/>
                  </a:schemeClr>
                </a:solidFill>
              </a:rPr>
              <a:t> </a:t>
            </a:r>
            <a:r>
              <a:rPr lang="en-US" sz="1600" dirty="0" err="1">
                <a:solidFill>
                  <a:schemeClr val="tx1">
                    <a:lumMod val="50000"/>
                  </a:schemeClr>
                </a:solidFill>
              </a:rPr>
              <a:t>trong</a:t>
            </a:r>
            <a:r>
              <a:rPr lang="en-US" sz="1600" dirty="0">
                <a:solidFill>
                  <a:schemeClr val="tx1">
                    <a:lumMod val="50000"/>
                  </a:schemeClr>
                </a:solidFill>
              </a:rPr>
              <a:t> </a:t>
            </a:r>
            <a:r>
              <a:rPr lang="en-US" sz="1600" dirty="0" err="1">
                <a:solidFill>
                  <a:schemeClr val="tx1">
                    <a:lumMod val="50000"/>
                  </a:schemeClr>
                </a:solidFill>
              </a:rPr>
              <a:t>ngày</a:t>
            </a:r>
            <a:r>
              <a:rPr lang="en-US" sz="1600" dirty="0">
                <a:solidFill>
                  <a:schemeClr val="tx1">
                    <a:lumMod val="50000"/>
                  </a:schemeClr>
                </a:solidFill>
              </a:rPr>
              <a:t>, </a:t>
            </a:r>
            <a:r>
              <a:rPr lang="en-US" sz="1600" dirty="0" err="1">
                <a:solidFill>
                  <a:schemeClr val="tx1">
                    <a:lumMod val="50000"/>
                  </a:schemeClr>
                </a:solidFill>
              </a:rPr>
              <a:t>có</a:t>
            </a:r>
            <a:r>
              <a:rPr lang="en-US" sz="1600" dirty="0">
                <a:solidFill>
                  <a:schemeClr val="tx1">
                    <a:lumMod val="50000"/>
                  </a:schemeClr>
                </a:solidFill>
              </a:rPr>
              <a:t> </a:t>
            </a:r>
            <a:r>
              <a:rPr lang="en-US" sz="1600" dirty="0" err="1">
                <a:solidFill>
                  <a:schemeClr val="tx1">
                    <a:lumMod val="50000"/>
                  </a:schemeClr>
                </a:solidFill>
              </a:rPr>
              <a:t>thể</a:t>
            </a:r>
            <a:r>
              <a:rPr lang="en-US" sz="1600" dirty="0">
                <a:solidFill>
                  <a:schemeClr val="tx1">
                    <a:lumMod val="50000"/>
                  </a:schemeClr>
                </a:solidFill>
              </a:rPr>
              <a:t> </a:t>
            </a:r>
            <a:r>
              <a:rPr lang="en-US" sz="1600" dirty="0" err="1">
                <a:solidFill>
                  <a:schemeClr val="tx1">
                    <a:lumMod val="50000"/>
                  </a:schemeClr>
                </a:solidFill>
              </a:rPr>
              <a:t>là</a:t>
            </a:r>
            <a:r>
              <a:rPr lang="en-US" sz="1600" dirty="0">
                <a:solidFill>
                  <a:schemeClr val="tx1">
                    <a:lumMod val="50000"/>
                  </a:schemeClr>
                </a:solidFill>
              </a:rPr>
              <a:t> </a:t>
            </a:r>
            <a:r>
              <a:rPr lang="en-US" sz="1600" dirty="0" err="1">
                <a:solidFill>
                  <a:schemeClr val="tx1">
                    <a:lumMod val="50000"/>
                  </a:schemeClr>
                </a:solidFill>
              </a:rPr>
              <a:t>chế</a:t>
            </a:r>
            <a:r>
              <a:rPr lang="en-US" sz="1600" dirty="0">
                <a:solidFill>
                  <a:schemeClr val="tx1">
                    <a:lumMod val="50000"/>
                  </a:schemeClr>
                </a:solidFill>
              </a:rPr>
              <a:t> </a:t>
            </a:r>
            <a:r>
              <a:rPr lang="en-US" sz="1600" dirty="0" err="1">
                <a:solidFill>
                  <a:schemeClr val="tx1">
                    <a:lumMod val="50000"/>
                  </a:schemeClr>
                </a:solidFill>
              </a:rPr>
              <a:t>độ</a:t>
            </a:r>
            <a:r>
              <a:rPr lang="en-US" sz="1600" dirty="0">
                <a:solidFill>
                  <a:schemeClr val="tx1">
                    <a:lumMod val="50000"/>
                  </a:schemeClr>
                </a:solidFill>
              </a:rPr>
              <a:t> 24h </a:t>
            </a:r>
            <a:r>
              <a:rPr lang="en-US" sz="1600" dirty="0" err="1">
                <a:solidFill>
                  <a:schemeClr val="tx1">
                    <a:lumMod val="50000"/>
                  </a:schemeClr>
                </a:solidFill>
              </a:rPr>
              <a:t>hoặc</a:t>
            </a:r>
            <a:r>
              <a:rPr lang="en-US" sz="1600" dirty="0">
                <a:solidFill>
                  <a:schemeClr val="tx1">
                    <a:lumMod val="50000"/>
                  </a:schemeClr>
                </a:solidFill>
              </a:rPr>
              <a:t> </a:t>
            </a:r>
            <a:r>
              <a:rPr lang="en-US" sz="1600" dirty="0" err="1">
                <a:solidFill>
                  <a:schemeClr val="tx1">
                    <a:lumMod val="50000"/>
                  </a:schemeClr>
                </a:solidFill>
              </a:rPr>
              <a:t>là</a:t>
            </a:r>
            <a:r>
              <a:rPr lang="en-US" sz="1600" dirty="0">
                <a:solidFill>
                  <a:schemeClr val="tx1">
                    <a:lumMod val="50000"/>
                  </a:schemeClr>
                </a:solidFill>
              </a:rPr>
              <a:t> </a:t>
            </a:r>
            <a:r>
              <a:rPr lang="en-US" sz="1600" dirty="0" err="1">
                <a:solidFill>
                  <a:schemeClr val="tx1">
                    <a:lumMod val="50000"/>
                  </a:schemeClr>
                </a:solidFill>
              </a:rPr>
              <a:t>chế</a:t>
            </a:r>
            <a:r>
              <a:rPr lang="en-US" sz="1600" dirty="0">
                <a:solidFill>
                  <a:schemeClr val="tx1">
                    <a:lumMod val="50000"/>
                  </a:schemeClr>
                </a:solidFill>
              </a:rPr>
              <a:t> </a:t>
            </a:r>
            <a:r>
              <a:rPr lang="en-US" sz="1600" dirty="0" err="1">
                <a:solidFill>
                  <a:schemeClr val="tx1">
                    <a:lumMod val="50000"/>
                  </a:schemeClr>
                </a:solidFill>
              </a:rPr>
              <a:t>độ</a:t>
            </a:r>
            <a:r>
              <a:rPr lang="en-US" sz="1600" dirty="0">
                <a:solidFill>
                  <a:schemeClr val="tx1">
                    <a:lumMod val="50000"/>
                  </a:schemeClr>
                </a:solidFill>
              </a:rPr>
              <a:t> 12h </a:t>
            </a:r>
            <a:r>
              <a:rPr lang="en-US" sz="1600" dirty="0" err="1">
                <a:solidFill>
                  <a:schemeClr val="tx1">
                    <a:lumMod val="50000"/>
                  </a:schemeClr>
                </a:solidFill>
              </a:rPr>
              <a:t>cùng</a:t>
            </a:r>
            <a:r>
              <a:rPr lang="en-US" sz="1600" dirty="0">
                <a:solidFill>
                  <a:schemeClr val="tx1">
                    <a:lumMod val="50000"/>
                  </a:schemeClr>
                </a:solidFill>
              </a:rPr>
              <a:t> </a:t>
            </a:r>
            <a:r>
              <a:rPr lang="en-US" sz="1600" dirty="0" err="1">
                <a:solidFill>
                  <a:schemeClr val="tx1">
                    <a:lumMod val="50000"/>
                  </a:schemeClr>
                </a:solidFill>
              </a:rPr>
              <a:t>với</a:t>
            </a:r>
            <a:r>
              <a:rPr lang="en-US" sz="1600" dirty="0">
                <a:solidFill>
                  <a:schemeClr val="tx1">
                    <a:lumMod val="50000"/>
                  </a:schemeClr>
                </a:solidFill>
              </a:rPr>
              <a:t> AM/PM.</a:t>
            </a:r>
          </a:p>
          <a:p>
            <a:pPr algn="just"/>
            <a:endParaRPr lang="en-US" sz="1600" dirty="0">
              <a:solidFill>
                <a:schemeClr val="tx1">
                  <a:lumMod val="50000"/>
                </a:schemeClr>
              </a:solidFill>
            </a:endParaRPr>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23</a:t>
            </a:fld>
            <a:endParaRPr lang="en-US"/>
          </a:p>
        </p:txBody>
      </p:sp>
      <p:pic>
        <p:nvPicPr>
          <p:cNvPr id="6" name="Picture 5"/>
          <p:cNvPicPr/>
          <p:nvPr/>
        </p:nvPicPr>
        <p:blipFill>
          <a:blip r:embed="rId2"/>
          <a:srcRect l="30056" t="43645" r="31078" b="30769"/>
          <a:stretch>
            <a:fillRect/>
          </a:stretch>
        </p:blipFill>
        <p:spPr bwMode="auto">
          <a:xfrm>
            <a:off x="2743200" y="2057400"/>
            <a:ext cx="5791200" cy="32004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6553200" y="2743200"/>
            <a:ext cx="2819400" cy="3657600"/>
          </a:xfrm>
          <a:prstGeom prst="rect">
            <a:avLst/>
          </a:prstGeom>
          <a:noFill/>
          <a:ln w="9525">
            <a:noFill/>
            <a:miter lim="800000"/>
            <a:headEnd/>
            <a:tailEnd/>
          </a:ln>
        </p:spPr>
      </p:pic>
    </p:spTree>
    <p:extLst>
      <p:ext uri="{BB962C8B-B14F-4D97-AF65-F5344CB8AC3E}">
        <p14:creationId xmlns:p14="http://schemas.microsoft.com/office/powerpoint/2010/main" val="519126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DATEPICKER VIEW</a:t>
            </a:r>
            <a:endParaRPr lang="en-US" dirty="0"/>
          </a:p>
        </p:txBody>
      </p:sp>
      <p:sp>
        <p:nvSpPr>
          <p:cNvPr id="3" name="Content Placeholder 2"/>
          <p:cNvSpPr>
            <a:spLocks noGrp="1"/>
          </p:cNvSpPr>
          <p:nvPr>
            <p:ph idx="1"/>
          </p:nvPr>
        </p:nvSpPr>
        <p:spPr/>
        <p:txBody>
          <a:bodyPr/>
          <a:lstStyle/>
          <a:p>
            <a:pPr algn="just"/>
            <a:r>
              <a:rPr lang="en-US" sz="1800" dirty="0" err="1">
                <a:solidFill>
                  <a:schemeClr val="tx1">
                    <a:lumMod val="50000"/>
                  </a:schemeClr>
                </a:solidFill>
              </a:rPr>
              <a:t>Cũng</a:t>
            </a:r>
            <a:r>
              <a:rPr lang="en-US" sz="1800" dirty="0">
                <a:solidFill>
                  <a:schemeClr val="tx1">
                    <a:lumMod val="50000"/>
                  </a:schemeClr>
                </a:solidFill>
              </a:rPr>
              <a:t> </a:t>
            </a:r>
            <a:r>
              <a:rPr lang="en-US" sz="1800" dirty="0" err="1">
                <a:solidFill>
                  <a:schemeClr val="tx1">
                    <a:lumMod val="50000"/>
                  </a:schemeClr>
                </a:solidFill>
              </a:rPr>
              <a:t>giống</a:t>
            </a:r>
            <a:r>
              <a:rPr lang="en-US" sz="1800" dirty="0">
                <a:solidFill>
                  <a:schemeClr val="tx1">
                    <a:lumMod val="50000"/>
                  </a:schemeClr>
                </a:solidFill>
              </a:rPr>
              <a:t> </a:t>
            </a:r>
            <a:r>
              <a:rPr lang="en-US" sz="1800" dirty="0" err="1">
                <a:solidFill>
                  <a:schemeClr val="tx1">
                    <a:lumMod val="50000"/>
                  </a:schemeClr>
                </a:solidFill>
              </a:rPr>
              <a:t>như</a:t>
            </a:r>
            <a:r>
              <a:rPr lang="en-US" sz="1800" dirty="0">
                <a:solidFill>
                  <a:schemeClr val="tx1">
                    <a:lumMod val="50000"/>
                  </a:schemeClr>
                </a:solidFill>
              </a:rPr>
              <a:t> </a:t>
            </a:r>
            <a:r>
              <a:rPr lang="en-US" sz="1800" dirty="0" err="1">
                <a:solidFill>
                  <a:schemeClr val="tx1">
                    <a:lumMod val="50000"/>
                  </a:schemeClr>
                </a:solidFill>
              </a:rPr>
              <a:t>TimePicker</a:t>
            </a:r>
            <a:r>
              <a:rPr lang="en-US" sz="1800" dirty="0">
                <a:solidFill>
                  <a:schemeClr val="tx1">
                    <a:lumMod val="50000"/>
                  </a:schemeClr>
                </a:solidFill>
              </a:rPr>
              <a:t> View. </a:t>
            </a:r>
            <a:r>
              <a:rPr lang="en-US" sz="1800" dirty="0" err="1">
                <a:solidFill>
                  <a:schemeClr val="tx1">
                    <a:lumMod val="50000"/>
                  </a:schemeClr>
                </a:solidFill>
              </a:rPr>
              <a:t>DatePicker</a:t>
            </a:r>
            <a:r>
              <a:rPr lang="en-US" sz="1800" dirty="0">
                <a:solidFill>
                  <a:schemeClr val="tx1">
                    <a:lumMod val="50000"/>
                  </a:schemeClr>
                </a:solidFill>
              </a:rPr>
              <a:t> View </a:t>
            </a:r>
            <a:r>
              <a:rPr lang="en-US" sz="1800" dirty="0" err="1">
                <a:solidFill>
                  <a:schemeClr val="tx1">
                    <a:lumMod val="50000"/>
                  </a:schemeClr>
                </a:solidFill>
              </a:rPr>
              <a:t>giúp</a:t>
            </a:r>
            <a:r>
              <a:rPr lang="en-US" sz="1800" dirty="0">
                <a:solidFill>
                  <a:schemeClr val="tx1">
                    <a:lumMod val="50000"/>
                  </a:schemeClr>
                </a:solidFill>
              </a:rPr>
              <a:t> </a:t>
            </a:r>
            <a:r>
              <a:rPr lang="en-US" sz="1800" dirty="0" err="1">
                <a:solidFill>
                  <a:schemeClr val="tx1">
                    <a:lumMod val="50000"/>
                  </a:schemeClr>
                </a:solidFill>
              </a:rPr>
              <a:t>cho</a:t>
            </a:r>
            <a:r>
              <a:rPr lang="en-US" sz="1800" dirty="0">
                <a:solidFill>
                  <a:schemeClr val="tx1">
                    <a:lumMod val="50000"/>
                  </a:schemeClr>
                </a:solidFill>
              </a:rPr>
              <a:t> </a:t>
            </a:r>
            <a:r>
              <a:rPr lang="en-US" sz="1800" dirty="0" err="1">
                <a:solidFill>
                  <a:schemeClr val="tx1">
                    <a:lumMod val="50000"/>
                  </a:schemeClr>
                </a:solidFill>
              </a:rPr>
              <a:t>người</a:t>
            </a:r>
            <a:r>
              <a:rPr lang="en-US" sz="1800" dirty="0">
                <a:solidFill>
                  <a:schemeClr val="tx1">
                    <a:lumMod val="50000"/>
                  </a:schemeClr>
                </a:solidFill>
              </a:rPr>
              <a:t> </a:t>
            </a:r>
            <a:r>
              <a:rPr lang="en-US" sz="1800" dirty="0" err="1">
                <a:solidFill>
                  <a:schemeClr val="tx1">
                    <a:lumMod val="50000"/>
                  </a:schemeClr>
                </a:solidFill>
              </a:rPr>
              <a:t>dùng</a:t>
            </a:r>
            <a:r>
              <a:rPr lang="en-US" sz="1800" dirty="0">
                <a:solidFill>
                  <a:schemeClr val="tx1">
                    <a:lumMod val="50000"/>
                  </a:schemeClr>
                </a:solidFill>
              </a:rPr>
              <a:t> Android </a:t>
            </a:r>
            <a:r>
              <a:rPr lang="en-US" sz="1800" dirty="0" err="1">
                <a:solidFill>
                  <a:schemeClr val="tx1">
                    <a:lumMod val="50000"/>
                  </a:schemeClr>
                </a:solidFill>
              </a:rPr>
              <a:t>có</a:t>
            </a:r>
            <a:r>
              <a:rPr lang="en-US" sz="1800" dirty="0">
                <a:solidFill>
                  <a:schemeClr val="tx1">
                    <a:lumMod val="50000"/>
                  </a:schemeClr>
                </a:solidFill>
              </a:rPr>
              <a:t> </a:t>
            </a:r>
            <a:r>
              <a:rPr lang="en-US" sz="1800" dirty="0" err="1">
                <a:solidFill>
                  <a:schemeClr val="tx1">
                    <a:lumMod val="50000"/>
                  </a:schemeClr>
                </a:solidFill>
              </a:rPr>
              <a:t>thể</a:t>
            </a:r>
            <a:r>
              <a:rPr lang="en-US" sz="1800" dirty="0">
                <a:solidFill>
                  <a:schemeClr val="tx1">
                    <a:lumMod val="50000"/>
                  </a:schemeClr>
                </a:solidFill>
              </a:rPr>
              <a:t> </a:t>
            </a:r>
            <a:r>
              <a:rPr lang="en-US" sz="1800" dirty="0" err="1">
                <a:solidFill>
                  <a:schemeClr val="tx1">
                    <a:lumMod val="50000"/>
                  </a:schemeClr>
                </a:solidFill>
              </a:rPr>
              <a:t>chọn</a:t>
            </a:r>
            <a:r>
              <a:rPr lang="en-US" sz="1800" dirty="0">
                <a:solidFill>
                  <a:schemeClr val="tx1">
                    <a:lumMod val="50000"/>
                  </a:schemeClr>
                </a:solidFill>
              </a:rPr>
              <a:t> </a:t>
            </a:r>
            <a:r>
              <a:rPr lang="en-US" sz="1800" dirty="0" err="1">
                <a:solidFill>
                  <a:schemeClr val="tx1">
                    <a:lumMod val="50000"/>
                  </a:schemeClr>
                </a:solidFill>
              </a:rPr>
              <a:t>và</a:t>
            </a:r>
            <a:r>
              <a:rPr lang="en-US" sz="1800" dirty="0">
                <a:solidFill>
                  <a:schemeClr val="tx1">
                    <a:lumMod val="50000"/>
                  </a:schemeClr>
                </a:solidFill>
              </a:rPr>
              <a:t> </a:t>
            </a:r>
            <a:r>
              <a:rPr lang="en-US" sz="1800" dirty="0" err="1">
                <a:solidFill>
                  <a:schemeClr val="tx1">
                    <a:lumMod val="50000"/>
                  </a:schemeClr>
                </a:solidFill>
              </a:rPr>
              <a:t>thay</a:t>
            </a:r>
            <a:r>
              <a:rPr lang="en-US" sz="1800" dirty="0">
                <a:solidFill>
                  <a:schemeClr val="tx1">
                    <a:lumMod val="50000"/>
                  </a:schemeClr>
                </a:solidFill>
              </a:rPr>
              <a:t> </a:t>
            </a:r>
            <a:r>
              <a:rPr lang="en-US" sz="1800" dirty="0" err="1">
                <a:solidFill>
                  <a:schemeClr val="tx1">
                    <a:lumMod val="50000"/>
                  </a:schemeClr>
                </a:solidFill>
              </a:rPr>
              <a:t>đổi</a:t>
            </a:r>
            <a:r>
              <a:rPr lang="en-US" sz="1800" dirty="0">
                <a:solidFill>
                  <a:schemeClr val="tx1">
                    <a:lumMod val="50000"/>
                  </a:schemeClr>
                </a:solidFill>
              </a:rPr>
              <a:t> </a:t>
            </a:r>
            <a:r>
              <a:rPr lang="en-US" sz="1800" dirty="0" err="1">
                <a:solidFill>
                  <a:schemeClr val="tx1">
                    <a:lumMod val="50000"/>
                  </a:schemeClr>
                </a:solidFill>
              </a:rPr>
              <a:t>ngày</a:t>
            </a:r>
            <a:r>
              <a:rPr lang="en-US" sz="1800" dirty="0">
                <a:solidFill>
                  <a:schemeClr val="tx1">
                    <a:lumMod val="50000"/>
                  </a:schemeClr>
                </a:solidFill>
              </a:rPr>
              <a:t>.</a:t>
            </a:r>
          </a:p>
          <a:p>
            <a:pPr algn="just"/>
            <a:endParaRPr lang="en-US" sz="1800" dirty="0">
              <a:solidFill>
                <a:schemeClr val="tx1">
                  <a:lumMod val="50000"/>
                </a:schemeClr>
              </a:solidFill>
            </a:endParaRPr>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24</a:t>
            </a:fld>
            <a:endParaRPr lang="en-US"/>
          </a:p>
        </p:txBody>
      </p:sp>
      <p:pic>
        <p:nvPicPr>
          <p:cNvPr id="6" name="Picture 5"/>
          <p:cNvPicPr/>
          <p:nvPr/>
        </p:nvPicPr>
        <p:blipFill>
          <a:blip r:embed="rId2"/>
          <a:srcRect l="30351" t="44983" r="34371" b="31104"/>
          <a:stretch>
            <a:fillRect/>
          </a:stretch>
        </p:blipFill>
        <p:spPr bwMode="auto">
          <a:xfrm>
            <a:off x="2743200" y="2133600"/>
            <a:ext cx="5867400" cy="350520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6553200" y="2819400"/>
            <a:ext cx="2819400" cy="3733800"/>
          </a:xfrm>
          <a:prstGeom prst="rect">
            <a:avLst/>
          </a:prstGeom>
          <a:noFill/>
          <a:ln w="9525">
            <a:noFill/>
            <a:miter lim="800000"/>
            <a:headEnd/>
            <a:tailEnd/>
          </a:ln>
        </p:spPr>
      </p:pic>
    </p:spTree>
    <p:extLst>
      <p:ext uri="{BB962C8B-B14F-4D97-AF65-F5344CB8AC3E}">
        <p14:creationId xmlns:p14="http://schemas.microsoft.com/office/powerpoint/2010/main" val="3845797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Views </a:t>
            </a:r>
            <a:endParaRPr lang="en-US" dirty="0"/>
          </a:p>
        </p:txBody>
      </p:sp>
      <p:sp>
        <p:nvSpPr>
          <p:cNvPr id="3" name="Content Placeholder 2"/>
          <p:cNvSpPr>
            <a:spLocks noGrp="1"/>
          </p:cNvSpPr>
          <p:nvPr>
            <p:ph idx="1"/>
          </p:nvPr>
        </p:nvSpPr>
        <p:spPr>
          <a:xfrm>
            <a:off x="2819400" y="1371600"/>
            <a:ext cx="7010400" cy="4953000"/>
          </a:xfrm>
        </p:spPr>
        <p:txBody>
          <a:bodyPr/>
          <a:lstStyle/>
          <a:p>
            <a:pPr algn="just"/>
            <a:r>
              <a:rPr lang="en-US" sz="1600" dirty="0">
                <a:solidFill>
                  <a:schemeClr val="tx1">
                    <a:lumMod val="50000"/>
                  </a:schemeClr>
                </a:solidFill>
              </a:rPr>
              <a:t>Views </a:t>
            </a:r>
            <a:r>
              <a:rPr lang="en-US" sz="1600" dirty="0" err="1">
                <a:solidFill>
                  <a:schemeClr val="tx1">
                    <a:lumMod val="50000"/>
                  </a:schemeClr>
                </a:solidFill>
              </a:rPr>
              <a:t>này</a:t>
            </a:r>
            <a:r>
              <a:rPr lang="en-US" sz="1600" dirty="0">
                <a:solidFill>
                  <a:schemeClr val="tx1">
                    <a:lumMod val="50000"/>
                  </a:schemeClr>
                </a:solidFill>
              </a:rPr>
              <a:t> </a:t>
            </a:r>
            <a:r>
              <a:rPr lang="en-US" sz="1600" dirty="0" err="1">
                <a:solidFill>
                  <a:schemeClr val="tx1">
                    <a:lumMod val="50000"/>
                  </a:schemeClr>
                </a:solidFill>
              </a:rPr>
              <a:t>dùng</a:t>
            </a:r>
            <a:r>
              <a:rPr lang="en-US" sz="1600" dirty="0">
                <a:solidFill>
                  <a:schemeClr val="tx1">
                    <a:lumMod val="50000"/>
                  </a:schemeClr>
                </a:solidFill>
              </a:rPr>
              <a:t> </a:t>
            </a:r>
            <a:r>
              <a:rPr lang="en-US" sz="1600" dirty="0" err="1">
                <a:solidFill>
                  <a:schemeClr val="tx1">
                    <a:lumMod val="50000"/>
                  </a:schemeClr>
                </a:solidFill>
              </a:rPr>
              <a:t>để</a:t>
            </a:r>
            <a:r>
              <a:rPr lang="en-US" sz="1600" dirty="0">
                <a:solidFill>
                  <a:schemeClr val="tx1">
                    <a:lumMod val="50000"/>
                  </a:schemeClr>
                </a:solidFill>
              </a:rPr>
              <a:t> </a:t>
            </a:r>
            <a:r>
              <a:rPr lang="en-US" sz="1600" dirty="0" err="1">
                <a:solidFill>
                  <a:schemeClr val="tx1">
                    <a:lumMod val="50000"/>
                  </a:schemeClr>
                </a:solidFill>
              </a:rPr>
              <a:t>hiển</a:t>
            </a:r>
            <a:r>
              <a:rPr lang="en-US" sz="1600" dirty="0">
                <a:solidFill>
                  <a:schemeClr val="tx1">
                    <a:lumMod val="50000"/>
                  </a:schemeClr>
                </a:solidFill>
              </a:rPr>
              <a:t> </a:t>
            </a:r>
            <a:r>
              <a:rPr lang="en-US" sz="1600" dirty="0" err="1">
                <a:solidFill>
                  <a:schemeClr val="tx1">
                    <a:lumMod val="50000"/>
                  </a:schemeClr>
                </a:solidFill>
              </a:rPr>
              <a:t>thị</a:t>
            </a:r>
            <a:r>
              <a:rPr lang="en-US" sz="1600" dirty="0">
                <a:solidFill>
                  <a:schemeClr val="tx1">
                    <a:lumMod val="50000"/>
                  </a:schemeClr>
                </a:solidFill>
              </a:rPr>
              <a:t> </a:t>
            </a:r>
            <a:r>
              <a:rPr lang="en-US" sz="1600" dirty="0" err="1">
                <a:solidFill>
                  <a:schemeClr val="tx1">
                    <a:lumMod val="50000"/>
                  </a:schemeClr>
                </a:solidFill>
              </a:rPr>
              <a:t>hình</a:t>
            </a:r>
            <a:r>
              <a:rPr lang="en-US" sz="1600" dirty="0">
                <a:solidFill>
                  <a:schemeClr val="tx1">
                    <a:lumMod val="50000"/>
                  </a:schemeClr>
                </a:solidFill>
              </a:rPr>
              <a:t> </a:t>
            </a:r>
            <a:r>
              <a:rPr lang="en-US" sz="1600" dirty="0" err="1">
                <a:solidFill>
                  <a:schemeClr val="tx1">
                    <a:lumMod val="50000"/>
                  </a:schemeClr>
                </a:solidFill>
              </a:rPr>
              <a:t>ảnh</a:t>
            </a:r>
            <a:r>
              <a:rPr lang="en-US" sz="1600" dirty="0">
                <a:solidFill>
                  <a:schemeClr val="tx1">
                    <a:lumMod val="50000"/>
                  </a:schemeClr>
                </a:solidFill>
              </a:rPr>
              <a:t> </a:t>
            </a:r>
            <a:r>
              <a:rPr lang="en-US" sz="1600" dirty="0" err="1">
                <a:solidFill>
                  <a:schemeClr val="tx1">
                    <a:lumMod val="50000"/>
                  </a:schemeClr>
                </a:solidFill>
              </a:rPr>
              <a:t>trong</a:t>
            </a:r>
            <a:r>
              <a:rPr lang="en-US" sz="1600" dirty="0">
                <a:solidFill>
                  <a:schemeClr val="tx1">
                    <a:lumMod val="50000"/>
                  </a:schemeClr>
                </a:solidFill>
              </a:rPr>
              <a:t> </a:t>
            </a:r>
            <a:r>
              <a:rPr lang="en-US" sz="1600" dirty="0" err="1">
                <a:solidFill>
                  <a:schemeClr val="tx1">
                    <a:lumMod val="50000"/>
                  </a:schemeClr>
                </a:solidFill>
              </a:rPr>
              <a:t>một</a:t>
            </a:r>
            <a:r>
              <a:rPr lang="en-US" sz="1600" dirty="0">
                <a:solidFill>
                  <a:schemeClr val="tx1">
                    <a:lumMod val="50000"/>
                  </a:schemeClr>
                </a:solidFill>
              </a:rPr>
              <a:t> </a:t>
            </a:r>
            <a:r>
              <a:rPr lang="en-US" sz="1600" dirty="0" err="1">
                <a:solidFill>
                  <a:schemeClr val="tx1">
                    <a:lumMod val="50000"/>
                  </a:schemeClr>
                </a:solidFill>
              </a:rPr>
              <a:t>vùng</a:t>
            </a:r>
            <a:r>
              <a:rPr lang="en-US" sz="1600" dirty="0">
                <a:solidFill>
                  <a:schemeClr val="tx1">
                    <a:lumMod val="50000"/>
                  </a:schemeClr>
                </a:solidFill>
              </a:rPr>
              <a:t> </a:t>
            </a:r>
            <a:r>
              <a:rPr lang="en-US" sz="1600" dirty="0" err="1">
                <a:solidFill>
                  <a:schemeClr val="tx1">
                    <a:lumMod val="50000"/>
                  </a:schemeClr>
                </a:solidFill>
              </a:rPr>
              <a:t>đóng</a:t>
            </a:r>
            <a:r>
              <a:rPr lang="en-US" sz="1600" dirty="0">
                <a:solidFill>
                  <a:schemeClr val="tx1">
                    <a:lumMod val="50000"/>
                  </a:schemeClr>
                </a:solidFill>
              </a:rPr>
              <a:t>, </a:t>
            </a:r>
            <a:r>
              <a:rPr lang="en-US" sz="1600" dirty="0" err="1">
                <a:solidFill>
                  <a:schemeClr val="tx1">
                    <a:lumMod val="50000"/>
                  </a:schemeClr>
                </a:solidFill>
              </a:rPr>
              <a:t>danh</a:t>
            </a:r>
            <a:r>
              <a:rPr lang="en-US" sz="1600" dirty="0">
                <a:solidFill>
                  <a:schemeClr val="tx1">
                    <a:lumMod val="50000"/>
                  </a:schemeClr>
                </a:solidFill>
              </a:rPr>
              <a:t> </a:t>
            </a:r>
            <a:r>
              <a:rPr lang="en-US" sz="1600" dirty="0" err="1">
                <a:solidFill>
                  <a:schemeClr val="tx1">
                    <a:lumMod val="50000"/>
                  </a:schemeClr>
                </a:solidFill>
              </a:rPr>
              <a:t>sách</a:t>
            </a:r>
            <a:r>
              <a:rPr lang="en-US" sz="1600" dirty="0">
                <a:solidFill>
                  <a:schemeClr val="tx1">
                    <a:lumMod val="50000"/>
                  </a:schemeClr>
                </a:solidFill>
              </a:rPr>
              <a:t> </a:t>
            </a:r>
            <a:r>
              <a:rPr lang="en-US" sz="1600" dirty="0" err="1">
                <a:solidFill>
                  <a:schemeClr val="tx1">
                    <a:lumMod val="50000"/>
                  </a:schemeClr>
                </a:solidFill>
              </a:rPr>
              <a:t>hình</a:t>
            </a:r>
            <a:r>
              <a:rPr lang="en-US" sz="1600" dirty="0">
                <a:solidFill>
                  <a:schemeClr val="tx1">
                    <a:lumMod val="50000"/>
                  </a:schemeClr>
                </a:solidFill>
              </a:rPr>
              <a:t> </a:t>
            </a:r>
            <a:r>
              <a:rPr lang="en-US" sz="1600" dirty="0" err="1">
                <a:solidFill>
                  <a:schemeClr val="tx1">
                    <a:lumMod val="50000"/>
                  </a:schemeClr>
                </a:solidFill>
              </a:rPr>
              <a:t>ảnh</a:t>
            </a:r>
            <a:r>
              <a:rPr lang="en-US" sz="1600" dirty="0">
                <a:solidFill>
                  <a:schemeClr val="tx1">
                    <a:lumMod val="50000"/>
                  </a:schemeClr>
                </a:solidFill>
              </a:rPr>
              <a:t> </a:t>
            </a:r>
            <a:r>
              <a:rPr lang="en-US" sz="1600" dirty="0" err="1">
                <a:solidFill>
                  <a:schemeClr val="tx1">
                    <a:lumMod val="50000"/>
                  </a:schemeClr>
                </a:solidFill>
              </a:rPr>
              <a:t>dịch</a:t>
            </a:r>
            <a:r>
              <a:rPr lang="en-US" sz="1600" dirty="0">
                <a:solidFill>
                  <a:schemeClr val="tx1">
                    <a:lumMod val="50000"/>
                  </a:schemeClr>
                </a:solidFill>
              </a:rPr>
              <a:t> </a:t>
            </a:r>
            <a:r>
              <a:rPr lang="en-US" sz="1600" dirty="0" err="1">
                <a:solidFill>
                  <a:schemeClr val="tx1">
                    <a:lumMod val="50000"/>
                  </a:schemeClr>
                </a:solidFill>
              </a:rPr>
              <a:t>chuyển</a:t>
            </a:r>
            <a:r>
              <a:rPr lang="en-US" sz="1600" dirty="0">
                <a:solidFill>
                  <a:schemeClr val="tx1">
                    <a:lumMod val="50000"/>
                  </a:schemeClr>
                </a:solidFill>
              </a:rPr>
              <a:t> </a:t>
            </a:r>
            <a:r>
              <a:rPr lang="en-US" sz="1600" dirty="0" err="1">
                <a:solidFill>
                  <a:schemeClr val="tx1">
                    <a:lumMod val="50000"/>
                  </a:schemeClr>
                </a:solidFill>
              </a:rPr>
              <a:t>theo</a:t>
            </a:r>
            <a:r>
              <a:rPr lang="en-US" sz="1600" dirty="0">
                <a:solidFill>
                  <a:schemeClr val="tx1">
                    <a:lumMod val="50000"/>
                  </a:schemeClr>
                </a:solidFill>
              </a:rPr>
              <a:t> </a:t>
            </a:r>
            <a:r>
              <a:rPr lang="en-US" sz="1600" dirty="0" err="1">
                <a:solidFill>
                  <a:schemeClr val="tx1">
                    <a:lumMod val="50000"/>
                  </a:schemeClr>
                </a:solidFill>
              </a:rPr>
              <a:t>chiều</a:t>
            </a:r>
            <a:r>
              <a:rPr lang="en-US" sz="1600" dirty="0">
                <a:solidFill>
                  <a:schemeClr val="tx1">
                    <a:lumMod val="50000"/>
                  </a:schemeClr>
                </a:solidFill>
              </a:rPr>
              <a:t> </a:t>
            </a:r>
            <a:r>
              <a:rPr lang="en-US" sz="1600" dirty="0" err="1">
                <a:solidFill>
                  <a:schemeClr val="tx1">
                    <a:lumMod val="50000"/>
                  </a:schemeClr>
                </a:solidFill>
              </a:rPr>
              <a:t>ngang</a:t>
            </a:r>
            <a:r>
              <a:rPr lang="en-US" sz="1600" dirty="0">
                <a:solidFill>
                  <a:schemeClr val="tx1">
                    <a:lumMod val="50000"/>
                  </a:schemeClr>
                </a:solidFill>
              </a:rPr>
              <a:t>.</a:t>
            </a:r>
          </a:p>
          <a:p>
            <a:pPr algn="just"/>
            <a:endParaRPr lang="en-US" sz="1600" dirty="0">
              <a:solidFill>
                <a:schemeClr val="tx1">
                  <a:lumMod val="50000"/>
                </a:schemeClr>
              </a:solidFill>
            </a:endParaRPr>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25</a:t>
            </a:fld>
            <a:endParaRPr lang="en-US"/>
          </a:p>
        </p:txBody>
      </p:sp>
      <p:pic>
        <p:nvPicPr>
          <p:cNvPr id="6" name="Picture 5"/>
          <p:cNvPicPr/>
          <p:nvPr/>
        </p:nvPicPr>
        <p:blipFill>
          <a:blip r:embed="rId2"/>
          <a:srcRect/>
          <a:stretch>
            <a:fillRect/>
          </a:stretch>
        </p:blipFill>
        <p:spPr bwMode="auto">
          <a:xfrm>
            <a:off x="4038600" y="1981200"/>
            <a:ext cx="3733800" cy="4343400"/>
          </a:xfrm>
          <a:prstGeom prst="rect">
            <a:avLst/>
          </a:prstGeom>
          <a:noFill/>
          <a:ln w="9525">
            <a:noFill/>
            <a:miter lim="800000"/>
            <a:headEnd/>
            <a:tailEnd/>
          </a:ln>
        </p:spPr>
      </p:pic>
    </p:spTree>
    <p:extLst>
      <p:ext uri="{BB962C8B-B14F-4D97-AF65-F5344CB8AC3E}">
        <p14:creationId xmlns:p14="http://schemas.microsoft.com/office/powerpoint/2010/main" val="3525002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Addition View</a:t>
            </a:r>
            <a:endParaRPr lang="en-US" dirty="0"/>
          </a:p>
        </p:txBody>
      </p:sp>
      <p:sp>
        <p:nvSpPr>
          <p:cNvPr id="3" name="Content Placeholder 2"/>
          <p:cNvSpPr>
            <a:spLocks noGrp="1"/>
          </p:cNvSpPr>
          <p:nvPr>
            <p:ph idx="1"/>
          </p:nvPr>
        </p:nvSpPr>
        <p:spPr/>
        <p:txBody>
          <a:bodyPr/>
          <a:lstStyle/>
          <a:p>
            <a:pPr lvl="0"/>
            <a:r>
              <a:rPr lang="en-US" sz="1800" dirty="0" err="1"/>
              <a:t>AnalogClock</a:t>
            </a:r>
            <a:r>
              <a:rPr lang="en-US" sz="1800" dirty="0"/>
              <a:t> Views: </a:t>
            </a:r>
            <a:r>
              <a:rPr lang="en-US" sz="1800" dirty="0" err="1"/>
              <a:t>hiển</a:t>
            </a:r>
            <a:r>
              <a:rPr lang="en-US" sz="1800" dirty="0"/>
              <a:t> </a:t>
            </a:r>
            <a:r>
              <a:rPr lang="en-US" sz="1800" dirty="0" err="1"/>
              <a:t>thị</a:t>
            </a:r>
            <a:r>
              <a:rPr lang="en-US" sz="1800" dirty="0"/>
              <a:t> </a:t>
            </a:r>
            <a:r>
              <a:rPr lang="en-US" sz="1800" dirty="0" err="1"/>
              <a:t>một</a:t>
            </a:r>
            <a:r>
              <a:rPr lang="en-US" sz="1800" dirty="0"/>
              <a:t> </a:t>
            </a:r>
            <a:r>
              <a:rPr lang="en-US" sz="1800" dirty="0" err="1"/>
              <a:t>đồng</a:t>
            </a:r>
            <a:r>
              <a:rPr lang="en-US" sz="1800" dirty="0"/>
              <a:t> </a:t>
            </a:r>
            <a:r>
              <a:rPr lang="en-US" sz="1800" dirty="0" err="1"/>
              <a:t>hồ</a:t>
            </a:r>
            <a:r>
              <a:rPr lang="en-US" sz="1800" dirty="0"/>
              <a:t> </a:t>
            </a:r>
            <a:r>
              <a:rPr lang="en-US" sz="1800" dirty="0" err="1"/>
              <a:t>kim</a:t>
            </a:r>
            <a:r>
              <a:rPr lang="en-US" sz="1800" dirty="0"/>
              <a:t> </a:t>
            </a:r>
            <a:r>
              <a:rPr lang="en-US" sz="1800" dirty="0" err="1"/>
              <a:t>treo</a:t>
            </a:r>
            <a:r>
              <a:rPr lang="en-US" sz="1800" dirty="0"/>
              <a:t> </a:t>
            </a:r>
            <a:r>
              <a:rPr lang="en-US" sz="1800" dirty="0" err="1"/>
              <a:t>tường</a:t>
            </a:r>
            <a:endParaRPr lang="en-US" sz="1800" dirty="0"/>
          </a:p>
          <a:p>
            <a:endParaRPr lang="en-US" dirty="0"/>
          </a:p>
        </p:txBody>
      </p:sp>
      <p:sp>
        <p:nvSpPr>
          <p:cNvPr id="9" name="Footer Placeholder 8"/>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26</a:t>
            </a:fld>
            <a:endParaRPr lang="en-US"/>
          </a:p>
        </p:txBody>
      </p:sp>
      <p:pic>
        <p:nvPicPr>
          <p:cNvPr id="6" name="Picture 5"/>
          <p:cNvPicPr/>
          <p:nvPr/>
        </p:nvPicPr>
        <p:blipFill>
          <a:blip r:embed="rId2"/>
          <a:srcRect l="29877" t="40103" r="32666" b="30077"/>
          <a:stretch>
            <a:fillRect/>
          </a:stretch>
        </p:blipFill>
        <p:spPr bwMode="auto">
          <a:xfrm>
            <a:off x="2667000" y="1752600"/>
            <a:ext cx="6629400" cy="4191000"/>
          </a:xfrm>
          <a:prstGeom prst="rect">
            <a:avLst/>
          </a:prstGeom>
          <a:noFill/>
          <a:ln w="9525">
            <a:noFill/>
            <a:miter lim="800000"/>
            <a:headEnd/>
            <a:tailEnd/>
          </a:ln>
        </p:spPr>
      </p:pic>
      <p:pic>
        <p:nvPicPr>
          <p:cNvPr id="7" name="Picture 6"/>
          <p:cNvPicPr/>
          <p:nvPr/>
        </p:nvPicPr>
        <p:blipFill>
          <a:blip r:embed="rId3"/>
          <a:srcRect l="16639" t="5924" r="52516" b="5089"/>
          <a:stretch>
            <a:fillRect/>
          </a:stretch>
        </p:blipFill>
        <p:spPr bwMode="auto">
          <a:xfrm>
            <a:off x="6934200" y="2590800"/>
            <a:ext cx="2971800" cy="3886200"/>
          </a:xfrm>
          <a:prstGeom prst="rect">
            <a:avLst/>
          </a:prstGeom>
          <a:noFill/>
          <a:ln w="9525">
            <a:noFill/>
            <a:miter lim="800000"/>
            <a:headEnd/>
            <a:tailEnd/>
          </a:ln>
        </p:spPr>
      </p:pic>
    </p:spTree>
    <p:extLst>
      <p:ext uri="{BB962C8B-B14F-4D97-AF65-F5344CB8AC3E}">
        <p14:creationId xmlns:p14="http://schemas.microsoft.com/office/powerpoint/2010/main" val="2407308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DigitalClock</a:t>
            </a:r>
            <a:r>
              <a:rPr lang="en-US" dirty="0" smtClean="0"/>
              <a:t> Views</a:t>
            </a:r>
            <a:endParaRPr lang="en-US" dirty="0"/>
          </a:p>
        </p:txBody>
      </p:sp>
      <p:sp>
        <p:nvSpPr>
          <p:cNvPr id="3" name="Content Placeholder 2"/>
          <p:cNvSpPr>
            <a:spLocks noGrp="1"/>
          </p:cNvSpPr>
          <p:nvPr>
            <p:ph idx="1"/>
          </p:nvPr>
        </p:nvSpPr>
        <p:spPr/>
        <p:txBody>
          <a:bodyPr/>
          <a:lstStyle/>
          <a:p>
            <a:r>
              <a:rPr lang="en-US" sz="1800" dirty="0"/>
              <a:t>Views </a:t>
            </a:r>
            <a:r>
              <a:rPr lang="en-US" sz="1800" dirty="0" err="1"/>
              <a:t>dùng</a:t>
            </a:r>
            <a:r>
              <a:rPr lang="en-US" sz="1800" dirty="0"/>
              <a:t> </a:t>
            </a:r>
            <a:r>
              <a:rPr lang="en-US" sz="1800" dirty="0" err="1"/>
              <a:t>để</a:t>
            </a:r>
            <a:r>
              <a:rPr lang="en-US" sz="1800" dirty="0"/>
              <a:t> </a:t>
            </a:r>
            <a:r>
              <a:rPr lang="en-US" sz="1800" dirty="0" err="1"/>
              <a:t>hiển</a:t>
            </a:r>
            <a:r>
              <a:rPr lang="en-US" sz="1800" dirty="0"/>
              <a:t> </a:t>
            </a:r>
            <a:r>
              <a:rPr lang="en-US" sz="1800" dirty="0" err="1"/>
              <a:t>thị</a:t>
            </a:r>
            <a:r>
              <a:rPr lang="en-US" sz="1800" dirty="0"/>
              <a:t> </a:t>
            </a:r>
            <a:r>
              <a:rPr lang="en-US" sz="1800" dirty="0" err="1"/>
              <a:t>đồng</a:t>
            </a:r>
            <a:r>
              <a:rPr lang="en-US" sz="1800" dirty="0"/>
              <a:t> </a:t>
            </a:r>
            <a:r>
              <a:rPr lang="en-US" sz="1800" dirty="0" err="1"/>
              <a:t>hồ</a:t>
            </a:r>
            <a:r>
              <a:rPr lang="en-US" sz="1800" dirty="0"/>
              <a:t> </a:t>
            </a:r>
            <a:r>
              <a:rPr lang="en-US" sz="1800" dirty="0" err="1"/>
              <a:t>số</a:t>
            </a:r>
            <a:endParaRPr lang="en-US" sz="1800" dirty="0"/>
          </a:p>
        </p:txBody>
      </p:sp>
      <p:sp>
        <p:nvSpPr>
          <p:cNvPr id="5" name="Footer Placeholder 4"/>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8606D69-02A2-428D-9313-60C2D884D97D}" type="slidenum">
              <a:rPr lang="en-US" smtClean="0"/>
              <a:pPr/>
              <a:t>27</a:t>
            </a:fld>
            <a:endParaRPr lang="en-US"/>
          </a:p>
        </p:txBody>
      </p:sp>
      <p:pic>
        <p:nvPicPr>
          <p:cNvPr id="6" name="Picture 5"/>
          <p:cNvPicPr/>
          <p:nvPr/>
        </p:nvPicPr>
        <p:blipFill>
          <a:blip r:embed="rId2"/>
          <a:srcRect l="29317" t="46015" r="35265" b="27507"/>
          <a:stretch>
            <a:fillRect/>
          </a:stretch>
        </p:blipFill>
        <p:spPr bwMode="auto">
          <a:xfrm>
            <a:off x="2743200" y="1828800"/>
            <a:ext cx="5715000" cy="3962400"/>
          </a:xfrm>
          <a:prstGeom prst="rect">
            <a:avLst/>
          </a:prstGeom>
          <a:noFill/>
          <a:ln w="9525">
            <a:noFill/>
            <a:miter lim="800000"/>
            <a:headEnd/>
            <a:tailEnd/>
          </a:ln>
        </p:spPr>
      </p:pic>
      <p:pic>
        <p:nvPicPr>
          <p:cNvPr id="7" name="Picture 6"/>
          <p:cNvPicPr/>
          <p:nvPr/>
        </p:nvPicPr>
        <p:blipFill>
          <a:blip r:embed="rId3" cstate="print"/>
          <a:srcRect l="16667" t="5450" r="52735" b="7820"/>
          <a:stretch>
            <a:fillRect/>
          </a:stretch>
        </p:blipFill>
        <p:spPr bwMode="auto">
          <a:xfrm>
            <a:off x="6400800" y="2743200"/>
            <a:ext cx="3048000" cy="3429000"/>
          </a:xfrm>
          <a:prstGeom prst="rect">
            <a:avLst/>
          </a:prstGeom>
          <a:noFill/>
          <a:ln w="9525">
            <a:noFill/>
            <a:miter lim="800000"/>
            <a:headEnd/>
            <a:tailEnd/>
          </a:ln>
        </p:spPr>
      </p:pic>
    </p:spTree>
    <p:extLst>
      <p:ext uri="{BB962C8B-B14F-4D97-AF65-F5344CB8AC3E}">
        <p14:creationId xmlns:p14="http://schemas.microsoft.com/office/powerpoint/2010/main" val="2202000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CheckBox</a:t>
            </a:r>
            <a:endParaRPr lang="en-US"/>
          </a:p>
        </p:txBody>
      </p:sp>
      <p:sp>
        <p:nvSpPr>
          <p:cNvPr id="12291" name="Rectangle 3"/>
          <p:cNvSpPr>
            <a:spLocks noGrp="1" noChangeArrowheads="1"/>
          </p:cNvSpPr>
          <p:nvPr>
            <p:ph idx="1"/>
          </p:nvPr>
        </p:nvSpPr>
        <p:spPr/>
        <p:txBody>
          <a:bodyPr/>
          <a:lstStyle/>
          <a:p>
            <a:pPr lvl="1">
              <a:buBlip>
                <a:blip r:embed="rId2"/>
              </a:buBlip>
            </a:pPr>
            <a:r>
              <a:rPr lang="en-US" sz="2200"/>
              <a:t>Nhận 2 giá trị true hoặc false, cho phép chọn nhiều item cùng một lúc.</a:t>
            </a:r>
          </a:p>
          <a:p>
            <a:pPr lvl="1">
              <a:buBlip>
                <a:blip r:embed="rId2"/>
              </a:buBlip>
            </a:pPr>
            <a:r>
              <a:rPr lang="en-US" sz="2200"/>
              <a:t>Khai báo: </a:t>
            </a:r>
            <a:r>
              <a:rPr lang="en-US" smtClean="0">
                <a:solidFill>
                  <a:schemeClr val="tx1"/>
                </a:solidFill>
                <a:latin typeface="Lucida Console" pitchFamily="49" charset="0"/>
              </a:rPr>
              <a:t>CheckBox cb =</a:t>
            </a:r>
            <a:r>
              <a:rPr lang="en-US" b="1" smtClean="0">
                <a:solidFill>
                  <a:schemeClr val="tx1"/>
                </a:solidFill>
                <a:latin typeface="Lucida Console" pitchFamily="49" charset="0"/>
              </a:rPr>
              <a:t>new</a:t>
            </a:r>
            <a:r>
              <a:rPr lang="en-US" smtClean="0">
                <a:solidFill>
                  <a:schemeClr val="tx1"/>
                </a:solidFill>
                <a:latin typeface="Lucida Console" pitchFamily="49" charset="0"/>
              </a:rPr>
              <a:t> CheckBox(Context…);</a:t>
            </a:r>
            <a:r>
              <a:rPr lang="en-US" sz="2200"/>
              <a:t>:</a:t>
            </a:r>
          </a:p>
          <a:p>
            <a:pPr lvl="1">
              <a:buFont typeface="Arial" pitchFamily="34" charset="0"/>
              <a:buChar char="•"/>
            </a:pPr>
            <a:endParaRPr lang="en-US" sz="220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28</a:t>
            </a:fld>
            <a:endParaRPr 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76600"/>
            <a:ext cx="6377104"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706799"/>
      </p:ext>
    </p:extLst>
  </p:cSld>
  <p:clrMapOvr>
    <a:masterClrMapping/>
  </p:clrMapOvr>
  <p:transition spd="slow">
    <p:wheel spokes="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EditText</a:t>
            </a:r>
            <a:endParaRPr lang="en-US"/>
          </a:p>
        </p:txBody>
      </p:sp>
      <p:sp>
        <p:nvSpPr>
          <p:cNvPr id="12291" name="Rectangle 3"/>
          <p:cNvSpPr>
            <a:spLocks noGrp="1" noChangeArrowheads="1"/>
          </p:cNvSpPr>
          <p:nvPr>
            <p:ph idx="1"/>
          </p:nvPr>
        </p:nvSpPr>
        <p:spPr>
          <a:xfrm>
            <a:off x="677334" y="1468583"/>
            <a:ext cx="8596668" cy="4572780"/>
          </a:xfrm>
        </p:spPr>
        <p:txBody>
          <a:bodyPr/>
          <a:lstStyle/>
          <a:p>
            <a:pPr lvl="1">
              <a:buBlip>
                <a:blip r:embed="rId2"/>
              </a:buBlip>
            </a:pP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như</a:t>
            </a:r>
            <a:r>
              <a:rPr lang="en-US" sz="2200" dirty="0"/>
              <a:t> </a:t>
            </a:r>
            <a:r>
              <a:rPr lang="en-US" sz="2200" dirty="0" err="1"/>
              <a:t>một</a:t>
            </a:r>
            <a:r>
              <a:rPr lang="en-US" sz="2200" dirty="0"/>
              <a:t> </a:t>
            </a:r>
            <a:r>
              <a:rPr lang="en-US" sz="2200" dirty="0" err="1"/>
              <a:t>TextField</a:t>
            </a:r>
            <a:r>
              <a:rPr lang="en-US" sz="2200" dirty="0"/>
              <a:t> </a:t>
            </a:r>
            <a:r>
              <a:rPr lang="en-US" sz="2200" dirty="0" err="1"/>
              <a:t>hoặc</a:t>
            </a:r>
            <a:r>
              <a:rPr lang="en-US" sz="2200" dirty="0"/>
              <a:t> </a:t>
            </a:r>
            <a:r>
              <a:rPr lang="en-US" sz="2200" dirty="0" err="1"/>
              <a:t>một</a:t>
            </a:r>
            <a:r>
              <a:rPr lang="en-US" sz="2200" dirty="0"/>
              <a:t> </a:t>
            </a:r>
            <a:r>
              <a:rPr lang="en-US" sz="2200" dirty="0" err="1"/>
              <a:t>TextBox</a:t>
            </a:r>
            <a:r>
              <a:rPr lang="en-US" sz="2200" dirty="0"/>
              <a:t>.</a:t>
            </a:r>
          </a:p>
          <a:p>
            <a:pPr lvl="1">
              <a:buBlip>
                <a:blip r:embed="rId2"/>
              </a:buBlip>
            </a:pPr>
            <a:r>
              <a:rPr lang="en-US" sz="2200" dirty="0" err="1"/>
              <a:t>Ví</a:t>
            </a:r>
            <a:r>
              <a:rPr lang="en-US" sz="2200" dirty="0"/>
              <a:t> </a:t>
            </a:r>
            <a:r>
              <a:rPr lang="en-US" sz="2200" dirty="0" err="1"/>
              <a:t>dụ</a:t>
            </a:r>
            <a:r>
              <a:rPr lang="en-US" sz="2200" dirty="0"/>
              <a:t>:</a:t>
            </a:r>
          </a:p>
          <a:p>
            <a:pPr lvl="1">
              <a:buFont typeface="Arial" pitchFamily="34" charset="0"/>
              <a:buChar char="•"/>
            </a:pPr>
            <a:endParaRPr lang="en-US" sz="2200" dirty="0"/>
          </a:p>
          <a:p>
            <a:pPr lvl="1">
              <a:buFont typeface="Arial" pitchFamily="34" charset="0"/>
              <a:buChar char="•"/>
            </a:pPr>
            <a:endParaRPr lang="en-US" sz="2200" dirty="0"/>
          </a:p>
          <a:p>
            <a:pPr lvl="1">
              <a:buFont typeface="Arial" pitchFamily="34" charset="0"/>
              <a:buChar char="•"/>
            </a:pPr>
            <a:endParaRPr lang="en-US" sz="2200" dirty="0"/>
          </a:p>
          <a:p>
            <a:pPr lvl="1">
              <a:buFont typeface="Arial" pitchFamily="34" charset="0"/>
              <a:buChar char="•"/>
            </a:pPr>
            <a:endParaRPr lang="en-US" sz="2200" dirty="0"/>
          </a:p>
          <a:p>
            <a:pPr lvl="1">
              <a:buFont typeface="Arial" pitchFamily="34" charset="0"/>
              <a:buChar char="•"/>
            </a:pPr>
            <a:endParaRPr lang="en-US" sz="2200" dirty="0"/>
          </a:p>
          <a:p>
            <a:pPr lvl="1">
              <a:buFont typeface="Arial" pitchFamily="34" charset="0"/>
              <a:buChar char="•"/>
            </a:pPr>
            <a:endParaRPr lang="en-US" sz="2200" dirty="0"/>
          </a:p>
        </p:txBody>
      </p:sp>
      <p:sp>
        <p:nvSpPr>
          <p:cNvPr id="11" name="Footer Placeholder 10"/>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06D69-02A2-428D-9313-60C2D884D97D}" type="slidenum">
              <a:rPr lang="en-US" smtClean="0"/>
              <a:pPr/>
              <a:t>29</a:t>
            </a:fld>
            <a:endParaRPr lang="en-US"/>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86000"/>
            <a:ext cx="5334000" cy="25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p:cNvSpPr/>
          <p:nvPr/>
        </p:nvSpPr>
        <p:spPr>
          <a:xfrm>
            <a:off x="3352800" y="4457699"/>
            <a:ext cx="4114800" cy="2540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352800" y="4190999"/>
            <a:ext cx="4114800" cy="254000"/>
          </a:xfrm>
          <a:prstGeom prst="roundRect">
            <a:avLst/>
          </a:prstGeom>
          <a:solidFill>
            <a:schemeClr val="accent1">
              <a:alpha val="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ine Callout 1 2"/>
          <p:cNvSpPr/>
          <p:nvPr/>
        </p:nvSpPr>
        <p:spPr>
          <a:xfrm>
            <a:off x="4978400" y="5029199"/>
            <a:ext cx="2667000" cy="1143000"/>
          </a:xfrm>
          <a:prstGeom prst="borderCallout1">
            <a:avLst>
              <a:gd name="adj1" fmla="val 48380"/>
              <a:gd name="adj2" fmla="val -1190"/>
              <a:gd name="adj3" fmla="val -26575"/>
              <a:gd name="adj4" fmla="val -28626"/>
            </a:avLst>
          </a:prstGeom>
          <a:ln>
            <a:solidFill>
              <a:srgbClr val="FF0000"/>
            </a:solidFill>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600"/>
              <a:t>android:inputType=“…” sử dụng để xác định phương thức nhập cho EditText, như Pasword, Email…</a:t>
            </a:r>
          </a:p>
        </p:txBody>
      </p:sp>
      <p:sp>
        <p:nvSpPr>
          <p:cNvPr id="10" name="Line Callout 1 9"/>
          <p:cNvSpPr/>
          <p:nvPr/>
        </p:nvSpPr>
        <p:spPr>
          <a:xfrm>
            <a:off x="8026400" y="3619499"/>
            <a:ext cx="2438400" cy="1143000"/>
          </a:xfrm>
          <a:prstGeom prst="borderCallout1">
            <a:avLst>
              <a:gd name="adj1" fmla="val 48380"/>
              <a:gd name="adj2" fmla="val -1190"/>
              <a:gd name="adj3" fmla="val 60093"/>
              <a:gd name="adj4" fmla="val -23046"/>
            </a:avLst>
          </a:prstGeom>
          <a:ln>
            <a:solidFill>
              <a:srgbClr val="00B0F0"/>
            </a:solidFill>
            <a:tailEnd type="triangle" w="lg" len="lg"/>
          </a:ln>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1600"/>
              <a:t>android:singleLine=“true” EditText trở thành TextField, ngược lại là TextBox</a:t>
            </a:r>
          </a:p>
        </p:txBody>
      </p:sp>
    </p:spTree>
    <p:extLst>
      <p:ext uri="{BB962C8B-B14F-4D97-AF65-F5344CB8AC3E}">
        <p14:creationId xmlns:p14="http://schemas.microsoft.com/office/powerpoint/2010/main" val="306462576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View</a:t>
            </a:r>
            <a:endParaRPr lang="en-US"/>
          </a:p>
        </p:txBody>
      </p:sp>
      <p:sp>
        <p:nvSpPr>
          <p:cNvPr id="12291" name="Rectangle 3"/>
          <p:cNvSpPr>
            <a:spLocks noGrp="1" noChangeArrowheads="1"/>
          </p:cNvSpPr>
          <p:nvPr>
            <p:ph idx="1"/>
          </p:nvPr>
        </p:nvSpPr>
        <p:spPr/>
        <p:txBody>
          <a:bodyPr>
            <a:normAutofit/>
          </a:bodyPr>
          <a:lstStyle/>
          <a:p>
            <a:pPr>
              <a:buBlip>
                <a:blip r:embed="rId2"/>
              </a:buBlip>
            </a:pPr>
            <a:r>
              <a:rPr lang="en-US" smtClean="0">
                <a:solidFill>
                  <a:schemeClr val="tx1"/>
                </a:solidFill>
              </a:rPr>
              <a:t>Là đối tượng xây dựng giao diện người dùng.</a:t>
            </a:r>
          </a:p>
          <a:p>
            <a:pPr>
              <a:buBlip>
                <a:blip r:embed="rId2"/>
              </a:buBlip>
            </a:pPr>
            <a:r>
              <a:rPr lang="en-US" smtClean="0">
                <a:solidFill>
                  <a:schemeClr val="tx1"/>
                </a:solidFill>
              </a:rPr>
              <a:t>Có nhiều kiểu View và ViewGroup, và đều gọi là Widget.</a:t>
            </a:r>
          </a:p>
          <a:p>
            <a:pPr>
              <a:buBlip>
                <a:blip r:embed="rId2"/>
              </a:buBlip>
            </a:pPr>
            <a:r>
              <a:rPr lang="en-US" smtClean="0">
                <a:solidFill>
                  <a:schemeClr val="tx1"/>
                </a:solidFill>
              </a:rPr>
              <a:t>Mọi Widget đều có chung các thuộc tính cơ bản: cách trình bày vị trí, background, kích thước, lề,…</a:t>
            </a:r>
          </a:p>
          <a:p>
            <a:pPr>
              <a:buBlip>
                <a:blip r:embed="rId2"/>
              </a:buBlip>
            </a:pPr>
            <a:r>
              <a:rPr lang="en-US" smtClean="0">
                <a:solidFill>
                  <a:schemeClr val="tx1"/>
                </a:solidFill>
              </a:rPr>
              <a:t>Trong Android Platform, các screen luôn được bố trí theo một kiểu cấu trúc phân cấp.</a:t>
            </a:r>
          </a:p>
          <a:p>
            <a:pPr>
              <a:buBlip>
                <a:blip r:embed="rId2"/>
              </a:buBlip>
            </a:pPr>
            <a:r>
              <a:rPr lang="en-US" smtClean="0">
                <a:solidFill>
                  <a:schemeClr val="tx1"/>
                </a:solidFill>
              </a:rPr>
              <a:t>Một screen là một tập hợp các Layout và Widget được bố trí có thứ tự.</a:t>
            </a:r>
          </a:p>
          <a:p>
            <a:pPr>
              <a:buBlip>
                <a:blip r:embed="rId2"/>
              </a:buBlip>
            </a:pPr>
            <a:r>
              <a:rPr lang="en-US" smtClean="0">
                <a:solidFill>
                  <a:schemeClr val="tx1"/>
                </a:solidFill>
              </a:rPr>
              <a:t>Hàm thể hiện một screen: 					</a:t>
            </a:r>
            <a:r>
              <a:rPr lang="en-US" smtClean="0">
                <a:solidFill>
                  <a:schemeClr val="tx1"/>
                </a:solidFill>
                <a:latin typeface="Lucida Console" pitchFamily="49" charset="0"/>
              </a:rPr>
              <a:t>setContentView(R.layout.main)</a:t>
            </a: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3</a:t>
            </a:fld>
            <a:endParaRPr lang="en-US"/>
          </a:p>
        </p:txBody>
      </p:sp>
    </p:spTree>
    <p:extLst>
      <p:ext uri="{BB962C8B-B14F-4D97-AF65-F5344CB8AC3E}">
        <p14:creationId xmlns:p14="http://schemas.microsoft.com/office/powerpoint/2010/main" val="1271115236"/>
      </p:ext>
    </p:extLst>
  </p:cSld>
  <p:clrMapOvr>
    <a:masterClrMapping/>
  </p:clrMapOvr>
  <p:transition spd="slow">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MenuOptions</a:t>
            </a:r>
            <a:endParaRPr lang="en-US"/>
          </a:p>
        </p:txBody>
      </p:sp>
      <p:sp>
        <p:nvSpPr>
          <p:cNvPr id="12291" name="Rectangle 3"/>
          <p:cNvSpPr>
            <a:spLocks noGrp="1" noChangeArrowheads="1"/>
          </p:cNvSpPr>
          <p:nvPr>
            <p:ph idx="1"/>
          </p:nvPr>
        </p:nvSpPr>
        <p:spPr>
          <a:xfrm>
            <a:off x="677334" y="1587501"/>
            <a:ext cx="8596668" cy="4453861"/>
          </a:xfrm>
        </p:spPr>
        <p:txBody>
          <a:bodyPr/>
          <a:lstStyle/>
          <a:p>
            <a:pPr lvl="1">
              <a:buBlip>
                <a:blip r:embed="rId2"/>
              </a:buBlip>
            </a:pPr>
            <a:r>
              <a:rPr lang="en-US" sz="2200" dirty="0" err="1"/>
              <a:t>Có</a:t>
            </a:r>
            <a:r>
              <a:rPr lang="en-US" sz="2200" dirty="0"/>
              <a:t> 2 </a:t>
            </a:r>
            <a:r>
              <a:rPr lang="en-US" sz="2200" dirty="0" err="1"/>
              <a:t>cách</a:t>
            </a:r>
            <a:r>
              <a:rPr lang="en-US" sz="2200" dirty="0"/>
              <a:t> </a:t>
            </a:r>
            <a:r>
              <a:rPr lang="en-US" sz="2200" dirty="0" err="1"/>
              <a:t>tạo</a:t>
            </a:r>
            <a:r>
              <a:rPr lang="en-US" sz="2200" dirty="0"/>
              <a:t> </a:t>
            </a:r>
            <a:r>
              <a:rPr lang="en-US" sz="2200" dirty="0" err="1"/>
              <a:t>một</a:t>
            </a:r>
            <a:r>
              <a:rPr lang="en-US" sz="2200" dirty="0"/>
              <a:t> </a:t>
            </a:r>
            <a:r>
              <a:rPr lang="en-US" sz="2200" dirty="0" err="1"/>
              <a:t>MenuOptions</a:t>
            </a:r>
            <a:r>
              <a:rPr lang="en-US" sz="2200" dirty="0"/>
              <a:t>:</a:t>
            </a:r>
          </a:p>
          <a:p>
            <a:pPr lvl="2">
              <a:buBlip>
                <a:blip r:embed="rId3"/>
              </a:buBlip>
            </a:pPr>
            <a:r>
              <a:rPr lang="en-US" dirty="0" err="1" smtClean="0">
                <a:solidFill>
                  <a:schemeClr val="tx1"/>
                </a:solidFill>
              </a:rPr>
              <a:t>Tạo</a:t>
            </a:r>
            <a:r>
              <a:rPr lang="en-US" dirty="0" smtClean="0">
                <a:solidFill>
                  <a:schemeClr val="tx1"/>
                </a:solidFill>
              </a:rPr>
              <a:t> </a:t>
            </a:r>
            <a:r>
              <a:rPr lang="en-US" dirty="0" err="1" smtClean="0">
                <a:solidFill>
                  <a:schemeClr val="tx1"/>
                </a:solidFill>
              </a:rPr>
              <a:t>bằng</a:t>
            </a:r>
            <a:r>
              <a:rPr lang="en-US" dirty="0" smtClean="0">
                <a:solidFill>
                  <a:schemeClr val="tx1"/>
                </a:solidFill>
              </a:rPr>
              <a:t> code:</a:t>
            </a:r>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30</a:t>
            </a:fld>
            <a:endParaRPr lang="en-US"/>
          </a:p>
        </p:txBody>
      </p:sp>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62200"/>
            <a:ext cx="5638802"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3141" y="1587501"/>
            <a:ext cx="1750959" cy="2598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3140" y="4318000"/>
            <a:ext cx="175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54668"/>
      </p:ext>
    </p:extLst>
  </p:cSld>
  <p:clrMapOvr>
    <a:masterClrMapping/>
  </p:clrMapOvr>
  <p:transition spd="slow">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Thành phần Menu</a:t>
            </a:r>
            <a:endParaRPr lang="en-US"/>
          </a:p>
        </p:txBody>
      </p:sp>
      <p:sp>
        <p:nvSpPr>
          <p:cNvPr id="6" name="Subtitle 5"/>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t>31</a:t>
            </a:fld>
            <a:endParaRPr lang="en-US"/>
          </a:p>
        </p:txBody>
      </p:sp>
    </p:spTree>
    <p:extLst>
      <p:ext uri="{BB962C8B-B14F-4D97-AF65-F5344CB8AC3E}">
        <p14:creationId xmlns:p14="http://schemas.microsoft.com/office/powerpoint/2010/main" val="1558001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Menu</a:t>
            </a:r>
            <a:endParaRPr lang="en-US"/>
          </a:p>
        </p:txBody>
      </p:sp>
      <p:sp>
        <p:nvSpPr>
          <p:cNvPr id="3" name="Content Placeholder 2"/>
          <p:cNvSpPr>
            <a:spLocks noGrp="1"/>
          </p:cNvSpPr>
          <p:nvPr>
            <p:ph idx="1"/>
          </p:nvPr>
        </p:nvSpPr>
        <p:spPr/>
        <p:txBody>
          <a:bodyPr>
            <a:normAutofit/>
          </a:bodyPr>
          <a:lstStyle/>
          <a:p>
            <a:pPr algn="just"/>
            <a:r>
              <a:rPr lang="en-US" smtClean="0">
                <a:solidFill>
                  <a:schemeClr val="tx1">
                    <a:lumMod val="50000"/>
                  </a:schemeClr>
                </a:solidFill>
              </a:rPr>
              <a:t>Menu là một phần quan trọng của giao diện người dùng của một hoạt động, cung cấp cho người dùng một cách quen thuộc để thực hiện hành động. Android cung cấp một khuôn khổ đơn giản để thêm các menu tiêu chuẩn</a:t>
            </a:r>
          </a:p>
          <a:p>
            <a:pPr algn="just"/>
            <a:r>
              <a:rPr lang="en-US" smtClean="0">
                <a:solidFill>
                  <a:schemeClr val="tx1">
                    <a:lumMod val="50000"/>
                  </a:schemeClr>
                </a:solidFill>
              </a:rPr>
              <a:t>Có ba loại của các menu ứng dụng:</a:t>
            </a:r>
            <a:endParaRPr lang="en-US" smtClean="0">
              <a:latin typeface="Times New Roman" pitchFamily="18" charset="0"/>
              <a:cs typeface="Times New Roman" pitchFamily="18" charset="0"/>
            </a:endParaRPr>
          </a:p>
          <a:p>
            <a:pPr marL="274320" lvl="1" indent="0"/>
            <a:r>
              <a:rPr lang="en-US" smtClean="0">
                <a:latin typeface="Times New Roman" pitchFamily="18" charset="0"/>
                <a:cs typeface="Times New Roman" pitchFamily="18" charset="0"/>
              </a:rPr>
              <a:t>Option Menu</a:t>
            </a:r>
          </a:p>
          <a:p>
            <a:pPr marL="274320" lvl="1" indent="0"/>
            <a:r>
              <a:rPr lang="en-US" smtClean="0">
                <a:latin typeface="Times New Roman" pitchFamily="18" charset="0"/>
                <a:cs typeface="Times New Roman" pitchFamily="18" charset="0"/>
              </a:rPr>
              <a:t>Sub Menu</a:t>
            </a:r>
          </a:p>
          <a:p>
            <a:pPr marL="274320" lvl="1" indent="0"/>
            <a:r>
              <a:rPr lang="en-US" smtClean="0">
                <a:latin typeface="Times New Roman" pitchFamily="18" charset="0"/>
                <a:cs typeface="Times New Roman" pitchFamily="18" charset="0"/>
              </a:rPr>
              <a:t>Context Menu</a:t>
            </a:r>
          </a:p>
          <a:p>
            <a:pPr marL="514350" indent="-514350"/>
            <a:endParaRPr lang="en-US" smtClean="0">
              <a:solidFill>
                <a:schemeClr val="accent2">
                  <a:lumMod val="75000"/>
                </a:schemeClr>
              </a:solidFill>
              <a:latin typeface="Times New Roman" pitchFamily="18" charset="0"/>
              <a:cs typeface="Times New Roman" pitchFamily="18" charset="0"/>
            </a:endParaRPr>
          </a:p>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32</a:t>
            </a:fld>
            <a:endParaRPr lang="en-US"/>
          </a:p>
        </p:txBody>
      </p:sp>
    </p:spTree>
    <p:extLst>
      <p:ext uri="{BB962C8B-B14F-4D97-AF65-F5344CB8AC3E}">
        <p14:creationId xmlns:p14="http://schemas.microsoft.com/office/powerpoint/2010/main" val="26947946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Menu</a:t>
            </a:r>
            <a:endParaRPr lang="en-US" dirty="0"/>
          </a:p>
        </p:txBody>
      </p:sp>
      <p:sp>
        <p:nvSpPr>
          <p:cNvPr id="3" name="Content Placeholder 2"/>
          <p:cNvSpPr>
            <a:spLocks noGrp="1"/>
          </p:cNvSpPr>
          <p:nvPr>
            <p:ph idx="1"/>
          </p:nvPr>
        </p:nvSpPr>
        <p:spPr>
          <a:xfrm>
            <a:off x="677334" y="1542473"/>
            <a:ext cx="8596668" cy="4498889"/>
          </a:xfrm>
        </p:spPr>
        <p:txBody>
          <a:bodyPr/>
          <a:lstStyle/>
          <a:p>
            <a:pPr algn="just"/>
            <a:r>
              <a:rPr lang="en-US" sz="1600" dirty="0" err="1"/>
              <a:t>Bộ</a:t>
            </a:r>
            <a:r>
              <a:rPr lang="en-US" sz="1600" dirty="0"/>
              <a:t> </a:t>
            </a:r>
            <a:r>
              <a:rPr lang="en-US" sz="1600" dirty="0" err="1"/>
              <a:t>sưu</a:t>
            </a:r>
            <a:r>
              <a:rPr lang="en-US" sz="1600" dirty="0"/>
              <a:t> </a:t>
            </a:r>
            <a:r>
              <a:rPr lang="en-US" sz="1600" dirty="0" err="1"/>
              <a:t>tập</a:t>
            </a:r>
            <a:r>
              <a:rPr lang="en-US" sz="1600" dirty="0"/>
              <a:t> </a:t>
            </a:r>
            <a:r>
              <a:rPr lang="en-US" sz="1600" dirty="0" err="1"/>
              <a:t>chính</a:t>
            </a:r>
            <a:r>
              <a:rPr lang="en-US" sz="1600" dirty="0"/>
              <a:t> </a:t>
            </a:r>
            <a:r>
              <a:rPr lang="en-US" sz="1600" dirty="0" err="1"/>
              <a:t>của</a:t>
            </a:r>
            <a:r>
              <a:rPr lang="en-US" sz="1600" dirty="0"/>
              <a:t> </a:t>
            </a:r>
            <a:r>
              <a:rPr lang="en-US" sz="1600" dirty="0" err="1"/>
              <a:t>mục</a:t>
            </a:r>
            <a:r>
              <a:rPr lang="en-US" sz="1600" dirty="0"/>
              <a:t> </a:t>
            </a:r>
            <a:r>
              <a:rPr lang="en-US" sz="1600" dirty="0" err="1"/>
              <a:t>trình</a:t>
            </a:r>
            <a:r>
              <a:rPr lang="en-US" sz="1600" dirty="0"/>
              <a:t> </a:t>
            </a:r>
            <a:r>
              <a:rPr lang="en-US" sz="1600" dirty="0" err="1"/>
              <a:t>đơn</a:t>
            </a:r>
            <a:r>
              <a:rPr lang="en-US" sz="1600" dirty="0"/>
              <a:t> </a:t>
            </a:r>
            <a:r>
              <a:rPr lang="en-US" sz="1600" dirty="0" err="1"/>
              <a:t>cho</a:t>
            </a:r>
            <a:r>
              <a:rPr lang="en-US" sz="1600" dirty="0"/>
              <a:t> </a:t>
            </a:r>
            <a:r>
              <a:rPr lang="en-US" sz="1600" dirty="0" err="1"/>
              <a:t>một</a:t>
            </a:r>
            <a:r>
              <a:rPr lang="en-US" sz="1600" dirty="0"/>
              <a:t> </a:t>
            </a:r>
            <a:r>
              <a:rPr lang="en-US" sz="1600" dirty="0" err="1"/>
              <a:t>hoạt</a:t>
            </a:r>
            <a:r>
              <a:rPr lang="en-US" sz="1600" dirty="0"/>
              <a:t> </a:t>
            </a:r>
            <a:r>
              <a:rPr lang="en-US" sz="1600" dirty="0" err="1"/>
              <a:t>động</a:t>
            </a:r>
            <a:r>
              <a:rPr lang="en-US" sz="1600" dirty="0"/>
              <a:t>, </a:t>
            </a:r>
            <a:r>
              <a:rPr lang="en-US" sz="1600" dirty="0" err="1"/>
              <a:t>xuất</a:t>
            </a:r>
            <a:r>
              <a:rPr lang="en-US" sz="1600" dirty="0"/>
              <a:t> </a:t>
            </a:r>
            <a:r>
              <a:rPr lang="en-US" sz="1600" dirty="0" err="1"/>
              <a:t>hiện</a:t>
            </a:r>
            <a:r>
              <a:rPr lang="en-US" sz="1600" dirty="0"/>
              <a:t> </a:t>
            </a:r>
            <a:r>
              <a:rPr lang="en-US" sz="1600" dirty="0" err="1"/>
              <a:t>khi</a:t>
            </a:r>
            <a:r>
              <a:rPr lang="en-US" sz="1600" dirty="0"/>
              <a:t> </a:t>
            </a:r>
            <a:r>
              <a:rPr lang="en-US" sz="1600" dirty="0" err="1"/>
              <a:t>người</a:t>
            </a:r>
            <a:r>
              <a:rPr lang="en-US" sz="1600" dirty="0"/>
              <a:t> </a:t>
            </a:r>
            <a:r>
              <a:rPr lang="en-US" sz="1600" dirty="0" err="1"/>
              <a:t>dùng</a:t>
            </a:r>
            <a:r>
              <a:rPr lang="en-US" sz="1600" dirty="0"/>
              <a:t> </a:t>
            </a:r>
            <a:r>
              <a:rPr lang="en-US" sz="1600" dirty="0" err="1"/>
              <a:t>chạm</a:t>
            </a:r>
            <a:r>
              <a:rPr lang="en-US" sz="1600" dirty="0"/>
              <a:t> </a:t>
            </a:r>
            <a:r>
              <a:rPr lang="en-US" sz="1600" dirty="0" err="1"/>
              <a:t>vào</a:t>
            </a:r>
            <a:r>
              <a:rPr lang="en-US" sz="1600" dirty="0"/>
              <a:t> </a:t>
            </a:r>
            <a:r>
              <a:rPr lang="en-US" sz="1600" dirty="0" err="1"/>
              <a:t>nút</a:t>
            </a:r>
            <a:r>
              <a:rPr lang="en-US" sz="1600" dirty="0"/>
              <a:t> MENU. </a:t>
            </a:r>
            <a:r>
              <a:rPr lang="en-US" sz="1600" dirty="0" err="1"/>
              <a:t>Khi</a:t>
            </a:r>
            <a:r>
              <a:rPr lang="en-US" sz="1600" dirty="0"/>
              <a:t> </a:t>
            </a:r>
            <a:r>
              <a:rPr lang="en-US" sz="1600" dirty="0" err="1"/>
              <a:t>ứng</a:t>
            </a:r>
            <a:r>
              <a:rPr lang="en-US" sz="1600" dirty="0"/>
              <a:t> </a:t>
            </a:r>
            <a:r>
              <a:rPr lang="en-US" sz="1600" dirty="0" err="1"/>
              <a:t>dụng</a:t>
            </a:r>
            <a:r>
              <a:rPr lang="en-US" sz="1600" dirty="0"/>
              <a:t> </a:t>
            </a:r>
            <a:r>
              <a:rPr lang="en-US" sz="1600" dirty="0" err="1"/>
              <a:t>của</a:t>
            </a:r>
            <a:r>
              <a:rPr lang="en-US" sz="1600" dirty="0"/>
              <a:t> </a:t>
            </a:r>
            <a:r>
              <a:rPr lang="en-US" sz="1600" dirty="0" err="1"/>
              <a:t>bạn</a:t>
            </a:r>
            <a:r>
              <a:rPr lang="en-US" sz="1600" dirty="0"/>
              <a:t> </a:t>
            </a:r>
            <a:r>
              <a:rPr lang="en-US" sz="1600" dirty="0" err="1"/>
              <a:t>đang</a:t>
            </a:r>
            <a:r>
              <a:rPr lang="en-US" sz="1600" dirty="0"/>
              <a:t> </a:t>
            </a:r>
            <a:r>
              <a:rPr lang="en-US" sz="1600" dirty="0" err="1"/>
              <a:t>chạy</a:t>
            </a:r>
            <a:r>
              <a:rPr lang="en-US" sz="1600" dirty="0"/>
              <a:t> </a:t>
            </a:r>
            <a:r>
              <a:rPr lang="en-US" sz="1600" dirty="0" err="1"/>
              <a:t>trên</a:t>
            </a:r>
            <a:r>
              <a:rPr lang="en-US" sz="1600" dirty="0"/>
              <a:t> Android 3.0 </a:t>
            </a:r>
            <a:r>
              <a:rPr lang="en-US" sz="1600" dirty="0" err="1"/>
              <a:t>hoặc</a:t>
            </a:r>
            <a:r>
              <a:rPr lang="en-US" sz="1600" dirty="0"/>
              <a:t> </a:t>
            </a:r>
            <a:r>
              <a:rPr lang="en-US" sz="1600" dirty="0" err="1"/>
              <a:t>mới</a:t>
            </a:r>
            <a:r>
              <a:rPr lang="en-US" sz="1600" dirty="0"/>
              <a:t> </a:t>
            </a:r>
            <a:r>
              <a:rPr lang="en-US" sz="1600" dirty="0" err="1"/>
              <a:t>hơn</a:t>
            </a:r>
            <a:r>
              <a:rPr lang="en-US" sz="1600" dirty="0"/>
              <a:t>, </a:t>
            </a:r>
            <a:r>
              <a:rPr lang="en-US" sz="1600" dirty="0" err="1"/>
              <a:t>bạn</a:t>
            </a:r>
            <a:r>
              <a:rPr lang="en-US" sz="1600" dirty="0"/>
              <a:t> </a:t>
            </a:r>
            <a:r>
              <a:rPr lang="en-US" sz="1600" dirty="0" err="1"/>
              <a:t>có</a:t>
            </a:r>
            <a:r>
              <a:rPr lang="en-US" sz="1600" dirty="0"/>
              <a:t> </a:t>
            </a:r>
            <a:r>
              <a:rPr lang="en-US" sz="1600" dirty="0" err="1"/>
              <a:t>thể</a:t>
            </a:r>
            <a:r>
              <a:rPr lang="en-US" sz="1600" dirty="0"/>
              <a:t> </a:t>
            </a:r>
            <a:r>
              <a:rPr lang="en-US" sz="1600" dirty="0" err="1"/>
              <a:t>cung</a:t>
            </a:r>
            <a:r>
              <a:rPr lang="en-US" sz="1600" dirty="0"/>
              <a:t> </a:t>
            </a:r>
            <a:r>
              <a:rPr lang="en-US" sz="1600" dirty="0" err="1"/>
              <a:t>cấp</a:t>
            </a:r>
            <a:r>
              <a:rPr lang="en-US" sz="1600" dirty="0"/>
              <a:t> </a:t>
            </a:r>
            <a:r>
              <a:rPr lang="en-US" sz="1600" dirty="0" err="1"/>
              <a:t>truy</a:t>
            </a:r>
            <a:r>
              <a:rPr lang="en-US" sz="1600" dirty="0"/>
              <a:t> </a:t>
            </a:r>
            <a:r>
              <a:rPr lang="en-US" sz="1600" dirty="0" err="1"/>
              <a:t>cập</a:t>
            </a:r>
            <a:r>
              <a:rPr lang="en-US" sz="1600" dirty="0"/>
              <a:t> </a:t>
            </a:r>
            <a:r>
              <a:rPr lang="en-US" sz="1600" dirty="0" err="1"/>
              <a:t>nhanh</a:t>
            </a:r>
            <a:r>
              <a:rPr lang="en-US" sz="1600" dirty="0"/>
              <a:t> </a:t>
            </a:r>
            <a:r>
              <a:rPr lang="en-US" sz="1600" dirty="0" err="1"/>
              <a:t>chóng</a:t>
            </a:r>
            <a:r>
              <a:rPr lang="en-US" sz="1600" dirty="0"/>
              <a:t> </a:t>
            </a:r>
            <a:r>
              <a:rPr lang="en-US" sz="1600" dirty="0" err="1"/>
              <a:t>chọn</a:t>
            </a:r>
            <a:r>
              <a:rPr lang="en-US" sz="1600" dirty="0"/>
              <a:t> </a:t>
            </a:r>
            <a:r>
              <a:rPr lang="en-US" sz="1600" dirty="0" err="1"/>
              <a:t>các</a:t>
            </a:r>
            <a:r>
              <a:rPr lang="en-US" sz="1600" dirty="0"/>
              <a:t> </a:t>
            </a:r>
            <a:r>
              <a:rPr lang="en-US" sz="1600" dirty="0" err="1"/>
              <a:t>mục</a:t>
            </a:r>
            <a:r>
              <a:rPr lang="en-US" sz="1600" dirty="0"/>
              <a:t> menu </a:t>
            </a:r>
            <a:r>
              <a:rPr lang="en-US" sz="1600" dirty="0" err="1"/>
              <a:t>bằng</a:t>
            </a:r>
            <a:r>
              <a:rPr lang="en-US" sz="1600" dirty="0"/>
              <a:t> </a:t>
            </a:r>
            <a:r>
              <a:rPr lang="en-US" sz="1600" dirty="0" err="1"/>
              <a:t>cách</a:t>
            </a:r>
            <a:r>
              <a:rPr lang="en-US" sz="1600" dirty="0"/>
              <a:t> </a:t>
            </a:r>
            <a:r>
              <a:rPr lang="en-US" sz="1600" dirty="0" err="1"/>
              <a:t>đặt</a:t>
            </a:r>
            <a:r>
              <a:rPr lang="en-US" sz="1600" dirty="0"/>
              <a:t> </a:t>
            </a:r>
            <a:r>
              <a:rPr lang="en-US" sz="1600" dirty="0" err="1"/>
              <a:t>chúng</a:t>
            </a:r>
            <a:r>
              <a:rPr lang="en-US" sz="1600" dirty="0"/>
              <a:t> </a:t>
            </a:r>
            <a:r>
              <a:rPr lang="en-US" sz="1600" dirty="0" err="1"/>
              <a:t>trực</a:t>
            </a:r>
            <a:r>
              <a:rPr lang="en-US" sz="1600" dirty="0"/>
              <a:t> </a:t>
            </a:r>
            <a:r>
              <a:rPr lang="en-US" sz="1600" dirty="0" err="1"/>
              <a:t>tiếp</a:t>
            </a:r>
            <a:r>
              <a:rPr lang="en-US" sz="1600" dirty="0"/>
              <a:t> </a:t>
            </a:r>
            <a:r>
              <a:rPr lang="en-US" sz="1600" u="sng" dirty="0" err="1">
                <a:solidFill>
                  <a:srgbClr val="002060"/>
                </a:solidFill>
                <a:hlinkClick r:id="rId2"/>
              </a:rPr>
              <a:t>trong</a:t>
            </a:r>
            <a:r>
              <a:rPr lang="en-US" sz="1600" u="sng" dirty="0">
                <a:solidFill>
                  <a:srgbClr val="002060"/>
                </a:solidFill>
                <a:hlinkClick r:id="rId2"/>
              </a:rPr>
              <a:t> Bar </a:t>
            </a:r>
            <a:r>
              <a:rPr lang="en-US" sz="1600" u="sng" dirty="0" err="1">
                <a:solidFill>
                  <a:srgbClr val="002060"/>
                </a:solidFill>
                <a:hlinkClick r:id="rId2"/>
              </a:rPr>
              <a:t>hành</a:t>
            </a:r>
            <a:r>
              <a:rPr lang="en-US" sz="1600" dirty="0"/>
              <a:t> </a:t>
            </a:r>
            <a:r>
              <a:rPr lang="en-US" sz="1600" dirty="0" err="1"/>
              <a:t>động</a:t>
            </a:r>
            <a:r>
              <a:rPr lang="en-US" sz="1600" dirty="0"/>
              <a:t>, </a:t>
            </a:r>
            <a:r>
              <a:rPr lang="en-US" sz="1600" dirty="0" err="1"/>
              <a:t>là</a:t>
            </a:r>
            <a:r>
              <a:rPr lang="en-US" sz="1600" dirty="0"/>
              <a:t> "</a:t>
            </a:r>
            <a:r>
              <a:rPr lang="en-US" sz="1600" dirty="0" err="1"/>
              <a:t>các</a:t>
            </a:r>
            <a:r>
              <a:rPr lang="en-US" sz="1600" dirty="0"/>
              <a:t> </a:t>
            </a:r>
            <a:r>
              <a:rPr lang="en-US" sz="1600" dirty="0" err="1"/>
              <a:t>hành</a:t>
            </a:r>
            <a:r>
              <a:rPr lang="en-US" sz="1600" dirty="0"/>
              <a:t> </a:t>
            </a:r>
            <a:r>
              <a:rPr lang="en-US" sz="1600" dirty="0" err="1"/>
              <a:t>động</a:t>
            </a:r>
            <a:r>
              <a:rPr lang="en-US" sz="1600" dirty="0"/>
              <a:t>. "</a:t>
            </a:r>
          </a:p>
          <a:p>
            <a:endParaRPr lang="en-US" sz="1600"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33</a:t>
            </a:fld>
            <a:endParaRPr lang="en-US"/>
          </a:p>
        </p:txBody>
      </p:sp>
      <p:pic>
        <p:nvPicPr>
          <p:cNvPr id="6" name="Picture 5"/>
          <p:cNvPicPr/>
          <p:nvPr/>
        </p:nvPicPr>
        <p:blipFill>
          <a:blip r:embed="rId3"/>
          <a:srcRect/>
          <a:stretch>
            <a:fillRect/>
          </a:stretch>
        </p:blipFill>
        <p:spPr bwMode="auto">
          <a:xfrm>
            <a:off x="3505200" y="2819400"/>
            <a:ext cx="2667000" cy="3505200"/>
          </a:xfrm>
          <a:prstGeom prst="rect">
            <a:avLst/>
          </a:prstGeom>
          <a:noFill/>
          <a:ln w="9525">
            <a:noFill/>
            <a:miter lim="800000"/>
            <a:headEnd/>
            <a:tailEnd/>
          </a:ln>
        </p:spPr>
      </p:pic>
    </p:spTree>
    <p:extLst>
      <p:ext uri="{BB962C8B-B14F-4D97-AF65-F5344CB8AC3E}">
        <p14:creationId xmlns:p14="http://schemas.microsoft.com/office/powerpoint/2010/main" val="37732136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Options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34</a:t>
            </a:fld>
            <a:endParaRPr lang="en-US"/>
          </a:p>
        </p:txBody>
      </p:sp>
      <p:pic>
        <p:nvPicPr>
          <p:cNvPr id="6" name="Picture 2" descr="E:\CNTT\1.Hoc_o_truong\HK7\SmartPhone\Detai_giuaky\Hinhan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828800"/>
            <a:ext cx="2286001"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Untitled.jpg"/>
          <p:cNvPicPr>
            <a:picLocks noChangeAspect="1"/>
          </p:cNvPicPr>
          <p:nvPr/>
        </p:nvPicPr>
        <p:blipFill>
          <a:blip r:embed="rId3"/>
          <a:stretch>
            <a:fillRect/>
          </a:stretch>
        </p:blipFill>
        <p:spPr>
          <a:xfrm>
            <a:off x="6248401" y="1752601"/>
            <a:ext cx="4175443" cy="3467525"/>
          </a:xfrm>
          <a:prstGeom prst="rect">
            <a:avLst/>
          </a:prstGeom>
        </p:spPr>
      </p:pic>
      <p:sp>
        <p:nvSpPr>
          <p:cNvPr id="7" name="Left-Right Arrow 6"/>
          <p:cNvSpPr/>
          <p:nvPr/>
        </p:nvSpPr>
        <p:spPr>
          <a:xfrm rot="19368907" flipV="1">
            <a:off x="3362519" y="3070875"/>
            <a:ext cx="3391192" cy="112920"/>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03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0" nodeType="clickEffect">
                                  <p:stCondLst>
                                    <p:cond delay="0"/>
                                  </p:stCondLst>
                                  <p:childTnLst>
                                    <p:animMotion origin="layout" path="M -2.77778E-6 3.7037E-6 L 0.20243 3.7037E-6 " pathEditMode="relative" rAng="0" ptsTypes="AA">
                                      <p:cBhvr>
                                        <p:cTn id="17" dur="2000" fill="hold"/>
                                        <p:tgtEl>
                                          <p:spTgt spid="7"/>
                                        </p:tgtEl>
                                        <p:attrNameLst>
                                          <p:attrName>ppt_x</p:attrName>
                                          <p:attrName>ppt_y</p:attrName>
                                        </p:attrNameLst>
                                      </p:cBhvr>
                                      <p:rCtr x="101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Menu</a:t>
            </a:r>
            <a:endParaRPr lang="en-US" dirty="0"/>
          </a:p>
        </p:txBody>
      </p:sp>
      <p:sp>
        <p:nvSpPr>
          <p:cNvPr id="3" name="Content Placeholder 2"/>
          <p:cNvSpPr>
            <a:spLocks noGrp="1"/>
          </p:cNvSpPr>
          <p:nvPr>
            <p:ph idx="1"/>
          </p:nvPr>
        </p:nvSpPr>
        <p:spPr>
          <a:xfrm>
            <a:off x="677334" y="1311565"/>
            <a:ext cx="8596668" cy="4729798"/>
          </a:xfrm>
        </p:spPr>
        <p:txBody>
          <a:bodyPr/>
          <a:lstStyle/>
          <a:p>
            <a:r>
              <a:rPr lang="en-US" sz="1800" dirty="0" err="1"/>
              <a:t>Một</a:t>
            </a:r>
            <a:r>
              <a:rPr lang="en-US" sz="1800" dirty="0"/>
              <a:t> </a:t>
            </a:r>
            <a:r>
              <a:rPr lang="en-US" sz="1800" dirty="0" err="1"/>
              <a:t>danh</a:t>
            </a:r>
            <a:r>
              <a:rPr lang="en-US" sz="1800" dirty="0"/>
              <a:t> </a:t>
            </a:r>
            <a:r>
              <a:rPr lang="en-US" sz="1800" dirty="0" err="1"/>
              <a:t>sách</a:t>
            </a:r>
            <a:r>
              <a:rPr lang="en-US" sz="1800" dirty="0"/>
              <a:t> </a:t>
            </a:r>
            <a:r>
              <a:rPr lang="en-US" sz="1800" dirty="0" err="1"/>
              <a:t>thả</a:t>
            </a:r>
            <a:r>
              <a:rPr lang="en-US" sz="1800" dirty="0"/>
              <a:t> </a:t>
            </a:r>
            <a:r>
              <a:rPr lang="en-US" sz="1800" dirty="0" err="1"/>
              <a:t>nổi</a:t>
            </a:r>
            <a:r>
              <a:rPr lang="en-US" sz="1800" dirty="0"/>
              <a:t> </a:t>
            </a:r>
            <a:r>
              <a:rPr lang="en-US" sz="1800" dirty="0" err="1"/>
              <a:t>các</a:t>
            </a:r>
            <a:r>
              <a:rPr lang="en-US" sz="1800" dirty="0"/>
              <a:t> </a:t>
            </a:r>
            <a:r>
              <a:rPr lang="en-US" sz="1800" dirty="0" err="1"/>
              <a:t>mục</a:t>
            </a:r>
            <a:r>
              <a:rPr lang="en-US" sz="1800" dirty="0"/>
              <a:t> menu </a:t>
            </a:r>
            <a:r>
              <a:rPr lang="en-US" sz="1800" dirty="0" err="1"/>
              <a:t>xuất</a:t>
            </a:r>
            <a:r>
              <a:rPr lang="en-US" sz="1800" dirty="0"/>
              <a:t> </a:t>
            </a:r>
            <a:r>
              <a:rPr lang="en-US" sz="1800" dirty="0" err="1"/>
              <a:t>hiện</a:t>
            </a:r>
            <a:r>
              <a:rPr lang="en-US" sz="1800" dirty="0"/>
              <a:t> </a:t>
            </a:r>
            <a:r>
              <a:rPr lang="en-US" sz="1800" dirty="0" err="1"/>
              <a:t>khi</a:t>
            </a:r>
            <a:r>
              <a:rPr lang="en-US" sz="1800" dirty="0"/>
              <a:t> </a:t>
            </a:r>
            <a:r>
              <a:rPr lang="en-US" sz="1800" dirty="0" err="1"/>
              <a:t>người</a:t>
            </a:r>
            <a:r>
              <a:rPr lang="en-US" sz="1800" dirty="0"/>
              <a:t> </a:t>
            </a:r>
            <a:r>
              <a:rPr lang="en-US" sz="1800" dirty="0" err="1"/>
              <a:t>dùng</a:t>
            </a:r>
            <a:r>
              <a:rPr lang="en-US" sz="1800" dirty="0"/>
              <a:t> </a:t>
            </a:r>
            <a:r>
              <a:rPr lang="en-US" sz="1800" dirty="0" err="1"/>
              <a:t>chạm</a:t>
            </a:r>
            <a:r>
              <a:rPr lang="en-US" sz="1800" dirty="0"/>
              <a:t> </a:t>
            </a:r>
            <a:r>
              <a:rPr lang="en-US" sz="1800" dirty="0" err="1"/>
              <a:t>vào</a:t>
            </a:r>
            <a:r>
              <a:rPr lang="en-US" sz="1800" dirty="0"/>
              <a:t> </a:t>
            </a:r>
            <a:r>
              <a:rPr lang="en-US" sz="1800" dirty="0" err="1"/>
              <a:t>một</a:t>
            </a:r>
            <a:r>
              <a:rPr lang="en-US" sz="1800" dirty="0"/>
              <a:t> </a:t>
            </a:r>
            <a:r>
              <a:rPr lang="en-US" sz="1800" dirty="0" err="1"/>
              <a:t>mục</a:t>
            </a:r>
            <a:r>
              <a:rPr lang="en-US" sz="1800" dirty="0"/>
              <a:t> </a:t>
            </a:r>
            <a:r>
              <a:rPr lang="en-US" sz="1800" dirty="0" err="1"/>
              <a:t>trình</a:t>
            </a:r>
            <a:r>
              <a:rPr lang="en-US" sz="1800" dirty="0"/>
              <a:t> </a:t>
            </a:r>
            <a:r>
              <a:rPr lang="en-US" sz="1800" dirty="0" err="1"/>
              <a:t>đơn</a:t>
            </a:r>
            <a:r>
              <a:rPr lang="en-US" sz="1800" dirty="0"/>
              <a:t> </a:t>
            </a:r>
            <a:r>
              <a:rPr lang="en-US" sz="1800" dirty="0" err="1"/>
              <a:t>có</a:t>
            </a:r>
            <a:r>
              <a:rPr lang="en-US" sz="1800" dirty="0"/>
              <a:t> </a:t>
            </a:r>
            <a:r>
              <a:rPr lang="en-US" sz="1800" dirty="0" err="1"/>
              <a:t>chứa</a:t>
            </a:r>
            <a:r>
              <a:rPr lang="en-US" sz="1800" dirty="0"/>
              <a:t> </a:t>
            </a:r>
            <a:r>
              <a:rPr lang="en-US" sz="1800" dirty="0" err="1"/>
              <a:t>một</a:t>
            </a:r>
            <a:r>
              <a:rPr lang="en-US" sz="1800" dirty="0"/>
              <a:t> </a:t>
            </a:r>
            <a:r>
              <a:rPr lang="en-US" sz="1800" dirty="0" err="1"/>
              <a:t>trình</a:t>
            </a:r>
            <a:r>
              <a:rPr lang="en-US" sz="1800" dirty="0"/>
              <a:t> </a:t>
            </a:r>
            <a:r>
              <a:rPr lang="en-US" sz="1800" dirty="0" err="1"/>
              <a:t>đơn</a:t>
            </a:r>
            <a:r>
              <a:rPr lang="en-US" sz="1800" dirty="0"/>
              <a:t> </a:t>
            </a:r>
            <a:r>
              <a:rPr lang="en-US" sz="1800" dirty="0" err="1"/>
              <a:t>lồng</a:t>
            </a:r>
            <a:r>
              <a:rPr lang="en-US" sz="1800" dirty="0"/>
              <a:t> </a:t>
            </a:r>
            <a:r>
              <a:rPr lang="en-US" sz="1800" dirty="0" err="1"/>
              <a:t>nhau</a:t>
            </a:r>
            <a:r>
              <a:rPr lang="en-US" sz="1800" dirty="0"/>
              <a:t>.</a:t>
            </a:r>
          </a:p>
          <a:p>
            <a:endParaRPr lang="en-US"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35</a:t>
            </a:fld>
            <a:endParaRPr lang="en-US"/>
          </a:p>
        </p:txBody>
      </p:sp>
      <p:pic>
        <p:nvPicPr>
          <p:cNvPr id="6" name="Picture 5"/>
          <p:cNvPicPr/>
          <p:nvPr/>
        </p:nvPicPr>
        <p:blipFill>
          <a:blip r:embed="rId2"/>
          <a:srcRect/>
          <a:stretch>
            <a:fillRect/>
          </a:stretch>
        </p:blipFill>
        <p:spPr bwMode="auto">
          <a:xfrm>
            <a:off x="4495800" y="2209800"/>
            <a:ext cx="3048000" cy="4191000"/>
          </a:xfrm>
          <a:prstGeom prst="rect">
            <a:avLst/>
          </a:prstGeom>
          <a:noFill/>
          <a:ln w="9525">
            <a:noFill/>
            <a:miter lim="800000"/>
            <a:headEnd/>
            <a:tailEnd/>
          </a:ln>
        </p:spPr>
      </p:pic>
    </p:spTree>
    <p:extLst>
      <p:ext uri="{BB962C8B-B14F-4D97-AF65-F5344CB8AC3E}">
        <p14:creationId xmlns:p14="http://schemas.microsoft.com/office/powerpoint/2010/main" val="801305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36</a:t>
            </a:fld>
            <a:endParaRPr lang="en-US"/>
          </a:p>
        </p:txBody>
      </p:sp>
      <p:pic>
        <p:nvPicPr>
          <p:cNvPr id="6" name="Picture 5" descr="E:\CNTT\1.Hoc_o_truong\HK7\SmartPhone\Detai_giuaky\Hinhanh\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1"/>
            <a:ext cx="2087218" cy="27829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E:\CNTT\1.Hoc_o_truong\HK7\SmartPhone\Detai_giuaky\Hinhanh\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554" y="2398389"/>
            <a:ext cx="2087218" cy="278295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4953000" y="3048001"/>
            <a:ext cx="238082" cy="556591"/>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 name="Rectangle 8"/>
          <p:cNvSpPr/>
          <p:nvPr/>
        </p:nvSpPr>
        <p:spPr>
          <a:xfrm>
            <a:off x="2590800" y="2209800"/>
            <a:ext cx="4953000" cy="3200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1-1.jpg"/>
          <p:cNvPicPr>
            <a:picLocks noChangeAspect="1"/>
          </p:cNvPicPr>
          <p:nvPr/>
        </p:nvPicPr>
        <p:blipFill>
          <a:blip r:embed="rId4"/>
          <a:stretch>
            <a:fillRect/>
          </a:stretch>
        </p:blipFill>
        <p:spPr>
          <a:xfrm>
            <a:off x="7620001" y="2209800"/>
            <a:ext cx="2886075" cy="2876550"/>
          </a:xfrm>
          <a:prstGeom prst="rect">
            <a:avLst/>
          </a:prstGeom>
        </p:spPr>
      </p:pic>
      <p:sp>
        <p:nvSpPr>
          <p:cNvPr id="10" name="Left-Right Arrow 9"/>
          <p:cNvSpPr/>
          <p:nvPr/>
        </p:nvSpPr>
        <p:spPr>
          <a:xfrm rot="20642560" flipV="1">
            <a:off x="6084906" y="3059572"/>
            <a:ext cx="1770674" cy="167477"/>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44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1"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2.22222E-6 3.7037E-7 L 2.22222E-6 0.0794 " pathEditMode="relative" rAng="0" ptsTypes="AA">
                                      <p:cBhvr>
                                        <p:cTn id="29" dur="2000" fill="hold"/>
                                        <p:tgtEl>
                                          <p:spTgt spid="10"/>
                                        </p:tgtEl>
                                        <p:attrNameLst>
                                          <p:attrName>ppt_x</p:attrName>
                                          <p:attrName>ppt_y</p:attrName>
                                        </p:attrNameLst>
                                      </p:cBhvr>
                                      <p:rCtr x="0" y="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37</a:t>
            </a:fld>
            <a:endParaRPr lang="en-US"/>
          </a:p>
        </p:txBody>
      </p:sp>
      <p:pic>
        <p:nvPicPr>
          <p:cNvPr id="11" name="Picture 2" descr="E:\CNTT\1.Hoc_o_truong\HK7\SmartPhone\Detai_giuaky\Hinhanh\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E:\CNTT\1.Hoc_o_truong\HK7\SmartPhone\Detai_giuaky\Hinhanh\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E:\CNTT\1.Hoc_o_truong\HK7\SmartPhone\Detai_giuaky\Hinhanh\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631" y="2063262"/>
            <a:ext cx="2286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3352800" y="1371600"/>
            <a:ext cx="6781800" cy="369332"/>
          </a:xfrm>
          <a:prstGeom prst="rect">
            <a:avLst/>
          </a:prstGeom>
        </p:spPr>
        <p:txBody>
          <a:bodyPr wrap="square">
            <a:spAutoFit/>
          </a:bodyPr>
          <a:lstStyle/>
          <a:p>
            <a:r>
              <a:rPr lang="en-US">
                <a:solidFill>
                  <a:srgbClr val="0000CC"/>
                </a:solidFill>
                <a:latin typeface="Times New Roman" pitchFamily="18" charset="0"/>
                <a:cs typeface="Times New Roman" pitchFamily="18" charset="0"/>
              </a:rPr>
              <a:t>None			Single			All</a:t>
            </a:r>
            <a:endParaRPr lang="en-US"/>
          </a:p>
        </p:txBody>
      </p:sp>
    </p:spTree>
    <p:extLst>
      <p:ext uri="{BB962C8B-B14F-4D97-AF65-F5344CB8AC3E}">
        <p14:creationId xmlns:p14="http://schemas.microsoft.com/office/powerpoint/2010/main" val="28319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ppt_y</p:attrName>
                                        </p:attrNameLst>
                                      </p:cBhvr>
                                      <p:tavLst>
                                        <p:tav tm="0">
                                          <p:val>
                                            <p:strVal val="#ppt_y+#ppt_h*1.125000"/>
                                          </p:val>
                                        </p:tav>
                                        <p:tav tm="100000">
                                          <p:val>
                                            <p:strVal val="#ppt_y"/>
                                          </p:val>
                                        </p:tav>
                                      </p:tavLst>
                                    </p:anim>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Menu</a:t>
            </a:r>
            <a:endParaRPr lang="en-US" dirty="0"/>
          </a:p>
        </p:txBody>
      </p:sp>
      <p:sp>
        <p:nvSpPr>
          <p:cNvPr id="3" name="Content Placeholder 2"/>
          <p:cNvSpPr>
            <a:spLocks noGrp="1"/>
          </p:cNvSpPr>
          <p:nvPr>
            <p:ph idx="1"/>
          </p:nvPr>
        </p:nvSpPr>
        <p:spPr>
          <a:xfrm>
            <a:off x="677334" y="1653309"/>
            <a:ext cx="8596668" cy="4388053"/>
          </a:xfrm>
        </p:spPr>
        <p:txBody>
          <a:bodyPr/>
          <a:lstStyle/>
          <a:p>
            <a:pPr algn="just"/>
            <a:r>
              <a:rPr lang="en-US" sz="1600" dirty="0" err="1"/>
              <a:t>Một</a:t>
            </a:r>
            <a:r>
              <a:rPr lang="en-US" sz="1600" dirty="0"/>
              <a:t> </a:t>
            </a:r>
            <a:r>
              <a:rPr lang="en-US" sz="1600" dirty="0" err="1"/>
              <a:t>danh</a:t>
            </a:r>
            <a:r>
              <a:rPr lang="en-US" sz="1600" dirty="0"/>
              <a:t> </a:t>
            </a:r>
            <a:r>
              <a:rPr lang="en-US" sz="1600" dirty="0" err="1"/>
              <a:t>sách</a:t>
            </a:r>
            <a:r>
              <a:rPr lang="en-US" sz="1600" dirty="0"/>
              <a:t> </a:t>
            </a:r>
            <a:r>
              <a:rPr lang="en-US" sz="1600" dirty="0" err="1"/>
              <a:t>thả</a:t>
            </a:r>
            <a:r>
              <a:rPr lang="en-US" sz="1600" dirty="0"/>
              <a:t> </a:t>
            </a:r>
            <a:r>
              <a:rPr lang="en-US" sz="1600" dirty="0" err="1"/>
              <a:t>nổi</a:t>
            </a:r>
            <a:r>
              <a:rPr lang="en-US" sz="1600" dirty="0"/>
              <a:t> </a:t>
            </a:r>
            <a:r>
              <a:rPr lang="en-US" sz="1600" dirty="0" err="1"/>
              <a:t>các</a:t>
            </a:r>
            <a:r>
              <a:rPr lang="en-US" sz="1600" dirty="0"/>
              <a:t> </a:t>
            </a:r>
            <a:r>
              <a:rPr lang="en-US" sz="1600" dirty="0" err="1"/>
              <a:t>mục</a:t>
            </a:r>
            <a:r>
              <a:rPr lang="en-US" sz="1600" dirty="0"/>
              <a:t> menu </a:t>
            </a:r>
            <a:r>
              <a:rPr lang="en-US" sz="1600" dirty="0" err="1"/>
              <a:t>xuất</a:t>
            </a:r>
            <a:r>
              <a:rPr lang="en-US" sz="1600" dirty="0"/>
              <a:t> </a:t>
            </a:r>
            <a:r>
              <a:rPr lang="en-US" sz="1600" dirty="0" err="1"/>
              <a:t>hiện</a:t>
            </a:r>
            <a:r>
              <a:rPr lang="en-US" sz="1600" dirty="0"/>
              <a:t> </a:t>
            </a:r>
            <a:r>
              <a:rPr lang="en-US" sz="1600" dirty="0" err="1"/>
              <a:t>khi</a:t>
            </a:r>
            <a:r>
              <a:rPr lang="en-US" sz="1600" dirty="0"/>
              <a:t> </a:t>
            </a:r>
            <a:r>
              <a:rPr lang="en-US" sz="1600" dirty="0" err="1"/>
              <a:t>người</a:t>
            </a:r>
            <a:r>
              <a:rPr lang="en-US" sz="1600" dirty="0"/>
              <a:t> </a:t>
            </a:r>
            <a:r>
              <a:rPr lang="en-US" sz="1600" dirty="0" err="1"/>
              <a:t>dùng</a:t>
            </a:r>
            <a:r>
              <a:rPr lang="en-US" sz="1600" dirty="0"/>
              <a:t> </a:t>
            </a:r>
            <a:r>
              <a:rPr lang="en-US" sz="1600" dirty="0" err="1"/>
              <a:t>chạm</a:t>
            </a:r>
            <a:r>
              <a:rPr lang="en-US" sz="1600" dirty="0"/>
              <a:t> </a:t>
            </a:r>
            <a:r>
              <a:rPr lang="en-US" sz="1600" dirty="0" err="1"/>
              <a:t>vào</a:t>
            </a:r>
            <a:r>
              <a:rPr lang="en-US" sz="1600" dirty="0"/>
              <a:t> </a:t>
            </a:r>
            <a:r>
              <a:rPr lang="en-US" sz="1600" dirty="0" err="1"/>
              <a:t>và</a:t>
            </a:r>
            <a:r>
              <a:rPr lang="en-US" sz="1600" dirty="0"/>
              <a:t> </a:t>
            </a:r>
            <a:r>
              <a:rPr lang="en-US" sz="1600" dirty="0" err="1"/>
              <a:t>nắm</a:t>
            </a:r>
            <a:r>
              <a:rPr lang="en-US" sz="1600" dirty="0"/>
              <a:t> </a:t>
            </a:r>
            <a:r>
              <a:rPr lang="en-US" sz="1600" dirty="0" err="1"/>
              <a:t>giữ</a:t>
            </a:r>
            <a:r>
              <a:rPr lang="en-US" sz="1600" dirty="0"/>
              <a:t> </a:t>
            </a:r>
            <a:r>
              <a:rPr lang="en-US" sz="1600" dirty="0" err="1"/>
              <a:t>một</a:t>
            </a:r>
            <a:r>
              <a:rPr lang="en-US" sz="1600" dirty="0"/>
              <a:t> </a:t>
            </a:r>
            <a:r>
              <a:rPr lang="en-US" sz="1600" dirty="0" err="1"/>
              <a:t>cái</a:t>
            </a:r>
            <a:r>
              <a:rPr lang="en-US" sz="1600" dirty="0"/>
              <a:t> </a:t>
            </a:r>
            <a:r>
              <a:rPr lang="en-US" sz="1600" dirty="0" err="1"/>
              <a:t>nhìn</a:t>
            </a:r>
            <a:r>
              <a:rPr lang="en-US" sz="1600" dirty="0"/>
              <a:t> </a:t>
            </a:r>
            <a:r>
              <a:rPr lang="en-US" sz="1600" dirty="0" err="1"/>
              <a:t>đó</a:t>
            </a:r>
            <a:r>
              <a:rPr lang="en-US" sz="1600" dirty="0"/>
              <a:t> </a:t>
            </a:r>
            <a:r>
              <a:rPr lang="en-US" sz="1600" dirty="0" err="1"/>
              <a:t>là</a:t>
            </a:r>
            <a:r>
              <a:rPr lang="en-US" sz="1600" dirty="0"/>
              <a:t> </a:t>
            </a:r>
            <a:r>
              <a:rPr lang="en-US" sz="1600" dirty="0" err="1"/>
              <a:t>đăng</a:t>
            </a:r>
            <a:r>
              <a:rPr lang="en-US" sz="1600" dirty="0"/>
              <a:t> </a:t>
            </a:r>
            <a:r>
              <a:rPr lang="en-US" sz="1600" dirty="0" err="1"/>
              <a:t>ký</a:t>
            </a:r>
            <a:r>
              <a:rPr lang="en-US" sz="1600" dirty="0"/>
              <a:t> </a:t>
            </a:r>
            <a:r>
              <a:rPr lang="en-US" sz="1600" dirty="0" err="1"/>
              <a:t>để</a:t>
            </a:r>
            <a:r>
              <a:rPr lang="en-US" sz="1600" dirty="0"/>
              <a:t> </a:t>
            </a:r>
            <a:r>
              <a:rPr lang="en-US" sz="1600" dirty="0" err="1"/>
              <a:t>cung</a:t>
            </a:r>
            <a:r>
              <a:rPr lang="en-US" sz="1600" dirty="0"/>
              <a:t> </a:t>
            </a:r>
            <a:r>
              <a:rPr lang="en-US" sz="1600" dirty="0" err="1"/>
              <a:t>cấp</a:t>
            </a:r>
            <a:r>
              <a:rPr lang="en-US" sz="1600" dirty="0"/>
              <a:t> </a:t>
            </a:r>
            <a:r>
              <a:rPr lang="en-US" sz="1600" dirty="0" err="1"/>
              <a:t>một</a:t>
            </a:r>
            <a:r>
              <a:rPr lang="en-US" sz="1600" dirty="0"/>
              <a:t> </a:t>
            </a:r>
            <a:r>
              <a:rPr lang="en-US" sz="1600" dirty="0" err="1"/>
              <a:t>trình</a:t>
            </a:r>
            <a:r>
              <a:rPr lang="en-US" sz="1600" dirty="0"/>
              <a:t> </a:t>
            </a:r>
            <a:r>
              <a:rPr lang="en-US" sz="1600" dirty="0" err="1"/>
              <a:t>đơn</a:t>
            </a:r>
            <a:r>
              <a:rPr lang="en-US" sz="1600" dirty="0"/>
              <a:t> </a:t>
            </a:r>
            <a:r>
              <a:rPr lang="en-US" sz="1600" dirty="0" err="1"/>
              <a:t>ngữ</a:t>
            </a:r>
            <a:r>
              <a:rPr lang="en-US" sz="1600" dirty="0"/>
              <a:t> </a:t>
            </a:r>
            <a:r>
              <a:rPr lang="en-US" sz="1600" dirty="0" err="1"/>
              <a:t>cảnh</a:t>
            </a:r>
            <a:r>
              <a:rPr lang="en-US" sz="1600" dirty="0"/>
              <a:t>.</a:t>
            </a:r>
          </a:p>
          <a:p>
            <a:endParaRPr lang="en-US" dirty="0"/>
          </a:p>
        </p:txBody>
      </p:sp>
      <p:sp>
        <p:nvSpPr>
          <p:cNvPr id="7" name="Footer Placeholder 6"/>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38</a:t>
            </a:fld>
            <a:endParaRPr lang="en-US"/>
          </a:p>
        </p:txBody>
      </p:sp>
      <p:pic>
        <p:nvPicPr>
          <p:cNvPr id="6" name="Picture 5"/>
          <p:cNvPicPr/>
          <p:nvPr/>
        </p:nvPicPr>
        <p:blipFill>
          <a:blip r:embed="rId2"/>
          <a:srcRect/>
          <a:stretch>
            <a:fillRect/>
          </a:stretch>
        </p:blipFill>
        <p:spPr bwMode="auto">
          <a:xfrm>
            <a:off x="3886200" y="2209800"/>
            <a:ext cx="3352800" cy="4267200"/>
          </a:xfrm>
          <a:prstGeom prst="rect">
            <a:avLst/>
          </a:prstGeom>
          <a:noFill/>
          <a:ln w="9525">
            <a:noFill/>
            <a:miter lim="800000"/>
            <a:headEnd/>
            <a:tailEnd/>
          </a:ln>
        </p:spPr>
      </p:pic>
    </p:spTree>
    <p:extLst>
      <p:ext uri="{BB962C8B-B14F-4D97-AF65-F5344CB8AC3E}">
        <p14:creationId xmlns:p14="http://schemas.microsoft.com/office/powerpoint/2010/main" val="41451652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Context Menu</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39</a:t>
            </a:fld>
            <a:endParaRPr lang="en-US"/>
          </a:p>
        </p:txBody>
      </p:sp>
      <p:pic>
        <p:nvPicPr>
          <p:cNvPr id="6" name="Picture 3" descr="E:\CNTT\1.Hoc_o_truong\HK7\SmartPhone\Detai_giuaky\Hinhanh\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2286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2.jpg"/>
          <p:cNvPicPr>
            <a:picLocks noChangeAspect="1"/>
          </p:cNvPicPr>
          <p:nvPr/>
        </p:nvPicPr>
        <p:blipFill>
          <a:blip r:embed="rId3"/>
          <a:stretch>
            <a:fillRect/>
          </a:stretch>
        </p:blipFill>
        <p:spPr>
          <a:xfrm>
            <a:off x="6172200" y="1981200"/>
            <a:ext cx="4023090" cy="3124200"/>
          </a:xfrm>
          <a:prstGeom prst="rect">
            <a:avLst/>
          </a:prstGeom>
        </p:spPr>
      </p:pic>
      <p:sp>
        <p:nvSpPr>
          <p:cNvPr id="7" name="Left-Right Arrow 6"/>
          <p:cNvSpPr/>
          <p:nvPr/>
        </p:nvSpPr>
        <p:spPr>
          <a:xfrm flipV="1">
            <a:off x="3962400" y="3588011"/>
            <a:ext cx="3810000" cy="83559"/>
          </a:xfrm>
          <a:prstGeom prst="lef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784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 4.44444E-6 L 0 0.08194 " pathEditMode="relative" rAng="0" ptsTypes="AA">
                                      <p:cBhvr>
                                        <p:cTn id="17" dur="2000" fill="hold"/>
                                        <p:tgtEl>
                                          <p:spTgt spid="7"/>
                                        </p:tgtEl>
                                        <p:attrNameLst>
                                          <p:attrName>ppt_x</p:attrName>
                                          <p:attrName>ppt_y</p:attrName>
                                        </p:attrNameLst>
                                      </p:cBhvr>
                                      <p:rCtr x="0" y="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Thành phần giao diện</a:t>
            </a:r>
            <a:endParaRPr lang="en-US"/>
          </a:p>
        </p:txBody>
      </p:sp>
      <p:sp>
        <p:nvSpPr>
          <p:cNvPr id="7" name="Footer Placeholder 6"/>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06D69-02A2-428D-9313-60C2D884D97D}" type="slidenum">
              <a:rPr lang="en-US" smtClean="0"/>
              <a:pPr/>
              <a:t>4</a:t>
            </a:fld>
            <a:endParaRPr lang="en-US"/>
          </a:p>
        </p:txBody>
      </p:sp>
      <p:graphicFrame>
        <p:nvGraphicFramePr>
          <p:cNvPr id="2" name="Diagram 1"/>
          <p:cNvGraphicFramePr/>
          <p:nvPr>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505200" y="5562600"/>
            <a:ext cx="5486400" cy="369332"/>
          </a:xfrm>
          <a:prstGeom prst="rect">
            <a:avLst/>
          </a:prstGeom>
          <a:noFill/>
        </p:spPr>
        <p:txBody>
          <a:bodyPr wrap="square" rtlCol="0">
            <a:spAutoFit/>
          </a:bodyPr>
          <a:lstStyle/>
          <a:p>
            <a:pPr algn="ctr"/>
            <a:r>
              <a:rPr lang="en-US"/>
              <a:t>Cấu trúc phân cấp một giao diện ứng dụng Android</a:t>
            </a:r>
          </a:p>
        </p:txBody>
      </p:sp>
    </p:spTree>
    <p:extLst>
      <p:ext uri="{BB962C8B-B14F-4D97-AF65-F5344CB8AC3E}">
        <p14:creationId xmlns:p14="http://schemas.microsoft.com/office/powerpoint/2010/main" val="256535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MenuOptions</a:t>
            </a:r>
            <a:endParaRPr lang="en-US"/>
          </a:p>
        </p:txBody>
      </p:sp>
      <p:sp>
        <p:nvSpPr>
          <p:cNvPr id="12291" name="Rectangle 3"/>
          <p:cNvSpPr>
            <a:spLocks noGrp="1" noChangeArrowheads="1"/>
          </p:cNvSpPr>
          <p:nvPr>
            <p:ph idx="1"/>
          </p:nvPr>
        </p:nvSpPr>
        <p:spPr/>
        <p:txBody>
          <a:bodyPr/>
          <a:lstStyle/>
          <a:p>
            <a:pPr lvl="1">
              <a:buBlip>
                <a:blip r:embed="rId2"/>
              </a:buBlip>
            </a:pPr>
            <a:r>
              <a:rPr lang="en-US" sz="2200"/>
              <a:t>Có 2 cách tạo một MenuOptions:</a:t>
            </a:r>
          </a:p>
          <a:p>
            <a:pPr lvl="2">
              <a:buBlip>
                <a:blip r:embed="rId3"/>
              </a:buBlip>
            </a:pPr>
            <a:r>
              <a:rPr lang="en-US" smtClean="0">
                <a:solidFill>
                  <a:schemeClr val="tx1"/>
                </a:solidFill>
              </a:rPr>
              <a:t>Tạo bằng code:</a:t>
            </a:r>
          </a:p>
          <a:p>
            <a:pPr lvl="2">
              <a:buBlip>
                <a:blip r:embed="rId3"/>
              </a:buBlip>
            </a:pPr>
            <a:r>
              <a:rPr lang="en-US" smtClean="0">
                <a:solidFill>
                  <a:schemeClr val="tx1"/>
                </a:solidFill>
              </a:rPr>
              <a:t>Tạo bằng XML:</a:t>
            </a:r>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40</a:t>
            </a:fld>
            <a:endParaRPr lang="en-US"/>
          </a:p>
        </p:txBody>
      </p:sp>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819400"/>
            <a:ext cx="6705600" cy="3559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695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ContextMenu</a:t>
            </a:r>
            <a:endParaRPr lang="en-US"/>
          </a:p>
        </p:txBody>
      </p:sp>
      <p:sp>
        <p:nvSpPr>
          <p:cNvPr id="12291" name="Rectangle 3"/>
          <p:cNvSpPr>
            <a:spLocks noGrp="1" noChangeArrowheads="1"/>
          </p:cNvSpPr>
          <p:nvPr>
            <p:ph idx="1"/>
          </p:nvPr>
        </p:nvSpPr>
        <p:spPr>
          <a:xfrm>
            <a:off x="2514600" y="1447800"/>
            <a:ext cx="7943088" cy="4800600"/>
          </a:xfrm>
        </p:spPr>
        <p:txBody>
          <a:bodyPr>
            <a:normAutofit/>
          </a:bodyPr>
          <a:lstStyle/>
          <a:p>
            <a:pPr lvl="1">
              <a:buBlip>
                <a:blip r:embed="rId2"/>
              </a:buBlip>
            </a:pPr>
            <a:r>
              <a:rPr lang="en-US" smtClean="0">
                <a:solidFill>
                  <a:schemeClr val="tx1"/>
                </a:solidFill>
              </a:rPr>
              <a:t>Được sử dụng để hiển thị các tùy chọn khi người dùng nhấn dài vào một cell nào đó trong ListView.</a:t>
            </a:r>
          </a:p>
          <a:p>
            <a:pPr lvl="1">
              <a:buBlip>
                <a:blip r:embed="rId2"/>
              </a:buBlip>
            </a:pPr>
            <a:r>
              <a:rPr lang="en-US" smtClean="0">
                <a:solidFill>
                  <a:schemeClr val="tx1"/>
                </a:solidFill>
              </a:rPr>
              <a:t>Có 2 cách tạo ContextMenu tương tự MenuOptions, chỉ khác tên phương thức.</a:t>
            </a:r>
          </a:p>
          <a:p>
            <a:pPr lvl="1">
              <a:buBlip>
                <a:blip r:embed="rId2"/>
              </a:buBlip>
            </a:pPr>
            <a:r>
              <a:rPr lang="en-US" smtClean="0">
                <a:solidFill>
                  <a:schemeClr val="tx1"/>
                </a:solidFill>
              </a:rPr>
              <a:t>Khi nhấn dài vào một cell trong ListView thì phương thức:</a:t>
            </a:r>
          </a:p>
          <a:p>
            <a:pPr lvl="1">
              <a:buFont typeface="Arial" pitchFamily="34" charset="0"/>
              <a:buChar char="•"/>
            </a:pPr>
            <a:endParaRPr lang="en-US" smtClean="0">
              <a:solidFill>
                <a:schemeClr val="tx1"/>
              </a:solidFill>
            </a:endParaRPr>
          </a:p>
          <a:p>
            <a:pPr lvl="1">
              <a:buFont typeface="Arial" pitchFamily="34" charset="0"/>
              <a:buChar char="•"/>
            </a:pPr>
            <a:endParaRPr lang="en-US">
              <a:solidFill>
                <a:schemeClr val="tx1"/>
              </a:solidFill>
            </a:endParaRPr>
          </a:p>
          <a:p>
            <a:pPr marL="457200" lvl="1" indent="0">
              <a:buNone/>
            </a:pPr>
            <a:r>
              <a:rPr lang="en-US" smtClean="0">
                <a:solidFill>
                  <a:schemeClr val="tx1"/>
                </a:solidFill>
              </a:rPr>
              <a:t>sẽ được gọi và truyền vào 3 tham số là:</a:t>
            </a:r>
          </a:p>
          <a:p>
            <a:pPr lvl="2">
              <a:buBlip>
                <a:blip r:embed="rId3"/>
              </a:buBlip>
            </a:pPr>
            <a:r>
              <a:rPr lang="en-US" sz="1600" b="1"/>
              <a:t>ContextMenu: </a:t>
            </a:r>
          </a:p>
          <a:p>
            <a:pPr marL="914400" lvl="2" indent="0">
              <a:buNone/>
            </a:pPr>
            <a:r>
              <a:rPr lang="en-US" sz="1600"/>
              <a:t>đối tượng để add các context menu item</a:t>
            </a:r>
          </a:p>
          <a:p>
            <a:pPr lvl="2">
              <a:buBlip>
                <a:blip r:embed="rId3"/>
              </a:buBlip>
            </a:pPr>
            <a:r>
              <a:rPr lang="en-US" sz="1600" b="1"/>
              <a:t>View: </a:t>
            </a:r>
            <a:r>
              <a:rPr lang="en-US" sz="1600"/>
              <a:t>đối tượng nơi mà xảy ra sự kiện</a:t>
            </a:r>
          </a:p>
          <a:p>
            <a:pPr lvl="2">
              <a:buBlip>
                <a:blip r:embed="rId3"/>
              </a:buBlip>
            </a:pPr>
            <a:r>
              <a:rPr lang="en-US" sz="1600" b="1"/>
              <a:t>ContextMenuInfo: </a:t>
            </a:r>
          </a:p>
          <a:p>
            <a:pPr marL="914400" lvl="2" indent="0">
              <a:buNone/>
            </a:pPr>
            <a:r>
              <a:rPr lang="en-US" sz="1600"/>
              <a:t>cho biết vị trí  xảy ra sự kiện trong ListView.</a:t>
            </a:r>
          </a:p>
        </p:txBody>
      </p:sp>
      <p:sp>
        <p:nvSpPr>
          <p:cNvPr id="8" name="Footer Placeholder 7"/>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06D69-02A2-428D-9313-60C2D884D97D}" type="slidenum">
              <a:rPr lang="en-US" smtClean="0"/>
              <a:pPr/>
              <a:t>41</a:t>
            </a:fld>
            <a:endParaRPr lang="en-US"/>
          </a:p>
        </p:txBody>
      </p:sp>
      <p:pic>
        <p:nvPicPr>
          <p:cNvPr id="276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86200"/>
            <a:ext cx="7162800" cy="59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3516" y="3810001"/>
            <a:ext cx="1694484" cy="241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943652"/>
      </p:ext>
    </p:extLst>
  </p:cSld>
  <p:clrMapOvr>
    <a:masterClrMapping/>
  </p:clrMapOvr>
  <p:transition spd="slow">
    <p:wheel spokes="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310" y="2216407"/>
            <a:ext cx="8001000" cy="2002302"/>
          </a:xfrm>
        </p:spPr>
        <p:txBody>
          <a:bodyPr>
            <a:normAutofit/>
          </a:bodyPr>
          <a:lstStyle/>
          <a:p>
            <a:pPr algn="ctr"/>
            <a:r>
              <a:rPr lang="en-US" dirty="0" smtClean="0"/>
              <a:t>Intent</a:t>
            </a:r>
            <a:br>
              <a:rPr lang="en-US" dirty="0" smtClean="0"/>
            </a:b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5149C-A81C-43EA-9A2E-D9185B50E022}" type="slidenum">
              <a:rPr lang="en-US" smtClean="0"/>
              <a:t>42</a:t>
            </a:fld>
            <a:endParaRPr lang="en-US"/>
          </a:p>
        </p:txBody>
      </p:sp>
    </p:spTree>
    <p:extLst>
      <p:ext uri="{BB962C8B-B14F-4D97-AF65-F5344CB8AC3E}">
        <p14:creationId xmlns:p14="http://schemas.microsoft.com/office/powerpoint/2010/main" val="605071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514600" y="1600200"/>
            <a:ext cx="7924800" cy="5257800"/>
          </a:xfrm>
        </p:spPr>
        <p:txBody>
          <a:bodyPr/>
          <a:lstStyle/>
          <a:p>
            <a:r>
              <a:rPr lang="en-US" dirty="0" err="1" smtClean="0"/>
              <a:t>Dùng</a:t>
            </a:r>
            <a:r>
              <a:rPr lang="en-US" dirty="0" smtClean="0"/>
              <a:t> Intent:</a:t>
            </a:r>
          </a:p>
          <a:p>
            <a:pPr lvl="1"/>
            <a:r>
              <a:rPr lang="en-US" dirty="0" err="1" smtClean="0"/>
              <a:t>Khai</a:t>
            </a:r>
            <a:r>
              <a:rPr lang="en-US" dirty="0" smtClean="0"/>
              <a:t> </a:t>
            </a:r>
            <a:r>
              <a:rPr lang="en-US" dirty="0" err="1" smtClean="0"/>
              <a:t>báo</a:t>
            </a:r>
            <a:r>
              <a:rPr lang="en-US" dirty="0" smtClean="0"/>
              <a:t> </a:t>
            </a:r>
            <a:r>
              <a:rPr lang="en-US" dirty="0" err="1" smtClean="0"/>
              <a:t>tường</a:t>
            </a:r>
            <a:r>
              <a:rPr lang="en-US" dirty="0" smtClean="0"/>
              <a:t> minh: </a:t>
            </a:r>
            <a:r>
              <a:rPr lang="en-US" dirty="0" err="1" smtClean="0"/>
              <a:t>cung</a:t>
            </a:r>
            <a:r>
              <a:rPr lang="en-US" dirty="0" smtClean="0"/>
              <a:t> </a:t>
            </a:r>
            <a:r>
              <a:rPr lang="en-US" dirty="0" err="1" smtClean="0"/>
              <a:t>cấp</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thông</a:t>
            </a:r>
            <a:r>
              <a:rPr lang="en-US" dirty="0" smtClean="0"/>
              <a:t> tin </a:t>
            </a:r>
            <a:r>
              <a:rPr lang="en-US" dirty="0" err="1" smtClean="0"/>
              <a:t>của</a:t>
            </a:r>
            <a:r>
              <a:rPr lang="en-US" dirty="0" smtClean="0"/>
              <a:t> activity </a:t>
            </a:r>
            <a:r>
              <a:rPr lang="en-US" dirty="0" err="1" smtClean="0"/>
              <a:t>cần</a:t>
            </a:r>
            <a:r>
              <a:rPr lang="en-US" dirty="0" smtClean="0"/>
              <a:t> </a:t>
            </a:r>
            <a:r>
              <a:rPr lang="en-US" dirty="0" err="1" smtClean="0"/>
              <a:t>gọi</a:t>
            </a:r>
            <a:r>
              <a:rPr lang="en-US" dirty="0" smtClean="0"/>
              <a:t> (</a:t>
            </a:r>
            <a:r>
              <a:rPr lang="en-US" dirty="0" err="1" smtClean="0"/>
              <a:t>nếu</a:t>
            </a:r>
            <a:r>
              <a:rPr lang="en-US" dirty="0" smtClean="0"/>
              <a:t> </a:t>
            </a:r>
            <a:r>
              <a:rPr lang="en-US" dirty="0" err="1" smtClean="0"/>
              <a:t>cùng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tên</a:t>
            </a:r>
            <a:r>
              <a:rPr lang="en-US" dirty="0" smtClean="0"/>
              <a:t> class, </a:t>
            </a:r>
            <a:r>
              <a:rPr lang="en-US" dirty="0" err="1" smtClean="0"/>
              <a:t>nếu</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thì</a:t>
            </a:r>
            <a:r>
              <a:rPr lang="en-US" dirty="0" smtClean="0"/>
              <a:t> </a:t>
            </a:r>
            <a:r>
              <a:rPr lang="en-US" dirty="0" err="1" smtClean="0"/>
              <a:t>cung</a:t>
            </a:r>
            <a:r>
              <a:rPr lang="en-US" dirty="0" smtClean="0"/>
              <a:t> </a:t>
            </a:r>
            <a:r>
              <a:rPr lang="en-US" dirty="0" err="1" smtClean="0"/>
              <a:t>cấp</a:t>
            </a:r>
            <a:r>
              <a:rPr lang="en-US" dirty="0" smtClean="0"/>
              <a:t> </a:t>
            </a:r>
            <a:r>
              <a:rPr lang="en-US" dirty="0" err="1" smtClean="0"/>
              <a:t>tên</a:t>
            </a:r>
            <a:r>
              <a:rPr lang="en-US" dirty="0" smtClean="0"/>
              <a:t> package, </a:t>
            </a:r>
            <a:r>
              <a:rPr lang="en-US" dirty="0" err="1" smtClean="0"/>
              <a:t>tên</a:t>
            </a:r>
            <a:r>
              <a:rPr lang="en-US" dirty="0" smtClean="0"/>
              <a:t> class)</a:t>
            </a:r>
          </a:p>
          <a:p>
            <a:pPr lvl="1"/>
            <a:r>
              <a:rPr lang="en-US" dirty="0" err="1" smtClean="0"/>
              <a:t>Khai</a:t>
            </a:r>
            <a:r>
              <a:rPr lang="en-US" dirty="0" smtClean="0"/>
              <a:t> </a:t>
            </a:r>
            <a:r>
              <a:rPr lang="en-US" dirty="0" err="1" smtClean="0"/>
              <a:t>báo</a:t>
            </a:r>
            <a:r>
              <a:rPr lang="en-US" dirty="0" smtClean="0"/>
              <a:t> </a:t>
            </a:r>
            <a:r>
              <a:rPr lang="en-US" dirty="0" err="1" smtClean="0"/>
              <a:t>không</a:t>
            </a:r>
            <a:r>
              <a:rPr lang="en-US" dirty="0" smtClean="0"/>
              <a:t> </a:t>
            </a:r>
            <a:r>
              <a:rPr lang="en-US" dirty="0" err="1" smtClean="0"/>
              <a:t>tường</a:t>
            </a:r>
            <a:r>
              <a:rPr lang="en-US" dirty="0" smtClean="0"/>
              <a:t> minh: </a:t>
            </a:r>
            <a:r>
              <a:rPr lang="en-US" dirty="0" err="1" smtClean="0"/>
              <a:t>cung</a:t>
            </a:r>
            <a:r>
              <a:rPr lang="en-US" dirty="0" smtClean="0"/>
              <a:t> </a:t>
            </a:r>
            <a:r>
              <a:rPr lang="en-US" dirty="0" err="1" smtClean="0"/>
              <a:t>cấp</a:t>
            </a:r>
            <a:r>
              <a:rPr lang="en-US" dirty="0" smtClean="0"/>
              <a:t> </a:t>
            </a:r>
            <a:r>
              <a:rPr lang="en-US" dirty="0" err="1" smtClean="0"/>
              <a:t>thao</a:t>
            </a:r>
            <a:r>
              <a:rPr lang="en-US" dirty="0" smtClean="0"/>
              <a:t> </a:t>
            </a:r>
            <a:r>
              <a:rPr lang="en-US" dirty="0" err="1" smtClean="0"/>
              <a:t>tác</a:t>
            </a:r>
            <a:r>
              <a:rPr lang="en-US" dirty="0" smtClean="0"/>
              <a:t> </a:t>
            </a:r>
            <a:r>
              <a:rPr lang="en-US" dirty="0" err="1" smtClean="0"/>
              <a:t>cần</a:t>
            </a:r>
            <a:r>
              <a:rPr lang="en-US" dirty="0" smtClean="0"/>
              <a:t> </a:t>
            </a:r>
            <a:r>
              <a:rPr lang="en-US" dirty="0" err="1" smtClean="0"/>
              <a:t>làm</a:t>
            </a:r>
            <a:r>
              <a:rPr lang="en-US" dirty="0" smtClean="0"/>
              <a:t> </a:t>
            </a:r>
            <a:r>
              <a:rPr lang="en-US" dirty="0" err="1" smtClean="0"/>
              <a:t>gì</a:t>
            </a:r>
            <a:r>
              <a:rPr lang="en-US" dirty="0" smtClean="0"/>
              <a:t>, </a:t>
            </a:r>
            <a:r>
              <a:rPr lang="en-US" dirty="0" err="1" smtClean="0"/>
              <a:t>với</a:t>
            </a:r>
            <a:r>
              <a:rPr lang="en-US" dirty="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 </a:t>
            </a:r>
            <a:r>
              <a:rPr lang="en-US" dirty="0" err="1" smtClean="0"/>
              <a:t>thao</a:t>
            </a:r>
            <a:r>
              <a:rPr lang="en-US" dirty="0" smtClean="0"/>
              <a:t> </a:t>
            </a:r>
            <a:r>
              <a:rPr lang="en-US" dirty="0" err="1" smtClean="0"/>
              <a:t>tác</a:t>
            </a:r>
            <a:r>
              <a:rPr lang="en-US" dirty="0" smtClean="0"/>
              <a:t> </a:t>
            </a:r>
            <a:r>
              <a:rPr lang="en-US" dirty="0" err="1" smtClean="0"/>
              <a:t>thuộc</a:t>
            </a:r>
            <a:r>
              <a:rPr lang="en-US" dirty="0" smtClean="0"/>
              <a:t> </a:t>
            </a:r>
            <a:r>
              <a:rPr lang="en-US" dirty="0" err="1" smtClean="0"/>
              <a:t>nhóm</a:t>
            </a:r>
            <a:r>
              <a:rPr lang="en-US" dirty="0" smtClean="0"/>
              <a:t> </a:t>
            </a:r>
            <a:r>
              <a:rPr lang="en-US" dirty="0" err="1" smtClean="0"/>
              <a:t>nào</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sẽ</a:t>
            </a:r>
            <a:r>
              <a:rPr lang="en-US" dirty="0" smtClean="0"/>
              <a:t> </a:t>
            </a:r>
            <a:r>
              <a:rPr lang="en-US" dirty="0" err="1" smtClean="0"/>
              <a:t>tìm</a:t>
            </a:r>
            <a:r>
              <a:rPr lang="en-US" dirty="0" smtClean="0"/>
              <a:t> activity </a:t>
            </a:r>
            <a:r>
              <a:rPr lang="en-US" dirty="0" err="1" smtClean="0"/>
              <a:t>tương</a:t>
            </a:r>
            <a:r>
              <a:rPr lang="en-US" dirty="0" smtClean="0"/>
              <a:t> </a:t>
            </a:r>
            <a:r>
              <a:rPr lang="en-US" dirty="0" err="1" smtClean="0"/>
              <a:t>ứng</a:t>
            </a:r>
            <a:r>
              <a:rPr lang="en-US" dirty="0" smtClean="0"/>
              <a:t> </a:t>
            </a:r>
            <a:r>
              <a:rPr lang="en-US" dirty="0" err="1" smtClean="0"/>
              <a:t>để</a:t>
            </a:r>
            <a:r>
              <a:rPr lang="en-US" dirty="0" smtClean="0"/>
              <a:t> </a:t>
            </a:r>
            <a:r>
              <a:rPr lang="en-US" dirty="0" err="1" smtClean="0"/>
              <a:t>khởi</a:t>
            </a:r>
            <a:r>
              <a:rPr lang="en-US" dirty="0" smtClean="0"/>
              <a:t> </a:t>
            </a:r>
            <a:r>
              <a:rPr lang="en-US" dirty="0" err="1" smtClean="0"/>
              <a:t>động</a:t>
            </a:r>
            <a:r>
              <a:rPr lang="en-US" dirty="0" smtClean="0"/>
              <a: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43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81739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p:txBody>
          <a:bodyPr/>
          <a:lstStyle/>
          <a:p>
            <a:r>
              <a:rPr lang="en-US" dirty="0" err="1" smtClean="0"/>
              <a:t>Tường</a:t>
            </a:r>
            <a:r>
              <a:rPr lang="en-US" dirty="0" smtClean="0"/>
              <a:t> minh: </a:t>
            </a:r>
            <a:r>
              <a:rPr lang="en-US" dirty="0" err="1" smtClean="0"/>
              <a:t>đoạn</a:t>
            </a:r>
            <a:r>
              <a:rPr lang="en-US" dirty="0" smtClean="0"/>
              <a:t> code </a:t>
            </a:r>
            <a:r>
              <a:rPr lang="en-US" dirty="0" err="1" smtClean="0"/>
              <a:t>bên</a:t>
            </a:r>
            <a:r>
              <a:rPr lang="en-US" dirty="0" smtClean="0"/>
              <a:t> </a:t>
            </a:r>
            <a:r>
              <a:rPr lang="en-US" dirty="0" err="1" smtClean="0"/>
              <a:t>dưới</a:t>
            </a:r>
            <a:r>
              <a:rPr lang="en-US" dirty="0" smtClean="0"/>
              <a:t> </a:t>
            </a:r>
            <a:r>
              <a:rPr lang="en-US" dirty="0" err="1" smtClean="0"/>
              <a:t>sẽ</a:t>
            </a:r>
            <a:r>
              <a:rPr lang="en-US" dirty="0" smtClean="0"/>
              <a:t> </a:t>
            </a:r>
            <a:r>
              <a:rPr lang="en-US" dirty="0" err="1" smtClean="0"/>
              <a:t>tạo</a:t>
            </a:r>
            <a:r>
              <a:rPr lang="en-US" dirty="0" smtClean="0"/>
              <a:t> </a:t>
            </a:r>
            <a:r>
              <a:rPr lang="en-US" dirty="0" err="1" smtClean="0"/>
              <a:t>khởi</a:t>
            </a:r>
            <a:r>
              <a:rPr lang="en-US" dirty="0" smtClean="0"/>
              <a:t> </a:t>
            </a:r>
            <a:r>
              <a:rPr lang="en-US" dirty="0" err="1" smtClean="0"/>
              <a:t>động</a:t>
            </a:r>
            <a:r>
              <a:rPr lang="en-US" dirty="0" smtClean="0"/>
              <a:t> Activity </a:t>
            </a:r>
            <a:r>
              <a:rPr lang="en-US" dirty="0" err="1" smtClean="0"/>
              <a:t>tên</a:t>
            </a:r>
            <a:r>
              <a:rPr lang="en-US" dirty="0" smtClean="0"/>
              <a:t> </a:t>
            </a:r>
            <a:r>
              <a:rPr lang="en-US" dirty="0" err="1" smtClean="0"/>
              <a:t>là</a:t>
            </a:r>
            <a:r>
              <a:rPr lang="en-US" dirty="0" smtClean="0"/>
              <a:t> </a:t>
            </a:r>
            <a:r>
              <a:rPr lang="en-US" dirty="0" err="1" smtClean="0"/>
              <a:t>TargetActivity</a:t>
            </a:r>
            <a:endParaRPr lang="en-US" dirty="0" smtClean="0"/>
          </a:p>
          <a:p>
            <a:endParaRPr lang="en-US" dirty="0" smtClean="0"/>
          </a:p>
          <a:p>
            <a:pPr lvl="1">
              <a:buNone/>
            </a:pPr>
            <a:r>
              <a:rPr lang="en-US" sz="2400" dirty="0">
                <a:solidFill>
                  <a:schemeClr val="accent2">
                    <a:lumMod val="75000"/>
                  </a:schemeClr>
                </a:solidFill>
              </a:rPr>
              <a:t>Intent  </a:t>
            </a:r>
            <a:r>
              <a:rPr lang="en-US" sz="2400" dirty="0" err="1">
                <a:solidFill>
                  <a:schemeClr val="accent2">
                    <a:lumMod val="75000"/>
                  </a:schemeClr>
                </a:solidFill>
              </a:rPr>
              <a:t>intent</a:t>
            </a:r>
            <a:r>
              <a:rPr lang="en-US" sz="2400" dirty="0">
                <a:solidFill>
                  <a:schemeClr val="accent2">
                    <a:lumMod val="75000"/>
                  </a:schemeClr>
                </a:solidFill>
              </a:rPr>
              <a:t> = new Intent(</a:t>
            </a:r>
            <a:r>
              <a:rPr lang="en-US" sz="2400" dirty="0" err="1">
                <a:solidFill>
                  <a:schemeClr val="accent2">
                    <a:lumMod val="75000"/>
                  </a:schemeClr>
                </a:solidFill>
              </a:rPr>
              <a:t>getApplicationContext</a:t>
            </a:r>
            <a:r>
              <a:rPr lang="en-US" sz="2400" dirty="0">
                <a:solidFill>
                  <a:schemeClr val="accent2">
                    <a:lumMod val="75000"/>
                  </a:schemeClr>
                </a:solidFill>
              </a:rPr>
              <a:t>(), 		</a:t>
            </a:r>
            <a:r>
              <a:rPr lang="en-US" sz="2400" dirty="0" err="1">
                <a:solidFill>
                  <a:schemeClr val="accent2">
                    <a:lumMod val="75000"/>
                  </a:schemeClr>
                </a:solidFill>
              </a:rPr>
              <a:t>TargetActivity.class</a:t>
            </a:r>
            <a:r>
              <a:rPr lang="en-US" sz="2400" dirty="0">
                <a:solidFill>
                  <a:schemeClr val="accent2">
                    <a:lumMod val="75000"/>
                  </a:schemeClr>
                </a:solidFill>
              </a:rPr>
              <a:t>);</a:t>
            </a:r>
          </a:p>
          <a:p>
            <a:pPr lvl="1">
              <a:buNone/>
            </a:pPr>
            <a:r>
              <a:rPr lang="en-US" sz="2400" dirty="0" err="1">
                <a:solidFill>
                  <a:schemeClr val="accent2">
                    <a:lumMod val="75000"/>
                  </a:schemeClr>
                </a:solidFill>
              </a:rPr>
              <a:t>startActivity</a:t>
            </a:r>
            <a:r>
              <a:rPr lang="en-US" sz="2400" dirty="0">
                <a:solidFill>
                  <a:schemeClr val="accent2">
                    <a:lumMod val="75000"/>
                  </a:schemeClr>
                </a:solidFill>
              </a:rPr>
              <a:t>(intent);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44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715000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514600" y="1447800"/>
            <a:ext cx="7943088" cy="4800600"/>
          </a:xfrm>
        </p:spPr>
        <p:txBody>
          <a:bodyPr/>
          <a:lstStyle/>
          <a:p>
            <a:r>
              <a:rPr lang="en-US" dirty="0" err="1" smtClean="0"/>
              <a:t>Không</a:t>
            </a:r>
            <a:r>
              <a:rPr lang="en-US" dirty="0" smtClean="0"/>
              <a:t> </a:t>
            </a:r>
            <a:r>
              <a:rPr lang="en-US" dirty="0" err="1" smtClean="0"/>
              <a:t>tường</a:t>
            </a:r>
            <a:r>
              <a:rPr lang="en-US" dirty="0" smtClean="0"/>
              <a:t> minh: </a:t>
            </a:r>
            <a:r>
              <a:rPr lang="en-US" dirty="0" err="1" smtClean="0"/>
              <a:t>đoạn</a:t>
            </a:r>
            <a:r>
              <a:rPr lang="en-US" dirty="0" smtClean="0"/>
              <a:t> code </a:t>
            </a:r>
            <a:r>
              <a:rPr lang="en-US" dirty="0" err="1" smtClean="0"/>
              <a:t>bên</a:t>
            </a:r>
            <a:r>
              <a:rPr lang="en-US" dirty="0" smtClean="0"/>
              <a:t> </a:t>
            </a:r>
            <a:r>
              <a:rPr lang="en-US" dirty="0" err="1" smtClean="0"/>
              <a:t>dưới</a:t>
            </a:r>
            <a:r>
              <a:rPr lang="en-US" dirty="0" smtClean="0"/>
              <a:t> </a:t>
            </a:r>
            <a:r>
              <a:rPr lang="en-US" dirty="0" err="1" smtClean="0"/>
              <a:t>sẽ</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nào</a:t>
            </a:r>
            <a:r>
              <a:rPr lang="en-US" dirty="0" smtClean="0"/>
              <a:t> </a:t>
            </a:r>
            <a:r>
              <a:rPr lang="en-US" dirty="0" err="1" smtClean="0"/>
              <a:t>đó</a:t>
            </a:r>
            <a:r>
              <a:rPr lang="en-US" dirty="0" smtClean="0"/>
              <a:t> </a:t>
            </a: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xem</a:t>
            </a:r>
            <a:r>
              <a:rPr lang="en-US" dirty="0" smtClean="0"/>
              <a:t> </a:t>
            </a:r>
            <a:r>
              <a:rPr lang="en-US" dirty="0" err="1" smtClean="0"/>
              <a:t>ảnh</a:t>
            </a:r>
            <a:r>
              <a:rPr lang="en-US" dirty="0" smtClean="0"/>
              <a:t>.</a:t>
            </a:r>
          </a:p>
          <a:p>
            <a:pPr lvl="1">
              <a:buNone/>
            </a:pPr>
            <a:endParaRPr lang="en-US" dirty="0" smtClean="0"/>
          </a:p>
          <a:p>
            <a:pPr lvl="1">
              <a:buNone/>
            </a:pPr>
            <a:r>
              <a:rPr lang="en-US" sz="2400" dirty="0">
                <a:solidFill>
                  <a:schemeClr val="accent2">
                    <a:lumMod val="75000"/>
                  </a:schemeClr>
                </a:solidFill>
              </a:rPr>
              <a:t>Intent </a:t>
            </a:r>
            <a:r>
              <a:rPr lang="en-US" sz="2400" dirty="0" err="1">
                <a:solidFill>
                  <a:schemeClr val="accent2">
                    <a:lumMod val="75000"/>
                  </a:schemeClr>
                </a:solidFill>
              </a:rPr>
              <a:t>intent</a:t>
            </a:r>
            <a:r>
              <a:rPr lang="en-US" sz="2400" dirty="0">
                <a:solidFill>
                  <a:schemeClr val="accent2">
                    <a:lumMod val="75000"/>
                  </a:schemeClr>
                </a:solidFill>
              </a:rPr>
              <a:t> = new Intent(</a:t>
            </a:r>
            <a:r>
              <a:rPr lang="en-US" sz="2400" dirty="0" err="1">
                <a:solidFill>
                  <a:schemeClr val="accent2">
                    <a:lumMod val="75000"/>
                  </a:schemeClr>
                </a:solidFill>
              </a:rPr>
              <a:t>Intent.ACTION_VIEW</a:t>
            </a:r>
            <a:r>
              <a:rPr lang="en-US" sz="2400" dirty="0">
                <a:solidFill>
                  <a:schemeClr val="accent2">
                    <a:lumMod val="75000"/>
                  </a:schemeClr>
                </a:solidFill>
              </a:rPr>
              <a:t>);</a:t>
            </a:r>
          </a:p>
          <a:p>
            <a:pPr lvl="1">
              <a:buNone/>
            </a:pPr>
            <a:r>
              <a:rPr lang="en-US" sz="2400" dirty="0" err="1">
                <a:solidFill>
                  <a:schemeClr val="accent2">
                    <a:lumMod val="75000"/>
                  </a:schemeClr>
                </a:solidFill>
              </a:rPr>
              <a:t>intent.setData</a:t>
            </a:r>
            <a:r>
              <a:rPr lang="en-US" sz="2400" dirty="0">
                <a:solidFill>
                  <a:schemeClr val="accent2">
                    <a:lumMod val="75000"/>
                  </a:schemeClr>
                </a:solidFill>
              </a:rPr>
              <a:t>(</a:t>
            </a:r>
            <a:r>
              <a:rPr lang="en-US" sz="2400" dirty="0" err="1">
                <a:solidFill>
                  <a:schemeClr val="accent2">
                    <a:lumMod val="75000"/>
                  </a:schemeClr>
                </a:solidFill>
              </a:rPr>
              <a:t>MediaStore.Images.Media.EXTERNAL_CONTENT_URI</a:t>
            </a:r>
            <a:r>
              <a:rPr lang="en-US" sz="2400" dirty="0">
                <a:solidFill>
                  <a:schemeClr val="accent2">
                    <a:lumMod val="75000"/>
                  </a:schemeClr>
                </a:solidFill>
              </a:rPr>
              <a:t>);</a:t>
            </a:r>
          </a:p>
          <a:p>
            <a:pPr lvl="1">
              <a:buNone/>
            </a:pPr>
            <a:r>
              <a:rPr lang="en-US" sz="2400" dirty="0" err="1">
                <a:solidFill>
                  <a:schemeClr val="accent2">
                    <a:lumMod val="75000"/>
                  </a:schemeClr>
                </a:solidFill>
              </a:rPr>
              <a:t>startActivity</a:t>
            </a:r>
            <a:r>
              <a:rPr lang="en-US" sz="2400" dirty="0">
                <a:solidFill>
                  <a:schemeClr val="accent2">
                    <a:lumMod val="75000"/>
                  </a:schemeClr>
                </a:solidFill>
              </a:rPr>
              <a:t>(intent);</a:t>
            </a:r>
          </a:p>
        </p:txBody>
      </p:sp>
      <p:sp>
        <p:nvSpPr>
          <p:cNvPr id="4" name="Slide Number Placeholder 3"/>
          <p:cNvSpPr>
            <a:spLocks noGrp="1"/>
          </p:cNvSpPr>
          <p:nvPr>
            <p:ph type="sldNum" sz="quarter" idx="12"/>
          </p:nvPr>
        </p:nvSpPr>
        <p:spPr/>
        <p:txBody>
          <a:bodyPr/>
          <a:lstStyle/>
          <a:p>
            <a:fld id="{78606D69-02A2-428D-9313-60C2D884D97D}" type="slidenum">
              <a:rPr lang="en-US" smtClean="0"/>
              <a:pPr/>
              <a:t>45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55002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a:t>
            </a:r>
            <a:endParaRPr lang="en-US" dirty="0"/>
          </a:p>
        </p:txBody>
      </p:sp>
      <p:sp>
        <p:nvSpPr>
          <p:cNvPr id="3" name="Content Placeholder 2"/>
          <p:cNvSpPr>
            <a:spLocks noGrp="1"/>
          </p:cNvSpPr>
          <p:nvPr>
            <p:ph idx="1"/>
          </p:nvPr>
        </p:nvSpPr>
        <p:spPr>
          <a:xfrm>
            <a:off x="2667000" y="1447800"/>
            <a:ext cx="7790688" cy="4800600"/>
          </a:xfrm>
        </p:spPr>
        <p:txBody>
          <a:bodyPr>
            <a:normAutofit/>
          </a:bodyPr>
          <a:lstStyle/>
          <a:p>
            <a:r>
              <a:rPr lang="en-US" dirty="0" err="1" smtClean="0"/>
              <a:t>Với</a:t>
            </a:r>
            <a:r>
              <a:rPr lang="en-US" dirty="0" smtClean="0"/>
              <a:t> </a:t>
            </a:r>
            <a:r>
              <a:rPr lang="en-US" dirty="0" err="1" smtClean="0"/>
              <a:t>cách</a:t>
            </a:r>
            <a:r>
              <a:rPr lang="en-US" dirty="0" smtClean="0"/>
              <a:t> </a:t>
            </a:r>
            <a:r>
              <a:rPr lang="en-US" dirty="0" err="1" smtClean="0"/>
              <a:t>khởi</a:t>
            </a:r>
            <a:r>
              <a:rPr lang="en-US" dirty="0" smtClean="0"/>
              <a:t> </a:t>
            </a:r>
            <a:r>
              <a:rPr lang="en-US" dirty="0" err="1" smtClean="0"/>
              <a:t>động</a:t>
            </a:r>
            <a:r>
              <a:rPr lang="en-US" dirty="0" smtClean="0"/>
              <a:t> activity </a:t>
            </a:r>
            <a:r>
              <a:rPr lang="en-US" dirty="0" err="1" smtClean="0"/>
              <a:t>không</a:t>
            </a:r>
            <a:r>
              <a:rPr lang="en-US" dirty="0" smtClean="0"/>
              <a:t> </a:t>
            </a:r>
            <a:r>
              <a:rPr lang="en-US" dirty="0" err="1" smtClean="0"/>
              <a:t>tường</a:t>
            </a:r>
            <a:r>
              <a:rPr lang="en-US" dirty="0" smtClean="0"/>
              <a:t> minh,  </a:t>
            </a:r>
            <a:r>
              <a:rPr lang="en-US" dirty="0" err="1" smtClean="0"/>
              <a:t>bạn</a:t>
            </a:r>
            <a:r>
              <a:rPr lang="en-US" dirty="0" smtClean="0"/>
              <a:t> </a:t>
            </a:r>
            <a:r>
              <a:rPr lang="en-US" dirty="0" err="1" smtClean="0"/>
              <a:t>cần</a:t>
            </a:r>
            <a:r>
              <a:rPr lang="en-US" dirty="0" smtClean="0"/>
              <a:t> </a:t>
            </a:r>
            <a:r>
              <a:rPr lang="en-US" dirty="0" err="1" smtClean="0"/>
              <a:t>biết</a:t>
            </a:r>
            <a:r>
              <a:rPr lang="en-US" dirty="0"/>
              <a:t> </a:t>
            </a:r>
            <a:r>
              <a:rPr lang="en-US" dirty="0" err="1" smtClean="0"/>
              <a:t>một</a:t>
            </a:r>
            <a:r>
              <a:rPr lang="en-US" dirty="0" smtClean="0"/>
              <a:t> </a:t>
            </a:r>
            <a:r>
              <a:rPr lang="en-US" dirty="0" err="1" smtClean="0"/>
              <a:t>chút</a:t>
            </a:r>
            <a:r>
              <a:rPr lang="en-US" dirty="0" smtClean="0"/>
              <a:t> </a:t>
            </a:r>
            <a:r>
              <a:rPr lang="en-US" dirty="0" err="1" smtClean="0"/>
              <a:t>về</a:t>
            </a:r>
            <a:r>
              <a:rPr lang="en-US" dirty="0" smtClean="0"/>
              <a:t> Intent-filter.</a:t>
            </a:r>
          </a:p>
          <a:p>
            <a:r>
              <a:rPr lang="en-US" dirty="0" smtClean="0"/>
              <a:t>Intent-filter </a:t>
            </a:r>
            <a:r>
              <a:rPr lang="en-US" dirty="0" err="1" smtClean="0"/>
              <a:t>sẽ</a:t>
            </a:r>
            <a:r>
              <a:rPr lang="en-US" dirty="0" smtClean="0"/>
              <a:t> </a:t>
            </a:r>
            <a:r>
              <a:rPr lang="en-US" dirty="0" err="1" smtClean="0"/>
              <a:t>giúp</a:t>
            </a:r>
            <a:r>
              <a:rPr lang="en-US" dirty="0" smtClean="0"/>
              <a:t> </a:t>
            </a:r>
            <a:r>
              <a:rPr lang="en-US" dirty="0" err="1" smtClean="0"/>
              <a:t>một</a:t>
            </a:r>
            <a:r>
              <a:rPr lang="en-US" dirty="0" smtClean="0"/>
              <a:t> activity (</a:t>
            </a:r>
            <a:r>
              <a:rPr lang="en-US" dirty="0" err="1" smtClean="0"/>
              <a:t>chung</a:t>
            </a:r>
            <a:r>
              <a:rPr lang="en-US" dirty="0" smtClean="0"/>
              <a:t> </a:t>
            </a:r>
            <a:r>
              <a:rPr lang="en-US" dirty="0" err="1" smtClean="0"/>
              <a:t>hơn</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đăng</a:t>
            </a:r>
            <a:r>
              <a:rPr lang="en-US" dirty="0" smtClean="0"/>
              <a:t> </a:t>
            </a:r>
            <a:r>
              <a:rPr lang="en-US" dirty="0" err="1" smtClean="0"/>
              <a:t>ký</a:t>
            </a:r>
            <a:r>
              <a:rPr lang="en-US" dirty="0" smtClean="0"/>
              <a:t> </a:t>
            </a:r>
            <a:r>
              <a:rPr lang="en-US" dirty="0" err="1" smtClean="0"/>
              <a:t>với</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được</a:t>
            </a:r>
            <a:r>
              <a:rPr lang="en-US" dirty="0" smtClean="0"/>
              <a:t> </a:t>
            </a:r>
            <a:r>
              <a:rPr lang="en-US" dirty="0" err="1" smtClean="0"/>
              <a:t>thao</a:t>
            </a:r>
            <a:r>
              <a:rPr lang="en-US" dirty="0" smtClean="0"/>
              <a:t> </a:t>
            </a:r>
            <a:r>
              <a:rPr lang="en-US" dirty="0" err="1" smtClean="0"/>
              <a:t>tác</a:t>
            </a:r>
            <a:r>
              <a:rPr lang="en-US" dirty="0" smtClean="0"/>
              <a:t> </a:t>
            </a:r>
            <a:r>
              <a:rPr lang="en-US" dirty="0" err="1" smtClean="0"/>
              <a:t>gì</a:t>
            </a:r>
            <a:r>
              <a:rPr lang="en-US" dirty="0" smtClean="0"/>
              <a:t>, </a:t>
            </a:r>
            <a:r>
              <a:rPr lang="en-US" dirty="0" err="1" smtClean="0"/>
              <a:t>trong</a:t>
            </a:r>
            <a:r>
              <a:rPr lang="en-US" dirty="0" smtClean="0"/>
              <a:t> </a:t>
            </a:r>
            <a:r>
              <a:rPr lang="en-US" dirty="0" err="1" smtClean="0"/>
              <a:t>nhóm</a:t>
            </a:r>
            <a:r>
              <a:rPr lang="en-US" dirty="0" smtClean="0"/>
              <a:t> </a:t>
            </a:r>
            <a:r>
              <a:rPr lang="en-US" dirty="0" err="1" smtClean="0"/>
              <a:t>nào</a:t>
            </a:r>
            <a:r>
              <a:rPr lang="en-US" dirty="0" smtClean="0"/>
              <a:t>, </a:t>
            </a:r>
            <a:r>
              <a:rPr lang="en-US" dirty="0" err="1" smtClean="0"/>
              <a:t>với</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nào</a:t>
            </a:r>
            <a:r>
              <a:rPr lang="en-US" dirty="0" smtClean="0"/>
              <a:t>.</a:t>
            </a:r>
          </a:p>
          <a:p>
            <a:r>
              <a:rPr lang="en-US" dirty="0" err="1" smtClean="0"/>
              <a:t>Như</a:t>
            </a:r>
            <a:r>
              <a:rPr lang="en-US" dirty="0" smtClean="0"/>
              <a:t> </a:t>
            </a:r>
            <a:r>
              <a:rPr lang="en-US" dirty="0" err="1" smtClean="0"/>
              <a:t>vậy</a:t>
            </a:r>
            <a:r>
              <a:rPr lang="en-US" dirty="0" smtClean="0"/>
              <a:t> </a:t>
            </a:r>
            <a:r>
              <a:rPr lang="en-US" dirty="0" err="1" smtClean="0"/>
              <a:t>khi</a:t>
            </a:r>
            <a:r>
              <a:rPr lang="en-US" dirty="0" smtClean="0"/>
              <a:t> intent </a:t>
            </a:r>
            <a:r>
              <a:rPr lang="en-US" dirty="0" err="1" smtClean="0"/>
              <a:t>và</a:t>
            </a:r>
            <a:r>
              <a:rPr lang="en-US" dirty="0" smtClean="0"/>
              <a:t> intent-filter </a:t>
            </a:r>
            <a:r>
              <a:rPr lang="en-US" dirty="0" err="1" smtClean="0"/>
              <a:t>khớp</a:t>
            </a:r>
            <a:r>
              <a:rPr lang="en-US" dirty="0" smtClean="0"/>
              <a:t> </a:t>
            </a:r>
            <a:r>
              <a:rPr lang="en-US" dirty="0" err="1" smtClean="0"/>
              <a:t>nhau</a:t>
            </a:r>
            <a:r>
              <a:rPr lang="en-US" dirty="0" smtClean="0"/>
              <a:t>, activity </a:t>
            </a:r>
            <a:r>
              <a:rPr lang="en-US" dirty="0" err="1" smtClean="0"/>
              <a:t>sẽ</a:t>
            </a:r>
            <a:r>
              <a:rPr lang="en-US" dirty="0" smtClean="0"/>
              <a:t> </a:t>
            </a:r>
            <a:r>
              <a:rPr lang="en-US" dirty="0" err="1" smtClean="0"/>
              <a:t>được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khởi</a:t>
            </a:r>
            <a:r>
              <a:rPr lang="en-US" dirty="0" smtClean="0"/>
              <a:t> </a:t>
            </a:r>
            <a:r>
              <a:rPr lang="en-US" dirty="0" err="1" smtClean="0"/>
              <a:t>động</a:t>
            </a:r>
            <a:r>
              <a:rPr lang="en-US" dirty="0" smtClean="0"/>
              <a: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7018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Liên</a:t>
            </a:r>
            <a:r>
              <a:rPr lang="en-US" dirty="0" smtClean="0"/>
              <a:t> </a:t>
            </a:r>
            <a:r>
              <a:rPr lang="en-US" dirty="0" err="1" smtClean="0"/>
              <a:t>lạc</a:t>
            </a:r>
            <a:r>
              <a:rPr lang="en-US" dirty="0" smtClean="0"/>
              <a:t> </a:t>
            </a:r>
            <a:r>
              <a:rPr lang="en-US" dirty="0" err="1" smtClean="0"/>
              <a:t>giữa</a:t>
            </a:r>
            <a:r>
              <a:rPr lang="en-US" dirty="0" smtClean="0"/>
              <a:t> 2 activity</a:t>
            </a:r>
            <a:endParaRPr lang="en-US" dirty="0"/>
          </a:p>
        </p:txBody>
      </p:sp>
      <p:sp>
        <p:nvSpPr>
          <p:cNvPr id="3" name="Content Placeholder 2"/>
          <p:cNvSpPr>
            <a:spLocks noGrp="1"/>
          </p:cNvSpPr>
          <p:nvPr>
            <p:ph idx="1"/>
          </p:nvPr>
        </p:nvSpPr>
        <p:spPr>
          <a:xfrm>
            <a:off x="2667000" y="1447800"/>
            <a:ext cx="7790688" cy="4800600"/>
          </a:xfrm>
        </p:spPr>
        <p:txBody>
          <a:bodyPr>
            <a:normAutofit/>
          </a:bodyPr>
          <a:lstStyle/>
          <a:p>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gửi</a:t>
            </a:r>
            <a:r>
              <a:rPr lang="en-US" dirty="0" smtClean="0"/>
              <a:t> </a:t>
            </a:r>
            <a:r>
              <a:rPr lang="en-US" dirty="0" err="1" smtClean="0"/>
              <a:t>kèm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intent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sau</a:t>
            </a:r>
            <a:r>
              <a:rPr lang="en-US" dirty="0" smtClean="0"/>
              <a:t>:</a:t>
            </a:r>
          </a:p>
          <a:p>
            <a:pPr lvl="1">
              <a:buNone/>
            </a:pPr>
            <a:r>
              <a:rPr lang="en-US" sz="2400" dirty="0" err="1">
                <a:solidFill>
                  <a:schemeClr val="accent2">
                    <a:lumMod val="75000"/>
                  </a:schemeClr>
                </a:solidFill>
              </a:rPr>
              <a:t>intent.putExtra</a:t>
            </a:r>
            <a:r>
              <a:rPr lang="en-US" sz="2400" dirty="0">
                <a:solidFill>
                  <a:schemeClr val="accent2">
                    <a:lumMod val="75000"/>
                  </a:schemeClr>
                </a:solidFill>
              </a:rPr>
              <a:t>("value1", new String("Hello"));</a:t>
            </a:r>
          </a:p>
          <a:p>
            <a:pPr lvl="1">
              <a:buNone/>
            </a:pPr>
            <a:r>
              <a:rPr lang="en-US" sz="2400" dirty="0" err="1">
                <a:solidFill>
                  <a:schemeClr val="accent2">
                    <a:lumMod val="75000"/>
                  </a:schemeClr>
                </a:solidFill>
              </a:rPr>
              <a:t>intent.putExtra</a:t>
            </a:r>
            <a:r>
              <a:rPr lang="en-US" sz="2400" dirty="0">
                <a:solidFill>
                  <a:schemeClr val="accent2">
                    <a:lumMod val="75000"/>
                  </a:schemeClr>
                </a:solidFill>
              </a:rPr>
              <a:t>(“value2", new Long(100));</a:t>
            </a:r>
          </a:p>
          <a:p>
            <a:pPr lvl="1">
              <a:buNone/>
            </a:pPr>
            <a:endParaRPr lang="en-US" sz="2400" dirty="0">
              <a:solidFill>
                <a:schemeClr val="accent2">
                  <a:lumMod val="75000"/>
                </a:schemeClr>
              </a:solidFill>
            </a:endParaRPr>
          </a:p>
          <a:p>
            <a:r>
              <a:rPr lang="en-US" dirty="0" err="1" smtClean="0"/>
              <a:t>Bên</a:t>
            </a:r>
            <a:r>
              <a:rPr lang="en-US" dirty="0" smtClean="0"/>
              <a:t> </a:t>
            </a:r>
            <a:r>
              <a:rPr lang="en-US" dirty="0" err="1" smtClean="0"/>
              <a:t>phía</a:t>
            </a:r>
            <a:r>
              <a:rPr lang="en-US" dirty="0" smtClean="0"/>
              <a:t> activity </a:t>
            </a:r>
            <a:r>
              <a:rPr lang="en-US" dirty="0" err="1" smtClean="0"/>
              <a:t>được</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gửi</a:t>
            </a:r>
            <a:r>
              <a:rPr lang="en-US" dirty="0" smtClean="0"/>
              <a:t> </a:t>
            </a:r>
            <a:r>
              <a:rPr lang="en-US" dirty="0" err="1" smtClean="0"/>
              <a:t>như</a:t>
            </a:r>
            <a:r>
              <a:rPr lang="en-US" dirty="0" smtClean="0"/>
              <a:t> </a:t>
            </a:r>
            <a:r>
              <a:rPr lang="en-US" dirty="0" err="1" smtClean="0"/>
              <a:t>sau</a:t>
            </a:r>
            <a:r>
              <a:rPr lang="en-US" dirty="0" smtClean="0"/>
              <a:t>:</a:t>
            </a:r>
          </a:p>
          <a:p>
            <a:pPr lvl="1">
              <a:buNone/>
            </a:pPr>
            <a:r>
              <a:rPr lang="en-US" sz="2400" dirty="0" err="1">
                <a:solidFill>
                  <a:schemeClr val="accent2">
                    <a:lumMod val="75000"/>
                  </a:schemeClr>
                </a:solidFill>
              </a:rPr>
              <a:t>getIntent</a:t>
            </a:r>
            <a:r>
              <a:rPr lang="en-US" sz="2400" dirty="0">
                <a:solidFill>
                  <a:schemeClr val="accent2">
                    <a:lumMod val="75000"/>
                  </a:schemeClr>
                </a:solidFill>
              </a:rPr>
              <a:t>().</a:t>
            </a:r>
            <a:r>
              <a:rPr lang="en-US" sz="2400" dirty="0" err="1">
                <a:solidFill>
                  <a:schemeClr val="accent2">
                    <a:lumMod val="75000"/>
                  </a:schemeClr>
                </a:solidFill>
              </a:rPr>
              <a:t>getExtras</a:t>
            </a:r>
            <a:r>
              <a:rPr lang="en-US" sz="2400" dirty="0">
                <a:solidFill>
                  <a:schemeClr val="accent2">
                    <a:lumMod val="75000"/>
                  </a:schemeClr>
                </a:solidFill>
              </a:rPr>
              <a:t>().</a:t>
            </a:r>
            <a:r>
              <a:rPr lang="en-US" sz="2400" dirty="0" err="1">
                <a:solidFill>
                  <a:schemeClr val="accent2">
                    <a:lumMod val="75000"/>
                  </a:schemeClr>
                </a:solidFill>
              </a:rPr>
              <a:t>getString</a:t>
            </a:r>
            <a:r>
              <a:rPr lang="en-US" sz="2400" dirty="0">
                <a:solidFill>
                  <a:schemeClr val="accent2">
                    <a:lumMod val="75000"/>
                  </a:schemeClr>
                </a:solidFill>
              </a:rPr>
              <a:t>("value1");</a:t>
            </a:r>
          </a:p>
          <a:p>
            <a:pPr lvl="1">
              <a:buNone/>
            </a:pPr>
            <a:r>
              <a:rPr lang="en-US" sz="2400" dirty="0" err="1">
                <a:solidFill>
                  <a:schemeClr val="accent2">
                    <a:lumMod val="75000"/>
                  </a:schemeClr>
                </a:solidFill>
              </a:rPr>
              <a:t>getIntent</a:t>
            </a:r>
            <a:r>
              <a:rPr lang="en-US" sz="2400" dirty="0">
                <a:solidFill>
                  <a:schemeClr val="accent2">
                    <a:lumMod val="75000"/>
                  </a:schemeClr>
                </a:solidFill>
              </a:rPr>
              <a:t>().</a:t>
            </a:r>
            <a:r>
              <a:rPr lang="en-US" sz="2400" dirty="0" err="1">
                <a:solidFill>
                  <a:schemeClr val="accent2">
                    <a:lumMod val="75000"/>
                  </a:schemeClr>
                </a:solidFill>
              </a:rPr>
              <a:t>getExtras</a:t>
            </a:r>
            <a:r>
              <a:rPr lang="en-US" sz="2400" dirty="0">
                <a:solidFill>
                  <a:schemeClr val="accent2">
                    <a:lumMod val="75000"/>
                  </a:schemeClr>
                </a:solidFill>
              </a:rPr>
              <a:t>().</a:t>
            </a:r>
            <a:r>
              <a:rPr lang="en-US" sz="2400" dirty="0" err="1">
                <a:solidFill>
                  <a:schemeClr val="accent2">
                    <a:lumMod val="75000"/>
                  </a:schemeClr>
                </a:solidFill>
              </a:rPr>
              <a:t>getLong</a:t>
            </a:r>
            <a:r>
              <a:rPr lang="en-US" sz="2400" dirty="0">
                <a:solidFill>
                  <a:schemeClr val="accent2">
                    <a:lumMod val="75000"/>
                  </a:schemeClr>
                </a:solidFill>
              </a:rPr>
              <a:t>("value2");</a:t>
            </a:r>
          </a:p>
        </p:txBody>
      </p:sp>
      <p:sp>
        <p:nvSpPr>
          <p:cNvPr id="4" name="Slide Number Placeholder 3"/>
          <p:cNvSpPr>
            <a:spLocks noGrp="1"/>
          </p:cNvSpPr>
          <p:nvPr>
            <p:ph type="sldNum" sz="quarter" idx="12"/>
          </p:nvPr>
        </p:nvSpPr>
        <p:spPr/>
        <p:txBody>
          <a:bodyPr/>
          <a:lstStyle/>
          <a:p>
            <a:fld id="{78606D69-02A2-428D-9313-60C2D884D97D}" type="slidenum">
              <a:rPr lang="en-US" smtClean="0"/>
              <a:pPr/>
              <a:t>47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835442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Liên</a:t>
            </a:r>
            <a:r>
              <a:rPr lang="en-US" dirty="0" smtClean="0"/>
              <a:t> </a:t>
            </a:r>
            <a:r>
              <a:rPr lang="en-US" dirty="0" err="1" smtClean="0"/>
              <a:t>lạc</a:t>
            </a:r>
            <a:r>
              <a:rPr lang="en-US" dirty="0" smtClean="0"/>
              <a:t> </a:t>
            </a:r>
            <a:r>
              <a:rPr lang="en-US" dirty="0" err="1" smtClean="0"/>
              <a:t>giữa</a:t>
            </a:r>
            <a:r>
              <a:rPr lang="en-US" dirty="0" smtClean="0"/>
              <a:t> 2 activity</a:t>
            </a:r>
            <a:endParaRPr lang="en-US" dirty="0"/>
          </a:p>
        </p:txBody>
      </p:sp>
      <p:sp>
        <p:nvSpPr>
          <p:cNvPr id="3" name="Content Placeholder 2"/>
          <p:cNvSpPr>
            <a:spLocks noGrp="1"/>
          </p:cNvSpPr>
          <p:nvPr>
            <p:ph idx="1"/>
          </p:nvPr>
        </p:nvSpPr>
        <p:spPr>
          <a:xfrm>
            <a:off x="2514600" y="1600200"/>
            <a:ext cx="8153400" cy="4800600"/>
          </a:xfrm>
        </p:spPr>
        <p:txBody>
          <a:bodyPr>
            <a:normAutofit/>
          </a:bodyPr>
          <a:lstStyle/>
          <a:p>
            <a:r>
              <a:rPr lang="en-US" dirty="0" err="1" smtClean="0"/>
              <a:t>Có</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một</a:t>
            </a:r>
            <a:r>
              <a:rPr lang="en-US" dirty="0" smtClean="0"/>
              <a:t> activity </a:t>
            </a:r>
            <a:r>
              <a:rPr lang="en-US" dirty="0" err="1" smtClean="0"/>
              <a:t>với</a:t>
            </a:r>
            <a:r>
              <a:rPr lang="en-US" dirty="0" smtClean="0"/>
              <a:t> </a:t>
            </a:r>
            <a:r>
              <a:rPr lang="en-US" dirty="0" err="1" smtClean="0"/>
              <a:t>một</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nào</a:t>
            </a:r>
            <a:r>
              <a:rPr lang="en-US" dirty="0" smtClean="0"/>
              <a:t> </a:t>
            </a:r>
            <a:r>
              <a:rPr lang="en-US" dirty="0" err="1" smtClean="0"/>
              <a:t>đó</a:t>
            </a:r>
            <a:r>
              <a:rPr lang="en-US" dirty="0" smtClean="0"/>
              <a:t> </a:t>
            </a:r>
            <a:r>
              <a:rPr lang="en-US" dirty="0" err="1" smtClean="0"/>
              <a:t>và</a:t>
            </a:r>
            <a:r>
              <a:rPr lang="en-US" dirty="0" smtClean="0"/>
              <a:t> activity </a:t>
            </a:r>
            <a:r>
              <a:rPr lang="en-US" dirty="0" err="1" smtClean="0"/>
              <a:t>kia</a:t>
            </a:r>
            <a:r>
              <a:rPr lang="en-US" dirty="0" smtClean="0"/>
              <a:t> </a:t>
            </a:r>
            <a:r>
              <a:rPr lang="en-US" dirty="0" err="1" smtClean="0"/>
              <a:t>khi</a:t>
            </a:r>
            <a:r>
              <a:rPr lang="en-US" dirty="0" smtClean="0"/>
              <a:t> </a:t>
            </a:r>
            <a:r>
              <a:rPr lang="en-US" dirty="0" err="1" smtClean="0"/>
              <a:t>làm</a:t>
            </a:r>
            <a:r>
              <a:rPr lang="en-US" dirty="0" smtClean="0"/>
              <a:t> </a:t>
            </a:r>
            <a:r>
              <a:rPr lang="en-US" dirty="0" err="1" smtClean="0"/>
              <a:t>xong</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activity </a:t>
            </a:r>
            <a:r>
              <a:rPr lang="en-US" dirty="0" err="1" smtClean="0"/>
              <a:t>trước</a:t>
            </a:r>
            <a:endParaRPr lang="en-US" dirty="0"/>
          </a:p>
          <a:p>
            <a:r>
              <a:rPr lang="en-US" dirty="0" err="1" smtClean="0"/>
              <a:t>Ví</a:t>
            </a:r>
            <a:r>
              <a:rPr lang="en-US" dirty="0" smtClean="0"/>
              <a:t> </a:t>
            </a:r>
            <a:r>
              <a:rPr lang="en-US" dirty="0" err="1" smtClean="0"/>
              <a:t>dụ</a:t>
            </a:r>
            <a:r>
              <a:rPr lang="en-US" dirty="0" smtClean="0"/>
              <a:t> activity A </a:t>
            </a:r>
            <a:r>
              <a:rPr lang="en-US" dirty="0" err="1" smtClean="0"/>
              <a:t>yêu</a:t>
            </a:r>
            <a:r>
              <a:rPr lang="en-US" dirty="0" smtClean="0"/>
              <a:t> </a:t>
            </a:r>
            <a:r>
              <a:rPr lang="en-US" dirty="0" err="1" smtClean="0"/>
              <a:t>cầu</a:t>
            </a:r>
            <a:r>
              <a:rPr lang="en-US" dirty="0" smtClean="0"/>
              <a:t> </a:t>
            </a:r>
            <a:r>
              <a:rPr lang="en-US" dirty="0" err="1" smtClean="0"/>
              <a:t>một</a:t>
            </a:r>
            <a:r>
              <a:rPr lang="en-US" dirty="0" smtClean="0"/>
              <a:t> activity </a:t>
            </a:r>
            <a:r>
              <a:rPr lang="en-US" dirty="0" err="1" smtClean="0"/>
              <a:t>làm</a:t>
            </a:r>
            <a:r>
              <a:rPr lang="en-US" dirty="0" smtClean="0"/>
              <a:t> </a:t>
            </a:r>
            <a:r>
              <a:rPr lang="en-US" dirty="0" err="1" smtClean="0"/>
              <a:t>giúp</a:t>
            </a:r>
            <a:r>
              <a:rPr lang="en-US" dirty="0" smtClean="0"/>
              <a:t> </a:t>
            </a:r>
            <a:r>
              <a:rPr lang="en-US" dirty="0" err="1" smtClean="0"/>
              <a:t>việc</a:t>
            </a:r>
            <a:r>
              <a:rPr lang="en-US" dirty="0" smtClean="0"/>
              <a:t> </a:t>
            </a:r>
            <a:r>
              <a:rPr lang="en-US" dirty="0" err="1" smtClean="0"/>
              <a:t>chụp</a:t>
            </a:r>
            <a:r>
              <a:rPr lang="en-US" dirty="0" smtClean="0"/>
              <a:t> </a:t>
            </a:r>
            <a:r>
              <a:rPr lang="en-US" dirty="0" err="1" smtClean="0"/>
              <a:t>ảnh</a:t>
            </a:r>
            <a:r>
              <a:rPr lang="en-US" dirty="0" smtClean="0"/>
              <a:t>, activity B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việc</a:t>
            </a:r>
            <a:r>
              <a:rPr lang="en-US" dirty="0" smtClean="0"/>
              <a:t> </a:t>
            </a:r>
            <a:r>
              <a:rPr lang="en-US" dirty="0" err="1" smtClean="0"/>
              <a:t>này</a:t>
            </a:r>
            <a:r>
              <a:rPr lang="en-US" dirty="0" smtClean="0"/>
              <a:t>, </a:t>
            </a:r>
            <a:r>
              <a:rPr lang="en-US" dirty="0" err="1" smtClean="0"/>
              <a:t>sau</a:t>
            </a:r>
            <a:r>
              <a:rPr lang="en-US" dirty="0" smtClean="0"/>
              <a:t> </a:t>
            </a:r>
            <a:r>
              <a:rPr lang="en-US" dirty="0" err="1" smtClean="0"/>
              <a:t>khi</a:t>
            </a:r>
            <a:r>
              <a:rPr lang="en-US" dirty="0" smtClean="0"/>
              <a:t> user </a:t>
            </a:r>
            <a:r>
              <a:rPr lang="en-US" dirty="0" err="1" smtClean="0"/>
              <a:t>chụp</a:t>
            </a:r>
            <a:r>
              <a:rPr lang="en-US" dirty="0" smtClean="0"/>
              <a:t> </a:t>
            </a:r>
            <a:r>
              <a:rPr lang="en-US" dirty="0" err="1" smtClean="0"/>
              <a:t>ảnh</a:t>
            </a:r>
            <a:r>
              <a:rPr lang="en-US" dirty="0" smtClean="0"/>
              <a:t> </a:t>
            </a:r>
            <a:r>
              <a:rPr lang="en-US" dirty="0" err="1" smtClean="0"/>
              <a:t>xong</a:t>
            </a:r>
            <a:r>
              <a:rPr lang="en-US" dirty="0" smtClean="0"/>
              <a:t> </a:t>
            </a:r>
            <a:r>
              <a:rPr lang="en-US" dirty="0" err="1" smtClean="0"/>
              <a:t>sẽ</a:t>
            </a:r>
            <a:r>
              <a:rPr lang="en-US" dirty="0" smtClean="0"/>
              <a:t> </a:t>
            </a:r>
            <a:r>
              <a:rPr lang="en-US" dirty="0" err="1" smtClean="0"/>
              <a:t>trả</a:t>
            </a:r>
            <a:r>
              <a:rPr lang="en-US" dirty="0" smtClean="0"/>
              <a:t> </a:t>
            </a:r>
            <a:r>
              <a:rPr lang="en-US" dirty="0" err="1" smtClean="0"/>
              <a:t>lại</a:t>
            </a:r>
            <a:r>
              <a:rPr lang="en-US" dirty="0" smtClean="0"/>
              <a:t> file </a:t>
            </a:r>
            <a:r>
              <a:rPr lang="en-US" dirty="0" err="1" smtClean="0"/>
              <a:t>ảnh</a:t>
            </a:r>
            <a:r>
              <a:rPr lang="en-US" dirty="0" smtClean="0"/>
              <a:t> </a:t>
            </a:r>
            <a:r>
              <a:rPr lang="en-US" dirty="0" err="1" smtClean="0"/>
              <a:t>cho</a:t>
            </a:r>
            <a:r>
              <a:rPr lang="en-US" dirty="0" smtClean="0"/>
              <a:t> activity A. </a:t>
            </a:r>
          </a:p>
          <a:p>
            <a:r>
              <a:rPr lang="en-US" dirty="0" err="1" smtClean="0"/>
              <a:t>Như</a:t>
            </a:r>
            <a:r>
              <a:rPr lang="en-US" dirty="0" smtClean="0"/>
              <a:t> </a:t>
            </a:r>
            <a:r>
              <a:rPr lang="en-US" dirty="0" err="1" smtClean="0"/>
              <a:t>thế</a:t>
            </a:r>
            <a:r>
              <a:rPr lang="en-US" dirty="0" smtClean="0"/>
              <a:t> </a:t>
            </a:r>
            <a:r>
              <a:rPr lang="en-US" dirty="0" err="1" smtClean="0"/>
              <a:t>sẽ</a:t>
            </a:r>
            <a:r>
              <a:rPr lang="en-US" dirty="0" smtClean="0"/>
              <a:t> </a:t>
            </a:r>
            <a:r>
              <a:rPr lang="en-US" dirty="0" err="1" smtClean="0"/>
              <a:t>đỡ</a:t>
            </a:r>
            <a:r>
              <a:rPr lang="en-US" dirty="0" smtClean="0"/>
              <a:t> </a:t>
            </a:r>
            <a:r>
              <a:rPr lang="en-US" dirty="0" err="1" smtClean="0"/>
              <a:t>tốn</a:t>
            </a:r>
            <a:r>
              <a:rPr lang="en-US" dirty="0" smtClean="0"/>
              <a:t> </a:t>
            </a:r>
            <a:r>
              <a:rPr lang="en-US" dirty="0" err="1" smtClean="0"/>
              <a:t>nhiều</a:t>
            </a:r>
            <a:r>
              <a:rPr lang="en-US" dirty="0" smtClean="0"/>
              <a:t> </a:t>
            </a:r>
            <a:r>
              <a:rPr lang="en-US" dirty="0" err="1" smtClean="0"/>
              <a:t>công</a:t>
            </a:r>
            <a:r>
              <a:rPr lang="en-US" dirty="0" smtClean="0"/>
              <a:t> </a:t>
            </a:r>
            <a:r>
              <a:rPr lang="en-US" dirty="0" err="1" smtClean="0"/>
              <a:t>sức</a:t>
            </a:r>
            <a:r>
              <a:rPr lang="en-US" dirty="0" smtClean="0"/>
              <a:t> </a:t>
            </a:r>
            <a:r>
              <a:rPr lang="en-US" dirty="0" err="1" smtClean="0"/>
              <a:t>làm</a:t>
            </a:r>
            <a:r>
              <a:rPr lang="en-US" dirty="0" smtClean="0"/>
              <a:t> </a:t>
            </a:r>
            <a:r>
              <a:rPr lang="en-US" dirty="0" err="1" smtClean="0"/>
              <a:t>một</a:t>
            </a:r>
            <a:r>
              <a:rPr lang="en-US" dirty="0" smtClean="0"/>
              <a:t> </a:t>
            </a:r>
            <a:r>
              <a:rPr lang="en-US" dirty="0" err="1" smtClean="0"/>
              <a:t>việc</a:t>
            </a:r>
            <a:r>
              <a:rPr lang="en-US" dirty="0" smtClean="0"/>
              <a:t> </a:t>
            </a:r>
            <a:r>
              <a:rPr lang="en-US" dirty="0" err="1" smtClean="0"/>
              <a:t>mà</a:t>
            </a:r>
            <a:r>
              <a:rPr lang="en-US" dirty="0" smtClean="0"/>
              <a:t> </a:t>
            </a:r>
            <a:r>
              <a:rPr lang="en-US" dirty="0" err="1" smtClean="0"/>
              <a:t>người</a:t>
            </a:r>
            <a:r>
              <a:rPr lang="en-US" dirty="0" smtClean="0"/>
              <a:t> </a:t>
            </a:r>
            <a:r>
              <a:rPr lang="en-US" dirty="0" err="1" smtClean="0"/>
              <a:t>khác</a:t>
            </a:r>
            <a:r>
              <a:rPr lang="en-US" dirty="0" smtClean="0"/>
              <a:t> </a:t>
            </a:r>
            <a:r>
              <a:rPr lang="en-US" dirty="0" err="1" smtClean="0"/>
              <a:t>đã</a:t>
            </a:r>
            <a:r>
              <a:rPr lang="en-US" dirty="0" smtClean="0"/>
              <a:t> </a:t>
            </a:r>
            <a:r>
              <a:rPr lang="en-US" dirty="0" err="1" smtClean="0"/>
              <a:t>làm</a:t>
            </a:r>
            <a:r>
              <a:rPr lang="en-US" dirty="0" smtClean="0"/>
              <a:t> </a:t>
            </a:r>
            <a:r>
              <a:rPr lang="en-US" dirty="0" err="1" smtClean="0"/>
              <a:t>rồi</a:t>
            </a:r>
            <a:r>
              <a:rPr lang="en-US" dirty="0" smtClean="0"/>
              <a:t>.</a:t>
            </a:r>
            <a:endParaRPr lang="en-US" dirty="0"/>
          </a:p>
        </p:txBody>
      </p:sp>
      <p:sp>
        <p:nvSpPr>
          <p:cNvPr id="4" name="Slide Number Placeholder 3"/>
          <p:cNvSpPr>
            <a:spLocks noGrp="1"/>
          </p:cNvSpPr>
          <p:nvPr>
            <p:ph type="sldNum" sz="quarter" idx="12"/>
          </p:nvPr>
        </p:nvSpPr>
        <p:spPr/>
        <p:txBody>
          <a:bodyPr/>
          <a:lstStyle/>
          <a:p>
            <a:fld id="{78606D69-02A2-428D-9313-60C2D884D97D}" type="slidenum">
              <a:rPr lang="en-US" smtClean="0"/>
              <a:pPr/>
              <a:t>48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57179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200" y="838200"/>
            <a:ext cx="7499350" cy="4800600"/>
          </a:xfrm>
        </p:spPr>
        <p:txBody>
          <a:bodyPr/>
          <a:lstStyle/>
          <a:p>
            <a:pPr algn="ctr">
              <a:buNone/>
            </a:pPr>
            <a:endParaRPr lang="en-US" dirty="0" smtClean="0">
              <a:solidFill>
                <a:srgbClr val="E478DC"/>
              </a:solidFill>
            </a:endParaRPr>
          </a:p>
          <a:p>
            <a:pPr algn="ctr">
              <a:buNone/>
            </a:pPr>
            <a:endParaRPr lang="en-US" dirty="0" smtClean="0">
              <a:solidFill>
                <a:srgbClr val="E478DC"/>
              </a:solidFill>
            </a:endParaRPr>
          </a:p>
          <a:p>
            <a:pPr algn="ctr">
              <a:buNone/>
            </a:pPr>
            <a:endParaRPr lang="en-US" sz="4400" dirty="0">
              <a:solidFill>
                <a:srgbClr val="E478DC"/>
              </a:solidFill>
            </a:endParaRPr>
          </a:p>
          <a:p>
            <a:pPr algn="ctr">
              <a:buNone/>
            </a:pPr>
            <a:r>
              <a:rPr lang="en-US" sz="6000" dirty="0">
                <a:solidFill>
                  <a:schemeClr val="accent1">
                    <a:lumMod val="75000"/>
                  </a:schemeClr>
                </a:solidFill>
              </a:rPr>
              <a:t>Q/A</a:t>
            </a:r>
          </a:p>
        </p:txBody>
      </p:sp>
      <p:sp>
        <p:nvSpPr>
          <p:cNvPr id="4" name="Footer Placeholder 3"/>
          <p:cNvSpPr>
            <a:spLocks noGrp="1"/>
          </p:cNvSpPr>
          <p:nvPr>
            <p:ph type="ftr" sz="quarter" idx="11"/>
          </p:nvPr>
        </p:nvSpPr>
        <p:spPr/>
        <p:txBody>
          <a:bodyPr/>
          <a:lstStyle/>
          <a:p>
            <a:pPr>
              <a:defRPr/>
            </a:pPr>
            <a:endParaRPr lang="vi-VN"/>
          </a:p>
        </p:txBody>
      </p:sp>
      <p:sp>
        <p:nvSpPr>
          <p:cNvPr id="5" name="Slide Number Placeholder 4"/>
          <p:cNvSpPr>
            <a:spLocks noGrp="1"/>
          </p:cNvSpPr>
          <p:nvPr>
            <p:ph type="sldNum" sz="quarter" idx="12"/>
          </p:nvPr>
        </p:nvSpPr>
        <p:spPr/>
        <p:txBody>
          <a:bodyPr/>
          <a:lstStyle/>
          <a:p>
            <a:pPr>
              <a:defRPr/>
            </a:pPr>
            <a:fld id="{D8964E1B-8DD9-4588-919B-895615E70C98}" type="slidenum">
              <a:rPr lang="en-US" smtClean="0"/>
              <a:pPr>
                <a:defRPr/>
              </a:pPr>
              <a:t>49</a:t>
            </a:fld>
            <a:endParaRPr lang="en-US"/>
          </a:p>
        </p:txBody>
      </p:sp>
    </p:spTree>
    <p:extLst>
      <p:ext uri="{BB962C8B-B14F-4D97-AF65-F5344CB8AC3E}">
        <p14:creationId xmlns:p14="http://schemas.microsoft.com/office/powerpoint/2010/main" val="3726037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ViewGroup</a:t>
            </a:r>
            <a:endParaRPr lang="en-US"/>
          </a:p>
        </p:txBody>
      </p:sp>
      <p:sp>
        <p:nvSpPr>
          <p:cNvPr id="12291" name="Rectangle 3"/>
          <p:cNvSpPr>
            <a:spLocks noGrp="1" noChangeArrowheads="1"/>
          </p:cNvSpPr>
          <p:nvPr>
            <p:ph idx="1"/>
          </p:nvPr>
        </p:nvSpPr>
        <p:spPr/>
        <p:txBody>
          <a:bodyPr/>
          <a:lstStyle/>
          <a:p>
            <a:pPr>
              <a:buBlip>
                <a:blip r:embed="rId2"/>
              </a:buBlip>
            </a:pPr>
            <a:r>
              <a:rPr lang="en-US" smtClean="0">
                <a:solidFill>
                  <a:schemeClr val="tx1"/>
                </a:solidFill>
              </a:rPr>
              <a:t>Là các Widget Layout được dùng để bố trí các đối tượng khác trong một screen.</a:t>
            </a:r>
          </a:p>
          <a:p>
            <a:endParaRPr lang="en-US" smtClean="0">
              <a:solidFill>
                <a:schemeClr val="tx1"/>
              </a:solidFill>
            </a:endParaRPr>
          </a:p>
          <a:p>
            <a:pPr>
              <a:buBlip>
                <a:blip r:embed="rId2"/>
              </a:buBlip>
            </a:pPr>
            <a:r>
              <a:rPr lang="en-US" smtClean="0">
                <a:solidFill>
                  <a:schemeClr val="tx1"/>
                </a:solidFill>
              </a:rPr>
              <a:t>Có một số loại ViewGroup như sau:</a:t>
            </a:r>
          </a:p>
          <a:p>
            <a:pPr lvl="2">
              <a:buBlip>
                <a:blip r:embed="rId3"/>
              </a:buBlip>
            </a:pPr>
            <a:r>
              <a:rPr lang="en-US" sz="2200"/>
              <a:t>LinearLayout</a:t>
            </a:r>
          </a:p>
          <a:p>
            <a:pPr lvl="2">
              <a:buBlip>
                <a:blip r:embed="rId3"/>
              </a:buBlip>
            </a:pPr>
            <a:r>
              <a:rPr lang="en-US" sz="2200"/>
              <a:t>FrameLayout</a:t>
            </a:r>
          </a:p>
          <a:p>
            <a:pPr lvl="2">
              <a:buBlip>
                <a:blip r:embed="rId3"/>
              </a:buBlip>
            </a:pPr>
            <a:r>
              <a:rPr lang="en-US" sz="2200"/>
              <a:t>AbsoluteLayout</a:t>
            </a:r>
          </a:p>
          <a:p>
            <a:pPr lvl="2">
              <a:buBlip>
                <a:blip r:embed="rId3"/>
              </a:buBlip>
            </a:pPr>
            <a:r>
              <a:rPr lang="en-US" sz="2200"/>
              <a:t>RetaliveLayout</a:t>
            </a:r>
          </a:p>
          <a:p>
            <a:pPr lvl="2">
              <a:buBlip>
                <a:blip r:embed="rId3"/>
              </a:buBlip>
            </a:pPr>
            <a:r>
              <a:rPr lang="en-US" sz="2200"/>
              <a:t>TableLayout</a:t>
            </a: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5</a:t>
            </a:fld>
            <a:endParaRPr lang="en-US"/>
          </a:p>
        </p:txBody>
      </p:sp>
    </p:spTree>
    <p:extLst>
      <p:ext uri="{BB962C8B-B14F-4D97-AF65-F5344CB8AC3E}">
        <p14:creationId xmlns:p14="http://schemas.microsoft.com/office/powerpoint/2010/main" val="2702276851"/>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thiết</a:t>
            </a:r>
            <a:r>
              <a:rPr lang="en-US" dirty="0" smtClean="0"/>
              <a:t> </a:t>
            </a:r>
            <a:r>
              <a:rPr lang="en-US" dirty="0" err="1" smtClean="0"/>
              <a:t>kế</a:t>
            </a:r>
            <a:r>
              <a:rPr lang="en-US" dirty="0" smtClean="0"/>
              <a:t> 1 Layout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514600" y="2057400"/>
            <a:ext cx="3278654" cy="2703068"/>
          </a:xfrm>
          <a:prstGeom prst="rect">
            <a:avLst/>
          </a:prstGeom>
          <a:noFill/>
          <a:ln w="9525">
            <a:noFill/>
            <a:miter lim="800000"/>
            <a:headEnd/>
            <a:tailEnd/>
          </a:ln>
          <a:effectLst/>
        </p:spPr>
      </p:pic>
      <p:sp>
        <p:nvSpPr>
          <p:cNvPr id="36" name="Footer Placeholder 35"/>
          <p:cNvSpPr>
            <a:spLocks noGrp="1"/>
          </p:cNvSpPr>
          <p:nvPr>
            <p:ph type="ftr" sz="quarter" idx="11"/>
          </p:nvPr>
        </p:nvSpPr>
        <p:spPr/>
        <p:txBody>
          <a:bodyPr/>
          <a:lstStyle/>
          <a:p>
            <a:endParaRPr lang="en-US"/>
          </a:p>
        </p:txBody>
      </p:sp>
      <p:sp>
        <p:nvSpPr>
          <p:cNvPr id="35" name="Slide Number Placeholder 34"/>
          <p:cNvSpPr>
            <a:spLocks noGrp="1"/>
          </p:cNvSpPr>
          <p:nvPr>
            <p:ph type="sldNum" sz="quarter" idx="12"/>
          </p:nvPr>
        </p:nvSpPr>
        <p:spPr/>
        <p:txBody>
          <a:bodyPr/>
          <a:lstStyle/>
          <a:p>
            <a:fld id="{78606D69-02A2-428D-9313-60C2D884D97D}" type="slidenum">
              <a:rPr lang="en-US" smtClean="0"/>
              <a:pPr/>
              <a:t>6</a:t>
            </a:fld>
            <a:endParaRPr lang="en-US"/>
          </a:p>
        </p:txBody>
      </p:sp>
      <p:grpSp>
        <p:nvGrpSpPr>
          <p:cNvPr id="3" name="Group 3"/>
          <p:cNvGrpSpPr>
            <a:grpSpLocks/>
          </p:cNvGrpSpPr>
          <p:nvPr/>
        </p:nvGrpSpPr>
        <p:grpSpPr bwMode="auto">
          <a:xfrm>
            <a:off x="5883219" y="1682728"/>
            <a:ext cx="2170113" cy="4030663"/>
            <a:chOff x="720" y="1299"/>
            <a:chExt cx="1367" cy="2539"/>
          </a:xfrm>
        </p:grpSpPr>
        <p:sp>
          <p:nvSpPr>
            <p:cNvPr id="7"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en-US"/>
            </a:p>
          </p:txBody>
        </p:sp>
        <p:sp>
          <p:nvSpPr>
            <p:cNvPr id="8"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en-US"/>
            </a:p>
          </p:txBody>
        </p:sp>
        <p:sp>
          <p:nvSpPr>
            <p:cNvPr id="9"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en-US"/>
            </a:p>
          </p:txBody>
        </p:sp>
        <p:sp>
          <p:nvSpPr>
            <p:cNvPr id="10"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en-US"/>
            </a:p>
          </p:txBody>
        </p:sp>
        <p:sp>
          <p:nvSpPr>
            <p:cNvPr id="11"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en-US"/>
            </a:p>
          </p:txBody>
        </p:sp>
        <p:sp>
          <p:nvSpPr>
            <p:cNvPr id="12"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en-US"/>
            </a:p>
          </p:txBody>
        </p:sp>
        <p:grpSp>
          <p:nvGrpSpPr>
            <p:cNvPr id="4" name="Group 10"/>
            <p:cNvGrpSpPr>
              <a:grpSpLocks/>
            </p:cNvGrpSpPr>
            <p:nvPr/>
          </p:nvGrpSpPr>
          <p:grpSpPr bwMode="auto">
            <a:xfrm>
              <a:off x="1189" y="1299"/>
              <a:ext cx="405" cy="392"/>
              <a:chOff x="1289" y="587"/>
              <a:chExt cx="668" cy="647"/>
            </a:xfrm>
          </p:grpSpPr>
          <p:sp>
            <p:nvSpPr>
              <p:cNvPr id="16" name="Oval 11"/>
              <p:cNvSpPr>
                <a:spLocks noChangeArrowheads="1"/>
              </p:cNvSpPr>
              <p:nvPr/>
            </p:nvSpPr>
            <p:spPr bwMode="gray">
              <a:xfrm>
                <a:off x="1289" y="646"/>
                <a:ext cx="668" cy="540"/>
              </a:xfrm>
              <a:prstGeom prst="ellipse">
                <a:avLst/>
              </a:prstGeom>
              <a:solidFill>
                <a:srgbClr val="333333"/>
              </a:solidFill>
              <a:ln w="38100" algn="ctr">
                <a:noFill/>
                <a:round/>
                <a:headEnd/>
                <a:tailEnd/>
              </a:ln>
              <a:effectLst/>
            </p:spPr>
            <p:txBody>
              <a:bodyPr anchor="ctr">
                <a:spAutoFit/>
              </a:bodyPr>
              <a:lstStyle/>
              <a:p>
                <a:endParaRPr lang="en-US"/>
              </a:p>
            </p:txBody>
          </p:sp>
          <p:sp>
            <p:nvSpPr>
              <p:cNvPr id="17"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18"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19"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20"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grpSp>
        <p:sp>
          <p:nvSpPr>
            <p:cNvPr id="14" name="Text Box 16"/>
            <p:cNvSpPr txBox="1">
              <a:spLocks noChangeArrowheads="1"/>
            </p:cNvSpPr>
            <p:nvPr/>
          </p:nvSpPr>
          <p:spPr bwMode="gray">
            <a:xfrm>
              <a:off x="1280" y="1354"/>
              <a:ext cx="214" cy="291"/>
            </a:xfrm>
            <a:prstGeom prst="rect">
              <a:avLst/>
            </a:prstGeom>
            <a:noFill/>
            <a:ln w="9525" algn="ctr">
              <a:noFill/>
              <a:miter lim="800000"/>
              <a:headEnd/>
              <a:tailEnd/>
            </a:ln>
            <a:effectLst/>
          </p:spPr>
          <p:txBody>
            <a:bodyPr wrap="none">
              <a:spAutoFit/>
            </a:bodyPr>
            <a:lstStyle/>
            <a:p>
              <a:pPr algn="ctr"/>
              <a:r>
                <a:rPr lang="en-US" sz="2400" dirty="0">
                  <a:solidFill>
                    <a:srgbClr val="000000"/>
                  </a:solidFill>
                </a:rPr>
                <a:t>1</a:t>
              </a:r>
              <a:endParaRPr lang="en-US" dirty="0"/>
            </a:p>
          </p:txBody>
        </p:sp>
        <p:sp>
          <p:nvSpPr>
            <p:cNvPr id="15" name="Text Box 17"/>
            <p:cNvSpPr txBox="1">
              <a:spLocks noChangeArrowheads="1"/>
            </p:cNvSpPr>
            <p:nvPr/>
          </p:nvSpPr>
          <p:spPr bwMode="gray">
            <a:xfrm>
              <a:off x="768" y="1776"/>
              <a:ext cx="1296" cy="872"/>
            </a:xfrm>
            <a:prstGeom prst="rect">
              <a:avLst/>
            </a:prstGeom>
            <a:noFill/>
            <a:ln w="9525" algn="ctr">
              <a:noFill/>
              <a:miter lim="800000"/>
              <a:headEnd/>
              <a:tailEnd/>
            </a:ln>
            <a:effectLst/>
          </p:spPr>
          <p:txBody>
            <a:bodyPr>
              <a:spAutoFit/>
            </a:bodyPr>
            <a:lstStyle/>
            <a:p>
              <a:r>
                <a:rPr lang="en-US" sz="1400" dirty="0" err="1">
                  <a:solidFill>
                    <a:srgbClr val="000000"/>
                  </a:solidFill>
                  <a:latin typeface="Verdana" pitchFamily="34" charset="0"/>
                </a:rPr>
                <a:t>Trong</a:t>
              </a:r>
              <a:r>
                <a:rPr lang="en-US" sz="1400" dirty="0">
                  <a:solidFill>
                    <a:srgbClr val="000000"/>
                  </a:solidFill>
                  <a:latin typeface="Verdana" pitchFamily="34" charset="0"/>
                </a:rPr>
                <a:t> file XML layout ( </a:t>
              </a:r>
              <a:r>
                <a:rPr lang="en-US" sz="1400" dirty="0" err="1">
                  <a:solidFill>
                    <a:srgbClr val="000000"/>
                  </a:solidFill>
                  <a:latin typeface="Verdana" pitchFamily="34" charset="0"/>
                </a:rPr>
                <a:t>Thông</a:t>
              </a:r>
              <a:r>
                <a:rPr lang="en-US" sz="1400" dirty="0">
                  <a:solidFill>
                    <a:srgbClr val="000000"/>
                  </a:solidFill>
                  <a:latin typeface="Verdana" pitchFamily="34" charset="0"/>
                </a:rPr>
                <a:t> </a:t>
              </a:r>
              <a:r>
                <a:rPr lang="en-US" sz="1400" dirty="0" err="1">
                  <a:solidFill>
                    <a:srgbClr val="000000"/>
                  </a:solidFill>
                  <a:latin typeface="Verdana" pitchFamily="34" charset="0"/>
                </a:rPr>
                <a:t>thường</a:t>
              </a:r>
              <a:r>
                <a:rPr lang="en-US" sz="1400" dirty="0">
                  <a:solidFill>
                    <a:srgbClr val="000000"/>
                  </a:solidFill>
                  <a:latin typeface="Verdana" pitchFamily="34" charset="0"/>
                </a:rPr>
                <a:t> </a:t>
              </a:r>
              <a:r>
                <a:rPr lang="en-US" sz="1400" dirty="0" err="1">
                  <a:solidFill>
                    <a:srgbClr val="000000"/>
                  </a:solidFill>
                  <a:latin typeface="Verdana" pitchFamily="34" charset="0"/>
                </a:rPr>
                <a:t>và</a:t>
              </a:r>
              <a:r>
                <a:rPr lang="en-US" sz="1400" dirty="0">
                  <a:solidFill>
                    <a:srgbClr val="000000"/>
                  </a:solidFill>
                  <a:latin typeface="Verdana" pitchFamily="34" charset="0"/>
                </a:rPr>
                <a:t> </a:t>
              </a:r>
              <a:r>
                <a:rPr lang="en-US" sz="1400" dirty="0" err="1">
                  <a:solidFill>
                    <a:srgbClr val="000000"/>
                  </a:solidFill>
                  <a:latin typeface="Verdana" pitchFamily="34" charset="0"/>
                </a:rPr>
                <a:t>cho</a:t>
              </a:r>
              <a:r>
                <a:rPr lang="en-US" sz="1400" dirty="0">
                  <a:solidFill>
                    <a:srgbClr val="000000"/>
                  </a:solidFill>
                  <a:latin typeface="Verdana" pitchFamily="34" charset="0"/>
                </a:rPr>
                <a:t> </a:t>
              </a:r>
              <a:r>
                <a:rPr lang="en-US" sz="1400" dirty="0" err="1">
                  <a:solidFill>
                    <a:srgbClr val="000000"/>
                  </a:solidFill>
                  <a:latin typeface="Verdana" pitchFamily="34" charset="0"/>
                </a:rPr>
                <a:t>giao</a:t>
              </a:r>
              <a:r>
                <a:rPr lang="en-US" sz="1400" dirty="0">
                  <a:solidFill>
                    <a:srgbClr val="000000"/>
                  </a:solidFill>
                  <a:latin typeface="Verdana" pitchFamily="34" charset="0"/>
                </a:rPr>
                <a:t> </a:t>
              </a:r>
              <a:r>
                <a:rPr lang="en-US" sz="1400" dirty="0" err="1">
                  <a:solidFill>
                    <a:srgbClr val="000000"/>
                  </a:solidFill>
                  <a:latin typeface="Verdana" pitchFamily="34" charset="0"/>
                </a:rPr>
                <a:t>diện</a:t>
              </a:r>
              <a:r>
                <a:rPr lang="en-US" sz="1400" dirty="0">
                  <a:solidFill>
                    <a:srgbClr val="000000"/>
                  </a:solidFill>
                  <a:latin typeface="Verdana" pitchFamily="34" charset="0"/>
                </a:rPr>
                <a:t> ban </a:t>
              </a:r>
              <a:r>
                <a:rPr lang="en-US" sz="1400" dirty="0" err="1">
                  <a:solidFill>
                    <a:srgbClr val="000000"/>
                  </a:solidFill>
                  <a:latin typeface="Verdana" pitchFamily="34" charset="0"/>
                </a:rPr>
                <a:t>đầu</a:t>
              </a:r>
              <a:r>
                <a:rPr lang="en-US" sz="1400" dirty="0">
                  <a:solidFill>
                    <a:srgbClr val="000000"/>
                  </a:solidFill>
                  <a:latin typeface="Verdana" pitchFamily="34" charset="0"/>
                </a:rPr>
                <a:t> ) </a:t>
              </a:r>
            </a:p>
            <a:p>
              <a:r>
                <a:rPr lang="en-US" sz="1400" dirty="0">
                  <a:solidFill>
                    <a:srgbClr val="000000"/>
                  </a:solidFill>
                  <a:latin typeface="Verdana" pitchFamily="34" charset="0"/>
                </a:rPr>
                <a:t>- </a:t>
              </a:r>
              <a:r>
                <a:rPr lang="en-US" sz="1400" dirty="0" err="1">
                  <a:solidFill>
                    <a:srgbClr val="000000"/>
                  </a:solidFill>
                  <a:latin typeface="Verdana" pitchFamily="34" charset="0"/>
                </a:rPr>
                <a:t>Cần</a:t>
              </a:r>
              <a:r>
                <a:rPr lang="en-US" sz="1400" dirty="0">
                  <a:solidFill>
                    <a:srgbClr val="000000"/>
                  </a:solidFill>
                  <a:latin typeface="Verdana" pitchFamily="34" charset="0"/>
                </a:rPr>
                <a:t> </a:t>
              </a:r>
              <a:r>
                <a:rPr lang="en-US" sz="1400" dirty="0" err="1">
                  <a:solidFill>
                    <a:srgbClr val="000000"/>
                  </a:solidFill>
                  <a:latin typeface="Verdana" pitchFamily="34" charset="0"/>
                </a:rPr>
                <a:t>hiểu</a:t>
              </a:r>
              <a:r>
                <a:rPr lang="en-US" sz="1400" dirty="0">
                  <a:solidFill>
                    <a:srgbClr val="000000"/>
                  </a:solidFill>
                  <a:latin typeface="Verdana" pitchFamily="34" charset="0"/>
                </a:rPr>
                <a:t> </a:t>
              </a:r>
              <a:r>
                <a:rPr lang="en-US" sz="1400" dirty="0" err="1">
                  <a:solidFill>
                    <a:srgbClr val="000000"/>
                  </a:solidFill>
                  <a:latin typeface="Verdana" pitchFamily="34" charset="0"/>
                </a:rPr>
                <a:t>biết</a:t>
              </a:r>
              <a:r>
                <a:rPr lang="en-US" sz="1400" dirty="0">
                  <a:solidFill>
                    <a:srgbClr val="000000"/>
                  </a:solidFill>
                  <a:latin typeface="Verdana" pitchFamily="34" charset="0"/>
                </a:rPr>
                <a:t> </a:t>
              </a:r>
              <a:r>
                <a:rPr lang="en-US" sz="1400" dirty="0" err="1">
                  <a:solidFill>
                    <a:srgbClr val="000000"/>
                  </a:solidFill>
                  <a:latin typeface="Verdana" pitchFamily="34" charset="0"/>
                </a:rPr>
                <a:t>sơ</a:t>
              </a:r>
              <a:r>
                <a:rPr lang="en-US" sz="1400" dirty="0">
                  <a:solidFill>
                    <a:srgbClr val="000000"/>
                  </a:solidFill>
                  <a:latin typeface="Verdana" pitchFamily="34" charset="0"/>
                </a:rPr>
                <a:t> </a:t>
              </a:r>
              <a:r>
                <a:rPr lang="en-US" sz="1400" dirty="0" err="1">
                  <a:solidFill>
                    <a:srgbClr val="000000"/>
                  </a:solidFill>
                  <a:latin typeface="Verdana" pitchFamily="34" charset="0"/>
                </a:rPr>
                <a:t>lược</a:t>
              </a:r>
              <a:r>
                <a:rPr lang="en-US" sz="1400" dirty="0">
                  <a:solidFill>
                    <a:srgbClr val="000000"/>
                  </a:solidFill>
                  <a:latin typeface="Verdana" pitchFamily="34" charset="0"/>
                </a:rPr>
                <a:t> </a:t>
              </a:r>
              <a:r>
                <a:rPr lang="en-US" sz="1400" dirty="0" err="1">
                  <a:solidFill>
                    <a:srgbClr val="000000"/>
                  </a:solidFill>
                  <a:latin typeface="Verdana" pitchFamily="34" charset="0"/>
                </a:rPr>
                <a:t>về</a:t>
              </a:r>
              <a:r>
                <a:rPr lang="en-US" sz="1400" dirty="0">
                  <a:solidFill>
                    <a:srgbClr val="000000"/>
                  </a:solidFill>
                  <a:latin typeface="Verdana" pitchFamily="34" charset="0"/>
                </a:rPr>
                <a:t> XML</a:t>
              </a:r>
              <a:endParaRPr lang="en-US" sz="1400" dirty="0"/>
            </a:p>
          </p:txBody>
        </p:sp>
      </p:grpSp>
      <p:grpSp>
        <p:nvGrpSpPr>
          <p:cNvPr id="5" name="Group 18"/>
          <p:cNvGrpSpPr>
            <a:grpSpLocks/>
          </p:cNvGrpSpPr>
          <p:nvPr/>
        </p:nvGrpSpPr>
        <p:grpSpPr bwMode="auto">
          <a:xfrm>
            <a:off x="8245418" y="1682728"/>
            <a:ext cx="2166938" cy="4030663"/>
            <a:chOff x="2208" y="1299"/>
            <a:chExt cx="1365" cy="2539"/>
          </a:xfrm>
        </p:grpSpPr>
        <p:sp>
          <p:nvSpPr>
            <p:cNvPr id="22"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en-US"/>
            </a:p>
          </p:txBody>
        </p:sp>
        <p:sp>
          <p:nvSpPr>
            <p:cNvPr id="23"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en-US"/>
            </a:p>
          </p:txBody>
        </p:sp>
        <p:sp>
          <p:nvSpPr>
            <p:cNvPr id="24"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en-US"/>
            </a:p>
          </p:txBody>
        </p:sp>
        <p:sp>
          <p:nvSpPr>
            <p:cNvPr id="25"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en-US"/>
            </a:p>
          </p:txBody>
        </p:sp>
        <p:sp>
          <p:nvSpPr>
            <p:cNvPr id="26" name="Oval 23"/>
            <p:cNvSpPr>
              <a:spLocks noChangeArrowheads="1"/>
            </p:cNvSpPr>
            <p:nvPr/>
          </p:nvSpPr>
          <p:spPr bwMode="gray">
            <a:xfrm>
              <a:off x="2677" y="1335"/>
              <a:ext cx="405" cy="327"/>
            </a:xfrm>
            <a:prstGeom prst="ellipse">
              <a:avLst/>
            </a:prstGeom>
            <a:solidFill>
              <a:srgbClr val="333333"/>
            </a:solidFill>
            <a:ln w="38100" algn="ctr">
              <a:noFill/>
              <a:round/>
              <a:headEnd/>
              <a:tailEnd/>
            </a:ln>
            <a:effectLst/>
          </p:spPr>
          <p:txBody>
            <a:bodyPr anchor="ctr">
              <a:spAutoFit/>
            </a:bodyPr>
            <a:lstStyle/>
            <a:p>
              <a:endParaRPr lang="en-US"/>
            </a:p>
          </p:txBody>
        </p:sp>
        <p:sp>
          <p:nvSpPr>
            <p:cNvPr id="27"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en-US"/>
            </a:p>
          </p:txBody>
        </p:sp>
        <p:sp>
          <p:nvSpPr>
            <p:cNvPr id="28"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en-US"/>
            </a:p>
          </p:txBody>
        </p:sp>
        <p:sp>
          <p:nvSpPr>
            <p:cNvPr id="29"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en-US"/>
            </a:p>
          </p:txBody>
        </p:sp>
        <p:sp>
          <p:nvSpPr>
            <p:cNvPr id="30"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en-US"/>
            </a:p>
          </p:txBody>
        </p:sp>
        <p:sp>
          <p:nvSpPr>
            <p:cNvPr id="31" name="Text Box 28"/>
            <p:cNvSpPr txBox="1">
              <a:spLocks noChangeArrowheads="1"/>
            </p:cNvSpPr>
            <p:nvPr/>
          </p:nvSpPr>
          <p:spPr bwMode="gray">
            <a:xfrm>
              <a:off x="2768" y="1354"/>
              <a:ext cx="214" cy="291"/>
            </a:xfrm>
            <a:prstGeom prst="rect">
              <a:avLst/>
            </a:prstGeom>
            <a:noFill/>
            <a:ln w="9525" algn="ctr">
              <a:noFill/>
              <a:miter lim="800000"/>
              <a:headEnd/>
              <a:tailEnd/>
            </a:ln>
            <a:effectLst/>
          </p:spPr>
          <p:txBody>
            <a:bodyPr wrap="none">
              <a:spAutoFit/>
            </a:bodyPr>
            <a:lstStyle/>
            <a:p>
              <a:pPr algn="ctr"/>
              <a:r>
                <a:rPr lang="en-US" sz="2400" dirty="0">
                  <a:solidFill>
                    <a:srgbClr val="000000"/>
                  </a:solidFill>
                </a:rPr>
                <a:t>2</a:t>
              </a:r>
              <a:endParaRPr lang="en-US" dirty="0"/>
            </a:p>
          </p:txBody>
        </p:sp>
        <p:sp>
          <p:nvSpPr>
            <p:cNvPr id="32" name="Text Box 29"/>
            <p:cNvSpPr txBox="1">
              <a:spLocks noChangeArrowheads="1"/>
            </p:cNvSpPr>
            <p:nvPr/>
          </p:nvSpPr>
          <p:spPr bwMode="gray">
            <a:xfrm>
              <a:off x="2256" y="1776"/>
              <a:ext cx="1296" cy="601"/>
            </a:xfrm>
            <a:prstGeom prst="rect">
              <a:avLst/>
            </a:prstGeom>
            <a:noFill/>
            <a:ln w="9525" algn="ctr">
              <a:noFill/>
              <a:miter lim="800000"/>
              <a:headEnd/>
              <a:tailEnd/>
            </a:ln>
            <a:effectLst/>
          </p:spPr>
          <p:txBody>
            <a:bodyPr>
              <a:spAutoFit/>
            </a:bodyPr>
            <a:lstStyle/>
            <a:p>
              <a:r>
                <a:rPr lang="en-US" sz="1400" dirty="0" err="1">
                  <a:solidFill>
                    <a:srgbClr val="000000"/>
                  </a:solidFill>
                  <a:latin typeface="Verdana" pitchFamily="34" charset="0"/>
                </a:rPr>
                <a:t>Trong</a:t>
              </a:r>
              <a:r>
                <a:rPr lang="en-US" sz="1400" dirty="0">
                  <a:solidFill>
                    <a:srgbClr val="000000"/>
                  </a:solidFill>
                  <a:latin typeface="Verdana" pitchFamily="34" charset="0"/>
                </a:rPr>
                <a:t> </a:t>
              </a:r>
              <a:r>
                <a:rPr lang="en-US" sz="1400" dirty="0" err="1">
                  <a:solidFill>
                    <a:srgbClr val="000000"/>
                  </a:solidFill>
                  <a:latin typeface="Verdana" pitchFamily="34" charset="0"/>
                </a:rPr>
                <a:t>đoạn</a:t>
              </a:r>
              <a:r>
                <a:rPr lang="en-US" sz="1400" dirty="0">
                  <a:solidFill>
                    <a:srgbClr val="000000"/>
                  </a:solidFill>
                  <a:latin typeface="Verdana" pitchFamily="34" charset="0"/>
                </a:rPr>
                <a:t> </a:t>
              </a:r>
              <a:r>
                <a:rPr lang="en-US" sz="1400" dirty="0" err="1">
                  <a:solidFill>
                    <a:srgbClr val="000000"/>
                  </a:solidFill>
                  <a:latin typeface="Verdana" pitchFamily="34" charset="0"/>
                </a:rPr>
                <a:t>mã</a:t>
              </a:r>
              <a:r>
                <a:rPr lang="en-US" sz="1400" dirty="0">
                  <a:solidFill>
                    <a:srgbClr val="000000"/>
                  </a:solidFill>
                  <a:latin typeface="Verdana" pitchFamily="34" charset="0"/>
                </a:rPr>
                <a:t> </a:t>
              </a:r>
              <a:r>
                <a:rPr lang="en-US" sz="1400" dirty="0" err="1">
                  <a:solidFill>
                    <a:srgbClr val="000000"/>
                  </a:solidFill>
                  <a:latin typeface="Verdana" pitchFamily="34" charset="0"/>
                </a:rPr>
                <a:t>chương</a:t>
              </a:r>
              <a:r>
                <a:rPr lang="en-US" sz="1400" dirty="0">
                  <a:solidFill>
                    <a:srgbClr val="000000"/>
                  </a:solidFill>
                  <a:latin typeface="Verdana" pitchFamily="34" charset="0"/>
                </a:rPr>
                <a:t> </a:t>
              </a:r>
              <a:r>
                <a:rPr lang="en-US" sz="1400" dirty="0" err="1">
                  <a:solidFill>
                    <a:srgbClr val="000000"/>
                  </a:solidFill>
                  <a:latin typeface="Verdana" pitchFamily="34" charset="0"/>
                </a:rPr>
                <a:t>trình</a:t>
              </a:r>
              <a:r>
                <a:rPr lang="en-US" sz="1400" dirty="0">
                  <a:solidFill>
                    <a:srgbClr val="000000"/>
                  </a:solidFill>
                  <a:latin typeface="Verdana" pitchFamily="34" charset="0"/>
                </a:rPr>
                <a:t> </a:t>
              </a:r>
            </a:p>
            <a:p>
              <a:r>
                <a:rPr lang="en-US" sz="1400" dirty="0">
                  <a:solidFill>
                    <a:srgbClr val="000000"/>
                  </a:solidFill>
                  <a:latin typeface="Verdana" pitchFamily="34" charset="0"/>
                </a:rPr>
                <a:t>- </a:t>
              </a:r>
              <a:r>
                <a:rPr lang="en-US" sz="1400" dirty="0" err="1">
                  <a:solidFill>
                    <a:srgbClr val="000000"/>
                  </a:solidFill>
                  <a:latin typeface="Verdana" pitchFamily="34" charset="0"/>
                </a:rPr>
                <a:t>Tránh</a:t>
              </a:r>
              <a:r>
                <a:rPr lang="en-US" sz="1400" dirty="0">
                  <a:solidFill>
                    <a:srgbClr val="000000"/>
                  </a:solidFill>
                  <a:latin typeface="Verdana" pitchFamily="34" charset="0"/>
                </a:rPr>
                <a:t> </a:t>
              </a:r>
              <a:r>
                <a:rPr lang="en-US" sz="1400" dirty="0" err="1">
                  <a:solidFill>
                    <a:srgbClr val="000000"/>
                  </a:solidFill>
                  <a:latin typeface="Verdana" pitchFamily="34" charset="0"/>
                </a:rPr>
                <a:t>phức</a:t>
              </a:r>
              <a:r>
                <a:rPr lang="en-US" sz="1400" dirty="0">
                  <a:solidFill>
                    <a:srgbClr val="000000"/>
                  </a:solidFill>
                  <a:latin typeface="Verdana" pitchFamily="34" charset="0"/>
                </a:rPr>
                <a:t> </a:t>
              </a:r>
              <a:r>
                <a:rPr lang="en-US" sz="1400" dirty="0" err="1">
                  <a:solidFill>
                    <a:srgbClr val="000000"/>
                  </a:solidFill>
                  <a:latin typeface="Verdana" pitchFamily="34" charset="0"/>
                </a:rPr>
                <a:t>tạp</a:t>
              </a:r>
              <a:r>
                <a:rPr lang="en-US" sz="1400" dirty="0">
                  <a:solidFill>
                    <a:srgbClr val="000000"/>
                  </a:solidFill>
                  <a:latin typeface="Verdana" pitchFamily="34" charset="0"/>
                </a:rPr>
                <a:t> </a:t>
              </a:r>
              <a:r>
                <a:rPr lang="en-US" sz="1400" dirty="0" err="1">
                  <a:solidFill>
                    <a:srgbClr val="000000"/>
                  </a:solidFill>
                  <a:latin typeface="Verdana" pitchFamily="34" charset="0"/>
                </a:rPr>
                <a:t>trong</a:t>
              </a:r>
              <a:r>
                <a:rPr lang="en-US" sz="1400" dirty="0">
                  <a:solidFill>
                    <a:srgbClr val="000000"/>
                  </a:solidFill>
                  <a:latin typeface="Verdana" pitchFamily="34" charset="0"/>
                </a:rPr>
                <a:t> </a:t>
              </a:r>
              <a:r>
                <a:rPr lang="en-US" sz="1400" dirty="0" err="1">
                  <a:solidFill>
                    <a:srgbClr val="000000"/>
                  </a:solidFill>
                  <a:latin typeface="Verdana" pitchFamily="34" charset="0"/>
                </a:rPr>
                <a:t>các</a:t>
              </a:r>
              <a:r>
                <a:rPr lang="en-US" sz="1400" dirty="0">
                  <a:solidFill>
                    <a:srgbClr val="000000"/>
                  </a:solidFill>
                  <a:latin typeface="Verdana" pitchFamily="34" charset="0"/>
                </a:rPr>
                <a:t> </a:t>
              </a:r>
              <a:r>
                <a:rPr lang="en-US" sz="1400" dirty="0" err="1">
                  <a:solidFill>
                    <a:srgbClr val="000000"/>
                  </a:solidFill>
                  <a:latin typeface="Verdana" pitchFamily="34" charset="0"/>
                </a:rPr>
                <a:t>giao</a:t>
              </a:r>
              <a:r>
                <a:rPr lang="en-US" sz="1400" dirty="0">
                  <a:solidFill>
                    <a:srgbClr val="000000"/>
                  </a:solidFill>
                  <a:latin typeface="Verdana" pitchFamily="34" charset="0"/>
                </a:rPr>
                <a:t> </a:t>
              </a:r>
              <a:r>
                <a:rPr lang="en-US" sz="1400" dirty="0" err="1">
                  <a:solidFill>
                    <a:srgbClr val="000000"/>
                  </a:solidFill>
                  <a:latin typeface="Verdana" pitchFamily="34" charset="0"/>
                </a:rPr>
                <a:t>diện</a:t>
              </a:r>
              <a:endParaRPr lang="en-US" dirty="0"/>
            </a:p>
          </p:txBody>
        </p:sp>
        <p:sp>
          <p:nvSpPr>
            <p:cNvPr id="33"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en-US"/>
            </a:p>
          </p:txBody>
        </p:sp>
        <p:sp>
          <p:nvSpPr>
            <p:cNvPr id="34"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2147494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cơ</a:t>
            </a:r>
            <a:r>
              <a:rPr lang="en-US" dirty="0" smtClean="0"/>
              <a:t> </a:t>
            </a:r>
            <a:r>
              <a:rPr lang="en-US" dirty="0" err="1" smtClean="0"/>
              <a:t>bản</a:t>
            </a:r>
            <a:endParaRPr lang="en-US" dirty="0"/>
          </a:p>
        </p:txBody>
      </p:sp>
      <p:sp>
        <p:nvSpPr>
          <p:cNvPr id="3" name="Content Placeholder 2"/>
          <p:cNvSpPr>
            <a:spLocks noGrp="1"/>
          </p:cNvSpPr>
          <p:nvPr>
            <p:ph idx="1"/>
          </p:nvPr>
        </p:nvSpPr>
        <p:spPr>
          <a:xfrm>
            <a:off x="2743200" y="1371600"/>
            <a:ext cx="7543800" cy="4953000"/>
          </a:xfrm>
        </p:spPr>
        <p:txBody>
          <a:bodyPr/>
          <a:lstStyle/>
          <a:p>
            <a:pPr lvl="0"/>
            <a:r>
              <a:rPr lang="en-US" sz="1600" i="1" dirty="0" err="1">
                <a:solidFill>
                  <a:schemeClr val="tx1">
                    <a:lumMod val="75000"/>
                  </a:schemeClr>
                </a:solidFill>
              </a:rPr>
              <a:t>Layout_width</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Chiều</a:t>
            </a:r>
            <a:r>
              <a:rPr lang="en-US" sz="1600" dirty="0">
                <a:solidFill>
                  <a:schemeClr val="tx1">
                    <a:lumMod val="75000"/>
                  </a:schemeClr>
                </a:solidFill>
              </a:rPr>
              <a:t> </a:t>
            </a:r>
            <a:r>
              <a:rPr lang="en-US" sz="1600" dirty="0" err="1">
                <a:solidFill>
                  <a:schemeClr val="tx1">
                    <a:lumMod val="75000"/>
                  </a:schemeClr>
                </a:solidFill>
              </a:rPr>
              <a:t>rộng</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Layout_height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Chiều</a:t>
            </a:r>
            <a:r>
              <a:rPr lang="en-US" sz="1600" dirty="0">
                <a:solidFill>
                  <a:schemeClr val="tx1">
                    <a:lumMod val="75000"/>
                  </a:schemeClr>
                </a:solidFill>
              </a:rPr>
              <a:t> </a:t>
            </a:r>
            <a:r>
              <a:rPr lang="en-US" sz="1600" dirty="0" err="1">
                <a:solidFill>
                  <a:schemeClr val="tx1">
                    <a:lumMod val="75000"/>
                  </a:schemeClr>
                </a:solidFill>
              </a:rPr>
              <a:t>cao</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Layout_marginTop</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Layout_marginBottom</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dưới</a:t>
            </a:r>
            <a:r>
              <a:rPr lang="en-US" sz="1600" dirty="0">
                <a:solidFill>
                  <a:schemeClr val="tx1">
                    <a:lumMod val="75000"/>
                  </a:schemeClr>
                </a:solidFill>
              </a:rPr>
              <a:t> </a:t>
            </a:r>
            <a:r>
              <a:rPr lang="en-US" sz="1600" dirty="0" err="1">
                <a:solidFill>
                  <a:schemeClr val="tx1">
                    <a:lumMod val="75000"/>
                  </a:schemeClr>
                </a:solidFill>
              </a:rPr>
              <a:t>cùng</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Layout_left</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trái</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Layout_right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Khoảng</a:t>
            </a:r>
            <a:r>
              <a:rPr lang="en-US" sz="1600" dirty="0">
                <a:solidFill>
                  <a:schemeClr val="tx1">
                    <a:lumMod val="75000"/>
                  </a:schemeClr>
                </a:solidFill>
              </a:rPr>
              <a:t> </a:t>
            </a:r>
            <a:r>
              <a:rPr lang="en-US" sz="1600" dirty="0" err="1">
                <a:solidFill>
                  <a:schemeClr val="tx1">
                    <a:lumMod val="75000"/>
                  </a:schemeClr>
                </a:solidFill>
              </a:rPr>
              <a:t>cách</a:t>
            </a:r>
            <a:r>
              <a:rPr lang="en-US" sz="1600" dirty="0">
                <a:solidFill>
                  <a:schemeClr val="tx1">
                    <a:lumMod val="75000"/>
                  </a:schemeClr>
                </a:solidFill>
              </a:rPr>
              <a:t> </a:t>
            </a:r>
            <a:r>
              <a:rPr lang="en-US" sz="1600" dirty="0" err="1">
                <a:solidFill>
                  <a:schemeClr val="tx1">
                    <a:lumMod val="75000"/>
                  </a:schemeClr>
                </a:solidFill>
              </a:rPr>
              <a:t>với</a:t>
            </a:r>
            <a:r>
              <a:rPr lang="en-US" sz="1600" dirty="0">
                <a:solidFill>
                  <a:schemeClr val="tx1">
                    <a:lumMod val="75000"/>
                  </a:schemeClr>
                </a:solidFill>
              </a:rPr>
              <a:t> </a:t>
            </a:r>
            <a:r>
              <a:rPr lang="en-US" sz="1600" dirty="0" err="1">
                <a:solidFill>
                  <a:schemeClr val="tx1">
                    <a:lumMod val="75000"/>
                  </a:schemeClr>
                </a:solidFill>
              </a:rPr>
              <a:t>biên</a:t>
            </a:r>
            <a:r>
              <a:rPr lang="en-US" sz="1600" dirty="0">
                <a:solidFill>
                  <a:schemeClr val="tx1">
                    <a:lumMod val="75000"/>
                  </a:schemeClr>
                </a:solidFill>
              </a:rPr>
              <a:t> </a:t>
            </a:r>
            <a:r>
              <a:rPr lang="en-US" sz="1600" dirty="0" err="1">
                <a:solidFill>
                  <a:schemeClr val="tx1">
                    <a:lumMod val="75000"/>
                  </a:schemeClr>
                </a:solidFill>
              </a:rPr>
              <a:t>phải</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Layout_gravity</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Xác</a:t>
            </a:r>
            <a:r>
              <a:rPr lang="en-US" sz="1600" dirty="0">
                <a:solidFill>
                  <a:schemeClr val="tx1">
                    <a:lumMod val="75000"/>
                  </a:schemeClr>
                </a:solidFill>
              </a:rPr>
              <a:t> </a:t>
            </a:r>
            <a:r>
              <a:rPr lang="en-US" sz="1600" dirty="0" err="1">
                <a:solidFill>
                  <a:schemeClr val="tx1">
                    <a:lumMod val="75000"/>
                  </a:schemeClr>
                </a:solidFill>
              </a:rPr>
              <a:t>định</a:t>
            </a:r>
            <a:r>
              <a:rPr lang="en-US" sz="1600" dirty="0">
                <a:solidFill>
                  <a:schemeClr val="tx1">
                    <a:lumMod val="75000"/>
                  </a:schemeClr>
                </a:solidFill>
              </a:rPr>
              <a:t> </a:t>
            </a:r>
            <a:r>
              <a:rPr lang="en-US" sz="1600" dirty="0" err="1">
                <a:solidFill>
                  <a:schemeClr val="tx1">
                    <a:lumMod val="75000"/>
                  </a:schemeClr>
                </a:solidFill>
              </a:rPr>
              <a:t>vị</a:t>
            </a:r>
            <a:r>
              <a:rPr lang="en-US" sz="1600" dirty="0">
                <a:solidFill>
                  <a:schemeClr val="tx1">
                    <a:lumMod val="75000"/>
                  </a:schemeClr>
                </a:solidFill>
              </a:rPr>
              <a:t> </a:t>
            </a:r>
            <a:r>
              <a:rPr lang="en-US" sz="1600" dirty="0" err="1">
                <a:solidFill>
                  <a:schemeClr val="tx1">
                    <a:lumMod val="75000"/>
                  </a:schemeClr>
                </a:solidFill>
              </a:rPr>
              <a:t>trí</a:t>
            </a:r>
            <a:r>
              <a:rPr lang="en-US" sz="1600" dirty="0">
                <a:solidFill>
                  <a:schemeClr val="tx1">
                    <a:lumMod val="75000"/>
                  </a:schemeClr>
                </a:solidFill>
              </a:rPr>
              <a:t>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Layout_weight</a:t>
            </a:r>
            <a:r>
              <a:rPr lang="en-US" sz="1600" i="1" dirty="0">
                <a:solidFill>
                  <a:schemeClr val="tx1">
                    <a:lumMod val="75000"/>
                  </a:schemeClr>
                </a:solidFill>
              </a:rPr>
              <a:t>:</a:t>
            </a:r>
            <a:r>
              <a:rPr lang="en-US" sz="1600" dirty="0">
                <a:solidFill>
                  <a:schemeClr val="tx1">
                    <a:lumMod val="75000"/>
                  </a:schemeClr>
                </a:solidFill>
              </a:rPr>
              <a:t> 	</a:t>
            </a:r>
            <a:r>
              <a:rPr lang="en-US" sz="1600" dirty="0" err="1">
                <a:solidFill>
                  <a:schemeClr val="tx1">
                    <a:lumMod val="75000"/>
                  </a:schemeClr>
                </a:solidFill>
              </a:rPr>
              <a:t>Phân</a:t>
            </a:r>
            <a:r>
              <a:rPr lang="en-US" sz="1600" dirty="0">
                <a:solidFill>
                  <a:schemeClr val="tx1">
                    <a:lumMod val="75000"/>
                  </a:schemeClr>
                </a:solidFill>
              </a:rPr>
              <a:t> </a:t>
            </a:r>
            <a:r>
              <a:rPr lang="en-US" sz="1600" dirty="0" err="1">
                <a:solidFill>
                  <a:schemeClr val="tx1">
                    <a:lumMod val="75000"/>
                  </a:schemeClr>
                </a:solidFill>
              </a:rPr>
              <a:t>chia</a:t>
            </a:r>
            <a:r>
              <a:rPr lang="en-US" sz="1600" dirty="0">
                <a:solidFill>
                  <a:schemeClr val="tx1">
                    <a:lumMod val="75000"/>
                  </a:schemeClr>
                </a:solidFill>
              </a:rPr>
              <a:t> </a:t>
            </a:r>
            <a:r>
              <a:rPr lang="en-US" sz="1600" dirty="0" err="1">
                <a:solidFill>
                  <a:schemeClr val="tx1">
                    <a:lumMod val="75000"/>
                  </a:schemeClr>
                </a:solidFill>
              </a:rPr>
              <a:t>tỉ</a:t>
            </a:r>
            <a:r>
              <a:rPr lang="en-US" sz="1600" dirty="0">
                <a:solidFill>
                  <a:schemeClr val="tx1">
                    <a:lumMod val="75000"/>
                  </a:schemeClr>
                </a:solidFill>
              </a:rPr>
              <a:t> </a:t>
            </a:r>
            <a:r>
              <a:rPr lang="en-US" sz="1600" dirty="0" err="1">
                <a:solidFill>
                  <a:schemeClr val="tx1">
                    <a:lumMod val="75000"/>
                  </a:schemeClr>
                </a:solidFill>
              </a:rPr>
              <a:t>lệ</a:t>
            </a:r>
            <a:r>
              <a:rPr lang="en-US" sz="1600" dirty="0">
                <a:solidFill>
                  <a:schemeClr val="tx1">
                    <a:lumMod val="75000"/>
                  </a:schemeClr>
                </a:solidFill>
              </a:rPr>
              <a:t> </a:t>
            </a:r>
            <a:r>
              <a:rPr lang="en-US" sz="1600" dirty="0" err="1">
                <a:solidFill>
                  <a:schemeClr val="tx1">
                    <a:lumMod val="75000"/>
                  </a:schemeClr>
                </a:solidFill>
              </a:rPr>
              <a:t>hiển</a:t>
            </a:r>
            <a:r>
              <a:rPr lang="en-US" sz="1600" dirty="0">
                <a:solidFill>
                  <a:schemeClr val="tx1">
                    <a:lumMod val="75000"/>
                  </a:schemeClr>
                </a:solidFill>
              </a:rPr>
              <a:t> </a:t>
            </a:r>
            <a:r>
              <a:rPr lang="en-US" sz="1600" dirty="0" err="1">
                <a:solidFill>
                  <a:schemeClr val="tx1">
                    <a:lumMod val="75000"/>
                  </a:schemeClr>
                </a:solidFill>
              </a:rPr>
              <a:t>thị</a:t>
            </a:r>
            <a:r>
              <a:rPr lang="en-US" sz="1600" dirty="0">
                <a:solidFill>
                  <a:schemeClr val="tx1">
                    <a:lumMod val="75000"/>
                  </a:schemeClr>
                </a:solidFill>
              </a:rPr>
              <a:t> </a:t>
            </a:r>
            <a:r>
              <a:rPr lang="en-US" sz="1600" dirty="0" err="1">
                <a:solidFill>
                  <a:schemeClr val="tx1">
                    <a:lumMod val="75000"/>
                  </a:schemeClr>
                </a:solidFill>
              </a:rPr>
              <a:t>diện</a:t>
            </a:r>
            <a:r>
              <a:rPr lang="en-US" sz="1600" dirty="0">
                <a:solidFill>
                  <a:schemeClr val="tx1">
                    <a:lumMod val="75000"/>
                  </a:schemeClr>
                </a:solidFill>
              </a:rPr>
              <a:t> </a:t>
            </a:r>
            <a:r>
              <a:rPr lang="en-US" sz="1600" dirty="0" err="1">
                <a:solidFill>
                  <a:schemeClr val="tx1">
                    <a:lumMod val="75000"/>
                  </a:schemeClr>
                </a:solidFill>
              </a:rPr>
              <a:t>tích</a:t>
            </a:r>
            <a:r>
              <a:rPr lang="en-US" sz="1600" dirty="0">
                <a:solidFill>
                  <a:schemeClr val="tx1">
                    <a:lumMod val="75000"/>
                  </a:schemeClr>
                </a:solidFill>
              </a:rPr>
              <a:t>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màn</a:t>
            </a:r>
            <a:r>
              <a:rPr lang="en-US" sz="1600" dirty="0">
                <a:solidFill>
                  <a:schemeClr val="tx1">
                    <a:lumMod val="75000"/>
                  </a:schemeClr>
                </a:solidFill>
              </a:rPr>
              <a:t> </a:t>
            </a:r>
            <a:r>
              <a:rPr lang="en-US" sz="1600" dirty="0" err="1">
                <a:solidFill>
                  <a:schemeClr val="tx1">
                    <a:lumMod val="75000"/>
                  </a:schemeClr>
                </a:solidFill>
              </a:rPr>
              <a:t>hình</a:t>
            </a:r>
            <a:r>
              <a:rPr lang="en-US" sz="1600" dirty="0">
                <a:solidFill>
                  <a:schemeClr val="tx1">
                    <a:lumMod val="75000"/>
                  </a:schemeClr>
                </a:solidFill>
              </a:rPr>
              <a:t> (</a:t>
            </a:r>
            <a:r>
              <a:rPr lang="en-US" sz="1600" dirty="0" err="1">
                <a:solidFill>
                  <a:schemeClr val="tx1">
                    <a:lumMod val="75000"/>
                  </a:schemeClr>
                </a:solidFill>
              </a:rPr>
              <a:t>tỉ</a:t>
            </a:r>
            <a:r>
              <a:rPr lang="en-US" sz="1600" dirty="0">
                <a:solidFill>
                  <a:schemeClr val="tx1">
                    <a:lumMod val="75000"/>
                  </a:schemeClr>
                </a:solidFill>
              </a:rPr>
              <a:t> </a:t>
            </a:r>
            <a:r>
              <a:rPr lang="en-US" sz="1600" dirty="0" err="1">
                <a:solidFill>
                  <a:schemeClr val="tx1">
                    <a:lumMod val="75000"/>
                  </a:schemeClr>
                </a:solidFill>
              </a:rPr>
              <a:t>lệ</a:t>
            </a:r>
            <a:r>
              <a:rPr lang="en-US" sz="1600" dirty="0">
                <a:solidFill>
                  <a:schemeClr val="tx1">
                    <a:lumMod val="75000"/>
                  </a:schemeClr>
                </a:solidFill>
              </a:rPr>
              <a:t> </a:t>
            </a:r>
            <a:r>
              <a:rPr lang="en-US" sz="1600" dirty="0" err="1">
                <a:solidFill>
                  <a:schemeClr val="tx1">
                    <a:lumMod val="75000"/>
                  </a:schemeClr>
                </a:solidFill>
              </a:rPr>
              <a:t>tính</a:t>
            </a:r>
            <a:r>
              <a:rPr lang="en-US" sz="1600" dirty="0">
                <a:solidFill>
                  <a:schemeClr val="tx1">
                    <a:lumMod val="75000"/>
                  </a:schemeClr>
                </a:solidFill>
              </a:rPr>
              <a:t> </a:t>
            </a:r>
            <a:r>
              <a:rPr lang="en-US" sz="1600" dirty="0" err="1">
                <a:solidFill>
                  <a:schemeClr val="tx1">
                    <a:lumMod val="75000"/>
                  </a:schemeClr>
                </a:solidFill>
              </a:rPr>
              <a:t>theo</a:t>
            </a:r>
            <a:r>
              <a:rPr lang="en-US" sz="1600" dirty="0">
                <a:solidFill>
                  <a:schemeClr val="tx1">
                    <a:lumMod val="75000"/>
                  </a:schemeClr>
                </a:solidFill>
              </a:rPr>
              <a:t> weight </a:t>
            </a:r>
            <a:r>
              <a:rPr lang="en-US" sz="1600" dirty="0" err="1">
                <a:solidFill>
                  <a:schemeClr val="tx1">
                    <a:lumMod val="75000"/>
                  </a:schemeClr>
                </a:solidFill>
              </a:rPr>
              <a:t>của</a:t>
            </a:r>
            <a:r>
              <a:rPr lang="en-US" sz="1600" dirty="0">
                <a:solidFill>
                  <a:schemeClr val="tx1">
                    <a:lumMod val="75000"/>
                  </a:schemeClr>
                </a:solidFill>
              </a:rPr>
              <a:t> </a:t>
            </a:r>
            <a:r>
              <a:rPr lang="en-US" sz="1600" dirty="0" err="1">
                <a:solidFill>
                  <a:schemeClr val="tx1">
                    <a:lumMod val="75000"/>
                  </a:schemeClr>
                </a:solidFill>
              </a:rPr>
              <a:t>từng</a:t>
            </a:r>
            <a:r>
              <a:rPr lang="en-US" sz="1600" dirty="0">
                <a:solidFill>
                  <a:schemeClr val="tx1">
                    <a:lumMod val="75000"/>
                  </a:schemeClr>
                </a:solidFill>
              </a:rPr>
              <a:t> view </a:t>
            </a:r>
            <a:r>
              <a:rPr lang="en-US" sz="1600" dirty="0" err="1">
                <a:solidFill>
                  <a:schemeClr val="tx1">
                    <a:lumMod val="75000"/>
                  </a:schemeClr>
                </a:solidFill>
              </a:rPr>
              <a:t>trên</a:t>
            </a:r>
            <a:r>
              <a:rPr lang="en-US" sz="1600" dirty="0">
                <a:solidFill>
                  <a:schemeClr val="tx1">
                    <a:lumMod val="75000"/>
                  </a:schemeClr>
                </a:solidFill>
              </a:rPr>
              <a:t> </a:t>
            </a:r>
            <a:r>
              <a:rPr lang="en-US" sz="1600" dirty="0" err="1">
                <a:solidFill>
                  <a:schemeClr val="tx1">
                    <a:lumMod val="75000"/>
                  </a:schemeClr>
                </a:solidFill>
              </a:rPr>
              <a:t>tổng</a:t>
            </a:r>
            <a:r>
              <a:rPr lang="en-US" sz="1600" dirty="0">
                <a:solidFill>
                  <a:schemeClr val="tx1">
                    <a:lumMod val="75000"/>
                  </a:schemeClr>
                </a:solidFill>
              </a:rPr>
              <a:t> </a:t>
            </a:r>
            <a:r>
              <a:rPr lang="en-US" sz="1600" dirty="0" err="1">
                <a:solidFill>
                  <a:schemeClr val="tx1">
                    <a:lumMod val="75000"/>
                  </a:schemeClr>
                </a:solidFill>
              </a:rPr>
              <a:t>số</a:t>
            </a:r>
            <a:r>
              <a:rPr lang="en-US" sz="1600" dirty="0">
                <a:solidFill>
                  <a:schemeClr val="tx1">
                    <a:lumMod val="75000"/>
                  </a:schemeClr>
                </a:solidFill>
              </a:rPr>
              <a:t> weight, </a:t>
            </a:r>
            <a:r>
              <a:rPr lang="en-US" sz="1600" dirty="0" err="1">
                <a:solidFill>
                  <a:schemeClr val="tx1">
                    <a:lumMod val="75000"/>
                  </a:schemeClr>
                </a:solidFill>
              </a:rPr>
              <a:t>các</a:t>
            </a:r>
            <a:r>
              <a:rPr lang="en-US" sz="1600" dirty="0">
                <a:solidFill>
                  <a:schemeClr val="tx1">
                    <a:lumMod val="75000"/>
                  </a:schemeClr>
                </a:solidFill>
              </a:rPr>
              <a:t> view </a:t>
            </a:r>
            <a:r>
              <a:rPr lang="en-US" sz="1600" dirty="0" err="1">
                <a:solidFill>
                  <a:schemeClr val="tx1">
                    <a:lumMod val="75000"/>
                  </a:schemeClr>
                </a:solidFill>
              </a:rPr>
              <a:t>không</a:t>
            </a:r>
            <a:r>
              <a:rPr lang="en-US" sz="1600" dirty="0">
                <a:solidFill>
                  <a:schemeClr val="tx1">
                    <a:lumMod val="75000"/>
                  </a:schemeClr>
                </a:solidFill>
              </a:rPr>
              <a:t> </a:t>
            </a:r>
            <a:r>
              <a:rPr lang="en-US" sz="1600" dirty="0" err="1">
                <a:solidFill>
                  <a:schemeClr val="tx1">
                    <a:lumMod val="75000"/>
                  </a:schemeClr>
                </a:solidFill>
              </a:rPr>
              <a:t>khai</a:t>
            </a:r>
            <a:r>
              <a:rPr lang="en-US" sz="1600" dirty="0">
                <a:solidFill>
                  <a:schemeClr val="tx1">
                    <a:lumMod val="75000"/>
                  </a:schemeClr>
                </a:solidFill>
              </a:rPr>
              <a:t> </a:t>
            </a:r>
            <a:r>
              <a:rPr lang="en-US" sz="1600" dirty="0" err="1">
                <a:solidFill>
                  <a:schemeClr val="tx1">
                    <a:lumMod val="75000"/>
                  </a:schemeClr>
                </a:solidFill>
              </a:rPr>
              <a:t>báo</a:t>
            </a:r>
            <a:r>
              <a:rPr lang="en-US" sz="1600" dirty="0">
                <a:solidFill>
                  <a:schemeClr val="tx1">
                    <a:lumMod val="75000"/>
                  </a:schemeClr>
                </a:solidFill>
              </a:rPr>
              <a:t> weight </a:t>
            </a:r>
            <a:r>
              <a:rPr lang="en-US" sz="1600" dirty="0" err="1">
                <a:solidFill>
                  <a:schemeClr val="tx1">
                    <a:lumMod val="75000"/>
                  </a:schemeClr>
                </a:solidFill>
              </a:rPr>
              <a:t>thì</a:t>
            </a:r>
            <a:r>
              <a:rPr lang="en-US" sz="1600" dirty="0">
                <a:solidFill>
                  <a:schemeClr val="tx1">
                    <a:lumMod val="75000"/>
                  </a:schemeClr>
                </a:solidFill>
              </a:rPr>
              <a:t> </a:t>
            </a:r>
            <a:r>
              <a:rPr lang="en-US" sz="1600" dirty="0" err="1">
                <a:solidFill>
                  <a:schemeClr val="tx1">
                    <a:lumMod val="75000"/>
                  </a:schemeClr>
                </a:solidFill>
              </a:rPr>
              <a:t>sẽ</a:t>
            </a:r>
            <a:r>
              <a:rPr lang="en-US" sz="1600" dirty="0">
                <a:solidFill>
                  <a:schemeClr val="tx1">
                    <a:lumMod val="75000"/>
                  </a:schemeClr>
                </a:solidFill>
              </a:rPr>
              <a:t> </a:t>
            </a:r>
            <a:r>
              <a:rPr lang="en-US" sz="1600" dirty="0" err="1">
                <a:solidFill>
                  <a:schemeClr val="tx1">
                    <a:lumMod val="75000"/>
                  </a:schemeClr>
                </a:solidFill>
              </a:rPr>
              <a:t>xem</a:t>
            </a:r>
            <a:r>
              <a:rPr lang="en-US" sz="1600" dirty="0">
                <a:solidFill>
                  <a:schemeClr val="tx1">
                    <a:lumMod val="75000"/>
                  </a:schemeClr>
                </a:solidFill>
              </a:rPr>
              <a:t> qua </a:t>
            </a:r>
            <a:r>
              <a:rPr lang="en-US" sz="1600" dirty="0" err="1">
                <a:solidFill>
                  <a:schemeClr val="tx1">
                    <a:lumMod val="75000"/>
                  </a:schemeClr>
                </a:solidFill>
              </a:rPr>
              <a:t>wigth</a:t>
            </a:r>
            <a:r>
              <a:rPr lang="en-US" sz="1600" dirty="0">
                <a:solidFill>
                  <a:schemeClr val="tx1">
                    <a:lumMod val="75000"/>
                  </a:schemeClr>
                </a:solidFill>
              </a:rPr>
              <a:t> </a:t>
            </a:r>
            <a:r>
              <a:rPr lang="en-US" sz="1600" dirty="0" err="1">
                <a:solidFill>
                  <a:schemeClr val="tx1">
                    <a:lumMod val="75000"/>
                  </a:schemeClr>
                </a:solidFill>
              </a:rPr>
              <a:t>và</a:t>
            </a:r>
            <a:r>
              <a:rPr lang="en-US" sz="1600" dirty="0">
                <a:solidFill>
                  <a:schemeClr val="tx1">
                    <a:lumMod val="75000"/>
                  </a:schemeClr>
                </a:solidFill>
              </a:rPr>
              <a:t> height).</a:t>
            </a:r>
          </a:p>
          <a:p>
            <a:pPr lvl="0"/>
            <a:r>
              <a:rPr lang="en-US" sz="1600" i="1" dirty="0" err="1">
                <a:solidFill>
                  <a:schemeClr val="tx1">
                    <a:lumMod val="75000"/>
                  </a:schemeClr>
                </a:solidFill>
              </a:rPr>
              <a:t>Layout_x</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Tọa</a:t>
            </a:r>
            <a:r>
              <a:rPr lang="en-US" sz="1600" dirty="0">
                <a:solidFill>
                  <a:schemeClr val="tx1">
                    <a:lumMod val="75000"/>
                  </a:schemeClr>
                </a:solidFill>
              </a:rPr>
              <a:t> </a:t>
            </a:r>
            <a:r>
              <a:rPr lang="en-US" sz="1600" dirty="0" err="1">
                <a:solidFill>
                  <a:schemeClr val="tx1">
                    <a:lumMod val="75000"/>
                  </a:schemeClr>
                </a:solidFill>
              </a:rPr>
              <a:t>độ</a:t>
            </a:r>
            <a:r>
              <a:rPr lang="en-US" sz="1600" dirty="0">
                <a:solidFill>
                  <a:schemeClr val="tx1">
                    <a:lumMod val="75000"/>
                  </a:schemeClr>
                </a:solidFill>
              </a:rPr>
              <a:t> x </a:t>
            </a:r>
            <a:r>
              <a:rPr lang="en-US" sz="1600" dirty="0" err="1">
                <a:solidFill>
                  <a:schemeClr val="tx1">
                    <a:lumMod val="75000"/>
                  </a:schemeClr>
                </a:solidFill>
              </a:rPr>
              <a:t>của</a:t>
            </a:r>
            <a:r>
              <a:rPr lang="en-US" sz="1600" dirty="0">
                <a:solidFill>
                  <a:schemeClr val="tx1">
                    <a:lumMod val="75000"/>
                  </a:schemeClr>
                </a:solidFill>
              </a:rPr>
              <a:t> View.</a:t>
            </a:r>
          </a:p>
          <a:p>
            <a:pPr lvl="0"/>
            <a:r>
              <a:rPr lang="en-US" sz="1600" i="1" dirty="0" err="1">
                <a:solidFill>
                  <a:schemeClr val="tx1">
                    <a:lumMod val="75000"/>
                  </a:schemeClr>
                </a:solidFill>
              </a:rPr>
              <a:t>Layout_y</a:t>
            </a:r>
            <a:r>
              <a:rPr lang="en-US" sz="1600" i="1" dirty="0">
                <a:solidFill>
                  <a:schemeClr val="tx1">
                    <a:lumMod val="75000"/>
                  </a:schemeClr>
                </a:solidFill>
              </a:rPr>
              <a:t>: 	</a:t>
            </a:r>
            <a:r>
              <a:rPr lang="en-US" sz="1600" dirty="0">
                <a:solidFill>
                  <a:schemeClr val="tx1">
                    <a:lumMod val="75000"/>
                  </a:schemeClr>
                </a:solidFill>
              </a:rPr>
              <a:t>	</a:t>
            </a:r>
            <a:r>
              <a:rPr lang="en-US" sz="1600" dirty="0" err="1">
                <a:solidFill>
                  <a:schemeClr val="tx1">
                    <a:lumMod val="75000"/>
                  </a:schemeClr>
                </a:solidFill>
              </a:rPr>
              <a:t>Tọa</a:t>
            </a:r>
            <a:r>
              <a:rPr lang="en-US" sz="1600" dirty="0">
                <a:solidFill>
                  <a:schemeClr val="tx1">
                    <a:lumMod val="75000"/>
                  </a:schemeClr>
                </a:solidFill>
              </a:rPr>
              <a:t> </a:t>
            </a:r>
            <a:r>
              <a:rPr lang="en-US" sz="1600" dirty="0" err="1">
                <a:solidFill>
                  <a:schemeClr val="tx1">
                    <a:lumMod val="75000"/>
                  </a:schemeClr>
                </a:solidFill>
              </a:rPr>
              <a:t>độ</a:t>
            </a:r>
            <a:r>
              <a:rPr lang="en-US" sz="1600" dirty="0">
                <a:solidFill>
                  <a:schemeClr val="tx1">
                    <a:lumMod val="75000"/>
                  </a:schemeClr>
                </a:solidFill>
              </a:rPr>
              <a:t> y </a:t>
            </a:r>
            <a:r>
              <a:rPr lang="en-US" sz="1600" dirty="0" err="1">
                <a:solidFill>
                  <a:schemeClr val="tx1">
                    <a:lumMod val="75000"/>
                  </a:schemeClr>
                </a:solidFill>
              </a:rPr>
              <a:t>của</a:t>
            </a:r>
            <a:r>
              <a:rPr lang="en-US" sz="1600" dirty="0">
                <a:solidFill>
                  <a:schemeClr val="tx1">
                    <a:lumMod val="75000"/>
                  </a:schemeClr>
                </a:solidFill>
              </a:rPr>
              <a:t> View.</a:t>
            </a:r>
          </a:p>
        </p:txBody>
      </p:sp>
      <p:sp>
        <p:nvSpPr>
          <p:cNvPr id="5" name="Footer Placeholder 4"/>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06D69-02A2-428D-9313-60C2D884D97D}" type="slidenum">
              <a:rPr lang="en-US" smtClean="0"/>
              <a:pPr/>
              <a:t>7</a:t>
            </a:fld>
            <a:endParaRPr lang="en-US"/>
          </a:p>
        </p:txBody>
      </p:sp>
    </p:spTree>
    <p:extLst>
      <p:ext uri="{BB962C8B-B14F-4D97-AF65-F5344CB8AC3E}">
        <p14:creationId xmlns:p14="http://schemas.microsoft.com/office/powerpoint/2010/main" val="3973180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a:xfrm>
            <a:off x="677334" y="1186093"/>
            <a:ext cx="8596668" cy="4855270"/>
          </a:xfrm>
        </p:spPr>
        <p:txBody>
          <a:bodyPr/>
          <a:lstStyle/>
          <a:p>
            <a:r>
              <a:rPr lang="vi-VN" sz="1400" dirty="0">
                <a:solidFill>
                  <a:srgbClr val="C50F9E"/>
                </a:solidFill>
              </a:rPr>
              <a:t>Layout được sử dụng nhằm mục đích thiết kế giao diện cho nhiều độ phân giải. Thường khi lập trình nên kết hợp nhiều layout với nhau để tạo ra giao diện bạn mong muốn.</a:t>
            </a:r>
            <a:r>
              <a:rPr lang="vi-VN" sz="1400" dirty="0"/>
              <a:t/>
            </a:r>
            <a:br>
              <a:rPr lang="vi-VN" sz="1400" dirty="0"/>
            </a:br>
            <a:r>
              <a:rPr lang="vi-VN" sz="1400" dirty="0"/>
              <a:t/>
            </a:r>
            <a:br>
              <a:rPr lang="vi-VN" sz="1400" dirty="0"/>
            </a:br>
            <a:endParaRPr lang="vi-VN" sz="1400" dirty="0"/>
          </a:p>
          <a:p>
            <a:endParaRPr lang="en-US" sz="1400" dirty="0"/>
          </a:p>
        </p:txBody>
      </p:sp>
      <p:sp>
        <p:nvSpPr>
          <p:cNvPr id="45" name="Footer Placeholder 44"/>
          <p:cNvSpPr>
            <a:spLocks noGrp="1"/>
          </p:cNvSpPr>
          <p:nvPr>
            <p:ph type="ftr" sz="quarter" idx="11"/>
          </p:nvPr>
        </p:nvSpPr>
        <p:spPr/>
        <p:txBody>
          <a:bodyPr/>
          <a:lstStyle/>
          <a:p>
            <a:endParaRPr lang="en-US"/>
          </a:p>
        </p:txBody>
      </p:sp>
      <p:sp>
        <p:nvSpPr>
          <p:cNvPr id="44" name="Slide Number Placeholder 43"/>
          <p:cNvSpPr>
            <a:spLocks noGrp="1"/>
          </p:cNvSpPr>
          <p:nvPr>
            <p:ph type="sldNum" sz="quarter" idx="12"/>
          </p:nvPr>
        </p:nvSpPr>
        <p:spPr/>
        <p:txBody>
          <a:bodyPr/>
          <a:lstStyle/>
          <a:p>
            <a:fld id="{78606D69-02A2-428D-9313-60C2D884D97D}" type="slidenum">
              <a:rPr lang="en-US" smtClean="0"/>
              <a:pPr/>
              <a:t>8</a:t>
            </a:fld>
            <a:endParaRPr lang="en-US"/>
          </a:p>
        </p:txBody>
      </p:sp>
      <p:sp>
        <p:nvSpPr>
          <p:cNvPr id="18" name="Text Box 13"/>
          <p:cNvSpPr txBox="1">
            <a:spLocks noChangeArrowheads="1"/>
          </p:cNvSpPr>
          <p:nvPr/>
        </p:nvSpPr>
        <p:spPr bwMode="gray">
          <a:xfrm>
            <a:off x="4082765" y="2198689"/>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1</a:t>
            </a:r>
          </a:p>
        </p:txBody>
      </p:sp>
      <p:sp>
        <p:nvSpPr>
          <p:cNvPr id="21" name="Text Box 16"/>
          <p:cNvSpPr txBox="1">
            <a:spLocks noChangeArrowheads="1"/>
          </p:cNvSpPr>
          <p:nvPr/>
        </p:nvSpPr>
        <p:spPr bwMode="gray">
          <a:xfrm>
            <a:off x="4082765" y="3113089"/>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2</a:t>
            </a:r>
          </a:p>
        </p:txBody>
      </p:sp>
      <p:sp>
        <p:nvSpPr>
          <p:cNvPr id="32" name="Text Box 27"/>
          <p:cNvSpPr txBox="1">
            <a:spLocks noChangeArrowheads="1"/>
          </p:cNvSpPr>
          <p:nvPr/>
        </p:nvSpPr>
        <p:spPr bwMode="gray">
          <a:xfrm>
            <a:off x="4082765" y="4005264"/>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3</a:t>
            </a:r>
          </a:p>
        </p:txBody>
      </p:sp>
      <p:sp>
        <p:nvSpPr>
          <p:cNvPr id="35" name="Text Box 30"/>
          <p:cNvSpPr txBox="1">
            <a:spLocks noChangeArrowheads="1"/>
          </p:cNvSpPr>
          <p:nvPr/>
        </p:nvSpPr>
        <p:spPr bwMode="gray">
          <a:xfrm>
            <a:off x="4082765" y="4919664"/>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4</a:t>
            </a:r>
          </a:p>
        </p:txBody>
      </p:sp>
      <p:sp>
        <p:nvSpPr>
          <p:cNvPr id="97" name="Rectangle 2"/>
          <p:cNvSpPr txBox="1">
            <a:spLocks noChangeArrowheads="1"/>
          </p:cNvSpPr>
          <p:nvPr/>
        </p:nvSpPr>
        <p:spPr bwMode="white">
          <a:xfrm>
            <a:off x="2306927" y="698729"/>
            <a:ext cx="4114800" cy="487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fontAlgn="base">
              <a:spcBef>
                <a:spcPct val="0"/>
              </a:spcBef>
              <a:spcAft>
                <a:spcPct val="0"/>
              </a:spcAft>
              <a:defRPr/>
            </a:pPr>
            <a:endParaRPr lang="en-US" sz="2000" b="1" kern="0" dirty="0">
              <a:solidFill>
                <a:schemeClr val="accent1"/>
              </a:solidFill>
              <a:latin typeface="+mj-lt"/>
              <a:ea typeface="+mj-ea"/>
              <a:cs typeface="+mj-cs"/>
            </a:endParaRPr>
          </a:p>
        </p:txBody>
      </p:sp>
      <p:grpSp>
        <p:nvGrpSpPr>
          <p:cNvPr id="4" name="Group 3"/>
          <p:cNvGrpSpPr>
            <a:grpSpLocks/>
          </p:cNvGrpSpPr>
          <p:nvPr/>
        </p:nvGrpSpPr>
        <p:grpSpPr bwMode="auto">
          <a:xfrm>
            <a:off x="2938752" y="2113191"/>
            <a:ext cx="762000" cy="665162"/>
            <a:chOff x="1110" y="2656"/>
            <a:chExt cx="1549" cy="1351"/>
          </a:xfrm>
        </p:grpSpPr>
        <p:sp>
          <p:nvSpPr>
            <p:cNvPr id="9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0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0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grpSp>
        <p:nvGrpSpPr>
          <p:cNvPr id="5" name="Group 7"/>
          <p:cNvGrpSpPr>
            <a:grpSpLocks/>
          </p:cNvGrpSpPr>
          <p:nvPr/>
        </p:nvGrpSpPr>
        <p:grpSpPr bwMode="auto">
          <a:xfrm>
            <a:off x="2938752" y="3027591"/>
            <a:ext cx="762000" cy="665162"/>
            <a:chOff x="3174" y="2656"/>
            <a:chExt cx="1549" cy="1351"/>
          </a:xfrm>
        </p:grpSpPr>
        <p:sp>
          <p:nvSpPr>
            <p:cNvPr id="103"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04"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05"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106" name="Line 11"/>
          <p:cNvSpPr>
            <a:spLocks noChangeShapeType="1"/>
          </p:cNvSpPr>
          <p:nvPr/>
        </p:nvSpPr>
        <p:spPr bwMode="auto">
          <a:xfrm>
            <a:off x="3548352" y="2722791"/>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107" name="Text Box 12"/>
          <p:cNvSpPr txBox="1">
            <a:spLocks noChangeArrowheads="1"/>
          </p:cNvSpPr>
          <p:nvPr/>
        </p:nvSpPr>
        <p:spPr bwMode="auto">
          <a:xfrm>
            <a:off x="3803328" y="2134801"/>
            <a:ext cx="4419600" cy="584775"/>
          </a:xfrm>
          <a:prstGeom prst="rect">
            <a:avLst/>
          </a:prstGeom>
          <a:noFill/>
          <a:ln w="9525" algn="ctr">
            <a:noFill/>
            <a:miter lim="800000"/>
            <a:headEnd/>
            <a:tailEnd/>
          </a:ln>
          <a:effectLst/>
        </p:spPr>
        <p:txBody>
          <a:bodyPr wrap="square">
            <a:spAutoFit/>
          </a:bodyPr>
          <a:lstStyle/>
          <a:p>
            <a:pPr eaLnBrk="0" hangingPunct="0"/>
            <a:r>
              <a:rPr lang="en-US" sz="1600" dirty="0" err="1"/>
              <a:t>FrameLayout</a:t>
            </a:r>
            <a:r>
              <a:rPr lang="en-US" sz="1600" dirty="0"/>
              <a:t> – </a:t>
            </a:r>
            <a:r>
              <a:rPr lang="en-US" sz="1600" dirty="0" err="1"/>
              <a:t>Thêm</a:t>
            </a:r>
            <a:r>
              <a:rPr lang="en-US" sz="1600" dirty="0"/>
              <a:t> </a:t>
            </a:r>
            <a:r>
              <a:rPr lang="en-US" sz="1600" dirty="0" err="1"/>
              <a:t>phần</a:t>
            </a:r>
            <a:r>
              <a:rPr lang="en-US" sz="1600" dirty="0"/>
              <a:t> con </a:t>
            </a:r>
            <a:r>
              <a:rPr lang="en-US" sz="1600" dirty="0" err="1"/>
              <a:t>vào</a:t>
            </a:r>
            <a:r>
              <a:rPr lang="en-US" sz="1600" dirty="0"/>
              <a:t> </a:t>
            </a:r>
            <a:r>
              <a:rPr lang="en-US" sz="1600" dirty="0" err="1"/>
              <a:t>góc</a:t>
            </a:r>
            <a:r>
              <a:rPr lang="en-US" sz="1600" dirty="0"/>
              <a:t> </a:t>
            </a:r>
            <a:r>
              <a:rPr lang="en-US" sz="1600" dirty="0" err="1"/>
              <a:t>bên</a:t>
            </a:r>
            <a:r>
              <a:rPr lang="en-US" sz="1600" dirty="0"/>
              <a:t> </a:t>
            </a:r>
            <a:r>
              <a:rPr lang="en-US" sz="1600" dirty="0" err="1"/>
              <a:t>trái</a:t>
            </a:r>
            <a:r>
              <a:rPr lang="en-US" sz="1600" dirty="0"/>
              <a:t> </a:t>
            </a:r>
            <a:r>
              <a:rPr lang="en-US" sz="1600" dirty="0" err="1"/>
              <a:t>màn</a:t>
            </a:r>
            <a:r>
              <a:rPr lang="en-US" sz="1600" dirty="0"/>
              <a:t> </a:t>
            </a:r>
            <a:r>
              <a:rPr lang="en-US" sz="1600" dirty="0" err="1"/>
              <a:t>hình</a:t>
            </a:r>
            <a:endParaRPr lang="en-US" sz="1600" dirty="0"/>
          </a:p>
        </p:txBody>
      </p:sp>
      <p:sp>
        <p:nvSpPr>
          <p:cNvPr id="108" name="Text Box 13"/>
          <p:cNvSpPr txBox="1">
            <a:spLocks noChangeArrowheads="1"/>
          </p:cNvSpPr>
          <p:nvPr/>
        </p:nvSpPr>
        <p:spPr bwMode="gray">
          <a:xfrm>
            <a:off x="3142531" y="2211617"/>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1</a:t>
            </a:r>
          </a:p>
        </p:txBody>
      </p:sp>
      <p:sp>
        <p:nvSpPr>
          <p:cNvPr id="109" name="Line 14"/>
          <p:cNvSpPr>
            <a:spLocks noChangeShapeType="1"/>
          </p:cNvSpPr>
          <p:nvPr/>
        </p:nvSpPr>
        <p:spPr bwMode="auto">
          <a:xfrm>
            <a:off x="3548352" y="3637191"/>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110" name="Text Box 15"/>
          <p:cNvSpPr txBox="1">
            <a:spLocks noChangeArrowheads="1"/>
          </p:cNvSpPr>
          <p:nvPr/>
        </p:nvSpPr>
        <p:spPr bwMode="auto">
          <a:xfrm>
            <a:off x="3776952" y="3063857"/>
            <a:ext cx="4572000" cy="584775"/>
          </a:xfrm>
          <a:prstGeom prst="rect">
            <a:avLst/>
          </a:prstGeom>
          <a:noFill/>
          <a:ln w="9525" algn="ctr">
            <a:noFill/>
            <a:miter lim="800000"/>
            <a:headEnd/>
            <a:tailEnd/>
          </a:ln>
          <a:effectLst/>
        </p:spPr>
        <p:txBody>
          <a:bodyPr wrap="square">
            <a:spAutoFit/>
          </a:bodyPr>
          <a:lstStyle/>
          <a:p>
            <a:pPr eaLnBrk="0" hangingPunct="0"/>
            <a:r>
              <a:rPr lang="en-US" sz="1600" dirty="0" err="1"/>
              <a:t>LinearLayout</a:t>
            </a:r>
            <a:r>
              <a:rPr lang="en-US" sz="1600" dirty="0"/>
              <a:t> – </a:t>
            </a:r>
            <a:r>
              <a:rPr lang="en-US" sz="1600" dirty="0" err="1"/>
              <a:t>Thêm</a:t>
            </a:r>
            <a:r>
              <a:rPr lang="en-US" sz="1600" dirty="0"/>
              <a:t> </a:t>
            </a:r>
            <a:r>
              <a:rPr lang="en-US" sz="1600" dirty="0" err="1"/>
              <a:t>phần</a:t>
            </a:r>
            <a:r>
              <a:rPr lang="en-US" sz="1600" dirty="0"/>
              <a:t> con </a:t>
            </a:r>
            <a:r>
              <a:rPr lang="en-US" sz="1600" dirty="0" err="1"/>
              <a:t>theo</a:t>
            </a:r>
            <a:r>
              <a:rPr lang="en-US" sz="1600" dirty="0"/>
              <a:t> 1 </a:t>
            </a:r>
            <a:r>
              <a:rPr lang="en-US" sz="1600" dirty="0" err="1"/>
              <a:t>chiều</a:t>
            </a:r>
            <a:r>
              <a:rPr lang="en-US" sz="1600" dirty="0"/>
              <a:t> </a:t>
            </a:r>
            <a:r>
              <a:rPr lang="en-US" sz="1600" dirty="0" err="1"/>
              <a:t>nhất</a:t>
            </a:r>
            <a:r>
              <a:rPr lang="en-US" sz="1600" dirty="0"/>
              <a:t> </a:t>
            </a:r>
            <a:r>
              <a:rPr lang="en-US" sz="1600" dirty="0" err="1"/>
              <a:t>định</a:t>
            </a:r>
            <a:r>
              <a:rPr lang="en-US" sz="1600" dirty="0"/>
              <a:t> (</a:t>
            </a:r>
            <a:r>
              <a:rPr lang="en-US" sz="1600" dirty="0" err="1"/>
              <a:t>ngang</a:t>
            </a:r>
            <a:r>
              <a:rPr lang="en-US" sz="1600" dirty="0"/>
              <a:t> </a:t>
            </a:r>
            <a:r>
              <a:rPr lang="en-US" sz="1600" dirty="0" err="1"/>
              <a:t>hoặc</a:t>
            </a:r>
            <a:r>
              <a:rPr lang="en-US" sz="1600" dirty="0"/>
              <a:t> </a:t>
            </a:r>
            <a:r>
              <a:rPr lang="en-US" sz="1600" dirty="0" err="1"/>
              <a:t>dọc</a:t>
            </a:r>
            <a:r>
              <a:rPr lang="en-US" sz="1600" dirty="0"/>
              <a:t>)</a:t>
            </a:r>
          </a:p>
        </p:txBody>
      </p:sp>
      <p:sp>
        <p:nvSpPr>
          <p:cNvPr id="111" name="Text Box 16"/>
          <p:cNvSpPr txBox="1">
            <a:spLocks noChangeArrowheads="1"/>
          </p:cNvSpPr>
          <p:nvPr/>
        </p:nvSpPr>
        <p:spPr bwMode="gray">
          <a:xfrm>
            <a:off x="3142531" y="3126017"/>
            <a:ext cx="340157" cy="461665"/>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2</a:t>
            </a:r>
          </a:p>
        </p:txBody>
      </p:sp>
      <p:grpSp>
        <p:nvGrpSpPr>
          <p:cNvPr id="6" name="Group 17"/>
          <p:cNvGrpSpPr>
            <a:grpSpLocks/>
          </p:cNvGrpSpPr>
          <p:nvPr/>
        </p:nvGrpSpPr>
        <p:grpSpPr bwMode="auto">
          <a:xfrm>
            <a:off x="2938752" y="3919766"/>
            <a:ext cx="762000" cy="665162"/>
            <a:chOff x="1110" y="2656"/>
            <a:chExt cx="1549" cy="1351"/>
          </a:xfrm>
        </p:grpSpPr>
        <p:sp>
          <p:nvSpPr>
            <p:cNvPr id="113"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14"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15"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grpSp>
        <p:nvGrpSpPr>
          <p:cNvPr id="7" name="Group 21"/>
          <p:cNvGrpSpPr>
            <a:grpSpLocks/>
          </p:cNvGrpSpPr>
          <p:nvPr/>
        </p:nvGrpSpPr>
        <p:grpSpPr bwMode="auto">
          <a:xfrm>
            <a:off x="2938752" y="4834166"/>
            <a:ext cx="762000" cy="665162"/>
            <a:chOff x="3174" y="2656"/>
            <a:chExt cx="1549" cy="1351"/>
          </a:xfrm>
        </p:grpSpPr>
        <p:sp>
          <p:nvSpPr>
            <p:cNvPr id="117"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18"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19"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n-US"/>
            </a:p>
          </p:txBody>
        </p:sp>
      </p:grpSp>
      <p:sp>
        <p:nvSpPr>
          <p:cNvPr id="120" name="Line 25"/>
          <p:cNvSpPr>
            <a:spLocks noChangeShapeType="1"/>
          </p:cNvSpPr>
          <p:nvPr/>
        </p:nvSpPr>
        <p:spPr bwMode="auto">
          <a:xfrm>
            <a:off x="3548352" y="4529366"/>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121" name="Text Box 26"/>
          <p:cNvSpPr txBox="1">
            <a:spLocks noChangeArrowheads="1"/>
          </p:cNvSpPr>
          <p:nvPr/>
        </p:nvSpPr>
        <p:spPr bwMode="auto">
          <a:xfrm>
            <a:off x="3776953" y="3937225"/>
            <a:ext cx="4572000" cy="584775"/>
          </a:xfrm>
          <a:prstGeom prst="rect">
            <a:avLst/>
          </a:prstGeom>
          <a:noFill/>
          <a:ln w="9525" algn="ctr">
            <a:noFill/>
            <a:miter lim="800000"/>
            <a:headEnd/>
            <a:tailEnd/>
          </a:ln>
          <a:effectLst/>
        </p:spPr>
        <p:txBody>
          <a:bodyPr wrap="square">
            <a:spAutoFit/>
          </a:bodyPr>
          <a:lstStyle/>
          <a:p>
            <a:pPr eaLnBrk="0" hangingPunct="0"/>
            <a:r>
              <a:rPr lang="en-US" sz="1600" dirty="0" err="1"/>
              <a:t>RelativeLayout</a:t>
            </a:r>
            <a:r>
              <a:rPr lang="en-US" sz="1600" dirty="0"/>
              <a:t> – </a:t>
            </a:r>
            <a:r>
              <a:rPr lang="en-US" sz="1600" dirty="0" err="1"/>
              <a:t>Thêm</a:t>
            </a:r>
            <a:r>
              <a:rPr lang="en-US" sz="1600" dirty="0"/>
              <a:t> </a:t>
            </a:r>
            <a:r>
              <a:rPr lang="en-US" sz="1600" dirty="0" err="1"/>
              <a:t>phần</a:t>
            </a:r>
            <a:r>
              <a:rPr lang="en-US" sz="1600" dirty="0"/>
              <a:t> con </a:t>
            </a:r>
            <a:r>
              <a:rPr lang="en-US" sz="1600" dirty="0" err="1"/>
              <a:t>dựa</a:t>
            </a:r>
            <a:r>
              <a:rPr lang="en-US" sz="1600" dirty="0"/>
              <a:t> </a:t>
            </a:r>
            <a:r>
              <a:rPr lang="en-US" sz="1600" dirty="0" err="1"/>
              <a:t>trên</a:t>
            </a:r>
            <a:r>
              <a:rPr lang="en-US" sz="1600" dirty="0"/>
              <a:t> </a:t>
            </a:r>
            <a:r>
              <a:rPr lang="en-US" sz="1600" dirty="0" err="1"/>
              <a:t>quan</a:t>
            </a:r>
            <a:r>
              <a:rPr lang="en-US" sz="1600" dirty="0"/>
              <a:t> </a:t>
            </a:r>
            <a:r>
              <a:rPr lang="en-US" sz="1600" dirty="0" err="1"/>
              <a:t>hệ</a:t>
            </a:r>
            <a:r>
              <a:rPr lang="en-US" sz="1600" dirty="0"/>
              <a:t> </a:t>
            </a:r>
            <a:r>
              <a:rPr lang="en-US" sz="1600" dirty="0" err="1"/>
              <a:t>với</a:t>
            </a:r>
            <a:r>
              <a:rPr lang="en-US" sz="1600" dirty="0"/>
              <a:t> </a:t>
            </a:r>
            <a:r>
              <a:rPr lang="en-US" sz="1600" dirty="0" err="1"/>
              <a:t>với</a:t>
            </a:r>
            <a:r>
              <a:rPr lang="en-US" sz="1600" dirty="0"/>
              <a:t> </a:t>
            </a:r>
            <a:r>
              <a:rPr lang="en-US" sz="1600" dirty="0" err="1"/>
              <a:t>các</a:t>
            </a:r>
            <a:r>
              <a:rPr lang="en-US" sz="1600" dirty="0"/>
              <a:t> </a:t>
            </a:r>
            <a:r>
              <a:rPr lang="en-US" sz="1600" dirty="0" err="1"/>
              <a:t>tp</a:t>
            </a:r>
            <a:r>
              <a:rPr lang="en-US" sz="1600" dirty="0"/>
              <a:t> </a:t>
            </a:r>
            <a:r>
              <a:rPr lang="en-US" sz="1600" dirty="0" err="1"/>
              <a:t>khác</a:t>
            </a:r>
            <a:r>
              <a:rPr lang="en-US" sz="1600" dirty="0"/>
              <a:t> </a:t>
            </a:r>
            <a:r>
              <a:rPr lang="en-US" sz="1600" dirty="0" err="1"/>
              <a:t>hoặc</a:t>
            </a:r>
            <a:r>
              <a:rPr lang="en-US" sz="1600" dirty="0"/>
              <a:t> </a:t>
            </a:r>
            <a:r>
              <a:rPr lang="en-US" sz="1600" dirty="0" err="1"/>
              <a:t>biên</a:t>
            </a:r>
            <a:r>
              <a:rPr lang="en-US" sz="1600" dirty="0"/>
              <a:t> layout</a:t>
            </a:r>
          </a:p>
        </p:txBody>
      </p:sp>
      <p:sp>
        <p:nvSpPr>
          <p:cNvPr id="122" name="Text Box 27"/>
          <p:cNvSpPr txBox="1">
            <a:spLocks noChangeArrowheads="1"/>
          </p:cNvSpPr>
          <p:nvPr/>
        </p:nvSpPr>
        <p:spPr bwMode="gray">
          <a:xfrm>
            <a:off x="3142531" y="4018192"/>
            <a:ext cx="340157" cy="461665"/>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3</a:t>
            </a:r>
          </a:p>
        </p:txBody>
      </p:sp>
      <p:sp>
        <p:nvSpPr>
          <p:cNvPr id="123" name="Line 28"/>
          <p:cNvSpPr>
            <a:spLocks noChangeShapeType="1"/>
          </p:cNvSpPr>
          <p:nvPr/>
        </p:nvSpPr>
        <p:spPr bwMode="auto">
          <a:xfrm>
            <a:off x="3548352" y="5443766"/>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124" name="Text Box 29"/>
          <p:cNvSpPr txBox="1">
            <a:spLocks noChangeArrowheads="1"/>
          </p:cNvSpPr>
          <p:nvPr/>
        </p:nvSpPr>
        <p:spPr bwMode="auto">
          <a:xfrm>
            <a:off x="3776952" y="4910366"/>
            <a:ext cx="4572000" cy="1077218"/>
          </a:xfrm>
          <a:prstGeom prst="rect">
            <a:avLst/>
          </a:prstGeom>
          <a:noFill/>
          <a:ln w="9525" algn="ctr">
            <a:noFill/>
            <a:miter lim="800000"/>
            <a:headEnd/>
            <a:tailEnd/>
          </a:ln>
          <a:effectLst/>
        </p:spPr>
        <p:txBody>
          <a:bodyPr wrap="square">
            <a:spAutoFit/>
          </a:bodyPr>
          <a:lstStyle/>
          <a:p>
            <a:pPr eaLnBrk="0" hangingPunct="0"/>
            <a:r>
              <a:rPr lang="en-US" sz="1600" dirty="0" err="1"/>
              <a:t>TableLayout</a:t>
            </a:r>
            <a:r>
              <a:rPr lang="en-US" sz="1600" dirty="0"/>
              <a:t> - T</a:t>
            </a:r>
            <a:r>
              <a:rPr lang="vi-VN" sz="1600" dirty="0"/>
              <a:t>hêm các thành phần con dựa trên 1 lưới các ô ngang và dọc</a:t>
            </a:r>
            <a:br>
              <a:rPr lang="vi-VN" sz="1600" dirty="0"/>
            </a:br>
            <a:endParaRPr lang="vi-VN" sz="1600" dirty="0"/>
          </a:p>
          <a:p>
            <a:pPr eaLnBrk="0" hangingPunct="0"/>
            <a:endParaRPr lang="en-US" sz="1600" dirty="0"/>
          </a:p>
        </p:txBody>
      </p:sp>
      <p:sp>
        <p:nvSpPr>
          <p:cNvPr id="125" name="Text Box 30"/>
          <p:cNvSpPr txBox="1">
            <a:spLocks noChangeArrowheads="1"/>
          </p:cNvSpPr>
          <p:nvPr/>
        </p:nvSpPr>
        <p:spPr bwMode="gray">
          <a:xfrm>
            <a:off x="3142531" y="4932592"/>
            <a:ext cx="340157" cy="461665"/>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4</a:t>
            </a:r>
          </a:p>
        </p:txBody>
      </p:sp>
      <p:sp>
        <p:nvSpPr>
          <p:cNvPr id="130" name="Text Box 29"/>
          <p:cNvSpPr txBox="1">
            <a:spLocks noChangeArrowheads="1"/>
          </p:cNvSpPr>
          <p:nvPr/>
        </p:nvSpPr>
        <p:spPr bwMode="auto">
          <a:xfrm>
            <a:off x="3810000" y="5780783"/>
            <a:ext cx="4572000" cy="584775"/>
          </a:xfrm>
          <a:prstGeom prst="rect">
            <a:avLst/>
          </a:prstGeom>
          <a:noFill/>
          <a:ln w="9525" algn="ctr">
            <a:noFill/>
            <a:miter lim="800000"/>
            <a:headEnd/>
            <a:tailEnd/>
          </a:ln>
          <a:effectLst/>
        </p:spPr>
        <p:txBody>
          <a:bodyPr wrap="square">
            <a:spAutoFit/>
          </a:bodyPr>
          <a:lstStyle/>
          <a:p>
            <a:r>
              <a:rPr lang="vi-VN" sz="1600" dirty="0"/>
              <a:t>AbsoluteLayout</a:t>
            </a:r>
            <a:r>
              <a:rPr lang="en-US" sz="1600" dirty="0"/>
              <a:t> - T</a:t>
            </a:r>
            <a:r>
              <a:rPr lang="vi-VN" sz="1600" dirty="0"/>
              <a:t>hêm các thành phần con dựa theo tọa độ x, y.</a:t>
            </a:r>
          </a:p>
        </p:txBody>
      </p:sp>
      <p:sp>
        <p:nvSpPr>
          <p:cNvPr id="132" name="Line 28"/>
          <p:cNvSpPr>
            <a:spLocks noChangeShapeType="1"/>
          </p:cNvSpPr>
          <p:nvPr/>
        </p:nvSpPr>
        <p:spPr bwMode="auto">
          <a:xfrm>
            <a:off x="3555522" y="633755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grpSp>
        <p:nvGrpSpPr>
          <p:cNvPr id="8" name="Group 17"/>
          <p:cNvGrpSpPr>
            <a:grpSpLocks/>
          </p:cNvGrpSpPr>
          <p:nvPr/>
        </p:nvGrpSpPr>
        <p:grpSpPr bwMode="auto">
          <a:xfrm>
            <a:off x="3006304" y="5681930"/>
            <a:ext cx="762000" cy="665162"/>
            <a:chOff x="1110" y="2656"/>
            <a:chExt cx="1549" cy="1351"/>
          </a:xfrm>
        </p:grpSpPr>
        <p:sp>
          <p:nvSpPr>
            <p:cNvPr id="1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n-US"/>
            </a:p>
          </p:txBody>
        </p:sp>
        <p:sp>
          <p:nvSpPr>
            <p:cNvPr id="1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n-US"/>
            </a:p>
          </p:txBody>
        </p:sp>
        <p:sp>
          <p:nvSpPr>
            <p:cNvPr id="1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n-US"/>
            </a:p>
          </p:txBody>
        </p:sp>
      </p:grpSp>
      <p:sp>
        <p:nvSpPr>
          <p:cNvPr id="137" name="Text Box 30"/>
          <p:cNvSpPr txBox="1">
            <a:spLocks noChangeArrowheads="1"/>
          </p:cNvSpPr>
          <p:nvPr/>
        </p:nvSpPr>
        <p:spPr bwMode="gray">
          <a:xfrm>
            <a:off x="3207329" y="5791201"/>
            <a:ext cx="340157" cy="461665"/>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5</a:t>
            </a:r>
          </a:p>
        </p:txBody>
      </p:sp>
    </p:spTree>
    <p:extLst>
      <p:ext uri="{BB962C8B-B14F-4D97-AF65-F5344CB8AC3E}">
        <p14:creationId xmlns:p14="http://schemas.microsoft.com/office/powerpoint/2010/main" val="316365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p:cTn id="14" dur="1000" fill="hold"/>
                                        <p:tgtEl>
                                          <p:spTgt spid="110"/>
                                        </p:tgtEl>
                                        <p:attrNameLst>
                                          <p:attrName>ppt_w</p:attrName>
                                        </p:attrNameLst>
                                      </p:cBhvr>
                                      <p:tavLst>
                                        <p:tav tm="0">
                                          <p:val>
                                            <p:strVal val="#ppt_w+.3"/>
                                          </p:val>
                                        </p:tav>
                                        <p:tav tm="100000">
                                          <p:val>
                                            <p:strVal val="#ppt_w"/>
                                          </p:val>
                                        </p:tav>
                                      </p:tavLst>
                                    </p:anim>
                                    <p:anim calcmode="lin" valueType="num">
                                      <p:cBhvr>
                                        <p:cTn id="15" dur="1000" fill="hold"/>
                                        <p:tgtEl>
                                          <p:spTgt spid="110"/>
                                        </p:tgtEl>
                                        <p:attrNameLst>
                                          <p:attrName>ppt_h</p:attrName>
                                        </p:attrNameLst>
                                      </p:cBhvr>
                                      <p:tavLst>
                                        <p:tav tm="0">
                                          <p:val>
                                            <p:strVal val="#ppt_h"/>
                                          </p:val>
                                        </p:tav>
                                        <p:tav tm="100000">
                                          <p:val>
                                            <p:strVal val="#ppt_h"/>
                                          </p:val>
                                        </p:tav>
                                      </p:tavLst>
                                    </p:anim>
                                    <p:animEffect transition="in" filter="fade">
                                      <p:cBhvr>
                                        <p:cTn id="16" dur="1000"/>
                                        <p:tgtEl>
                                          <p:spTgt spid="110"/>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21"/>
                                        </p:tgtEl>
                                        <p:attrNameLst>
                                          <p:attrName>style.visibility</p:attrName>
                                        </p:attrNameLst>
                                      </p:cBhvr>
                                      <p:to>
                                        <p:strVal val="visible"/>
                                      </p:to>
                                    </p:set>
                                    <p:anim calcmode="lin" valueType="num">
                                      <p:cBhvr>
                                        <p:cTn id="21" dur="1000" fill="hold"/>
                                        <p:tgtEl>
                                          <p:spTgt spid="121"/>
                                        </p:tgtEl>
                                        <p:attrNameLst>
                                          <p:attrName>ppt_w</p:attrName>
                                        </p:attrNameLst>
                                      </p:cBhvr>
                                      <p:tavLst>
                                        <p:tav tm="0">
                                          <p:val>
                                            <p:strVal val="#ppt_w+.3"/>
                                          </p:val>
                                        </p:tav>
                                        <p:tav tm="100000">
                                          <p:val>
                                            <p:strVal val="#ppt_w"/>
                                          </p:val>
                                        </p:tav>
                                      </p:tavLst>
                                    </p:anim>
                                    <p:anim calcmode="lin" valueType="num">
                                      <p:cBhvr>
                                        <p:cTn id="22" dur="1000" fill="hold"/>
                                        <p:tgtEl>
                                          <p:spTgt spid="121"/>
                                        </p:tgtEl>
                                        <p:attrNameLst>
                                          <p:attrName>ppt_h</p:attrName>
                                        </p:attrNameLst>
                                      </p:cBhvr>
                                      <p:tavLst>
                                        <p:tav tm="0">
                                          <p:val>
                                            <p:strVal val="#ppt_h"/>
                                          </p:val>
                                        </p:tav>
                                        <p:tav tm="100000">
                                          <p:val>
                                            <p:strVal val="#ppt_h"/>
                                          </p:val>
                                        </p:tav>
                                      </p:tavLst>
                                    </p:anim>
                                    <p:animEffect transition="in" filter="fade">
                                      <p:cBhvr>
                                        <p:cTn id="23" dur="10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cBhvr>
                                        <p:cTn id="28" dur="1000" fill="hold"/>
                                        <p:tgtEl>
                                          <p:spTgt spid="124"/>
                                        </p:tgtEl>
                                        <p:attrNameLst>
                                          <p:attrName>ppt_w</p:attrName>
                                        </p:attrNameLst>
                                      </p:cBhvr>
                                      <p:tavLst>
                                        <p:tav tm="0">
                                          <p:val>
                                            <p:strVal val="#ppt_w+.3"/>
                                          </p:val>
                                        </p:tav>
                                        <p:tav tm="100000">
                                          <p:val>
                                            <p:strVal val="#ppt_w"/>
                                          </p:val>
                                        </p:tav>
                                      </p:tavLst>
                                    </p:anim>
                                    <p:anim calcmode="lin" valueType="num">
                                      <p:cBhvr>
                                        <p:cTn id="29" dur="1000" fill="hold"/>
                                        <p:tgtEl>
                                          <p:spTgt spid="124"/>
                                        </p:tgtEl>
                                        <p:attrNameLst>
                                          <p:attrName>ppt_h</p:attrName>
                                        </p:attrNameLst>
                                      </p:cBhvr>
                                      <p:tavLst>
                                        <p:tav tm="0">
                                          <p:val>
                                            <p:strVal val="#ppt_h"/>
                                          </p:val>
                                        </p:tav>
                                        <p:tav tm="100000">
                                          <p:val>
                                            <p:strVal val="#ppt_h"/>
                                          </p:val>
                                        </p:tav>
                                      </p:tavLst>
                                    </p:anim>
                                    <p:animEffect transition="in" filter="fade">
                                      <p:cBhvr>
                                        <p:cTn id="30" dur="1000"/>
                                        <p:tgtEl>
                                          <p:spTgt spid="124"/>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anim calcmode="lin" valueType="num">
                                      <p:cBhvr>
                                        <p:cTn id="35" dur="1000" fill="hold"/>
                                        <p:tgtEl>
                                          <p:spTgt spid="130"/>
                                        </p:tgtEl>
                                        <p:attrNameLst>
                                          <p:attrName>ppt_w</p:attrName>
                                        </p:attrNameLst>
                                      </p:cBhvr>
                                      <p:tavLst>
                                        <p:tav tm="0">
                                          <p:val>
                                            <p:strVal val="#ppt_w+.3"/>
                                          </p:val>
                                        </p:tav>
                                        <p:tav tm="100000">
                                          <p:val>
                                            <p:strVal val="#ppt_w"/>
                                          </p:val>
                                        </p:tav>
                                      </p:tavLst>
                                    </p:anim>
                                    <p:anim calcmode="lin" valueType="num">
                                      <p:cBhvr>
                                        <p:cTn id="36" dur="1000" fill="hold"/>
                                        <p:tgtEl>
                                          <p:spTgt spid="130"/>
                                        </p:tgtEl>
                                        <p:attrNameLst>
                                          <p:attrName>ppt_h</p:attrName>
                                        </p:attrNameLst>
                                      </p:cBhvr>
                                      <p:tavLst>
                                        <p:tav tm="0">
                                          <p:val>
                                            <p:strVal val="#ppt_h"/>
                                          </p:val>
                                        </p:tav>
                                        <p:tav tm="100000">
                                          <p:val>
                                            <p:strVal val="#ppt_h"/>
                                          </p:val>
                                        </p:tav>
                                      </p:tavLst>
                                    </p:anim>
                                    <p:animEffect transition="in" filter="fade">
                                      <p:cBhvr>
                                        <p:cTn id="3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0" grpId="0"/>
      <p:bldP spid="121" grpId="0"/>
      <p:bldP spid="124" grpId="0"/>
      <p:bldP spid="1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Layout</a:t>
            </a:r>
            <a:endParaRPr lang="en-US"/>
          </a:p>
        </p:txBody>
      </p:sp>
      <p:sp>
        <p:nvSpPr>
          <p:cNvPr id="12291" name="Rectangle 3"/>
          <p:cNvSpPr>
            <a:spLocks noGrp="1" noChangeArrowheads="1"/>
          </p:cNvSpPr>
          <p:nvPr>
            <p:ph idx="1"/>
          </p:nvPr>
        </p:nvSpPr>
        <p:spPr>
          <a:xfrm>
            <a:off x="677334" y="1422401"/>
            <a:ext cx="8596668" cy="4618962"/>
          </a:xfrm>
        </p:spPr>
        <p:txBody>
          <a:bodyPr/>
          <a:lstStyle/>
          <a:p>
            <a:pPr lvl="1">
              <a:buBlip>
                <a:blip r:embed="rId2"/>
              </a:buBlip>
            </a:pPr>
            <a:r>
              <a:rPr lang="en-US" b="1" dirty="0" err="1"/>
              <a:t>LinearLayout</a:t>
            </a:r>
            <a:endParaRPr lang="en-US" b="1" dirty="0"/>
          </a:p>
          <a:p>
            <a:pPr lvl="2">
              <a:buBlip>
                <a:blip r:embed="rId3"/>
              </a:buBlip>
            </a:pPr>
            <a:r>
              <a:rPr lang="en-US" sz="2200" dirty="0" err="1"/>
              <a:t>Bố</a:t>
            </a:r>
            <a:r>
              <a:rPr lang="en-US" sz="2200" dirty="0"/>
              <a:t> </a:t>
            </a:r>
            <a:r>
              <a:rPr lang="en-US" sz="2200" dirty="0" err="1"/>
              <a:t>trí</a:t>
            </a:r>
            <a:r>
              <a:rPr lang="en-US" sz="2200" dirty="0"/>
              <a:t> </a:t>
            </a:r>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giao</a:t>
            </a:r>
            <a:r>
              <a:rPr lang="en-US" sz="2200" dirty="0"/>
              <a:t> </a:t>
            </a:r>
            <a:r>
              <a:rPr lang="en-US" sz="2200" dirty="0" err="1"/>
              <a:t>diện</a:t>
            </a:r>
            <a:r>
              <a:rPr lang="en-US" sz="2200" dirty="0"/>
              <a:t> </a:t>
            </a:r>
            <a:r>
              <a:rPr lang="en-US" sz="2200" dirty="0" err="1"/>
              <a:t>theo</a:t>
            </a:r>
            <a:r>
              <a:rPr lang="en-US" sz="2200" dirty="0"/>
              <a:t> </a:t>
            </a:r>
            <a:r>
              <a:rPr lang="en-US" sz="2200" dirty="0" err="1"/>
              <a:t>chiều</a:t>
            </a:r>
            <a:r>
              <a:rPr lang="en-US" sz="2200" dirty="0"/>
              <a:t> </a:t>
            </a:r>
            <a:r>
              <a:rPr lang="en-US" sz="2200" dirty="0" err="1"/>
              <a:t>ngang</a:t>
            </a:r>
            <a:r>
              <a:rPr lang="en-US" sz="2200" dirty="0"/>
              <a:t>, </a:t>
            </a:r>
            <a:r>
              <a:rPr lang="en-US" sz="2200" dirty="0" err="1"/>
              <a:t>chiều</a:t>
            </a:r>
            <a:r>
              <a:rPr lang="en-US" sz="2200" dirty="0"/>
              <a:t> </a:t>
            </a:r>
            <a:r>
              <a:rPr lang="en-US" sz="2200" dirty="0" err="1"/>
              <a:t>dọc</a:t>
            </a:r>
            <a:r>
              <a:rPr lang="en-US" sz="2200" dirty="0"/>
              <a:t> </a:t>
            </a:r>
            <a:r>
              <a:rPr lang="en-US" sz="2200" dirty="0" err="1"/>
              <a:t>nhưng</a:t>
            </a:r>
            <a:r>
              <a:rPr lang="en-US" sz="2200" dirty="0"/>
              <a:t> </a:t>
            </a:r>
            <a:r>
              <a:rPr lang="en-US" sz="2200" dirty="0" err="1"/>
              <a:t>trên</a:t>
            </a:r>
            <a:r>
              <a:rPr lang="en-US" sz="2200" dirty="0"/>
              <a:t> </a:t>
            </a:r>
            <a:r>
              <a:rPr lang="en-US" sz="2200" dirty="0" err="1"/>
              <a:t>một</a:t>
            </a:r>
            <a:r>
              <a:rPr lang="en-US" sz="2200" dirty="0"/>
              <a:t> line </a:t>
            </a:r>
            <a:r>
              <a:rPr lang="en-US" sz="2200" dirty="0" err="1"/>
              <a:t>duy</a:t>
            </a:r>
            <a:r>
              <a:rPr lang="en-US" sz="2200" dirty="0"/>
              <a:t> </a:t>
            </a:r>
            <a:r>
              <a:rPr lang="en-US" sz="2200" dirty="0" err="1"/>
              <a:t>nhất</a:t>
            </a:r>
            <a:r>
              <a:rPr lang="en-US" sz="2200" dirty="0"/>
              <a:t> </a:t>
            </a:r>
            <a:r>
              <a:rPr lang="en-US" sz="2200" dirty="0" err="1"/>
              <a:t>mà</a:t>
            </a:r>
            <a:r>
              <a:rPr lang="en-US" sz="2200" dirty="0"/>
              <a:t> </a:t>
            </a:r>
            <a:r>
              <a:rPr lang="en-US" sz="2200" dirty="0" err="1"/>
              <a:t>không</a:t>
            </a:r>
            <a:r>
              <a:rPr lang="en-US" sz="2200" dirty="0"/>
              <a:t> </a:t>
            </a:r>
            <a:r>
              <a:rPr lang="en-US" sz="2200" dirty="0" err="1"/>
              <a:t>xuống</a:t>
            </a:r>
            <a:r>
              <a:rPr lang="en-US" sz="2200" dirty="0"/>
              <a:t> </a:t>
            </a:r>
            <a:r>
              <a:rPr lang="en-US" sz="2200" dirty="0" err="1"/>
              <a:t>dòng</a:t>
            </a:r>
            <a:r>
              <a:rPr lang="en-US" sz="2200" dirty="0"/>
              <a:t>.</a:t>
            </a:r>
          </a:p>
          <a:p>
            <a:pPr lvl="2">
              <a:buBlip>
                <a:blip r:embed="rId3"/>
              </a:buBlip>
            </a:pPr>
            <a:r>
              <a:rPr lang="en-US" sz="2200" dirty="0" err="1"/>
              <a:t>Không</a:t>
            </a:r>
            <a:r>
              <a:rPr lang="en-US" sz="2200" dirty="0"/>
              <a:t> </a:t>
            </a:r>
            <a:r>
              <a:rPr lang="en-US" sz="2200" dirty="0" err="1"/>
              <a:t>phụ</a:t>
            </a:r>
            <a:r>
              <a:rPr lang="en-US" sz="2200" dirty="0"/>
              <a:t> </a:t>
            </a:r>
            <a:r>
              <a:rPr lang="en-US" sz="2200" dirty="0" err="1"/>
              <a:t>thuộc</a:t>
            </a:r>
            <a:r>
              <a:rPr lang="en-US" sz="2200" dirty="0"/>
              <a:t> </a:t>
            </a:r>
            <a:r>
              <a:rPr lang="en-US" sz="2200" dirty="0" err="1"/>
              <a:t>vào</a:t>
            </a:r>
            <a:r>
              <a:rPr lang="en-US" sz="2200" dirty="0"/>
              <a:t> </a:t>
            </a:r>
            <a:r>
              <a:rPr lang="en-US" sz="2200" dirty="0" err="1"/>
              <a:t>kích</a:t>
            </a:r>
            <a:r>
              <a:rPr lang="en-US" sz="2200" dirty="0"/>
              <a:t> </a:t>
            </a:r>
            <a:r>
              <a:rPr lang="en-US" sz="2200" dirty="0" err="1"/>
              <a:t>thước</a:t>
            </a:r>
            <a:r>
              <a:rPr lang="en-US" sz="2200" dirty="0"/>
              <a:t> </a:t>
            </a:r>
            <a:r>
              <a:rPr lang="en-US" sz="2200" dirty="0" err="1"/>
              <a:t>màn</a:t>
            </a:r>
            <a:r>
              <a:rPr lang="en-US" sz="2200" dirty="0"/>
              <a:t> </a:t>
            </a:r>
            <a:r>
              <a:rPr lang="en-US" sz="2200" dirty="0" err="1"/>
              <a:t>hình</a:t>
            </a:r>
            <a:r>
              <a:rPr lang="en-US" sz="2200" dirty="0"/>
              <a:t>.</a:t>
            </a:r>
          </a:p>
          <a:p>
            <a:pPr lvl="2">
              <a:buBlip>
                <a:blip r:embed="rId2"/>
              </a:buBlip>
            </a:pPr>
            <a:endParaRPr lang="en-US" sz="2200" dirty="0"/>
          </a:p>
        </p:txBody>
      </p:sp>
      <p:sp>
        <p:nvSpPr>
          <p:cNvPr id="6" name="Footer Placeholder 5"/>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06D69-02A2-428D-9313-60C2D884D97D}" type="slidenum">
              <a:rPr lang="en-US" smtClean="0"/>
              <a:pPr/>
              <a:t>9</a:t>
            </a:fld>
            <a:endParaRPr lang="en-US"/>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467100"/>
            <a:ext cx="5569704"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768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TotalTime>
  <Words>1853</Words>
  <Application>Microsoft Office PowerPoint</Application>
  <PresentationFormat>Widescreen</PresentationFormat>
  <Paragraphs>312</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Lucida Console</vt:lpstr>
      <vt:lpstr>Times New Roman</vt:lpstr>
      <vt:lpstr>Trebuchet MS</vt:lpstr>
      <vt:lpstr>Verdana</vt:lpstr>
      <vt:lpstr>Wingdings 3</vt:lpstr>
      <vt:lpstr>Facet</vt:lpstr>
      <vt:lpstr>Google Android</vt:lpstr>
      <vt:lpstr>Các thành phần giao diện</vt:lpstr>
      <vt:lpstr>View</vt:lpstr>
      <vt:lpstr>Thành phần giao diện</vt:lpstr>
      <vt:lpstr>ViewGroup</vt:lpstr>
      <vt:lpstr>Cách thiết kế 1 Layout</vt:lpstr>
      <vt:lpstr>Các thuộc tính cơ bản</vt:lpstr>
      <vt:lpstr>Layout</vt:lpstr>
      <vt:lpstr>Layout</vt:lpstr>
      <vt:lpstr>Layout</vt:lpstr>
      <vt:lpstr>Demo</vt:lpstr>
      <vt:lpstr>Layout</vt:lpstr>
      <vt:lpstr>Thuộc tính Relativelayout</vt:lpstr>
      <vt:lpstr>Layout</vt:lpstr>
      <vt:lpstr>Button</vt:lpstr>
      <vt:lpstr>Button</vt:lpstr>
      <vt:lpstr>ImageButton</vt:lpstr>
      <vt:lpstr>ImageView</vt:lpstr>
      <vt:lpstr>ListView</vt:lpstr>
      <vt:lpstr>List View</vt:lpstr>
      <vt:lpstr>TextView</vt:lpstr>
      <vt:lpstr>Picker Views:</vt:lpstr>
      <vt:lpstr>TIMEPICKER VIEW</vt:lpstr>
      <vt:lpstr> DATEPICKER VIEW</vt:lpstr>
      <vt:lpstr>Display Views </vt:lpstr>
      <vt:lpstr>Addition View</vt:lpstr>
      <vt:lpstr>DigitalClock Views</vt:lpstr>
      <vt:lpstr>CheckBox</vt:lpstr>
      <vt:lpstr>EditText</vt:lpstr>
      <vt:lpstr>MenuOptions</vt:lpstr>
      <vt:lpstr>Thành phần Menu</vt:lpstr>
      <vt:lpstr>Giới thiệu Menu</vt:lpstr>
      <vt:lpstr>Options Menu</vt:lpstr>
      <vt:lpstr>Options Menu</vt:lpstr>
      <vt:lpstr>Sub Menu</vt:lpstr>
      <vt:lpstr>Sub Menu</vt:lpstr>
      <vt:lpstr>Sub Menu</vt:lpstr>
      <vt:lpstr>Context Menu</vt:lpstr>
      <vt:lpstr>Context Menu</vt:lpstr>
      <vt:lpstr>MenuOptions</vt:lpstr>
      <vt:lpstr>ContextMenu</vt:lpstr>
      <vt:lpstr>Intent </vt:lpstr>
      <vt:lpstr>Khởi động một activity</vt:lpstr>
      <vt:lpstr>Khởi động một activity</vt:lpstr>
      <vt:lpstr>Khởi động một activity</vt:lpstr>
      <vt:lpstr>Khởi động một activity</vt:lpstr>
      <vt:lpstr>Liên lạc giữa 2 activity</vt:lpstr>
      <vt:lpstr>Liên lạc giữa 2 activity</vt:lpstr>
      <vt:lpstr>PowerPoint Presentation</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 Phan</dc:creator>
  <cp:lastModifiedBy>Nguyet Minh Phan</cp:lastModifiedBy>
  <cp:revision>8</cp:revision>
  <dcterms:created xsi:type="dcterms:W3CDTF">2017-10-02T22:20:47Z</dcterms:created>
  <dcterms:modified xsi:type="dcterms:W3CDTF">2017-10-10T01:18:54Z</dcterms:modified>
</cp:coreProperties>
</file>