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 id="2147483666" r:id="rId2"/>
    <p:sldMasterId id="2147483721" r:id="rId3"/>
    <p:sldMasterId id="2147483735" r:id="rId4"/>
  </p:sldMasterIdLst>
  <p:notesMasterIdLst>
    <p:notesMasterId r:id="rId45"/>
  </p:notesMasterIdLst>
  <p:sldIdLst>
    <p:sldId id="256" r:id="rId5"/>
    <p:sldId id="467" r:id="rId6"/>
    <p:sldId id="468" r:id="rId7"/>
    <p:sldId id="261" r:id="rId8"/>
    <p:sldId id="469" r:id="rId9"/>
    <p:sldId id="470" r:id="rId10"/>
    <p:sldId id="471" r:id="rId11"/>
    <p:sldId id="339" r:id="rId12"/>
    <p:sldId id="475" r:id="rId13"/>
    <p:sldId id="474" r:id="rId14"/>
    <p:sldId id="473" r:id="rId15"/>
    <p:sldId id="472" r:id="rId16"/>
    <p:sldId id="476" r:id="rId17"/>
    <p:sldId id="477" r:id="rId18"/>
    <p:sldId id="478" r:id="rId19"/>
    <p:sldId id="480" r:id="rId20"/>
    <p:sldId id="449"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501" r:id="rId34"/>
    <p:sldId id="495" r:id="rId35"/>
    <p:sldId id="267" r:id="rId36"/>
    <p:sldId id="502" r:id="rId37"/>
    <p:sldId id="275" r:id="rId38"/>
    <p:sldId id="494" r:id="rId39"/>
    <p:sldId id="496" r:id="rId40"/>
    <p:sldId id="499" r:id="rId41"/>
    <p:sldId id="498" r:id="rId42"/>
    <p:sldId id="497" r:id="rId43"/>
    <p:sldId id="500" r:id="rId4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0" userDrawn="1">
          <p15:clr>
            <a:srgbClr val="A4A3A4"/>
          </p15:clr>
        </p15:guide>
        <p15:guide id="2" pos="2880" userDrawn="1">
          <p15:clr>
            <a:srgbClr val="A4A3A4"/>
          </p15:clr>
        </p15:guide>
      </p15:sldGuideLst>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 id="2" name="Trương Thị Thanh Thùy" initials="TTTT" lastIdx="1" clrIdx="1">
    <p:extLst>
      <p:ext uri="{19B8F6BF-5375-455C-9EA6-DF929625EA0E}">
        <p15:presenceInfo xmlns:p15="http://schemas.microsoft.com/office/powerpoint/2012/main" userId="S::cvchcma2.38@napa.vn::9587817f-e74f-4bb8-854e-48b77ec79f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p:cViewPr varScale="1">
        <p:scale>
          <a:sx n="96" d="100"/>
          <a:sy n="96" d="100"/>
        </p:scale>
        <p:origin x="444" y="60"/>
      </p:cViewPr>
      <p:guideLst>
        <p:guide orient="horz" pos="18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75701-47AB-4045-AEB7-DB22B31DB699}" type="doc">
      <dgm:prSet loTypeId="urn:microsoft.com/office/officeart/2005/8/layout/process3" loCatId="process" qsTypeId="urn:microsoft.com/office/officeart/2005/8/quickstyle/simple1" qsCatId="simple" csTypeId="urn:microsoft.com/office/officeart/2005/8/colors/accent2_2" csCatId="accent2" phldr="1"/>
      <dgm:spPr/>
      <dgm:t>
        <a:bodyPr/>
        <a:lstStyle/>
        <a:p>
          <a:endParaRPr lang="en-US"/>
        </a:p>
      </dgm:t>
    </dgm:pt>
    <dgm:pt modelId="{D74A1A3A-65A9-4B52-AB2C-109C88E9F536}">
      <dgm:prSet phldrT="[Text]"/>
      <dgm:spPr/>
      <dgm:t>
        <a:bodyPr/>
        <a:lstStyle/>
        <a:p>
          <a:r>
            <a:rPr lang="en-US" dirty="0" err="1">
              <a:latin typeface="Times New Roman" pitchFamily="18" charset="0"/>
              <a:cs typeface="Times New Roman" pitchFamily="18" charset="0"/>
            </a:rPr>
            <a:t>Tìm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tế</a:t>
          </a:r>
          <a:endParaRPr lang="en-US" dirty="0">
            <a:latin typeface="Times New Roman" pitchFamily="18" charset="0"/>
            <a:cs typeface="Times New Roman" pitchFamily="18" charset="0"/>
          </a:endParaRPr>
        </a:p>
      </dgm:t>
    </dgm:pt>
    <dgm:pt modelId="{92C5AD95-A0E9-46A7-818E-A931573CC0B7}" type="parTrans" cxnId="{B09EDF6C-D7B1-4C8F-BE6B-6D58EE0FD1B2}">
      <dgm:prSet/>
      <dgm:spPr/>
      <dgm:t>
        <a:bodyPr/>
        <a:lstStyle/>
        <a:p>
          <a:endParaRPr lang="en-US"/>
        </a:p>
      </dgm:t>
    </dgm:pt>
    <dgm:pt modelId="{4EE9C151-C478-4239-B01B-063BEDB865E2}" type="sibTrans" cxnId="{B09EDF6C-D7B1-4C8F-BE6B-6D58EE0FD1B2}">
      <dgm:prSet/>
      <dgm:spPr/>
      <dgm:t>
        <a:bodyPr/>
        <a:lstStyle/>
        <a:p>
          <a:endParaRPr lang="en-US"/>
        </a:p>
      </dgm:t>
    </dgm:pt>
    <dgm:pt modelId="{9BEAF722-F4B9-401B-945C-AB32CF7E1ECE}">
      <dgm:prSet phldrT="[Text]"/>
      <dgm:spPr/>
      <dgm:t>
        <a:bodyPr/>
        <a:lstStyle/>
        <a:p>
          <a:pPr algn="l"/>
          <a:r>
            <a:rPr lang="en-US" b="1" dirty="0" err="1">
              <a:latin typeface="Times New Roman" pitchFamily="18" charset="0"/>
              <a:cs typeface="Times New Roman" pitchFamily="18" charset="0"/>
            </a:rPr>
            <a:t>Khách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quan</a:t>
          </a:r>
          <a:endParaRPr lang="en-US" b="1" dirty="0">
            <a:latin typeface="Times New Roman" pitchFamily="18" charset="0"/>
            <a:cs typeface="Times New Roman" pitchFamily="18" charset="0"/>
          </a:endParaRPr>
        </a:p>
      </dgm:t>
    </dgm:pt>
    <dgm:pt modelId="{641839D6-9915-4E1B-B2B7-EB0106646C48}" type="parTrans" cxnId="{D157D894-8D8F-421B-B807-B6B20CE1F136}">
      <dgm:prSet/>
      <dgm:spPr/>
      <dgm:t>
        <a:bodyPr/>
        <a:lstStyle/>
        <a:p>
          <a:endParaRPr lang="en-US"/>
        </a:p>
      </dgm:t>
    </dgm:pt>
    <dgm:pt modelId="{5CFDA00A-3995-4A9A-AEB6-B68AA1D76EA7}" type="sibTrans" cxnId="{D157D894-8D8F-421B-B807-B6B20CE1F136}">
      <dgm:prSet/>
      <dgm:spPr/>
      <dgm:t>
        <a:bodyPr/>
        <a:lstStyle/>
        <a:p>
          <a:endParaRPr lang="en-US"/>
        </a:p>
      </dgm:t>
    </dgm:pt>
    <dgm:pt modelId="{34C70026-B1F0-44D2-86C6-B325D7F5D73B}">
      <dgm:prSet phldrT="[Text]"/>
      <dgm:spPr/>
      <dgm:t>
        <a:bodyPr/>
        <a:lstStyle/>
        <a:p>
          <a:r>
            <a:rPr lang="en-US" dirty="0" err="1">
              <a:latin typeface="Times New Roman" pitchFamily="18" charset="0"/>
              <a:cs typeface="Times New Roman" pitchFamily="18" charset="0"/>
            </a:rPr>
            <a:t>Vận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a:t>
          </a:r>
        </a:p>
      </dgm:t>
    </dgm:pt>
    <dgm:pt modelId="{1789FE3B-312D-44AA-9AEB-9509050CFFFE}" type="parTrans" cxnId="{98C8C643-56B5-4E42-967D-861C50A5FCFE}">
      <dgm:prSet/>
      <dgm:spPr/>
      <dgm:t>
        <a:bodyPr/>
        <a:lstStyle/>
        <a:p>
          <a:endParaRPr lang="en-US"/>
        </a:p>
      </dgm:t>
    </dgm:pt>
    <dgm:pt modelId="{E5FD8861-795D-433F-A318-1AE1B33E1170}" type="sibTrans" cxnId="{98C8C643-56B5-4E42-967D-861C50A5FCFE}">
      <dgm:prSet/>
      <dgm:spPr/>
      <dgm:t>
        <a:bodyPr/>
        <a:lstStyle/>
        <a:p>
          <a:endParaRPr lang="en-US"/>
        </a:p>
      </dgm:t>
    </dgm:pt>
    <dgm:pt modelId="{D228884F-C53A-4863-B36A-91F8E86E8FDF}">
      <dgm:prSet phldrT="[Text]"/>
      <dgm:spPr/>
      <dgm:t>
        <a:bodyPr/>
        <a:lstStyle/>
        <a:p>
          <a:r>
            <a:rPr lang="en-US" b="1" dirty="0" err="1">
              <a:latin typeface="Times New Roman" pitchFamily="18" charset="0"/>
              <a:cs typeface="Times New Roman" pitchFamily="18" charset="0"/>
            </a:rPr>
            <a:t>Giải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quyết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hài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hòa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lợi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ích</a:t>
          </a:r>
          <a:endParaRPr lang="en-US" b="1" dirty="0">
            <a:latin typeface="Times New Roman" pitchFamily="18" charset="0"/>
            <a:cs typeface="Times New Roman" pitchFamily="18" charset="0"/>
          </a:endParaRPr>
        </a:p>
      </dgm:t>
    </dgm:pt>
    <dgm:pt modelId="{4F46FD1E-5E45-4ADB-B7AC-C400D041F5AF}" type="parTrans" cxnId="{1A73B836-A37B-4643-A9AD-0E8592F8B5D8}">
      <dgm:prSet/>
      <dgm:spPr/>
      <dgm:t>
        <a:bodyPr/>
        <a:lstStyle/>
        <a:p>
          <a:endParaRPr lang="en-US"/>
        </a:p>
      </dgm:t>
    </dgm:pt>
    <dgm:pt modelId="{9EFF6E8F-07C8-4D0F-9B6B-F975CD53FC80}" type="sibTrans" cxnId="{1A73B836-A37B-4643-A9AD-0E8592F8B5D8}">
      <dgm:prSet/>
      <dgm:spPr/>
      <dgm:t>
        <a:bodyPr/>
        <a:lstStyle/>
        <a:p>
          <a:endParaRPr lang="en-US"/>
        </a:p>
      </dgm:t>
    </dgm:pt>
    <dgm:pt modelId="{8AA3999C-4A77-4908-8BE6-C9426667762D}">
      <dgm:prSet phldrT="[Text]"/>
      <dgm:spPr/>
      <dgm:t>
        <a:bodyPr/>
        <a:lstStyle/>
        <a:p>
          <a:r>
            <a:rPr lang="en-US" dirty="0" err="1">
              <a:latin typeface="Times New Roman" pitchFamily="18" charset="0"/>
              <a:cs typeface="Times New Roman" pitchFamily="18" charset="0"/>
            </a:rPr>
            <a:t>Thúc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đẩy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endParaRPr lang="en-US" dirty="0">
            <a:latin typeface="Times New Roman" pitchFamily="18" charset="0"/>
            <a:cs typeface="Times New Roman" pitchFamily="18" charset="0"/>
          </a:endParaRPr>
        </a:p>
      </dgm:t>
    </dgm:pt>
    <dgm:pt modelId="{D08FA870-A20C-41CF-8A55-D0BB8BBE862A}" type="parTrans" cxnId="{8AD5A408-0DF3-4CE4-A747-4BDD28964F5E}">
      <dgm:prSet/>
      <dgm:spPr/>
      <dgm:t>
        <a:bodyPr/>
        <a:lstStyle/>
        <a:p>
          <a:endParaRPr lang="en-US"/>
        </a:p>
      </dgm:t>
    </dgm:pt>
    <dgm:pt modelId="{3CEEF030-8EC4-4E97-9AD2-F714FF2E91D8}" type="sibTrans" cxnId="{8AD5A408-0DF3-4CE4-A747-4BDD28964F5E}">
      <dgm:prSet/>
      <dgm:spPr/>
      <dgm:t>
        <a:bodyPr/>
        <a:lstStyle/>
        <a:p>
          <a:endParaRPr lang="en-US"/>
        </a:p>
      </dgm:t>
    </dgm:pt>
    <dgm:pt modelId="{368AD43B-631D-4E0E-BCA7-923999717EE1}">
      <dgm:prSet phldrT="[Text]"/>
      <dgm:spPr/>
      <dgm:t>
        <a:bodyPr/>
        <a:lstStyle/>
        <a:p>
          <a:r>
            <a:rPr lang="en-US" b="1" dirty="0" err="1">
              <a:latin typeface="Times New Roman" pitchFamily="18" charset="0"/>
              <a:cs typeface="Times New Roman" pitchFamily="18" charset="0"/>
            </a:rPr>
            <a:t>Kinh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tế</a:t>
          </a:r>
          <a:endParaRPr lang="en-US" b="1" dirty="0">
            <a:latin typeface="Times New Roman" pitchFamily="18" charset="0"/>
            <a:cs typeface="Times New Roman" pitchFamily="18" charset="0"/>
          </a:endParaRPr>
        </a:p>
      </dgm:t>
    </dgm:pt>
    <dgm:pt modelId="{F6FA6E4F-0BA8-46AA-B88A-FAAE8BA00F10}" type="parTrans" cxnId="{6E882D49-0070-4146-92BE-C21B03B87188}">
      <dgm:prSet/>
      <dgm:spPr/>
      <dgm:t>
        <a:bodyPr/>
        <a:lstStyle/>
        <a:p>
          <a:endParaRPr lang="en-US"/>
        </a:p>
      </dgm:t>
    </dgm:pt>
    <dgm:pt modelId="{40DFA224-0398-49CD-9AA7-A8CEB9052543}" type="sibTrans" cxnId="{6E882D49-0070-4146-92BE-C21B03B87188}">
      <dgm:prSet/>
      <dgm:spPr/>
      <dgm:t>
        <a:bodyPr/>
        <a:lstStyle/>
        <a:p>
          <a:endParaRPr lang="en-US"/>
        </a:p>
      </dgm:t>
    </dgm:pt>
    <dgm:pt modelId="{5C87C7CD-9705-4D52-A65A-17E6B2E7CD7E}">
      <dgm:prSet phldrT="[Text]"/>
      <dgm:spPr/>
      <dgm:t>
        <a:bodyPr/>
        <a:lstStyle/>
        <a:p>
          <a:r>
            <a:rPr lang="en-US" b="1" dirty="0" err="1">
              <a:latin typeface="Times New Roman" pitchFamily="18" charset="0"/>
              <a:cs typeface="Times New Roman" pitchFamily="18" charset="0"/>
            </a:rPr>
            <a:t>Tạo</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động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lực</a:t>
          </a:r>
          <a:r>
            <a:rPr lang="en-US" b="1" dirty="0">
              <a:latin typeface="Times New Roman" pitchFamily="18" charset="0"/>
              <a:cs typeface="Times New Roman" pitchFamily="18" charset="0"/>
            </a:rPr>
            <a:t> </a:t>
          </a:r>
        </a:p>
      </dgm:t>
    </dgm:pt>
    <dgm:pt modelId="{37318619-D3C8-4F16-93B0-8F6934FF8ED8}" type="parTrans" cxnId="{ECB8943D-C89B-476E-981A-F163D12744DA}">
      <dgm:prSet/>
      <dgm:spPr/>
      <dgm:t>
        <a:bodyPr/>
        <a:lstStyle/>
        <a:p>
          <a:endParaRPr lang="en-US"/>
        </a:p>
      </dgm:t>
    </dgm:pt>
    <dgm:pt modelId="{80C27EBB-0322-4247-9F10-04AF5A4B7948}" type="sibTrans" cxnId="{ECB8943D-C89B-476E-981A-F163D12744DA}">
      <dgm:prSet/>
      <dgm:spPr/>
      <dgm:t>
        <a:bodyPr/>
        <a:lstStyle/>
        <a:p>
          <a:endParaRPr lang="en-US"/>
        </a:p>
      </dgm:t>
    </dgm:pt>
    <dgm:pt modelId="{B437226C-7792-4A6A-9138-AF4A58C4C55D}">
      <dgm:prSet phldrT="[Text]"/>
      <dgm:spPr/>
      <dgm:t>
        <a:bodyPr/>
        <a:lstStyle/>
        <a:p>
          <a:r>
            <a:rPr lang="en-US" b="1" dirty="0" err="1">
              <a:latin typeface="Times New Roman" pitchFamily="18" charset="0"/>
              <a:cs typeface="Times New Roman" pitchFamily="18" charset="0"/>
            </a:rPr>
            <a:t>Xã</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hội</a:t>
          </a:r>
          <a:endParaRPr lang="en-US" b="1" dirty="0">
            <a:latin typeface="Times New Roman" pitchFamily="18" charset="0"/>
            <a:cs typeface="Times New Roman" pitchFamily="18" charset="0"/>
          </a:endParaRPr>
        </a:p>
      </dgm:t>
    </dgm:pt>
    <dgm:pt modelId="{1EA2CD06-65C6-44B3-8A23-7DE1CDFCFEAC}" type="parTrans" cxnId="{DF284DB0-3BA7-4FB2-823F-CA2410F76BB9}">
      <dgm:prSet/>
      <dgm:spPr/>
      <dgm:t>
        <a:bodyPr/>
        <a:lstStyle/>
        <a:p>
          <a:endParaRPr lang="en-US"/>
        </a:p>
      </dgm:t>
    </dgm:pt>
    <dgm:pt modelId="{AFA94C3C-A104-49E3-9918-6FB9EFE3FC70}" type="sibTrans" cxnId="{DF284DB0-3BA7-4FB2-823F-CA2410F76BB9}">
      <dgm:prSet/>
      <dgm:spPr/>
      <dgm:t>
        <a:bodyPr/>
        <a:lstStyle/>
        <a:p>
          <a:endParaRPr lang="en-US"/>
        </a:p>
      </dgm:t>
    </dgm:pt>
    <dgm:pt modelId="{775FFF83-1196-45F6-B41B-7682F777502B}">
      <dgm:prSet phldrT="[Text]"/>
      <dgm:spPr/>
      <dgm:t>
        <a:bodyPr/>
        <a:lstStyle/>
        <a:p>
          <a:r>
            <a:rPr lang="en-US" b="1" dirty="0" err="1">
              <a:latin typeface="Times New Roman" pitchFamily="18" charset="0"/>
              <a:cs typeface="Times New Roman" pitchFamily="18" charset="0"/>
            </a:rPr>
            <a:t>Văn</a:t>
          </a:r>
          <a:r>
            <a:rPr lang="en-US" b="1" dirty="0">
              <a:latin typeface="Times New Roman" pitchFamily="18" charset="0"/>
              <a:cs typeface="Times New Roman" pitchFamily="18" charset="0"/>
            </a:rPr>
            <a:t> minh</a:t>
          </a:r>
        </a:p>
      </dgm:t>
    </dgm:pt>
    <dgm:pt modelId="{3DFE8318-4BAD-4A7A-B420-280A58BE527E}" type="parTrans" cxnId="{73150FEB-5BC9-4C16-A7CC-10BAC92BF53D}">
      <dgm:prSet/>
      <dgm:spPr/>
      <dgm:t>
        <a:bodyPr/>
        <a:lstStyle/>
        <a:p>
          <a:endParaRPr lang="en-US"/>
        </a:p>
      </dgm:t>
    </dgm:pt>
    <dgm:pt modelId="{B1712611-0887-4D73-8A69-1E75843BD52C}" type="sibTrans" cxnId="{73150FEB-5BC9-4C16-A7CC-10BAC92BF53D}">
      <dgm:prSet/>
      <dgm:spPr/>
      <dgm:t>
        <a:bodyPr/>
        <a:lstStyle/>
        <a:p>
          <a:endParaRPr lang="en-US"/>
        </a:p>
      </dgm:t>
    </dgm:pt>
    <dgm:pt modelId="{1F343289-4DAA-40A2-A9F0-501FC8D9B328}">
      <dgm:prSet phldrT="[Text]"/>
      <dgm:spPr/>
      <dgm:t>
        <a:bodyPr/>
        <a:lstStyle/>
        <a:p>
          <a:pPr algn="l"/>
          <a:r>
            <a:rPr lang="en-US" b="1" dirty="0">
              <a:latin typeface="Times New Roman" pitchFamily="18" charset="0"/>
              <a:cs typeface="Times New Roman" pitchFamily="18" charset="0"/>
            </a:rPr>
            <a:t>Chi </a:t>
          </a:r>
          <a:r>
            <a:rPr lang="en-US" b="1" dirty="0" err="1">
              <a:latin typeface="Times New Roman" pitchFamily="18" charset="0"/>
              <a:cs typeface="Times New Roman" pitchFamily="18" charset="0"/>
            </a:rPr>
            <a:t>phối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sự</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vận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động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phát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triển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của</a:t>
          </a:r>
          <a:r>
            <a:rPr lang="en-US" b="1" dirty="0">
              <a:latin typeface="Times New Roman" pitchFamily="18" charset="0"/>
              <a:cs typeface="Times New Roman" pitchFamily="18" charset="0"/>
            </a:rPr>
            <a:t> PTSX</a:t>
          </a:r>
        </a:p>
      </dgm:t>
    </dgm:pt>
    <dgm:pt modelId="{02281072-75F5-4C21-99AE-57B4329B7300}" type="parTrans" cxnId="{45F2D268-979A-4288-8447-6AFE12002068}">
      <dgm:prSet/>
      <dgm:spPr/>
      <dgm:t>
        <a:bodyPr/>
        <a:lstStyle/>
        <a:p>
          <a:endParaRPr lang="en-US"/>
        </a:p>
      </dgm:t>
    </dgm:pt>
    <dgm:pt modelId="{AF85E3F3-CE36-4EBF-9B24-4F7C96731998}" type="sibTrans" cxnId="{45F2D268-979A-4288-8447-6AFE12002068}">
      <dgm:prSet/>
      <dgm:spPr/>
      <dgm:t>
        <a:bodyPr/>
        <a:lstStyle/>
        <a:p>
          <a:endParaRPr lang="en-US"/>
        </a:p>
      </dgm:t>
    </dgm:pt>
    <dgm:pt modelId="{D1747643-A46F-4249-8EAA-5BC1B32CE057}">
      <dgm:prSet phldrT="[Text]"/>
      <dgm:spPr/>
      <dgm:t>
        <a:bodyPr/>
        <a:lstStyle/>
        <a:p>
          <a:r>
            <a:rPr lang="en-US" b="1" dirty="0" err="1">
              <a:latin typeface="Times New Roman" pitchFamily="18" charset="0"/>
              <a:cs typeface="Times New Roman" pitchFamily="18" charset="0"/>
            </a:rPr>
            <a:t>Xây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dựng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chính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sách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kinh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tế</a:t>
          </a:r>
          <a:endParaRPr lang="en-US" b="1" dirty="0">
            <a:latin typeface="Times New Roman" pitchFamily="18" charset="0"/>
            <a:cs typeface="Times New Roman" pitchFamily="18" charset="0"/>
          </a:endParaRPr>
        </a:p>
      </dgm:t>
    </dgm:pt>
    <dgm:pt modelId="{53D4E461-2CF8-4CA7-A184-16094F0B254D}" type="parTrans" cxnId="{430C6330-68FC-45B8-B3D2-98B23E0B032F}">
      <dgm:prSet/>
      <dgm:spPr/>
      <dgm:t>
        <a:bodyPr/>
        <a:lstStyle/>
        <a:p>
          <a:endParaRPr lang="en-US"/>
        </a:p>
      </dgm:t>
    </dgm:pt>
    <dgm:pt modelId="{25837FC2-F54E-42B7-BB4F-AE4F4E743D12}" type="sibTrans" cxnId="{430C6330-68FC-45B8-B3D2-98B23E0B032F}">
      <dgm:prSet/>
      <dgm:spPr/>
      <dgm:t>
        <a:bodyPr/>
        <a:lstStyle/>
        <a:p>
          <a:endParaRPr lang="en-US"/>
        </a:p>
      </dgm:t>
    </dgm:pt>
    <dgm:pt modelId="{155A4EA4-1E2E-40BB-8E56-A38B5574B8BF}" type="pres">
      <dgm:prSet presAssocID="{7F875701-47AB-4045-AEB7-DB22B31DB699}" presName="linearFlow" presStyleCnt="0">
        <dgm:presLayoutVars>
          <dgm:dir/>
          <dgm:animLvl val="lvl"/>
          <dgm:resizeHandles val="exact"/>
        </dgm:presLayoutVars>
      </dgm:prSet>
      <dgm:spPr/>
    </dgm:pt>
    <dgm:pt modelId="{B1FD3BA7-8E33-4D02-A5F4-1816A39EB114}" type="pres">
      <dgm:prSet presAssocID="{D74A1A3A-65A9-4B52-AB2C-109C88E9F536}" presName="composite" presStyleCnt="0"/>
      <dgm:spPr/>
    </dgm:pt>
    <dgm:pt modelId="{C0C53BA7-7DB5-4343-B90C-2BA3E1EADE2A}" type="pres">
      <dgm:prSet presAssocID="{D74A1A3A-65A9-4B52-AB2C-109C88E9F536}" presName="parTx" presStyleLbl="node1" presStyleIdx="0" presStyleCnt="3">
        <dgm:presLayoutVars>
          <dgm:chMax val="0"/>
          <dgm:chPref val="0"/>
          <dgm:bulletEnabled val="1"/>
        </dgm:presLayoutVars>
      </dgm:prSet>
      <dgm:spPr/>
    </dgm:pt>
    <dgm:pt modelId="{DD4D7133-BB9A-44F9-AD58-981894BBA48C}" type="pres">
      <dgm:prSet presAssocID="{D74A1A3A-65A9-4B52-AB2C-109C88E9F536}" presName="parSh" presStyleLbl="node1" presStyleIdx="0" presStyleCnt="3"/>
      <dgm:spPr/>
    </dgm:pt>
    <dgm:pt modelId="{AFF05CED-E8DF-4FCF-8EFB-97D1DAD0AF46}" type="pres">
      <dgm:prSet presAssocID="{D74A1A3A-65A9-4B52-AB2C-109C88E9F536}" presName="desTx" presStyleLbl="fgAcc1" presStyleIdx="0" presStyleCnt="3">
        <dgm:presLayoutVars>
          <dgm:bulletEnabled val="1"/>
        </dgm:presLayoutVars>
      </dgm:prSet>
      <dgm:spPr/>
    </dgm:pt>
    <dgm:pt modelId="{BC0601B0-37BD-41A0-8D84-F493765A3B18}" type="pres">
      <dgm:prSet presAssocID="{4EE9C151-C478-4239-B01B-063BEDB865E2}" presName="sibTrans" presStyleLbl="sibTrans2D1" presStyleIdx="0" presStyleCnt="2"/>
      <dgm:spPr/>
    </dgm:pt>
    <dgm:pt modelId="{999F08CC-C354-4A56-BA77-2C7683BFB53F}" type="pres">
      <dgm:prSet presAssocID="{4EE9C151-C478-4239-B01B-063BEDB865E2}" presName="connTx" presStyleLbl="sibTrans2D1" presStyleIdx="0" presStyleCnt="2"/>
      <dgm:spPr/>
    </dgm:pt>
    <dgm:pt modelId="{04F25C55-544B-44B3-9D56-4F5CF66EE2B3}" type="pres">
      <dgm:prSet presAssocID="{34C70026-B1F0-44D2-86C6-B325D7F5D73B}" presName="composite" presStyleCnt="0"/>
      <dgm:spPr/>
    </dgm:pt>
    <dgm:pt modelId="{C2E0B543-AB64-4053-8142-636937B68BCB}" type="pres">
      <dgm:prSet presAssocID="{34C70026-B1F0-44D2-86C6-B325D7F5D73B}" presName="parTx" presStyleLbl="node1" presStyleIdx="0" presStyleCnt="3">
        <dgm:presLayoutVars>
          <dgm:chMax val="0"/>
          <dgm:chPref val="0"/>
          <dgm:bulletEnabled val="1"/>
        </dgm:presLayoutVars>
      </dgm:prSet>
      <dgm:spPr/>
    </dgm:pt>
    <dgm:pt modelId="{E66006AE-3EA2-4EE0-AD04-92AFEA44BB35}" type="pres">
      <dgm:prSet presAssocID="{34C70026-B1F0-44D2-86C6-B325D7F5D73B}" presName="parSh" presStyleLbl="node1" presStyleIdx="1" presStyleCnt="3"/>
      <dgm:spPr/>
    </dgm:pt>
    <dgm:pt modelId="{92B88C36-4A66-42AA-87FF-0190D93F9951}" type="pres">
      <dgm:prSet presAssocID="{34C70026-B1F0-44D2-86C6-B325D7F5D73B}" presName="desTx" presStyleLbl="fgAcc1" presStyleIdx="1" presStyleCnt="3">
        <dgm:presLayoutVars>
          <dgm:bulletEnabled val="1"/>
        </dgm:presLayoutVars>
      </dgm:prSet>
      <dgm:spPr/>
    </dgm:pt>
    <dgm:pt modelId="{38135EEC-BA00-4B32-97E1-CBAE368A6908}" type="pres">
      <dgm:prSet presAssocID="{E5FD8861-795D-433F-A318-1AE1B33E1170}" presName="sibTrans" presStyleLbl="sibTrans2D1" presStyleIdx="1" presStyleCnt="2"/>
      <dgm:spPr/>
    </dgm:pt>
    <dgm:pt modelId="{DD21C28A-D9E2-488F-881A-88AA28BBCB7F}" type="pres">
      <dgm:prSet presAssocID="{E5FD8861-795D-433F-A318-1AE1B33E1170}" presName="connTx" presStyleLbl="sibTrans2D1" presStyleIdx="1" presStyleCnt="2"/>
      <dgm:spPr/>
    </dgm:pt>
    <dgm:pt modelId="{1482B13F-8201-4546-A0ED-2F2A415A44F9}" type="pres">
      <dgm:prSet presAssocID="{8AA3999C-4A77-4908-8BE6-C9426667762D}" presName="composite" presStyleCnt="0"/>
      <dgm:spPr/>
    </dgm:pt>
    <dgm:pt modelId="{226D9771-1702-4C22-A0A6-63F6259B17B3}" type="pres">
      <dgm:prSet presAssocID="{8AA3999C-4A77-4908-8BE6-C9426667762D}" presName="parTx" presStyleLbl="node1" presStyleIdx="1" presStyleCnt="3">
        <dgm:presLayoutVars>
          <dgm:chMax val="0"/>
          <dgm:chPref val="0"/>
          <dgm:bulletEnabled val="1"/>
        </dgm:presLayoutVars>
      </dgm:prSet>
      <dgm:spPr/>
    </dgm:pt>
    <dgm:pt modelId="{B744C121-3D30-4AB2-8E1E-EC52FEA31064}" type="pres">
      <dgm:prSet presAssocID="{8AA3999C-4A77-4908-8BE6-C9426667762D}" presName="parSh" presStyleLbl="node1" presStyleIdx="2" presStyleCnt="3"/>
      <dgm:spPr/>
    </dgm:pt>
    <dgm:pt modelId="{6BB527AA-8F57-4883-815F-009E435FA0A6}" type="pres">
      <dgm:prSet presAssocID="{8AA3999C-4A77-4908-8BE6-C9426667762D}" presName="desTx" presStyleLbl="fgAcc1" presStyleIdx="2" presStyleCnt="3">
        <dgm:presLayoutVars>
          <dgm:bulletEnabled val="1"/>
        </dgm:presLayoutVars>
      </dgm:prSet>
      <dgm:spPr/>
    </dgm:pt>
  </dgm:ptLst>
  <dgm:cxnLst>
    <dgm:cxn modelId="{15685501-BD17-460C-952F-1EC0E758E4FB}" type="presOf" srcId="{8AA3999C-4A77-4908-8BE6-C9426667762D}" destId="{B744C121-3D30-4AB2-8E1E-EC52FEA31064}" srcOrd="1" destOrd="0" presId="urn:microsoft.com/office/officeart/2005/8/layout/process3"/>
    <dgm:cxn modelId="{8AD5A408-0DF3-4CE4-A747-4BDD28964F5E}" srcId="{7F875701-47AB-4045-AEB7-DB22B31DB699}" destId="{8AA3999C-4A77-4908-8BE6-C9426667762D}" srcOrd="2" destOrd="0" parTransId="{D08FA870-A20C-41CF-8A55-D0BB8BBE862A}" sibTransId="{3CEEF030-8EC4-4E97-9AD2-F714FF2E91D8}"/>
    <dgm:cxn modelId="{430C6330-68FC-45B8-B3D2-98B23E0B032F}" srcId="{34C70026-B1F0-44D2-86C6-B325D7F5D73B}" destId="{D1747643-A46F-4249-8EAA-5BC1B32CE057}" srcOrd="0" destOrd="0" parTransId="{53D4E461-2CF8-4CA7-A184-16094F0B254D}" sibTransId="{25837FC2-F54E-42B7-BB4F-AE4F4E743D12}"/>
    <dgm:cxn modelId="{CD7C9C31-8AB3-47B5-896E-4E1FD837743A}" type="presOf" srcId="{D1747643-A46F-4249-8EAA-5BC1B32CE057}" destId="{92B88C36-4A66-42AA-87FF-0190D93F9951}" srcOrd="0" destOrd="0" presId="urn:microsoft.com/office/officeart/2005/8/layout/process3"/>
    <dgm:cxn modelId="{1A73B836-A37B-4643-A9AD-0E8592F8B5D8}" srcId="{34C70026-B1F0-44D2-86C6-B325D7F5D73B}" destId="{D228884F-C53A-4863-B36A-91F8E86E8FDF}" srcOrd="1" destOrd="0" parTransId="{4F46FD1E-5E45-4ADB-B7AC-C400D041F5AF}" sibTransId="{9EFF6E8F-07C8-4D0F-9B6B-F975CD53FC80}"/>
    <dgm:cxn modelId="{C395F339-C6B4-46FC-B4BC-F60232F2B13A}" type="presOf" srcId="{9BEAF722-F4B9-401B-945C-AB32CF7E1ECE}" destId="{AFF05CED-E8DF-4FCF-8EFB-97D1DAD0AF46}" srcOrd="0" destOrd="0" presId="urn:microsoft.com/office/officeart/2005/8/layout/process3"/>
    <dgm:cxn modelId="{ECB8943D-C89B-476E-981A-F163D12744DA}" srcId="{34C70026-B1F0-44D2-86C6-B325D7F5D73B}" destId="{5C87C7CD-9705-4D52-A65A-17E6B2E7CD7E}" srcOrd="2" destOrd="0" parTransId="{37318619-D3C8-4F16-93B0-8F6934FF8ED8}" sibTransId="{80C27EBB-0322-4247-9F10-04AF5A4B7948}"/>
    <dgm:cxn modelId="{16403142-E16A-44F1-BBC9-0D6BEC7893E7}" type="presOf" srcId="{4EE9C151-C478-4239-B01B-063BEDB865E2}" destId="{999F08CC-C354-4A56-BA77-2C7683BFB53F}" srcOrd="1" destOrd="0" presId="urn:microsoft.com/office/officeart/2005/8/layout/process3"/>
    <dgm:cxn modelId="{296E9762-7633-4550-9A6E-FF3CDEBEA4C0}" type="presOf" srcId="{4EE9C151-C478-4239-B01B-063BEDB865E2}" destId="{BC0601B0-37BD-41A0-8D84-F493765A3B18}" srcOrd="0" destOrd="0" presId="urn:microsoft.com/office/officeart/2005/8/layout/process3"/>
    <dgm:cxn modelId="{98C8C643-56B5-4E42-967D-861C50A5FCFE}" srcId="{7F875701-47AB-4045-AEB7-DB22B31DB699}" destId="{34C70026-B1F0-44D2-86C6-B325D7F5D73B}" srcOrd="1" destOrd="0" parTransId="{1789FE3B-312D-44AA-9AEB-9509050CFFFE}" sibTransId="{E5FD8861-795D-433F-A318-1AE1B33E1170}"/>
    <dgm:cxn modelId="{C7414D44-5C9F-47D6-8DFA-CC0CEA81A658}" type="presOf" srcId="{8AA3999C-4A77-4908-8BE6-C9426667762D}" destId="{226D9771-1702-4C22-A0A6-63F6259B17B3}" srcOrd="0" destOrd="0" presId="urn:microsoft.com/office/officeart/2005/8/layout/process3"/>
    <dgm:cxn modelId="{45F2D268-979A-4288-8447-6AFE12002068}" srcId="{D74A1A3A-65A9-4B52-AB2C-109C88E9F536}" destId="{1F343289-4DAA-40A2-A9F0-501FC8D9B328}" srcOrd="1" destOrd="0" parTransId="{02281072-75F5-4C21-99AE-57B4329B7300}" sibTransId="{AF85E3F3-CE36-4EBF-9B24-4F7C96731998}"/>
    <dgm:cxn modelId="{6E882D49-0070-4146-92BE-C21B03B87188}" srcId="{8AA3999C-4A77-4908-8BE6-C9426667762D}" destId="{368AD43B-631D-4E0E-BCA7-923999717EE1}" srcOrd="0" destOrd="0" parTransId="{F6FA6E4F-0BA8-46AA-B88A-FAAE8BA00F10}" sibTransId="{40DFA224-0398-49CD-9AA7-A8CEB9052543}"/>
    <dgm:cxn modelId="{B09EDF6C-D7B1-4C8F-BE6B-6D58EE0FD1B2}" srcId="{7F875701-47AB-4045-AEB7-DB22B31DB699}" destId="{D74A1A3A-65A9-4B52-AB2C-109C88E9F536}" srcOrd="0" destOrd="0" parTransId="{92C5AD95-A0E9-46A7-818E-A931573CC0B7}" sibTransId="{4EE9C151-C478-4239-B01B-063BEDB865E2}"/>
    <dgm:cxn modelId="{9DF46990-6D3B-4BA4-92CB-8603F3098A3C}" type="presOf" srcId="{E5FD8861-795D-433F-A318-1AE1B33E1170}" destId="{DD21C28A-D9E2-488F-881A-88AA28BBCB7F}" srcOrd="1" destOrd="0" presId="urn:microsoft.com/office/officeart/2005/8/layout/process3"/>
    <dgm:cxn modelId="{D157D894-8D8F-421B-B807-B6B20CE1F136}" srcId="{D74A1A3A-65A9-4B52-AB2C-109C88E9F536}" destId="{9BEAF722-F4B9-401B-945C-AB32CF7E1ECE}" srcOrd="0" destOrd="0" parTransId="{641839D6-9915-4E1B-B2B7-EB0106646C48}" sibTransId="{5CFDA00A-3995-4A9A-AEB6-B68AA1D76EA7}"/>
    <dgm:cxn modelId="{7A2BF8A2-33E9-4B85-B517-6A5AA64C742F}" type="presOf" srcId="{34C70026-B1F0-44D2-86C6-B325D7F5D73B}" destId="{E66006AE-3EA2-4EE0-AD04-92AFEA44BB35}" srcOrd="1" destOrd="0" presId="urn:microsoft.com/office/officeart/2005/8/layout/process3"/>
    <dgm:cxn modelId="{A56DD8A3-36F9-4108-9D85-97B58E08E953}" type="presOf" srcId="{368AD43B-631D-4E0E-BCA7-923999717EE1}" destId="{6BB527AA-8F57-4883-815F-009E435FA0A6}" srcOrd="0" destOrd="0" presId="urn:microsoft.com/office/officeart/2005/8/layout/process3"/>
    <dgm:cxn modelId="{1DD993A4-E13E-4CD7-92B8-65A238BBBAC1}" type="presOf" srcId="{D74A1A3A-65A9-4B52-AB2C-109C88E9F536}" destId="{DD4D7133-BB9A-44F9-AD58-981894BBA48C}" srcOrd="1" destOrd="0" presId="urn:microsoft.com/office/officeart/2005/8/layout/process3"/>
    <dgm:cxn modelId="{DF284DB0-3BA7-4FB2-823F-CA2410F76BB9}" srcId="{8AA3999C-4A77-4908-8BE6-C9426667762D}" destId="{B437226C-7792-4A6A-9138-AF4A58C4C55D}" srcOrd="1" destOrd="0" parTransId="{1EA2CD06-65C6-44B3-8A23-7DE1CDFCFEAC}" sibTransId="{AFA94C3C-A104-49E3-9918-6FB9EFE3FC70}"/>
    <dgm:cxn modelId="{38CF83BD-CC71-4DF1-B99F-4034CE06DE30}" type="presOf" srcId="{34C70026-B1F0-44D2-86C6-B325D7F5D73B}" destId="{C2E0B543-AB64-4053-8142-636937B68BCB}" srcOrd="0" destOrd="0" presId="urn:microsoft.com/office/officeart/2005/8/layout/process3"/>
    <dgm:cxn modelId="{17FCF5C5-34BD-43B9-930E-D946BED246B3}" type="presOf" srcId="{7F875701-47AB-4045-AEB7-DB22B31DB699}" destId="{155A4EA4-1E2E-40BB-8E56-A38B5574B8BF}" srcOrd="0" destOrd="0" presId="urn:microsoft.com/office/officeart/2005/8/layout/process3"/>
    <dgm:cxn modelId="{ECC82AD7-2EDD-4CA7-9607-498AF867490E}" type="presOf" srcId="{1F343289-4DAA-40A2-A9F0-501FC8D9B328}" destId="{AFF05CED-E8DF-4FCF-8EFB-97D1DAD0AF46}" srcOrd="0" destOrd="1" presId="urn:microsoft.com/office/officeart/2005/8/layout/process3"/>
    <dgm:cxn modelId="{AB3606DE-9DC9-4C0A-BAF0-E0BD4F404877}" type="presOf" srcId="{B437226C-7792-4A6A-9138-AF4A58C4C55D}" destId="{6BB527AA-8F57-4883-815F-009E435FA0A6}" srcOrd="0" destOrd="1" presId="urn:microsoft.com/office/officeart/2005/8/layout/process3"/>
    <dgm:cxn modelId="{4A4DEBE2-038F-4656-94DF-9C8854464573}" type="presOf" srcId="{775FFF83-1196-45F6-B41B-7682F777502B}" destId="{6BB527AA-8F57-4883-815F-009E435FA0A6}" srcOrd="0" destOrd="2" presId="urn:microsoft.com/office/officeart/2005/8/layout/process3"/>
    <dgm:cxn modelId="{73150FEB-5BC9-4C16-A7CC-10BAC92BF53D}" srcId="{8AA3999C-4A77-4908-8BE6-C9426667762D}" destId="{775FFF83-1196-45F6-B41B-7682F777502B}" srcOrd="2" destOrd="0" parTransId="{3DFE8318-4BAD-4A7A-B420-280A58BE527E}" sibTransId="{B1712611-0887-4D73-8A69-1E75843BD52C}"/>
    <dgm:cxn modelId="{8F5148F0-CE48-41BA-9824-CB861D50EBD7}" type="presOf" srcId="{E5FD8861-795D-433F-A318-1AE1B33E1170}" destId="{38135EEC-BA00-4B32-97E1-CBAE368A6908}" srcOrd="0" destOrd="0" presId="urn:microsoft.com/office/officeart/2005/8/layout/process3"/>
    <dgm:cxn modelId="{B48585F0-AD9C-42FF-A144-CA52FDB081D0}" type="presOf" srcId="{5C87C7CD-9705-4D52-A65A-17E6B2E7CD7E}" destId="{92B88C36-4A66-42AA-87FF-0190D93F9951}" srcOrd="0" destOrd="2" presId="urn:microsoft.com/office/officeart/2005/8/layout/process3"/>
    <dgm:cxn modelId="{1C7979F2-AB3C-4BEE-8C98-0808AB58F21F}" type="presOf" srcId="{D74A1A3A-65A9-4B52-AB2C-109C88E9F536}" destId="{C0C53BA7-7DB5-4343-B90C-2BA3E1EADE2A}" srcOrd="0" destOrd="0" presId="urn:microsoft.com/office/officeart/2005/8/layout/process3"/>
    <dgm:cxn modelId="{7ED169F3-2C11-46A5-A09D-FD6AEE9C18F1}" type="presOf" srcId="{D228884F-C53A-4863-B36A-91F8E86E8FDF}" destId="{92B88C36-4A66-42AA-87FF-0190D93F9951}" srcOrd="0" destOrd="1" presId="urn:microsoft.com/office/officeart/2005/8/layout/process3"/>
    <dgm:cxn modelId="{4C7E003E-7FEC-4D14-B7C1-E43F366E5AF6}" type="presParOf" srcId="{155A4EA4-1E2E-40BB-8E56-A38B5574B8BF}" destId="{B1FD3BA7-8E33-4D02-A5F4-1816A39EB114}" srcOrd="0" destOrd="0" presId="urn:microsoft.com/office/officeart/2005/8/layout/process3"/>
    <dgm:cxn modelId="{9FE83293-92CA-4D1C-AB7C-99E74613517A}" type="presParOf" srcId="{B1FD3BA7-8E33-4D02-A5F4-1816A39EB114}" destId="{C0C53BA7-7DB5-4343-B90C-2BA3E1EADE2A}" srcOrd="0" destOrd="0" presId="urn:microsoft.com/office/officeart/2005/8/layout/process3"/>
    <dgm:cxn modelId="{3DFA66FC-5441-43A1-A55C-15EABFFF2BDE}" type="presParOf" srcId="{B1FD3BA7-8E33-4D02-A5F4-1816A39EB114}" destId="{DD4D7133-BB9A-44F9-AD58-981894BBA48C}" srcOrd="1" destOrd="0" presId="urn:microsoft.com/office/officeart/2005/8/layout/process3"/>
    <dgm:cxn modelId="{A80DDAE1-A6F9-4657-802F-1E5B5C540A8E}" type="presParOf" srcId="{B1FD3BA7-8E33-4D02-A5F4-1816A39EB114}" destId="{AFF05CED-E8DF-4FCF-8EFB-97D1DAD0AF46}" srcOrd="2" destOrd="0" presId="urn:microsoft.com/office/officeart/2005/8/layout/process3"/>
    <dgm:cxn modelId="{01124FB3-ABEE-4943-8826-7C22DB86790E}" type="presParOf" srcId="{155A4EA4-1E2E-40BB-8E56-A38B5574B8BF}" destId="{BC0601B0-37BD-41A0-8D84-F493765A3B18}" srcOrd="1" destOrd="0" presId="urn:microsoft.com/office/officeart/2005/8/layout/process3"/>
    <dgm:cxn modelId="{5A093CD2-E1B3-41DC-BB72-D77B3D1DB0D1}" type="presParOf" srcId="{BC0601B0-37BD-41A0-8D84-F493765A3B18}" destId="{999F08CC-C354-4A56-BA77-2C7683BFB53F}" srcOrd="0" destOrd="0" presId="urn:microsoft.com/office/officeart/2005/8/layout/process3"/>
    <dgm:cxn modelId="{58CBA55C-443B-4B14-8CB2-FA1D02823B6C}" type="presParOf" srcId="{155A4EA4-1E2E-40BB-8E56-A38B5574B8BF}" destId="{04F25C55-544B-44B3-9D56-4F5CF66EE2B3}" srcOrd="2" destOrd="0" presId="urn:microsoft.com/office/officeart/2005/8/layout/process3"/>
    <dgm:cxn modelId="{46076C20-BFC7-44D1-B5CB-6DCD8B594EF3}" type="presParOf" srcId="{04F25C55-544B-44B3-9D56-4F5CF66EE2B3}" destId="{C2E0B543-AB64-4053-8142-636937B68BCB}" srcOrd="0" destOrd="0" presId="urn:microsoft.com/office/officeart/2005/8/layout/process3"/>
    <dgm:cxn modelId="{FE768634-77B1-4E1E-B8A7-A0A82C10AD55}" type="presParOf" srcId="{04F25C55-544B-44B3-9D56-4F5CF66EE2B3}" destId="{E66006AE-3EA2-4EE0-AD04-92AFEA44BB35}" srcOrd="1" destOrd="0" presId="urn:microsoft.com/office/officeart/2005/8/layout/process3"/>
    <dgm:cxn modelId="{A4C3CC1B-EB28-4AF0-AD06-DCB1EC3ECAD5}" type="presParOf" srcId="{04F25C55-544B-44B3-9D56-4F5CF66EE2B3}" destId="{92B88C36-4A66-42AA-87FF-0190D93F9951}" srcOrd="2" destOrd="0" presId="urn:microsoft.com/office/officeart/2005/8/layout/process3"/>
    <dgm:cxn modelId="{D2542296-4314-4716-9D79-17CB8F98A87D}" type="presParOf" srcId="{155A4EA4-1E2E-40BB-8E56-A38B5574B8BF}" destId="{38135EEC-BA00-4B32-97E1-CBAE368A6908}" srcOrd="3" destOrd="0" presId="urn:microsoft.com/office/officeart/2005/8/layout/process3"/>
    <dgm:cxn modelId="{534A5357-50CA-46DD-AEA9-A0BDC8F95ED6}" type="presParOf" srcId="{38135EEC-BA00-4B32-97E1-CBAE368A6908}" destId="{DD21C28A-D9E2-488F-881A-88AA28BBCB7F}" srcOrd="0" destOrd="0" presId="urn:microsoft.com/office/officeart/2005/8/layout/process3"/>
    <dgm:cxn modelId="{CFA8408A-3C6E-4B84-BF13-B1396C9B911F}" type="presParOf" srcId="{155A4EA4-1E2E-40BB-8E56-A38B5574B8BF}" destId="{1482B13F-8201-4546-A0ED-2F2A415A44F9}" srcOrd="4" destOrd="0" presId="urn:microsoft.com/office/officeart/2005/8/layout/process3"/>
    <dgm:cxn modelId="{C21650C7-29BF-48DA-BA2D-66989EFD6E47}" type="presParOf" srcId="{1482B13F-8201-4546-A0ED-2F2A415A44F9}" destId="{226D9771-1702-4C22-A0A6-63F6259B17B3}" srcOrd="0" destOrd="0" presId="urn:microsoft.com/office/officeart/2005/8/layout/process3"/>
    <dgm:cxn modelId="{7C9D86CB-7E02-4CCF-AC07-1A13058A1FC9}" type="presParOf" srcId="{1482B13F-8201-4546-A0ED-2F2A415A44F9}" destId="{B744C121-3D30-4AB2-8E1E-EC52FEA31064}" srcOrd="1" destOrd="0" presId="urn:microsoft.com/office/officeart/2005/8/layout/process3"/>
    <dgm:cxn modelId="{FE3079CE-8A7D-4B01-A77A-0E8E4669DCC0}" type="presParOf" srcId="{1482B13F-8201-4546-A0ED-2F2A415A44F9}" destId="{6BB527AA-8F57-4883-815F-009E435FA0A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34E5D7-0ADA-4FD4-868F-F61ABE029E55}" type="doc">
      <dgm:prSet loTypeId="urn:microsoft.com/office/officeart/2011/layout/ConvergingText" loCatId="officeonline" qsTypeId="urn:microsoft.com/office/officeart/2005/8/quickstyle/simple1" qsCatId="simple" csTypeId="urn:microsoft.com/office/officeart/2005/8/colors/accent2_2" csCatId="accent2" phldr="1"/>
      <dgm:spPr/>
      <dgm:t>
        <a:bodyPr/>
        <a:lstStyle/>
        <a:p>
          <a:endParaRPr lang="en-US"/>
        </a:p>
      </dgm:t>
    </dgm:pt>
    <dgm:pt modelId="{8B1AD9E3-92D6-46C9-8D36-AE66C31AEAC3}">
      <dgm:prSet phldrT="[Text]" custT="1"/>
      <dgm:spPr/>
      <dgm:t>
        <a:bodyPr/>
        <a:lstStyle/>
        <a:p>
          <a:pPr algn="ctr"/>
          <a:r>
            <a:rPr lang="en-US" sz="2000" b="1" dirty="0" err="1">
              <a:latin typeface="UTM Alexander" panose="02040603050506020204" pitchFamily="18" charset="0"/>
              <a:cs typeface="Times New Roman" pitchFamily="18" charset="0"/>
            </a:rPr>
            <a:t>Là</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nền</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tảng</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lý</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luận</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cho</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học</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tập</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các</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môn</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khoa</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học</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chuyên</a:t>
          </a:r>
          <a:r>
            <a:rPr lang="en-US" sz="2000" b="1" dirty="0">
              <a:latin typeface="UTM Alexander" panose="02040603050506020204" pitchFamily="18" charset="0"/>
              <a:cs typeface="Times New Roman" pitchFamily="18" charset="0"/>
            </a:rPr>
            <a:t> </a:t>
          </a:r>
          <a:r>
            <a:rPr lang="en-US" sz="2000" b="1" dirty="0" err="1">
              <a:latin typeface="UTM Alexander" panose="02040603050506020204" pitchFamily="18" charset="0"/>
              <a:cs typeface="Times New Roman" pitchFamily="18" charset="0"/>
            </a:rPr>
            <a:t>ngành</a:t>
          </a:r>
          <a:endParaRPr lang="en-US" sz="2000" b="1" dirty="0">
            <a:latin typeface="UTM Alexander" panose="02040603050506020204" pitchFamily="18" charset="0"/>
            <a:cs typeface="Times New Roman" pitchFamily="18" charset="0"/>
          </a:endParaRPr>
        </a:p>
      </dgm:t>
    </dgm:pt>
    <dgm:pt modelId="{EA8891BC-6552-4DA6-B518-CF9730FA86EE}" type="parTrans" cxnId="{72426274-6974-4154-8D87-6F96E3259BE9}">
      <dgm:prSet/>
      <dgm:spPr/>
      <dgm:t>
        <a:bodyPr/>
        <a:lstStyle/>
        <a:p>
          <a:endParaRPr lang="en-US" b="1">
            <a:latin typeface="Arial" panose="020B0604020202020204" pitchFamily="34" charset="0"/>
            <a:cs typeface="Arial" panose="020B0604020202020204" pitchFamily="34" charset="0"/>
          </a:endParaRPr>
        </a:p>
      </dgm:t>
    </dgm:pt>
    <dgm:pt modelId="{656774BB-44FB-4076-A6AC-B0DC34408EC5}" type="sibTrans" cxnId="{72426274-6974-4154-8D87-6F96E3259BE9}">
      <dgm:prSet/>
      <dgm:spPr/>
      <dgm:t>
        <a:bodyPr/>
        <a:lstStyle/>
        <a:p>
          <a:endParaRPr lang="en-US" b="1">
            <a:latin typeface="Arial" panose="020B0604020202020204" pitchFamily="34" charset="0"/>
            <a:cs typeface="Arial" panose="020B0604020202020204" pitchFamily="34" charset="0"/>
          </a:endParaRPr>
        </a:p>
      </dgm:t>
    </dgm:pt>
    <dgm:pt modelId="{836C801F-9246-4344-BED6-0E1C5A552E72}">
      <dgm:prSet phldrT="[Text]"/>
      <dgm:spPr/>
      <dgm:t>
        <a:bodyPr/>
        <a:lstStyle/>
        <a:p>
          <a:r>
            <a:rPr lang="en-US" b="1" dirty="0" err="1">
              <a:latin typeface="UTM Alexander" panose="02040603050506020204" pitchFamily="18" charset="0"/>
              <a:cs typeface="Times New Roman" pitchFamily="18" charset="0"/>
            </a:rPr>
            <a:t>Các</a:t>
          </a:r>
          <a:r>
            <a:rPr lang="en-US" b="1" dirty="0">
              <a:latin typeface="UTM Alexander" panose="02040603050506020204" pitchFamily="18" charset="0"/>
              <a:cs typeface="Times New Roman" pitchFamily="18" charset="0"/>
            </a:rPr>
            <a:t> </a:t>
          </a:r>
          <a:r>
            <a:rPr lang="en-US" b="1" dirty="0" err="1">
              <a:latin typeface="UTM Alexander" panose="02040603050506020204" pitchFamily="18" charset="0"/>
              <a:cs typeface="Times New Roman" pitchFamily="18" charset="0"/>
            </a:rPr>
            <a:t>phạm</a:t>
          </a:r>
          <a:r>
            <a:rPr lang="en-US" b="1" dirty="0">
              <a:latin typeface="UTM Alexander" panose="02040603050506020204" pitchFamily="18" charset="0"/>
              <a:cs typeface="Times New Roman" pitchFamily="18" charset="0"/>
            </a:rPr>
            <a:t> </a:t>
          </a:r>
          <a:r>
            <a:rPr lang="en-US" b="1" dirty="0" err="1">
              <a:latin typeface="UTM Alexander" panose="02040603050506020204" pitchFamily="18" charset="0"/>
              <a:cs typeface="Times New Roman" pitchFamily="18" charset="0"/>
            </a:rPr>
            <a:t>trù</a:t>
          </a:r>
          <a:endParaRPr lang="en-US" b="1" dirty="0">
            <a:latin typeface="UTM Alexander" panose="02040603050506020204" pitchFamily="18" charset="0"/>
            <a:cs typeface="Times New Roman" pitchFamily="18" charset="0"/>
          </a:endParaRPr>
        </a:p>
      </dgm:t>
    </dgm:pt>
    <dgm:pt modelId="{99926254-ADE7-49CE-A78F-B8CF3A969D6A}" type="parTrans" cxnId="{0B5176A0-0BF8-4666-A6B8-26A7DB5DC679}">
      <dgm:prSet/>
      <dgm:spPr/>
      <dgm:t>
        <a:bodyPr/>
        <a:lstStyle/>
        <a:p>
          <a:endParaRPr lang="en-US" b="1">
            <a:latin typeface="Arial" panose="020B0604020202020204" pitchFamily="34" charset="0"/>
            <a:cs typeface="Arial" panose="020B0604020202020204" pitchFamily="34" charset="0"/>
          </a:endParaRPr>
        </a:p>
      </dgm:t>
    </dgm:pt>
    <dgm:pt modelId="{ADB20D38-6410-4658-A481-1C327E96BF9B}" type="sibTrans" cxnId="{0B5176A0-0BF8-4666-A6B8-26A7DB5DC679}">
      <dgm:prSet/>
      <dgm:spPr/>
      <dgm:t>
        <a:bodyPr/>
        <a:lstStyle/>
        <a:p>
          <a:endParaRPr lang="en-US" b="1">
            <a:latin typeface="Arial" panose="020B0604020202020204" pitchFamily="34" charset="0"/>
            <a:cs typeface="Arial" panose="020B0604020202020204" pitchFamily="34" charset="0"/>
          </a:endParaRPr>
        </a:p>
      </dgm:t>
    </dgm:pt>
    <dgm:pt modelId="{BF184F69-1058-4525-A117-E41AB3170A35}">
      <dgm:prSet phldrT="[Text]"/>
      <dgm:spPr/>
      <dgm:t>
        <a:bodyPr/>
        <a:lstStyle/>
        <a:p>
          <a:r>
            <a:rPr lang="en-US" b="1" dirty="0" err="1">
              <a:latin typeface="UTM Alexander" panose="02040603050506020204" pitchFamily="18" charset="0"/>
              <a:cs typeface="Times New Roman" pitchFamily="18" charset="0"/>
            </a:rPr>
            <a:t>Các</a:t>
          </a:r>
          <a:r>
            <a:rPr lang="en-US" b="1" dirty="0">
              <a:latin typeface="UTM Alexander" panose="02040603050506020204" pitchFamily="18" charset="0"/>
              <a:cs typeface="Times New Roman" pitchFamily="18" charset="0"/>
            </a:rPr>
            <a:t> </a:t>
          </a:r>
          <a:r>
            <a:rPr lang="en-US" b="1" dirty="0" err="1">
              <a:latin typeface="UTM Alexander" panose="02040603050506020204" pitchFamily="18" charset="0"/>
              <a:cs typeface="Times New Roman" pitchFamily="18" charset="0"/>
            </a:rPr>
            <a:t>quy</a:t>
          </a:r>
          <a:r>
            <a:rPr lang="en-US" b="1" dirty="0">
              <a:latin typeface="UTM Alexander" panose="02040603050506020204" pitchFamily="18" charset="0"/>
              <a:cs typeface="Times New Roman" pitchFamily="18" charset="0"/>
            </a:rPr>
            <a:t> </a:t>
          </a:r>
          <a:r>
            <a:rPr lang="en-US" b="1" dirty="0" err="1">
              <a:latin typeface="UTM Alexander" panose="02040603050506020204" pitchFamily="18" charset="0"/>
              <a:cs typeface="Times New Roman" pitchFamily="18" charset="0"/>
            </a:rPr>
            <a:t>luật</a:t>
          </a:r>
          <a:endParaRPr lang="en-US" b="1" dirty="0">
            <a:latin typeface="UTM Alexander" panose="02040603050506020204" pitchFamily="18" charset="0"/>
            <a:cs typeface="Times New Roman" pitchFamily="18" charset="0"/>
          </a:endParaRPr>
        </a:p>
      </dgm:t>
    </dgm:pt>
    <dgm:pt modelId="{B4049B47-DAC5-46C8-8CF0-C178932B4C48}" type="parTrans" cxnId="{1BF64350-4C53-432D-ABA2-B6B13E5A2A82}">
      <dgm:prSet/>
      <dgm:spPr/>
      <dgm:t>
        <a:bodyPr/>
        <a:lstStyle/>
        <a:p>
          <a:endParaRPr lang="en-US" b="1">
            <a:latin typeface="Arial" panose="020B0604020202020204" pitchFamily="34" charset="0"/>
            <a:cs typeface="Arial" panose="020B0604020202020204" pitchFamily="34" charset="0"/>
          </a:endParaRPr>
        </a:p>
      </dgm:t>
    </dgm:pt>
    <dgm:pt modelId="{3AB1ADBA-0142-44AA-A9AA-A091A4F0B2F9}" type="sibTrans" cxnId="{1BF64350-4C53-432D-ABA2-B6B13E5A2A82}">
      <dgm:prSet/>
      <dgm:spPr/>
      <dgm:t>
        <a:bodyPr/>
        <a:lstStyle/>
        <a:p>
          <a:endParaRPr lang="en-US" b="1">
            <a:latin typeface="Arial" panose="020B0604020202020204" pitchFamily="34" charset="0"/>
            <a:cs typeface="Arial" panose="020B0604020202020204" pitchFamily="34" charset="0"/>
          </a:endParaRPr>
        </a:p>
      </dgm:t>
    </dgm:pt>
    <dgm:pt modelId="{C11675C4-4139-4A9C-A239-62175BFB2A93}">
      <dgm:prSet phldrT="[Text]"/>
      <dgm:spPr/>
      <dgm:t>
        <a:bodyPr/>
        <a:lstStyle/>
        <a:p>
          <a:r>
            <a:rPr lang="en-US" b="1" dirty="0" err="1">
              <a:latin typeface="UTM Alexander" panose="02040603050506020204" pitchFamily="18" charset="0"/>
              <a:cs typeface="Times New Roman" pitchFamily="18" charset="0"/>
            </a:rPr>
            <a:t>Các</a:t>
          </a:r>
          <a:r>
            <a:rPr lang="en-US" b="1" dirty="0">
              <a:latin typeface="UTM Alexander" panose="02040603050506020204" pitchFamily="18" charset="0"/>
              <a:cs typeface="Times New Roman" pitchFamily="18" charset="0"/>
            </a:rPr>
            <a:t> </a:t>
          </a:r>
          <a:r>
            <a:rPr lang="en-US" b="1" dirty="0" err="1">
              <a:latin typeface="UTM Alexander" panose="02040603050506020204" pitchFamily="18" charset="0"/>
              <a:cs typeface="Times New Roman" pitchFamily="18" charset="0"/>
            </a:rPr>
            <a:t>phương</a:t>
          </a:r>
          <a:r>
            <a:rPr lang="en-US" b="1" dirty="0">
              <a:latin typeface="UTM Alexander" panose="02040603050506020204" pitchFamily="18" charset="0"/>
              <a:cs typeface="Times New Roman" pitchFamily="18" charset="0"/>
            </a:rPr>
            <a:t> </a:t>
          </a:r>
          <a:r>
            <a:rPr lang="en-US" b="1" dirty="0" err="1">
              <a:latin typeface="UTM Alexander" panose="02040603050506020204" pitchFamily="18" charset="0"/>
              <a:cs typeface="Times New Roman" pitchFamily="18" charset="0"/>
            </a:rPr>
            <a:t>pháp</a:t>
          </a:r>
          <a:endParaRPr lang="en-US" b="1" dirty="0">
            <a:latin typeface="UTM Alexander" panose="02040603050506020204" pitchFamily="18" charset="0"/>
            <a:cs typeface="Times New Roman" pitchFamily="18" charset="0"/>
          </a:endParaRPr>
        </a:p>
      </dgm:t>
    </dgm:pt>
    <dgm:pt modelId="{80EFAA74-B3BD-4166-BAFF-2D7FAD8E3BBE}" type="parTrans" cxnId="{00D9C867-9030-48EB-99AC-7578FECC391D}">
      <dgm:prSet/>
      <dgm:spPr/>
      <dgm:t>
        <a:bodyPr/>
        <a:lstStyle/>
        <a:p>
          <a:endParaRPr lang="en-US" b="1">
            <a:latin typeface="Arial" panose="020B0604020202020204" pitchFamily="34" charset="0"/>
            <a:cs typeface="Arial" panose="020B0604020202020204" pitchFamily="34" charset="0"/>
          </a:endParaRPr>
        </a:p>
      </dgm:t>
    </dgm:pt>
    <dgm:pt modelId="{58856BEC-BAAD-4C24-A436-FDBCD150C025}" type="sibTrans" cxnId="{00D9C867-9030-48EB-99AC-7578FECC391D}">
      <dgm:prSet/>
      <dgm:spPr/>
      <dgm:t>
        <a:bodyPr/>
        <a:lstStyle/>
        <a:p>
          <a:endParaRPr lang="en-US" b="1">
            <a:latin typeface="Arial" panose="020B0604020202020204" pitchFamily="34" charset="0"/>
            <a:cs typeface="Arial" panose="020B0604020202020204" pitchFamily="34" charset="0"/>
          </a:endParaRPr>
        </a:p>
      </dgm:t>
    </dgm:pt>
    <dgm:pt modelId="{0E621EEB-4346-4D24-8D46-DD1C68EA45EE}" type="pres">
      <dgm:prSet presAssocID="{1834E5D7-0ADA-4FD4-868F-F61ABE029E55}" presName="Name0" presStyleCnt="0">
        <dgm:presLayoutVars>
          <dgm:chMax/>
          <dgm:chPref val="1"/>
          <dgm:dir/>
          <dgm:animOne val="branch"/>
          <dgm:animLvl val="lvl"/>
          <dgm:resizeHandles/>
        </dgm:presLayoutVars>
      </dgm:prSet>
      <dgm:spPr/>
    </dgm:pt>
    <dgm:pt modelId="{7A2BA771-3A12-4C83-A7F1-609DE0DB21D9}" type="pres">
      <dgm:prSet presAssocID="{8B1AD9E3-92D6-46C9-8D36-AE66C31AEAC3}" presName="composite" presStyleCnt="0"/>
      <dgm:spPr/>
    </dgm:pt>
    <dgm:pt modelId="{8BD20261-B1EC-47A0-B2E5-886C59736107}" type="pres">
      <dgm:prSet presAssocID="{8B1AD9E3-92D6-46C9-8D36-AE66C31AEAC3}" presName="ParentAccent1" presStyleLbl="alignNode1" presStyleIdx="0" presStyleCnt="34"/>
      <dgm:spPr/>
    </dgm:pt>
    <dgm:pt modelId="{510D1095-517D-40E9-BC0A-351D0880B787}" type="pres">
      <dgm:prSet presAssocID="{8B1AD9E3-92D6-46C9-8D36-AE66C31AEAC3}" presName="ParentAccent2" presStyleLbl="alignNode1" presStyleIdx="1" presStyleCnt="34"/>
      <dgm:spPr/>
    </dgm:pt>
    <dgm:pt modelId="{ECF28D0C-7D78-4A17-95E8-D8182F983FB4}" type="pres">
      <dgm:prSet presAssocID="{8B1AD9E3-92D6-46C9-8D36-AE66C31AEAC3}" presName="ParentAccent3" presStyleLbl="alignNode1" presStyleIdx="2" presStyleCnt="34"/>
      <dgm:spPr/>
    </dgm:pt>
    <dgm:pt modelId="{4FDF8AC7-7E6D-4CC1-AAB4-8AFEE4575BDA}" type="pres">
      <dgm:prSet presAssocID="{8B1AD9E3-92D6-46C9-8D36-AE66C31AEAC3}" presName="ParentAccent4" presStyleLbl="alignNode1" presStyleIdx="3" presStyleCnt="34"/>
      <dgm:spPr/>
    </dgm:pt>
    <dgm:pt modelId="{6ECCB310-BB3F-420F-8B11-59E3A009A1C1}" type="pres">
      <dgm:prSet presAssocID="{8B1AD9E3-92D6-46C9-8D36-AE66C31AEAC3}" presName="ParentAccent5" presStyleLbl="alignNode1" presStyleIdx="4" presStyleCnt="34"/>
      <dgm:spPr/>
    </dgm:pt>
    <dgm:pt modelId="{A1613679-C854-4407-A904-B0E74C8EB108}" type="pres">
      <dgm:prSet presAssocID="{8B1AD9E3-92D6-46C9-8D36-AE66C31AEAC3}" presName="ParentAccent6" presStyleLbl="alignNode1" presStyleIdx="5" presStyleCnt="34"/>
      <dgm:spPr/>
    </dgm:pt>
    <dgm:pt modelId="{682A3878-E3BD-4884-9C39-94600DFB348F}" type="pres">
      <dgm:prSet presAssocID="{8B1AD9E3-92D6-46C9-8D36-AE66C31AEAC3}" presName="ParentAccent7" presStyleLbl="alignNode1" presStyleIdx="6" presStyleCnt="34"/>
      <dgm:spPr/>
    </dgm:pt>
    <dgm:pt modelId="{04866807-B3F5-4FC0-8495-244FA2368B56}" type="pres">
      <dgm:prSet presAssocID="{8B1AD9E3-92D6-46C9-8D36-AE66C31AEAC3}" presName="ParentAccent8" presStyleLbl="alignNode1" presStyleIdx="7" presStyleCnt="34"/>
      <dgm:spPr/>
    </dgm:pt>
    <dgm:pt modelId="{105B199C-2682-4B45-8FBD-05305486013E}" type="pres">
      <dgm:prSet presAssocID="{8B1AD9E3-92D6-46C9-8D36-AE66C31AEAC3}" presName="ParentAccent9" presStyleLbl="alignNode1" presStyleIdx="8" presStyleCnt="34"/>
      <dgm:spPr/>
    </dgm:pt>
    <dgm:pt modelId="{3F794D34-5B9E-4E8E-A8EF-6FDBE41C3F43}" type="pres">
      <dgm:prSet presAssocID="{8B1AD9E3-92D6-46C9-8D36-AE66C31AEAC3}" presName="ParentAccent10" presStyleLbl="alignNode1" presStyleIdx="9" presStyleCnt="34"/>
      <dgm:spPr/>
    </dgm:pt>
    <dgm:pt modelId="{267437D2-925A-4706-992C-E97630A53CC2}" type="pres">
      <dgm:prSet presAssocID="{8B1AD9E3-92D6-46C9-8D36-AE66C31AEAC3}" presName="Parent" presStyleLbl="alignNode1" presStyleIdx="10" presStyleCnt="34" custScaleX="103563" custScaleY="122557">
        <dgm:presLayoutVars>
          <dgm:chMax val="5"/>
          <dgm:chPref val="3"/>
          <dgm:bulletEnabled val="1"/>
        </dgm:presLayoutVars>
      </dgm:prSet>
      <dgm:spPr/>
    </dgm:pt>
    <dgm:pt modelId="{80AE93C5-335B-4721-979F-1622D2953C40}" type="pres">
      <dgm:prSet presAssocID="{836C801F-9246-4344-BED6-0E1C5A552E72}" presName="Child1Accent1" presStyleLbl="alignNode1" presStyleIdx="11" presStyleCnt="34"/>
      <dgm:spPr/>
    </dgm:pt>
    <dgm:pt modelId="{A3C2191B-B398-48BE-B984-66B4AA8DCD1F}" type="pres">
      <dgm:prSet presAssocID="{836C801F-9246-4344-BED6-0E1C5A552E72}" presName="Child1Accent2" presStyleLbl="alignNode1" presStyleIdx="12" presStyleCnt="34"/>
      <dgm:spPr/>
    </dgm:pt>
    <dgm:pt modelId="{A531CA87-3338-4326-BB80-518B48830B7B}" type="pres">
      <dgm:prSet presAssocID="{836C801F-9246-4344-BED6-0E1C5A552E72}" presName="Child1Accent3" presStyleLbl="alignNode1" presStyleIdx="13" presStyleCnt="34"/>
      <dgm:spPr/>
    </dgm:pt>
    <dgm:pt modelId="{9623E088-FD3B-4A00-9FA9-0CC2C47354B3}" type="pres">
      <dgm:prSet presAssocID="{836C801F-9246-4344-BED6-0E1C5A552E72}" presName="Child1Accent4" presStyleLbl="alignNode1" presStyleIdx="14" presStyleCnt="34"/>
      <dgm:spPr/>
    </dgm:pt>
    <dgm:pt modelId="{FD1B97DB-9266-4B41-B775-CA270CB0EAB6}" type="pres">
      <dgm:prSet presAssocID="{836C801F-9246-4344-BED6-0E1C5A552E72}" presName="Child1Accent5" presStyleLbl="alignNode1" presStyleIdx="15" presStyleCnt="34"/>
      <dgm:spPr/>
    </dgm:pt>
    <dgm:pt modelId="{EEEF00E3-C18B-4D94-A961-5FB52CD3AB86}" type="pres">
      <dgm:prSet presAssocID="{836C801F-9246-4344-BED6-0E1C5A552E72}" presName="Child1Accent6" presStyleLbl="alignNode1" presStyleIdx="16" presStyleCnt="34"/>
      <dgm:spPr/>
    </dgm:pt>
    <dgm:pt modelId="{E06DBB13-5B46-4E54-854E-6C4E8B12222D}" type="pres">
      <dgm:prSet presAssocID="{836C801F-9246-4344-BED6-0E1C5A552E72}" presName="Child1Accent7" presStyleLbl="alignNode1" presStyleIdx="17" presStyleCnt="34"/>
      <dgm:spPr/>
    </dgm:pt>
    <dgm:pt modelId="{BE183A03-8BFB-4B44-BF81-877077A75F46}" type="pres">
      <dgm:prSet presAssocID="{836C801F-9246-4344-BED6-0E1C5A552E72}" presName="Child1Accent8" presStyleLbl="alignNode1" presStyleIdx="18" presStyleCnt="34"/>
      <dgm:spPr/>
    </dgm:pt>
    <dgm:pt modelId="{4BB4FB36-B04E-4A53-9177-EB219E24BA02}" type="pres">
      <dgm:prSet presAssocID="{836C801F-9246-4344-BED6-0E1C5A552E72}" presName="Child1Accent9" presStyleLbl="alignNode1" presStyleIdx="19" presStyleCnt="34"/>
      <dgm:spPr/>
    </dgm:pt>
    <dgm:pt modelId="{98B63244-945F-4B82-8540-D2E3AB9C93F3}" type="pres">
      <dgm:prSet presAssocID="{836C801F-9246-4344-BED6-0E1C5A552E72}" presName="Child1" presStyleLbl="revTx" presStyleIdx="0" presStyleCnt="3">
        <dgm:presLayoutVars>
          <dgm:chMax/>
          <dgm:chPref val="0"/>
          <dgm:bulletEnabled val="1"/>
        </dgm:presLayoutVars>
      </dgm:prSet>
      <dgm:spPr/>
    </dgm:pt>
    <dgm:pt modelId="{91A66DC0-4803-460E-B60A-73F4D11EA095}" type="pres">
      <dgm:prSet presAssocID="{BF184F69-1058-4525-A117-E41AB3170A35}" presName="Child2Accent1" presStyleLbl="alignNode1" presStyleIdx="20" presStyleCnt="34"/>
      <dgm:spPr/>
    </dgm:pt>
    <dgm:pt modelId="{EBCD860C-BB12-48B7-9AFC-51CB38ABD4AE}" type="pres">
      <dgm:prSet presAssocID="{BF184F69-1058-4525-A117-E41AB3170A35}" presName="Child2Accent2" presStyleLbl="alignNode1" presStyleIdx="21" presStyleCnt="34"/>
      <dgm:spPr/>
    </dgm:pt>
    <dgm:pt modelId="{B161B03A-7851-413F-9F53-E90D8BD1F7A8}" type="pres">
      <dgm:prSet presAssocID="{BF184F69-1058-4525-A117-E41AB3170A35}" presName="Child2Accent3" presStyleLbl="alignNode1" presStyleIdx="22" presStyleCnt="34"/>
      <dgm:spPr/>
    </dgm:pt>
    <dgm:pt modelId="{9749D742-BFD7-49E8-B76F-313ADB799EF6}" type="pres">
      <dgm:prSet presAssocID="{BF184F69-1058-4525-A117-E41AB3170A35}" presName="Child2Accent4" presStyleLbl="alignNode1" presStyleIdx="23" presStyleCnt="34"/>
      <dgm:spPr/>
    </dgm:pt>
    <dgm:pt modelId="{16F338ED-1DF4-4357-9167-A1AE0B357309}" type="pres">
      <dgm:prSet presAssocID="{BF184F69-1058-4525-A117-E41AB3170A35}" presName="Child2Accent5" presStyleLbl="alignNode1" presStyleIdx="24" presStyleCnt="34"/>
      <dgm:spPr/>
    </dgm:pt>
    <dgm:pt modelId="{C198423E-3B2E-4E24-8610-17EA5D6329E3}" type="pres">
      <dgm:prSet presAssocID="{BF184F69-1058-4525-A117-E41AB3170A35}" presName="Child2Accent6" presStyleLbl="alignNode1" presStyleIdx="25" presStyleCnt="34"/>
      <dgm:spPr/>
    </dgm:pt>
    <dgm:pt modelId="{A9246518-3893-4938-BC31-7AD723FA4A26}" type="pres">
      <dgm:prSet presAssocID="{BF184F69-1058-4525-A117-E41AB3170A35}" presName="Child2Accent7" presStyleLbl="alignNode1" presStyleIdx="26" presStyleCnt="34"/>
      <dgm:spPr/>
    </dgm:pt>
    <dgm:pt modelId="{7B4EC18B-A96C-4F4A-BB6D-2DC378A557E6}" type="pres">
      <dgm:prSet presAssocID="{BF184F69-1058-4525-A117-E41AB3170A35}" presName="Child2" presStyleLbl="revTx" presStyleIdx="1" presStyleCnt="3">
        <dgm:presLayoutVars>
          <dgm:chMax/>
          <dgm:chPref val="0"/>
          <dgm:bulletEnabled val="1"/>
        </dgm:presLayoutVars>
      </dgm:prSet>
      <dgm:spPr/>
    </dgm:pt>
    <dgm:pt modelId="{20B330AA-D0C4-420A-AC93-55B7B404D75E}" type="pres">
      <dgm:prSet presAssocID="{C11675C4-4139-4A9C-A239-62175BFB2A93}" presName="Child3Accent1" presStyleLbl="alignNode1" presStyleIdx="27" presStyleCnt="34"/>
      <dgm:spPr/>
    </dgm:pt>
    <dgm:pt modelId="{FE19A751-1B35-4BC7-B074-06F96AAD1645}" type="pres">
      <dgm:prSet presAssocID="{C11675C4-4139-4A9C-A239-62175BFB2A93}" presName="Child3Accent2" presStyleLbl="alignNode1" presStyleIdx="28" presStyleCnt="34"/>
      <dgm:spPr/>
    </dgm:pt>
    <dgm:pt modelId="{1576ED26-3BD4-4B09-A713-C1BA8BC98277}" type="pres">
      <dgm:prSet presAssocID="{C11675C4-4139-4A9C-A239-62175BFB2A93}" presName="Child3Accent3" presStyleLbl="alignNode1" presStyleIdx="29" presStyleCnt="34"/>
      <dgm:spPr/>
    </dgm:pt>
    <dgm:pt modelId="{23091B3C-E221-4960-A16C-24F40BA10166}" type="pres">
      <dgm:prSet presAssocID="{C11675C4-4139-4A9C-A239-62175BFB2A93}" presName="Child3Accent4" presStyleLbl="alignNode1" presStyleIdx="30" presStyleCnt="34"/>
      <dgm:spPr/>
    </dgm:pt>
    <dgm:pt modelId="{5447F516-12E5-48E5-B0D2-0B352554541F}" type="pres">
      <dgm:prSet presAssocID="{C11675C4-4139-4A9C-A239-62175BFB2A93}" presName="Child3Accent5" presStyleLbl="alignNode1" presStyleIdx="31" presStyleCnt="34"/>
      <dgm:spPr/>
    </dgm:pt>
    <dgm:pt modelId="{5AE704DB-5A15-4F5A-B417-E66AB1D10878}" type="pres">
      <dgm:prSet presAssocID="{C11675C4-4139-4A9C-A239-62175BFB2A93}" presName="Child3Accent6" presStyleLbl="alignNode1" presStyleIdx="32" presStyleCnt="34"/>
      <dgm:spPr/>
    </dgm:pt>
    <dgm:pt modelId="{9382A67E-DA6E-4119-BA80-E50DCC62BA4B}" type="pres">
      <dgm:prSet presAssocID="{C11675C4-4139-4A9C-A239-62175BFB2A93}" presName="Child3Accent7" presStyleLbl="alignNode1" presStyleIdx="33" presStyleCnt="34"/>
      <dgm:spPr/>
    </dgm:pt>
    <dgm:pt modelId="{5921E4F8-D3C6-4436-BEEC-78DA9FA7B372}" type="pres">
      <dgm:prSet presAssocID="{C11675C4-4139-4A9C-A239-62175BFB2A93}" presName="Child3" presStyleLbl="revTx" presStyleIdx="2" presStyleCnt="3">
        <dgm:presLayoutVars>
          <dgm:chMax/>
          <dgm:chPref val="0"/>
          <dgm:bulletEnabled val="1"/>
        </dgm:presLayoutVars>
      </dgm:prSet>
      <dgm:spPr/>
    </dgm:pt>
  </dgm:ptLst>
  <dgm:cxnLst>
    <dgm:cxn modelId="{3C303104-F340-44D1-B4B9-4DD4FECA670E}" type="presOf" srcId="{836C801F-9246-4344-BED6-0E1C5A552E72}" destId="{98B63244-945F-4B82-8540-D2E3AB9C93F3}" srcOrd="0" destOrd="0" presId="urn:microsoft.com/office/officeart/2011/layout/ConvergingText"/>
    <dgm:cxn modelId="{AEE32128-8308-4DF5-BC7C-69EB5063AD60}" type="presOf" srcId="{C11675C4-4139-4A9C-A239-62175BFB2A93}" destId="{5921E4F8-D3C6-4436-BEEC-78DA9FA7B372}" srcOrd="0" destOrd="0" presId="urn:microsoft.com/office/officeart/2011/layout/ConvergingText"/>
    <dgm:cxn modelId="{BFFAF339-BB1A-40B7-A136-0B6AF38B0084}" type="presOf" srcId="{1834E5D7-0ADA-4FD4-868F-F61ABE029E55}" destId="{0E621EEB-4346-4D24-8D46-DD1C68EA45EE}" srcOrd="0" destOrd="0" presId="urn:microsoft.com/office/officeart/2011/layout/ConvergingText"/>
    <dgm:cxn modelId="{00D9C867-9030-48EB-99AC-7578FECC391D}" srcId="{8B1AD9E3-92D6-46C9-8D36-AE66C31AEAC3}" destId="{C11675C4-4139-4A9C-A239-62175BFB2A93}" srcOrd="2" destOrd="0" parTransId="{80EFAA74-B3BD-4166-BAFF-2D7FAD8E3BBE}" sibTransId="{58856BEC-BAAD-4C24-A436-FDBCD150C025}"/>
    <dgm:cxn modelId="{1BF64350-4C53-432D-ABA2-B6B13E5A2A82}" srcId="{8B1AD9E3-92D6-46C9-8D36-AE66C31AEAC3}" destId="{BF184F69-1058-4525-A117-E41AB3170A35}" srcOrd="1" destOrd="0" parTransId="{B4049B47-DAC5-46C8-8CF0-C178932B4C48}" sibTransId="{3AB1ADBA-0142-44AA-A9AA-A091A4F0B2F9}"/>
    <dgm:cxn modelId="{72426274-6974-4154-8D87-6F96E3259BE9}" srcId="{1834E5D7-0ADA-4FD4-868F-F61ABE029E55}" destId="{8B1AD9E3-92D6-46C9-8D36-AE66C31AEAC3}" srcOrd="0" destOrd="0" parTransId="{EA8891BC-6552-4DA6-B518-CF9730FA86EE}" sibTransId="{656774BB-44FB-4076-A6AC-B0DC34408EC5}"/>
    <dgm:cxn modelId="{63A68789-B90D-4E9B-9DE3-7E04A639A09C}" type="presOf" srcId="{BF184F69-1058-4525-A117-E41AB3170A35}" destId="{7B4EC18B-A96C-4F4A-BB6D-2DC378A557E6}" srcOrd="0" destOrd="0" presId="urn:microsoft.com/office/officeart/2011/layout/ConvergingText"/>
    <dgm:cxn modelId="{0B5176A0-0BF8-4666-A6B8-26A7DB5DC679}" srcId="{8B1AD9E3-92D6-46C9-8D36-AE66C31AEAC3}" destId="{836C801F-9246-4344-BED6-0E1C5A552E72}" srcOrd="0" destOrd="0" parTransId="{99926254-ADE7-49CE-A78F-B8CF3A969D6A}" sibTransId="{ADB20D38-6410-4658-A481-1C327E96BF9B}"/>
    <dgm:cxn modelId="{5799E6A9-5F5F-4936-BF09-6B27B0ED06FB}" type="presOf" srcId="{8B1AD9E3-92D6-46C9-8D36-AE66C31AEAC3}" destId="{267437D2-925A-4706-992C-E97630A53CC2}" srcOrd="0" destOrd="0" presId="urn:microsoft.com/office/officeart/2011/layout/ConvergingText"/>
    <dgm:cxn modelId="{BDE5F402-976F-4B85-BF80-4CD266CD83FA}" type="presParOf" srcId="{0E621EEB-4346-4D24-8D46-DD1C68EA45EE}" destId="{7A2BA771-3A12-4C83-A7F1-609DE0DB21D9}" srcOrd="0" destOrd="0" presId="urn:microsoft.com/office/officeart/2011/layout/ConvergingText"/>
    <dgm:cxn modelId="{1122378E-0EC7-4ECF-B222-38D23FCAA50F}" type="presParOf" srcId="{7A2BA771-3A12-4C83-A7F1-609DE0DB21D9}" destId="{8BD20261-B1EC-47A0-B2E5-886C59736107}" srcOrd="0" destOrd="0" presId="urn:microsoft.com/office/officeart/2011/layout/ConvergingText"/>
    <dgm:cxn modelId="{F9708973-74B6-429E-80FE-4586A62751C9}" type="presParOf" srcId="{7A2BA771-3A12-4C83-A7F1-609DE0DB21D9}" destId="{510D1095-517D-40E9-BC0A-351D0880B787}" srcOrd="1" destOrd="0" presId="urn:microsoft.com/office/officeart/2011/layout/ConvergingText"/>
    <dgm:cxn modelId="{C9275B4A-F834-4DDE-9505-C50B19F6EAC3}" type="presParOf" srcId="{7A2BA771-3A12-4C83-A7F1-609DE0DB21D9}" destId="{ECF28D0C-7D78-4A17-95E8-D8182F983FB4}" srcOrd="2" destOrd="0" presId="urn:microsoft.com/office/officeart/2011/layout/ConvergingText"/>
    <dgm:cxn modelId="{953524EE-EFDF-4B46-97D0-89F253271269}" type="presParOf" srcId="{7A2BA771-3A12-4C83-A7F1-609DE0DB21D9}" destId="{4FDF8AC7-7E6D-4CC1-AAB4-8AFEE4575BDA}" srcOrd="3" destOrd="0" presId="urn:microsoft.com/office/officeart/2011/layout/ConvergingText"/>
    <dgm:cxn modelId="{E34742E0-864F-4EED-AC40-13D184F41E53}" type="presParOf" srcId="{7A2BA771-3A12-4C83-A7F1-609DE0DB21D9}" destId="{6ECCB310-BB3F-420F-8B11-59E3A009A1C1}" srcOrd="4" destOrd="0" presId="urn:microsoft.com/office/officeart/2011/layout/ConvergingText"/>
    <dgm:cxn modelId="{7DDCDBF1-D076-43A9-83DE-235FF6DA60DF}" type="presParOf" srcId="{7A2BA771-3A12-4C83-A7F1-609DE0DB21D9}" destId="{A1613679-C854-4407-A904-B0E74C8EB108}" srcOrd="5" destOrd="0" presId="urn:microsoft.com/office/officeart/2011/layout/ConvergingText"/>
    <dgm:cxn modelId="{B367A182-6082-4E4D-AC96-33FAA8F979FD}" type="presParOf" srcId="{7A2BA771-3A12-4C83-A7F1-609DE0DB21D9}" destId="{682A3878-E3BD-4884-9C39-94600DFB348F}" srcOrd="6" destOrd="0" presId="urn:microsoft.com/office/officeart/2011/layout/ConvergingText"/>
    <dgm:cxn modelId="{9FDEDB8C-29A9-45DF-941E-0C51C5AA97DC}" type="presParOf" srcId="{7A2BA771-3A12-4C83-A7F1-609DE0DB21D9}" destId="{04866807-B3F5-4FC0-8495-244FA2368B56}" srcOrd="7" destOrd="0" presId="urn:microsoft.com/office/officeart/2011/layout/ConvergingText"/>
    <dgm:cxn modelId="{6542C93A-2D2F-4595-A07C-D109078CBF0A}" type="presParOf" srcId="{7A2BA771-3A12-4C83-A7F1-609DE0DB21D9}" destId="{105B199C-2682-4B45-8FBD-05305486013E}" srcOrd="8" destOrd="0" presId="urn:microsoft.com/office/officeart/2011/layout/ConvergingText"/>
    <dgm:cxn modelId="{FFABF712-75D1-43C6-9547-ABF4FF0C80EE}" type="presParOf" srcId="{7A2BA771-3A12-4C83-A7F1-609DE0DB21D9}" destId="{3F794D34-5B9E-4E8E-A8EF-6FDBE41C3F43}" srcOrd="9" destOrd="0" presId="urn:microsoft.com/office/officeart/2011/layout/ConvergingText"/>
    <dgm:cxn modelId="{B0956EDF-6552-4104-BD60-842770294462}" type="presParOf" srcId="{7A2BA771-3A12-4C83-A7F1-609DE0DB21D9}" destId="{267437D2-925A-4706-992C-E97630A53CC2}" srcOrd="10" destOrd="0" presId="urn:microsoft.com/office/officeart/2011/layout/ConvergingText"/>
    <dgm:cxn modelId="{B1914722-977F-40C3-8E54-2D8FFC9B0EA8}" type="presParOf" srcId="{7A2BA771-3A12-4C83-A7F1-609DE0DB21D9}" destId="{80AE93C5-335B-4721-979F-1622D2953C40}" srcOrd="11" destOrd="0" presId="urn:microsoft.com/office/officeart/2011/layout/ConvergingText"/>
    <dgm:cxn modelId="{E6C07825-A512-4AF5-994F-82E95F8E14A4}" type="presParOf" srcId="{7A2BA771-3A12-4C83-A7F1-609DE0DB21D9}" destId="{A3C2191B-B398-48BE-B984-66B4AA8DCD1F}" srcOrd="12" destOrd="0" presId="urn:microsoft.com/office/officeart/2011/layout/ConvergingText"/>
    <dgm:cxn modelId="{06240B9F-EE97-49BC-85CC-AEF0F72E2273}" type="presParOf" srcId="{7A2BA771-3A12-4C83-A7F1-609DE0DB21D9}" destId="{A531CA87-3338-4326-BB80-518B48830B7B}" srcOrd="13" destOrd="0" presId="urn:microsoft.com/office/officeart/2011/layout/ConvergingText"/>
    <dgm:cxn modelId="{180C881F-8177-49E4-8DB4-24392DB036E4}" type="presParOf" srcId="{7A2BA771-3A12-4C83-A7F1-609DE0DB21D9}" destId="{9623E088-FD3B-4A00-9FA9-0CC2C47354B3}" srcOrd="14" destOrd="0" presId="urn:microsoft.com/office/officeart/2011/layout/ConvergingText"/>
    <dgm:cxn modelId="{373D06CD-799C-41A3-876E-96A4E0A26062}" type="presParOf" srcId="{7A2BA771-3A12-4C83-A7F1-609DE0DB21D9}" destId="{FD1B97DB-9266-4B41-B775-CA270CB0EAB6}" srcOrd="15" destOrd="0" presId="urn:microsoft.com/office/officeart/2011/layout/ConvergingText"/>
    <dgm:cxn modelId="{727F579C-B38D-4E19-98BF-41B646A868BA}" type="presParOf" srcId="{7A2BA771-3A12-4C83-A7F1-609DE0DB21D9}" destId="{EEEF00E3-C18B-4D94-A961-5FB52CD3AB86}" srcOrd="16" destOrd="0" presId="urn:microsoft.com/office/officeart/2011/layout/ConvergingText"/>
    <dgm:cxn modelId="{96EF8C4E-EBE3-44E0-81F3-CA058EF60746}" type="presParOf" srcId="{7A2BA771-3A12-4C83-A7F1-609DE0DB21D9}" destId="{E06DBB13-5B46-4E54-854E-6C4E8B12222D}" srcOrd="17" destOrd="0" presId="urn:microsoft.com/office/officeart/2011/layout/ConvergingText"/>
    <dgm:cxn modelId="{6B52ED77-B89A-4608-A1D6-F5020106BFAF}" type="presParOf" srcId="{7A2BA771-3A12-4C83-A7F1-609DE0DB21D9}" destId="{BE183A03-8BFB-4B44-BF81-877077A75F46}" srcOrd="18" destOrd="0" presId="urn:microsoft.com/office/officeart/2011/layout/ConvergingText"/>
    <dgm:cxn modelId="{615A9CA8-13ED-4A3A-BE26-93C397024B8D}" type="presParOf" srcId="{7A2BA771-3A12-4C83-A7F1-609DE0DB21D9}" destId="{4BB4FB36-B04E-4A53-9177-EB219E24BA02}" srcOrd="19" destOrd="0" presId="urn:microsoft.com/office/officeart/2011/layout/ConvergingText"/>
    <dgm:cxn modelId="{4547164C-66AD-4640-8DAC-DCEE5174273A}" type="presParOf" srcId="{7A2BA771-3A12-4C83-A7F1-609DE0DB21D9}" destId="{98B63244-945F-4B82-8540-D2E3AB9C93F3}" srcOrd="20" destOrd="0" presId="urn:microsoft.com/office/officeart/2011/layout/ConvergingText"/>
    <dgm:cxn modelId="{C55E83B4-0B06-4DB4-9738-F8C5FB27BAF4}" type="presParOf" srcId="{7A2BA771-3A12-4C83-A7F1-609DE0DB21D9}" destId="{91A66DC0-4803-460E-B60A-73F4D11EA095}" srcOrd="21" destOrd="0" presId="urn:microsoft.com/office/officeart/2011/layout/ConvergingText"/>
    <dgm:cxn modelId="{0A933055-0F71-4BBF-A0AD-3C94B604C99E}" type="presParOf" srcId="{7A2BA771-3A12-4C83-A7F1-609DE0DB21D9}" destId="{EBCD860C-BB12-48B7-9AFC-51CB38ABD4AE}" srcOrd="22" destOrd="0" presId="urn:microsoft.com/office/officeart/2011/layout/ConvergingText"/>
    <dgm:cxn modelId="{339ADD28-A31B-4F83-87C4-49C4CDE3215E}" type="presParOf" srcId="{7A2BA771-3A12-4C83-A7F1-609DE0DB21D9}" destId="{B161B03A-7851-413F-9F53-E90D8BD1F7A8}" srcOrd="23" destOrd="0" presId="urn:microsoft.com/office/officeart/2011/layout/ConvergingText"/>
    <dgm:cxn modelId="{D5CE7236-AA2A-4359-B074-F0236070E0BF}" type="presParOf" srcId="{7A2BA771-3A12-4C83-A7F1-609DE0DB21D9}" destId="{9749D742-BFD7-49E8-B76F-313ADB799EF6}" srcOrd="24" destOrd="0" presId="urn:microsoft.com/office/officeart/2011/layout/ConvergingText"/>
    <dgm:cxn modelId="{1A629B11-4852-4A29-9340-D7D4E086220F}" type="presParOf" srcId="{7A2BA771-3A12-4C83-A7F1-609DE0DB21D9}" destId="{16F338ED-1DF4-4357-9167-A1AE0B357309}" srcOrd="25" destOrd="0" presId="urn:microsoft.com/office/officeart/2011/layout/ConvergingText"/>
    <dgm:cxn modelId="{82EC2231-ED22-4EFD-A7BB-4A1F9CF4D264}" type="presParOf" srcId="{7A2BA771-3A12-4C83-A7F1-609DE0DB21D9}" destId="{C198423E-3B2E-4E24-8610-17EA5D6329E3}" srcOrd="26" destOrd="0" presId="urn:microsoft.com/office/officeart/2011/layout/ConvergingText"/>
    <dgm:cxn modelId="{3072041E-8C77-4D58-AA7F-4964DBF2DD4F}" type="presParOf" srcId="{7A2BA771-3A12-4C83-A7F1-609DE0DB21D9}" destId="{A9246518-3893-4938-BC31-7AD723FA4A26}" srcOrd="27" destOrd="0" presId="urn:microsoft.com/office/officeart/2011/layout/ConvergingText"/>
    <dgm:cxn modelId="{1F552434-6197-4235-A89A-C5D9A51FC6E4}" type="presParOf" srcId="{7A2BA771-3A12-4C83-A7F1-609DE0DB21D9}" destId="{7B4EC18B-A96C-4F4A-BB6D-2DC378A557E6}" srcOrd="28" destOrd="0" presId="urn:microsoft.com/office/officeart/2011/layout/ConvergingText"/>
    <dgm:cxn modelId="{C7B28F72-92E4-4F01-AA23-970376681127}" type="presParOf" srcId="{7A2BA771-3A12-4C83-A7F1-609DE0DB21D9}" destId="{20B330AA-D0C4-420A-AC93-55B7B404D75E}" srcOrd="29" destOrd="0" presId="urn:microsoft.com/office/officeart/2011/layout/ConvergingText"/>
    <dgm:cxn modelId="{9E559BDB-DA95-4027-89AE-39644CAEB2E5}" type="presParOf" srcId="{7A2BA771-3A12-4C83-A7F1-609DE0DB21D9}" destId="{FE19A751-1B35-4BC7-B074-06F96AAD1645}" srcOrd="30" destOrd="0" presId="urn:microsoft.com/office/officeart/2011/layout/ConvergingText"/>
    <dgm:cxn modelId="{54DFF8B9-4C33-49CB-9D7F-6D71AB15E771}" type="presParOf" srcId="{7A2BA771-3A12-4C83-A7F1-609DE0DB21D9}" destId="{1576ED26-3BD4-4B09-A713-C1BA8BC98277}" srcOrd="31" destOrd="0" presId="urn:microsoft.com/office/officeart/2011/layout/ConvergingText"/>
    <dgm:cxn modelId="{F07EEB60-0796-4042-B715-D57D427182EA}" type="presParOf" srcId="{7A2BA771-3A12-4C83-A7F1-609DE0DB21D9}" destId="{23091B3C-E221-4960-A16C-24F40BA10166}" srcOrd="32" destOrd="0" presId="urn:microsoft.com/office/officeart/2011/layout/ConvergingText"/>
    <dgm:cxn modelId="{57C3CE55-0783-4AE9-8870-57BE170F8C64}" type="presParOf" srcId="{7A2BA771-3A12-4C83-A7F1-609DE0DB21D9}" destId="{5447F516-12E5-48E5-B0D2-0B352554541F}" srcOrd="33" destOrd="0" presId="urn:microsoft.com/office/officeart/2011/layout/ConvergingText"/>
    <dgm:cxn modelId="{BDA0B35C-07C1-49DD-ABD2-912409AE2972}" type="presParOf" srcId="{7A2BA771-3A12-4C83-A7F1-609DE0DB21D9}" destId="{5AE704DB-5A15-4F5A-B417-E66AB1D10878}" srcOrd="34" destOrd="0" presId="urn:microsoft.com/office/officeart/2011/layout/ConvergingText"/>
    <dgm:cxn modelId="{9E65E4EA-719B-4C81-B332-8C77FB77E383}" type="presParOf" srcId="{7A2BA771-3A12-4C83-A7F1-609DE0DB21D9}" destId="{9382A67E-DA6E-4119-BA80-E50DCC62BA4B}" srcOrd="35" destOrd="0" presId="urn:microsoft.com/office/officeart/2011/layout/ConvergingText"/>
    <dgm:cxn modelId="{A5DDBB0C-64B2-45B2-A308-3E600C0AE54D}" type="presParOf" srcId="{7A2BA771-3A12-4C83-A7F1-609DE0DB21D9}" destId="{5921E4F8-D3C6-4436-BEEC-78DA9FA7B372}"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D7133-BB9A-44F9-AD58-981894BBA48C}">
      <dsp:nvSpPr>
        <dsp:cNvPr id="0" name=""/>
        <dsp:cNvSpPr/>
      </dsp:nvSpPr>
      <dsp:spPr>
        <a:xfrm>
          <a:off x="3922" y="20795"/>
          <a:ext cx="1783518" cy="1062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latin typeface="Times New Roman" pitchFamily="18" charset="0"/>
              <a:cs typeface="Times New Roman" pitchFamily="18" charset="0"/>
            </a:rPr>
            <a:t>Tìm</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ra</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quy</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luật</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kinh</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tế</a:t>
          </a:r>
          <a:endParaRPr lang="en-US" sz="1900" kern="1200" dirty="0">
            <a:latin typeface="Times New Roman" pitchFamily="18" charset="0"/>
            <a:cs typeface="Times New Roman" pitchFamily="18" charset="0"/>
          </a:endParaRPr>
        </a:p>
      </dsp:txBody>
      <dsp:txXfrm>
        <a:off x="3922" y="20795"/>
        <a:ext cx="1783518" cy="708213"/>
      </dsp:txXfrm>
    </dsp:sp>
    <dsp:sp modelId="{AFF05CED-E8DF-4FCF-8EFB-97D1DAD0AF46}">
      <dsp:nvSpPr>
        <dsp:cNvPr id="0" name=""/>
        <dsp:cNvSpPr/>
      </dsp:nvSpPr>
      <dsp:spPr>
        <a:xfrm>
          <a:off x="369221" y="729008"/>
          <a:ext cx="1783518" cy="251370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err="1">
              <a:latin typeface="Times New Roman" pitchFamily="18" charset="0"/>
              <a:cs typeface="Times New Roman" pitchFamily="18" charset="0"/>
            </a:rPr>
            <a:t>Khách</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quan</a:t>
          </a:r>
          <a:endParaRPr lang="en-US" sz="1900" b="1" kern="1200" dirty="0">
            <a:latin typeface="Times New Roman" pitchFamily="18" charset="0"/>
            <a:cs typeface="Times New Roman" pitchFamily="18" charset="0"/>
          </a:endParaRPr>
        </a:p>
        <a:p>
          <a:pPr marL="171450" lvl="1" indent="-171450" algn="l" defTabSz="844550">
            <a:lnSpc>
              <a:spcPct val="90000"/>
            </a:lnSpc>
            <a:spcBef>
              <a:spcPct val="0"/>
            </a:spcBef>
            <a:spcAft>
              <a:spcPct val="15000"/>
            </a:spcAft>
            <a:buChar char="•"/>
          </a:pPr>
          <a:r>
            <a:rPr lang="en-US" sz="1900" b="1" kern="1200" dirty="0">
              <a:latin typeface="Times New Roman" pitchFamily="18" charset="0"/>
              <a:cs typeface="Times New Roman" pitchFamily="18" charset="0"/>
            </a:rPr>
            <a:t>Chi </a:t>
          </a:r>
          <a:r>
            <a:rPr lang="en-US" sz="1900" b="1" kern="1200" dirty="0" err="1">
              <a:latin typeface="Times New Roman" pitchFamily="18" charset="0"/>
              <a:cs typeface="Times New Roman" pitchFamily="18" charset="0"/>
            </a:rPr>
            <a:t>phối</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sự</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vận</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động</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phát</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triển</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của</a:t>
          </a:r>
          <a:r>
            <a:rPr lang="en-US" sz="1900" b="1" kern="1200" dirty="0">
              <a:latin typeface="Times New Roman" pitchFamily="18" charset="0"/>
              <a:cs typeface="Times New Roman" pitchFamily="18" charset="0"/>
            </a:rPr>
            <a:t> PTSX</a:t>
          </a:r>
        </a:p>
      </dsp:txBody>
      <dsp:txXfrm>
        <a:off x="421458" y="781245"/>
        <a:ext cx="1679044" cy="2409226"/>
      </dsp:txXfrm>
    </dsp:sp>
    <dsp:sp modelId="{BC0601B0-37BD-41A0-8D84-F493765A3B18}">
      <dsp:nvSpPr>
        <dsp:cNvPr id="0" name=""/>
        <dsp:cNvSpPr/>
      </dsp:nvSpPr>
      <dsp:spPr>
        <a:xfrm>
          <a:off x="2057816" y="152879"/>
          <a:ext cx="573194" cy="44404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057816" y="241688"/>
        <a:ext cx="439981" cy="266426"/>
      </dsp:txXfrm>
    </dsp:sp>
    <dsp:sp modelId="{E66006AE-3EA2-4EE0-AD04-92AFEA44BB35}">
      <dsp:nvSpPr>
        <dsp:cNvPr id="0" name=""/>
        <dsp:cNvSpPr/>
      </dsp:nvSpPr>
      <dsp:spPr>
        <a:xfrm>
          <a:off x="2868941" y="20795"/>
          <a:ext cx="1783518" cy="1062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latin typeface="Times New Roman" pitchFamily="18" charset="0"/>
              <a:cs typeface="Times New Roman" pitchFamily="18" charset="0"/>
            </a:rPr>
            <a:t>Vận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dụng</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quy</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luật</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để</a:t>
          </a:r>
          <a:r>
            <a:rPr lang="en-US" sz="1900" kern="1200" dirty="0">
              <a:latin typeface="Times New Roman" pitchFamily="18" charset="0"/>
              <a:cs typeface="Times New Roman" pitchFamily="18" charset="0"/>
            </a:rPr>
            <a:t>:</a:t>
          </a:r>
        </a:p>
      </dsp:txBody>
      <dsp:txXfrm>
        <a:off x="2868941" y="20795"/>
        <a:ext cx="1783518" cy="708213"/>
      </dsp:txXfrm>
    </dsp:sp>
    <dsp:sp modelId="{92B88C36-4A66-42AA-87FF-0190D93F9951}">
      <dsp:nvSpPr>
        <dsp:cNvPr id="0" name=""/>
        <dsp:cNvSpPr/>
      </dsp:nvSpPr>
      <dsp:spPr>
        <a:xfrm>
          <a:off x="3234240" y="729008"/>
          <a:ext cx="1783518" cy="251370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err="1">
              <a:latin typeface="Times New Roman" pitchFamily="18" charset="0"/>
              <a:cs typeface="Times New Roman" pitchFamily="18" charset="0"/>
            </a:rPr>
            <a:t>Xây</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dựng</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chính</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sách</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kinh</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tế</a:t>
          </a:r>
          <a:endParaRPr lang="en-US" sz="1900" b="1" kern="1200" dirty="0">
            <a:latin typeface="Times New Roman" pitchFamily="18" charset="0"/>
            <a:cs typeface="Times New Roman" pitchFamily="18" charset="0"/>
          </a:endParaRPr>
        </a:p>
        <a:p>
          <a:pPr marL="171450" lvl="1" indent="-171450" algn="l" defTabSz="844550">
            <a:lnSpc>
              <a:spcPct val="90000"/>
            </a:lnSpc>
            <a:spcBef>
              <a:spcPct val="0"/>
            </a:spcBef>
            <a:spcAft>
              <a:spcPct val="15000"/>
            </a:spcAft>
            <a:buChar char="•"/>
          </a:pPr>
          <a:r>
            <a:rPr lang="en-US" sz="1900" b="1" kern="1200" dirty="0" err="1">
              <a:latin typeface="Times New Roman" pitchFamily="18" charset="0"/>
              <a:cs typeface="Times New Roman" pitchFamily="18" charset="0"/>
            </a:rPr>
            <a:t>Giải</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quyết</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hài</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hòa</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lợi</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ích</a:t>
          </a:r>
          <a:endParaRPr lang="en-US" sz="1900" b="1" kern="1200" dirty="0">
            <a:latin typeface="Times New Roman" pitchFamily="18" charset="0"/>
            <a:cs typeface="Times New Roman" pitchFamily="18" charset="0"/>
          </a:endParaRPr>
        </a:p>
        <a:p>
          <a:pPr marL="171450" lvl="1" indent="-171450" algn="l" defTabSz="844550">
            <a:lnSpc>
              <a:spcPct val="90000"/>
            </a:lnSpc>
            <a:spcBef>
              <a:spcPct val="0"/>
            </a:spcBef>
            <a:spcAft>
              <a:spcPct val="15000"/>
            </a:spcAft>
            <a:buChar char="•"/>
          </a:pPr>
          <a:r>
            <a:rPr lang="en-US" sz="1900" b="1" kern="1200" dirty="0" err="1">
              <a:latin typeface="Times New Roman" pitchFamily="18" charset="0"/>
              <a:cs typeface="Times New Roman" pitchFamily="18" charset="0"/>
            </a:rPr>
            <a:t>Tạo</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động</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lực</a:t>
          </a:r>
          <a:r>
            <a:rPr lang="en-US" sz="1900" b="1" kern="1200" dirty="0">
              <a:latin typeface="Times New Roman" pitchFamily="18" charset="0"/>
              <a:cs typeface="Times New Roman" pitchFamily="18" charset="0"/>
            </a:rPr>
            <a:t> </a:t>
          </a:r>
        </a:p>
      </dsp:txBody>
      <dsp:txXfrm>
        <a:off x="3286477" y="781245"/>
        <a:ext cx="1679044" cy="2409226"/>
      </dsp:txXfrm>
    </dsp:sp>
    <dsp:sp modelId="{38135EEC-BA00-4B32-97E1-CBAE368A6908}">
      <dsp:nvSpPr>
        <dsp:cNvPr id="0" name=""/>
        <dsp:cNvSpPr/>
      </dsp:nvSpPr>
      <dsp:spPr>
        <a:xfrm>
          <a:off x="4922834" y="152879"/>
          <a:ext cx="573194" cy="44404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922834" y="241688"/>
        <a:ext cx="439981" cy="266426"/>
      </dsp:txXfrm>
    </dsp:sp>
    <dsp:sp modelId="{B744C121-3D30-4AB2-8E1E-EC52FEA31064}">
      <dsp:nvSpPr>
        <dsp:cNvPr id="0" name=""/>
        <dsp:cNvSpPr/>
      </dsp:nvSpPr>
      <dsp:spPr>
        <a:xfrm>
          <a:off x="5733959" y="20795"/>
          <a:ext cx="1783518" cy="1062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latin typeface="Times New Roman" pitchFamily="18" charset="0"/>
              <a:cs typeface="Times New Roman" pitchFamily="18" charset="0"/>
            </a:rPr>
            <a:t>Thúc</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đẩy</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phát</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triển</a:t>
          </a:r>
          <a:endParaRPr lang="en-US" sz="1900" kern="1200" dirty="0">
            <a:latin typeface="Times New Roman" pitchFamily="18" charset="0"/>
            <a:cs typeface="Times New Roman" pitchFamily="18" charset="0"/>
          </a:endParaRPr>
        </a:p>
      </dsp:txBody>
      <dsp:txXfrm>
        <a:off x="5733959" y="20795"/>
        <a:ext cx="1783518" cy="708213"/>
      </dsp:txXfrm>
    </dsp:sp>
    <dsp:sp modelId="{6BB527AA-8F57-4883-815F-009E435FA0A6}">
      <dsp:nvSpPr>
        <dsp:cNvPr id="0" name=""/>
        <dsp:cNvSpPr/>
      </dsp:nvSpPr>
      <dsp:spPr>
        <a:xfrm>
          <a:off x="6099258" y="729008"/>
          <a:ext cx="1783518" cy="251370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err="1">
              <a:latin typeface="Times New Roman" pitchFamily="18" charset="0"/>
              <a:cs typeface="Times New Roman" pitchFamily="18" charset="0"/>
            </a:rPr>
            <a:t>Kinh</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tế</a:t>
          </a:r>
          <a:endParaRPr lang="en-US" sz="1900" b="1" kern="1200" dirty="0">
            <a:latin typeface="Times New Roman" pitchFamily="18" charset="0"/>
            <a:cs typeface="Times New Roman" pitchFamily="18" charset="0"/>
          </a:endParaRPr>
        </a:p>
        <a:p>
          <a:pPr marL="171450" lvl="1" indent="-171450" algn="l" defTabSz="844550">
            <a:lnSpc>
              <a:spcPct val="90000"/>
            </a:lnSpc>
            <a:spcBef>
              <a:spcPct val="0"/>
            </a:spcBef>
            <a:spcAft>
              <a:spcPct val="15000"/>
            </a:spcAft>
            <a:buChar char="•"/>
          </a:pPr>
          <a:r>
            <a:rPr lang="en-US" sz="1900" b="1" kern="1200" dirty="0" err="1">
              <a:latin typeface="Times New Roman" pitchFamily="18" charset="0"/>
              <a:cs typeface="Times New Roman" pitchFamily="18" charset="0"/>
            </a:rPr>
            <a:t>Xã</a:t>
          </a:r>
          <a:r>
            <a:rPr lang="en-US" sz="1900" b="1" kern="1200" dirty="0">
              <a:latin typeface="Times New Roman" pitchFamily="18" charset="0"/>
              <a:cs typeface="Times New Roman" pitchFamily="18" charset="0"/>
            </a:rPr>
            <a:t> </a:t>
          </a:r>
          <a:r>
            <a:rPr lang="en-US" sz="1900" b="1" kern="1200" dirty="0" err="1">
              <a:latin typeface="Times New Roman" pitchFamily="18" charset="0"/>
              <a:cs typeface="Times New Roman" pitchFamily="18" charset="0"/>
            </a:rPr>
            <a:t>hội</a:t>
          </a:r>
          <a:endParaRPr lang="en-US" sz="1900" b="1" kern="1200" dirty="0">
            <a:latin typeface="Times New Roman" pitchFamily="18" charset="0"/>
            <a:cs typeface="Times New Roman" pitchFamily="18" charset="0"/>
          </a:endParaRPr>
        </a:p>
        <a:p>
          <a:pPr marL="171450" lvl="1" indent="-171450" algn="l" defTabSz="844550">
            <a:lnSpc>
              <a:spcPct val="90000"/>
            </a:lnSpc>
            <a:spcBef>
              <a:spcPct val="0"/>
            </a:spcBef>
            <a:spcAft>
              <a:spcPct val="15000"/>
            </a:spcAft>
            <a:buChar char="•"/>
          </a:pPr>
          <a:r>
            <a:rPr lang="en-US" sz="1900" b="1" kern="1200" dirty="0" err="1">
              <a:latin typeface="Times New Roman" pitchFamily="18" charset="0"/>
              <a:cs typeface="Times New Roman" pitchFamily="18" charset="0"/>
            </a:rPr>
            <a:t>Văn</a:t>
          </a:r>
          <a:r>
            <a:rPr lang="en-US" sz="1900" b="1" kern="1200" dirty="0">
              <a:latin typeface="Times New Roman" pitchFamily="18" charset="0"/>
              <a:cs typeface="Times New Roman" pitchFamily="18" charset="0"/>
            </a:rPr>
            <a:t> minh</a:t>
          </a:r>
        </a:p>
      </dsp:txBody>
      <dsp:txXfrm>
        <a:off x="6151495" y="781245"/>
        <a:ext cx="1679044" cy="2409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20261-B1EC-47A0-B2E5-886C59736107}">
      <dsp:nvSpPr>
        <dsp:cNvPr id="0" name=""/>
        <dsp:cNvSpPr/>
      </dsp:nvSpPr>
      <dsp:spPr>
        <a:xfrm>
          <a:off x="6938114"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0D1095-517D-40E9-BC0A-351D0880B787}">
      <dsp:nvSpPr>
        <dsp:cNvPr id="0" name=""/>
        <dsp:cNvSpPr/>
      </dsp:nvSpPr>
      <dsp:spPr>
        <a:xfrm>
          <a:off x="6585400"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F28D0C-7D78-4A17-95E8-D8182F983FB4}">
      <dsp:nvSpPr>
        <dsp:cNvPr id="0" name=""/>
        <dsp:cNvSpPr/>
      </dsp:nvSpPr>
      <dsp:spPr>
        <a:xfrm>
          <a:off x="6232685"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F8AC7-7E6D-4CC1-AAB4-8AFEE4575BDA}">
      <dsp:nvSpPr>
        <dsp:cNvPr id="0" name=""/>
        <dsp:cNvSpPr/>
      </dsp:nvSpPr>
      <dsp:spPr>
        <a:xfrm>
          <a:off x="5880641"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CB310-BB3F-420F-8B11-59E3A009A1C1}">
      <dsp:nvSpPr>
        <dsp:cNvPr id="0" name=""/>
        <dsp:cNvSpPr/>
      </dsp:nvSpPr>
      <dsp:spPr>
        <a:xfrm>
          <a:off x="5527927"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613679-C854-4407-A904-B0E74C8EB108}">
      <dsp:nvSpPr>
        <dsp:cNvPr id="0" name=""/>
        <dsp:cNvSpPr/>
      </dsp:nvSpPr>
      <dsp:spPr>
        <a:xfrm>
          <a:off x="4982762" y="1649696"/>
          <a:ext cx="384901" cy="38521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A3878-E3BD-4884-9C39-94600DFB348F}">
      <dsp:nvSpPr>
        <dsp:cNvPr id="0" name=""/>
        <dsp:cNvSpPr/>
      </dsp:nvSpPr>
      <dsp:spPr>
        <a:xfrm>
          <a:off x="6624292" y="1348364"/>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866807-B3F5-4FC0-8495-244FA2368B56}">
      <dsp:nvSpPr>
        <dsp:cNvPr id="0" name=""/>
        <dsp:cNvSpPr/>
      </dsp:nvSpPr>
      <dsp:spPr>
        <a:xfrm>
          <a:off x="6624292" y="2146325"/>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5B199C-2682-4B45-8FBD-05305486013E}">
      <dsp:nvSpPr>
        <dsp:cNvPr id="0" name=""/>
        <dsp:cNvSpPr/>
      </dsp:nvSpPr>
      <dsp:spPr>
        <a:xfrm>
          <a:off x="6795956" y="1521187"/>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794D34-5B9E-4E8E-A8EF-6FDBE41C3F43}">
      <dsp:nvSpPr>
        <dsp:cNvPr id="0" name=""/>
        <dsp:cNvSpPr/>
      </dsp:nvSpPr>
      <dsp:spPr>
        <a:xfrm>
          <a:off x="6807355" y="1974452"/>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7437D2-925A-4706-992C-E97630A53CC2}">
      <dsp:nvSpPr>
        <dsp:cNvPr id="0" name=""/>
        <dsp:cNvSpPr/>
      </dsp:nvSpPr>
      <dsp:spPr>
        <a:xfrm>
          <a:off x="2839806" y="648077"/>
          <a:ext cx="2018077" cy="238845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err="1">
              <a:latin typeface="UTM Alexander" panose="02040603050506020204" pitchFamily="18" charset="0"/>
              <a:cs typeface="Times New Roman" pitchFamily="18" charset="0"/>
            </a:rPr>
            <a:t>Là</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nền</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tảng</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lý</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luận</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cho</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học</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tập</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các</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môn</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khoa</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học</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chuyên</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ngành</a:t>
          </a:r>
          <a:endParaRPr lang="en-US" sz="2000" b="1" kern="1200" dirty="0">
            <a:latin typeface="UTM Alexander" panose="02040603050506020204" pitchFamily="18" charset="0"/>
            <a:cs typeface="Times New Roman" pitchFamily="18" charset="0"/>
          </a:endParaRPr>
        </a:p>
      </dsp:txBody>
      <dsp:txXfrm>
        <a:off x="3135347" y="997858"/>
        <a:ext cx="1426995" cy="1688889"/>
      </dsp:txXfrm>
    </dsp:sp>
    <dsp:sp modelId="{80AE93C5-335B-4721-979F-1622D2953C40}">
      <dsp:nvSpPr>
        <dsp:cNvPr id="0" name=""/>
        <dsp:cNvSpPr/>
      </dsp:nvSpPr>
      <dsp:spPr>
        <a:xfrm>
          <a:off x="2729010" y="701385"/>
          <a:ext cx="384901" cy="38521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C2191B-B398-48BE-B984-66B4AA8DCD1F}">
      <dsp:nvSpPr>
        <dsp:cNvPr id="0" name=""/>
        <dsp:cNvSpPr/>
      </dsp:nvSpPr>
      <dsp:spPr>
        <a:xfrm>
          <a:off x="2482244" y="498176"/>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1CA87-3338-4326-BB80-518B48830B7B}">
      <dsp:nvSpPr>
        <dsp:cNvPr id="0" name=""/>
        <dsp:cNvSpPr/>
      </dsp:nvSpPr>
      <dsp:spPr>
        <a:xfrm>
          <a:off x="2071191" y="498176"/>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3E088-FD3B-4A00-9FA9-0CC2C47354B3}">
      <dsp:nvSpPr>
        <dsp:cNvPr id="0" name=""/>
        <dsp:cNvSpPr/>
      </dsp:nvSpPr>
      <dsp:spPr>
        <a:xfrm>
          <a:off x="1660137" y="498176"/>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1B97DB-9266-4B41-B775-CA270CB0EAB6}">
      <dsp:nvSpPr>
        <dsp:cNvPr id="0" name=""/>
        <dsp:cNvSpPr/>
      </dsp:nvSpPr>
      <dsp:spPr>
        <a:xfrm>
          <a:off x="1249084" y="498176"/>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F00E3-C18B-4D94-A961-5FB52CD3AB86}">
      <dsp:nvSpPr>
        <dsp:cNvPr id="0" name=""/>
        <dsp:cNvSpPr/>
      </dsp:nvSpPr>
      <dsp:spPr>
        <a:xfrm>
          <a:off x="837360" y="498176"/>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6DBB13-5B46-4E54-854E-6C4E8B12222D}">
      <dsp:nvSpPr>
        <dsp:cNvPr id="0" name=""/>
        <dsp:cNvSpPr/>
      </dsp:nvSpPr>
      <dsp:spPr>
        <a:xfrm>
          <a:off x="426307" y="498176"/>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63244-945F-4B82-8540-D2E3AB9C93F3}">
      <dsp:nvSpPr>
        <dsp:cNvPr id="0" name=""/>
        <dsp:cNvSpPr/>
      </dsp:nvSpPr>
      <dsp:spPr>
        <a:xfrm>
          <a:off x="424966" y="1547"/>
          <a:ext cx="2255763" cy="495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066800">
            <a:lnSpc>
              <a:spcPct val="90000"/>
            </a:lnSpc>
            <a:spcBef>
              <a:spcPct val="0"/>
            </a:spcBef>
            <a:spcAft>
              <a:spcPct val="35000"/>
            </a:spcAft>
            <a:buNone/>
          </a:pPr>
          <a:r>
            <a:rPr lang="en-US" sz="2400" b="1" kern="1200" dirty="0" err="1">
              <a:latin typeface="UTM Alexander" panose="02040603050506020204" pitchFamily="18" charset="0"/>
              <a:cs typeface="Times New Roman" pitchFamily="18" charset="0"/>
            </a:rPr>
            <a:t>Các</a:t>
          </a:r>
          <a:r>
            <a:rPr lang="en-US" sz="2400" b="1" kern="1200" dirty="0">
              <a:latin typeface="UTM Alexander" panose="02040603050506020204" pitchFamily="18" charset="0"/>
              <a:cs typeface="Times New Roman" pitchFamily="18" charset="0"/>
            </a:rPr>
            <a:t> </a:t>
          </a:r>
          <a:r>
            <a:rPr lang="en-US" sz="2400" b="1" kern="1200" dirty="0" err="1">
              <a:latin typeface="UTM Alexander" panose="02040603050506020204" pitchFamily="18" charset="0"/>
              <a:cs typeface="Times New Roman" pitchFamily="18" charset="0"/>
            </a:rPr>
            <a:t>phạm</a:t>
          </a:r>
          <a:r>
            <a:rPr lang="en-US" sz="2400" b="1" kern="1200" dirty="0">
              <a:latin typeface="UTM Alexander" panose="02040603050506020204" pitchFamily="18" charset="0"/>
              <a:cs typeface="Times New Roman" pitchFamily="18" charset="0"/>
            </a:rPr>
            <a:t> </a:t>
          </a:r>
          <a:r>
            <a:rPr lang="en-US" sz="2400" b="1" kern="1200" dirty="0" err="1">
              <a:latin typeface="UTM Alexander" panose="02040603050506020204" pitchFamily="18" charset="0"/>
              <a:cs typeface="Times New Roman" pitchFamily="18" charset="0"/>
            </a:rPr>
            <a:t>trù</a:t>
          </a:r>
          <a:endParaRPr lang="en-US" sz="2400" b="1" kern="1200" dirty="0">
            <a:latin typeface="UTM Alexander" panose="02040603050506020204" pitchFamily="18" charset="0"/>
            <a:cs typeface="Times New Roman" pitchFamily="18" charset="0"/>
          </a:endParaRPr>
        </a:p>
      </dsp:txBody>
      <dsp:txXfrm>
        <a:off x="424966" y="1547"/>
        <a:ext cx="2255763" cy="495046"/>
      </dsp:txXfrm>
    </dsp:sp>
    <dsp:sp modelId="{91A66DC0-4803-460E-B60A-73F4D11EA095}">
      <dsp:nvSpPr>
        <dsp:cNvPr id="0" name=""/>
        <dsp:cNvSpPr/>
      </dsp:nvSpPr>
      <dsp:spPr>
        <a:xfrm>
          <a:off x="2329356" y="1649696"/>
          <a:ext cx="384901" cy="38521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CD860C-BB12-48B7-9AFC-51CB38ABD4AE}">
      <dsp:nvSpPr>
        <dsp:cNvPr id="0" name=""/>
        <dsp:cNvSpPr/>
      </dsp:nvSpPr>
      <dsp:spPr>
        <a:xfrm>
          <a:off x="1948478"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1B03A-7851-413F-9F53-E90D8BD1F7A8}">
      <dsp:nvSpPr>
        <dsp:cNvPr id="0" name=""/>
        <dsp:cNvSpPr/>
      </dsp:nvSpPr>
      <dsp:spPr>
        <a:xfrm>
          <a:off x="1568271"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9D742-BFD7-49E8-B76F-313ADB799EF6}">
      <dsp:nvSpPr>
        <dsp:cNvPr id="0" name=""/>
        <dsp:cNvSpPr/>
      </dsp:nvSpPr>
      <dsp:spPr>
        <a:xfrm>
          <a:off x="1187393"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338ED-1DF4-4357-9167-A1AE0B357309}">
      <dsp:nvSpPr>
        <dsp:cNvPr id="0" name=""/>
        <dsp:cNvSpPr/>
      </dsp:nvSpPr>
      <dsp:spPr>
        <a:xfrm>
          <a:off x="807185"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98423E-3B2E-4E24-8610-17EA5D6329E3}">
      <dsp:nvSpPr>
        <dsp:cNvPr id="0" name=""/>
        <dsp:cNvSpPr/>
      </dsp:nvSpPr>
      <dsp:spPr>
        <a:xfrm>
          <a:off x="426307" y="1745920"/>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4EC18B-A96C-4F4A-BB6D-2DC378A557E6}">
      <dsp:nvSpPr>
        <dsp:cNvPr id="0" name=""/>
        <dsp:cNvSpPr/>
      </dsp:nvSpPr>
      <dsp:spPr>
        <a:xfrm>
          <a:off x="424966" y="1253406"/>
          <a:ext cx="1705904" cy="495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066800">
            <a:lnSpc>
              <a:spcPct val="90000"/>
            </a:lnSpc>
            <a:spcBef>
              <a:spcPct val="0"/>
            </a:spcBef>
            <a:spcAft>
              <a:spcPct val="35000"/>
            </a:spcAft>
            <a:buNone/>
          </a:pPr>
          <a:r>
            <a:rPr lang="en-US" sz="2400" b="1" kern="1200" dirty="0" err="1">
              <a:latin typeface="UTM Alexander" panose="02040603050506020204" pitchFamily="18" charset="0"/>
              <a:cs typeface="Times New Roman" pitchFamily="18" charset="0"/>
            </a:rPr>
            <a:t>Các</a:t>
          </a:r>
          <a:r>
            <a:rPr lang="en-US" sz="2400" b="1" kern="1200" dirty="0">
              <a:latin typeface="UTM Alexander" panose="02040603050506020204" pitchFamily="18" charset="0"/>
              <a:cs typeface="Times New Roman" pitchFamily="18" charset="0"/>
            </a:rPr>
            <a:t> </a:t>
          </a:r>
          <a:r>
            <a:rPr lang="en-US" sz="2400" b="1" kern="1200" dirty="0" err="1">
              <a:latin typeface="UTM Alexander" panose="02040603050506020204" pitchFamily="18" charset="0"/>
              <a:cs typeface="Times New Roman" pitchFamily="18" charset="0"/>
            </a:rPr>
            <a:t>quy</a:t>
          </a:r>
          <a:r>
            <a:rPr lang="en-US" sz="2400" b="1" kern="1200" dirty="0">
              <a:latin typeface="UTM Alexander" panose="02040603050506020204" pitchFamily="18" charset="0"/>
              <a:cs typeface="Times New Roman" pitchFamily="18" charset="0"/>
            </a:rPr>
            <a:t> </a:t>
          </a:r>
          <a:r>
            <a:rPr lang="en-US" sz="2400" b="1" kern="1200" dirty="0" err="1">
              <a:latin typeface="UTM Alexander" panose="02040603050506020204" pitchFamily="18" charset="0"/>
              <a:cs typeface="Times New Roman" pitchFamily="18" charset="0"/>
            </a:rPr>
            <a:t>luật</a:t>
          </a:r>
          <a:endParaRPr lang="en-US" sz="2400" b="1" kern="1200" dirty="0">
            <a:latin typeface="UTM Alexander" panose="02040603050506020204" pitchFamily="18" charset="0"/>
            <a:cs typeface="Times New Roman" pitchFamily="18" charset="0"/>
          </a:endParaRPr>
        </a:p>
      </dsp:txBody>
      <dsp:txXfrm>
        <a:off x="424966" y="1253406"/>
        <a:ext cx="1705904" cy="495046"/>
      </dsp:txXfrm>
    </dsp:sp>
    <dsp:sp modelId="{20B330AA-D0C4-420A-AC93-55B7B404D75E}">
      <dsp:nvSpPr>
        <dsp:cNvPr id="0" name=""/>
        <dsp:cNvSpPr/>
      </dsp:nvSpPr>
      <dsp:spPr>
        <a:xfrm>
          <a:off x="2729010" y="2582181"/>
          <a:ext cx="384901" cy="38521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19A751-1B35-4BC7-B074-06F96AAD1645}">
      <dsp:nvSpPr>
        <dsp:cNvPr id="0" name=""/>
        <dsp:cNvSpPr/>
      </dsp:nvSpPr>
      <dsp:spPr>
        <a:xfrm>
          <a:off x="2482244" y="2974357"/>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76ED26-3BD4-4B09-A713-C1BA8BC98277}">
      <dsp:nvSpPr>
        <dsp:cNvPr id="0" name=""/>
        <dsp:cNvSpPr/>
      </dsp:nvSpPr>
      <dsp:spPr>
        <a:xfrm>
          <a:off x="2071191" y="2974357"/>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091B3C-E221-4960-A16C-24F40BA10166}">
      <dsp:nvSpPr>
        <dsp:cNvPr id="0" name=""/>
        <dsp:cNvSpPr/>
      </dsp:nvSpPr>
      <dsp:spPr>
        <a:xfrm>
          <a:off x="1660137" y="2974357"/>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47F516-12E5-48E5-B0D2-0B352554541F}">
      <dsp:nvSpPr>
        <dsp:cNvPr id="0" name=""/>
        <dsp:cNvSpPr/>
      </dsp:nvSpPr>
      <dsp:spPr>
        <a:xfrm>
          <a:off x="1249084" y="2974357"/>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E704DB-5A15-4F5A-B417-E66AB1D10878}">
      <dsp:nvSpPr>
        <dsp:cNvPr id="0" name=""/>
        <dsp:cNvSpPr/>
      </dsp:nvSpPr>
      <dsp:spPr>
        <a:xfrm>
          <a:off x="837360" y="2974357"/>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2A67E-DA6E-4119-BA80-E50DCC62BA4B}">
      <dsp:nvSpPr>
        <dsp:cNvPr id="0" name=""/>
        <dsp:cNvSpPr/>
      </dsp:nvSpPr>
      <dsp:spPr>
        <a:xfrm>
          <a:off x="426307" y="2974357"/>
          <a:ext cx="192450" cy="19244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21E4F8-D3C6-4436-BEEC-78DA9FA7B372}">
      <dsp:nvSpPr>
        <dsp:cNvPr id="0" name=""/>
        <dsp:cNvSpPr/>
      </dsp:nvSpPr>
      <dsp:spPr>
        <a:xfrm>
          <a:off x="424966" y="2477411"/>
          <a:ext cx="2255763" cy="495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066800">
            <a:lnSpc>
              <a:spcPct val="90000"/>
            </a:lnSpc>
            <a:spcBef>
              <a:spcPct val="0"/>
            </a:spcBef>
            <a:spcAft>
              <a:spcPct val="35000"/>
            </a:spcAft>
            <a:buNone/>
          </a:pPr>
          <a:r>
            <a:rPr lang="en-US" sz="2400" b="1" kern="1200" dirty="0" err="1">
              <a:latin typeface="UTM Alexander" panose="02040603050506020204" pitchFamily="18" charset="0"/>
              <a:cs typeface="Times New Roman" pitchFamily="18" charset="0"/>
            </a:rPr>
            <a:t>Các</a:t>
          </a:r>
          <a:r>
            <a:rPr lang="en-US" sz="2400" b="1" kern="1200" dirty="0">
              <a:latin typeface="UTM Alexander" panose="02040603050506020204" pitchFamily="18" charset="0"/>
              <a:cs typeface="Times New Roman" pitchFamily="18" charset="0"/>
            </a:rPr>
            <a:t> </a:t>
          </a:r>
          <a:r>
            <a:rPr lang="en-US" sz="2400" b="1" kern="1200" dirty="0" err="1">
              <a:latin typeface="UTM Alexander" panose="02040603050506020204" pitchFamily="18" charset="0"/>
              <a:cs typeface="Times New Roman" pitchFamily="18" charset="0"/>
            </a:rPr>
            <a:t>phương</a:t>
          </a:r>
          <a:r>
            <a:rPr lang="en-US" sz="2400" b="1" kern="1200" dirty="0">
              <a:latin typeface="UTM Alexander" panose="02040603050506020204" pitchFamily="18" charset="0"/>
              <a:cs typeface="Times New Roman" pitchFamily="18" charset="0"/>
            </a:rPr>
            <a:t> </a:t>
          </a:r>
          <a:r>
            <a:rPr lang="en-US" sz="2400" b="1" kern="1200" dirty="0" err="1">
              <a:latin typeface="UTM Alexander" panose="02040603050506020204" pitchFamily="18" charset="0"/>
              <a:cs typeface="Times New Roman" pitchFamily="18" charset="0"/>
            </a:rPr>
            <a:t>pháp</a:t>
          </a:r>
          <a:endParaRPr lang="en-US" sz="2400" b="1" kern="1200" dirty="0">
            <a:latin typeface="UTM Alexander" panose="02040603050506020204" pitchFamily="18" charset="0"/>
            <a:cs typeface="Times New Roman" pitchFamily="18" charset="0"/>
          </a:endParaRPr>
        </a:p>
      </dsp:txBody>
      <dsp:txXfrm>
        <a:off x="424966" y="2477411"/>
        <a:ext cx="2255763" cy="4950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2023-03-09</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3</a:t>
            </a:fld>
            <a:endParaRPr lang="ko-KR" altLang="en-US"/>
          </a:p>
        </p:txBody>
      </p:sp>
    </p:spTree>
    <p:extLst>
      <p:ext uri="{BB962C8B-B14F-4D97-AF65-F5344CB8AC3E}">
        <p14:creationId xmlns:p14="http://schemas.microsoft.com/office/powerpoint/2010/main" val="3826405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61" y="1275606"/>
            <a:ext cx="2448545" cy="2024054"/>
          </a:xfrm>
          <a:prstGeom prst="rect">
            <a:avLst/>
          </a:prstGeom>
          <a:solidFill>
            <a:schemeClr val="bg1">
              <a:lumMod val="95000"/>
            </a:schemeClr>
          </a:solidFill>
          <a:ln w="12700">
            <a:noFill/>
          </a:ln>
        </p:spPr>
        <p:txBody>
          <a:bodyPr anchor="ctr"/>
          <a:lstStyle>
            <a:lvl1pPr marL="0" indent="0" algn="ctr">
              <a:buNone/>
              <a:defRPr sz="90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5" y="1275606"/>
            <a:ext cx="2448273" cy="2024054"/>
          </a:xfrm>
          <a:prstGeom prst="rect">
            <a:avLst/>
          </a:prstGeom>
          <a:solidFill>
            <a:schemeClr val="bg1">
              <a:lumMod val="95000"/>
            </a:schemeClr>
          </a:solidFill>
          <a:ln w="12700">
            <a:noFill/>
          </a:ln>
        </p:spPr>
        <p:txBody>
          <a:bodyPr anchor="ctr"/>
          <a:lstStyle>
            <a:lvl1pPr marL="0" indent="0" algn="ctr">
              <a:buNone/>
              <a:defRPr sz="90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7" y="1275606"/>
            <a:ext cx="2448273" cy="2024054"/>
          </a:xfrm>
          <a:prstGeom prst="rect">
            <a:avLst/>
          </a:prstGeom>
          <a:solidFill>
            <a:schemeClr val="bg1">
              <a:lumMod val="95000"/>
            </a:schemeClr>
          </a:solidFill>
          <a:ln w="12700">
            <a:noFill/>
          </a:ln>
        </p:spPr>
        <p:txBody>
          <a:bodyPr anchor="ctr"/>
          <a:lstStyle>
            <a:lvl1pPr marL="0" indent="0" algn="ctr">
              <a:buNone/>
              <a:defRPr sz="90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8" name="Text Placeholder 9"/>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9" y="1275610"/>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9" y="1275610"/>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10"/>
            <a:ext cx="2700000" cy="1584833"/>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10"/>
            <a:ext cx="2736000" cy="1584833"/>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9"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tx1"/>
              </a:solidFill>
              <a:latin typeface="UTM Alexander" panose="02040603050506020204" pitchFamily="18" charset="0"/>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7"/>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30" y="1217153"/>
            <a:ext cx="1945465" cy="3005145"/>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715"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546379"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4" name="Rectangle 3"/>
          <p:cNvSpPr/>
          <p:nvPr userDrawn="1"/>
        </p:nvSpPr>
        <p:spPr>
          <a:xfrm>
            <a:off x="546379"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5" name="Rectangle 4"/>
          <p:cNvSpPr/>
          <p:nvPr userDrawn="1"/>
        </p:nvSpPr>
        <p:spPr>
          <a:xfrm>
            <a:off x="546043"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6"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8" name="Rectangle 7"/>
          <p:cNvSpPr/>
          <p:nvPr userDrawn="1"/>
        </p:nvSpPr>
        <p:spPr>
          <a:xfrm>
            <a:off x="2582971"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9" name="Rectangle 8"/>
          <p:cNvSpPr/>
          <p:nvPr userDrawn="1"/>
        </p:nvSpPr>
        <p:spPr>
          <a:xfrm>
            <a:off x="2582635"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0"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2" name="Rectangle 11"/>
          <p:cNvSpPr/>
          <p:nvPr userDrawn="1"/>
        </p:nvSpPr>
        <p:spPr>
          <a:xfrm>
            <a:off x="4619564"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3" name="Rectangle 12"/>
          <p:cNvSpPr/>
          <p:nvPr userDrawn="1"/>
        </p:nvSpPr>
        <p:spPr>
          <a:xfrm>
            <a:off x="4619228"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4" name="Picture Placeholder 2"/>
          <p:cNvSpPr>
            <a:spLocks noGrp="1"/>
          </p:cNvSpPr>
          <p:nvPr>
            <p:ph type="pic" idx="15" hasCustomPrompt="1"/>
          </p:nvPr>
        </p:nvSpPr>
        <p:spPr>
          <a:xfrm>
            <a:off x="6656495"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6656159"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6" name="Rectangle 15"/>
          <p:cNvSpPr/>
          <p:nvPr userDrawn="1"/>
        </p:nvSpPr>
        <p:spPr>
          <a:xfrm>
            <a:off x="6656159"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7" name="Rectangle 16"/>
          <p:cNvSpPr/>
          <p:nvPr userDrawn="1"/>
        </p:nvSpPr>
        <p:spPr>
          <a:xfrm>
            <a:off x="6655823"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2700" b="1"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42" y="3651874"/>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2" y="419818"/>
            <a:ext cx="442143"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4"/>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atin typeface="UTM Alexander" panose="02040603050506020204" pitchFamily="18" charset="0"/>
              </a:endParaRPr>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12"/>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24946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66063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03835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9357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6"/>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atin typeface="UTM Alexander" panose="02040603050506020204" pitchFamily="18" charset="0"/>
              </a:endParaRPr>
            </a:p>
          </p:txBody>
        </p:sp>
      </p:grpSp>
      <p:sp>
        <p:nvSpPr>
          <p:cNvPr id="7" name="Text Placeholder 9"/>
          <p:cNvSpPr>
            <a:spLocks noGrp="1"/>
          </p:cNvSpPr>
          <p:nvPr>
            <p:ph type="body" sz="quarter" idx="10" hasCustomPrompt="1"/>
          </p:nvPr>
        </p:nvSpPr>
        <p:spPr>
          <a:xfrm>
            <a:off x="2829099" y="3829798"/>
            <a:ext cx="3456384" cy="576063"/>
          </a:xfrm>
          <a:prstGeom prst="rect">
            <a:avLst/>
          </a:prstGeom>
        </p:spPr>
        <p:txBody>
          <a:bodyPr anchor="ctr"/>
          <a:lstStyle>
            <a:lvl1pPr marL="0" indent="0" algn="ctr">
              <a:buNone/>
              <a:defRPr sz="2700" b="1"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1" y="4443958"/>
            <a:ext cx="3456384"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00299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9165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03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75898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2521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82654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531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2700" b="1" baseline="0">
                <a:solidFill>
                  <a:schemeClr val="tx1">
                    <a:lumMod val="75000"/>
                    <a:lumOff val="25000"/>
                  </a:schemeClr>
                </a:solidFill>
                <a:latin typeface="+mj-lt"/>
                <a:cs typeface="Arial" panose="020B0604020202020204" pitchFamily="34" charset="0"/>
              </a:defRPr>
            </a:lvl1pPr>
          </a:lstStyle>
          <a:p>
            <a:pPr lvl="0"/>
            <a:r>
              <a:rPr lang="en-US" altLang="ko-KR" sz="27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30" y="3723878"/>
            <a:ext cx="5219924" cy="504056"/>
          </a:xfrm>
          <a:prstGeom prst="rect">
            <a:avLst/>
          </a:prstGeom>
        </p:spPr>
        <p:txBody>
          <a:bodyPr anchor="ctr"/>
          <a:lstStyle>
            <a:lvl1pPr marL="0" indent="0" algn="l">
              <a:lnSpc>
                <a:spcPct val="100000"/>
              </a:lnSpc>
              <a:buNone/>
              <a:defRPr sz="105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519093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576078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6258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37507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44285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24383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17705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02886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44736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85231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995744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83067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33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866834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497553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ln w="57150">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35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6"/>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295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2700" b="1" baseline="0">
                <a:solidFill>
                  <a:schemeClr val="tx1">
                    <a:lumMod val="75000"/>
                    <a:lumOff val="25000"/>
                  </a:schemeClr>
                </a:solidFill>
                <a:latin typeface="+mj-lt"/>
                <a:cs typeface="Arial" panose="020B0604020202020204" pitchFamily="34" charset="0"/>
              </a:defRPr>
            </a:lvl1pPr>
          </a:lstStyle>
          <a:p>
            <a:pPr lvl="0"/>
            <a:r>
              <a:rPr lang="en-US" altLang="ko-KR" sz="27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30" y="3723878"/>
            <a:ext cx="5219924" cy="504056"/>
          </a:xfrm>
          <a:prstGeom prst="rect">
            <a:avLst/>
          </a:prstGeom>
        </p:spPr>
        <p:txBody>
          <a:bodyPr anchor="ctr"/>
          <a:lstStyle>
            <a:lvl1pPr marL="0" indent="0" algn="l">
              <a:lnSpc>
                <a:spcPct val="100000"/>
              </a:lnSpc>
              <a:buNone/>
              <a:defRPr sz="105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182880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2" name="Block Arc 11"/>
          <p:cNvSpPr/>
          <p:nvPr userDrawn="1"/>
        </p:nvSpPr>
        <p:spPr>
          <a:xfrm>
            <a:off x="2671383"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354008" y="1131593"/>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atin typeface="UTM Alexander" panose="02040603050506020204" pitchFamily="18" charset="0"/>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bg1"/>
                </a:solidFill>
                <a:latin typeface="UTM Alexander" panose="02040603050506020204" pitchFamily="18" charset="0"/>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tx1"/>
                </a:solidFill>
                <a:latin typeface="UTM Alexander" panose="02040603050506020204" pitchFamily="18" charset="0"/>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ctr" defTabSz="685783" rtl="0" eaLnBrk="1" latinLnBrk="1"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783" rtl="0" eaLnBrk="1" latinLnBrk="1" hangingPunct="1">
        <a:defRPr sz="1350" kern="1200">
          <a:solidFill>
            <a:schemeClr val="tx1"/>
          </a:solidFill>
          <a:latin typeface="+mn-lt"/>
          <a:ea typeface="+mn-ea"/>
          <a:cs typeface="+mn-cs"/>
        </a:defRPr>
      </a:lvl1pPr>
      <a:lvl2pPr marL="342892" algn="l" defTabSz="685783" rtl="0" eaLnBrk="1" latinLnBrk="1" hangingPunct="1">
        <a:defRPr sz="1350" kern="1200">
          <a:solidFill>
            <a:schemeClr val="tx1"/>
          </a:solidFill>
          <a:latin typeface="+mn-lt"/>
          <a:ea typeface="+mn-ea"/>
          <a:cs typeface="+mn-cs"/>
        </a:defRPr>
      </a:lvl2pPr>
      <a:lvl3pPr marL="685783" algn="l" defTabSz="685783" rtl="0" eaLnBrk="1" latinLnBrk="1" hangingPunct="1">
        <a:defRPr sz="1350" kern="1200">
          <a:solidFill>
            <a:schemeClr val="tx1"/>
          </a:solidFill>
          <a:latin typeface="+mn-lt"/>
          <a:ea typeface="+mn-ea"/>
          <a:cs typeface="+mn-cs"/>
        </a:defRPr>
      </a:lvl3pPr>
      <a:lvl4pPr marL="1028675" algn="l" defTabSz="685783" rtl="0" eaLnBrk="1" latinLnBrk="1" hangingPunct="1">
        <a:defRPr sz="1350" kern="1200">
          <a:solidFill>
            <a:schemeClr val="tx1"/>
          </a:solidFill>
          <a:latin typeface="+mn-lt"/>
          <a:ea typeface="+mn-ea"/>
          <a:cs typeface="+mn-cs"/>
        </a:defRPr>
      </a:lvl4pPr>
      <a:lvl5pPr marL="1371566" algn="l" defTabSz="685783" rtl="0" eaLnBrk="1" latinLnBrk="1" hangingPunct="1">
        <a:defRPr sz="1350" kern="1200">
          <a:solidFill>
            <a:schemeClr val="tx1"/>
          </a:solidFill>
          <a:latin typeface="+mn-lt"/>
          <a:ea typeface="+mn-ea"/>
          <a:cs typeface="+mn-cs"/>
        </a:defRPr>
      </a:lvl5pPr>
      <a:lvl6pPr marL="1714457" algn="l" defTabSz="685783" rtl="0" eaLnBrk="1" latinLnBrk="1" hangingPunct="1">
        <a:defRPr sz="1350" kern="1200">
          <a:solidFill>
            <a:schemeClr val="tx1"/>
          </a:solidFill>
          <a:latin typeface="+mn-lt"/>
          <a:ea typeface="+mn-ea"/>
          <a:cs typeface="+mn-cs"/>
        </a:defRPr>
      </a:lvl6pPr>
      <a:lvl7pPr marL="2057348" algn="l" defTabSz="685783" rtl="0" eaLnBrk="1" latinLnBrk="1" hangingPunct="1">
        <a:defRPr sz="1350" kern="1200">
          <a:solidFill>
            <a:schemeClr val="tx1"/>
          </a:solidFill>
          <a:latin typeface="+mn-lt"/>
          <a:ea typeface="+mn-ea"/>
          <a:cs typeface="+mn-cs"/>
        </a:defRPr>
      </a:lvl7pPr>
      <a:lvl8pPr marL="2400240" algn="l" defTabSz="685783" rtl="0" eaLnBrk="1" latinLnBrk="1" hangingPunct="1">
        <a:defRPr sz="1350" kern="1200">
          <a:solidFill>
            <a:schemeClr val="tx1"/>
          </a:solidFill>
          <a:latin typeface="+mn-lt"/>
          <a:ea typeface="+mn-ea"/>
          <a:cs typeface="+mn-cs"/>
        </a:defRPr>
      </a:lvl8pPr>
      <a:lvl9pPr marL="2743132" algn="l" defTabSz="685783"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685783" rtl="0" eaLnBrk="1" latinLnBrk="1"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783" rtl="0" eaLnBrk="1" latinLnBrk="1" hangingPunct="1">
        <a:defRPr sz="1350" kern="1200">
          <a:solidFill>
            <a:schemeClr val="tx1"/>
          </a:solidFill>
          <a:latin typeface="+mn-lt"/>
          <a:ea typeface="+mn-ea"/>
          <a:cs typeface="+mn-cs"/>
        </a:defRPr>
      </a:lvl1pPr>
      <a:lvl2pPr marL="342892" algn="l" defTabSz="685783" rtl="0" eaLnBrk="1" latinLnBrk="1" hangingPunct="1">
        <a:defRPr sz="1350" kern="1200">
          <a:solidFill>
            <a:schemeClr val="tx1"/>
          </a:solidFill>
          <a:latin typeface="+mn-lt"/>
          <a:ea typeface="+mn-ea"/>
          <a:cs typeface="+mn-cs"/>
        </a:defRPr>
      </a:lvl2pPr>
      <a:lvl3pPr marL="685783" algn="l" defTabSz="685783" rtl="0" eaLnBrk="1" latinLnBrk="1" hangingPunct="1">
        <a:defRPr sz="1350" kern="1200">
          <a:solidFill>
            <a:schemeClr val="tx1"/>
          </a:solidFill>
          <a:latin typeface="+mn-lt"/>
          <a:ea typeface="+mn-ea"/>
          <a:cs typeface="+mn-cs"/>
        </a:defRPr>
      </a:lvl3pPr>
      <a:lvl4pPr marL="1028675" algn="l" defTabSz="685783" rtl="0" eaLnBrk="1" latinLnBrk="1" hangingPunct="1">
        <a:defRPr sz="1350" kern="1200">
          <a:solidFill>
            <a:schemeClr val="tx1"/>
          </a:solidFill>
          <a:latin typeface="+mn-lt"/>
          <a:ea typeface="+mn-ea"/>
          <a:cs typeface="+mn-cs"/>
        </a:defRPr>
      </a:lvl4pPr>
      <a:lvl5pPr marL="1371566" algn="l" defTabSz="685783" rtl="0" eaLnBrk="1" latinLnBrk="1" hangingPunct="1">
        <a:defRPr sz="1350" kern="1200">
          <a:solidFill>
            <a:schemeClr val="tx1"/>
          </a:solidFill>
          <a:latin typeface="+mn-lt"/>
          <a:ea typeface="+mn-ea"/>
          <a:cs typeface="+mn-cs"/>
        </a:defRPr>
      </a:lvl5pPr>
      <a:lvl6pPr marL="1714457" algn="l" defTabSz="685783" rtl="0" eaLnBrk="1" latinLnBrk="1" hangingPunct="1">
        <a:defRPr sz="1350" kern="1200">
          <a:solidFill>
            <a:schemeClr val="tx1"/>
          </a:solidFill>
          <a:latin typeface="+mn-lt"/>
          <a:ea typeface="+mn-ea"/>
          <a:cs typeface="+mn-cs"/>
        </a:defRPr>
      </a:lvl6pPr>
      <a:lvl7pPr marL="2057348" algn="l" defTabSz="685783" rtl="0" eaLnBrk="1" latinLnBrk="1" hangingPunct="1">
        <a:defRPr sz="1350" kern="1200">
          <a:solidFill>
            <a:schemeClr val="tx1"/>
          </a:solidFill>
          <a:latin typeface="+mn-lt"/>
          <a:ea typeface="+mn-ea"/>
          <a:cs typeface="+mn-cs"/>
        </a:defRPr>
      </a:lvl7pPr>
      <a:lvl8pPr marL="2400240" algn="l" defTabSz="685783" rtl="0" eaLnBrk="1" latinLnBrk="1" hangingPunct="1">
        <a:defRPr sz="1350" kern="1200">
          <a:solidFill>
            <a:schemeClr val="tx1"/>
          </a:solidFill>
          <a:latin typeface="+mn-lt"/>
          <a:ea typeface="+mn-ea"/>
          <a:cs typeface="+mn-cs"/>
        </a:defRPr>
      </a:lvl8pPr>
      <a:lvl9pPr marL="2743132" algn="l" defTabSz="685783" rtl="0" eaLnBrk="1" latinLnBrk="1"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3/9/2023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4354955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3/9/2023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8137121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697" r:id="rId14"/>
    <p:sldLayoutId id="2147483720" r:id="rId15"/>
    <p:sldLayoutId id="2147483750"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0.xml"/><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0.jpg"/><Relationship Id="rId1" Type="http://schemas.openxmlformats.org/officeDocument/2006/relationships/slideLayout" Target="../slideLayouts/slideLayout40.xml"/><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0.xml"/><Relationship Id="rId4" Type="http://schemas.openxmlformats.org/officeDocument/2006/relationships/image" Target="../media/image3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569036" y="2055320"/>
            <a:ext cx="5264737" cy="1296144"/>
          </a:xfrm>
        </p:spPr>
        <p:txBody>
          <a:bodyPr>
            <a:normAutofit fontScale="70000" lnSpcReduction="20000"/>
          </a:bodyPr>
          <a:lstStyle/>
          <a:p>
            <a:pPr algn="ctr">
              <a:lnSpc>
                <a:spcPct val="150000"/>
              </a:lnSpc>
              <a:spcBef>
                <a:spcPts val="0"/>
              </a:spcBef>
            </a:pPr>
            <a:r>
              <a:rPr lang="en-US" altLang="ko-KR" sz="4000" noProof="1">
                <a:latin typeface="UTM Alexander" panose="02040603050506020204" pitchFamily="18" charset="0"/>
                <a:ea typeface="Malgun Gothic" panose="020B0503020000020004" pitchFamily="50" charset="-127"/>
                <a:cs typeface="Times New Roman" panose="02020603050405020304" pitchFamily="18" charset="0"/>
              </a:rPr>
              <a:t>MÔN:</a:t>
            </a:r>
          </a:p>
          <a:p>
            <a:pPr algn="ctr">
              <a:lnSpc>
                <a:spcPct val="150000"/>
              </a:lnSpc>
              <a:spcBef>
                <a:spcPts val="0"/>
              </a:spcBef>
            </a:pPr>
            <a:r>
              <a:rPr lang="en-US" altLang="ko-KR" sz="4000" noProof="1">
                <a:latin typeface="UTM Alexander" panose="02040603050506020204" pitchFamily="18" charset="0"/>
                <a:ea typeface="Malgun Gothic" panose="020B0503020000020004" pitchFamily="50" charset="-127"/>
                <a:cs typeface="Times New Roman" panose="02020603050405020304" pitchFamily="18" charset="0"/>
              </a:rPr>
              <a:t>KINH TẾ CHÍNH TRỊ MÁC - LÊNIN</a:t>
            </a:r>
            <a:endParaRPr lang="en-US" altLang="ko-KR" sz="4000" dirty="0">
              <a:latin typeface="UTM Alexander" panose="02040603050506020204" pitchFamily="18" charset="0"/>
              <a:cs typeface="Times New Roman" panose="02020603050405020304" pitchFamily="18" charset="0"/>
            </a:endParaRPr>
          </a:p>
        </p:txBody>
      </p:sp>
      <p:sp>
        <p:nvSpPr>
          <p:cNvPr id="4" name="Text Placeholder 3"/>
          <p:cNvSpPr>
            <a:spLocks noGrp="1"/>
          </p:cNvSpPr>
          <p:nvPr>
            <p:ph type="body" sz="quarter" idx="11"/>
          </p:nvPr>
        </p:nvSpPr>
        <p:spPr>
          <a:xfrm>
            <a:off x="4414729" y="4269566"/>
            <a:ext cx="3914943" cy="378042"/>
          </a:xfrm>
        </p:spPr>
        <p:txBody>
          <a:bodyPr>
            <a:normAutofit/>
          </a:bodyPr>
          <a:lstStyle/>
          <a:p>
            <a:pPr algn="ctr">
              <a:spcBef>
                <a:spcPts val="0"/>
              </a:spcBef>
              <a:defRPr/>
            </a:pPr>
            <a:r>
              <a:rPr lang="en-US" altLang="ko-KR" sz="1400" b="1" dirty="0">
                <a:latin typeface="UTM Alexander" panose="02040603050506020204" pitchFamily="18" charset="0"/>
                <a:cs typeface="Times New Roman" panose="02020603050405020304" pitchFamily="18" charset="0"/>
              </a:rPr>
              <a:t>GIẢNG VIÊN: TRƯƠNG THỊ THANH THÙY</a:t>
            </a:r>
          </a:p>
        </p:txBody>
      </p:sp>
      <p:pic>
        <p:nvPicPr>
          <p:cNvPr id="11" name="Picture 11" descr="book_w"/>
          <p:cNvPicPr>
            <a:picLocks noChangeAspect="1" noChangeArrowheads="1"/>
          </p:cNvPicPr>
          <p:nvPr/>
        </p:nvPicPr>
        <p:blipFill>
          <a:blip r:embed="rId3"/>
          <a:srcRect/>
          <a:stretch>
            <a:fillRect/>
          </a:stretch>
        </p:blipFill>
        <p:spPr bwMode="auto">
          <a:xfrm>
            <a:off x="5935019" y="3351464"/>
            <a:ext cx="874364" cy="681562"/>
          </a:xfrm>
          <a:prstGeom prst="rect">
            <a:avLst/>
          </a:prstGeom>
          <a:noFill/>
        </p:spPr>
      </p:pic>
      <p:grpSp>
        <p:nvGrpSpPr>
          <p:cNvPr id="13" name="Group 12">
            <a:extLst>
              <a:ext uri="{FF2B5EF4-FFF2-40B4-BE49-F238E27FC236}">
                <a16:creationId xmlns:a16="http://schemas.microsoft.com/office/drawing/2014/main" id="{329C2978-05FB-4684-BB1A-A098F8102ED1}"/>
              </a:ext>
            </a:extLst>
          </p:cNvPr>
          <p:cNvGrpSpPr/>
          <p:nvPr/>
        </p:nvGrpSpPr>
        <p:grpSpPr>
          <a:xfrm>
            <a:off x="3340342" y="2163734"/>
            <a:ext cx="183995" cy="1296145"/>
            <a:chOff x="3424672" y="2643758"/>
            <a:chExt cx="283232" cy="1584176"/>
          </a:xfrm>
        </p:grpSpPr>
        <p:sp>
          <p:nvSpPr>
            <p:cNvPr id="14" name="Rectangle 13">
              <a:extLst>
                <a:ext uri="{FF2B5EF4-FFF2-40B4-BE49-F238E27FC236}">
                  <a16:creationId xmlns:a16="http://schemas.microsoft.com/office/drawing/2014/main" id="{60F710A5-FDA0-4047-9485-B11451579EBF}"/>
                </a:ext>
              </a:extLst>
            </p:cNvPr>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Rectangle 14">
              <a:extLst>
                <a:ext uri="{FF2B5EF4-FFF2-40B4-BE49-F238E27FC236}">
                  <a16:creationId xmlns:a16="http://schemas.microsoft.com/office/drawing/2014/main" id="{0345DF86-AA08-4F27-A8B7-10813AF1110B}"/>
                </a:ext>
              </a:extLst>
            </p:cNvPr>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6" name="Rectangle 15">
              <a:extLst>
                <a:ext uri="{FF2B5EF4-FFF2-40B4-BE49-F238E27FC236}">
                  <a16:creationId xmlns:a16="http://schemas.microsoft.com/office/drawing/2014/main" id="{19B3F050-0C84-4C69-BDEF-A2C7E84A283C}"/>
                </a:ext>
              </a:extLst>
            </p:cNvPr>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7" name="Rectangle 16">
              <a:extLst>
                <a:ext uri="{FF2B5EF4-FFF2-40B4-BE49-F238E27FC236}">
                  <a16:creationId xmlns:a16="http://schemas.microsoft.com/office/drawing/2014/main" id="{1E9CC148-DF62-461E-9CBA-D5D821D388DE}"/>
                </a:ext>
              </a:extLst>
            </p:cNvPr>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9908C9AF-BDB5-4624-BDA7-5725A8AB55F7}"/>
              </a:ext>
            </a:extLst>
          </p:cNvPr>
          <p:cNvSpPr txBox="1">
            <a:spLocks/>
          </p:cNvSpPr>
          <p:nvPr/>
        </p:nvSpPr>
        <p:spPr>
          <a:xfrm>
            <a:off x="3131840" y="3870991"/>
            <a:ext cx="3221678" cy="92998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altLang="ko-KR" sz="2000" b="1" noProof="1">
                <a:solidFill>
                  <a:schemeClr val="tx1"/>
                </a:solidFill>
                <a:latin typeface="UTM Alexander" panose="02040603050506020204" pitchFamily="18" charset="0"/>
                <a:cs typeface="Times New Roman" panose="02020603050405020304" pitchFamily="18" charset="0"/>
              </a:rPr>
              <a:t>Giai đoạn 1: Từ thời cổ đại đến cuối TK XVIII</a:t>
            </a:r>
          </a:p>
        </p:txBody>
      </p:sp>
      <p:pic>
        <p:nvPicPr>
          <p:cNvPr id="6" name="Picture 5">
            <a:extLst>
              <a:ext uri="{FF2B5EF4-FFF2-40B4-BE49-F238E27FC236}">
                <a16:creationId xmlns:a16="http://schemas.microsoft.com/office/drawing/2014/main" id="{E51E00D6-D068-4086-9B30-C9DEDAEBB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1431380"/>
            <a:ext cx="2448272" cy="1410524"/>
          </a:xfrm>
          <a:prstGeom prst="rect">
            <a:avLst/>
          </a:prstGeom>
        </p:spPr>
      </p:pic>
      <p:pic>
        <p:nvPicPr>
          <p:cNvPr id="8" name="Picture 7">
            <a:extLst>
              <a:ext uri="{FF2B5EF4-FFF2-40B4-BE49-F238E27FC236}">
                <a16:creationId xmlns:a16="http://schemas.microsoft.com/office/drawing/2014/main" id="{0380E0C4-1E6B-4EA0-A79B-D018AB247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075806"/>
            <a:ext cx="2448272" cy="1590371"/>
          </a:xfrm>
          <a:prstGeom prst="rect">
            <a:avLst/>
          </a:prstGeom>
        </p:spPr>
      </p:pic>
      <p:sp>
        <p:nvSpPr>
          <p:cNvPr id="10" name="Text Placeholder 1">
            <a:extLst>
              <a:ext uri="{FF2B5EF4-FFF2-40B4-BE49-F238E27FC236}">
                <a16:creationId xmlns:a16="http://schemas.microsoft.com/office/drawing/2014/main" id="{6F13E125-E7EB-475B-A2AB-E9C0F707C84A}"/>
              </a:ext>
            </a:extLst>
          </p:cNvPr>
          <p:cNvSpPr txBox="1">
            <a:spLocks/>
          </p:cNvSpPr>
          <p:nvPr/>
        </p:nvSpPr>
        <p:spPr>
          <a:xfrm>
            <a:off x="619944" y="419894"/>
            <a:ext cx="7919010" cy="92998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ko-KR" sz="2400" b="1" dirty="0">
                <a:solidFill>
                  <a:schemeClr val="tx1"/>
                </a:solidFill>
                <a:latin typeface="UTM Alexander" panose="02040603050506020204" pitchFamily="18" charset="0"/>
                <a:cs typeface="Times New Roman" panose="02020603050405020304" pitchFamily="18" charset="0"/>
              </a:rPr>
              <a:t>1.1. KHÁI QUÁT SỰ HÌNH THÀNH VÀ PHÁT TRIỂN CỦA  KINH TẾ CHÍNH TRỊ MÁC - LÊNIN</a:t>
            </a:r>
          </a:p>
        </p:txBody>
      </p:sp>
      <p:sp>
        <p:nvSpPr>
          <p:cNvPr id="11" name="Text Placeholder 1">
            <a:extLst>
              <a:ext uri="{FF2B5EF4-FFF2-40B4-BE49-F238E27FC236}">
                <a16:creationId xmlns:a16="http://schemas.microsoft.com/office/drawing/2014/main" id="{F0B1558D-3976-4625-BB53-C57736ED905A}"/>
              </a:ext>
            </a:extLst>
          </p:cNvPr>
          <p:cNvSpPr txBox="1">
            <a:spLocks/>
          </p:cNvSpPr>
          <p:nvPr/>
        </p:nvSpPr>
        <p:spPr>
          <a:xfrm>
            <a:off x="5796136" y="2136642"/>
            <a:ext cx="3221678" cy="92998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altLang="ko-KR" sz="2000" b="1" noProof="1">
                <a:solidFill>
                  <a:schemeClr val="tx1"/>
                </a:solidFill>
                <a:latin typeface="UTM Alexander" panose="02040603050506020204" pitchFamily="18" charset="0"/>
                <a:cs typeface="Times New Roman" panose="02020603050405020304" pitchFamily="18" charset="0"/>
              </a:rPr>
              <a:t>Giai đoạn </a:t>
            </a:r>
            <a:r>
              <a:rPr lang="en-US" altLang="ko-KR" sz="2000" b="1" noProof="1">
                <a:solidFill>
                  <a:schemeClr val="tx1"/>
                </a:solidFill>
                <a:latin typeface="UTM Alexander" panose="02040603050506020204" pitchFamily="18" charset="0"/>
                <a:cs typeface="Times New Roman" panose="02020603050405020304" pitchFamily="18" charset="0"/>
              </a:rPr>
              <a:t>2</a:t>
            </a:r>
            <a:r>
              <a:rPr lang="vi-VN" altLang="ko-KR" sz="2000" b="1" noProof="1">
                <a:solidFill>
                  <a:schemeClr val="tx1"/>
                </a:solidFill>
                <a:latin typeface="UTM Alexander" panose="02040603050506020204" pitchFamily="18" charset="0"/>
                <a:cs typeface="Times New Roman" panose="02020603050405020304" pitchFamily="18" charset="0"/>
              </a:rPr>
              <a:t>: </a:t>
            </a:r>
            <a:r>
              <a:rPr lang="en-US" altLang="ko-KR" sz="2000" b="1" noProof="1">
                <a:solidFill>
                  <a:schemeClr val="tx1"/>
                </a:solidFill>
                <a:latin typeface="UTM Alexander" panose="02040603050506020204" pitchFamily="18" charset="0"/>
                <a:cs typeface="Times New Roman" panose="02020603050405020304" pitchFamily="18" charset="0"/>
              </a:rPr>
              <a:t>Từ </a:t>
            </a:r>
            <a:r>
              <a:rPr lang="vi-VN" altLang="ko-KR" sz="2000" b="1" noProof="1">
                <a:solidFill>
                  <a:schemeClr val="tx1"/>
                </a:solidFill>
                <a:latin typeface="UTM Alexander" panose="02040603050506020204" pitchFamily="18" charset="0"/>
                <a:cs typeface="Times New Roman" panose="02020603050405020304" pitchFamily="18" charset="0"/>
              </a:rPr>
              <a:t>cuối TK XVIII</a:t>
            </a:r>
            <a:r>
              <a:rPr lang="en-US" altLang="ko-KR" sz="2000" b="1" noProof="1">
                <a:solidFill>
                  <a:schemeClr val="tx1"/>
                </a:solidFill>
                <a:latin typeface="UTM Alexander" panose="02040603050506020204" pitchFamily="18" charset="0"/>
                <a:cs typeface="Times New Roman" panose="02020603050405020304" pitchFamily="18" charset="0"/>
              </a:rPr>
              <a:t> đến nay</a:t>
            </a:r>
            <a:endParaRPr lang="vi-VN" altLang="ko-KR" sz="2000" b="1" noProof="1">
              <a:solidFill>
                <a:schemeClr val="tx1"/>
              </a:solidFill>
              <a:latin typeface="UTM Alexander" panose="02040603050506020204" pitchFamily="18" charset="0"/>
              <a:cs typeface="Times New Roman" panose="02020603050405020304" pitchFamily="18" charset="0"/>
            </a:endParaRPr>
          </a:p>
        </p:txBody>
      </p:sp>
    </p:spTree>
    <p:extLst>
      <p:ext uri="{BB962C8B-B14F-4D97-AF65-F5344CB8AC3E}">
        <p14:creationId xmlns:p14="http://schemas.microsoft.com/office/powerpoint/2010/main" val="2823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A75FAE-7AA9-4081-8112-5B45C60A13BA}"/>
              </a:ext>
            </a:extLst>
          </p:cNvPr>
          <p:cNvSpPr>
            <a:spLocks noGrp="1"/>
          </p:cNvSpPr>
          <p:nvPr>
            <p:ph type="body" sz="quarter" idx="10"/>
          </p:nvPr>
        </p:nvSpPr>
        <p:spPr>
          <a:xfrm>
            <a:off x="1002867" y="86476"/>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4" name="Rectangle 3">
            <a:extLst>
              <a:ext uri="{FF2B5EF4-FFF2-40B4-BE49-F238E27FC236}">
                <a16:creationId xmlns:a16="http://schemas.microsoft.com/office/drawing/2014/main" id="{2772EE8D-8669-4339-8BEA-0B72E55F62E5}"/>
              </a:ext>
            </a:extLst>
          </p:cNvPr>
          <p:cNvSpPr/>
          <p:nvPr/>
        </p:nvSpPr>
        <p:spPr>
          <a:xfrm>
            <a:off x="392523" y="1592960"/>
            <a:ext cx="1220688" cy="26139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noProof="1">
                <a:solidFill>
                  <a:schemeClr val="tx1"/>
                </a:solidFill>
                <a:latin typeface="UTM Alexander" panose="02040603050506020204" pitchFamily="18" charset="0"/>
              </a:rPr>
              <a:t>GĐ 1: </a:t>
            </a:r>
            <a:r>
              <a:rPr lang="vi-VN" sz="2200" noProof="1">
                <a:solidFill>
                  <a:schemeClr val="tx1"/>
                </a:solidFill>
                <a:latin typeface="UTM Alexander" panose="02040603050506020204" pitchFamily="18" charset="0"/>
              </a:rPr>
              <a:t>Từ thời kỳ</a:t>
            </a:r>
            <a:endParaRPr lang="en-US" sz="2200" noProof="1">
              <a:solidFill>
                <a:schemeClr val="tx1"/>
              </a:solidFill>
              <a:latin typeface="UTM Alexander" panose="02040603050506020204" pitchFamily="18" charset="0"/>
            </a:endParaRPr>
          </a:p>
          <a:p>
            <a:pPr algn="ctr"/>
            <a:r>
              <a:rPr lang="vi-VN" sz="2200" noProof="1">
                <a:solidFill>
                  <a:schemeClr val="tx1"/>
                </a:solidFill>
                <a:latin typeface="UTM Alexander" panose="02040603050506020204" pitchFamily="18" charset="0"/>
              </a:rPr>
              <a:t> cổ</a:t>
            </a:r>
            <a:r>
              <a:rPr lang="en-US" sz="2200" noProof="1">
                <a:solidFill>
                  <a:schemeClr val="tx1"/>
                </a:solidFill>
                <a:latin typeface="UTM Alexander" panose="02040603050506020204" pitchFamily="18" charset="0"/>
              </a:rPr>
              <a:t> </a:t>
            </a:r>
            <a:r>
              <a:rPr lang="vi-VN" sz="2200" noProof="1">
                <a:solidFill>
                  <a:schemeClr val="tx1"/>
                </a:solidFill>
                <a:latin typeface="UTM Alexander" panose="02040603050506020204" pitchFamily="18" charset="0"/>
              </a:rPr>
              <a:t>đại đến cuối TK XVIII</a:t>
            </a:r>
          </a:p>
        </p:txBody>
      </p:sp>
      <p:sp>
        <p:nvSpPr>
          <p:cNvPr id="5" name="Rectangle 4">
            <a:extLst>
              <a:ext uri="{FF2B5EF4-FFF2-40B4-BE49-F238E27FC236}">
                <a16:creationId xmlns:a16="http://schemas.microsoft.com/office/drawing/2014/main" id="{35E15258-C350-4520-927A-C9D57968BD19}"/>
              </a:ext>
            </a:extLst>
          </p:cNvPr>
          <p:cNvSpPr/>
          <p:nvPr/>
        </p:nvSpPr>
        <p:spPr>
          <a:xfrm>
            <a:off x="3347864" y="1227026"/>
            <a:ext cx="4201616"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noProof="1">
                <a:solidFill>
                  <a:schemeClr val="tx1"/>
                </a:solidFill>
                <a:latin typeface="UTM Alexander" panose="02040603050506020204" pitchFamily="18" charset="0"/>
              </a:rPr>
              <a:t>Từ cổ đại - TK XV</a:t>
            </a:r>
          </a:p>
          <a:p>
            <a:pPr algn="ctr"/>
            <a:r>
              <a:rPr lang="en-US" noProof="1">
                <a:solidFill>
                  <a:schemeClr val="tx1"/>
                </a:solidFill>
                <a:latin typeface="UTM Alexander" panose="02040603050506020204" pitchFamily="18" charset="0"/>
              </a:rPr>
              <a:t>T</a:t>
            </a:r>
            <a:r>
              <a:rPr lang="vi-VN" noProof="1">
                <a:solidFill>
                  <a:schemeClr val="tx1"/>
                </a:solidFill>
                <a:latin typeface="UTM Alexander" panose="02040603050506020204" pitchFamily="18" charset="0"/>
              </a:rPr>
              <a:t>ư tưởng KT thời cổ, trung đại</a:t>
            </a:r>
          </a:p>
        </p:txBody>
      </p:sp>
      <p:sp>
        <p:nvSpPr>
          <p:cNvPr id="6" name="Rectangle 5">
            <a:extLst>
              <a:ext uri="{FF2B5EF4-FFF2-40B4-BE49-F238E27FC236}">
                <a16:creationId xmlns:a16="http://schemas.microsoft.com/office/drawing/2014/main" id="{F88938D7-4D3E-427E-9BCD-5352C26BCB59}"/>
              </a:ext>
            </a:extLst>
          </p:cNvPr>
          <p:cNvSpPr/>
          <p:nvPr/>
        </p:nvSpPr>
        <p:spPr>
          <a:xfrm>
            <a:off x="3347864" y="3292552"/>
            <a:ext cx="4201616"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noProof="1">
                <a:solidFill>
                  <a:schemeClr val="tx1"/>
                </a:solidFill>
                <a:latin typeface="UTM Alexander" panose="02040603050506020204" pitchFamily="18" charset="0"/>
              </a:rPr>
              <a:t>TK XVII - nửa đầu TK XVIII</a:t>
            </a:r>
          </a:p>
          <a:p>
            <a:pPr algn="ctr"/>
            <a:r>
              <a:rPr lang="vi-VN" noProof="1">
                <a:solidFill>
                  <a:schemeClr val="tx1"/>
                </a:solidFill>
                <a:latin typeface="UTM Alexander" panose="02040603050506020204" pitchFamily="18" charset="0"/>
              </a:rPr>
              <a:t>Chủ nghĩa trọng nông</a:t>
            </a:r>
          </a:p>
        </p:txBody>
      </p:sp>
      <p:sp>
        <p:nvSpPr>
          <p:cNvPr id="7" name="Rectangle 6">
            <a:extLst>
              <a:ext uri="{FF2B5EF4-FFF2-40B4-BE49-F238E27FC236}">
                <a16:creationId xmlns:a16="http://schemas.microsoft.com/office/drawing/2014/main" id="{38E4429A-6A0D-4CAF-8ED2-87381855AB66}"/>
              </a:ext>
            </a:extLst>
          </p:cNvPr>
          <p:cNvSpPr/>
          <p:nvPr/>
        </p:nvSpPr>
        <p:spPr>
          <a:xfrm>
            <a:off x="3347864" y="4206952"/>
            <a:ext cx="4201616"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noProof="1">
                <a:solidFill>
                  <a:schemeClr val="tx1"/>
                </a:solidFill>
                <a:latin typeface="UTM Alexander" panose="02040603050506020204" pitchFamily="18" charset="0"/>
              </a:rPr>
              <a:t>Giữa TK XVII - cuối TK XVIII</a:t>
            </a:r>
          </a:p>
          <a:p>
            <a:pPr algn="ctr"/>
            <a:r>
              <a:rPr lang="vi-VN" noProof="1">
                <a:solidFill>
                  <a:schemeClr val="tx1"/>
                </a:solidFill>
                <a:latin typeface="UTM Alexander" panose="02040603050506020204" pitchFamily="18" charset="0"/>
              </a:rPr>
              <a:t>KTCT tư sản cổ điển Anh</a:t>
            </a:r>
          </a:p>
        </p:txBody>
      </p:sp>
      <p:sp>
        <p:nvSpPr>
          <p:cNvPr id="8" name="Rectangle 7">
            <a:extLst>
              <a:ext uri="{FF2B5EF4-FFF2-40B4-BE49-F238E27FC236}">
                <a16:creationId xmlns:a16="http://schemas.microsoft.com/office/drawing/2014/main" id="{E37F2C86-6169-4912-B207-BCED4455F189}"/>
              </a:ext>
            </a:extLst>
          </p:cNvPr>
          <p:cNvSpPr/>
          <p:nvPr/>
        </p:nvSpPr>
        <p:spPr>
          <a:xfrm>
            <a:off x="3347864" y="2259789"/>
            <a:ext cx="4201616"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noProof="1">
                <a:solidFill>
                  <a:schemeClr val="tx1"/>
                </a:solidFill>
                <a:latin typeface="UTM Alexander" panose="02040603050506020204" pitchFamily="18" charset="0"/>
              </a:rPr>
              <a:t>Từ TK XV - cuối TK XVII</a:t>
            </a:r>
          </a:p>
          <a:p>
            <a:pPr algn="ctr"/>
            <a:r>
              <a:rPr lang="vi-VN" noProof="1">
                <a:solidFill>
                  <a:schemeClr val="tx1"/>
                </a:solidFill>
                <a:latin typeface="UTM Alexander" panose="02040603050506020204" pitchFamily="18" charset="0"/>
              </a:rPr>
              <a:t>Chủ nghĩa trọng thương</a:t>
            </a:r>
          </a:p>
        </p:txBody>
      </p:sp>
      <p:cxnSp>
        <p:nvCxnSpPr>
          <p:cNvPr id="10" name="Straight Arrow Connector 9">
            <a:extLst>
              <a:ext uri="{FF2B5EF4-FFF2-40B4-BE49-F238E27FC236}">
                <a16:creationId xmlns:a16="http://schemas.microsoft.com/office/drawing/2014/main" id="{9EBE157D-CA4D-4BDB-B838-141BACEA2F7A}"/>
              </a:ext>
            </a:extLst>
          </p:cNvPr>
          <p:cNvCxnSpPr>
            <a:cxnSpLocks/>
            <a:endCxn id="8" idx="1"/>
          </p:cNvCxnSpPr>
          <p:nvPr/>
        </p:nvCxnSpPr>
        <p:spPr>
          <a:xfrm flipV="1">
            <a:off x="1613211" y="2589250"/>
            <a:ext cx="173465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B67284F-5133-4D36-90FB-298E44B4F6A1}"/>
              </a:ext>
            </a:extLst>
          </p:cNvPr>
          <p:cNvCxnSpPr>
            <a:cxnSpLocks/>
          </p:cNvCxnSpPr>
          <p:nvPr/>
        </p:nvCxnSpPr>
        <p:spPr>
          <a:xfrm>
            <a:off x="1613211" y="3046450"/>
            <a:ext cx="1734653" cy="57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0903DA-5C10-486A-AF98-8A67E68A3EE8}"/>
              </a:ext>
            </a:extLst>
          </p:cNvPr>
          <p:cNvCxnSpPr>
            <a:cxnSpLocks/>
          </p:cNvCxnSpPr>
          <p:nvPr/>
        </p:nvCxnSpPr>
        <p:spPr>
          <a:xfrm>
            <a:off x="1613211" y="3046450"/>
            <a:ext cx="1734653" cy="148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D86E81-EC4E-4C31-8C4D-C6C4220601CF}"/>
              </a:ext>
            </a:extLst>
          </p:cNvPr>
          <p:cNvCxnSpPr>
            <a:cxnSpLocks/>
          </p:cNvCxnSpPr>
          <p:nvPr/>
        </p:nvCxnSpPr>
        <p:spPr>
          <a:xfrm flipV="1">
            <a:off x="1594520" y="1482504"/>
            <a:ext cx="1753344" cy="1563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76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690640F-A4B4-4C5A-9326-2D11B76955B6}"/>
              </a:ext>
            </a:extLst>
          </p:cNvPr>
          <p:cNvSpPr>
            <a:spLocks noGrp="1"/>
          </p:cNvSpPr>
          <p:nvPr>
            <p:ph type="body" sz="quarter" idx="10"/>
          </p:nvPr>
        </p:nvSpPr>
        <p:spPr>
          <a:xfrm>
            <a:off x="899592" y="123478"/>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5" name="Text Placeholder 1">
            <a:extLst>
              <a:ext uri="{FF2B5EF4-FFF2-40B4-BE49-F238E27FC236}">
                <a16:creationId xmlns:a16="http://schemas.microsoft.com/office/drawing/2014/main" id="{D431CF56-BA7C-4B34-80C0-59DE106CD6BB}"/>
              </a:ext>
            </a:extLst>
          </p:cNvPr>
          <p:cNvSpPr txBox="1">
            <a:spLocks/>
          </p:cNvSpPr>
          <p:nvPr/>
        </p:nvSpPr>
        <p:spPr>
          <a:xfrm>
            <a:off x="4443356" y="2500675"/>
            <a:ext cx="4215168" cy="2325000"/>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noProof="1">
                <a:solidFill>
                  <a:schemeClr val="tx1"/>
                </a:solidFill>
                <a:latin typeface="UTM Alexander" panose="02040603050506020204" pitchFamily="18" charset="0"/>
                <a:cs typeface="Times New Roman" panose="02020603050405020304" pitchFamily="18" charset="0"/>
              </a:rPr>
              <a:t>Chỉ xuất hiện một số ít tư tưởng kinh tế, chưa tạo được tiền đề cho sự xuất hiện mang tính chất ch</a:t>
            </a:r>
            <a:r>
              <a:rPr lang="en-US" altLang="ko-KR" sz="2000" noProof="1">
                <a:solidFill>
                  <a:schemeClr val="tx1"/>
                </a:solidFill>
                <a:latin typeface="UTM Alexander" panose="02040603050506020204" pitchFamily="18" charset="0"/>
                <a:cs typeface="Times New Roman" panose="02020603050405020304" pitchFamily="18" charset="0"/>
              </a:rPr>
              <a:t>í</a:t>
            </a:r>
            <a:r>
              <a:rPr lang="vi-VN" altLang="ko-KR" sz="2000" noProof="1">
                <a:solidFill>
                  <a:schemeClr val="tx1"/>
                </a:solidFill>
                <a:latin typeface="UTM Alexander" panose="02040603050506020204" pitchFamily="18" charset="0"/>
                <a:cs typeface="Times New Roman" panose="02020603050405020304" pitchFamily="18" charset="0"/>
              </a:rPr>
              <a:t>n muồi các lý luận về kinh tế</a:t>
            </a:r>
          </a:p>
          <a:p>
            <a:pPr>
              <a:lnSpc>
                <a:spcPct val="100000"/>
              </a:lnSpc>
              <a:spcBef>
                <a:spcPts val="0"/>
              </a:spcBef>
            </a:pPr>
            <a:endParaRPr lang="en-US" altLang="ko-KR" sz="2000" i="1" noProof="1">
              <a:solidFill>
                <a:schemeClr val="tx1"/>
              </a:solidFill>
              <a:latin typeface="UTM Alexander" panose="02040603050506020204" pitchFamily="18" charset="0"/>
              <a:cs typeface="Times New Roman" panose="02020603050405020304" pitchFamily="18" charset="0"/>
            </a:endParaRPr>
          </a:p>
          <a:p>
            <a:pPr>
              <a:lnSpc>
                <a:spcPct val="100000"/>
              </a:lnSpc>
              <a:spcBef>
                <a:spcPts val="0"/>
              </a:spcBef>
            </a:pPr>
            <a:r>
              <a:rPr lang="vi-VN" altLang="ko-KR" sz="2000" i="1" u="sng" noProof="1">
                <a:solidFill>
                  <a:schemeClr val="tx1"/>
                </a:solidFill>
                <a:latin typeface="UTM Alexander" panose="02040603050506020204" pitchFamily="18" charset="0"/>
                <a:cs typeface="Times New Roman" panose="02020603050405020304" pitchFamily="18" charset="0"/>
              </a:rPr>
              <a:t>Nguyên nhân:</a:t>
            </a:r>
            <a:r>
              <a:rPr lang="vi-VN" altLang="ko-KR" sz="2000" i="1" noProof="1">
                <a:solidFill>
                  <a:schemeClr val="tx1"/>
                </a:solidFill>
                <a:latin typeface="UTM Alexander" panose="02040603050506020204" pitchFamily="18" charset="0"/>
                <a:cs typeface="Times New Roman" panose="02020603050405020304" pitchFamily="18" charset="0"/>
              </a:rPr>
              <a:t> </a:t>
            </a:r>
            <a:r>
              <a:rPr lang="vi-VN" altLang="ko-KR" sz="2000" noProof="1">
                <a:solidFill>
                  <a:schemeClr val="tx1"/>
                </a:solidFill>
                <a:latin typeface="UTM Alexander" panose="02040603050506020204" pitchFamily="18" charset="0"/>
                <a:cs typeface="Times New Roman" panose="02020603050405020304" pitchFamily="18" charset="0"/>
              </a:rPr>
              <a:t>Trình độ phát triển của các nền sản xuất không cao</a:t>
            </a:r>
            <a:endParaRPr lang="vi-VN" altLang="ko-KR" sz="2000" i="1" noProof="1">
              <a:solidFill>
                <a:schemeClr val="tx1"/>
              </a:solidFill>
              <a:latin typeface="UTM Alexander" panose="020406030505060202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4955B77-A1C4-43AA-9072-56C2157EB87D}"/>
              </a:ext>
            </a:extLst>
          </p:cNvPr>
          <p:cNvSpPr/>
          <p:nvPr/>
        </p:nvSpPr>
        <p:spPr>
          <a:xfrm>
            <a:off x="4702197" y="1650837"/>
            <a:ext cx="4118275"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noProof="1">
                <a:solidFill>
                  <a:srgbClr val="C00000"/>
                </a:solidFill>
                <a:latin typeface="UTM Alexander" panose="02040603050506020204" pitchFamily="18" charset="0"/>
              </a:rPr>
              <a:t>Thời kỳ cổ đại, trung đại đến TK XV</a:t>
            </a:r>
          </a:p>
        </p:txBody>
      </p:sp>
      <p:sp>
        <p:nvSpPr>
          <p:cNvPr id="7" name="Half Frame 6">
            <a:extLst>
              <a:ext uri="{FF2B5EF4-FFF2-40B4-BE49-F238E27FC236}">
                <a16:creationId xmlns:a16="http://schemas.microsoft.com/office/drawing/2014/main" id="{0A6A47F1-430B-41A3-B2EA-1D1696AEAEC2}"/>
              </a:ext>
            </a:extLst>
          </p:cNvPr>
          <p:cNvSpPr/>
          <p:nvPr/>
        </p:nvSpPr>
        <p:spPr>
          <a:xfrm>
            <a:off x="4093096" y="2421339"/>
            <a:ext cx="694928" cy="57606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Half Frame 7">
            <a:extLst>
              <a:ext uri="{FF2B5EF4-FFF2-40B4-BE49-F238E27FC236}">
                <a16:creationId xmlns:a16="http://schemas.microsoft.com/office/drawing/2014/main" id="{22534F36-FD5C-4EAB-B5C8-5842FEBC691E}"/>
              </a:ext>
            </a:extLst>
          </p:cNvPr>
          <p:cNvSpPr/>
          <p:nvPr/>
        </p:nvSpPr>
        <p:spPr>
          <a:xfrm rot="16200000">
            <a:off x="4033664" y="4274822"/>
            <a:ext cx="694928" cy="57606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64F4CB9A-8317-4EA3-8F60-95440F67B697}"/>
              </a:ext>
            </a:extLst>
          </p:cNvPr>
          <p:cNvSpPr/>
          <p:nvPr/>
        </p:nvSpPr>
        <p:spPr>
          <a:xfrm rot="5400000">
            <a:off x="8184976" y="2503082"/>
            <a:ext cx="694928" cy="57606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lf Frame 9">
            <a:extLst>
              <a:ext uri="{FF2B5EF4-FFF2-40B4-BE49-F238E27FC236}">
                <a16:creationId xmlns:a16="http://schemas.microsoft.com/office/drawing/2014/main" id="{FD0E1962-CDD0-457E-AF92-9184204A483D}"/>
              </a:ext>
            </a:extLst>
          </p:cNvPr>
          <p:cNvSpPr/>
          <p:nvPr/>
        </p:nvSpPr>
        <p:spPr>
          <a:xfrm rot="10800000">
            <a:off x="8125544" y="4320685"/>
            <a:ext cx="694928" cy="57606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a:extLst>
              <a:ext uri="{FF2B5EF4-FFF2-40B4-BE49-F238E27FC236}">
                <a16:creationId xmlns:a16="http://schemas.microsoft.com/office/drawing/2014/main" id="{3D6FDC0B-77E4-4AC1-B32A-BA981B93D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 y="3403198"/>
            <a:ext cx="3318681" cy="1546038"/>
          </a:xfrm>
          <a:prstGeom prst="rect">
            <a:avLst/>
          </a:prstGeom>
        </p:spPr>
      </p:pic>
      <p:pic>
        <p:nvPicPr>
          <p:cNvPr id="14" name="Picture 13">
            <a:extLst>
              <a:ext uri="{FF2B5EF4-FFF2-40B4-BE49-F238E27FC236}">
                <a16:creationId xmlns:a16="http://schemas.microsoft.com/office/drawing/2014/main" id="{62BB2345-D77F-49B5-B7EE-993793220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31" y="1707654"/>
            <a:ext cx="3318681" cy="1584599"/>
          </a:xfrm>
          <a:prstGeom prst="rect">
            <a:avLst/>
          </a:prstGeom>
        </p:spPr>
      </p:pic>
      <p:sp>
        <p:nvSpPr>
          <p:cNvPr id="15" name="Text Placeholder 1">
            <a:extLst>
              <a:ext uri="{FF2B5EF4-FFF2-40B4-BE49-F238E27FC236}">
                <a16:creationId xmlns:a16="http://schemas.microsoft.com/office/drawing/2014/main" id="{E1C91A3B-785E-49FB-BB0F-8A25ABFEA17E}"/>
              </a:ext>
            </a:extLst>
          </p:cNvPr>
          <p:cNvSpPr txBox="1">
            <a:spLocks/>
          </p:cNvSpPr>
          <p:nvPr/>
        </p:nvSpPr>
        <p:spPr>
          <a:xfrm>
            <a:off x="0" y="977554"/>
            <a:ext cx="590465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b="1" noProof="1">
                <a:solidFill>
                  <a:schemeClr val="tx1"/>
                </a:solidFill>
                <a:latin typeface="UTM Alexander" panose="02040603050506020204" pitchFamily="18" charset="0"/>
                <a:cs typeface="Times New Roman" panose="02020603050405020304" pitchFamily="18" charset="0"/>
              </a:rPr>
              <a:t>Giai đoạn 1:  Từ thời cổ đại đến cuối thế kỷ XVIII</a:t>
            </a:r>
          </a:p>
        </p:txBody>
      </p:sp>
    </p:spTree>
    <p:extLst>
      <p:ext uri="{BB962C8B-B14F-4D97-AF65-F5344CB8AC3E}">
        <p14:creationId xmlns:p14="http://schemas.microsoft.com/office/powerpoint/2010/main" val="246828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690640F-A4B4-4C5A-9326-2D11B76955B6}"/>
              </a:ext>
            </a:extLst>
          </p:cNvPr>
          <p:cNvSpPr>
            <a:spLocks noGrp="1"/>
          </p:cNvSpPr>
          <p:nvPr>
            <p:ph type="body" sz="quarter" idx="10"/>
          </p:nvPr>
        </p:nvSpPr>
        <p:spPr>
          <a:xfrm>
            <a:off x="899592" y="123478"/>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6" name="Rectangle 5">
            <a:extLst>
              <a:ext uri="{FF2B5EF4-FFF2-40B4-BE49-F238E27FC236}">
                <a16:creationId xmlns:a16="http://schemas.microsoft.com/office/drawing/2014/main" id="{74955B77-A1C4-43AA-9072-56C2157EB87D}"/>
              </a:ext>
            </a:extLst>
          </p:cNvPr>
          <p:cNvSpPr/>
          <p:nvPr/>
        </p:nvSpPr>
        <p:spPr>
          <a:xfrm>
            <a:off x="2569258" y="1561315"/>
            <a:ext cx="4118275" cy="576064"/>
          </a:xfrm>
          <a:prstGeom prst="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solidFill>
                  <a:srgbClr val="C00000"/>
                </a:solidFill>
                <a:latin typeface="UTM Alexander" panose="02040603050506020204" pitchFamily="18" charset="0"/>
              </a:rPr>
              <a:t>Chủ nghĩa trọng thương</a:t>
            </a:r>
          </a:p>
          <a:p>
            <a:pPr algn="ctr"/>
            <a:r>
              <a:rPr lang="en-US" sz="2000" noProof="1">
                <a:solidFill>
                  <a:srgbClr val="C00000"/>
                </a:solidFill>
                <a:latin typeface="UTM Alexander" panose="02040603050506020204" pitchFamily="18" charset="0"/>
              </a:rPr>
              <a:t>(Từ</a:t>
            </a:r>
            <a:r>
              <a:rPr lang="vi-VN" sz="2000" noProof="1">
                <a:solidFill>
                  <a:srgbClr val="C00000"/>
                </a:solidFill>
                <a:latin typeface="UTM Alexander" panose="02040603050506020204" pitchFamily="18" charset="0"/>
              </a:rPr>
              <a:t> TK XV</a:t>
            </a:r>
            <a:r>
              <a:rPr lang="en-US" sz="2000" noProof="1">
                <a:solidFill>
                  <a:srgbClr val="C00000"/>
                </a:solidFill>
                <a:latin typeface="UTM Alexander" panose="02040603050506020204" pitchFamily="18" charset="0"/>
              </a:rPr>
              <a:t> đến TK XVII)</a:t>
            </a:r>
            <a:endParaRPr lang="vi-VN" sz="2000" noProof="1">
              <a:solidFill>
                <a:srgbClr val="C00000"/>
              </a:solidFill>
              <a:latin typeface="UTM Alexander" panose="02040603050506020204" pitchFamily="18" charset="0"/>
            </a:endParaRPr>
          </a:p>
        </p:txBody>
      </p:sp>
      <p:sp>
        <p:nvSpPr>
          <p:cNvPr id="15" name="Text Placeholder 1">
            <a:extLst>
              <a:ext uri="{FF2B5EF4-FFF2-40B4-BE49-F238E27FC236}">
                <a16:creationId xmlns:a16="http://schemas.microsoft.com/office/drawing/2014/main" id="{E1C91A3B-785E-49FB-BB0F-8A25ABFEA17E}"/>
              </a:ext>
            </a:extLst>
          </p:cNvPr>
          <p:cNvSpPr txBox="1">
            <a:spLocks/>
          </p:cNvSpPr>
          <p:nvPr/>
        </p:nvSpPr>
        <p:spPr>
          <a:xfrm>
            <a:off x="0" y="936684"/>
            <a:ext cx="590465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b="1" noProof="1">
                <a:solidFill>
                  <a:schemeClr val="tx1"/>
                </a:solidFill>
                <a:latin typeface="UTM Alexander" panose="02040603050506020204" pitchFamily="18" charset="0"/>
                <a:cs typeface="Times New Roman" panose="02020603050405020304" pitchFamily="18" charset="0"/>
              </a:rPr>
              <a:t>Giai đoạn 1:  Từ thời cổ đại đến cuối thế kỷ XVIII</a:t>
            </a:r>
          </a:p>
        </p:txBody>
      </p:sp>
      <p:sp>
        <p:nvSpPr>
          <p:cNvPr id="2" name="Rectangle: Rounded Corners 1">
            <a:extLst>
              <a:ext uri="{FF2B5EF4-FFF2-40B4-BE49-F238E27FC236}">
                <a16:creationId xmlns:a16="http://schemas.microsoft.com/office/drawing/2014/main" id="{E4DC7606-43E1-4932-A2F7-53801DE71D86}"/>
              </a:ext>
            </a:extLst>
          </p:cNvPr>
          <p:cNvSpPr/>
          <p:nvPr/>
        </p:nvSpPr>
        <p:spPr>
          <a:xfrm>
            <a:off x="674686" y="2980890"/>
            <a:ext cx="3735042" cy="13235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dirty="0">
                <a:latin typeface="UTM Alexander" panose="02040603050506020204" pitchFamily="18" charset="0"/>
              </a:rPr>
              <a:t>Là hệ thống lý luận KTCT </a:t>
            </a:r>
          </a:p>
          <a:p>
            <a:pPr algn="ctr"/>
            <a:r>
              <a:rPr lang="vi-VN" sz="2000" dirty="0">
                <a:latin typeface="UTM Alexander" panose="02040603050506020204" pitchFamily="18" charset="0"/>
              </a:rPr>
              <a:t>đầu tiên, nghiên cứu về </a:t>
            </a:r>
          </a:p>
          <a:p>
            <a:pPr algn="ctr"/>
            <a:r>
              <a:rPr lang="vi-VN" sz="2000" dirty="0">
                <a:latin typeface="UTM Alexander" panose="02040603050506020204" pitchFamily="18" charset="0"/>
              </a:rPr>
              <a:t>nền sản xuất tư bản chủ nghĩa</a:t>
            </a:r>
          </a:p>
        </p:txBody>
      </p:sp>
      <p:grpSp>
        <p:nvGrpSpPr>
          <p:cNvPr id="11" name="Group 10">
            <a:extLst>
              <a:ext uri="{FF2B5EF4-FFF2-40B4-BE49-F238E27FC236}">
                <a16:creationId xmlns:a16="http://schemas.microsoft.com/office/drawing/2014/main" id="{2BCCCFC4-47C0-4824-A18F-1A0175ADC6E2}"/>
              </a:ext>
            </a:extLst>
          </p:cNvPr>
          <p:cNvGrpSpPr/>
          <p:nvPr/>
        </p:nvGrpSpPr>
        <p:grpSpPr>
          <a:xfrm>
            <a:off x="4961629" y="2980890"/>
            <a:ext cx="3510135" cy="1323540"/>
            <a:chOff x="5237833" y="2980890"/>
            <a:chExt cx="3510135" cy="1323540"/>
          </a:xfrm>
        </p:grpSpPr>
        <p:sp>
          <p:nvSpPr>
            <p:cNvPr id="3" name="Rectangle: Rounded Corners 2">
              <a:extLst>
                <a:ext uri="{FF2B5EF4-FFF2-40B4-BE49-F238E27FC236}">
                  <a16:creationId xmlns:a16="http://schemas.microsoft.com/office/drawing/2014/main" id="{1B536821-5B74-4CA4-9A26-56F29AFD9B48}"/>
                </a:ext>
              </a:extLst>
            </p:cNvPr>
            <p:cNvSpPr/>
            <p:nvPr/>
          </p:nvSpPr>
          <p:spPr>
            <a:xfrm>
              <a:off x="5237833" y="2980890"/>
              <a:ext cx="3510135" cy="13235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Text Placeholder 1">
              <a:extLst>
                <a:ext uri="{FF2B5EF4-FFF2-40B4-BE49-F238E27FC236}">
                  <a16:creationId xmlns:a16="http://schemas.microsoft.com/office/drawing/2014/main" id="{82DF2431-0A3F-4C76-9EEA-8244DC099070}"/>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Chủ nghĩa trọng thương coi trọng vai trò của hoạt động thương mại </a:t>
              </a:r>
              <a:endParaRPr lang="vi-VN" altLang="ko-KR" sz="2000" i="1" noProof="1">
                <a:solidFill>
                  <a:schemeClr val="tx1"/>
                </a:solidFill>
                <a:latin typeface="UTM Alexander" panose="020406030505060202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135D536A-DE7E-4945-8761-BE323E7D1B33}"/>
              </a:ext>
            </a:extLst>
          </p:cNvPr>
          <p:cNvGrpSpPr/>
          <p:nvPr/>
        </p:nvGrpSpPr>
        <p:grpSpPr>
          <a:xfrm>
            <a:off x="2542207" y="2137379"/>
            <a:ext cx="4174489" cy="843511"/>
            <a:chOff x="2542207" y="2137379"/>
            <a:chExt cx="4174489" cy="843511"/>
          </a:xfrm>
        </p:grpSpPr>
        <p:cxnSp>
          <p:nvCxnSpPr>
            <p:cNvPr id="17" name="Straight Connector 16">
              <a:extLst>
                <a:ext uri="{FF2B5EF4-FFF2-40B4-BE49-F238E27FC236}">
                  <a16:creationId xmlns:a16="http://schemas.microsoft.com/office/drawing/2014/main" id="{5A2D0B31-9093-4B48-9783-FCB003622BF4}"/>
                </a:ext>
              </a:extLst>
            </p:cNvPr>
            <p:cNvCxnSpPr>
              <a:cxnSpLocks/>
            </p:cNvCxnSpPr>
            <p:nvPr/>
          </p:nvCxnSpPr>
          <p:spPr>
            <a:xfrm>
              <a:off x="4628395" y="2137379"/>
              <a:ext cx="0" cy="2970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7F58043-11F8-4CBF-ACA9-652E89C475CF}"/>
                </a:ext>
              </a:extLst>
            </p:cNvPr>
            <p:cNvCxnSpPr>
              <a:cxnSpLocks/>
            </p:cNvCxnSpPr>
            <p:nvPr/>
          </p:nvCxnSpPr>
          <p:spPr>
            <a:xfrm>
              <a:off x="2542207" y="2434410"/>
              <a:ext cx="417448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573EB0-79AD-4909-A33B-F3A85E09DAF8}"/>
                </a:ext>
              </a:extLst>
            </p:cNvPr>
            <p:cNvCxnSpPr>
              <a:cxnSpLocks/>
              <a:endCxn id="2" idx="0"/>
            </p:cNvCxnSpPr>
            <p:nvPr/>
          </p:nvCxnSpPr>
          <p:spPr>
            <a:xfrm>
              <a:off x="2542207" y="2423234"/>
              <a:ext cx="0" cy="5576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CCF536D-C48F-4F34-B570-C0375559B092}"/>
                </a:ext>
              </a:extLst>
            </p:cNvPr>
            <p:cNvCxnSpPr>
              <a:cxnSpLocks/>
            </p:cNvCxnSpPr>
            <p:nvPr/>
          </p:nvCxnSpPr>
          <p:spPr>
            <a:xfrm>
              <a:off x="6716696" y="2434410"/>
              <a:ext cx="0" cy="54648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026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3A3EED-E839-446F-98BD-2766AFF3B9CA}"/>
              </a:ext>
            </a:extLst>
          </p:cNvPr>
          <p:cNvSpPr/>
          <p:nvPr/>
        </p:nvSpPr>
        <p:spPr>
          <a:xfrm>
            <a:off x="2512862" y="627534"/>
            <a:ext cx="4118275" cy="720080"/>
          </a:xfrm>
          <a:prstGeom prst="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solidFill>
                  <a:schemeClr val="tx1"/>
                </a:solidFill>
                <a:latin typeface="UTM Alexander" panose="02040603050506020204" pitchFamily="18" charset="0"/>
              </a:rPr>
              <a:t>Chủ nghĩa Trọng thương</a:t>
            </a:r>
          </a:p>
          <a:p>
            <a:pPr algn="ctr"/>
            <a:r>
              <a:rPr lang="en-US" sz="2000" noProof="1">
                <a:solidFill>
                  <a:schemeClr val="tx1"/>
                </a:solidFill>
                <a:latin typeface="UTM Alexander" panose="02040603050506020204" pitchFamily="18" charset="0"/>
              </a:rPr>
              <a:t>(Từ</a:t>
            </a:r>
            <a:r>
              <a:rPr lang="vi-VN" sz="2000" noProof="1">
                <a:solidFill>
                  <a:schemeClr val="tx1"/>
                </a:solidFill>
                <a:latin typeface="UTM Alexander" panose="02040603050506020204" pitchFamily="18" charset="0"/>
              </a:rPr>
              <a:t> TK XV</a:t>
            </a:r>
            <a:r>
              <a:rPr lang="en-US" sz="2000" noProof="1">
                <a:solidFill>
                  <a:schemeClr val="tx1"/>
                </a:solidFill>
                <a:latin typeface="UTM Alexander" panose="02040603050506020204" pitchFamily="18" charset="0"/>
              </a:rPr>
              <a:t> đến TK XVII)</a:t>
            </a:r>
            <a:endParaRPr lang="vi-VN" sz="2000" noProof="1">
              <a:solidFill>
                <a:schemeClr val="tx1"/>
              </a:solidFill>
              <a:latin typeface="UTM Alexander" panose="02040603050506020204" pitchFamily="18" charset="0"/>
            </a:endParaRPr>
          </a:p>
        </p:txBody>
      </p:sp>
      <p:sp>
        <p:nvSpPr>
          <p:cNvPr id="5" name="Text Placeholder 1">
            <a:extLst>
              <a:ext uri="{FF2B5EF4-FFF2-40B4-BE49-F238E27FC236}">
                <a16:creationId xmlns:a16="http://schemas.microsoft.com/office/drawing/2014/main" id="{677DB408-DB9E-4A54-95A0-79F1B1492A75}"/>
              </a:ext>
            </a:extLst>
          </p:cNvPr>
          <p:cNvSpPr txBox="1">
            <a:spLocks/>
          </p:cNvSpPr>
          <p:nvPr/>
        </p:nvSpPr>
        <p:spPr>
          <a:xfrm>
            <a:off x="1187624" y="1635646"/>
            <a:ext cx="698477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000" b="1" noProof="1">
                <a:solidFill>
                  <a:srgbClr val="C00000"/>
                </a:solidFill>
                <a:latin typeface="UTM Alexander" panose="02040603050506020204" pitchFamily="18" charset="0"/>
                <a:cs typeface="Times New Roman" panose="02020603050405020304" pitchFamily="18" charset="0"/>
              </a:rPr>
              <a:t>Vì sao vai trò của hoạt động thương mại được xem trọng? </a:t>
            </a:r>
            <a:endParaRPr lang="vi-VN" altLang="ko-KR" sz="2000" b="1" noProof="1">
              <a:solidFill>
                <a:srgbClr val="C00000"/>
              </a:solidFill>
              <a:latin typeface="UTM Alexander" panose="020406030505060202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D29B50D-59A2-44A1-8177-6E2B490E6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546" y="2428254"/>
            <a:ext cx="3487148" cy="2320538"/>
          </a:xfrm>
          <a:prstGeom prst="rect">
            <a:avLst/>
          </a:prstGeom>
        </p:spPr>
      </p:pic>
      <p:pic>
        <p:nvPicPr>
          <p:cNvPr id="9" name="Picture 8">
            <a:extLst>
              <a:ext uri="{FF2B5EF4-FFF2-40B4-BE49-F238E27FC236}">
                <a16:creationId xmlns:a16="http://schemas.microsoft.com/office/drawing/2014/main" id="{6562F014-3BF7-45BC-8737-897681001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46" y="2499742"/>
            <a:ext cx="3563231" cy="2282497"/>
          </a:xfrm>
          <a:prstGeom prst="rect">
            <a:avLst/>
          </a:prstGeom>
        </p:spPr>
      </p:pic>
    </p:spTree>
    <p:extLst>
      <p:ext uri="{BB962C8B-B14F-4D97-AF65-F5344CB8AC3E}">
        <p14:creationId xmlns:p14="http://schemas.microsoft.com/office/powerpoint/2010/main" val="28611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690640F-A4B4-4C5A-9326-2D11B76955B6}"/>
              </a:ext>
            </a:extLst>
          </p:cNvPr>
          <p:cNvSpPr>
            <a:spLocks noGrp="1"/>
          </p:cNvSpPr>
          <p:nvPr>
            <p:ph type="body" sz="quarter" idx="10"/>
          </p:nvPr>
        </p:nvSpPr>
        <p:spPr>
          <a:xfrm>
            <a:off x="899592" y="123478"/>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15" name="Text Placeholder 1">
            <a:extLst>
              <a:ext uri="{FF2B5EF4-FFF2-40B4-BE49-F238E27FC236}">
                <a16:creationId xmlns:a16="http://schemas.microsoft.com/office/drawing/2014/main" id="{E1C91A3B-785E-49FB-BB0F-8A25ABFEA17E}"/>
              </a:ext>
            </a:extLst>
          </p:cNvPr>
          <p:cNvSpPr txBox="1">
            <a:spLocks/>
          </p:cNvSpPr>
          <p:nvPr/>
        </p:nvSpPr>
        <p:spPr>
          <a:xfrm>
            <a:off x="0" y="936684"/>
            <a:ext cx="590465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b="1" noProof="1">
                <a:solidFill>
                  <a:schemeClr val="tx1"/>
                </a:solidFill>
                <a:latin typeface="UTM Alexander" panose="02040603050506020204" pitchFamily="18" charset="0"/>
                <a:cs typeface="Times New Roman" panose="02020603050405020304" pitchFamily="18" charset="0"/>
              </a:rPr>
              <a:t>Giai đoạn 1:  Từ thời cổ đại đến cuối thế kỷ XVIII</a:t>
            </a:r>
          </a:p>
        </p:txBody>
      </p:sp>
      <p:grpSp>
        <p:nvGrpSpPr>
          <p:cNvPr id="11" name="Group 10">
            <a:extLst>
              <a:ext uri="{FF2B5EF4-FFF2-40B4-BE49-F238E27FC236}">
                <a16:creationId xmlns:a16="http://schemas.microsoft.com/office/drawing/2014/main" id="{2BCCCFC4-47C0-4824-A18F-1A0175ADC6E2}"/>
              </a:ext>
            </a:extLst>
          </p:cNvPr>
          <p:cNvGrpSpPr/>
          <p:nvPr/>
        </p:nvGrpSpPr>
        <p:grpSpPr>
          <a:xfrm>
            <a:off x="4961629" y="2980890"/>
            <a:ext cx="3510135" cy="1323540"/>
            <a:chOff x="5237833" y="2980890"/>
            <a:chExt cx="3510135" cy="1323540"/>
          </a:xfrm>
        </p:grpSpPr>
        <p:sp>
          <p:nvSpPr>
            <p:cNvPr id="3" name="Rectangle: Rounded Corners 2">
              <a:extLst>
                <a:ext uri="{FF2B5EF4-FFF2-40B4-BE49-F238E27FC236}">
                  <a16:creationId xmlns:a16="http://schemas.microsoft.com/office/drawing/2014/main" id="{1B536821-5B74-4CA4-9A26-56F29AFD9B48}"/>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Text Placeholder 1">
              <a:extLst>
                <a:ext uri="{FF2B5EF4-FFF2-40B4-BE49-F238E27FC236}">
                  <a16:creationId xmlns:a16="http://schemas.microsoft.com/office/drawing/2014/main" id="{82DF2431-0A3F-4C76-9EEA-8244DC099070}"/>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Coi trọng sở hữu tư nhân và tự do kinh tế</a:t>
              </a:r>
              <a:endParaRPr lang="vi-VN" altLang="ko-KR" sz="2200" i="1" noProof="1">
                <a:solidFill>
                  <a:schemeClr val="tx1"/>
                </a:solidFill>
                <a:latin typeface="UTM Alexander" panose="020406030505060202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381A2B53-14D6-4746-AA1F-D6E2A6998366}"/>
              </a:ext>
            </a:extLst>
          </p:cNvPr>
          <p:cNvGrpSpPr/>
          <p:nvPr/>
        </p:nvGrpSpPr>
        <p:grpSpPr>
          <a:xfrm>
            <a:off x="4961629" y="1573920"/>
            <a:ext cx="3510135" cy="1323540"/>
            <a:chOff x="5237833" y="2980890"/>
            <a:chExt cx="3510135" cy="1323540"/>
          </a:xfrm>
        </p:grpSpPr>
        <p:sp>
          <p:nvSpPr>
            <p:cNvPr id="18" name="Rectangle: Rounded Corners 17">
              <a:extLst>
                <a:ext uri="{FF2B5EF4-FFF2-40B4-BE49-F238E27FC236}">
                  <a16:creationId xmlns:a16="http://schemas.microsoft.com/office/drawing/2014/main" id="{21145228-FB33-4970-91EA-C814935DBF4D}"/>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 Placeholder 1">
              <a:extLst>
                <a:ext uri="{FF2B5EF4-FFF2-40B4-BE49-F238E27FC236}">
                  <a16:creationId xmlns:a16="http://schemas.microsoft.com/office/drawing/2014/main" id="{20924B5A-62EC-4E6A-B17D-E8698270ABB8}"/>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Hệ thống lý luận KTCT nhấn mạnh vai trò của sản xuất nông nghiệp</a:t>
              </a:r>
              <a:endParaRPr lang="vi-VN" altLang="ko-KR" sz="2200" i="1" noProof="1">
                <a:solidFill>
                  <a:schemeClr val="tx1"/>
                </a:solidFill>
                <a:latin typeface="UTM Alexander" panose="020406030505060202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51284CCC-C82E-4581-A8FB-A346C54A7ED5}"/>
              </a:ext>
            </a:extLst>
          </p:cNvPr>
          <p:cNvGrpSpPr/>
          <p:nvPr/>
        </p:nvGrpSpPr>
        <p:grpSpPr>
          <a:xfrm>
            <a:off x="316924" y="2274553"/>
            <a:ext cx="3102948" cy="1323540"/>
            <a:chOff x="5326394" y="2991804"/>
            <a:chExt cx="3510135" cy="1323540"/>
          </a:xfrm>
        </p:grpSpPr>
        <p:sp>
          <p:nvSpPr>
            <p:cNvPr id="22" name="Rectangle: Rounded Corners 21">
              <a:extLst>
                <a:ext uri="{FF2B5EF4-FFF2-40B4-BE49-F238E27FC236}">
                  <a16:creationId xmlns:a16="http://schemas.microsoft.com/office/drawing/2014/main" id="{5FED356A-A23B-4F03-8305-905FC441DDB5}"/>
                </a:ext>
              </a:extLst>
            </p:cNvPr>
            <p:cNvSpPr/>
            <p:nvPr/>
          </p:nvSpPr>
          <p:spPr>
            <a:xfrm>
              <a:off x="5326394" y="2991804"/>
              <a:ext cx="3510135" cy="1323540"/>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Text Placeholder 1">
              <a:extLst>
                <a:ext uri="{FF2B5EF4-FFF2-40B4-BE49-F238E27FC236}">
                  <a16:creationId xmlns:a16="http://schemas.microsoft.com/office/drawing/2014/main" id="{F16ABE78-C284-4D4A-A208-668C01095B68}"/>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b="1" noProof="1">
                  <a:solidFill>
                    <a:schemeClr val="tx1"/>
                  </a:solidFill>
                  <a:latin typeface="UTM Alexander" panose="02040603050506020204" pitchFamily="18" charset="0"/>
                  <a:cs typeface="Times New Roman" panose="02020603050405020304" pitchFamily="18" charset="0"/>
                </a:rPr>
                <a:t>Chủ nghĩa trọng nông</a:t>
              </a:r>
            </a:p>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(TK XVII - XVIII ở Pháp)</a:t>
              </a:r>
              <a:endParaRPr lang="vi-VN" altLang="ko-KR" sz="2000" noProof="1">
                <a:solidFill>
                  <a:schemeClr val="tx1"/>
                </a:solidFill>
                <a:latin typeface="UTM Alexander" panose="02040603050506020204" pitchFamily="18" charset="0"/>
                <a:cs typeface="Times New Roman" panose="02020603050405020304" pitchFamily="18" charset="0"/>
              </a:endParaRPr>
            </a:p>
          </p:txBody>
        </p:sp>
      </p:grpSp>
      <p:cxnSp>
        <p:nvCxnSpPr>
          <p:cNvPr id="7" name="Straight Arrow Connector 6">
            <a:extLst>
              <a:ext uri="{FF2B5EF4-FFF2-40B4-BE49-F238E27FC236}">
                <a16:creationId xmlns:a16="http://schemas.microsoft.com/office/drawing/2014/main" id="{C0566811-ED6D-498B-B462-6F548BB0C6FE}"/>
              </a:ext>
            </a:extLst>
          </p:cNvPr>
          <p:cNvCxnSpPr>
            <a:cxnSpLocks/>
            <a:stCxn id="22" idx="3"/>
            <a:endCxn id="18" idx="1"/>
          </p:cNvCxnSpPr>
          <p:nvPr/>
        </p:nvCxnSpPr>
        <p:spPr>
          <a:xfrm flipV="1">
            <a:off x="3419872" y="2235690"/>
            <a:ext cx="1541757" cy="700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D36D604-DD49-439F-A094-9884A58856E5}"/>
              </a:ext>
            </a:extLst>
          </p:cNvPr>
          <p:cNvCxnSpPr>
            <a:cxnSpLocks/>
            <a:stCxn id="22" idx="3"/>
            <a:endCxn id="3" idx="1"/>
          </p:cNvCxnSpPr>
          <p:nvPr/>
        </p:nvCxnSpPr>
        <p:spPr>
          <a:xfrm>
            <a:off x="3419872" y="2936323"/>
            <a:ext cx="1541757" cy="706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681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3A3EED-E839-446F-98BD-2766AFF3B9CA}"/>
              </a:ext>
            </a:extLst>
          </p:cNvPr>
          <p:cNvSpPr/>
          <p:nvPr/>
        </p:nvSpPr>
        <p:spPr>
          <a:xfrm>
            <a:off x="2512862" y="339502"/>
            <a:ext cx="4118275" cy="720080"/>
          </a:xfrm>
          <a:prstGeom prst="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noProof="1">
                <a:solidFill>
                  <a:schemeClr val="tx1"/>
                </a:solidFill>
                <a:latin typeface="UTM Alexander" panose="02040603050506020204" pitchFamily="18" charset="0"/>
              </a:rPr>
              <a:t>Chủ nghĩa Trọng nông</a:t>
            </a:r>
          </a:p>
        </p:txBody>
      </p:sp>
      <p:sp>
        <p:nvSpPr>
          <p:cNvPr id="5" name="Text Placeholder 1">
            <a:extLst>
              <a:ext uri="{FF2B5EF4-FFF2-40B4-BE49-F238E27FC236}">
                <a16:creationId xmlns:a16="http://schemas.microsoft.com/office/drawing/2014/main" id="{677DB408-DB9E-4A54-95A0-79F1B1492A75}"/>
              </a:ext>
            </a:extLst>
          </p:cNvPr>
          <p:cNvSpPr txBox="1">
            <a:spLocks/>
          </p:cNvSpPr>
          <p:nvPr/>
        </p:nvSpPr>
        <p:spPr>
          <a:xfrm>
            <a:off x="523248" y="4392578"/>
            <a:ext cx="1944216"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noProof="1">
                <a:solidFill>
                  <a:schemeClr val="tx1"/>
                </a:solidFill>
                <a:latin typeface="UTM Alexander" panose="02040603050506020204" pitchFamily="18" charset="0"/>
                <a:cs typeface="Times New Roman" panose="02020603050405020304" pitchFamily="18" charset="0"/>
              </a:rPr>
              <a:t>J.B. Colbert</a:t>
            </a:r>
          </a:p>
          <a:p>
            <a:pPr>
              <a:lnSpc>
                <a:spcPct val="100000"/>
              </a:lnSpc>
              <a:spcBef>
                <a:spcPts val="0"/>
              </a:spcBef>
            </a:pPr>
            <a:r>
              <a:rPr lang="en-US" altLang="ko-KR" sz="1800" noProof="1">
                <a:solidFill>
                  <a:schemeClr val="tx1"/>
                </a:solidFill>
                <a:latin typeface="UTM Alexander" panose="02040603050506020204" pitchFamily="18" charset="0"/>
                <a:cs typeface="Times New Roman" panose="02020603050405020304" pitchFamily="18" charset="0"/>
              </a:rPr>
              <a:t>(1619-1693)</a:t>
            </a:r>
            <a:endParaRPr lang="vi-VN" altLang="ko-KR" sz="1800" noProof="1">
              <a:solidFill>
                <a:schemeClr val="tx1"/>
              </a:solidFill>
              <a:latin typeface="UTM Alexander" panose="0204060305050602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87EF48B-7BF7-4B4F-8D0A-E57F066B6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77" y="1874718"/>
            <a:ext cx="1809750" cy="2524125"/>
          </a:xfrm>
          <a:prstGeom prst="rect">
            <a:avLst/>
          </a:prstGeom>
        </p:spPr>
      </p:pic>
      <p:sp>
        <p:nvSpPr>
          <p:cNvPr id="8" name="Text Placeholder 1">
            <a:extLst>
              <a:ext uri="{FF2B5EF4-FFF2-40B4-BE49-F238E27FC236}">
                <a16:creationId xmlns:a16="http://schemas.microsoft.com/office/drawing/2014/main" id="{73668694-B0B8-4DCA-8C59-C360A65AD56B}"/>
              </a:ext>
            </a:extLst>
          </p:cNvPr>
          <p:cNvSpPr txBox="1">
            <a:spLocks/>
          </p:cNvSpPr>
          <p:nvPr/>
        </p:nvSpPr>
        <p:spPr>
          <a:xfrm>
            <a:off x="971600" y="1130061"/>
            <a:ext cx="7632848"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800" b="1" noProof="1">
                <a:solidFill>
                  <a:srgbClr val="C00000"/>
                </a:solidFill>
                <a:latin typeface="UTM Alexander" panose="02040603050506020204" pitchFamily="18" charset="0"/>
                <a:cs typeface="Times New Roman" panose="02020603050405020304" pitchFamily="18" charset="0"/>
              </a:rPr>
              <a:t>Vì sao chủ nghĩa trọng nông xuất hiện ở Pháp? </a:t>
            </a:r>
            <a:endParaRPr lang="vi-VN" altLang="ko-KR" sz="2800" b="1" noProof="1">
              <a:solidFill>
                <a:srgbClr val="C00000"/>
              </a:solidFill>
              <a:latin typeface="UTM Alexander" panose="02040603050506020204" pitchFamily="18" charset="0"/>
              <a:cs typeface="Times New Roman" panose="02020603050405020304" pitchFamily="18" charset="0"/>
            </a:endParaRPr>
          </a:p>
        </p:txBody>
      </p:sp>
      <p:sp>
        <p:nvSpPr>
          <p:cNvPr id="6" name="Arrow: Chevron 5">
            <a:extLst>
              <a:ext uri="{FF2B5EF4-FFF2-40B4-BE49-F238E27FC236}">
                <a16:creationId xmlns:a16="http://schemas.microsoft.com/office/drawing/2014/main" id="{B41F5D89-6E30-4F72-B6DD-C15BD00E42D8}"/>
              </a:ext>
            </a:extLst>
          </p:cNvPr>
          <p:cNvSpPr/>
          <p:nvPr/>
        </p:nvSpPr>
        <p:spPr>
          <a:xfrm>
            <a:off x="3635896" y="2264861"/>
            <a:ext cx="2304256" cy="784490"/>
          </a:xfrm>
          <a:prstGeom prst="chevron">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UTM Alexander" panose="02040603050506020204" pitchFamily="18" charset="0"/>
              </a:rPr>
              <a:t>LƯU THÔNG</a:t>
            </a:r>
          </a:p>
        </p:txBody>
      </p:sp>
      <p:sp>
        <p:nvSpPr>
          <p:cNvPr id="10" name="Arrow: Chevron 9">
            <a:extLst>
              <a:ext uri="{FF2B5EF4-FFF2-40B4-BE49-F238E27FC236}">
                <a16:creationId xmlns:a16="http://schemas.microsoft.com/office/drawing/2014/main" id="{7822BB10-E9E7-443B-91B2-839BC7715D6F}"/>
              </a:ext>
            </a:extLst>
          </p:cNvPr>
          <p:cNvSpPr/>
          <p:nvPr/>
        </p:nvSpPr>
        <p:spPr>
          <a:xfrm>
            <a:off x="6084168" y="2264861"/>
            <a:ext cx="2304256" cy="784490"/>
          </a:xfrm>
          <a:prstGeom prst="chevron">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UTM Alexander" panose="02040603050506020204" pitchFamily="18" charset="0"/>
              </a:rPr>
              <a:t>SẢN XUẤT</a:t>
            </a:r>
          </a:p>
        </p:txBody>
      </p:sp>
      <p:sp>
        <p:nvSpPr>
          <p:cNvPr id="11" name="Text Placeholder 1">
            <a:extLst>
              <a:ext uri="{FF2B5EF4-FFF2-40B4-BE49-F238E27FC236}">
                <a16:creationId xmlns:a16="http://schemas.microsoft.com/office/drawing/2014/main" id="{B9F5D2EF-2BAC-4E2B-A1D8-66F3C6B2D77E}"/>
              </a:ext>
            </a:extLst>
          </p:cNvPr>
          <p:cNvSpPr txBox="1">
            <a:spLocks/>
          </p:cNvSpPr>
          <p:nvPr/>
        </p:nvSpPr>
        <p:spPr>
          <a:xfrm>
            <a:off x="3419872" y="3608086"/>
            <a:ext cx="5184575" cy="1195911"/>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400" noProof="1">
                <a:solidFill>
                  <a:schemeClr val="tx1"/>
                </a:solidFill>
                <a:latin typeface="UTM Alexander" panose="02040603050506020204" pitchFamily="18" charset="0"/>
                <a:cs typeface="Times New Roman" panose="02020603050405020304" pitchFamily="18" charset="0"/>
              </a:rPr>
              <a:t>“Chỉ có của cải của dân cư ở nông thôn mới đẻ ra của cải”, “nông dân nghèo thì xứ sở cũng nghèo”</a:t>
            </a:r>
            <a:endParaRPr lang="vi-VN" altLang="ko-KR" sz="2400" noProof="1">
              <a:solidFill>
                <a:schemeClr val="tx1"/>
              </a:solidFill>
              <a:latin typeface="UTM Alexander" panose="02040603050506020204" pitchFamily="18" charset="0"/>
              <a:cs typeface="Times New Roman" panose="02020603050405020304" pitchFamily="18" charset="0"/>
            </a:endParaRPr>
          </a:p>
        </p:txBody>
      </p:sp>
    </p:spTree>
    <p:extLst>
      <p:ext uri="{BB962C8B-B14F-4D97-AF65-F5344CB8AC3E}">
        <p14:creationId xmlns:p14="http://schemas.microsoft.com/office/powerpoint/2010/main" val="71967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1">
            <a:extLst>
              <a:ext uri="{FF2B5EF4-FFF2-40B4-BE49-F238E27FC236}">
                <a16:creationId xmlns:a16="http://schemas.microsoft.com/office/drawing/2014/main" id="{1CAE0B80-E327-4A1E-B25B-46D77B6E7A18}"/>
              </a:ext>
            </a:extLst>
          </p:cNvPr>
          <p:cNvSpPr>
            <a:spLocks noGrp="1"/>
          </p:cNvSpPr>
          <p:nvPr>
            <p:ph type="body" sz="quarter" idx="10"/>
          </p:nvPr>
        </p:nvSpPr>
        <p:spPr>
          <a:xfrm>
            <a:off x="140733" y="313611"/>
            <a:ext cx="8597907" cy="778577"/>
          </a:xfrm>
        </p:spPr>
        <p:txBody>
          <a:bodyPr>
            <a:noAutofit/>
          </a:bodyPr>
          <a:lstStyle/>
          <a:p>
            <a:endParaRPr lang="en-US" altLang="en-US" sz="1600" dirty="0">
              <a:solidFill>
                <a:srgbClr val="F79709"/>
              </a:solidFill>
              <a:latin typeface="UTM Alexander" panose="02040603050506020204" pitchFamily="18" charset="0"/>
              <a:cs typeface="Times New Roman" panose="02020603050405020304" pitchFamily="18" charset="0"/>
              <a:sym typeface="+mn-ea"/>
            </a:endParaRPr>
          </a:p>
          <a:p>
            <a:r>
              <a:rPr lang="en-US" altLang="en-US" sz="2400" b="1" dirty="0">
                <a:solidFill>
                  <a:schemeClr val="tx1"/>
                </a:solidFill>
                <a:effectLst>
                  <a:outerShdw blurRad="50800" dist="50800" dir="2700000" algn="tl" rotWithShape="0">
                    <a:prstClr val="black">
                      <a:alpha val="40000"/>
                    </a:prstClr>
                  </a:outerShdw>
                </a:effectLst>
                <a:latin typeface="UTM Alexander" panose="02040603050506020204" pitchFamily="18" charset="0"/>
                <a:cs typeface="Times New Roman" panose="02020603050405020304" pitchFamily="18" charset="0"/>
                <a:sym typeface="+mn-ea"/>
              </a:rPr>
              <a:t>ĐẶC ĐIỂM CỦA CHỦ NGHĨA TRỌNG NÔNG</a:t>
            </a:r>
            <a:endParaRPr lang="en-US" altLang="en-US" sz="2400" dirty="0">
              <a:solidFill>
                <a:srgbClr val="FF0000"/>
              </a:solidFill>
              <a:effectLst>
                <a:outerShdw blurRad="50800" dist="50800" dir="2700000" algn="tl" rotWithShape="0">
                  <a:prstClr val="black">
                    <a:alpha val="40000"/>
                  </a:prstClr>
                </a:outerShdw>
              </a:effectLst>
              <a:latin typeface="UTM Alexander" panose="02040603050506020204" pitchFamily="18" charset="0"/>
              <a:cs typeface="Times New Roman" panose="02020603050405020304" pitchFamily="18" charset="0"/>
            </a:endParaRPr>
          </a:p>
          <a:p>
            <a:endParaRPr lang="ko-KR" altLang="en-US" sz="1600" dirty="0"/>
          </a:p>
        </p:txBody>
      </p:sp>
      <p:grpSp>
        <p:nvGrpSpPr>
          <p:cNvPr id="40" name="Group 39">
            <a:extLst>
              <a:ext uri="{FF2B5EF4-FFF2-40B4-BE49-F238E27FC236}">
                <a16:creationId xmlns:a16="http://schemas.microsoft.com/office/drawing/2014/main" id="{958B4E0C-0ADE-4BC6-B30F-5D1D12AD3887}"/>
              </a:ext>
            </a:extLst>
          </p:cNvPr>
          <p:cNvGrpSpPr/>
          <p:nvPr/>
        </p:nvGrpSpPr>
        <p:grpSpPr>
          <a:xfrm>
            <a:off x="241064" y="1504218"/>
            <a:ext cx="4828667" cy="1452772"/>
            <a:chOff x="241064" y="1504218"/>
            <a:chExt cx="4828667" cy="1452772"/>
          </a:xfrm>
        </p:grpSpPr>
        <p:sp>
          <p:nvSpPr>
            <p:cNvPr id="4" name="Diamond 3"/>
            <p:cNvSpPr/>
            <p:nvPr/>
          </p:nvSpPr>
          <p:spPr>
            <a:xfrm>
              <a:off x="4064520" y="1838832"/>
              <a:ext cx="1005211" cy="100521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1" name="Diamond 10"/>
            <p:cNvSpPr/>
            <p:nvPr/>
          </p:nvSpPr>
          <p:spPr>
            <a:xfrm>
              <a:off x="4244022" y="2197836"/>
              <a:ext cx="646207" cy="646207"/>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8" name="TextBox 27"/>
            <p:cNvSpPr txBox="1"/>
            <p:nvPr/>
          </p:nvSpPr>
          <p:spPr>
            <a:xfrm>
              <a:off x="4236876" y="2341437"/>
              <a:ext cx="626858" cy="615553"/>
            </a:xfrm>
            <a:prstGeom prst="rect">
              <a:avLst/>
            </a:prstGeom>
            <a:noFill/>
          </p:spPr>
          <p:txBody>
            <a:bodyPr wrap="square" rtlCol="0">
              <a:spAutoFit/>
            </a:bodyPr>
            <a:lstStyle/>
            <a:p>
              <a:pPr algn="ctr"/>
              <a:r>
                <a:rPr lang="en-US" altLang="ko-KR" sz="2000" b="1" dirty="0">
                  <a:solidFill>
                    <a:schemeClr val="accent1"/>
                  </a:solidFill>
                  <a:latin typeface="UTM Alexander" panose="02040603050506020204" pitchFamily="18" charset="0"/>
                  <a:cs typeface="Times New Roman" panose="02020603050405020304" pitchFamily="18" charset="0"/>
                </a:rPr>
                <a:t>1</a:t>
              </a:r>
            </a:p>
            <a:p>
              <a:pPr algn="ctr"/>
              <a:endParaRPr lang="ko-KR" altLang="en-US" sz="1400" b="1" dirty="0">
                <a:solidFill>
                  <a:schemeClr val="accent1"/>
                </a:solidFill>
                <a:latin typeface="UTM Alexander" panose="020406030505060202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4F4CD045-FC68-4EDE-A7F5-1E72BF31EC74}"/>
                </a:ext>
              </a:extLst>
            </p:cNvPr>
            <p:cNvSpPr txBox="1"/>
            <p:nvPr/>
          </p:nvSpPr>
          <p:spPr>
            <a:xfrm>
              <a:off x="241064" y="1504218"/>
              <a:ext cx="3744997" cy="1015663"/>
            </a:xfrm>
            <a:prstGeom prst="rect">
              <a:avLst/>
            </a:prstGeom>
            <a:noFill/>
          </p:spPr>
          <p:txBody>
            <a:bodyPr wrap="square" rtlCol="0">
              <a:spAutoFit/>
            </a:bodyPr>
            <a:lstStyle/>
            <a:p>
              <a:r>
                <a:rPr lang="en-US" altLang="ko-KR" sz="2000" b="1" noProof="1">
                  <a:latin typeface="UTM Alexander" panose="02040603050506020204" pitchFamily="18" charset="0"/>
                  <a:cs typeface="Times New Roman" panose="02020603050405020304" pitchFamily="18" charset="0"/>
                  <a:sym typeface="+mn-ea"/>
                </a:rPr>
                <a:t>Lĩnh vực nghiên cứu là sản xuất nông nghiệp, đưa ra lý thuyết về sản phẩm thuần túy</a:t>
              </a:r>
              <a:endParaRPr lang="vi-VN" altLang="ko-KR" sz="2000" b="1" noProof="1">
                <a:cs typeface="Times New Roman" panose="02020603050405020304" pitchFamily="18" charset="0"/>
              </a:endParaRPr>
            </a:p>
          </p:txBody>
        </p:sp>
      </p:grpSp>
      <p:grpSp>
        <p:nvGrpSpPr>
          <p:cNvPr id="41" name="Group 40">
            <a:extLst>
              <a:ext uri="{FF2B5EF4-FFF2-40B4-BE49-F238E27FC236}">
                <a16:creationId xmlns:a16="http://schemas.microsoft.com/office/drawing/2014/main" id="{2C193541-2F18-4A7C-852B-A4C5A6A48A9D}"/>
              </a:ext>
            </a:extLst>
          </p:cNvPr>
          <p:cNvGrpSpPr/>
          <p:nvPr/>
        </p:nvGrpSpPr>
        <p:grpSpPr>
          <a:xfrm>
            <a:off x="241064" y="2384454"/>
            <a:ext cx="4270320" cy="1476683"/>
            <a:chOff x="241064" y="2384454"/>
            <a:chExt cx="4270320" cy="1476683"/>
          </a:xfrm>
        </p:grpSpPr>
        <p:sp>
          <p:nvSpPr>
            <p:cNvPr id="6" name="Diamond 5"/>
            <p:cNvSpPr/>
            <p:nvPr/>
          </p:nvSpPr>
          <p:spPr>
            <a:xfrm>
              <a:off x="3506173" y="2384454"/>
              <a:ext cx="1005211" cy="1005211"/>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8" name="Diamond 7"/>
            <p:cNvSpPr/>
            <p:nvPr/>
          </p:nvSpPr>
          <p:spPr>
            <a:xfrm>
              <a:off x="3865177" y="2563956"/>
              <a:ext cx="646207" cy="646207"/>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5" name="TextBox 24"/>
            <p:cNvSpPr txBox="1"/>
            <p:nvPr/>
          </p:nvSpPr>
          <p:spPr>
            <a:xfrm>
              <a:off x="3828705" y="2692231"/>
              <a:ext cx="647301" cy="400110"/>
            </a:xfrm>
            <a:prstGeom prst="rect">
              <a:avLst/>
            </a:prstGeom>
            <a:noFill/>
          </p:spPr>
          <p:txBody>
            <a:bodyPr wrap="square" rtlCol="0">
              <a:spAutoFit/>
            </a:bodyPr>
            <a:lstStyle/>
            <a:p>
              <a:pPr algn="ctr"/>
              <a:r>
                <a:rPr lang="en-US" altLang="ko-KR" sz="2000" b="1" dirty="0">
                  <a:solidFill>
                    <a:schemeClr val="accent4"/>
                  </a:solidFill>
                  <a:latin typeface="UTM Alexander" panose="02040603050506020204" pitchFamily="18" charset="0"/>
                  <a:cs typeface="Times New Roman" panose="02020603050405020304" pitchFamily="18" charset="0"/>
                </a:rPr>
                <a:t>2</a:t>
              </a:r>
              <a:endParaRPr lang="ko-KR" altLang="en-US" sz="2000" b="1" dirty="0">
                <a:solidFill>
                  <a:schemeClr val="accent4"/>
                </a:solidFill>
                <a:latin typeface="UTM Alexander" panose="020406030505060202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91C11A90-C6D1-4B85-AD00-D36F06BCDA05}"/>
                </a:ext>
              </a:extLst>
            </p:cNvPr>
            <p:cNvSpPr txBox="1"/>
            <p:nvPr/>
          </p:nvSpPr>
          <p:spPr>
            <a:xfrm>
              <a:off x="241064" y="3153251"/>
              <a:ext cx="3463039" cy="707886"/>
            </a:xfrm>
            <a:prstGeom prst="rect">
              <a:avLst/>
            </a:prstGeom>
            <a:noFill/>
          </p:spPr>
          <p:txBody>
            <a:bodyPr wrap="square" rtlCol="0">
              <a:spAutoFit/>
            </a:bodyPr>
            <a:lstStyle/>
            <a:p>
              <a:r>
                <a:rPr lang="en-US" sz="2000" b="1" noProof="1">
                  <a:latin typeface="UTM Alexander" panose="02040603050506020204" pitchFamily="18" charset="0"/>
                  <a:cs typeface="Times New Roman" panose="02020603050405020304" pitchFamily="18" charset="0"/>
                  <a:sym typeface="+mn-ea"/>
                </a:rPr>
                <a:t>Thừa nhận nguyên tắc trao</a:t>
              </a:r>
            </a:p>
            <a:p>
              <a:r>
                <a:rPr lang="en-US" sz="2000" b="1" noProof="1">
                  <a:latin typeface="UTM Alexander" panose="02040603050506020204" pitchFamily="18" charset="0"/>
                  <a:cs typeface="Times New Roman" panose="02020603050405020304" pitchFamily="18" charset="0"/>
                  <a:sym typeface="+mn-ea"/>
                </a:rPr>
                <a:t>đổi ngang giá</a:t>
              </a:r>
              <a:endParaRPr lang="vi-VN" altLang="ko-KR" sz="2000" b="1" noProof="1">
                <a:cs typeface="Arial" panose="020B0604020202020204" pitchFamily="34" charset="0"/>
              </a:endParaRPr>
            </a:p>
          </p:txBody>
        </p:sp>
      </p:grpSp>
      <p:grpSp>
        <p:nvGrpSpPr>
          <p:cNvPr id="42" name="Group 41">
            <a:extLst>
              <a:ext uri="{FF2B5EF4-FFF2-40B4-BE49-F238E27FC236}">
                <a16:creationId xmlns:a16="http://schemas.microsoft.com/office/drawing/2014/main" id="{851917E1-4DE5-43BE-8C51-9C061C1A69C1}"/>
              </a:ext>
            </a:extLst>
          </p:cNvPr>
          <p:cNvGrpSpPr/>
          <p:nvPr/>
        </p:nvGrpSpPr>
        <p:grpSpPr>
          <a:xfrm>
            <a:off x="4064520" y="2936360"/>
            <a:ext cx="4323903" cy="1630385"/>
            <a:chOff x="4064520" y="2936360"/>
            <a:chExt cx="4323903" cy="1630385"/>
          </a:xfrm>
        </p:grpSpPr>
        <p:sp>
          <p:nvSpPr>
            <p:cNvPr id="5" name="Diamond 4"/>
            <p:cNvSpPr/>
            <p:nvPr/>
          </p:nvSpPr>
          <p:spPr>
            <a:xfrm>
              <a:off x="4064520" y="2936360"/>
              <a:ext cx="1005211" cy="100521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9" name="Diamond 8"/>
            <p:cNvSpPr/>
            <p:nvPr/>
          </p:nvSpPr>
          <p:spPr>
            <a:xfrm>
              <a:off x="4244022" y="2936360"/>
              <a:ext cx="646207" cy="646207"/>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7" name="TextBox 26"/>
            <p:cNvSpPr txBox="1"/>
            <p:nvPr/>
          </p:nvSpPr>
          <p:spPr>
            <a:xfrm>
              <a:off x="4219824" y="3101929"/>
              <a:ext cx="706877" cy="400110"/>
            </a:xfrm>
            <a:prstGeom prst="rect">
              <a:avLst/>
            </a:prstGeom>
            <a:noFill/>
          </p:spPr>
          <p:txBody>
            <a:bodyPr wrap="square" rtlCol="0">
              <a:spAutoFit/>
            </a:bodyPr>
            <a:lstStyle/>
            <a:p>
              <a:pPr algn="ctr"/>
              <a:r>
                <a:rPr lang="en-US" altLang="ko-KR" sz="2000" b="1" dirty="0">
                  <a:solidFill>
                    <a:schemeClr val="accent2"/>
                  </a:solidFill>
                  <a:latin typeface="UTM Alexander" panose="02040603050506020204" pitchFamily="18" charset="0"/>
                  <a:cs typeface="Times New Roman" panose="02020603050405020304" pitchFamily="18" charset="0"/>
                </a:rPr>
                <a:t>3</a:t>
              </a:r>
              <a:endParaRPr lang="ko-KR" altLang="en-US" sz="2000" b="1" dirty="0">
                <a:solidFill>
                  <a:schemeClr val="accent2"/>
                </a:solidFill>
                <a:latin typeface="UTM Alexander" panose="020406030505060202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F11993BA-F588-4741-AFA3-2A7CE8376F94}"/>
                </a:ext>
              </a:extLst>
            </p:cNvPr>
            <p:cNvSpPr txBox="1"/>
            <p:nvPr/>
          </p:nvSpPr>
          <p:spPr>
            <a:xfrm>
              <a:off x="5093928" y="3551082"/>
              <a:ext cx="3294495" cy="1015663"/>
            </a:xfrm>
            <a:prstGeom prst="rect">
              <a:avLst/>
            </a:prstGeom>
            <a:noFill/>
          </p:spPr>
          <p:txBody>
            <a:bodyPr wrap="square" rtlCol="0">
              <a:spAutoFit/>
            </a:bodyPr>
            <a:lstStyle/>
            <a:p>
              <a:r>
                <a:rPr lang="en-US" sz="2000" b="1" noProof="1">
                  <a:latin typeface="UTM Alexander" panose="02040603050506020204" pitchFamily="18" charset="0"/>
                  <a:cs typeface="Times New Roman" panose="02020603050405020304" pitchFamily="18" charset="0"/>
                  <a:sym typeface="+mn-ea"/>
                </a:rPr>
                <a:t>Phê phán chủ nghĩa trọng </a:t>
              </a:r>
            </a:p>
            <a:p>
              <a:r>
                <a:rPr lang="en-US" sz="2000" b="1" noProof="1">
                  <a:latin typeface="UTM Alexander" panose="02040603050506020204" pitchFamily="18" charset="0"/>
                  <a:cs typeface="Times New Roman" panose="02020603050405020304" pitchFamily="18" charset="0"/>
                  <a:sym typeface="+mn-ea"/>
                </a:rPr>
                <a:t>thương đã đánh giá cao vai trò của tiền</a:t>
              </a:r>
              <a:endParaRPr lang="vi-VN" altLang="ko-KR" sz="2000" b="1" noProof="1">
                <a:cs typeface="Arial" panose="020B0604020202020204" pitchFamily="34" charset="0"/>
              </a:endParaRPr>
            </a:p>
          </p:txBody>
        </p:sp>
      </p:grpSp>
      <p:grpSp>
        <p:nvGrpSpPr>
          <p:cNvPr id="43" name="Group 42">
            <a:extLst>
              <a:ext uri="{FF2B5EF4-FFF2-40B4-BE49-F238E27FC236}">
                <a16:creationId xmlns:a16="http://schemas.microsoft.com/office/drawing/2014/main" id="{D3FB94E7-2167-46A4-8510-C1EC9361FCC4}"/>
              </a:ext>
            </a:extLst>
          </p:cNvPr>
          <p:cNvGrpSpPr/>
          <p:nvPr/>
        </p:nvGrpSpPr>
        <p:grpSpPr>
          <a:xfrm>
            <a:off x="4638387" y="2159084"/>
            <a:ext cx="4299857" cy="1230581"/>
            <a:chOff x="4638387" y="2159084"/>
            <a:chExt cx="4299857" cy="1230581"/>
          </a:xfrm>
        </p:grpSpPr>
        <p:sp>
          <p:nvSpPr>
            <p:cNvPr id="7" name="Diamond 6"/>
            <p:cNvSpPr/>
            <p:nvPr/>
          </p:nvSpPr>
          <p:spPr>
            <a:xfrm>
              <a:off x="4638387" y="2384454"/>
              <a:ext cx="1005211" cy="100521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Diamond 9"/>
            <p:cNvSpPr/>
            <p:nvPr/>
          </p:nvSpPr>
          <p:spPr>
            <a:xfrm>
              <a:off x="4638387" y="2563956"/>
              <a:ext cx="646207" cy="646207"/>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6" name="TextBox 25"/>
            <p:cNvSpPr txBox="1"/>
            <p:nvPr/>
          </p:nvSpPr>
          <p:spPr>
            <a:xfrm>
              <a:off x="4642216" y="2725373"/>
              <a:ext cx="626858" cy="400110"/>
            </a:xfrm>
            <a:prstGeom prst="rect">
              <a:avLst/>
            </a:prstGeom>
            <a:noFill/>
          </p:spPr>
          <p:txBody>
            <a:bodyPr wrap="square" rtlCol="0">
              <a:spAutoFit/>
            </a:bodyPr>
            <a:lstStyle/>
            <a:p>
              <a:pPr algn="ctr"/>
              <a:r>
                <a:rPr lang="en-US" altLang="ko-KR" sz="2000" b="1" dirty="0">
                  <a:solidFill>
                    <a:schemeClr val="accent3"/>
                  </a:solidFill>
                  <a:latin typeface="UTM Alexander" panose="02040603050506020204" pitchFamily="18" charset="0"/>
                  <a:cs typeface="Times New Roman" panose="02020603050405020304" pitchFamily="18" charset="0"/>
                </a:rPr>
                <a:t>4</a:t>
              </a:r>
              <a:endParaRPr lang="ko-KR" altLang="en-US" sz="2000" b="1" dirty="0">
                <a:solidFill>
                  <a:schemeClr val="accent3"/>
                </a:solidFill>
                <a:latin typeface="UTM Alexander" panose="020406030505060202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54AE5EB5-4BEB-4FA8-8F38-441EF6C58BDC}"/>
                </a:ext>
              </a:extLst>
            </p:cNvPr>
            <p:cNvSpPr txBox="1"/>
            <p:nvPr/>
          </p:nvSpPr>
          <p:spPr>
            <a:xfrm>
              <a:off x="5382501" y="2159084"/>
              <a:ext cx="3555743" cy="400110"/>
            </a:xfrm>
            <a:prstGeom prst="rect">
              <a:avLst/>
            </a:prstGeom>
            <a:noFill/>
          </p:spPr>
          <p:txBody>
            <a:bodyPr wrap="square" rtlCol="0">
              <a:spAutoFit/>
            </a:bodyPr>
            <a:lstStyle/>
            <a:p>
              <a:r>
                <a:rPr lang="en-US" sz="2000" b="1" noProof="1">
                  <a:latin typeface="UTM Alexander" panose="02040603050506020204" pitchFamily="18" charset="0"/>
                  <a:cs typeface="Times New Roman" panose="02020603050405020304" pitchFamily="18" charset="0"/>
                  <a:sym typeface="+mn-ea"/>
                </a:rPr>
                <a:t>Bảo vệ tư tưởng tự do kinh tế</a:t>
              </a:r>
              <a:endParaRPr lang="vi-VN" altLang="ko-KR" sz="2000" b="1" noProof="1">
                <a:cs typeface="Arial" panose="020B0604020202020204" pitchFamily="34" charset="0"/>
              </a:endParaRPr>
            </a:p>
          </p:txBody>
        </p:sp>
      </p:grpSp>
    </p:spTree>
    <p:extLst>
      <p:ext uri="{BB962C8B-B14F-4D97-AF65-F5344CB8AC3E}">
        <p14:creationId xmlns:p14="http://schemas.microsoft.com/office/powerpoint/2010/main" val="183437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690640F-A4B4-4C5A-9326-2D11B76955B6}"/>
              </a:ext>
            </a:extLst>
          </p:cNvPr>
          <p:cNvSpPr>
            <a:spLocks noGrp="1"/>
          </p:cNvSpPr>
          <p:nvPr>
            <p:ph type="body" sz="quarter" idx="10"/>
          </p:nvPr>
        </p:nvSpPr>
        <p:spPr>
          <a:xfrm>
            <a:off x="899592" y="123478"/>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15" name="Text Placeholder 1">
            <a:extLst>
              <a:ext uri="{FF2B5EF4-FFF2-40B4-BE49-F238E27FC236}">
                <a16:creationId xmlns:a16="http://schemas.microsoft.com/office/drawing/2014/main" id="{E1C91A3B-785E-49FB-BB0F-8A25ABFEA17E}"/>
              </a:ext>
            </a:extLst>
          </p:cNvPr>
          <p:cNvSpPr txBox="1">
            <a:spLocks/>
          </p:cNvSpPr>
          <p:nvPr/>
        </p:nvSpPr>
        <p:spPr>
          <a:xfrm>
            <a:off x="0" y="936684"/>
            <a:ext cx="590465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b="1" noProof="1">
                <a:solidFill>
                  <a:schemeClr val="tx1"/>
                </a:solidFill>
                <a:latin typeface="UTM Alexander" panose="02040603050506020204" pitchFamily="18" charset="0"/>
                <a:cs typeface="Times New Roman" panose="02020603050405020304" pitchFamily="18" charset="0"/>
              </a:rPr>
              <a:t>Giai đoạn 1:  Từ thời cổ đại đến cuối thế kỷ XVIII</a:t>
            </a:r>
          </a:p>
        </p:txBody>
      </p:sp>
      <p:grpSp>
        <p:nvGrpSpPr>
          <p:cNvPr id="11" name="Group 10">
            <a:extLst>
              <a:ext uri="{FF2B5EF4-FFF2-40B4-BE49-F238E27FC236}">
                <a16:creationId xmlns:a16="http://schemas.microsoft.com/office/drawing/2014/main" id="{2BCCCFC4-47C0-4824-A18F-1A0175ADC6E2}"/>
              </a:ext>
            </a:extLst>
          </p:cNvPr>
          <p:cNvGrpSpPr/>
          <p:nvPr/>
        </p:nvGrpSpPr>
        <p:grpSpPr>
          <a:xfrm>
            <a:off x="2662470" y="2768536"/>
            <a:ext cx="2232248" cy="870491"/>
            <a:chOff x="5237833" y="2980890"/>
            <a:chExt cx="3510135" cy="1323540"/>
          </a:xfrm>
        </p:grpSpPr>
        <p:sp>
          <p:nvSpPr>
            <p:cNvPr id="3" name="Rectangle: Rounded Corners 2">
              <a:extLst>
                <a:ext uri="{FF2B5EF4-FFF2-40B4-BE49-F238E27FC236}">
                  <a16:creationId xmlns:a16="http://schemas.microsoft.com/office/drawing/2014/main" id="{1B536821-5B74-4CA4-9A26-56F29AFD9B48}"/>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Text Placeholder 1">
              <a:extLst>
                <a:ext uri="{FF2B5EF4-FFF2-40B4-BE49-F238E27FC236}">
                  <a16:creationId xmlns:a16="http://schemas.microsoft.com/office/drawing/2014/main" id="{82DF2431-0A3F-4C76-9EEA-8244DC099070}"/>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Turgot </a:t>
              </a:r>
            </a:p>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(1727 - 1782)</a:t>
              </a:r>
              <a:endParaRPr lang="vi-VN" altLang="ko-KR" sz="2000" noProof="1">
                <a:solidFill>
                  <a:schemeClr val="tx1"/>
                </a:solidFill>
                <a:latin typeface="UTM Alexander" panose="020406030505060202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381A2B53-14D6-4746-AA1F-D6E2A6998366}"/>
              </a:ext>
            </a:extLst>
          </p:cNvPr>
          <p:cNvGrpSpPr/>
          <p:nvPr/>
        </p:nvGrpSpPr>
        <p:grpSpPr>
          <a:xfrm>
            <a:off x="2627785" y="1559174"/>
            <a:ext cx="2232248" cy="870491"/>
            <a:chOff x="5237833" y="2980890"/>
            <a:chExt cx="3510135" cy="1323540"/>
          </a:xfrm>
        </p:grpSpPr>
        <p:sp>
          <p:nvSpPr>
            <p:cNvPr id="18" name="Rectangle: Rounded Corners 17">
              <a:extLst>
                <a:ext uri="{FF2B5EF4-FFF2-40B4-BE49-F238E27FC236}">
                  <a16:creationId xmlns:a16="http://schemas.microsoft.com/office/drawing/2014/main" id="{21145228-FB33-4970-91EA-C814935DBF4D}"/>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 Placeholder 1">
              <a:extLst>
                <a:ext uri="{FF2B5EF4-FFF2-40B4-BE49-F238E27FC236}">
                  <a16:creationId xmlns:a16="http://schemas.microsoft.com/office/drawing/2014/main" id="{20924B5A-62EC-4E6A-B17D-E8698270ABB8}"/>
                </a:ext>
              </a:extLst>
            </p:cNvPr>
            <p:cNvSpPr txBox="1">
              <a:spLocks/>
            </p:cNvSpPr>
            <p:nvPr/>
          </p:nvSpPr>
          <p:spPr>
            <a:xfrm>
              <a:off x="5414955" y="3058617"/>
              <a:ext cx="3333013" cy="1245813"/>
            </a:xfrm>
            <a:prstGeom prst="rect">
              <a:avLst/>
            </a:prstGeom>
          </p:spPr>
          <p:txBody>
            <a:bodyPr vert="horz" lIns="91440" tIns="45720" rIns="91440" bIns="45720" rtlCol="0" anchor="ctr">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Francois Quesney</a:t>
              </a:r>
            </a:p>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(1694 -1774)</a:t>
              </a:r>
              <a:endParaRPr lang="vi-VN" altLang="ko-KR" sz="2200" noProof="1">
                <a:solidFill>
                  <a:schemeClr val="tx1"/>
                </a:solidFill>
                <a:latin typeface="UTM Alexander" panose="020406030505060202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51284CCC-C82E-4581-A8FB-A346C54A7ED5}"/>
              </a:ext>
            </a:extLst>
          </p:cNvPr>
          <p:cNvGrpSpPr/>
          <p:nvPr/>
        </p:nvGrpSpPr>
        <p:grpSpPr>
          <a:xfrm>
            <a:off x="212214" y="1627485"/>
            <a:ext cx="1374756" cy="3176513"/>
            <a:chOff x="5326394" y="2991804"/>
            <a:chExt cx="3510135" cy="1323540"/>
          </a:xfrm>
        </p:grpSpPr>
        <p:sp>
          <p:nvSpPr>
            <p:cNvPr id="22" name="Rectangle: Rounded Corners 21">
              <a:extLst>
                <a:ext uri="{FF2B5EF4-FFF2-40B4-BE49-F238E27FC236}">
                  <a16:creationId xmlns:a16="http://schemas.microsoft.com/office/drawing/2014/main" id="{5FED356A-A23B-4F03-8305-905FC441DDB5}"/>
                </a:ext>
              </a:extLst>
            </p:cNvPr>
            <p:cNvSpPr/>
            <p:nvPr/>
          </p:nvSpPr>
          <p:spPr>
            <a:xfrm>
              <a:off x="5326394" y="2991804"/>
              <a:ext cx="3510135" cy="1323540"/>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Text Placeholder 1">
              <a:extLst>
                <a:ext uri="{FF2B5EF4-FFF2-40B4-BE49-F238E27FC236}">
                  <a16:creationId xmlns:a16="http://schemas.microsoft.com/office/drawing/2014/main" id="{F16ABE78-C284-4D4A-A208-668C01095B68}"/>
                </a:ext>
              </a:extLst>
            </p:cNvPr>
            <p:cNvSpPr txBox="1">
              <a:spLocks/>
            </p:cNvSpPr>
            <p:nvPr/>
          </p:nvSpPr>
          <p:spPr>
            <a:xfrm>
              <a:off x="5414955" y="3058617"/>
              <a:ext cx="3333013" cy="1245813"/>
            </a:xfrm>
            <a:prstGeom prst="rect">
              <a:avLst/>
            </a:prstGeom>
          </p:spPr>
          <p:txBody>
            <a:bodyPr vert="horz" lIns="91440" tIns="45720" rIns="91440" bIns="45720" rtlCol="0" anchor="ctr">
              <a:normAutofit fontScale="92500"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b="1" noProof="1">
                  <a:solidFill>
                    <a:schemeClr val="tx1"/>
                  </a:solidFill>
                  <a:latin typeface="UTM Alexander" panose="02040603050506020204" pitchFamily="18" charset="0"/>
                  <a:cs typeface="Times New Roman" panose="02020603050405020304" pitchFamily="18" charset="0"/>
                </a:rPr>
                <a:t>Một số tác giả tiêu biểu của trường phái chủ nghĩa trọng nông </a:t>
              </a:r>
            </a:p>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(XVIII)</a:t>
              </a:r>
              <a:endParaRPr lang="vi-VN" altLang="ko-KR" sz="2000" noProof="1">
                <a:solidFill>
                  <a:schemeClr val="tx1"/>
                </a:solidFill>
                <a:latin typeface="UTM Alexander" panose="02040603050506020204" pitchFamily="18" charset="0"/>
                <a:cs typeface="Times New Roman" panose="02020603050405020304" pitchFamily="18" charset="0"/>
              </a:endParaRPr>
            </a:p>
          </p:txBody>
        </p:sp>
      </p:grpSp>
      <p:cxnSp>
        <p:nvCxnSpPr>
          <p:cNvPr id="7" name="Straight Arrow Connector 6">
            <a:extLst>
              <a:ext uri="{FF2B5EF4-FFF2-40B4-BE49-F238E27FC236}">
                <a16:creationId xmlns:a16="http://schemas.microsoft.com/office/drawing/2014/main" id="{C0566811-ED6D-498B-B462-6F548BB0C6FE}"/>
              </a:ext>
            </a:extLst>
          </p:cNvPr>
          <p:cNvCxnSpPr>
            <a:cxnSpLocks/>
            <a:stCxn id="22" idx="3"/>
            <a:endCxn id="18" idx="1"/>
          </p:cNvCxnSpPr>
          <p:nvPr/>
        </p:nvCxnSpPr>
        <p:spPr>
          <a:xfrm flipV="1">
            <a:off x="1586970" y="1994420"/>
            <a:ext cx="1040815" cy="1221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D36D604-DD49-439F-A094-9884A58856E5}"/>
              </a:ext>
            </a:extLst>
          </p:cNvPr>
          <p:cNvCxnSpPr>
            <a:cxnSpLocks/>
            <a:stCxn id="22" idx="3"/>
            <a:endCxn id="3" idx="1"/>
          </p:cNvCxnSpPr>
          <p:nvPr/>
        </p:nvCxnSpPr>
        <p:spPr>
          <a:xfrm flipV="1">
            <a:off x="1586970" y="3203782"/>
            <a:ext cx="1075500" cy="11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FDD7E83C-F23B-464F-9FBE-FF44BE926B7C}"/>
              </a:ext>
            </a:extLst>
          </p:cNvPr>
          <p:cNvGrpSpPr/>
          <p:nvPr/>
        </p:nvGrpSpPr>
        <p:grpSpPr>
          <a:xfrm>
            <a:off x="2662470" y="3943975"/>
            <a:ext cx="2232248" cy="870491"/>
            <a:chOff x="5237833" y="2980890"/>
            <a:chExt cx="3510135" cy="1323540"/>
          </a:xfrm>
        </p:grpSpPr>
        <p:sp>
          <p:nvSpPr>
            <p:cNvPr id="21" name="Rectangle: Rounded Corners 20">
              <a:extLst>
                <a:ext uri="{FF2B5EF4-FFF2-40B4-BE49-F238E27FC236}">
                  <a16:creationId xmlns:a16="http://schemas.microsoft.com/office/drawing/2014/main" id="{594B168A-F008-4686-BD34-E8272A11D9AE}"/>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Text Placeholder 1">
              <a:extLst>
                <a:ext uri="{FF2B5EF4-FFF2-40B4-BE49-F238E27FC236}">
                  <a16:creationId xmlns:a16="http://schemas.microsoft.com/office/drawing/2014/main" id="{A9815CD8-C2B9-4A9A-BFFB-35D31323A93B}"/>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Boisguillebert</a:t>
              </a:r>
            </a:p>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(1646 - 1714)</a:t>
              </a:r>
              <a:endParaRPr lang="vi-VN" altLang="ko-KR" sz="2000" noProof="1">
                <a:solidFill>
                  <a:schemeClr val="tx1"/>
                </a:solidFill>
                <a:latin typeface="UTM Alexander" panose="02040603050506020204" pitchFamily="18" charset="0"/>
                <a:cs typeface="Times New Roman" panose="02020603050405020304" pitchFamily="18" charset="0"/>
              </a:endParaRPr>
            </a:p>
          </p:txBody>
        </p:sp>
      </p:grpSp>
      <p:cxnSp>
        <p:nvCxnSpPr>
          <p:cNvPr id="25" name="Straight Arrow Connector 24">
            <a:extLst>
              <a:ext uri="{FF2B5EF4-FFF2-40B4-BE49-F238E27FC236}">
                <a16:creationId xmlns:a16="http://schemas.microsoft.com/office/drawing/2014/main" id="{41171CE6-62BA-4C2E-90CD-C576936CD10F}"/>
              </a:ext>
            </a:extLst>
          </p:cNvPr>
          <p:cNvCxnSpPr>
            <a:cxnSpLocks/>
          </p:cNvCxnSpPr>
          <p:nvPr/>
        </p:nvCxnSpPr>
        <p:spPr>
          <a:xfrm>
            <a:off x="1600846" y="3215741"/>
            <a:ext cx="1028290" cy="117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B64E9DA1-48F8-43B7-B292-3C4DADDAB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81" y="2111613"/>
            <a:ext cx="1410871" cy="1602050"/>
          </a:xfrm>
          <a:prstGeom prst="rect">
            <a:avLst/>
          </a:prstGeom>
        </p:spPr>
      </p:pic>
      <p:pic>
        <p:nvPicPr>
          <p:cNvPr id="27" name="Picture 26">
            <a:extLst>
              <a:ext uri="{FF2B5EF4-FFF2-40B4-BE49-F238E27FC236}">
                <a16:creationId xmlns:a16="http://schemas.microsoft.com/office/drawing/2014/main" id="{BC824EAD-2C81-4781-8B12-7622E1B1C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344" y="3639027"/>
            <a:ext cx="1409521" cy="1504473"/>
          </a:xfrm>
          <a:prstGeom prst="rect">
            <a:avLst/>
          </a:prstGeom>
        </p:spPr>
      </p:pic>
      <p:pic>
        <p:nvPicPr>
          <p:cNvPr id="29" name="Picture 28">
            <a:extLst>
              <a:ext uri="{FF2B5EF4-FFF2-40B4-BE49-F238E27FC236}">
                <a16:creationId xmlns:a16="http://schemas.microsoft.com/office/drawing/2014/main" id="{B0E2AAA7-45F8-4E2F-9399-9783891743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345" y="1504473"/>
            <a:ext cx="1410872" cy="1865376"/>
          </a:xfrm>
          <a:prstGeom prst="rect">
            <a:avLst/>
          </a:prstGeom>
        </p:spPr>
      </p:pic>
    </p:spTree>
    <p:extLst>
      <p:ext uri="{BB962C8B-B14F-4D97-AF65-F5344CB8AC3E}">
        <p14:creationId xmlns:p14="http://schemas.microsoft.com/office/powerpoint/2010/main" val="228423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690640F-A4B4-4C5A-9326-2D11B76955B6}"/>
              </a:ext>
            </a:extLst>
          </p:cNvPr>
          <p:cNvSpPr>
            <a:spLocks noGrp="1"/>
          </p:cNvSpPr>
          <p:nvPr>
            <p:ph type="body" sz="quarter" idx="10"/>
          </p:nvPr>
        </p:nvSpPr>
        <p:spPr>
          <a:xfrm>
            <a:off x="899592" y="123478"/>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grpSp>
        <p:nvGrpSpPr>
          <p:cNvPr id="11" name="Group 10">
            <a:extLst>
              <a:ext uri="{FF2B5EF4-FFF2-40B4-BE49-F238E27FC236}">
                <a16:creationId xmlns:a16="http://schemas.microsoft.com/office/drawing/2014/main" id="{2BCCCFC4-47C0-4824-A18F-1A0175ADC6E2}"/>
              </a:ext>
            </a:extLst>
          </p:cNvPr>
          <p:cNvGrpSpPr/>
          <p:nvPr/>
        </p:nvGrpSpPr>
        <p:grpSpPr>
          <a:xfrm>
            <a:off x="1331640" y="3263207"/>
            <a:ext cx="3510135" cy="816576"/>
            <a:chOff x="5237833" y="2980890"/>
            <a:chExt cx="3510135" cy="1323540"/>
          </a:xfrm>
        </p:grpSpPr>
        <p:sp>
          <p:nvSpPr>
            <p:cNvPr id="3" name="Rectangle: Rounded Corners 2">
              <a:extLst>
                <a:ext uri="{FF2B5EF4-FFF2-40B4-BE49-F238E27FC236}">
                  <a16:creationId xmlns:a16="http://schemas.microsoft.com/office/drawing/2014/main" id="{1B536821-5B74-4CA4-9A26-56F29AFD9B48}"/>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Text Placeholder 1">
              <a:extLst>
                <a:ext uri="{FF2B5EF4-FFF2-40B4-BE49-F238E27FC236}">
                  <a16:creationId xmlns:a16="http://schemas.microsoft.com/office/drawing/2014/main" id="{82DF2431-0A3F-4C76-9EEA-8244DC099070}"/>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noProof="1">
                  <a:solidFill>
                    <a:schemeClr val="tx1"/>
                  </a:solidFill>
                  <a:latin typeface="UTM Alexander" panose="02040603050506020204" pitchFamily="18" charset="0"/>
                  <a:cs typeface="Times New Roman" panose="02020603050405020304" pitchFamily="18" charset="0"/>
                </a:rPr>
                <a:t>Các công trường thủ công TBCN ra đời ngày càng nhiều</a:t>
              </a:r>
              <a:endParaRPr lang="vi-VN" altLang="ko-KR" sz="1800" i="1" noProof="1">
                <a:solidFill>
                  <a:schemeClr val="tx1"/>
                </a:solidFill>
                <a:latin typeface="UTM Alexander" panose="020406030505060202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381A2B53-14D6-4746-AA1F-D6E2A6998366}"/>
              </a:ext>
            </a:extLst>
          </p:cNvPr>
          <p:cNvGrpSpPr/>
          <p:nvPr/>
        </p:nvGrpSpPr>
        <p:grpSpPr>
          <a:xfrm>
            <a:off x="3086707" y="2344760"/>
            <a:ext cx="3510135" cy="870492"/>
            <a:chOff x="5237833" y="2980890"/>
            <a:chExt cx="3510135" cy="1323540"/>
          </a:xfrm>
        </p:grpSpPr>
        <p:sp>
          <p:nvSpPr>
            <p:cNvPr id="18" name="Rectangle: Rounded Corners 17">
              <a:extLst>
                <a:ext uri="{FF2B5EF4-FFF2-40B4-BE49-F238E27FC236}">
                  <a16:creationId xmlns:a16="http://schemas.microsoft.com/office/drawing/2014/main" id="{21145228-FB33-4970-91EA-C814935DBF4D}"/>
                </a:ext>
              </a:extLst>
            </p:cNvPr>
            <p:cNvSpPr/>
            <p:nvPr/>
          </p:nvSpPr>
          <p:spPr>
            <a:xfrm>
              <a:off x="5237833" y="2980890"/>
              <a:ext cx="3510135" cy="1323540"/>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 Placeholder 1">
              <a:extLst>
                <a:ext uri="{FF2B5EF4-FFF2-40B4-BE49-F238E27FC236}">
                  <a16:creationId xmlns:a16="http://schemas.microsoft.com/office/drawing/2014/main" id="{20924B5A-62EC-4E6A-B17D-E8698270ABB8}"/>
                </a:ext>
              </a:extLst>
            </p:cNvPr>
            <p:cNvSpPr txBox="1">
              <a:spLocks/>
            </p:cNvSpPr>
            <p:nvPr/>
          </p:nvSpPr>
          <p:spPr>
            <a:xfrm>
              <a:off x="5414955" y="3058617"/>
              <a:ext cx="3333013" cy="1245813"/>
            </a:xfrm>
            <a:prstGeom prst="rect">
              <a:avLst/>
            </a:prstGeom>
          </p:spPr>
          <p:txBody>
            <a:bodyPr vert="horz" lIns="91440" tIns="45720" rIns="91440" bIns="45720" rtlCol="0" anchor="ctr">
              <a:normAutofit fontScale="92500"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noProof="1">
                  <a:solidFill>
                    <a:schemeClr val="tx1"/>
                  </a:solidFill>
                  <a:latin typeface="UTM Alexander" panose="02040603050506020204" pitchFamily="18" charset="0"/>
                  <a:cs typeface="Times New Roman" panose="02020603050405020304" pitchFamily="18" charset="0"/>
                </a:rPr>
                <a:t>Sự giải thích về của cải của CN trọng thương không còn đủ thuyết phục </a:t>
              </a:r>
              <a:endParaRPr lang="vi-VN" altLang="ko-KR" sz="1800" i="1" noProof="1">
                <a:solidFill>
                  <a:schemeClr val="tx1"/>
                </a:solidFill>
                <a:latin typeface="UTM Alexander" panose="020406030505060202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51284CCC-C82E-4581-A8FB-A346C54A7ED5}"/>
              </a:ext>
            </a:extLst>
          </p:cNvPr>
          <p:cNvGrpSpPr/>
          <p:nvPr/>
        </p:nvGrpSpPr>
        <p:grpSpPr>
          <a:xfrm>
            <a:off x="179512" y="4127738"/>
            <a:ext cx="3832592" cy="816576"/>
            <a:chOff x="5286573" y="2980886"/>
            <a:chExt cx="3510135" cy="2645357"/>
          </a:xfrm>
        </p:grpSpPr>
        <p:sp>
          <p:nvSpPr>
            <p:cNvPr id="22" name="Rectangle: Rounded Corners 21">
              <a:extLst>
                <a:ext uri="{FF2B5EF4-FFF2-40B4-BE49-F238E27FC236}">
                  <a16:creationId xmlns:a16="http://schemas.microsoft.com/office/drawing/2014/main" id="{5FED356A-A23B-4F03-8305-905FC441DDB5}"/>
                </a:ext>
              </a:extLst>
            </p:cNvPr>
            <p:cNvSpPr/>
            <p:nvPr/>
          </p:nvSpPr>
          <p:spPr>
            <a:xfrm>
              <a:off x="5286573" y="2980886"/>
              <a:ext cx="3510135" cy="2645357"/>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UTM Alexander" panose="02040603050506020204" pitchFamily="18" charset="0"/>
              </a:endParaRPr>
            </a:p>
          </p:txBody>
        </p:sp>
        <p:sp>
          <p:nvSpPr>
            <p:cNvPr id="23" name="Text Placeholder 1">
              <a:extLst>
                <a:ext uri="{FF2B5EF4-FFF2-40B4-BE49-F238E27FC236}">
                  <a16:creationId xmlns:a16="http://schemas.microsoft.com/office/drawing/2014/main" id="{F16ABE78-C284-4D4A-A208-668C01095B68}"/>
                </a:ext>
              </a:extLst>
            </p:cNvPr>
            <p:cNvSpPr txBox="1">
              <a:spLocks/>
            </p:cNvSpPr>
            <p:nvPr/>
          </p:nvSpPr>
          <p:spPr>
            <a:xfrm>
              <a:off x="5414955" y="2980886"/>
              <a:ext cx="3333013" cy="264535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noProof="1">
                  <a:solidFill>
                    <a:schemeClr val="tx1"/>
                  </a:solidFill>
                  <a:latin typeface="UTM Alexander" panose="02040603050506020204" pitchFamily="18" charset="0"/>
                  <a:cs typeface="Times New Roman" panose="02020603050405020304" pitchFamily="18" charset="0"/>
                </a:rPr>
                <a:t>CuốI TK XVII, sau khi tích lũy được khối lượng tiền tệ lớn, giai cấp tư sản tập trung vào sản xuất</a:t>
              </a:r>
              <a:endParaRPr lang="vi-VN" altLang="ko-KR" sz="1800" noProof="1">
                <a:solidFill>
                  <a:schemeClr val="tx1"/>
                </a:solidFill>
                <a:latin typeface="UTM Alexander" panose="020406030505060202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2438428C-9201-4D02-9483-CA72796ADD33}"/>
              </a:ext>
            </a:extLst>
          </p:cNvPr>
          <p:cNvSpPr/>
          <p:nvPr/>
        </p:nvSpPr>
        <p:spPr>
          <a:xfrm>
            <a:off x="138122" y="1506225"/>
            <a:ext cx="470365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solidFill>
                  <a:srgbClr val="C00000"/>
                </a:solidFill>
                <a:latin typeface="UTM Alexander" panose="02040603050506020204" pitchFamily="18" charset="0"/>
              </a:rPr>
              <a:t>KINH TẾ CHÍNH TRỊ TƯ SẢN CỔ ĐIỂN ANH</a:t>
            </a:r>
            <a:endParaRPr lang="vi-VN" sz="2000" noProof="1">
              <a:solidFill>
                <a:srgbClr val="C00000"/>
              </a:solidFill>
              <a:latin typeface="UTM Alexander" panose="02040603050506020204" pitchFamily="18" charset="0"/>
            </a:endParaRPr>
          </a:p>
        </p:txBody>
      </p:sp>
      <p:sp>
        <p:nvSpPr>
          <p:cNvPr id="17" name="Text Placeholder 1">
            <a:extLst>
              <a:ext uri="{FF2B5EF4-FFF2-40B4-BE49-F238E27FC236}">
                <a16:creationId xmlns:a16="http://schemas.microsoft.com/office/drawing/2014/main" id="{B58305FF-7EED-4FAC-B7E3-BF4026FB86DF}"/>
              </a:ext>
            </a:extLst>
          </p:cNvPr>
          <p:cNvSpPr txBox="1">
            <a:spLocks/>
          </p:cNvSpPr>
          <p:nvPr/>
        </p:nvSpPr>
        <p:spPr>
          <a:xfrm>
            <a:off x="0" y="936684"/>
            <a:ext cx="590465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b="1" noProof="1">
                <a:solidFill>
                  <a:schemeClr val="tx1"/>
                </a:solidFill>
                <a:latin typeface="UTM Alexander" panose="02040603050506020204" pitchFamily="18" charset="0"/>
                <a:cs typeface="Times New Roman" panose="02020603050405020304" pitchFamily="18" charset="0"/>
              </a:rPr>
              <a:t>Giai đoạn 1:  Từ thời cổ đại đến cuối thế kỷ XVIII</a:t>
            </a:r>
          </a:p>
        </p:txBody>
      </p:sp>
      <p:grpSp>
        <p:nvGrpSpPr>
          <p:cNvPr id="21" name="Group 20">
            <a:extLst>
              <a:ext uri="{FF2B5EF4-FFF2-40B4-BE49-F238E27FC236}">
                <a16:creationId xmlns:a16="http://schemas.microsoft.com/office/drawing/2014/main" id="{BE0B21E5-46A0-4992-9743-20852586D02F}"/>
              </a:ext>
            </a:extLst>
          </p:cNvPr>
          <p:cNvGrpSpPr/>
          <p:nvPr/>
        </p:nvGrpSpPr>
        <p:grpSpPr>
          <a:xfrm>
            <a:off x="5157193" y="1443653"/>
            <a:ext cx="3735287" cy="870491"/>
            <a:chOff x="5237833" y="2893502"/>
            <a:chExt cx="3510135" cy="1410928"/>
          </a:xfrm>
        </p:grpSpPr>
        <p:sp>
          <p:nvSpPr>
            <p:cNvPr id="24" name="Rectangle: Rounded Corners 23">
              <a:extLst>
                <a:ext uri="{FF2B5EF4-FFF2-40B4-BE49-F238E27FC236}">
                  <a16:creationId xmlns:a16="http://schemas.microsoft.com/office/drawing/2014/main" id="{D8757339-39DD-4551-9BAF-C791E6F7B521}"/>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 Placeholder 1">
              <a:extLst>
                <a:ext uri="{FF2B5EF4-FFF2-40B4-BE49-F238E27FC236}">
                  <a16:creationId xmlns:a16="http://schemas.microsoft.com/office/drawing/2014/main" id="{CEC221CD-43D1-4C47-B218-3E0F3184D391}"/>
                </a:ext>
              </a:extLst>
            </p:cNvPr>
            <p:cNvSpPr txBox="1">
              <a:spLocks/>
            </p:cNvSpPr>
            <p:nvPr/>
          </p:nvSpPr>
          <p:spPr>
            <a:xfrm>
              <a:off x="5414955" y="2893502"/>
              <a:ext cx="3333013" cy="1410928"/>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noProof="1">
                  <a:solidFill>
                    <a:schemeClr val="tx1"/>
                  </a:solidFill>
                  <a:latin typeface="UTM Alexander" panose="02040603050506020204" pitchFamily="18" charset="0"/>
                  <a:cs typeface="Times New Roman" panose="02020603050405020304" pitchFamily="18" charset="0"/>
                </a:rPr>
                <a:t>Lao động là nguồn gốc của giàu có -&gt; muốn làm giàu phải bóc lột lao động</a:t>
              </a:r>
              <a:endParaRPr lang="vi-VN" altLang="ko-KR" sz="1800" i="1" noProof="1">
                <a:solidFill>
                  <a:schemeClr val="tx1"/>
                </a:solidFill>
                <a:latin typeface="UTM Alexander" panose="02040603050506020204" pitchFamily="18" charset="0"/>
                <a:cs typeface="Times New Roman" panose="02020603050405020304" pitchFamily="18" charset="0"/>
              </a:endParaRPr>
            </a:p>
          </p:txBody>
        </p:sp>
      </p:grpSp>
    </p:spTree>
    <p:extLst>
      <p:ext uri="{BB962C8B-B14F-4D97-AF65-F5344CB8AC3E}">
        <p14:creationId xmlns:p14="http://schemas.microsoft.com/office/powerpoint/2010/main" val="83970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0588" y="313891"/>
            <a:ext cx="7919010" cy="576064"/>
          </a:xfrm>
        </p:spPr>
        <p:txBody>
          <a:bodyPr>
            <a:normAutofit/>
          </a:bodyPr>
          <a:lstStyle/>
          <a:p>
            <a:pPr algn="ctr"/>
            <a:r>
              <a:rPr lang="en-US" altLang="ko-KR" sz="2400" b="1" dirty="0">
                <a:solidFill>
                  <a:schemeClr val="tx1"/>
                </a:solidFill>
                <a:latin typeface="UTM Alexander" panose="02040603050506020204" pitchFamily="18" charset="0"/>
                <a:cs typeface="Times New Roman" panose="02020603050405020304" pitchFamily="18" charset="0"/>
              </a:rPr>
              <a:t>KẾT CẤU MÔN HỌC </a:t>
            </a:r>
          </a:p>
        </p:txBody>
      </p:sp>
      <p:sp>
        <p:nvSpPr>
          <p:cNvPr id="11" name="TextBox 10"/>
          <p:cNvSpPr txBox="1"/>
          <p:nvPr/>
        </p:nvSpPr>
        <p:spPr>
          <a:xfrm>
            <a:off x="1098498" y="1890398"/>
            <a:ext cx="709151" cy="415498"/>
          </a:xfrm>
          <a:prstGeom prst="rect">
            <a:avLst/>
          </a:prstGeom>
          <a:noFill/>
        </p:spPr>
        <p:txBody>
          <a:bodyPr wrap="square" rtlCol="0">
            <a:spAutoFit/>
          </a:bodyPr>
          <a:lstStyle/>
          <a:p>
            <a:pPr algn="ctr"/>
            <a:r>
              <a:rPr lang="en-US" altLang="ko-KR" sz="2100" b="1" dirty="0">
                <a:solidFill>
                  <a:schemeClr val="bg1"/>
                </a:solidFill>
                <a:cs typeface="Arial" panose="020B0604020202020204" pitchFamily="34" charset="0"/>
              </a:rPr>
              <a:t>1.1</a:t>
            </a:r>
          </a:p>
        </p:txBody>
      </p:sp>
      <p:sp>
        <p:nvSpPr>
          <p:cNvPr id="18" name="TextBox 17"/>
          <p:cNvSpPr txBox="1"/>
          <p:nvPr/>
        </p:nvSpPr>
        <p:spPr>
          <a:xfrm>
            <a:off x="4075518" y="1884185"/>
            <a:ext cx="709151" cy="507831"/>
          </a:xfrm>
          <a:prstGeom prst="rect">
            <a:avLst/>
          </a:prstGeom>
          <a:noFill/>
        </p:spPr>
        <p:txBody>
          <a:bodyPr wrap="square" rtlCol="0">
            <a:spAutoFit/>
          </a:bodyPr>
          <a:lstStyle/>
          <a:p>
            <a:pPr algn="ctr"/>
            <a:r>
              <a:rPr lang="en-US" altLang="ko-KR" sz="2700" b="1" dirty="0">
                <a:solidFill>
                  <a:schemeClr val="bg1"/>
                </a:solidFill>
                <a:cs typeface="Arial" panose="020B0604020202020204" pitchFamily="34" charset="0"/>
              </a:rPr>
              <a:t>02</a:t>
            </a:r>
            <a:endParaRPr lang="ko-KR" altLang="en-US" sz="2700" b="1" dirty="0">
              <a:solidFill>
                <a:schemeClr val="bg1"/>
              </a:solidFill>
              <a:cs typeface="Arial" panose="020B0604020202020204" pitchFamily="34" charset="0"/>
            </a:endParaRPr>
          </a:p>
        </p:txBody>
      </p:sp>
      <p:sp>
        <p:nvSpPr>
          <p:cNvPr id="32" name="TextBox 31"/>
          <p:cNvSpPr txBox="1"/>
          <p:nvPr/>
        </p:nvSpPr>
        <p:spPr>
          <a:xfrm>
            <a:off x="4075518" y="3153318"/>
            <a:ext cx="709151" cy="507831"/>
          </a:xfrm>
          <a:prstGeom prst="rect">
            <a:avLst/>
          </a:prstGeom>
          <a:noFill/>
        </p:spPr>
        <p:txBody>
          <a:bodyPr wrap="square" rtlCol="0">
            <a:spAutoFit/>
          </a:bodyPr>
          <a:lstStyle/>
          <a:p>
            <a:pPr algn="ctr"/>
            <a:r>
              <a:rPr lang="en-US" altLang="ko-KR" sz="2700" b="1" dirty="0">
                <a:solidFill>
                  <a:schemeClr val="bg1"/>
                </a:solidFill>
                <a:cs typeface="Arial" panose="020B0604020202020204" pitchFamily="34" charset="0"/>
              </a:rPr>
              <a:t>04</a:t>
            </a:r>
            <a:endParaRPr lang="ko-KR" altLang="en-US" sz="2700" b="1" dirty="0">
              <a:solidFill>
                <a:schemeClr val="bg1"/>
              </a:solidFill>
              <a:cs typeface="Arial" panose="020B0604020202020204" pitchFamily="34" charset="0"/>
            </a:endParaRPr>
          </a:p>
        </p:txBody>
      </p:sp>
      <p:sp>
        <p:nvSpPr>
          <p:cNvPr id="15" name="Subtitle 6">
            <a:extLst>
              <a:ext uri="{FF2B5EF4-FFF2-40B4-BE49-F238E27FC236}">
                <a16:creationId xmlns:a16="http://schemas.microsoft.com/office/drawing/2014/main" id="{DE4AC78A-71BC-4A6D-8201-67C9A38C743A}"/>
              </a:ext>
            </a:extLst>
          </p:cNvPr>
          <p:cNvSpPr txBox="1">
            <a:spLocks/>
          </p:cNvSpPr>
          <p:nvPr/>
        </p:nvSpPr>
        <p:spPr>
          <a:xfrm>
            <a:off x="272712" y="1059582"/>
            <a:ext cx="8475752" cy="3505200"/>
          </a:xfrm>
          <a:prstGeom prst="rect">
            <a:avLst/>
          </a:prstGeom>
        </p:spPr>
        <p:txBody>
          <a:bodyPr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vi-VN" noProof="1">
                <a:solidFill>
                  <a:schemeClr val="tx1">
                    <a:lumMod val="95000"/>
                    <a:lumOff val="5000"/>
                  </a:schemeClr>
                </a:solidFill>
                <a:latin typeface="UTM Alexander" panose="02040603050506020204" pitchFamily="18" charset="0"/>
                <a:cs typeface="Times New Roman" pitchFamily="18" charset="0"/>
              </a:rPr>
              <a:t>Số </a:t>
            </a:r>
            <a:r>
              <a:rPr lang="en-US" noProof="1">
                <a:solidFill>
                  <a:schemeClr val="tx1">
                    <a:lumMod val="95000"/>
                    <a:lumOff val="5000"/>
                  </a:schemeClr>
                </a:solidFill>
                <a:latin typeface="UTM Alexander" panose="02040603050506020204" pitchFamily="18" charset="0"/>
                <a:cs typeface="Times New Roman" pitchFamily="18" charset="0"/>
              </a:rPr>
              <a:t>tiết</a:t>
            </a:r>
            <a:r>
              <a:rPr lang="vi-VN" noProof="1">
                <a:solidFill>
                  <a:schemeClr val="tx1">
                    <a:lumMod val="95000"/>
                    <a:lumOff val="5000"/>
                  </a:schemeClr>
                </a:solidFill>
                <a:latin typeface="UTM Alexander" panose="02040603050506020204" pitchFamily="18" charset="0"/>
                <a:cs typeface="Times New Roman" pitchFamily="18" charset="0"/>
              </a:rPr>
              <a:t>: 30 tiết </a:t>
            </a:r>
          </a:p>
          <a:p>
            <a:pPr>
              <a:lnSpc>
                <a:spcPct val="100000"/>
              </a:lnSpc>
              <a:spcBef>
                <a:spcPts val="0"/>
              </a:spcBef>
              <a:defRPr/>
            </a:pPr>
            <a:r>
              <a:rPr lang="vi-VN" noProof="1">
                <a:solidFill>
                  <a:schemeClr val="tx1">
                    <a:lumMod val="95000"/>
                    <a:lumOff val="5000"/>
                  </a:schemeClr>
                </a:solidFill>
                <a:latin typeface="UTM Alexander" panose="02040603050506020204" pitchFamily="18" charset="0"/>
                <a:cs typeface="Times New Roman" pitchFamily="18" charset="0"/>
              </a:rPr>
              <a:t>Chương 1: Đối tượng, phương pháp nghiên cứu, chức năng của kinh tế Chính trị Mác</a:t>
            </a:r>
            <a:r>
              <a:rPr lang="en-US" noProof="1">
                <a:solidFill>
                  <a:schemeClr val="tx1">
                    <a:lumMod val="95000"/>
                    <a:lumOff val="5000"/>
                  </a:schemeClr>
                </a:solidFill>
                <a:latin typeface="UTM Alexander" panose="02040603050506020204" pitchFamily="18" charset="0"/>
                <a:cs typeface="Times New Roman" pitchFamily="18" charset="0"/>
              </a:rPr>
              <a:t> -</a:t>
            </a:r>
            <a:r>
              <a:rPr lang="vi-VN" noProof="1">
                <a:solidFill>
                  <a:schemeClr val="tx1">
                    <a:lumMod val="95000"/>
                    <a:lumOff val="5000"/>
                  </a:schemeClr>
                </a:solidFill>
                <a:latin typeface="UTM Alexander" panose="02040603050506020204" pitchFamily="18" charset="0"/>
                <a:cs typeface="Times New Roman" pitchFamily="18" charset="0"/>
              </a:rPr>
              <a:t> Lê</a:t>
            </a:r>
            <a:r>
              <a:rPr lang="en-US" noProof="1">
                <a:solidFill>
                  <a:schemeClr val="tx1">
                    <a:lumMod val="95000"/>
                    <a:lumOff val="5000"/>
                  </a:schemeClr>
                </a:solidFill>
                <a:latin typeface="UTM Alexander" panose="02040603050506020204" pitchFamily="18" charset="0"/>
                <a:cs typeface="Times New Roman" pitchFamily="18" charset="0"/>
              </a:rPr>
              <a:t>n</a:t>
            </a:r>
            <a:r>
              <a:rPr lang="vi-VN" noProof="1">
                <a:solidFill>
                  <a:schemeClr val="tx1">
                    <a:lumMod val="95000"/>
                    <a:lumOff val="5000"/>
                  </a:schemeClr>
                </a:solidFill>
                <a:latin typeface="UTM Alexander" panose="02040603050506020204" pitchFamily="18" charset="0"/>
                <a:cs typeface="Times New Roman" pitchFamily="18" charset="0"/>
              </a:rPr>
              <a:t>in.</a:t>
            </a:r>
          </a:p>
          <a:p>
            <a:pPr>
              <a:lnSpc>
                <a:spcPct val="100000"/>
              </a:lnSpc>
              <a:spcBef>
                <a:spcPts val="0"/>
              </a:spcBef>
              <a:defRPr/>
            </a:pPr>
            <a:r>
              <a:rPr lang="vi-VN" noProof="1">
                <a:solidFill>
                  <a:schemeClr val="tx1">
                    <a:lumMod val="95000"/>
                    <a:lumOff val="5000"/>
                  </a:schemeClr>
                </a:solidFill>
                <a:latin typeface="UTM Alexander" panose="02040603050506020204" pitchFamily="18" charset="0"/>
                <a:cs typeface="Times New Roman" pitchFamily="18" charset="0"/>
              </a:rPr>
              <a:t>Chương 2: Hàng hóa, thị trường và vai trò của các chủ thể tham gia thị trường.</a:t>
            </a:r>
          </a:p>
          <a:p>
            <a:pPr>
              <a:lnSpc>
                <a:spcPct val="100000"/>
              </a:lnSpc>
              <a:spcBef>
                <a:spcPts val="0"/>
              </a:spcBef>
              <a:defRPr/>
            </a:pPr>
            <a:r>
              <a:rPr lang="vi-VN" noProof="1">
                <a:solidFill>
                  <a:schemeClr val="tx1">
                    <a:lumMod val="95000"/>
                    <a:lumOff val="5000"/>
                  </a:schemeClr>
                </a:solidFill>
                <a:latin typeface="UTM Alexander" panose="02040603050506020204" pitchFamily="18" charset="0"/>
                <a:cs typeface="Times New Roman" pitchFamily="18" charset="0"/>
              </a:rPr>
              <a:t>Chương 3: Giá trị thặng dư trong nền kinh tế thị trường.</a:t>
            </a:r>
          </a:p>
          <a:p>
            <a:pPr>
              <a:lnSpc>
                <a:spcPct val="100000"/>
              </a:lnSpc>
              <a:spcBef>
                <a:spcPts val="0"/>
              </a:spcBef>
              <a:defRPr/>
            </a:pPr>
            <a:r>
              <a:rPr lang="vi-VN" noProof="1">
                <a:solidFill>
                  <a:schemeClr val="tx1">
                    <a:lumMod val="95000"/>
                    <a:lumOff val="5000"/>
                  </a:schemeClr>
                </a:solidFill>
                <a:latin typeface="UTM Alexander" panose="02040603050506020204" pitchFamily="18" charset="0"/>
                <a:cs typeface="Times New Roman" pitchFamily="18" charset="0"/>
              </a:rPr>
              <a:t>Chương 4:  Cạnh tranh và độc quyền trong nền kinh tế thị trường.</a:t>
            </a:r>
          </a:p>
          <a:p>
            <a:pPr>
              <a:lnSpc>
                <a:spcPct val="100000"/>
              </a:lnSpc>
              <a:spcBef>
                <a:spcPts val="0"/>
              </a:spcBef>
              <a:defRPr/>
            </a:pPr>
            <a:r>
              <a:rPr lang="vi-VN" noProof="1">
                <a:solidFill>
                  <a:schemeClr val="tx1">
                    <a:lumMod val="95000"/>
                    <a:lumOff val="5000"/>
                  </a:schemeClr>
                </a:solidFill>
                <a:latin typeface="UTM Alexander" panose="02040603050506020204" pitchFamily="18" charset="0"/>
                <a:cs typeface="Times New Roman" pitchFamily="18" charset="0"/>
              </a:rPr>
              <a:t>Chương 5: Kinh tế thị trường định hướng Xã hội chủ nghĩa và các quan hệ lợi ích kinh tế ở Việt Nam.</a:t>
            </a:r>
          </a:p>
          <a:p>
            <a:pPr>
              <a:lnSpc>
                <a:spcPct val="100000"/>
              </a:lnSpc>
              <a:spcBef>
                <a:spcPts val="0"/>
              </a:spcBef>
              <a:defRPr/>
            </a:pPr>
            <a:r>
              <a:rPr lang="vi-VN" noProof="1">
                <a:solidFill>
                  <a:schemeClr val="tx1">
                    <a:lumMod val="95000"/>
                    <a:lumOff val="5000"/>
                  </a:schemeClr>
                </a:solidFill>
                <a:latin typeface="UTM Alexander" panose="02040603050506020204" pitchFamily="18" charset="0"/>
                <a:cs typeface="Times New Roman" pitchFamily="18" charset="0"/>
              </a:rPr>
              <a:t>Chương 6: Công nghiệp hóa, hiện đại hóa và hội nhập kinh tế quốc tế ở Việt Nam.  </a:t>
            </a:r>
          </a:p>
        </p:txBody>
      </p:sp>
    </p:spTree>
    <p:extLst>
      <p:ext uri="{BB962C8B-B14F-4D97-AF65-F5344CB8AC3E}">
        <p14:creationId xmlns:p14="http://schemas.microsoft.com/office/powerpoint/2010/main" val="161211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2A339BC7-DCC3-4A99-A2C4-FFCB44125E9E}"/>
              </a:ext>
            </a:extLst>
          </p:cNvPr>
          <p:cNvSpPr txBox="1">
            <a:spLocks/>
          </p:cNvSpPr>
          <p:nvPr/>
        </p:nvSpPr>
        <p:spPr>
          <a:xfrm>
            <a:off x="539552" y="195486"/>
            <a:ext cx="7704348" cy="720080"/>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b="1" dirty="0">
                <a:latin typeface="UTM Alexander" panose="02040603050506020204" pitchFamily="18" charset="0"/>
                <a:cs typeface="Times New Roman" panose="02020603050405020304" pitchFamily="18" charset="0"/>
              </a:rPr>
              <a:t>ĐẶC ĐIỂM CỦA KINH TẾ CHÍNH TRỊ TƯ SẢN CỔ ĐIỂN ANH</a:t>
            </a:r>
          </a:p>
        </p:txBody>
      </p:sp>
      <p:grpSp>
        <p:nvGrpSpPr>
          <p:cNvPr id="15" name="Group 14">
            <a:extLst>
              <a:ext uri="{FF2B5EF4-FFF2-40B4-BE49-F238E27FC236}">
                <a16:creationId xmlns:a16="http://schemas.microsoft.com/office/drawing/2014/main" id="{57F0EEF9-992F-4C3D-9481-20D97FC8CBBF}"/>
              </a:ext>
            </a:extLst>
          </p:cNvPr>
          <p:cNvGrpSpPr/>
          <p:nvPr/>
        </p:nvGrpSpPr>
        <p:grpSpPr>
          <a:xfrm>
            <a:off x="1229142" y="1295807"/>
            <a:ext cx="7375306" cy="891066"/>
            <a:chOff x="3144450" y="1232391"/>
            <a:chExt cx="5387990" cy="891066"/>
          </a:xfrm>
        </p:grpSpPr>
        <p:grpSp>
          <p:nvGrpSpPr>
            <p:cNvPr id="5" name="Group 4">
              <a:extLst>
                <a:ext uri="{FF2B5EF4-FFF2-40B4-BE49-F238E27FC236}">
                  <a16:creationId xmlns:a16="http://schemas.microsoft.com/office/drawing/2014/main" id="{96215AD8-74E6-42B3-AC5A-BC495C344B7F}"/>
                </a:ext>
              </a:extLst>
            </p:cNvPr>
            <p:cNvGrpSpPr/>
            <p:nvPr/>
          </p:nvGrpSpPr>
          <p:grpSpPr>
            <a:xfrm>
              <a:off x="3144450" y="1232391"/>
              <a:ext cx="860750" cy="891066"/>
              <a:chOff x="2857696" y="1213110"/>
              <a:chExt cx="860750" cy="891066"/>
            </a:xfrm>
          </p:grpSpPr>
          <p:sp>
            <p:nvSpPr>
              <p:cNvPr id="6" name="Rectangle 5">
                <a:extLst>
                  <a:ext uri="{FF2B5EF4-FFF2-40B4-BE49-F238E27FC236}">
                    <a16:creationId xmlns:a16="http://schemas.microsoft.com/office/drawing/2014/main" id="{C332DBE7-EF32-42D0-971F-B748F14EBE1B}"/>
                  </a:ext>
                </a:extLst>
              </p:cNvPr>
              <p:cNvSpPr/>
              <p:nvPr/>
            </p:nvSpPr>
            <p:spPr>
              <a:xfrm>
                <a:off x="2857699" y="1213110"/>
                <a:ext cx="860747" cy="4455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Isosceles Triangle 6">
                <a:extLst>
                  <a:ext uri="{FF2B5EF4-FFF2-40B4-BE49-F238E27FC236}">
                    <a16:creationId xmlns:a16="http://schemas.microsoft.com/office/drawing/2014/main" id="{AE5F7600-22D6-4EB0-930C-56BA28D87A5D}"/>
                  </a:ext>
                </a:extLst>
              </p:cNvPr>
              <p:cNvSpPr/>
              <p:nvPr/>
            </p:nvSpPr>
            <p:spPr>
              <a:xfrm rot="10800000">
                <a:off x="2857698" y="1658668"/>
                <a:ext cx="860747" cy="445508"/>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a:p>
            </p:txBody>
          </p:sp>
          <p:sp>
            <p:nvSpPr>
              <p:cNvPr id="8" name="TextBox 7">
                <a:extLst>
                  <a:ext uri="{FF2B5EF4-FFF2-40B4-BE49-F238E27FC236}">
                    <a16:creationId xmlns:a16="http://schemas.microsoft.com/office/drawing/2014/main" id="{3DDB98DF-779E-48F0-BE8B-EE148820F44C}"/>
                  </a:ext>
                </a:extLst>
              </p:cNvPr>
              <p:cNvSpPr txBox="1"/>
              <p:nvPr/>
            </p:nvSpPr>
            <p:spPr>
              <a:xfrm>
                <a:off x="2857696" y="1364340"/>
                <a:ext cx="820425" cy="369332"/>
              </a:xfrm>
              <a:prstGeom prst="rect">
                <a:avLst/>
              </a:prstGeom>
              <a:noFill/>
            </p:spPr>
            <p:txBody>
              <a:bodyPr wrap="square" rtlCol="0">
                <a:spAutoFit/>
              </a:bodyPr>
              <a:lstStyle/>
              <a:p>
                <a:pPr algn="ctr"/>
                <a:r>
                  <a:rPr lang="en-US" altLang="ko-KR" b="1" dirty="0" err="1">
                    <a:solidFill>
                      <a:schemeClr val="bg1"/>
                    </a:solidFill>
                    <a:latin typeface="UTM Alexander" panose="02040603050506020204" pitchFamily="18" charset="0"/>
                    <a:cs typeface="Times New Roman" panose="02020603050405020304" pitchFamily="18" charset="0"/>
                  </a:rPr>
                  <a:t>Một</a:t>
                </a:r>
                <a:r>
                  <a:rPr lang="en-US" altLang="ko-KR" b="1" dirty="0">
                    <a:solidFill>
                      <a:schemeClr val="bg1"/>
                    </a:solidFill>
                    <a:latin typeface="UTM Alexander" panose="02040603050506020204" pitchFamily="18" charset="0"/>
                    <a:cs typeface="Times New Roman" panose="02020603050405020304" pitchFamily="18" charset="0"/>
                  </a:rPr>
                  <a:t> </a:t>
                </a:r>
                <a:r>
                  <a:rPr lang="en-US" altLang="ko-KR" b="1" dirty="0" err="1">
                    <a:solidFill>
                      <a:schemeClr val="bg1"/>
                    </a:solidFill>
                    <a:latin typeface="UTM Alexander" panose="02040603050506020204" pitchFamily="18" charset="0"/>
                    <a:cs typeface="Times New Roman" panose="02020603050405020304" pitchFamily="18" charset="0"/>
                  </a:rPr>
                  <a:t>là</a:t>
                </a:r>
                <a:r>
                  <a:rPr lang="en-US" altLang="ko-KR" b="1" dirty="0">
                    <a:solidFill>
                      <a:schemeClr val="bg1"/>
                    </a:solidFill>
                    <a:latin typeface="UTM Alexander" panose="02040603050506020204" pitchFamily="18" charset="0"/>
                    <a:cs typeface="Times New Roman" panose="02020603050405020304" pitchFamily="18" charset="0"/>
                  </a:rPr>
                  <a:t>,</a:t>
                </a:r>
              </a:p>
            </p:txBody>
          </p:sp>
        </p:grpSp>
        <p:sp>
          <p:nvSpPr>
            <p:cNvPr id="9" name="Text Placeholder 7">
              <a:extLst>
                <a:ext uri="{FF2B5EF4-FFF2-40B4-BE49-F238E27FC236}">
                  <a16:creationId xmlns:a16="http://schemas.microsoft.com/office/drawing/2014/main" id="{850C7CC6-83F1-49C9-912B-71BEEB0B6A31}"/>
                </a:ext>
              </a:extLst>
            </p:cNvPr>
            <p:cNvSpPr txBox="1">
              <a:spLocks/>
            </p:cNvSpPr>
            <p:nvPr/>
          </p:nvSpPr>
          <p:spPr>
            <a:xfrm>
              <a:off x="4070779" y="1232391"/>
              <a:ext cx="4461661" cy="876929"/>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2200" b="1" noProof="1">
                  <a:latin typeface="UTM Alexander" panose="02040603050506020204" pitchFamily="18" charset="0"/>
                  <a:cs typeface="Times New Roman" panose="02020603050405020304" pitchFamily="18" charset="0"/>
                </a:rPr>
                <a:t>Chuyển đối tượng nghiên cứu từ lĩnh vực lưu thông sang sản xuất</a:t>
              </a:r>
              <a:endParaRPr lang="vi-VN" sz="2200" noProof="1">
                <a:latin typeface="UTM Alexander" panose="02040603050506020204" pitchFamily="18"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85E58EAC-C750-44F0-8BF1-055512E8D1F2}"/>
              </a:ext>
            </a:extLst>
          </p:cNvPr>
          <p:cNvGrpSpPr/>
          <p:nvPr/>
        </p:nvGrpSpPr>
        <p:grpSpPr>
          <a:xfrm>
            <a:off x="1229140" y="2552977"/>
            <a:ext cx="7014759" cy="944445"/>
            <a:chOff x="1229141" y="2720258"/>
            <a:chExt cx="4924200" cy="944445"/>
          </a:xfrm>
        </p:grpSpPr>
        <p:sp>
          <p:nvSpPr>
            <p:cNvPr id="10" name="Text Placeholder 7">
              <a:extLst>
                <a:ext uri="{FF2B5EF4-FFF2-40B4-BE49-F238E27FC236}">
                  <a16:creationId xmlns:a16="http://schemas.microsoft.com/office/drawing/2014/main" id="{4622903F-6D57-4871-84B3-B972531755F2}"/>
                </a:ext>
              </a:extLst>
            </p:cNvPr>
            <p:cNvSpPr txBox="1">
              <a:spLocks/>
            </p:cNvSpPr>
            <p:nvPr/>
          </p:nvSpPr>
          <p:spPr>
            <a:xfrm>
              <a:off x="2267744" y="2787774"/>
              <a:ext cx="3885597" cy="876929"/>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2200" b="1" noProof="1">
                  <a:latin typeface="UTM Alexander" panose="02040603050506020204" pitchFamily="18" charset="0"/>
                  <a:cs typeface="Times New Roman" panose="02020603050405020304" pitchFamily="18" charset="0"/>
                </a:rPr>
                <a:t>Xây dựng một hệ thống các phạm trù và quy luật của nền kinh tế thị trường </a:t>
              </a:r>
              <a:endParaRPr lang="vi-VN" sz="2200" noProof="1">
                <a:latin typeface="UTM Alexander" panose="020406030505060202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B9641572-B518-410A-9C40-C3BE623382A3}"/>
                </a:ext>
              </a:extLst>
            </p:cNvPr>
            <p:cNvGrpSpPr/>
            <p:nvPr/>
          </p:nvGrpSpPr>
          <p:grpSpPr>
            <a:xfrm>
              <a:off x="1229141" y="2720258"/>
              <a:ext cx="876061" cy="891066"/>
              <a:chOff x="7052971" y="1232416"/>
              <a:chExt cx="876061" cy="891066"/>
            </a:xfrm>
          </p:grpSpPr>
          <p:sp>
            <p:nvSpPr>
              <p:cNvPr id="12" name="Rectangle 11">
                <a:extLst>
                  <a:ext uri="{FF2B5EF4-FFF2-40B4-BE49-F238E27FC236}">
                    <a16:creationId xmlns:a16="http://schemas.microsoft.com/office/drawing/2014/main" id="{B787F7A7-9A05-40AD-8617-F7B84655EE3F}"/>
                  </a:ext>
                </a:extLst>
              </p:cNvPr>
              <p:cNvSpPr/>
              <p:nvPr/>
            </p:nvSpPr>
            <p:spPr>
              <a:xfrm>
                <a:off x="7052972" y="1232416"/>
                <a:ext cx="848408" cy="445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3" name="Isosceles Triangle 12">
                <a:extLst>
                  <a:ext uri="{FF2B5EF4-FFF2-40B4-BE49-F238E27FC236}">
                    <a16:creationId xmlns:a16="http://schemas.microsoft.com/office/drawing/2014/main" id="{E223206E-6B38-4907-B60A-7E2C01F8D095}"/>
                  </a:ext>
                </a:extLst>
              </p:cNvPr>
              <p:cNvSpPr/>
              <p:nvPr/>
            </p:nvSpPr>
            <p:spPr>
              <a:xfrm rot="10800000">
                <a:off x="7052971" y="1677974"/>
                <a:ext cx="848408" cy="445508"/>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a:p>
            </p:txBody>
          </p:sp>
          <p:sp>
            <p:nvSpPr>
              <p:cNvPr id="14" name="TextBox 13">
                <a:extLst>
                  <a:ext uri="{FF2B5EF4-FFF2-40B4-BE49-F238E27FC236}">
                    <a16:creationId xmlns:a16="http://schemas.microsoft.com/office/drawing/2014/main" id="{D75D285B-054C-4A24-89AD-DBB26CA095AF}"/>
                  </a:ext>
                </a:extLst>
              </p:cNvPr>
              <p:cNvSpPr txBox="1"/>
              <p:nvPr/>
            </p:nvSpPr>
            <p:spPr>
              <a:xfrm>
                <a:off x="7080626" y="1385561"/>
                <a:ext cx="848406" cy="369332"/>
              </a:xfrm>
              <a:prstGeom prst="rect">
                <a:avLst/>
              </a:prstGeom>
              <a:noFill/>
            </p:spPr>
            <p:txBody>
              <a:bodyPr wrap="square" rtlCol="0">
                <a:spAutoFit/>
              </a:bodyPr>
              <a:lstStyle/>
              <a:p>
                <a:pPr algn="ctr"/>
                <a:r>
                  <a:rPr lang="en-US" altLang="ko-KR" b="1" dirty="0">
                    <a:solidFill>
                      <a:schemeClr val="bg1"/>
                    </a:solidFill>
                    <a:latin typeface="UTM Alexander" panose="02040603050506020204" pitchFamily="18" charset="0"/>
                    <a:cs typeface="Times New Roman" panose="02020603050405020304" pitchFamily="18" charset="0"/>
                  </a:rPr>
                  <a:t>Hai </a:t>
                </a:r>
                <a:r>
                  <a:rPr lang="en-US" altLang="ko-KR" b="1" dirty="0" err="1">
                    <a:solidFill>
                      <a:schemeClr val="bg1"/>
                    </a:solidFill>
                    <a:latin typeface="UTM Alexander" panose="02040603050506020204" pitchFamily="18" charset="0"/>
                    <a:cs typeface="Times New Roman" panose="02020603050405020304" pitchFamily="18" charset="0"/>
                  </a:rPr>
                  <a:t>là</a:t>
                </a:r>
                <a:r>
                  <a:rPr lang="en-US" altLang="ko-KR" b="1" dirty="0">
                    <a:solidFill>
                      <a:schemeClr val="bg1"/>
                    </a:solidFill>
                    <a:latin typeface="UTM Alexander" panose="02040603050506020204" pitchFamily="18" charset="0"/>
                    <a:cs typeface="Times New Roman" panose="02020603050405020304" pitchFamily="18" charset="0"/>
                  </a:rPr>
                  <a:t>,</a:t>
                </a:r>
                <a:endParaRPr lang="ko-KR" altLang="en-US" b="1" dirty="0">
                  <a:solidFill>
                    <a:schemeClr val="bg1"/>
                  </a:solidFill>
                  <a:latin typeface="UTM Alexander" panose="02040603050506020204" pitchFamily="18" charset="0"/>
                  <a:cs typeface="Times New Roman" panose="02020603050405020304" pitchFamily="18" charset="0"/>
                </a:endParaRPr>
              </a:p>
            </p:txBody>
          </p:sp>
        </p:grpSp>
      </p:grpSp>
      <p:grpSp>
        <p:nvGrpSpPr>
          <p:cNvPr id="16" name="Group 15">
            <a:extLst>
              <a:ext uri="{FF2B5EF4-FFF2-40B4-BE49-F238E27FC236}">
                <a16:creationId xmlns:a16="http://schemas.microsoft.com/office/drawing/2014/main" id="{7184E439-8936-46A5-A4F3-A3B3BAB4A7FD}"/>
              </a:ext>
            </a:extLst>
          </p:cNvPr>
          <p:cNvGrpSpPr/>
          <p:nvPr/>
        </p:nvGrpSpPr>
        <p:grpSpPr>
          <a:xfrm>
            <a:off x="1198775" y="3735093"/>
            <a:ext cx="7261657" cy="966070"/>
            <a:chOff x="3101053" y="1232391"/>
            <a:chExt cx="5431387" cy="966070"/>
          </a:xfrm>
        </p:grpSpPr>
        <p:grpSp>
          <p:nvGrpSpPr>
            <p:cNvPr id="17" name="Group 16">
              <a:extLst>
                <a:ext uri="{FF2B5EF4-FFF2-40B4-BE49-F238E27FC236}">
                  <a16:creationId xmlns:a16="http://schemas.microsoft.com/office/drawing/2014/main" id="{45DF81A5-C024-43AC-95DC-A115E17282C9}"/>
                </a:ext>
              </a:extLst>
            </p:cNvPr>
            <p:cNvGrpSpPr/>
            <p:nvPr/>
          </p:nvGrpSpPr>
          <p:grpSpPr>
            <a:xfrm>
              <a:off x="3101053" y="1232391"/>
              <a:ext cx="904631" cy="966070"/>
              <a:chOff x="2814299" y="1213110"/>
              <a:chExt cx="904631" cy="966070"/>
            </a:xfrm>
          </p:grpSpPr>
          <p:sp>
            <p:nvSpPr>
              <p:cNvPr id="19" name="Rectangle 18">
                <a:extLst>
                  <a:ext uri="{FF2B5EF4-FFF2-40B4-BE49-F238E27FC236}">
                    <a16:creationId xmlns:a16="http://schemas.microsoft.com/office/drawing/2014/main" id="{96FA81EB-7843-44CD-AE6E-5FF93933CEDA}"/>
                  </a:ext>
                </a:extLst>
              </p:cNvPr>
              <p:cNvSpPr/>
              <p:nvPr/>
            </p:nvSpPr>
            <p:spPr>
              <a:xfrm>
                <a:off x="2834899" y="1213110"/>
                <a:ext cx="884031" cy="4455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0" name="Isosceles Triangle 19">
                <a:extLst>
                  <a:ext uri="{FF2B5EF4-FFF2-40B4-BE49-F238E27FC236}">
                    <a16:creationId xmlns:a16="http://schemas.microsoft.com/office/drawing/2014/main" id="{28D5FB38-19BE-4CEF-9B35-DDC3773E00D6}"/>
                  </a:ext>
                </a:extLst>
              </p:cNvPr>
              <p:cNvSpPr/>
              <p:nvPr/>
            </p:nvSpPr>
            <p:spPr>
              <a:xfrm rot="10800000">
                <a:off x="2814299" y="1733672"/>
                <a:ext cx="903974" cy="445508"/>
              </a:xfrm>
              <a:prstGeom prst="triangle">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a:p>
            </p:txBody>
          </p:sp>
          <p:sp>
            <p:nvSpPr>
              <p:cNvPr id="21" name="TextBox 20">
                <a:extLst>
                  <a:ext uri="{FF2B5EF4-FFF2-40B4-BE49-F238E27FC236}">
                    <a16:creationId xmlns:a16="http://schemas.microsoft.com/office/drawing/2014/main" id="{E4D2660A-81C2-47B4-90EE-B4B2ED657299}"/>
                  </a:ext>
                </a:extLst>
              </p:cNvPr>
              <p:cNvSpPr txBox="1"/>
              <p:nvPr/>
            </p:nvSpPr>
            <p:spPr>
              <a:xfrm>
                <a:off x="2835997" y="1364340"/>
                <a:ext cx="882933" cy="369332"/>
              </a:xfrm>
              <a:prstGeom prst="rect">
                <a:avLst/>
              </a:prstGeom>
              <a:solidFill>
                <a:schemeClr val="accent6">
                  <a:lumMod val="50000"/>
                </a:schemeClr>
              </a:solidFill>
            </p:spPr>
            <p:txBody>
              <a:bodyPr wrap="square" rtlCol="0">
                <a:spAutoFit/>
              </a:bodyPr>
              <a:lstStyle/>
              <a:p>
                <a:pPr algn="ctr"/>
                <a:r>
                  <a:rPr lang="en-US" altLang="ko-KR" b="1" dirty="0">
                    <a:solidFill>
                      <a:schemeClr val="bg1"/>
                    </a:solidFill>
                    <a:latin typeface="UTM Alexander" panose="02040603050506020204" pitchFamily="18" charset="0"/>
                    <a:cs typeface="Times New Roman" panose="02020603050405020304" pitchFamily="18" charset="0"/>
                  </a:rPr>
                  <a:t>Ba </a:t>
                </a:r>
                <a:r>
                  <a:rPr lang="en-US" altLang="ko-KR" b="1" dirty="0" err="1">
                    <a:solidFill>
                      <a:schemeClr val="bg1"/>
                    </a:solidFill>
                    <a:latin typeface="UTM Alexander" panose="02040603050506020204" pitchFamily="18" charset="0"/>
                    <a:cs typeface="Times New Roman" panose="02020603050405020304" pitchFamily="18" charset="0"/>
                  </a:rPr>
                  <a:t>là</a:t>
                </a:r>
                <a:r>
                  <a:rPr lang="en-US" altLang="ko-KR" b="1" dirty="0">
                    <a:solidFill>
                      <a:schemeClr val="bg1"/>
                    </a:solidFill>
                    <a:latin typeface="UTM Alexander" panose="02040603050506020204" pitchFamily="18" charset="0"/>
                    <a:cs typeface="Times New Roman" panose="02020603050405020304" pitchFamily="18" charset="0"/>
                  </a:rPr>
                  <a:t>, </a:t>
                </a:r>
              </a:p>
            </p:txBody>
          </p:sp>
        </p:grpSp>
        <p:sp>
          <p:nvSpPr>
            <p:cNvPr id="18" name="Text Placeholder 7">
              <a:extLst>
                <a:ext uri="{FF2B5EF4-FFF2-40B4-BE49-F238E27FC236}">
                  <a16:creationId xmlns:a16="http://schemas.microsoft.com/office/drawing/2014/main" id="{CB10AFA7-5C69-432A-8519-7637D2114129}"/>
                </a:ext>
              </a:extLst>
            </p:cNvPr>
            <p:cNvSpPr txBox="1">
              <a:spLocks/>
            </p:cNvSpPr>
            <p:nvPr/>
          </p:nvSpPr>
          <p:spPr>
            <a:xfrm>
              <a:off x="4070779" y="1232391"/>
              <a:ext cx="4461661" cy="876929"/>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2200" b="1" noProof="1">
                  <a:latin typeface="UTM Alexander" panose="02040603050506020204" pitchFamily="18" charset="0"/>
                  <a:cs typeface="Times New Roman" panose="02020603050405020304" pitchFamily="18" charset="0"/>
                </a:rPr>
                <a:t>Ủng hộ tư tưởng tự do kinh tế, chống lại sự can thiệp của nhà nước vào kinh tế</a:t>
              </a:r>
              <a:endParaRPr lang="vi-VN" sz="2200" noProof="1">
                <a:latin typeface="UTM Alexander" panose="02040603050506020204" pitchFamily="18" charset="0"/>
                <a:cs typeface="Times New Roman" panose="02020603050405020304" pitchFamily="18" charset="0"/>
              </a:endParaRPr>
            </a:p>
          </p:txBody>
        </p:sp>
      </p:grpSp>
    </p:spTree>
    <p:extLst>
      <p:ext uri="{BB962C8B-B14F-4D97-AF65-F5344CB8AC3E}">
        <p14:creationId xmlns:p14="http://schemas.microsoft.com/office/powerpoint/2010/main" val="3646261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690640F-A4B4-4C5A-9326-2D11B76955B6}"/>
              </a:ext>
            </a:extLst>
          </p:cNvPr>
          <p:cNvSpPr>
            <a:spLocks noGrp="1"/>
          </p:cNvSpPr>
          <p:nvPr>
            <p:ph type="body" sz="quarter" idx="10"/>
          </p:nvPr>
        </p:nvSpPr>
        <p:spPr>
          <a:xfrm>
            <a:off x="899592" y="123478"/>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15" name="Text Placeholder 1">
            <a:extLst>
              <a:ext uri="{FF2B5EF4-FFF2-40B4-BE49-F238E27FC236}">
                <a16:creationId xmlns:a16="http://schemas.microsoft.com/office/drawing/2014/main" id="{E1C91A3B-785E-49FB-BB0F-8A25ABFEA17E}"/>
              </a:ext>
            </a:extLst>
          </p:cNvPr>
          <p:cNvSpPr txBox="1">
            <a:spLocks/>
          </p:cNvSpPr>
          <p:nvPr/>
        </p:nvSpPr>
        <p:spPr>
          <a:xfrm>
            <a:off x="0" y="936684"/>
            <a:ext cx="590465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b="1" noProof="1">
                <a:solidFill>
                  <a:schemeClr val="tx1"/>
                </a:solidFill>
                <a:latin typeface="UTM Alexander" panose="02040603050506020204" pitchFamily="18" charset="0"/>
                <a:cs typeface="Times New Roman" panose="02020603050405020304" pitchFamily="18" charset="0"/>
              </a:rPr>
              <a:t>Giai đoạn 1:  Từ thời cổ đại đến cuối thế kỷ XVIII</a:t>
            </a:r>
          </a:p>
        </p:txBody>
      </p:sp>
      <p:grpSp>
        <p:nvGrpSpPr>
          <p:cNvPr id="11" name="Group 10">
            <a:extLst>
              <a:ext uri="{FF2B5EF4-FFF2-40B4-BE49-F238E27FC236}">
                <a16:creationId xmlns:a16="http://schemas.microsoft.com/office/drawing/2014/main" id="{2BCCCFC4-47C0-4824-A18F-1A0175ADC6E2}"/>
              </a:ext>
            </a:extLst>
          </p:cNvPr>
          <p:cNvGrpSpPr/>
          <p:nvPr/>
        </p:nvGrpSpPr>
        <p:grpSpPr>
          <a:xfrm>
            <a:off x="2114990" y="2780495"/>
            <a:ext cx="1664921" cy="870491"/>
            <a:chOff x="5237833" y="2980890"/>
            <a:chExt cx="3510135" cy="1323540"/>
          </a:xfrm>
        </p:grpSpPr>
        <p:sp>
          <p:nvSpPr>
            <p:cNvPr id="3" name="Rectangle: Rounded Corners 2">
              <a:extLst>
                <a:ext uri="{FF2B5EF4-FFF2-40B4-BE49-F238E27FC236}">
                  <a16:creationId xmlns:a16="http://schemas.microsoft.com/office/drawing/2014/main" id="{1B536821-5B74-4CA4-9A26-56F29AFD9B48}"/>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Text Placeholder 1">
              <a:extLst>
                <a:ext uri="{FF2B5EF4-FFF2-40B4-BE49-F238E27FC236}">
                  <a16:creationId xmlns:a16="http://schemas.microsoft.com/office/drawing/2014/main" id="{82DF2431-0A3F-4C76-9EEA-8244DC099070}"/>
                </a:ext>
              </a:extLst>
            </p:cNvPr>
            <p:cNvSpPr txBox="1">
              <a:spLocks/>
            </p:cNvSpPr>
            <p:nvPr/>
          </p:nvSpPr>
          <p:spPr>
            <a:xfrm>
              <a:off x="5414955" y="3058617"/>
              <a:ext cx="3333013" cy="1245813"/>
            </a:xfrm>
            <a:prstGeom prst="rect">
              <a:avLst/>
            </a:prstGeom>
          </p:spPr>
          <p:txBody>
            <a:bodyPr vert="horz" lIns="91440" tIns="45720" rIns="91440" bIns="45720" rtlCol="0" anchor="ctr">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A.Smith </a:t>
              </a:r>
            </a:p>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(1723 - 1790)</a:t>
              </a:r>
              <a:endParaRPr lang="vi-VN" altLang="ko-KR" sz="2000" noProof="1">
                <a:solidFill>
                  <a:schemeClr val="tx1"/>
                </a:solidFill>
                <a:latin typeface="UTM Alexander" panose="020406030505060202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381A2B53-14D6-4746-AA1F-D6E2A6998366}"/>
              </a:ext>
            </a:extLst>
          </p:cNvPr>
          <p:cNvGrpSpPr/>
          <p:nvPr/>
        </p:nvGrpSpPr>
        <p:grpSpPr>
          <a:xfrm>
            <a:off x="2080305" y="1571133"/>
            <a:ext cx="1664921" cy="870491"/>
            <a:chOff x="5237833" y="2980890"/>
            <a:chExt cx="3510135" cy="1323540"/>
          </a:xfrm>
        </p:grpSpPr>
        <p:sp>
          <p:nvSpPr>
            <p:cNvPr id="18" name="Rectangle: Rounded Corners 17">
              <a:extLst>
                <a:ext uri="{FF2B5EF4-FFF2-40B4-BE49-F238E27FC236}">
                  <a16:creationId xmlns:a16="http://schemas.microsoft.com/office/drawing/2014/main" id="{21145228-FB33-4970-91EA-C814935DBF4D}"/>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 Placeholder 1">
              <a:extLst>
                <a:ext uri="{FF2B5EF4-FFF2-40B4-BE49-F238E27FC236}">
                  <a16:creationId xmlns:a16="http://schemas.microsoft.com/office/drawing/2014/main" id="{20924B5A-62EC-4E6A-B17D-E8698270ABB8}"/>
                </a:ext>
              </a:extLst>
            </p:cNvPr>
            <p:cNvSpPr txBox="1">
              <a:spLocks/>
            </p:cNvSpPr>
            <p:nvPr/>
          </p:nvSpPr>
          <p:spPr>
            <a:xfrm>
              <a:off x="5414955" y="3058617"/>
              <a:ext cx="3333013" cy="1245813"/>
            </a:xfrm>
            <a:prstGeom prst="rect">
              <a:avLst/>
            </a:prstGeom>
          </p:spPr>
          <p:txBody>
            <a:bodyPr vert="horz" lIns="91440" tIns="45720" rIns="91440" bIns="45720" rtlCol="0" anchor="ctr">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W.Petty</a:t>
              </a:r>
            </a:p>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(1623 -1687)</a:t>
              </a:r>
              <a:endParaRPr lang="vi-VN" altLang="ko-KR" sz="2200" noProof="1">
                <a:solidFill>
                  <a:schemeClr val="tx1"/>
                </a:solidFill>
                <a:latin typeface="UTM Alexander" panose="020406030505060202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51284CCC-C82E-4581-A8FB-A346C54A7ED5}"/>
              </a:ext>
            </a:extLst>
          </p:cNvPr>
          <p:cNvGrpSpPr/>
          <p:nvPr/>
        </p:nvGrpSpPr>
        <p:grpSpPr>
          <a:xfrm>
            <a:off x="212214" y="1627485"/>
            <a:ext cx="1374756" cy="3176513"/>
            <a:chOff x="5326394" y="2991804"/>
            <a:chExt cx="3510135" cy="1323540"/>
          </a:xfrm>
        </p:grpSpPr>
        <p:sp>
          <p:nvSpPr>
            <p:cNvPr id="22" name="Rectangle: Rounded Corners 21">
              <a:extLst>
                <a:ext uri="{FF2B5EF4-FFF2-40B4-BE49-F238E27FC236}">
                  <a16:creationId xmlns:a16="http://schemas.microsoft.com/office/drawing/2014/main" id="{5FED356A-A23B-4F03-8305-905FC441DDB5}"/>
                </a:ext>
              </a:extLst>
            </p:cNvPr>
            <p:cNvSpPr/>
            <p:nvPr/>
          </p:nvSpPr>
          <p:spPr>
            <a:xfrm>
              <a:off x="5326394" y="2991804"/>
              <a:ext cx="3510135" cy="1323540"/>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Text Placeholder 1">
              <a:extLst>
                <a:ext uri="{FF2B5EF4-FFF2-40B4-BE49-F238E27FC236}">
                  <a16:creationId xmlns:a16="http://schemas.microsoft.com/office/drawing/2014/main" id="{F16ABE78-C284-4D4A-A208-668C01095B68}"/>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b="1" noProof="1">
                  <a:solidFill>
                    <a:schemeClr val="tx1"/>
                  </a:solidFill>
                  <a:latin typeface="UTM Alexander" panose="02040603050506020204" pitchFamily="18" charset="0"/>
                  <a:cs typeface="Times New Roman" panose="02020603050405020304" pitchFamily="18" charset="0"/>
                </a:rPr>
                <a:t>Một số tác giả tiêu biểu của KTCT tư sản cổ điển Anh </a:t>
              </a:r>
            </a:p>
          </p:txBody>
        </p:sp>
      </p:grpSp>
      <p:cxnSp>
        <p:nvCxnSpPr>
          <p:cNvPr id="7" name="Straight Arrow Connector 6">
            <a:extLst>
              <a:ext uri="{FF2B5EF4-FFF2-40B4-BE49-F238E27FC236}">
                <a16:creationId xmlns:a16="http://schemas.microsoft.com/office/drawing/2014/main" id="{C0566811-ED6D-498B-B462-6F548BB0C6FE}"/>
              </a:ext>
            </a:extLst>
          </p:cNvPr>
          <p:cNvCxnSpPr>
            <a:cxnSpLocks/>
            <a:stCxn id="22" idx="3"/>
            <a:endCxn id="18" idx="1"/>
          </p:cNvCxnSpPr>
          <p:nvPr/>
        </p:nvCxnSpPr>
        <p:spPr>
          <a:xfrm flipV="1">
            <a:off x="1586970" y="2006379"/>
            <a:ext cx="493335" cy="1209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D36D604-DD49-439F-A094-9884A58856E5}"/>
              </a:ext>
            </a:extLst>
          </p:cNvPr>
          <p:cNvCxnSpPr>
            <a:cxnSpLocks/>
            <a:stCxn id="22" idx="3"/>
            <a:endCxn id="3" idx="1"/>
          </p:cNvCxnSpPr>
          <p:nvPr/>
        </p:nvCxnSpPr>
        <p:spPr>
          <a:xfrm flipV="1">
            <a:off x="1586970" y="3215741"/>
            <a:ext cx="5280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FDD7E83C-F23B-464F-9FBE-FF44BE926B7C}"/>
              </a:ext>
            </a:extLst>
          </p:cNvPr>
          <p:cNvGrpSpPr/>
          <p:nvPr/>
        </p:nvGrpSpPr>
        <p:grpSpPr>
          <a:xfrm>
            <a:off x="2114990" y="3955934"/>
            <a:ext cx="1664921" cy="870491"/>
            <a:chOff x="5237833" y="2980890"/>
            <a:chExt cx="3510135" cy="1323540"/>
          </a:xfrm>
        </p:grpSpPr>
        <p:sp>
          <p:nvSpPr>
            <p:cNvPr id="21" name="Rectangle: Rounded Corners 20">
              <a:extLst>
                <a:ext uri="{FF2B5EF4-FFF2-40B4-BE49-F238E27FC236}">
                  <a16:creationId xmlns:a16="http://schemas.microsoft.com/office/drawing/2014/main" id="{594B168A-F008-4686-BD34-E8272A11D9AE}"/>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Text Placeholder 1">
              <a:extLst>
                <a:ext uri="{FF2B5EF4-FFF2-40B4-BE49-F238E27FC236}">
                  <a16:creationId xmlns:a16="http://schemas.microsoft.com/office/drawing/2014/main" id="{A9815CD8-C2B9-4A9A-BFFB-35D31323A93B}"/>
                </a:ext>
              </a:extLst>
            </p:cNvPr>
            <p:cNvSpPr txBox="1">
              <a:spLocks/>
            </p:cNvSpPr>
            <p:nvPr/>
          </p:nvSpPr>
          <p:spPr>
            <a:xfrm>
              <a:off x="5414955" y="3058617"/>
              <a:ext cx="3333013" cy="1245813"/>
            </a:xfrm>
            <a:prstGeom prst="rect">
              <a:avLst/>
            </a:prstGeom>
          </p:spPr>
          <p:txBody>
            <a:bodyPr vert="horz" lIns="91440" tIns="45720" rIns="91440" bIns="45720" rtlCol="0" anchor="ctr">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D.Ricardo</a:t>
              </a:r>
            </a:p>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(1772 - 1823)</a:t>
              </a:r>
              <a:endParaRPr lang="vi-VN" altLang="ko-KR" sz="2000" noProof="1">
                <a:solidFill>
                  <a:schemeClr val="tx1"/>
                </a:solidFill>
                <a:latin typeface="UTM Alexander" panose="02040603050506020204" pitchFamily="18" charset="0"/>
                <a:cs typeface="Times New Roman" panose="02020603050405020304" pitchFamily="18" charset="0"/>
              </a:endParaRPr>
            </a:p>
          </p:txBody>
        </p:sp>
      </p:grpSp>
      <p:cxnSp>
        <p:nvCxnSpPr>
          <p:cNvPr id="25" name="Straight Arrow Connector 24">
            <a:extLst>
              <a:ext uri="{FF2B5EF4-FFF2-40B4-BE49-F238E27FC236}">
                <a16:creationId xmlns:a16="http://schemas.microsoft.com/office/drawing/2014/main" id="{41171CE6-62BA-4C2E-90CD-C576936CD10F}"/>
              </a:ext>
            </a:extLst>
          </p:cNvPr>
          <p:cNvCxnSpPr>
            <a:cxnSpLocks/>
          </p:cNvCxnSpPr>
          <p:nvPr/>
        </p:nvCxnSpPr>
        <p:spPr>
          <a:xfrm>
            <a:off x="1600846" y="3215741"/>
            <a:ext cx="479460" cy="1175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D9EAF227-93E3-4F27-9923-40FAF988D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749" y="927385"/>
            <a:ext cx="1165450" cy="1450768"/>
          </a:xfrm>
          <a:prstGeom prst="rect">
            <a:avLst/>
          </a:prstGeom>
        </p:spPr>
      </p:pic>
      <p:pic>
        <p:nvPicPr>
          <p:cNvPr id="26" name="Picture 25">
            <a:extLst>
              <a:ext uri="{FF2B5EF4-FFF2-40B4-BE49-F238E27FC236}">
                <a16:creationId xmlns:a16="http://schemas.microsoft.com/office/drawing/2014/main" id="{53B59E14-2F91-4173-BADD-B89FC7EA6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084" y="2456222"/>
            <a:ext cx="1165450" cy="1384184"/>
          </a:xfrm>
          <a:prstGeom prst="rect">
            <a:avLst/>
          </a:prstGeom>
        </p:spPr>
      </p:pic>
      <p:pic>
        <p:nvPicPr>
          <p:cNvPr id="1026" name="Picture 2" descr="David Ricardo – Wikipedia tiếng Việt">
            <a:extLst>
              <a:ext uri="{FF2B5EF4-FFF2-40B4-BE49-F238E27FC236}">
                <a16:creationId xmlns:a16="http://schemas.microsoft.com/office/drawing/2014/main" id="{50DD3943-1D40-4881-8197-3F167C5E6B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7200" y="3660866"/>
            <a:ext cx="1228516" cy="141991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Placeholder 1">
            <a:extLst>
              <a:ext uri="{FF2B5EF4-FFF2-40B4-BE49-F238E27FC236}">
                <a16:creationId xmlns:a16="http://schemas.microsoft.com/office/drawing/2014/main" id="{5D0DE808-E949-4D2E-8F96-943A6C28A815}"/>
              </a:ext>
            </a:extLst>
          </p:cNvPr>
          <p:cNvSpPr txBox="1">
            <a:spLocks/>
          </p:cNvSpPr>
          <p:nvPr/>
        </p:nvSpPr>
        <p:spPr>
          <a:xfrm>
            <a:off x="4575230" y="2776102"/>
            <a:ext cx="1454084" cy="812399"/>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b="1" noProof="1">
                <a:solidFill>
                  <a:schemeClr val="tx1"/>
                </a:solidFill>
                <a:latin typeface="UTM Alexander" panose="02040603050506020204" pitchFamily="18" charset="0"/>
                <a:cs typeface="Times New Roman" panose="02020603050405020304" pitchFamily="18" charset="0"/>
              </a:rPr>
              <a:t>Bàn tay </a:t>
            </a:r>
          </a:p>
          <a:p>
            <a:pPr>
              <a:lnSpc>
                <a:spcPct val="100000"/>
              </a:lnSpc>
              <a:spcBef>
                <a:spcPts val="0"/>
              </a:spcBef>
            </a:pPr>
            <a:r>
              <a:rPr lang="en-US" altLang="ko-KR" sz="1800" b="1" noProof="1">
                <a:solidFill>
                  <a:schemeClr val="tx1"/>
                </a:solidFill>
                <a:latin typeface="UTM Alexander" panose="02040603050506020204" pitchFamily="18" charset="0"/>
                <a:cs typeface="Times New Roman" panose="02020603050405020304" pitchFamily="18" charset="0"/>
              </a:rPr>
              <a:t>vô hình</a:t>
            </a:r>
            <a:endParaRPr lang="vi-VN" altLang="ko-KR" sz="1800" b="1" noProof="1">
              <a:solidFill>
                <a:schemeClr val="tx1"/>
              </a:solidFill>
              <a:latin typeface="UTM Alexander" panose="02040603050506020204" pitchFamily="18" charset="0"/>
              <a:cs typeface="Times New Roman" panose="02020603050405020304" pitchFamily="18" charset="0"/>
            </a:endParaRPr>
          </a:p>
        </p:txBody>
      </p:sp>
      <p:sp>
        <p:nvSpPr>
          <p:cNvPr id="30" name="Text Placeholder 1">
            <a:extLst>
              <a:ext uri="{FF2B5EF4-FFF2-40B4-BE49-F238E27FC236}">
                <a16:creationId xmlns:a16="http://schemas.microsoft.com/office/drawing/2014/main" id="{1DB5C151-7037-4A2E-899A-2A75D7EE5DD7}"/>
              </a:ext>
            </a:extLst>
          </p:cNvPr>
          <p:cNvSpPr txBox="1">
            <a:spLocks/>
          </p:cNvSpPr>
          <p:nvPr/>
        </p:nvSpPr>
        <p:spPr>
          <a:xfrm>
            <a:off x="4931662" y="1449383"/>
            <a:ext cx="2294251" cy="812399"/>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b="1" noProof="1">
                <a:solidFill>
                  <a:schemeClr val="tx1"/>
                </a:solidFill>
                <a:latin typeface="UTM Alexander" panose="02040603050506020204" pitchFamily="18" charset="0"/>
                <a:cs typeface="Times New Roman" panose="02020603050405020304" pitchFamily="18" charset="0"/>
              </a:rPr>
              <a:t>Cha đẻ của KTCT học </a:t>
            </a:r>
            <a:endParaRPr lang="vi-VN" altLang="ko-KR" sz="1800" b="1" noProof="1">
              <a:solidFill>
                <a:schemeClr val="tx1"/>
              </a:solidFill>
              <a:latin typeface="UTM Alexander" panose="02040603050506020204" pitchFamily="18" charset="0"/>
              <a:cs typeface="Times New Roman" panose="02020603050405020304" pitchFamily="18" charset="0"/>
            </a:endParaRPr>
          </a:p>
        </p:txBody>
      </p:sp>
      <p:sp>
        <p:nvSpPr>
          <p:cNvPr id="31" name="Text Placeholder 1">
            <a:extLst>
              <a:ext uri="{FF2B5EF4-FFF2-40B4-BE49-F238E27FC236}">
                <a16:creationId xmlns:a16="http://schemas.microsoft.com/office/drawing/2014/main" id="{188B5E51-463F-4ADC-A885-17A0432E3FBF}"/>
              </a:ext>
            </a:extLst>
          </p:cNvPr>
          <p:cNvSpPr txBox="1">
            <a:spLocks/>
          </p:cNvSpPr>
          <p:nvPr/>
        </p:nvSpPr>
        <p:spPr>
          <a:xfrm>
            <a:off x="5017162" y="4043915"/>
            <a:ext cx="2255909" cy="812399"/>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b="1" noProof="1">
                <a:solidFill>
                  <a:schemeClr val="tx1"/>
                </a:solidFill>
                <a:latin typeface="UTM Alexander" panose="02040603050506020204" pitchFamily="18" charset="0"/>
                <a:cs typeface="Times New Roman" panose="02020603050405020304" pitchFamily="18" charset="0"/>
              </a:rPr>
              <a:t>Đỉnh cao của KTCT tư sản cổ điển</a:t>
            </a:r>
            <a:endParaRPr lang="vi-VN" altLang="ko-KR" sz="1800" b="1" noProof="1">
              <a:solidFill>
                <a:schemeClr val="tx1"/>
              </a:solidFill>
              <a:latin typeface="UTM Alexander" panose="020406030505060202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CD33959B-93ED-4E2B-B05C-708AB6514DC1}"/>
              </a:ext>
            </a:extLst>
          </p:cNvPr>
          <p:cNvCxnSpPr>
            <a:cxnSpLocks/>
          </p:cNvCxnSpPr>
          <p:nvPr/>
        </p:nvCxnSpPr>
        <p:spPr>
          <a:xfrm>
            <a:off x="3939136" y="1869208"/>
            <a:ext cx="941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164B869-7B68-4776-A00F-82A9CC6FFF33}"/>
              </a:ext>
            </a:extLst>
          </p:cNvPr>
          <p:cNvCxnSpPr>
            <a:cxnSpLocks/>
          </p:cNvCxnSpPr>
          <p:nvPr/>
        </p:nvCxnSpPr>
        <p:spPr>
          <a:xfrm>
            <a:off x="4099911" y="4416740"/>
            <a:ext cx="77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FBB5019-809A-40F4-8403-0162BA4CD9CE}"/>
              </a:ext>
            </a:extLst>
          </p:cNvPr>
          <p:cNvCxnSpPr>
            <a:cxnSpLocks/>
          </p:cNvCxnSpPr>
          <p:nvPr/>
        </p:nvCxnSpPr>
        <p:spPr>
          <a:xfrm>
            <a:off x="3931848" y="3215741"/>
            <a:ext cx="773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7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nodeType="withEffect">
                                  <p:stCondLst>
                                    <p:cond delay="0"/>
                                  </p:stCondLst>
                                  <p:childTnLst>
                                    <p:set>
                                      <p:cBhvr>
                                        <p:cTn id="50" dur="1" fill="hold">
                                          <p:stCondLst>
                                            <p:cond delay="0"/>
                                          </p:stCondLst>
                                        </p:cTn>
                                        <p:tgtEl>
                                          <p:spTgt spid="1026"/>
                                        </p:tgtEl>
                                        <p:attrNameLst>
                                          <p:attrName>style.visibility</p:attrName>
                                        </p:attrNameLst>
                                      </p:cBhvr>
                                      <p:to>
                                        <p:strVal val="visible"/>
                                      </p:to>
                                    </p:set>
                                    <p:animEffect transition="in" filter="fade">
                                      <p:cBhvr>
                                        <p:cTn id="51" dur="500"/>
                                        <p:tgtEl>
                                          <p:spTgt spid="102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690640F-A4B4-4C5A-9326-2D11B76955B6}"/>
              </a:ext>
            </a:extLst>
          </p:cNvPr>
          <p:cNvSpPr>
            <a:spLocks noGrp="1"/>
          </p:cNvSpPr>
          <p:nvPr>
            <p:ph type="body" sz="quarter" idx="10"/>
          </p:nvPr>
        </p:nvSpPr>
        <p:spPr>
          <a:xfrm>
            <a:off x="899592" y="123478"/>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15" name="Text Placeholder 1">
            <a:extLst>
              <a:ext uri="{FF2B5EF4-FFF2-40B4-BE49-F238E27FC236}">
                <a16:creationId xmlns:a16="http://schemas.microsoft.com/office/drawing/2014/main" id="{E1C91A3B-785E-49FB-BB0F-8A25ABFEA17E}"/>
              </a:ext>
            </a:extLst>
          </p:cNvPr>
          <p:cNvSpPr txBox="1">
            <a:spLocks/>
          </p:cNvSpPr>
          <p:nvPr/>
        </p:nvSpPr>
        <p:spPr>
          <a:xfrm>
            <a:off x="0" y="936684"/>
            <a:ext cx="590465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b="1" noProof="1">
                <a:solidFill>
                  <a:schemeClr val="tx1"/>
                </a:solidFill>
                <a:latin typeface="UTM Alexander" panose="02040603050506020204" pitchFamily="18" charset="0"/>
                <a:cs typeface="Times New Roman" panose="02020603050405020304" pitchFamily="18" charset="0"/>
              </a:rPr>
              <a:t>Giai đoạn </a:t>
            </a:r>
            <a:r>
              <a:rPr lang="en-US" altLang="ko-KR" sz="2000" b="1" noProof="1">
                <a:solidFill>
                  <a:schemeClr val="tx1"/>
                </a:solidFill>
                <a:latin typeface="UTM Alexander" panose="02040603050506020204" pitchFamily="18" charset="0"/>
                <a:cs typeface="Times New Roman" panose="02020603050405020304" pitchFamily="18" charset="0"/>
              </a:rPr>
              <a:t>2</a:t>
            </a:r>
            <a:r>
              <a:rPr lang="vi-VN" altLang="ko-KR" sz="2000" b="1" noProof="1">
                <a:solidFill>
                  <a:schemeClr val="tx1"/>
                </a:solidFill>
                <a:latin typeface="UTM Alexander" panose="02040603050506020204" pitchFamily="18" charset="0"/>
                <a:cs typeface="Times New Roman" panose="02020603050405020304" pitchFamily="18" charset="0"/>
              </a:rPr>
              <a:t>:  Từ </a:t>
            </a:r>
            <a:r>
              <a:rPr lang="en-US" altLang="ko-KR" sz="2000" b="1" noProof="1">
                <a:solidFill>
                  <a:schemeClr val="tx1"/>
                </a:solidFill>
                <a:latin typeface="UTM Alexander" panose="02040603050506020204" pitchFamily="18" charset="0"/>
                <a:cs typeface="Times New Roman" panose="02020603050405020304" pitchFamily="18" charset="0"/>
              </a:rPr>
              <a:t>sau </a:t>
            </a:r>
            <a:r>
              <a:rPr lang="vi-VN" altLang="ko-KR" sz="2000" b="1" noProof="1">
                <a:solidFill>
                  <a:schemeClr val="tx1"/>
                </a:solidFill>
                <a:latin typeface="UTM Alexander" panose="02040603050506020204" pitchFamily="18" charset="0"/>
                <a:cs typeface="Times New Roman" panose="02020603050405020304" pitchFamily="18" charset="0"/>
              </a:rPr>
              <a:t>thế kỷ XVIII</a:t>
            </a:r>
            <a:r>
              <a:rPr lang="en-US" altLang="ko-KR" sz="2000" b="1" noProof="1">
                <a:solidFill>
                  <a:schemeClr val="tx1"/>
                </a:solidFill>
                <a:latin typeface="UTM Alexander" panose="02040603050506020204" pitchFamily="18" charset="0"/>
                <a:cs typeface="Times New Roman" panose="02020603050405020304" pitchFamily="18" charset="0"/>
              </a:rPr>
              <a:t> đến nay</a:t>
            </a:r>
            <a:endParaRPr lang="vi-VN" altLang="ko-KR" sz="2000" b="1" noProof="1">
              <a:solidFill>
                <a:schemeClr val="tx1"/>
              </a:solidFill>
              <a:latin typeface="UTM Alexander" panose="020406030505060202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FDD7E83C-F23B-464F-9FBE-FF44BE926B7C}"/>
              </a:ext>
            </a:extLst>
          </p:cNvPr>
          <p:cNvGrpSpPr/>
          <p:nvPr/>
        </p:nvGrpSpPr>
        <p:grpSpPr>
          <a:xfrm>
            <a:off x="2114990" y="3410118"/>
            <a:ext cx="3148983" cy="1504671"/>
            <a:chOff x="5237833" y="2980890"/>
            <a:chExt cx="3510135" cy="1323540"/>
          </a:xfrm>
        </p:grpSpPr>
        <p:sp>
          <p:nvSpPr>
            <p:cNvPr id="21" name="Rectangle: Rounded Corners 20">
              <a:extLst>
                <a:ext uri="{FF2B5EF4-FFF2-40B4-BE49-F238E27FC236}">
                  <a16:creationId xmlns:a16="http://schemas.microsoft.com/office/drawing/2014/main" id="{594B168A-F008-4686-BD34-E8272A11D9AE}"/>
                </a:ext>
              </a:extLst>
            </p:cNvPr>
            <p:cNvSpPr/>
            <p:nvPr/>
          </p:nvSpPr>
          <p:spPr>
            <a:xfrm>
              <a:off x="5237833" y="2980890"/>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Text Placeholder 1">
              <a:extLst>
                <a:ext uri="{FF2B5EF4-FFF2-40B4-BE49-F238E27FC236}">
                  <a16:creationId xmlns:a16="http://schemas.microsoft.com/office/drawing/2014/main" id="{A9815CD8-C2B9-4A9A-BFFB-35D31323A93B}"/>
                </a:ext>
              </a:extLst>
            </p:cNvPr>
            <p:cNvSpPr txBox="1">
              <a:spLocks/>
            </p:cNvSpPr>
            <p:nvPr/>
          </p:nvSpPr>
          <p:spPr>
            <a:xfrm>
              <a:off x="5414955" y="3058617"/>
              <a:ext cx="3333013" cy="1245813"/>
            </a:xfrm>
            <a:prstGeom prst="rect">
              <a:avLst/>
            </a:prstGeom>
          </p:spPr>
          <p:txBody>
            <a:bodyPr vert="horz" lIns="91440" tIns="45720" rIns="91440" bIns="45720" rtlCol="0" anchor="ctr">
              <a:normAutofit fontScale="92500"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Kế thừa những luận điểm mang tính khái quát tâm lý, hành vi, không đi sâu phân tích các QHSX trong QT sản xuất</a:t>
              </a:r>
              <a:endParaRPr lang="vi-VN" altLang="ko-KR" sz="2000" noProof="1">
                <a:solidFill>
                  <a:schemeClr val="tx1"/>
                </a:solidFill>
                <a:latin typeface="UTM Alexander" panose="02040603050506020204" pitchFamily="18" charset="0"/>
                <a:cs typeface="Times New Roman" panose="02020603050405020304" pitchFamily="18" charset="0"/>
              </a:endParaRPr>
            </a:p>
          </p:txBody>
        </p:sp>
      </p:grpSp>
      <p:sp>
        <p:nvSpPr>
          <p:cNvPr id="30" name="Text Placeholder 1">
            <a:extLst>
              <a:ext uri="{FF2B5EF4-FFF2-40B4-BE49-F238E27FC236}">
                <a16:creationId xmlns:a16="http://schemas.microsoft.com/office/drawing/2014/main" id="{1DB5C151-7037-4A2E-899A-2A75D7EE5DD7}"/>
              </a:ext>
            </a:extLst>
          </p:cNvPr>
          <p:cNvSpPr txBox="1">
            <a:spLocks/>
          </p:cNvSpPr>
          <p:nvPr/>
        </p:nvSpPr>
        <p:spPr>
          <a:xfrm>
            <a:off x="6300193" y="1779558"/>
            <a:ext cx="2294251" cy="812399"/>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b="1" noProof="1">
                <a:solidFill>
                  <a:schemeClr val="tx1"/>
                </a:solidFill>
                <a:latin typeface="UTM Alexander" panose="02040603050506020204" pitchFamily="18" charset="0"/>
                <a:cs typeface="Times New Roman" panose="02020603050405020304" pitchFamily="18" charset="0"/>
              </a:rPr>
              <a:t>Lý thuyết KT của C.Mác</a:t>
            </a:r>
            <a:endParaRPr lang="vi-VN" altLang="ko-KR" sz="1800" b="1" noProof="1">
              <a:solidFill>
                <a:schemeClr val="tx1"/>
              </a:solidFill>
              <a:latin typeface="UTM Alexander" panose="02040603050506020204" pitchFamily="18" charset="0"/>
              <a:cs typeface="Times New Roman" panose="02020603050405020304" pitchFamily="18" charset="0"/>
            </a:endParaRPr>
          </a:p>
        </p:txBody>
      </p:sp>
      <p:sp>
        <p:nvSpPr>
          <p:cNvPr id="31" name="Text Placeholder 1">
            <a:extLst>
              <a:ext uri="{FF2B5EF4-FFF2-40B4-BE49-F238E27FC236}">
                <a16:creationId xmlns:a16="http://schemas.microsoft.com/office/drawing/2014/main" id="{188B5E51-463F-4ADC-A885-17A0432E3FBF}"/>
              </a:ext>
            </a:extLst>
          </p:cNvPr>
          <p:cNvSpPr txBox="1">
            <a:spLocks/>
          </p:cNvSpPr>
          <p:nvPr/>
        </p:nvSpPr>
        <p:spPr>
          <a:xfrm>
            <a:off x="6300193" y="3800435"/>
            <a:ext cx="2597632" cy="111435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800" noProof="1">
                <a:solidFill>
                  <a:schemeClr val="tx1"/>
                </a:solidFill>
                <a:latin typeface="UTM Alexander" panose="02040603050506020204" pitchFamily="18" charset="0"/>
                <a:cs typeface="Times New Roman" panose="02020603050405020304" pitchFamily="18" charset="0"/>
              </a:rPr>
              <a:t>Lý thuyết KT của các nhà KT học hiện đại/KTCT tầm thường</a:t>
            </a:r>
          </a:p>
          <a:p>
            <a:pPr>
              <a:lnSpc>
                <a:spcPct val="100000"/>
              </a:lnSpc>
              <a:spcBef>
                <a:spcPts val="0"/>
              </a:spcBef>
            </a:pPr>
            <a:r>
              <a:rPr lang="en-US" altLang="ko-KR" sz="1800" noProof="1">
                <a:solidFill>
                  <a:schemeClr val="tx1"/>
                </a:solidFill>
                <a:latin typeface="UTM Alexander" panose="02040603050506020204" pitchFamily="18" charset="0"/>
                <a:cs typeface="Times New Roman" panose="02020603050405020304" pitchFamily="18" charset="0"/>
              </a:rPr>
              <a:t>(theo cách gọi của C.Mác) </a:t>
            </a:r>
            <a:endParaRPr lang="vi-VN" altLang="ko-KR" sz="1800" noProof="1">
              <a:solidFill>
                <a:schemeClr val="tx1"/>
              </a:solidFill>
              <a:latin typeface="UTM Alexander" panose="020406030505060202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51284CCC-C82E-4581-A8FB-A346C54A7ED5}"/>
              </a:ext>
            </a:extLst>
          </p:cNvPr>
          <p:cNvGrpSpPr/>
          <p:nvPr/>
        </p:nvGrpSpPr>
        <p:grpSpPr>
          <a:xfrm>
            <a:off x="365249" y="2268473"/>
            <a:ext cx="1374756" cy="1728192"/>
            <a:chOff x="5326394" y="2991804"/>
            <a:chExt cx="3510135" cy="1323540"/>
          </a:xfrm>
        </p:grpSpPr>
        <p:sp>
          <p:nvSpPr>
            <p:cNvPr id="22" name="Rectangle: Rounded Corners 21">
              <a:extLst>
                <a:ext uri="{FF2B5EF4-FFF2-40B4-BE49-F238E27FC236}">
                  <a16:creationId xmlns:a16="http://schemas.microsoft.com/office/drawing/2014/main" id="{5FED356A-A23B-4F03-8305-905FC441DDB5}"/>
                </a:ext>
              </a:extLst>
            </p:cNvPr>
            <p:cNvSpPr/>
            <p:nvPr/>
          </p:nvSpPr>
          <p:spPr>
            <a:xfrm>
              <a:off x="5326394" y="2991804"/>
              <a:ext cx="3510135" cy="1323540"/>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Text Placeholder 1">
              <a:extLst>
                <a:ext uri="{FF2B5EF4-FFF2-40B4-BE49-F238E27FC236}">
                  <a16:creationId xmlns:a16="http://schemas.microsoft.com/office/drawing/2014/main" id="{F16ABE78-C284-4D4A-A208-668C01095B68}"/>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b="1" noProof="1">
                  <a:solidFill>
                    <a:schemeClr val="tx1"/>
                  </a:solidFill>
                  <a:latin typeface="UTM Alexander" panose="02040603050506020204" pitchFamily="18" charset="0"/>
                  <a:cs typeface="Times New Roman" panose="02020603050405020304" pitchFamily="18" charset="0"/>
                </a:rPr>
                <a:t>KTCT tư sản cố điển Anh </a:t>
              </a:r>
            </a:p>
          </p:txBody>
        </p:sp>
      </p:grpSp>
      <p:sp>
        <p:nvSpPr>
          <p:cNvPr id="6" name="Arrow: Down 5">
            <a:extLst>
              <a:ext uri="{FF2B5EF4-FFF2-40B4-BE49-F238E27FC236}">
                <a16:creationId xmlns:a16="http://schemas.microsoft.com/office/drawing/2014/main" id="{F5D48996-6A0C-4EAA-9E05-1C3DA17CA9F2}"/>
              </a:ext>
            </a:extLst>
          </p:cNvPr>
          <p:cNvSpPr/>
          <p:nvPr/>
        </p:nvSpPr>
        <p:spPr>
          <a:xfrm>
            <a:off x="883568" y="3989804"/>
            <a:ext cx="1043930" cy="741647"/>
          </a:xfrm>
          <a:prstGeom prst="downArrow">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36A7EC9E-5857-4980-A186-839B133F424E}"/>
              </a:ext>
            </a:extLst>
          </p:cNvPr>
          <p:cNvSpPr/>
          <p:nvPr/>
        </p:nvSpPr>
        <p:spPr>
          <a:xfrm>
            <a:off x="5449109" y="19464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028A5E49-7C8C-48B8-9FA3-37E7AD7EB4DD}"/>
              </a:ext>
            </a:extLst>
          </p:cNvPr>
          <p:cNvSpPr/>
          <p:nvPr/>
        </p:nvSpPr>
        <p:spPr>
          <a:xfrm>
            <a:off x="5415452" y="392970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7965331-1F59-498B-9B1C-87298A3112A1}"/>
              </a:ext>
            </a:extLst>
          </p:cNvPr>
          <p:cNvGrpSpPr/>
          <p:nvPr/>
        </p:nvGrpSpPr>
        <p:grpSpPr>
          <a:xfrm>
            <a:off x="2081897" y="1516137"/>
            <a:ext cx="3205519" cy="1504672"/>
            <a:chOff x="5299742" y="3055521"/>
            <a:chExt cx="3510135" cy="1323540"/>
          </a:xfrm>
        </p:grpSpPr>
        <p:sp>
          <p:nvSpPr>
            <p:cNvPr id="36" name="Rectangle: Rounded Corners 35">
              <a:extLst>
                <a:ext uri="{FF2B5EF4-FFF2-40B4-BE49-F238E27FC236}">
                  <a16:creationId xmlns:a16="http://schemas.microsoft.com/office/drawing/2014/main" id="{BCE48DB2-E69F-4755-B708-14FA9D08163C}"/>
                </a:ext>
              </a:extLst>
            </p:cNvPr>
            <p:cNvSpPr/>
            <p:nvPr/>
          </p:nvSpPr>
          <p:spPr>
            <a:xfrm>
              <a:off x="5299742" y="3055521"/>
              <a:ext cx="3510135" cy="132354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Text Placeholder 1">
              <a:extLst>
                <a:ext uri="{FF2B5EF4-FFF2-40B4-BE49-F238E27FC236}">
                  <a16:creationId xmlns:a16="http://schemas.microsoft.com/office/drawing/2014/main" id="{C394C6FD-C7C2-48EE-8B33-EE598D7E7636}"/>
                </a:ext>
              </a:extLst>
            </p:cNvPr>
            <p:cNvSpPr txBox="1">
              <a:spLocks/>
            </p:cNvSpPr>
            <p:nvPr/>
          </p:nvSpPr>
          <p:spPr>
            <a:xfrm>
              <a:off x="5414955" y="3058617"/>
              <a:ext cx="3333013" cy="1245813"/>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Kế thừa những giá trị khoa học, phát triển lý luận KTCT về PTSX TBCN</a:t>
              </a:r>
              <a:endParaRPr lang="vi-VN" altLang="ko-KR" sz="2000" noProof="1">
                <a:solidFill>
                  <a:schemeClr val="tx1"/>
                </a:solidFill>
                <a:latin typeface="UTM Alexander" panose="02040603050506020204" pitchFamily="18" charset="0"/>
                <a:cs typeface="Times New Roman" panose="02020603050405020304" pitchFamily="18" charset="0"/>
              </a:endParaRPr>
            </a:p>
          </p:txBody>
        </p:sp>
      </p:grpSp>
      <p:sp>
        <p:nvSpPr>
          <p:cNvPr id="38" name="Arrow: Down 37">
            <a:extLst>
              <a:ext uri="{FF2B5EF4-FFF2-40B4-BE49-F238E27FC236}">
                <a16:creationId xmlns:a16="http://schemas.microsoft.com/office/drawing/2014/main" id="{13AE6729-1A8D-43DF-A7B4-2984972E2D2E}"/>
              </a:ext>
            </a:extLst>
          </p:cNvPr>
          <p:cNvSpPr/>
          <p:nvPr/>
        </p:nvSpPr>
        <p:spPr>
          <a:xfrm rot="10800000">
            <a:off x="761704" y="1599988"/>
            <a:ext cx="1149247" cy="67144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750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6" grpId="0" animBg="1"/>
      <p:bldP spid="10" grpId="0" animBg="1"/>
      <p:bldP spid="32"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A75FAE-7AA9-4081-8112-5B45C60A13BA}"/>
              </a:ext>
            </a:extLst>
          </p:cNvPr>
          <p:cNvSpPr>
            <a:spLocks noGrp="1"/>
          </p:cNvSpPr>
          <p:nvPr>
            <p:ph type="body" sz="quarter" idx="10"/>
          </p:nvPr>
        </p:nvSpPr>
        <p:spPr>
          <a:xfrm>
            <a:off x="1002867" y="86476"/>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4" name="Rectangle 3">
            <a:extLst>
              <a:ext uri="{FF2B5EF4-FFF2-40B4-BE49-F238E27FC236}">
                <a16:creationId xmlns:a16="http://schemas.microsoft.com/office/drawing/2014/main" id="{2772EE8D-8669-4339-8BEA-0B72E55F62E5}"/>
              </a:ext>
            </a:extLst>
          </p:cNvPr>
          <p:cNvSpPr/>
          <p:nvPr/>
        </p:nvSpPr>
        <p:spPr>
          <a:xfrm>
            <a:off x="392523" y="1592960"/>
            <a:ext cx="1220688" cy="26139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noProof="1">
                <a:solidFill>
                  <a:schemeClr val="tx1"/>
                </a:solidFill>
                <a:latin typeface="UTM Alexander" panose="02040603050506020204" pitchFamily="18" charset="0"/>
              </a:rPr>
              <a:t>GĐ 2: </a:t>
            </a:r>
            <a:r>
              <a:rPr lang="vi-VN" sz="2200" b="1" noProof="1">
                <a:solidFill>
                  <a:schemeClr val="tx1"/>
                </a:solidFill>
                <a:latin typeface="UTM Alexander" panose="02040603050506020204" pitchFamily="18" charset="0"/>
              </a:rPr>
              <a:t>Từ </a:t>
            </a:r>
            <a:r>
              <a:rPr lang="en-US" sz="2200" b="1" noProof="1">
                <a:solidFill>
                  <a:schemeClr val="tx1"/>
                </a:solidFill>
                <a:latin typeface="UTM Alexander" panose="02040603050506020204" pitchFamily="18" charset="0"/>
              </a:rPr>
              <a:t>sau </a:t>
            </a:r>
            <a:r>
              <a:rPr lang="vi-VN" sz="2200" b="1" noProof="1">
                <a:solidFill>
                  <a:schemeClr val="tx1"/>
                </a:solidFill>
                <a:latin typeface="UTM Alexander" panose="02040603050506020204" pitchFamily="18" charset="0"/>
              </a:rPr>
              <a:t>TK XVIII</a:t>
            </a:r>
            <a:r>
              <a:rPr lang="en-US" sz="2200" b="1" noProof="1">
                <a:solidFill>
                  <a:schemeClr val="tx1"/>
                </a:solidFill>
                <a:latin typeface="UTM Alexander" panose="02040603050506020204" pitchFamily="18" charset="0"/>
              </a:rPr>
              <a:t> </a:t>
            </a:r>
          </a:p>
          <a:p>
            <a:pPr algn="ctr"/>
            <a:r>
              <a:rPr lang="en-US" sz="2200" b="1" noProof="1">
                <a:solidFill>
                  <a:schemeClr val="tx1"/>
                </a:solidFill>
                <a:latin typeface="UTM Alexander" panose="02040603050506020204" pitchFamily="18" charset="0"/>
              </a:rPr>
              <a:t>đến nay</a:t>
            </a:r>
            <a:endParaRPr lang="vi-VN" sz="2200" b="1" noProof="1">
              <a:solidFill>
                <a:schemeClr val="tx1"/>
              </a:solidFill>
              <a:latin typeface="UTM Alexander" panose="02040603050506020204" pitchFamily="18" charset="0"/>
            </a:endParaRPr>
          </a:p>
        </p:txBody>
      </p:sp>
      <p:sp>
        <p:nvSpPr>
          <p:cNvPr id="5" name="Rectangle 4">
            <a:extLst>
              <a:ext uri="{FF2B5EF4-FFF2-40B4-BE49-F238E27FC236}">
                <a16:creationId xmlns:a16="http://schemas.microsoft.com/office/drawing/2014/main" id="{35E15258-C350-4520-927A-C9D57968BD19}"/>
              </a:ext>
            </a:extLst>
          </p:cNvPr>
          <p:cNvSpPr/>
          <p:nvPr/>
        </p:nvSpPr>
        <p:spPr>
          <a:xfrm>
            <a:off x="3347864" y="1227026"/>
            <a:ext cx="4201616"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noProof="1">
                <a:solidFill>
                  <a:schemeClr val="tx1"/>
                </a:solidFill>
                <a:latin typeface="UTM Alexander" panose="02040603050506020204" pitchFamily="18" charset="0"/>
              </a:rPr>
              <a:t>Kinh tế chính trị của C.Mác</a:t>
            </a:r>
            <a:endParaRPr lang="vi-VN" sz="2200" noProof="1">
              <a:solidFill>
                <a:schemeClr val="tx1"/>
              </a:solidFill>
              <a:latin typeface="UTM Alexander" panose="02040603050506020204" pitchFamily="18" charset="0"/>
            </a:endParaRPr>
          </a:p>
        </p:txBody>
      </p:sp>
      <p:sp>
        <p:nvSpPr>
          <p:cNvPr id="6" name="Rectangle 5">
            <a:extLst>
              <a:ext uri="{FF2B5EF4-FFF2-40B4-BE49-F238E27FC236}">
                <a16:creationId xmlns:a16="http://schemas.microsoft.com/office/drawing/2014/main" id="{F88938D7-4D3E-427E-9BCD-5352C26BCB59}"/>
              </a:ext>
            </a:extLst>
          </p:cNvPr>
          <p:cNvSpPr/>
          <p:nvPr/>
        </p:nvSpPr>
        <p:spPr>
          <a:xfrm>
            <a:off x="3347864" y="3534333"/>
            <a:ext cx="4201616"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noProof="1">
                <a:solidFill>
                  <a:schemeClr val="tx1"/>
                </a:solidFill>
                <a:latin typeface="UTM Alexander" panose="02040603050506020204" pitchFamily="18" charset="0"/>
              </a:rPr>
              <a:t>Chủ nghĩa xã hội không tưởng </a:t>
            </a:r>
          </a:p>
          <a:p>
            <a:pPr algn="ctr"/>
            <a:r>
              <a:rPr lang="en-US" sz="2200" noProof="1">
                <a:solidFill>
                  <a:schemeClr val="tx1"/>
                </a:solidFill>
                <a:latin typeface="UTM Alexander" panose="02040603050506020204" pitchFamily="18" charset="0"/>
              </a:rPr>
              <a:t>về kinh tế</a:t>
            </a:r>
            <a:endParaRPr lang="vi-VN" sz="2200" noProof="1">
              <a:solidFill>
                <a:schemeClr val="tx1"/>
              </a:solidFill>
              <a:latin typeface="UTM Alexander" panose="02040603050506020204" pitchFamily="18" charset="0"/>
            </a:endParaRPr>
          </a:p>
        </p:txBody>
      </p:sp>
      <p:sp>
        <p:nvSpPr>
          <p:cNvPr id="8" name="Rectangle 7">
            <a:extLst>
              <a:ext uri="{FF2B5EF4-FFF2-40B4-BE49-F238E27FC236}">
                <a16:creationId xmlns:a16="http://schemas.microsoft.com/office/drawing/2014/main" id="{E37F2C86-6169-4912-B207-BCED4455F189}"/>
              </a:ext>
            </a:extLst>
          </p:cNvPr>
          <p:cNvSpPr/>
          <p:nvPr/>
        </p:nvSpPr>
        <p:spPr>
          <a:xfrm>
            <a:off x="3372596" y="2359030"/>
            <a:ext cx="4201616"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noProof="1">
                <a:solidFill>
                  <a:schemeClr val="tx1"/>
                </a:solidFill>
                <a:latin typeface="UTM Alexander" panose="02040603050506020204" pitchFamily="18" charset="0"/>
              </a:rPr>
              <a:t>Kinh tế chính trị tầm thường</a:t>
            </a:r>
            <a:endParaRPr lang="vi-VN" sz="2200" noProof="1">
              <a:solidFill>
                <a:schemeClr val="tx1"/>
              </a:solidFill>
              <a:latin typeface="UTM Alexander" panose="02040603050506020204" pitchFamily="18" charset="0"/>
            </a:endParaRPr>
          </a:p>
        </p:txBody>
      </p:sp>
      <p:cxnSp>
        <p:nvCxnSpPr>
          <p:cNvPr id="10" name="Straight Arrow Connector 9">
            <a:extLst>
              <a:ext uri="{FF2B5EF4-FFF2-40B4-BE49-F238E27FC236}">
                <a16:creationId xmlns:a16="http://schemas.microsoft.com/office/drawing/2014/main" id="{9EBE157D-CA4D-4BDB-B838-141BACEA2F7A}"/>
              </a:ext>
            </a:extLst>
          </p:cNvPr>
          <p:cNvCxnSpPr>
            <a:cxnSpLocks/>
          </p:cNvCxnSpPr>
          <p:nvPr/>
        </p:nvCxnSpPr>
        <p:spPr>
          <a:xfrm flipV="1">
            <a:off x="1631902" y="2703292"/>
            <a:ext cx="1741442" cy="31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B67284F-5133-4D36-90FB-298E44B4F6A1}"/>
              </a:ext>
            </a:extLst>
          </p:cNvPr>
          <p:cNvCxnSpPr>
            <a:cxnSpLocks/>
            <a:endCxn id="6" idx="1"/>
          </p:cNvCxnSpPr>
          <p:nvPr/>
        </p:nvCxnSpPr>
        <p:spPr>
          <a:xfrm>
            <a:off x="1613211" y="3046450"/>
            <a:ext cx="1734653" cy="8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D86E81-EC4E-4C31-8C4D-C6C4220601CF}"/>
              </a:ext>
            </a:extLst>
          </p:cNvPr>
          <p:cNvCxnSpPr>
            <a:cxnSpLocks/>
          </p:cNvCxnSpPr>
          <p:nvPr/>
        </p:nvCxnSpPr>
        <p:spPr>
          <a:xfrm flipV="1">
            <a:off x="1594520" y="1482504"/>
            <a:ext cx="1753344" cy="1563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305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A75FAE-7AA9-4081-8112-5B45C60A13BA}"/>
              </a:ext>
            </a:extLst>
          </p:cNvPr>
          <p:cNvSpPr>
            <a:spLocks noGrp="1"/>
          </p:cNvSpPr>
          <p:nvPr>
            <p:ph type="body" sz="quarter" idx="10"/>
          </p:nvPr>
        </p:nvSpPr>
        <p:spPr>
          <a:xfrm>
            <a:off x="1002867" y="86476"/>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4" name="Rectangle 3">
            <a:extLst>
              <a:ext uri="{FF2B5EF4-FFF2-40B4-BE49-F238E27FC236}">
                <a16:creationId xmlns:a16="http://schemas.microsoft.com/office/drawing/2014/main" id="{2772EE8D-8669-4339-8BEA-0B72E55F62E5}"/>
              </a:ext>
            </a:extLst>
          </p:cNvPr>
          <p:cNvSpPr/>
          <p:nvPr/>
        </p:nvSpPr>
        <p:spPr>
          <a:xfrm>
            <a:off x="323528" y="1592960"/>
            <a:ext cx="1731205" cy="26139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noProof="1">
                <a:solidFill>
                  <a:schemeClr val="tx1"/>
                </a:solidFill>
                <a:latin typeface="UTM Alexander" panose="02040603050506020204" pitchFamily="18" charset="0"/>
              </a:rPr>
              <a:t>KINH TẾ </a:t>
            </a:r>
          </a:p>
          <a:p>
            <a:pPr algn="ctr"/>
            <a:r>
              <a:rPr lang="en-US" sz="2200" noProof="1">
                <a:solidFill>
                  <a:schemeClr val="tx1"/>
                </a:solidFill>
                <a:latin typeface="UTM Alexander" panose="02040603050506020204" pitchFamily="18" charset="0"/>
              </a:rPr>
              <a:t>CHÍNH TRỊ </a:t>
            </a:r>
          </a:p>
          <a:p>
            <a:pPr algn="ctr"/>
            <a:r>
              <a:rPr lang="en-US" sz="2200" noProof="1">
                <a:solidFill>
                  <a:schemeClr val="tx1"/>
                </a:solidFill>
                <a:latin typeface="UTM Alexander" panose="02040603050506020204" pitchFamily="18" charset="0"/>
              </a:rPr>
              <a:t>MÁC - LÊNIN</a:t>
            </a:r>
            <a:endParaRPr lang="vi-VN" sz="2200" noProof="1">
              <a:solidFill>
                <a:schemeClr val="tx1"/>
              </a:solidFill>
              <a:latin typeface="UTM Alexander" panose="02040603050506020204" pitchFamily="18" charset="0"/>
            </a:endParaRPr>
          </a:p>
        </p:txBody>
      </p:sp>
      <p:sp>
        <p:nvSpPr>
          <p:cNvPr id="5" name="Rectangle 4">
            <a:extLst>
              <a:ext uri="{FF2B5EF4-FFF2-40B4-BE49-F238E27FC236}">
                <a16:creationId xmlns:a16="http://schemas.microsoft.com/office/drawing/2014/main" id="{35E15258-C350-4520-927A-C9D57968BD19}"/>
              </a:ext>
            </a:extLst>
          </p:cNvPr>
          <p:cNvSpPr/>
          <p:nvPr/>
        </p:nvSpPr>
        <p:spPr>
          <a:xfrm>
            <a:off x="2555776" y="1227026"/>
            <a:ext cx="6408712" cy="6589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Ra đời vào những năm 40 của TK XIX</a:t>
            </a:r>
            <a:endParaRPr lang="vi-VN" noProof="1">
              <a:solidFill>
                <a:schemeClr val="tx1"/>
              </a:solidFill>
              <a:latin typeface="UTM Alexander" panose="02040603050506020204" pitchFamily="18" charset="0"/>
            </a:endParaRPr>
          </a:p>
        </p:txBody>
      </p:sp>
      <p:sp>
        <p:nvSpPr>
          <p:cNvPr id="6" name="Rectangle 5">
            <a:extLst>
              <a:ext uri="{FF2B5EF4-FFF2-40B4-BE49-F238E27FC236}">
                <a16:creationId xmlns:a16="http://schemas.microsoft.com/office/drawing/2014/main" id="{F88938D7-4D3E-427E-9BCD-5352C26BCB59}"/>
              </a:ext>
            </a:extLst>
          </p:cNvPr>
          <p:cNvSpPr/>
          <p:nvPr/>
        </p:nvSpPr>
        <p:spPr>
          <a:xfrm>
            <a:off x="2555776" y="3055826"/>
            <a:ext cx="6408712" cy="8956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Trình bày một cách KH chỉnh thể các phạm trù cơ bản của nền KTTT cùng các quy luật kinh tế cơ bản cũng như các QHSX </a:t>
            </a:r>
          </a:p>
          <a:p>
            <a:pPr algn="ctr"/>
            <a:r>
              <a:rPr lang="en-US" noProof="1">
                <a:solidFill>
                  <a:schemeClr val="tx1"/>
                </a:solidFill>
                <a:latin typeface="UTM Alexander" panose="02040603050506020204" pitchFamily="18" charset="0"/>
              </a:rPr>
              <a:t>giữa các giai cấp trong nền KTTT dưới bối cảnh nền SX TBCN</a:t>
            </a:r>
            <a:endParaRPr lang="vi-VN" noProof="1">
              <a:solidFill>
                <a:schemeClr val="tx1"/>
              </a:solidFill>
              <a:latin typeface="UTM Alexander" panose="02040603050506020204" pitchFamily="18" charset="0"/>
            </a:endParaRPr>
          </a:p>
        </p:txBody>
      </p:sp>
      <p:sp>
        <p:nvSpPr>
          <p:cNvPr id="7" name="Rectangle 6">
            <a:extLst>
              <a:ext uri="{FF2B5EF4-FFF2-40B4-BE49-F238E27FC236}">
                <a16:creationId xmlns:a16="http://schemas.microsoft.com/office/drawing/2014/main" id="{38E4429A-6A0D-4CAF-8ED2-87381855AB66}"/>
              </a:ext>
            </a:extLst>
          </p:cNvPr>
          <p:cNvSpPr/>
          <p:nvPr/>
        </p:nvSpPr>
        <p:spPr>
          <a:xfrm>
            <a:off x="2555776" y="4206952"/>
            <a:ext cx="6408712" cy="6589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Lênin bổ sung những đặc điểm kinh tế của CNTB giai đoạn </a:t>
            </a:r>
          </a:p>
          <a:p>
            <a:pPr algn="ctr"/>
            <a:r>
              <a:rPr lang="en-US" noProof="1">
                <a:solidFill>
                  <a:schemeClr val="tx1"/>
                </a:solidFill>
                <a:latin typeface="UTM Alexander" panose="02040603050506020204" pitchFamily="18" charset="0"/>
              </a:rPr>
              <a:t>cuối TK XIX, những vấn đề KTCT cơ bản của TKQĐ lên CNXH </a:t>
            </a:r>
            <a:endParaRPr lang="vi-VN" noProof="1">
              <a:solidFill>
                <a:schemeClr val="tx1"/>
              </a:solidFill>
              <a:latin typeface="UTM Alexander" panose="02040603050506020204" pitchFamily="18" charset="0"/>
            </a:endParaRPr>
          </a:p>
        </p:txBody>
      </p:sp>
      <p:sp>
        <p:nvSpPr>
          <p:cNvPr id="8" name="Rectangle 7">
            <a:extLst>
              <a:ext uri="{FF2B5EF4-FFF2-40B4-BE49-F238E27FC236}">
                <a16:creationId xmlns:a16="http://schemas.microsoft.com/office/drawing/2014/main" id="{E37F2C86-6169-4912-B207-BCED4455F189}"/>
              </a:ext>
            </a:extLst>
          </p:cNvPr>
          <p:cNvSpPr/>
          <p:nvPr/>
        </p:nvSpPr>
        <p:spPr>
          <a:xfrm>
            <a:off x="2555776" y="2141426"/>
            <a:ext cx="6408712" cy="6589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Kế thừa và phát triển những giá trị khoa học của KTCT</a:t>
            </a:r>
          </a:p>
          <a:p>
            <a:pPr algn="ctr"/>
            <a:r>
              <a:rPr lang="en-US" noProof="1">
                <a:solidFill>
                  <a:schemeClr val="tx1"/>
                </a:solidFill>
                <a:latin typeface="UTM Alexander" panose="02040603050506020204" pitchFamily="18" charset="0"/>
              </a:rPr>
              <a:t> trước đó, mà trực tiếp là KTCT tư sản cổ điển Anh</a:t>
            </a:r>
            <a:endParaRPr lang="vi-VN" noProof="1">
              <a:solidFill>
                <a:schemeClr val="tx1"/>
              </a:solidFill>
              <a:latin typeface="UTM Alexander" panose="02040603050506020204" pitchFamily="18" charset="0"/>
            </a:endParaRPr>
          </a:p>
        </p:txBody>
      </p:sp>
    </p:spTree>
    <p:extLst>
      <p:ext uri="{BB962C8B-B14F-4D97-AF65-F5344CB8AC3E}">
        <p14:creationId xmlns:p14="http://schemas.microsoft.com/office/powerpoint/2010/main" val="1027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690640F-A4B4-4C5A-9326-2D11B76955B6}"/>
              </a:ext>
            </a:extLst>
          </p:cNvPr>
          <p:cNvSpPr>
            <a:spLocks noGrp="1"/>
          </p:cNvSpPr>
          <p:nvPr>
            <p:ph type="body" sz="quarter" idx="10"/>
          </p:nvPr>
        </p:nvSpPr>
        <p:spPr>
          <a:xfrm>
            <a:off x="899592" y="123478"/>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grpSp>
        <p:nvGrpSpPr>
          <p:cNvPr id="20" name="Group 19">
            <a:extLst>
              <a:ext uri="{FF2B5EF4-FFF2-40B4-BE49-F238E27FC236}">
                <a16:creationId xmlns:a16="http://schemas.microsoft.com/office/drawing/2014/main" id="{51284CCC-C82E-4581-A8FB-A346C54A7ED5}"/>
              </a:ext>
            </a:extLst>
          </p:cNvPr>
          <p:cNvGrpSpPr/>
          <p:nvPr/>
        </p:nvGrpSpPr>
        <p:grpSpPr>
          <a:xfrm>
            <a:off x="2795374" y="1496399"/>
            <a:ext cx="3553252" cy="576064"/>
            <a:chOff x="5326394" y="2991804"/>
            <a:chExt cx="3510135" cy="1323540"/>
          </a:xfrm>
        </p:grpSpPr>
        <p:sp>
          <p:nvSpPr>
            <p:cNvPr id="22" name="Rectangle: Rounded Corners 21">
              <a:extLst>
                <a:ext uri="{FF2B5EF4-FFF2-40B4-BE49-F238E27FC236}">
                  <a16:creationId xmlns:a16="http://schemas.microsoft.com/office/drawing/2014/main" id="{5FED356A-A23B-4F03-8305-905FC441DDB5}"/>
                </a:ext>
              </a:extLst>
            </p:cNvPr>
            <p:cNvSpPr/>
            <p:nvPr/>
          </p:nvSpPr>
          <p:spPr>
            <a:xfrm>
              <a:off x="5326394" y="2991804"/>
              <a:ext cx="3510135" cy="1323540"/>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Text Placeholder 1">
              <a:extLst>
                <a:ext uri="{FF2B5EF4-FFF2-40B4-BE49-F238E27FC236}">
                  <a16:creationId xmlns:a16="http://schemas.microsoft.com/office/drawing/2014/main" id="{F16ABE78-C284-4D4A-A208-668C01095B68}"/>
                </a:ext>
              </a:extLst>
            </p:cNvPr>
            <p:cNvSpPr txBox="1">
              <a:spLocks/>
            </p:cNvSpPr>
            <p:nvPr/>
          </p:nvSpPr>
          <p:spPr>
            <a:xfrm>
              <a:off x="5503515" y="2991804"/>
              <a:ext cx="3333014" cy="1245813"/>
            </a:xfrm>
            <a:prstGeom prst="rect">
              <a:avLst/>
            </a:prstGeom>
          </p:spPr>
          <p:txBody>
            <a:bodyPr vert="horz" lIns="91440" tIns="45720" rIns="91440" bIns="45720" rtlCol="0" anchor="ctr">
              <a:normAutofit fontScale="77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b="1" noProof="1">
                  <a:solidFill>
                    <a:schemeClr val="tx1"/>
                  </a:solidFill>
                  <a:latin typeface="UTM Alexander" panose="02040603050506020204" pitchFamily="18" charset="0"/>
                  <a:cs typeface="Times New Roman" panose="02020603050405020304" pitchFamily="18" charset="0"/>
                </a:rPr>
                <a:t>TÁC GIẢ CỦA </a:t>
              </a:r>
            </a:p>
            <a:p>
              <a:pPr>
                <a:lnSpc>
                  <a:spcPct val="100000"/>
                </a:lnSpc>
                <a:spcBef>
                  <a:spcPts val="0"/>
                </a:spcBef>
              </a:pPr>
              <a:r>
                <a:rPr lang="en-US" altLang="ko-KR" sz="2200" b="1" noProof="1">
                  <a:solidFill>
                    <a:schemeClr val="tx1"/>
                  </a:solidFill>
                  <a:latin typeface="UTM Alexander" panose="02040603050506020204" pitchFamily="18" charset="0"/>
                  <a:cs typeface="Times New Roman" panose="02020603050405020304" pitchFamily="18" charset="0"/>
                </a:rPr>
                <a:t>KINH TẾ CHÍNH TRỊ MÁC - LÊNIN</a:t>
              </a:r>
            </a:p>
          </p:txBody>
        </p:sp>
      </p:grpSp>
      <p:sp>
        <p:nvSpPr>
          <p:cNvPr id="25" name="Text Placeholder 1">
            <a:extLst>
              <a:ext uri="{FF2B5EF4-FFF2-40B4-BE49-F238E27FC236}">
                <a16:creationId xmlns:a16="http://schemas.microsoft.com/office/drawing/2014/main" id="{5D729F7F-A5A1-4A5A-B6AA-7ABC02044671}"/>
              </a:ext>
            </a:extLst>
          </p:cNvPr>
          <p:cNvSpPr txBox="1">
            <a:spLocks/>
          </p:cNvSpPr>
          <p:nvPr/>
        </p:nvSpPr>
        <p:spPr>
          <a:xfrm>
            <a:off x="-100136" y="956377"/>
            <a:ext cx="590465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b="1" noProof="1">
                <a:solidFill>
                  <a:schemeClr val="tx1"/>
                </a:solidFill>
                <a:latin typeface="UTM Alexander" panose="02040603050506020204" pitchFamily="18" charset="0"/>
                <a:cs typeface="Times New Roman" panose="02020603050405020304" pitchFamily="18" charset="0"/>
              </a:rPr>
              <a:t>Giai đoạn </a:t>
            </a:r>
            <a:r>
              <a:rPr lang="en-US" altLang="ko-KR" sz="2000" b="1" noProof="1">
                <a:solidFill>
                  <a:schemeClr val="tx1"/>
                </a:solidFill>
                <a:latin typeface="UTM Alexander" panose="02040603050506020204" pitchFamily="18" charset="0"/>
                <a:cs typeface="Times New Roman" panose="02020603050405020304" pitchFamily="18" charset="0"/>
              </a:rPr>
              <a:t>2</a:t>
            </a:r>
            <a:r>
              <a:rPr lang="vi-VN" altLang="ko-KR" sz="2000" b="1" noProof="1">
                <a:solidFill>
                  <a:schemeClr val="tx1"/>
                </a:solidFill>
                <a:latin typeface="UTM Alexander" panose="02040603050506020204" pitchFamily="18" charset="0"/>
                <a:cs typeface="Times New Roman" panose="02020603050405020304" pitchFamily="18" charset="0"/>
              </a:rPr>
              <a:t>:  Từ </a:t>
            </a:r>
            <a:r>
              <a:rPr lang="en-US" altLang="ko-KR" sz="2000" b="1" noProof="1">
                <a:solidFill>
                  <a:schemeClr val="tx1"/>
                </a:solidFill>
                <a:latin typeface="UTM Alexander" panose="02040603050506020204" pitchFamily="18" charset="0"/>
                <a:cs typeface="Times New Roman" panose="02020603050405020304" pitchFamily="18" charset="0"/>
              </a:rPr>
              <a:t>sau </a:t>
            </a:r>
            <a:r>
              <a:rPr lang="vi-VN" altLang="ko-KR" sz="2000" b="1" noProof="1">
                <a:solidFill>
                  <a:schemeClr val="tx1"/>
                </a:solidFill>
                <a:latin typeface="UTM Alexander" panose="02040603050506020204" pitchFamily="18" charset="0"/>
                <a:cs typeface="Times New Roman" panose="02020603050405020304" pitchFamily="18" charset="0"/>
              </a:rPr>
              <a:t>thế kỷ XVIII</a:t>
            </a:r>
            <a:r>
              <a:rPr lang="en-US" altLang="ko-KR" sz="2000" b="1" noProof="1">
                <a:solidFill>
                  <a:schemeClr val="tx1"/>
                </a:solidFill>
                <a:latin typeface="UTM Alexander" panose="02040603050506020204" pitchFamily="18" charset="0"/>
                <a:cs typeface="Times New Roman" panose="02020603050405020304" pitchFamily="18" charset="0"/>
              </a:rPr>
              <a:t> đến nay</a:t>
            </a:r>
            <a:endParaRPr lang="vi-VN" altLang="ko-KR" sz="2000" b="1" noProof="1">
              <a:solidFill>
                <a:schemeClr val="tx1"/>
              </a:solidFill>
              <a:latin typeface="UTM Alexander" panose="020406030505060202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3C138C7A-E543-4450-AE21-309D4F2385E3}"/>
              </a:ext>
            </a:extLst>
          </p:cNvPr>
          <p:cNvGrpSpPr/>
          <p:nvPr/>
        </p:nvGrpSpPr>
        <p:grpSpPr>
          <a:xfrm>
            <a:off x="179512" y="2355726"/>
            <a:ext cx="8316924" cy="2693677"/>
            <a:chOff x="179512" y="2355726"/>
            <a:chExt cx="8316924" cy="2693677"/>
          </a:xfrm>
        </p:grpSpPr>
        <p:sp>
          <p:nvSpPr>
            <p:cNvPr id="15" name="Text Placeholder 1">
              <a:extLst>
                <a:ext uri="{FF2B5EF4-FFF2-40B4-BE49-F238E27FC236}">
                  <a16:creationId xmlns:a16="http://schemas.microsoft.com/office/drawing/2014/main" id="{E1C91A3B-785E-49FB-BB0F-8A25ABFEA17E}"/>
                </a:ext>
              </a:extLst>
            </p:cNvPr>
            <p:cNvSpPr txBox="1">
              <a:spLocks/>
            </p:cNvSpPr>
            <p:nvPr/>
          </p:nvSpPr>
          <p:spPr>
            <a:xfrm>
              <a:off x="179512" y="4425914"/>
              <a:ext cx="2448273"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600" b="1" noProof="1">
                  <a:solidFill>
                    <a:schemeClr val="tx1"/>
                  </a:solidFill>
                  <a:latin typeface="UTM Alexander" panose="02040603050506020204" pitchFamily="18" charset="0"/>
                  <a:cs typeface="Times New Roman" panose="02020603050405020304" pitchFamily="18" charset="0"/>
                </a:rPr>
                <a:t>Karl Marx</a:t>
              </a:r>
            </a:p>
            <a:p>
              <a:pPr>
                <a:lnSpc>
                  <a:spcPct val="100000"/>
                </a:lnSpc>
                <a:spcBef>
                  <a:spcPts val="0"/>
                </a:spcBef>
              </a:pPr>
              <a:r>
                <a:rPr lang="en-US" altLang="ko-KR" sz="1600" b="1" noProof="1">
                  <a:solidFill>
                    <a:schemeClr val="tx1"/>
                  </a:solidFill>
                  <a:latin typeface="UTM Alexander" panose="02040603050506020204" pitchFamily="18" charset="0"/>
                  <a:cs typeface="Times New Roman" panose="02020603050405020304" pitchFamily="18" charset="0"/>
                </a:rPr>
                <a:t>(1818 - 1883)</a:t>
              </a:r>
              <a:endParaRPr lang="vi-VN" altLang="ko-KR" sz="1600" b="1" noProof="1">
                <a:solidFill>
                  <a:schemeClr val="tx1"/>
                </a:solidFill>
                <a:latin typeface="UTM Alexander" panose="02040603050506020204" pitchFamily="18" charset="0"/>
                <a:cs typeface="Times New Roman" panose="02020603050405020304" pitchFamily="18" charset="0"/>
              </a:endParaRPr>
            </a:p>
          </p:txBody>
        </p:sp>
        <p:pic>
          <p:nvPicPr>
            <p:cNvPr id="3074" name="Picture 2" descr="Tiểu sử Các Mác | C. Mác; Ph. Ăngghen; V. I. Lênin; Hồ Chí Minh">
              <a:extLst>
                <a:ext uri="{FF2B5EF4-FFF2-40B4-BE49-F238E27FC236}">
                  <a16:creationId xmlns:a16="http://schemas.microsoft.com/office/drawing/2014/main" id="{9D77A8E9-062F-4A48-83A9-40E782F73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906" y="2355726"/>
              <a:ext cx="1512168" cy="20449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ư tưởng của Ph. Ăngghen về mâu thuẫn | Tạp chí Tuyên giáo">
              <a:extLst>
                <a:ext uri="{FF2B5EF4-FFF2-40B4-BE49-F238E27FC236}">
                  <a16:creationId xmlns:a16="http://schemas.microsoft.com/office/drawing/2014/main" id="{248A7207-65B4-4ED1-A0EE-816ABA680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234" y="2385730"/>
              <a:ext cx="1496498" cy="206062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iểu sử V. I. Lênin | C. Mác; Ph. Ăngghen; V. I. Lênin; Hồ Chí Minh">
              <a:extLst>
                <a:ext uri="{FF2B5EF4-FFF2-40B4-BE49-F238E27FC236}">
                  <a16:creationId xmlns:a16="http://schemas.microsoft.com/office/drawing/2014/main" id="{2F25313D-3A29-45EB-81AE-829BED3E07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2401400"/>
              <a:ext cx="1512168" cy="2044953"/>
            </a:xfrm>
            <a:prstGeom prst="rect">
              <a:avLst/>
            </a:prstGeom>
            <a:noFill/>
            <a:extLst>
              <a:ext uri="{909E8E84-426E-40DD-AFC4-6F175D3DCCD1}">
                <a14:hiddenFill xmlns:a14="http://schemas.microsoft.com/office/drawing/2010/main">
                  <a:solidFill>
                    <a:srgbClr val="FFFFFF"/>
                  </a:solidFill>
                </a14:hiddenFill>
              </a:ext>
            </a:extLst>
          </p:spPr>
        </p:pic>
        <p:sp>
          <p:nvSpPr>
            <p:cNvPr id="26" name="Text Placeholder 1">
              <a:extLst>
                <a:ext uri="{FF2B5EF4-FFF2-40B4-BE49-F238E27FC236}">
                  <a16:creationId xmlns:a16="http://schemas.microsoft.com/office/drawing/2014/main" id="{C254F3ED-F279-4B25-B2F9-C9CB90244D75}"/>
                </a:ext>
              </a:extLst>
            </p:cNvPr>
            <p:cNvSpPr txBox="1">
              <a:spLocks/>
            </p:cNvSpPr>
            <p:nvPr/>
          </p:nvSpPr>
          <p:spPr>
            <a:xfrm>
              <a:off x="3288346" y="4473339"/>
              <a:ext cx="2448273"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600" b="1" noProof="1">
                  <a:solidFill>
                    <a:schemeClr val="tx1"/>
                  </a:solidFill>
                  <a:latin typeface="UTM Alexander" panose="02040603050506020204" pitchFamily="18" charset="0"/>
                  <a:cs typeface="Times New Roman" panose="02020603050405020304" pitchFamily="18" charset="0"/>
                </a:rPr>
                <a:t>Friedrich Engels</a:t>
              </a:r>
            </a:p>
            <a:p>
              <a:pPr>
                <a:lnSpc>
                  <a:spcPct val="100000"/>
                </a:lnSpc>
                <a:spcBef>
                  <a:spcPts val="0"/>
                </a:spcBef>
              </a:pPr>
              <a:r>
                <a:rPr lang="en-US" altLang="ko-KR" sz="1600" b="1" noProof="1">
                  <a:solidFill>
                    <a:schemeClr val="tx1"/>
                  </a:solidFill>
                  <a:latin typeface="UTM Alexander" panose="02040603050506020204" pitchFamily="18" charset="0"/>
                  <a:cs typeface="Times New Roman" panose="02020603050405020304" pitchFamily="18" charset="0"/>
                </a:rPr>
                <a:t>(1820 - 1895)</a:t>
              </a:r>
              <a:endParaRPr lang="vi-VN" altLang="ko-KR" sz="1600" b="1" noProof="1">
                <a:solidFill>
                  <a:schemeClr val="tx1"/>
                </a:solidFill>
                <a:latin typeface="UTM Alexander" panose="02040603050506020204" pitchFamily="18" charset="0"/>
                <a:cs typeface="Times New Roman" panose="02020603050405020304" pitchFamily="18" charset="0"/>
              </a:endParaRPr>
            </a:p>
          </p:txBody>
        </p:sp>
        <p:sp>
          <p:nvSpPr>
            <p:cNvPr id="27" name="Text Placeholder 1">
              <a:extLst>
                <a:ext uri="{FF2B5EF4-FFF2-40B4-BE49-F238E27FC236}">
                  <a16:creationId xmlns:a16="http://schemas.microsoft.com/office/drawing/2014/main" id="{70DDBBB2-B40C-4BC8-895D-6D501AF862D1}"/>
                </a:ext>
              </a:extLst>
            </p:cNvPr>
            <p:cNvSpPr txBox="1">
              <a:spLocks/>
            </p:cNvSpPr>
            <p:nvPr/>
          </p:nvSpPr>
          <p:spPr>
            <a:xfrm>
              <a:off x="6048163" y="4473339"/>
              <a:ext cx="2448273"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600" b="1" noProof="1">
                  <a:solidFill>
                    <a:schemeClr val="tx1"/>
                  </a:solidFill>
                  <a:latin typeface="UTM Alexander" panose="02040603050506020204" pitchFamily="18" charset="0"/>
                  <a:cs typeface="Times New Roman" panose="02020603050405020304" pitchFamily="18" charset="0"/>
                </a:rPr>
                <a:t>Vladimir Ilich Lenin</a:t>
              </a:r>
            </a:p>
            <a:p>
              <a:pPr>
                <a:lnSpc>
                  <a:spcPct val="100000"/>
                </a:lnSpc>
                <a:spcBef>
                  <a:spcPts val="0"/>
                </a:spcBef>
              </a:pPr>
              <a:r>
                <a:rPr lang="en-US" altLang="ko-KR" sz="1600" b="1" noProof="1">
                  <a:solidFill>
                    <a:schemeClr val="tx1"/>
                  </a:solidFill>
                  <a:latin typeface="UTM Alexander" panose="02040603050506020204" pitchFamily="18" charset="0"/>
                  <a:cs typeface="Times New Roman" panose="02020603050405020304" pitchFamily="18" charset="0"/>
                </a:rPr>
                <a:t>(1870 - 1924)</a:t>
              </a:r>
              <a:endParaRPr lang="vi-VN" altLang="ko-KR" sz="1600" b="1" noProof="1">
                <a:solidFill>
                  <a:schemeClr val="tx1"/>
                </a:solidFill>
                <a:latin typeface="UTM Alexander" panose="02040603050506020204" pitchFamily="18" charset="0"/>
                <a:cs typeface="Times New Roman" panose="02020603050405020304" pitchFamily="18" charset="0"/>
              </a:endParaRPr>
            </a:p>
          </p:txBody>
        </p:sp>
      </p:grpSp>
    </p:spTree>
    <p:extLst>
      <p:ext uri="{BB962C8B-B14F-4D97-AF65-F5344CB8AC3E}">
        <p14:creationId xmlns:p14="http://schemas.microsoft.com/office/powerpoint/2010/main" val="384080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A75FAE-7AA9-4081-8112-5B45C60A13BA}"/>
              </a:ext>
            </a:extLst>
          </p:cNvPr>
          <p:cNvSpPr>
            <a:spLocks noGrp="1"/>
          </p:cNvSpPr>
          <p:nvPr>
            <p:ph type="body" sz="quarter" idx="10"/>
          </p:nvPr>
        </p:nvSpPr>
        <p:spPr>
          <a:xfrm>
            <a:off x="1002867" y="86476"/>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4" name="Rectangle 3">
            <a:extLst>
              <a:ext uri="{FF2B5EF4-FFF2-40B4-BE49-F238E27FC236}">
                <a16:creationId xmlns:a16="http://schemas.microsoft.com/office/drawing/2014/main" id="{2772EE8D-8669-4339-8BEA-0B72E55F62E5}"/>
              </a:ext>
            </a:extLst>
          </p:cNvPr>
          <p:cNvSpPr/>
          <p:nvPr/>
        </p:nvSpPr>
        <p:spPr>
          <a:xfrm>
            <a:off x="527302" y="1545812"/>
            <a:ext cx="1220688" cy="26139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noProof="1">
                <a:solidFill>
                  <a:schemeClr val="tx1"/>
                </a:solidFill>
                <a:latin typeface="UTM Alexander" panose="02040603050506020204" pitchFamily="18" charset="0"/>
              </a:rPr>
              <a:t>Kinh tế chính trị tầm </a:t>
            </a:r>
          </a:p>
          <a:p>
            <a:pPr algn="ctr"/>
            <a:r>
              <a:rPr lang="en-US" sz="2200" b="1" noProof="1">
                <a:solidFill>
                  <a:schemeClr val="tx1"/>
                </a:solidFill>
                <a:latin typeface="UTM Alexander" panose="02040603050506020204" pitchFamily="18" charset="0"/>
              </a:rPr>
              <a:t>thường</a:t>
            </a:r>
            <a:endParaRPr lang="vi-VN" sz="2200" b="1" noProof="1">
              <a:solidFill>
                <a:schemeClr val="tx1"/>
              </a:solidFill>
              <a:latin typeface="UTM Alexander" panose="02040603050506020204" pitchFamily="18" charset="0"/>
            </a:endParaRPr>
          </a:p>
        </p:txBody>
      </p:sp>
      <p:sp>
        <p:nvSpPr>
          <p:cNvPr id="5" name="Rectangle 4">
            <a:extLst>
              <a:ext uri="{FF2B5EF4-FFF2-40B4-BE49-F238E27FC236}">
                <a16:creationId xmlns:a16="http://schemas.microsoft.com/office/drawing/2014/main" id="{35E15258-C350-4520-927A-C9D57968BD19}"/>
              </a:ext>
            </a:extLst>
          </p:cNvPr>
          <p:cNvSpPr/>
          <p:nvPr/>
        </p:nvSpPr>
        <p:spPr>
          <a:xfrm>
            <a:off x="3517467" y="1679879"/>
            <a:ext cx="5212413"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Kế thừa những luận điển mang tính khái quát tâm lý, hành vi của KTCT tư sản cổ điển Anh</a:t>
            </a:r>
            <a:endParaRPr lang="vi-VN" noProof="1">
              <a:solidFill>
                <a:schemeClr val="tx1"/>
              </a:solidFill>
              <a:latin typeface="UTM Alexander" panose="02040603050506020204" pitchFamily="18" charset="0"/>
            </a:endParaRPr>
          </a:p>
        </p:txBody>
      </p:sp>
      <p:sp>
        <p:nvSpPr>
          <p:cNvPr id="6" name="Rectangle 5">
            <a:extLst>
              <a:ext uri="{FF2B5EF4-FFF2-40B4-BE49-F238E27FC236}">
                <a16:creationId xmlns:a16="http://schemas.microsoft.com/office/drawing/2014/main" id="{F88938D7-4D3E-427E-9BCD-5352C26BCB59}"/>
              </a:ext>
            </a:extLst>
          </p:cNvPr>
          <p:cNvSpPr/>
          <p:nvPr/>
        </p:nvSpPr>
        <p:spPr>
          <a:xfrm>
            <a:off x="3498776" y="3586331"/>
            <a:ext cx="5212413"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Tạo cơ sở hình thành các nhánh lý thuyết kinh tế </a:t>
            </a:r>
          </a:p>
          <a:p>
            <a:pPr algn="ctr"/>
            <a:r>
              <a:rPr lang="en-US" noProof="1">
                <a:solidFill>
                  <a:schemeClr val="tx1"/>
                </a:solidFill>
                <a:latin typeface="UTM Alexander" panose="02040603050506020204" pitchFamily="18" charset="0"/>
              </a:rPr>
              <a:t>cấp độ vi mô hoặc cấp độ vĩ mô</a:t>
            </a:r>
            <a:endParaRPr lang="vi-VN" noProof="1">
              <a:solidFill>
                <a:schemeClr val="tx1"/>
              </a:solidFill>
              <a:latin typeface="UTM Alexander" panose="02040603050506020204" pitchFamily="18" charset="0"/>
            </a:endParaRPr>
          </a:p>
        </p:txBody>
      </p:sp>
      <p:sp>
        <p:nvSpPr>
          <p:cNvPr id="8" name="Rectangle 7">
            <a:extLst>
              <a:ext uri="{FF2B5EF4-FFF2-40B4-BE49-F238E27FC236}">
                <a16:creationId xmlns:a16="http://schemas.microsoft.com/office/drawing/2014/main" id="{E37F2C86-6169-4912-B207-BCED4455F189}"/>
              </a:ext>
            </a:extLst>
          </p:cNvPr>
          <p:cNvSpPr/>
          <p:nvPr/>
        </p:nvSpPr>
        <p:spPr>
          <a:xfrm>
            <a:off x="3517467" y="2683468"/>
            <a:ext cx="5212413"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Không đi sâu vào phân tích, luận giải về vai trò </a:t>
            </a:r>
          </a:p>
          <a:p>
            <a:pPr algn="ctr"/>
            <a:r>
              <a:rPr lang="en-US" noProof="1">
                <a:solidFill>
                  <a:schemeClr val="tx1"/>
                </a:solidFill>
                <a:latin typeface="UTM Alexander" panose="02040603050506020204" pitchFamily="18" charset="0"/>
              </a:rPr>
              <a:t>lịch sử của chủ nghĩa tư bản</a:t>
            </a:r>
            <a:endParaRPr lang="vi-VN" noProof="1">
              <a:solidFill>
                <a:schemeClr val="tx1"/>
              </a:solidFill>
              <a:latin typeface="UTM Alexander" panose="02040603050506020204" pitchFamily="18" charset="0"/>
            </a:endParaRPr>
          </a:p>
        </p:txBody>
      </p:sp>
      <p:cxnSp>
        <p:nvCxnSpPr>
          <p:cNvPr id="10" name="Straight Arrow Connector 9">
            <a:extLst>
              <a:ext uri="{FF2B5EF4-FFF2-40B4-BE49-F238E27FC236}">
                <a16:creationId xmlns:a16="http://schemas.microsoft.com/office/drawing/2014/main" id="{9EBE157D-CA4D-4BDB-B838-141BACEA2F7A}"/>
              </a:ext>
            </a:extLst>
          </p:cNvPr>
          <p:cNvCxnSpPr>
            <a:cxnSpLocks/>
            <a:endCxn id="8" idx="1"/>
          </p:cNvCxnSpPr>
          <p:nvPr/>
        </p:nvCxnSpPr>
        <p:spPr>
          <a:xfrm>
            <a:off x="1757335" y="2692687"/>
            <a:ext cx="1760132" cy="320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B67284F-5133-4D36-90FB-298E44B4F6A1}"/>
              </a:ext>
            </a:extLst>
          </p:cNvPr>
          <p:cNvCxnSpPr>
            <a:cxnSpLocks/>
            <a:endCxn id="6" idx="1"/>
          </p:cNvCxnSpPr>
          <p:nvPr/>
        </p:nvCxnSpPr>
        <p:spPr>
          <a:xfrm>
            <a:off x="1738644" y="2701908"/>
            <a:ext cx="1760132" cy="121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D86E81-EC4E-4C31-8C4D-C6C4220601CF}"/>
              </a:ext>
            </a:extLst>
          </p:cNvPr>
          <p:cNvCxnSpPr>
            <a:cxnSpLocks/>
            <a:endCxn id="5" idx="1"/>
          </p:cNvCxnSpPr>
          <p:nvPr/>
        </p:nvCxnSpPr>
        <p:spPr>
          <a:xfrm flipV="1">
            <a:off x="1782815" y="2009340"/>
            <a:ext cx="1734652" cy="66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7242036-EF79-493C-B6DF-36558B564E6C}"/>
              </a:ext>
            </a:extLst>
          </p:cNvPr>
          <p:cNvSpPr txBox="1"/>
          <p:nvPr/>
        </p:nvSpPr>
        <p:spPr>
          <a:xfrm>
            <a:off x="750400" y="981086"/>
            <a:ext cx="5534134" cy="400110"/>
          </a:xfrm>
          <a:prstGeom prst="rect">
            <a:avLst/>
          </a:prstGeom>
          <a:noFill/>
        </p:spPr>
        <p:txBody>
          <a:bodyPr wrap="square">
            <a:spAutoFit/>
          </a:bodyPr>
          <a:lstStyle/>
          <a:p>
            <a:r>
              <a:rPr lang="en-US" sz="2000" b="1" noProof="1">
                <a:solidFill>
                  <a:srgbClr val="C00000"/>
                </a:solidFill>
                <a:latin typeface="UTM Alexander" panose="02040603050506020204" pitchFamily="18" charset="0"/>
              </a:rPr>
              <a:t>Giai đoạn 2: </a:t>
            </a:r>
            <a:r>
              <a:rPr lang="vi-VN" sz="2000" b="1" noProof="1">
                <a:solidFill>
                  <a:srgbClr val="C00000"/>
                </a:solidFill>
                <a:latin typeface="UTM Alexander" panose="02040603050506020204" pitchFamily="18" charset="0"/>
              </a:rPr>
              <a:t>Từ </a:t>
            </a:r>
            <a:r>
              <a:rPr lang="en-US" sz="2000" b="1" noProof="1">
                <a:solidFill>
                  <a:srgbClr val="C00000"/>
                </a:solidFill>
                <a:latin typeface="UTM Alexander" panose="02040603050506020204" pitchFamily="18" charset="0"/>
              </a:rPr>
              <a:t>sau </a:t>
            </a:r>
            <a:r>
              <a:rPr lang="vi-VN" sz="2000" b="1" noProof="1">
                <a:solidFill>
                  <a:srgbClr val="C00000"/>
                </a:solidFill>
                <a:latin typeface="UTM Alexander" panose="02040603050506020204" pitchFamily="18" charset="0"/>
              </a:rPr>
              <a:t>TK XVIII</a:t>
            </a:r>
            <a:r>
              <a:rPr lang="en-US" sz="2000" b="1" noProof="1">
                <a:solidFill>
                  <a:srgbClr val="C00000"/>
                </a:solidFill>
                <a:latin typeface="UTM Alexander" panose="02040603050506020204" pitchFamily="18" charset="0"/>
              </a:rPr>
              <a:t> đến nay</a:t>
            </a:r>
            <a:endParaRPr lang="vi-VN" sz="2000" b="1" noProof="1">
              <a:solidFill>
                <a:srgbClr val="C00000"/>
              </a:solidFill>
              <a:latin typeface="UTM Alexander" panose="02040603050506020204" pitchFamily="18" charset="0"/>
            </a:endParaRPr>
          </a:p>
        </p:txBody>
      </p:sp>
    </p:spTree>
    <p:extLst>
      <p:ext uri="{BB962C8B-B14F-4D97-AF65-F5344CB8AC3E}">
        <p14:creationId xmlns:p14="http://schemas.microsoft.com/office/powerpoint/2010/main" val="123180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A75FAE-7AA9-4081-8112-5B45C60A13BA}"/>
              </a:ext>
            </a:extLst>
          </p:cNvPr>
          <p:cNvSpPr>
            <a:spLocks noGrp="1"/>
          </p:cNvSpPr>
          <p:nvPr>
            <p:ph type="body" sz="quarter" idx="10"/>
          </p:nvPr>
        </p:nvSpPr>
        <p:spPr>
          <a:xfrm>
            <a:off x="1002867" y="86476"/>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1.1. KHÁI QUÁT SỰ HÌNH THÀNH VÀ PHÁT TRIỂN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4" name="Rectangle 3">
            <a:extLst>
              <a:ext uri="{FF2B5EF4-FFF2-40B4-BE49-F238E27FC236}">
                <a16:creationId xmlns:a16="http://schemas.microsoft.com/office/drawing/2014/main" id="{2772EE8D-8669-4339-8BEA-0B72E55F62E5}"/>
              </a:ext>
            </a:extLst>
          </p:cNvPr>
          <p:cNvSpPr/>
          <p:nvPr/>
        </p:nvSpPr>
        <p:spPr>
          <a:xfrm>
            <a:off x="414120" y="1545812"/>
            <a:ext cx="1333870" cy="26139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noProof="1">
                <a:solidFill>
                  <a:schemeClr val="tx1"/>
                </a:solidFill>
                <a:latin typeface="UTM Alexander" panose="02040603050506020204" pitchFamily="18" charset="0"/>
              </a:rPr>
              <a:t>CNXH </a:t>
            </a:r>
          </a:p>
          <a:p>
            <a:pPr algn="ctr"/>
            <a:r>
              <a:rPr lang="en-US" sz="2200" b="1" noProof="1">
                <a:solidFill>
                  <a:schemeClr val="tx1"/>
                </a:solidFill>
                <a:latin typeface="UTM Alexander" panose="02040603050506020204" pitchFamily="18" charset="0"/>
              </a:rPr>
              <a:t>không </a:t>
            </a:r>
          </a:p>
          <a:p>
            <a:pPr algn="ctr"/>
            <a:r>
              <a:rPr lang="en-US" sz="2200" b="1" noProof="1">
                <a:solidFill>
                  <a:schemeClr val="tx1"/>
                </a:solidFill>
                <a:latin typeface="UTM Alexander" panose="02040603050506020204" pitchFamily="18" charset="0"/>
              </a:rPr>
              <a:t>tưởng và KTCT tiểu tư sản</a:t>
            </a:r>
            <a:endParaRPr lang="vi-VN" sz="2200" b="1" noProof="1">
              <a:solidFill>
                <a:schemeClr val="tx1"/>
              </a:solidFill>
              <a:latin typeface="UTM Alexander" panose="02040603050506020204" pitchFamily="18" charset="0"/>
            </a:endParaRPr>
          </a:p>
        </p:txBody>
      </p:sp>
      <p:sp>
        <p:nvSpPr>
          <p:cNvPr id="5" name="Rectangle 4">
            <a:extLst>
              <a:ext uri="{FF2B5EF4-FFF2-40B4-BE49-F238E27FC236}">
                <a16:creationId xmlns:a16="http://schemas.microsoft.com/office/drawing/2014/main" id="{35E15258-C350-4520-927A-C9D57968BD19}"/>
              </a:ext>
            </a:extLst>
          </p:cNvPr>
          <p:cNvSpPr/>
          <p:nvPr/>
        </p:nvSpPr>
        <p:spPr>
          <a:xfrm>
            <a:off x="3517467" y="1679879"/>
            <a:ext cx="5212413"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Chủ yếu hướng vào phê phán những khuyết tật </a:t>
            </a:r>
          </a:p>
          <a:p>
            <a:pPr algn="ctr"/>
            <a:r>
              <a:rPr lang="en-US" noProof="1">
                <a:solidFill>
                  <a:schemeClr val="tx1"/>
                </a:solidFill>
                <a:latin typeface="UTM Alexander" panose="02040603050506020204" pitchFamily="18" charset="0"/>
              </a:rPr>
              <a:t>của CNTB</a:t>
            </a:r>
            <a:endParaRPr lang="vi-VN" noProof="1">
              <a:solidFill>
                <a:schemeClr val="tx1"/>
              </a:solidFill>
              <a:latin typeface="UTM Alexander" panose="02040603050506020204" pitchFamily="18" charset="0"/>
            </a:endParaRPr>
          </a:p>
        </p:txBody>
      </p:sp>
      <p:sp>
        <p:nvSpPr>
          <p:cNvPr id="6" name="Rectangle 5">
            <a:extLst>
              <a:ext uri="{FF2B5EF4-FFF2-40B4-BE49-F238E27FC236}">
                <a16:creationId xmlns:a16="http://schemas.microsoft.com/office/drawing/2014/main" id="{F88938D7-4D3E-427E-9BCD-5352C26BCB59}"/>
              </a:ext>
            </a:extLst>
          </p:cNvPr>
          <p:cNvSpPr/>
          <p:nvPr/>
        </p:nvSpPr>
        <p:spPr>
          <a:xfrm>
            <a:off x="3498776" y="3586331"/>
            <a:ext cx="5212413"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Không luận chứng được vai trò lịch sử của CNTB</a:t>
            </a:r>
          </a:p>
          <a:p>
            <a:pPr algn="ctr"/>
            <a:r>
              <a:rPr lang="en-US" noProof="1">
                <a:solidFill>
                  <a:schemeClr val="tx1"/>
                </a:solidFill>
                <a:latin typeface="UTM Alexander" panose="02040603050506020204" pitchFamily="18" charset="0"/>
              </a:rPr>
              <a:t>trong quá trình phát triển của nhân loại</a:t>
            </a:r>
            <a:endParaRPr lang="vi-VN" noProof="1">
              <a:solidFill>
                <a:schemeClr val="tx1"/>
              </a:solidFill>
              <a:latin typeface="UTM Alexander" panose="02040603050506020204" pitchFamily="18" charset="0"/>
            </a:endParaRPr>
          </a:p>
        </p:txBody>
      </p:sp>
      <p:sp>
        <p:nvSpPr>
          <p:cNvPr id="8" name="Rectangle 7">
            <a:extLst>
              <a:ext uri="{FF2B5EF4-FFF2-40B4-BE49-F238E27FC236}">
                <a16:creationId xmlns:a16="http://schemas.microsoft.com/office/drawing/2014/main" id="{E37F2C86-6169-4912-B207-BCED4455F189}"/>
              </a:ext>
            </a:extLst>
          </p:cNvPr>
          <p:cNvSpPr/>
          <p:nvPr/>
        </p:nvSpPr>
        <p:spPr>
          <a:xfrm>
            <a:off x="3517467" y="2683468"/>
            <a:ext cx="5212413"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Không chỉ ra được các quy luật KT cơ bản của nền  KTTT TBCN </a:t>
            </a:r>
            <a:endParaRPr lang="vi-VN" noProof="1">
              <a:solidFill>
                <a:schemeClr val="tx1"/>
              </a:solidFill>
              <a:latin typeface="UTM Alexander" panose="02040603050506020204" pitchFamily="18" charset="0"/>
            </a:endParaRPr>
          </a:p>
        </p:txBody>
      </p:sp>
      <p:cxnSp>
        <p:nvCxnSpPr>
          <p:cNvPr id="10" name="Straight Arrow Connector 9">
            <a:extLst>
              <a:ext uri="{FF2B5EF4-FFF2-40B4-BE49-F238E27FC236}">
                <a16:creationId xmlns:a16="http://schemas.microsoft.com/office/drawing/2014/main" id="{9EBE157D-CA4D-4BDB-B838-141BACEA2F7A}"/>
              </a:ext>
            </a:extLst>
          </p:cNvPr>
          <p:cNvCxnSpPr>
            <a:cxnSpLocks/>
            <a:endCxn id="8" idx="1"/>
          </p:cNvCxnSpPr>
          <p:nvPr/>
        </p:nvCxnSpPr>
        <p:spPr>
          <a:xfrm>
            <a:off x="1757335" y="2692687"/>
            <a:ext cx="1760132" cy="320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B67284F-5133-4D36-90FB-298E44B4F6A1}"/>
              </a:ext>
            </a:extLst>
          </p:cNvPr>
          <p:cNvCxnSpPr>
            <a:cxnSpLocks/>
            <a:endCxn id="6" idx="1"/>
          </p:cNvCxnSpPr>
          <p:nvPr/>
        </p:nvCxnSpPr>
        <p:spPr>
          <a:xfrm>
            <a:off x="1738644" y="2701908"/>
            <a:ext cx="1760132" cy="121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D86E81-EC4E-4C31-8C4D-C6C4220601CF}"/>
              </a:ext>
            </a:extLst>
          </p:cNvPr>
          <p:cNvCxnSpPr>
            <a:cxnSpLocks/>
            <a:endCxn id="5" idx="1"/>
          </p:cNvCxnSpPr>
          <p:nvPr/>
        </p:nvCxnSpPr>
        <p:spPr>
          <a:xfrm flipV="1">
            <a:off x="1782815" y="2009340"/>
            <a:ext cx="1734652" cy="66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7242036-EF79-493C-B6DF-36558B564E6C}"/>
              </a:ext>
            </a:extLst>
          </p:cNvPr>
          <p:cNvSpPr txBox="1"/>
          <p:nvPr/>
        </p:nvSpPr>
        <p:spPr>
          <a:xfrm>
            <a:off x="750400" y="981086"/>
            <a:ext cx="5534134" cy="400110"/>
          </a:xfrm>
          <a:prstGeom prst="rect">
            <a:avLst/>
          </a:prstGeom>
          <a:noFill/>
        </p:spPr>
        <p:txBody>
          <a:bodyPr wrap="square">
            <a:spAutoFit/>
          </a:bodyPr>
          <a:lstStyle/>
          <a:p>
            <a:r>
              <a:rPr lang="en-US" sz="2000" b="1" noProof="1">
                <a:solidFill>
                  <a:srgbClr val="C00000"/>
                </a:solidFill>
                <a:latin typeface="UTM Alexander" panose="02040603050506020204" pitchFamily="18" charset="0"/>
              </a:rPr>
              <a:t>Giai đoạn 2: </a:t>
            </a:r>
            <a:r>
              <a:rPr lang="vi-VN" sz="2000" b="1" noProof="1">
                <a:solidFill>
                  <a:srgbClr val="C00000"/>
                </a:solidFill>
                <a:latin typeface="UTM Alexander" panose="02040603050506020204" pitchFamily="18" charset="0"/>
              </a:rPr>
              <a:t>Từ </a:t>
            </a:r>
            <a:r>
              <a:rPr lang="en-US" sz="2000" b="1" noProof="1">
                <a:solidFill>
                  <a:srgbClr val="C00000"/>
                </a:solidFill>
                <a:latin typeface="UTM Alexander" panose="02040603050506020204" pitchFamily="18" charset="0"/>
              </a:rPr>
              <a:t>sau </a:t>
            </a:r>
            <a:r>
              <a:rPr lang="vi-VN" sz="2000" b="1" noProof="1">
                <a:solidFill>
                  <a:srgbClr val="C00000"/>
                </a:solidFill>
                <a:latin typeface="UTM Alexander" panose="02040603050506020204" pitchFamily="18" charset="0"/>
              </a:rPr>
              <a:t>TK XVIII</a:t>
            </a:r>
            <a:r>
              <a:rPr lang="en-US" sz="2000" b="1" noProof="1">
                <a:solidFill>
                  <a:srgbClr val="C00000"/>
                </a:solidFill>
                <a:latin typeface="UTM Alexander" panose="02040603050506020204" pitchFamily="18" charset="0"/>
              </a:rPr>
              <a:t> đến nay</a:t>
            </a:r>
            <a:endParaRPr lang="vi-VN" sz="2000" b="1" noProof="1">
              <a:solidFill>
                <a:srgbClr val="C00000"/>
              </a:solidFill>
              <a:latin typeface="UTM Alexander" panose="02040603050506020204" pitchFamily="18" charset="0"/>
            </a:endParaRPr>
          </a:p>
        </p:txBody>
      </p:sp>
    </p:spTree>
    <p:extLst>
      <p:ext uri="{BB962C8B-B14F-4D97-AF65-F5344CB8AC3E}">
        <p14:creationId xmlns:p14="http://schemas.microsoft.com/office/powerpoint/2010/main" val="2159043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C02EAC9-9D1D-4A2A-81A8-63CC6B8F86AC}"/>
              </a:ext>
            </a:extLst>
          </p:cNvPr>
          <p:cNvSpPr/>
          <p:nvPr/>
        </p:nvSpPr>
        <p:spPr>
          <a:xfrm>
            <a:off x="2339752" y="846864"/>
            <a:ext cx="6480720"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noProof="1">
                <a:latin typeface="UTM Alexander" panose="02040603050506020204" pitchFamily="18" charset="0"/>
              </a:rPr>
              <a:t>KTCT là môn khoa học KT có mục đích nghiên cứu là </a:t>
            </a:r>
            <a:endParaRPr lang="en-US" sz="2000" noProof="1">
              <a:latin typeface="UTM Alexander" panose="02040603050506020204" pitchFamily="18" charset="0"/>
            </a:endParaRPr>
          </a:p>
          <a:p>
            <a:pPr algn="ctr"/>
            <a:r>
              <a:rPr lang="vi-VN" sz="2000" noProof="1">
                <a:latin typeface="UTM Alexander" panose="02040603050506020204" pitchFamily="18" charset="0"/>
              </a:rPr>
              <a:t>tìm ra các quy luật chi phối sự vận động của các hiện </a:t>
            </a:r>
            <a:endParaRPr lang="en-US" sz="2000" noProof="1">
              <a:latin typeface="UTM Alexander" panose="02040603050506020204" pitchFamily="18" charset="0"/>
            </a:endParaRPr>
          </a:p>
          <a:p>
            <a:pPr algn="ctr"/>
            <a:r>
              <a:rPr lang="vi-VN" sz="2000" noProof="1">
                <a:latin typeface="UTM Alexander" panose="02040603050506020204" pitchFamily="18" charset="0"/>
              </a:rPr>
              <a:t>tượng và quá trình hoạt động kinh tế  của con người </a:t>
            </a:r>
            <a:endParaRPr lang="en-US" sz="2000" noProof="1">
              <a:latin typeface="UTM Alexander" panose="02040603050506020204" pitchFamily="18" charset="0"/>
            </a:endParaRPr>
          </a:p>
          <a:p>
            <a:pPr algn="ctr"/>
            <a:r>
              <a:rPr lang="vi-VN" sz="2000" noProof="1">
                <a:latin typeface="UTM Alexander" panose="02040603050506020204" pitchFamily="18" charset="0"/>
              </a:rPr>
              <a:t>tương ứng với những trình độ </a:t>
            </a:r>
            <a:r>
              <a:rPr lang="en-US" sz="2000" noProof="1">
                <a:latin typeface="UTM Alexander" panose="02040603050506020204" pitchFamily="18" charset="0"/>
              </a:rPr>
              <a:t>PT </a:t>
            </a:r>
            <a:r>
              <a:rPr lang="vi-VN" sz="2000" noProof="1">
                <a:latin typeface="UTM Alexander" panose="02040603050506020204" pitchFamily="18" charset="0"/>
              </a:rPr>
              <a:t>nhất định của xã hội</a:t>
            </a:r>
          </a:p>
        </p:txBody>
      </p:sp>
      <p:sp>
        <p:nvSpPr>
          <p:cNvPr id="5" name="Rectangle: Rounded Corners 4">
            <a:extLst>
              <a:ext uri="{FF2B5EF4-FFF2-40B4-BE49-F238E27FC236}">
                <a16:creationId xmlns:a16="http://schemas.microsoft.com/office/drawing/2014/main" id="{1F6A207F-DA22-460F-9931-11A2FBC84125}"/>
              </a:ext>
            </a:extLst>
          </p:cNvPr>
          <p:cNvSpPr/>
          <p:nvPr/>
        </p:nvSpPr>
        <p:spPr>
          <a:xfrm>
            <a:off x="2345966" y="2712461"/>
            <a:ext cx="6480720" cy="1947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noProof="1">
                <a:latin typeface="UTM Alexander" panose="02040603050506020204" pitchFamily="18" charset="0"/>
              </a:rPr>
              <a:t>KTCT Mác - Lênin là một trong những dòng lý thuyết </a:t>
            </a:r>
            <a:endParaRPr lang="en-US" sz="2000" noProof="1">
              <a:latin typeface="UTM Alexander" panose="02040603050506020204" pitchFamily="18" charset="0"/>
            </a:endParaRPr>
          </a:p>
          <a:p>
            <a:pPr algn="ctr"/>
            <a:r>
              <a:rPr lang="vi-VN" sz="2000" noProof="1">
                <a:latin typeface="UTM Alexander" panose="02040603050506020204" pitchFamily="18" charset="0"/>
              </a:rPr>
              <a:t>KTCT</a:t>
            </a:r>
            <a:r>
              <a:rPr lang="en-US" sz="2000" noProof="1">
                <a:latin typeface="UTM Alexander" panose="02040603050506020204" pitchFamily="18" charset="0"/>
              </a:rPr>
              <a:t> </a:t>
            </a:r>
            <a:r>
              <a:rPr lang="vi-VN" sz="2000" noProof="1">
                <a:latin typeface="UTM Alexander" panose="02040603050506020204" pitchFamily="18" charset="0"/>
              </a:rPr>
              <a:t> nằm trong dòng chảy phát triển tư tưởng kinh tế của nhân loại, trên cơ sở kế thừa và phát triển những </a:t>
            </a:r>
            <a:endParaRPr lang="en-US" sz="2000" noProof="1">
              <a:latin typeface="UTM Alexander" panose="02040603050506020204" pitchFamily="18" charset="0"/>
            </a:endParaRPr>
          </a:p>
          <a:p>
            <a:pPr algn="ctr"/>
            <a:r>
              <a:rPr lang="vi-VN" sz="2000" noProof="1">
                <a:latin typeface="UTM Alexander" panose="02040603050506020204" pitchFamily="18" charset="0"/>
              </a:rPr>
              <a:t>giá trị khoa học của KTCT trước đó, trực tiếp là KTCT tư sản cổ điển Anh, KTCT Mác - Lênin có quá trình phát </a:t>
            </a:r>
            <a:endParaRPr lang="en-US" sz="2000" noProof="1">
              <a:latin typeface="UTM Alexander" panose="02040603050506020204" pitchFamily="18" charset="0"/>
            </a:endParaRPr>
          </a:p>
          <a:p>
            <a:pPr algn="ctr"/>
            <a:r>
              <a:rPr lang="vi-VN" sz="2000" noProof="1">
                <a:latin typeface="UTM Alexander" panose="02040603050506020204" pitchFamily="18" charset="0"/>
              </a:rPr>
              <a:t>triển liên tục kể từ giữa TK XIX đến nay</a:t>
            </a:r>
          </a:p>
        </p:txBody>
      </p:sp>
      <p:sp>
        <p:nvSpPr>
          <p:cNvPr id="6" name="Rectangle: Rounded Corners 5">
            <a:extLst>
              <a:ext uri="{FF2B5EF4-FFF2-40B4-BE49-F238E27FC236}">
                <a16:creationId xmlns:a16="http://schemas.microsoft.com/office/drawing/2014/main" id="{70DD6BB5-5BC9-402C-BB2C-F0CF62313294}"/>
              </a:ext>
            </a:extLst>
          </p:cNvPr>
          <p:cNvSpPr/>
          <p:nvPr/>
        </p:nvSpPr>
        <p:spPr>
          <a:xfrm>
            <a:off x="467544" y="1915828"/>
            <a:ext cx="1512168"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noProof="1">
                <a:latin typeface="UTM Alexander" panose="02040603050506020204" pitchFamily="18" charset="0"/>
              </a:rPr>
              <a:t>Như vậy, </a:t>
            </a:r>
          </a:p>
        </p:txBody>
      </p:sp>
    </p:spTree>
    <p:extLst>
      <p:ext uri="{BB962C8B-B14F-4D97-AF65-F5344CB8AC3E}">
        <p14:creationId xmlns:p14="http://schemas.microsoft.com/office/powerpoint/2010/main" val="110915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A75FAE-7AA9-4081-8112-5B45C60A13BA}"/>
              </a:ext>
            </a:extLst>
          </p:cNvPr>
          <p:cNvSpPr>
            <a:spLocks noGrp="1"/>
          </p:cNvSpPr>
          <p:nvPr>
            <p:ph type="body" sz="quarter" idx="10"/>
          </p:nvPr>
        </p:nvSpPr>
        <p:spPr>
          <a:xfrm>
            <a:off x="1002867" y="86476"/>
            <a:ext cx="7020272" cy="870491"/>
          </a:xfrm>
        </p:spPr>
        <p:txBody>
          <a:bodyPr>
            <a:normAutofit/>
          </a:bodyPr>
          <a:lstStyle/>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1.2. ĐỐI TƯỢNG VÀ PHƯƠNG PHÁP NGHIÊN CỨU CỦA </a:t>
            </a:r>
          </a:p>
          <a:p>
            <a:pPr>
              <a:lnSpc>
                <a:spcPct val="100000"/>
              </a:lnSpc>
              <a:spcBef>
                <a:spcPts val="0"/>
              </a:spcBef>
            </a:pPr>
            <a:r>
              <a:rPr lang="en-US" altLang="ko-KR" sz="2000" b="1" dirty="0">
                <a:solidFill>
                  <a:schemeClr val="tx1"/>
                </a:solidFill>
                <a:latin typeface="UTM Alexander" panose="02040603050506020204" pitchFamily="18" charset="0"/>
                <a:cs typeface="Times New Roman" panose="02020603050405020304" pitchFamily="18" charset="0"/>
              </a:rPr>
              <a:t>KINH TẾ CHÍNH TRỊ MÁC - LÊNIN</a:t>
            </a:r>
          </a:p>
        </p:txBody>
      </p:sp>
      <p:sp>
        <p:nvSpPr>
          <p:cNvPr id="11" name="TextBox 10">
            <a:extLst>
              <a:ext uri="{FF2B5EF4-FFF2-40B4-BE49-F238E27FC236}">
                <a16:creationId xmlns:a16="http://schemas.microsoft.com/office/drawing/2014/main" id="{87242036-EF79-493C-B6DF-36558B564E6C}"/>
              </a:ext>
            </a:extLst>
          </p:cNvPr>
          <p:cNvSpPr txBox="1"/>
          <p:nvPr/>
        </p:nvSpPr>
        <p:spPr>
          <a:xfrm>
            <a:off x="290234" y="1679879"/>
            <a:ext cx="1425266" cy="2123658"/>
          </a:xfrm>
          <a:prstGeom prst="rect">
            <a:avLst/>
          </a:prstGeom>
          <a:noFill/>
        </p:spPr>
        <p:txBody>
          <a:bodyPr wrap="square">
            <a:spAutoFit/>
          </a:bodyPr>
          <a:lstStyle/>
          <a:p>
            <a:pPr algn="ctr"/>
            <a:r>
              <a:rPr lang="en-US" sz="2200" b="1" noProof="1">
                <a:solidFill>
                  <a:srgbClr val="C00000"/>
                </a:solidFill>
                <a:latin typeface="UTM Alexander" panose="02040603050506020204" pitchFamily="18" charset="0"/>
              </a:rPr>
              <a:t>Đối tượng </a:t>
            </a:r>
          </a:p>
          <a:p>
            <a:pPr algn="ctr"/>
            <a:r>
              <a:rPr lang="en-US" sz="2200" b="1" noProof="1">
                <a:solidFill>
                  <a:srgbClr val="C00000"/>
                </a:solidFill>
                <a:latin typeface="UTM Alexander" panose="02040603050506020204" pitchFamily="18" charset="0"/>
              </a:rPr>
              <a:t>nghiên </a:t>
            </a:r>
          </a:p>
          <a:p>
            <a:pPr algn="ctr"/>
            <a:r>
              <a:rPr lang="en-US" sz="2200" b="1" noProof="1">
                <a:solidFill>
                  <a:srgbClr val="C00000"/>
                </a:solidFill>
                <a:latin typeface="UTM Alexander" panose="02040603050506020204" pitchFamily="18" charset="0"/>
              </a:rPr>
              <a:t>cứu của </a:t>
            </a:r>
          </a:p>
          <a:p>
            <a:pPr algn="ctr"/>
            <a:r>
              <a:rPr lang="en-US" sz="2200" b="1" noProof="1">
                <a:solidFill>
                  <a:srgbClr val="C00000"/>
                </a:solidFill>
                <a:latin typeface="UTM Alexander" panose="02040603050506020204" pitchFamily="18" charset="0"/>
              </a:rPr>
              <a:t>khoa học </a:t>
            </a:r>
          </a:p>
          <a:p>
            <a:pPr algn="ctr"/>
            <a:r>
              <a:rPr lang="en-US" sz="2200" b="1" noProof="1">
                <a:solidFill>
                  <a:srgbClr val="C00000"/>
                </a:solidFill>
                <a:latin typeface="UTM Alexander" panose="02040603050506020204" pitchFamily="18" charset="0"/>
              </a:rPr>
              <a:t>KTCT </a:t>
            </a:r>
          </a:p>
          <a:p>
            <a:pPr algn="ctr"/>
            <a:r>
              <a:rPr lang="en-US" sz="2200" b="1" noProof="1">
                <a:solidFill>
                  <a:srgbClr val="C00000"/>
                </a:solidFill>
                <a:latin typeface="UTM Alexander" panose="02040603050506020204" pitchFamily="18" charset="0"/>
              </a:rPr>
              <a:t>trước Mác</a:t>
            </a:r>
            <a:endParaRPr lang="vi-VN" sz="2200" b="1" noProof="1">
              <a:solidFill>
                <a:srgbClr val="C00000"/>
              </a:solidFill>
              <a:latin typeface="UTM Alexander" panose="02040603050506020204" pitchFamily="18" charset="0"/>
            </a:endParaRPr>
          </a:p>
        </p:txBody>
      </p:sp>
      <p:grpSp>
        <p:nvGrpSpPr>
          <p:cNvPr id="7" name="Group 6">
            <a:extLst>
              <a:ext uri="{FF2B5EF4-FFF2-40B4-BE49-F238E27FC236}">
                <a16:creationId xmlns:a16="http://schemas.microsoft.com/office/drawing/2014/main" id="{9E0C98CC-2501-4150-BAC5-95392DA0AF9B}"/>
              </a:ext>
            </a:extLst>
          </p:cNvPr>
          <p:cNvGrpSpPr/>
          <p:nvPr/>
        </p:nvGrpSpPr>
        <p:grpSpPr>
          <a:xfrm>
            <a:off x="2267744" y="977587"/>
            <a:ext cx="6192688" cy="1025112"/>
            <a:chOff x="2267744" y="1148825"/>
            <a:chExt cx="6192688" cy="1025112"/>
          </a:xfrm>
        </p:grpSpPr>
        <p:sp>
          <p:nvSpPr>
            <p:cNvPr id="5" name="Rectangle 4">
              <a:extLst>
                <a:ext uri="{FF2B5EF4-FFF2-40B4-BE49-F238E27FC236}">
                  <a16:creationId xmlns:a16="http://schemas.microsoft.com/office/drawing/2014/main" id="{35E15258-C350-4520-927A-C9D57968BD19}"/>
                </a:ext>
              </a:extLst>
            </p:cNvPr>
            <p:cNvSpPr/>
            <p:nvPr/>
          </p:nvSpPr>
          <p:spPr>
            <a:xfrm>
              <a:off x="2267744" y="1314503"/>
              <a:ext cx="2160239"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CN TRỌNG THƯƠNG</a:t>
              </a:r>
              <a:endParaRPr lang="vi-VN" noProof="1">
                <a:solidFill>
                  <a:schemeClr val="tx1"/>
                </a:solidFill>
                <a:latin typeface="UTM Alexander" panose="02040603050506020204" pitchFamily="18" charset="0"/>
              </a:endParaRPr>
            </a:p>
          </p:txBody>
        </p:sp>
        <p:sp>
          <p:nvSpPr>
            <p:cNvPr id="3" name="Arrow: Right 2">
              <a:extLst>
                <a:ext uri="{FF2B5EF4-FFF2-40B4-BE49-F238E27FC236}">
                  <a16:creationId xmlns:a16="http://schemas.microsoft.com/office/drawing/2014/main" id="{E7781AA7-66BB-485E-B3E6-581D950C62F9}"/>
                </a:ext>
              </a:extLst>
            </p:cNvPr>
            <p:cNvSpPr/>
            <p:nvPr/>
          </p:nvSpPr>
          <p:spPr>
            <a:xfrm>
              <a:off x="4427982" y="1148825"/>
              <a:ext cx="4032450" cy="1025112"/>
            </a:xfrm>
            <a:prstGeom prst="rightArrow">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latin typeface="UTM Alexander" panose="02040603050506020204" pitchFamily="18" charset="0"/>
                </a:rPr>
                <a:t>Lưu</a:t>
              </a:r>
              <a:r>
                <a:rPr lang="en-US" dirty="0">
                  <a:latin typeface="UTM Alexander" panose="02040603050506020204" pitchFamily="18" charset="0"/>
                </a:rPr>
                <a:t> </a:t>
              </a:r>
              <a:r>
                <a:rPr lang="en-US" dirty="0" err="1">
                  <a:latin typeface="UTM Alexander" panose="02040603050506020204" pitchFamily="18" charset="0"/>
                </a:rPr>
                <a:t>thông</a:t>
              </a:r>
              <a:endParaRPr lang="en-US" dirty="0">
                <a:latin typeface="UTM Alexander" panose="02040603050506020204" pitchFamily="18" charset="0"/>
              </a:endParaRPr>
            </a:p>
            <a:p>
              <a:pPr algn="ctr"/>
              <a:r>
                <a:rPr lang="en-US" dirty="0">
                  <a:latin typeface="UTM Alexander" panose="02040603050506020204" pitchFamily="18" charset="0"/>
                </a:rPr>
                <a:t>(</a:t>
              </a:r>
              <a:r>
                <a:rPr lang="en-US" dirty="0" err="1">
                  <a:latin typeface="UTM Alexander" panose="02040603050506020204" pitchFamily="18" charset="0"/>
                </a:rPr>
                <a:t>chủ</a:t>
              </a:r>
              <a:r>
                <a:rPr lang="en-US" dirty="0">
                  <a:latin typeface="UTM Alexander" panose="02040603050506020204" pitchFamily="18" charset="0"/>
                </a:rPr>
                <a:t> </a:t>
              </a:r>
              <a:r>
                <a:rPr lang="en-US" dirty="0" err="1">
                  <a:latin typeface="UTM Alexander" panose="02040603050506020204" pitchFamily="18" charset="0"/>
                </a:rPr>
                <a:t>yếu</a:t>
              </a:r>
              <a:r>
                <a:rPr lang="en-US" dirty="0">
                  <a:latin typeface="UTM Alexander" panose="02040603050506020204" pitchFamily="18" charset="0"/>
                </a:rPr>
                <a:t> </a:t>
              </a:r>
              <a:r>
                <a:rPr lang="en-US" dirty="0" err="1">
                  <a:latin typeface="UTM Alexander" panose="02040603050506020204" pitchFamily="18" charset="0"/>
                </a:rPr>
                <a:t>là</a:t>
              </a:r>
              <a:r>
                <a:rPr lang="en-US" dirty="0">
                  <a:latin typeface="UTM Alexander" panose="02040603050506020204" pitchFamily="18" charset="0"/>
                </a:rPr>
                <a:t> </a:t>
              </a:r>
              <a:r>
                <a:rPr lang="en-US" dirty="0" err="1">
                  <a:latin typeface="UTM Alexander" panose="02040603050506020204" pitchFamily="18" charset="0"/>
                </a:rPr>
                <a:t>ngoại</a:t>
              </a:r>
              <a:r>
                <a:rPr lang="en-US" dirty="0">
                  <a:latin typeface="UTM Alexander" panose="02040603050506020204" pitchFamily="18" charset="0"/>
                </a:rPr>
                <a:t> </a:t>
              </a:r>
              <a:r>
                <a:rPr lang="en-US" dirty="0" err="1">
                  <a:latin typeface="UTM Alexander" panose="02040603050506020204" pitchFamily="18" charset="0"/>
                </a:rPr>
                <a:t>thương</a:t>
              </a:r>
              <a:r>
                <a:rPr lang="en-US" dirty="0">
                  <a:latin typeface="UTM Alexander" panose="02040603050506020204" pitchFamily="18" charset="0"/>
                </a:rPr>
                <a:t>)</a:t>
              </a:r>
            </a:p>
          </p:txBody>
        </p:sp>
      </p:grpSp>
      <p:grpSp>
        <p:nvGrpSpPr>
          <p:cNvPr id="9" name="Group 8">
            <a:extLst>
              <a:ext uri="{FF2B5EF4-FFF2-40B4-BE49-F238E27FC236}">
                <a16:creationId xmlns:a16="http://schemas.microsoft.com/office/drawing/2014/main" id="{4E3BB8BB-7252-481A-8554-66C74D748204}"/>
              </a:ext>
            </a:extLst>
          </p:cNvPr>
          <p:cNvGrpSpPr/>
          <p:nvPr/>
        </p:nvGrpSpPr>
        <p:grpSpPr>
          <a:xfrm>
            <a:off x="2267744" y="2020747"/>
            <a:ext cx="6192688" cy="1025112"/>
            <a:chOff x="2267744" y="2124502"/>
            <a:chExt cx="6192688" cy="1025112"/>
          </a:xfrm>
        </p:grpSpPr>
        <p:sp>
          <p:nvSpPr>
            <p:cNvPr id="8" name="Rectangle 7">
              <a:extLst>
                <a:ext uri="{FF2B5EF4-FFF2-40B4-BE49-F238E27FC236}">
                  <a16:creationId xmlns:a16="http://schemas.microsoft.com/office/drawing/2014/main" id="{E37F2C86-6169-4912-B207-BCED4455F189}"/>
                </a:ext>
              </a:extLst>
            </p:cNvPr>
            <p:cNvSpPr/>
            <p:nvPr/>
          </p:nvSpPr>
          <p:spPr>
            <a:xfrm>
              <a:off x="2267744" y="2268487"/>
              <a:ext cx="2160239"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CN TRỌNG NÔNG</a:t>
              </a:r>
              <a:endParaRPr lang="vi-VN" noProof="1">
                <a:solidFill>
                  <a:schemeClr val="tx1"/>
                </a:solidFill>
                <a:latin typeface="UTM Alexander" panose="02040603050506020204" pitchFamily="18" charset="0"/>
              </a:endParaRPr>
            </a:p>
          </p:txBody>
        </p:sp>
        <p:sp>
          <p:nvSpPr>
            <p:cNvPr id="14" name="Arrow: Right 13">
              <a:extLst>
                <a:ext uri="{FF2B5EF4-FFF2-40B4-BE49-F238E27FC236}">
                  <a16:creationId xmlns:a16="http://schemas.microsoft.com/office/drawing/2014/main" id="{86735006-3BB9-4137-BB45-0DA2671FB95A}"/>
                </a:ext>
              </a:extLst>
            </p:cNvPr>
            <p:cNvSpPr/>
            <p:nvPr/>
          </p:nvSpPr>
          <p:spPr>
            <a:xfrm>
              <a:off x="4427982" y="2124502"/>
              <a:ext cx="4032450" cy="1025112"/>
            </a:xfrm>
            <a:prstGeom prst="rightArrow">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UTM Alexander" panose="02040603050506020204" pitchFamily="18" charset="0"/>
                </a:rPr>
                <a:t>Sản</a:t>
              </a:r>
              <a:r>
                <a:rPr lang="en-US" dirty="0">
                  <a:latin typeface="UTM Alexander" panose="02040603050506020204" pitchFamily="18" charset="0"/>
                </a:rPr>
                <a:t> </a:t>
              </a:r>
              <a:r>
                <a:rPr lang="en-US" dirty="0" err="1">
                  <a:latin typeface="UTM Alexander" panose="02040603050506020204" pitchFamily="18" charset="0"/>
                </a:rPr>
                <a:t>xuất</a:t>
              </a:r>
              <a:r>
                <a:rPr lang="en-US" dirty="0">
                  <a:latin typeface="UTM Alexander" panose="02040603050506020204" pitchFamily="18" charset="0"/>
                </a:rPr>
                <a:t> </a:t>
              </a:r>
              <a:r>
                <a:rPr lang="en-US" dirty="0" err="1">
                  <a:latin typeface="UTM Alexander" panose="02040603050506020204" pitchFamily="18" charset="0"/>
                </a:rPr>
                <a:t>nông</a:t>
              </a:r>
              <a:r>
                <a:rPr lang="en-US" dirty="0">
                  <a:latin typeface="UTM Alexander" panose="02040603050506020204" pitchFamily="18" charset="0"/>
                </a:rPr>
                <a:t> </a:t>
              </a:r>
              <a:r>
                <a:rPr lang="en-US" dirty="0" err="1">
                  <a:latin typeface="UTM Alexander" panose="02040603050506020204" pitchFamily="18" charset="0"/>
                </a:rPr>
                <a:t>nghiệp</a:t>
              </a:r>
              <a:endParaRPr lang="en-US" dirty="0">
                <a:latin typeface="UTM Alexander" panose="02040603050506020204" pitchFamily="18" charset="0"/>
              </a:endParaRPr>
            </a:p>
          </p:txBody>
        </p:sp>
      </p:grpSp>
      <p:grpSp>
        <p:nvGrpSpPr>
          <p:cNvPr id="18" name="Group 17">
            <a:extLst>
              <a:ext uri="{FF2B5EF4-FFF2-40B4-BE49-F238E27FC236}">
                <a16:creationId xmlns:a16="http://schemas.microsoft.com/office/drawing/2014/main" id="{804FC3DD-DECF-46B7-8C96-16CA48D2ECAC}"/>
              </a:ext>
            </a:extLst>
          </p:cNvPr>
          <p:cNvGrpSpPr/>
          <p:nvPr/>
        </p:nvGrpSpPr>
        <p:grpSpPr>
          <a:xfrm>
            <a:off x="2267744" y="3034451"/>
            <a:ext cx="6192688" cy="1025112"/>
            <a:chOff x="2267744" y="3034451"/>
            <a:chExt cx="6192688" cy="1025112"/>
          </a:xfrm>
        </p:grpSpPr>
        <p:sp>
          <p:nvSpPr>
            <p:cNvPr id="6" name="Rectangle 5">
              <a:extLst>
                <a:ext uri="{FF2B5EF4-FFF2-40B4-BE49-F238E27FC236}">
                  <a16:creationId xmlns:a16="http://schemas.microsoft.com/office/drawing/2014/main" id="{F88938D7-4D3E-427E-9BCD-5352C26BCB59}"/>
                </a:ext>
              </a:extLst>
            </p:cNvPr>
            <p:cNvSpPr/>
            <p:nvPr/>
          </p:nvSpPr>
          <p:spPr>
            <a:xfrm>
              <a:off x="2267744" y="3187815"/>
              <a:ext cx="2160239"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KTCT TƯ SẢN </a:t>
              </a:r>
            </a:p>
            <a:p>
              <a:pPr algn="ctr"/>
              <a:r>
                <a:rPr lang="en-US" noProof="1">
                  <a:solidFill>
                    <a:schemeClr val="tx1"/>
                  </a:solidFill>
                  <a:latin typeface="UTM Alexander" panose="02040603050506020204" pitchFamily="18" charset="0"/>
                </a:rPr>
                <a:t>CỔ ĐIỂN ANH</a:t>
              </a:r>
              <a:endParaRPr lang="vi-VN" noProof="1">
                <a:solidFill>
                  <a:schemeClr val="tx1"/>
                </a:solidFill>
                <a:latin typeface="UTM Alexander" panose="02040603050506020204" pitchFamily="18" charset="0"/>
              </a:endParaRPr>
            </a:p>
          </p:txBody>
        </p:sp>
        <p:sp>
          <p:nvSpPr>
            <p:cNvPr id="15" name="Arrow: Right 14">
              <a:extLst>
                <a:ext uri="{FF2B5EF4-FFF2-40B4-BE49-F238E27FC236}">
                  <a16:creationId xmlns:a16="http://schemas.microsoft.com/office/drawing/2014/main" id="{8FCAADA1-3262-4128-A00C-294CDD80E807}"/>
                </a:ext>
              </a:extLst>
            </p:cNvPr>
            <p:cNvSpPr/>
            <p:nvPr/>
          </p:nvSpPr>
          <p:spPr>
            <a:xfrm>
              <a:off x="4427982" y="3034451"/>
              <a:ext cx="4032450" cy="1025112"/>
            </a:xfrm>
            <a:prstGeom prst="rightArrow">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UTM Alexander" panose="02040603050506020204" pitchFamily="18" charset="0"/>
                </a:rPr>
                <a:t>Nguồn</a:t>
              </a:r>
              <a:r>
                <a:rPr lang="en-US" dirty="0">
                  <a:latin typeface="UTM Alexander" panose="02040603050506020204" pitchFamily="18" charset="0"/>
                </a:rPr>
                <a:t> </a:t>
              </a:r>
              <a:r>
                <a:rPr lang="en-US" dirty="0" err="1">
                  <a:latin typeface="UTM Alexander" panose="02040603050506020204" pitchFamily="18" charset="0"/>
                </a:rPr>
                <a:t>gốc</a:t>
              </a:r>
              <a:r>
                <a:rPr lang="en-US" dirty="0">
                  <a:latin typeface="UTM Alexander" panose="02040603050506020204" pitchFamily="18" charset="0"/>
                </a:rPr>
                <a:t> </a:t>
              </a:r>
              <a:r>
                <a:rPr lang="en-US" dirty="0" err="1">
                  <a:latin typeface="UTM Alexander" panose="02040603050506020204" pitchFamily="18" charset="0"/>
                </a:rPr>
                <a:t>của</a:t>
              </a:r>
              <a:r>
                <a:rPr lang="en-US" dirty="0">
                  <a:latin typeface="UTM Alexander" panose="02040603050506020204" pitchFamily="18" charset="0"/>
                </a:rPr>
                <a:t> </a:t>
              </a:r>
              <a:r>
                <a:rPr lang="en-US" dirty="0" err="1">
                  <a:latin typeface="UTM Alexander" panose="02040603050506020204" pitchFamily="18" charset="0"/>
                </a:rPr>
                <a:t>cải</a:t>
              </a:r>
              <a:r>
                <a:rPr lang="en-US" dirty="0">
                  <a:latin typeface="UTM Alexander" panose="02040603050506020204" pitchFamily="18" charset="0"/>
                </a:rPr>
                <a:t> </a:t>
              </a:r>
              <a:r>
                <a:rPr lang="en-US" dirty="0" err="1">
                  <a:latin typeface="UTM Alexander" panose="02040603050506020204" pitchFamily="18" charset="0"/>
                </a:rPr>
                <a:t>và</a:t>
              </a:r>
              <a:r>
                <a:rPr lang="en-US" dirty="0">
                  <a:latin typeface="UTM Alexander" panose="02040603050506020204" pitchFamily="18" charset="0"/>
                </a:rPr>
                <a:t> </a:t>
              </a:r>
              <a:r>
                <a:rPr lang="en-US" dirty="0" err="1">
                  <a:latin typeface="UTM Alexander" panose="02040603050506020204" pitchFamily="18" charset="0"/>
                </a:rPr>
                <a:t>sự</a:t>
              </a:r>
              <a:r>
                <a:rPr lang="en-US" dirty="0">
                  <a:latin typeface="UTM Alexander" panose="02040603050506020204" pitchFamily="18" charset="0"/>
                </a:rPr>
                <a:t> </a:t>
              </a:r>
              <a:r>
                <a:rPr lang="en-US" dirty="0" err="1">
                  <a:latin typeface="UTM Alexander" panose="02040603050506020204" pitchFamily="18" charset="0"/>
                </a:rPr>
                <a:t>giàu</a:t>
              </a:r>
              <a:r>
                <a:rPr lang="en-US" dirty="0">
                  <a:latin typeface="UTM Alexander" panose="02040603050506020204" pitchFamily="18" charset="0"/>
                </a:rPr>
                <a:t> </a:t>
              </a:r>
              <a:r>
                <a:rPr lang="en-US" dirty="0" err="1">
                  <a:latin typeface="UTM Alexander" panose="02040603050506020204" pitchFamily="18" charset="0"/>
                </a:rPr>
                <a:t>có</a:t>
              </a:r>
              <a:r>
                <a:rPr lang="en-US" dirty="0">
                  <a:latin typeface="UTM Alexander" panose="02040603050506020204" pitchFamily="18" charset="0"/>
                </a:rPr>
                <a:t> </a:t>
              </a:r>
            </a:p>
            <a:p>
              <a:pPr algn="ctr"/>
              <a:r>
                <a:rPr lang="en-US" dirty="0" err="1">
                  <a:latin typeface="UTM Alexander" panose="02040603050506020204" pitchFamily="18" charset="0"/>
                </a:rPr>
                <a:t>của</a:t>
              </a:r>
              <a:r>
                <a:rPr lang="en-US" dirty="0">
                  <a:latin typeface="UTM Alexander" panose="02040603050506020204" pitchFamily="18" charset="0"/>
                </a:rPr>
                <a:t> </a:t>
              </a:r>
              <a:r>
                <a:rPr lang="en-US" dirty="0" err="1">
                  <a:latin typeface="UTM Alexander" panose="02040603050506020204" pitchFamily="18" charset="0"/>
                </a:rPr>
                <a:t>các</a:t>
              </a:r>
              <a:r>
                <a:rPr lang="en-US" dirty="0">
                  <a:latin typeface="UTM Alexander" panose="02040603050506020204" pitchFamily="18" charset="0"/>
                </a:rPr>
                <a:t> </a:t>
              </a:r>
              <a:r>
                <a:rPr lang="en-US" dirty="0" err="1">
                  <a:latin typeface="UTM Alexander" panose="02040603050506020204" pitchFamily="18" charset="0"/>
                </a:rPr>
                <a:t>dân</a:t>
              </a:r>
              <a:r>
                <a:rPr lang="en-US" dirty="0">
                  <a:latin typeface="UTM Alexander" panose="02040603050506020204" pitchFamily="18" charset="0"/>
                </a:rPr>
                <a:t> </a:t>
              </a:r>
              <a:r>
                <a:rPr lang="en-US" dirty="0" err="1">
                  <a:latin typeface="UTM Alexander" panose="02040603050506020204" pitchFamily="18" charset="0"/>
                </a:rPr>
                <a:t>tộc</a:t>
              </a:r>
              <a:r>
                <a:rPr lang="en-US" dirty="0">
                  <a:latin typeface="UTM Alexander" panose="02040603050506020204" pitchFamily="18" charset="0"/>
                </a:rPr>
                <a:t> </a:t>
              </a:r>
            </a:p>
          </p:txBody>
        </p:sp>
      </p:grpSp>
      <p:grpSp>
        <p:nvGrpSpPr>
          <p:cNvPr id="19" name="Group 18">
            <a:extLst>
              <a:ext uri="{FF2B5EF4-FFF2-40B4-BE49-F238E27FC236}">
                <a16:creationId xmlns:a16="http://schemas.microsoft.com/office/drawing/2014/main" id="{D36DB88E-5C40-4803-9403-D9EA170D7B12}"/>
              </a:ext>
            </a:extLst>
          </p:cNvPr>
          <p:cNvGrpSpPr/>
          <p:nvPr/>
        </p:nvGrpSpPr>
        <p:grpSpPr>
          <a:xfrm>
            <a:off x="2267743" y="4048155"/>
            <a:ext cx="6192689" cy="1025112"/>
            <a:chOff x="2304836" y="3922902"/>
            <a:chExt cx="6192689" cy="1025112"/>
          </a:xfrm>
        </p:grpSpPr>
        <p:sp>
          <p:nvSpPr>
            <p:cNvPr id="13" name="Rectangle 12">
              <a:extLst>
                <a:ext uri="{FF2B5EF4-FFF2-40B4-BE49-F238E27FC236}">
                  <a16:creationId xmlns:a16="http://schemas.microsoft.com/office/drawing/2014/main" id="{C823471B-7E6C-4B46-848F-039836C21834}"/>
                </a:ext>
              </a:extLst>
            </p:cNvPr>
            <p:cNvSpPr/>
            <p:nvPr/>
          </p:nvSpPr>
          <p:spPr>
            <a:xfrm>
              <a:off x="2304836" y="4095907"/>
              <a:ext cx="2160239" cy="6589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UTM Alexander" panose="02040603050506020204" pitchFamily="18" charset="0"/>
                </a:rPr>
                <a:t>KINH TẾ HỌC</a:t>
              </a:r>
            </a:p>
            <a:p>
              <a:pPr algn="ctr"/>
              <a:r>
                <a:rPr lang="en-US" noProof="1">
                  <a:solidFill>
                    <a:schemeClr val="tx1"/>
                  </a:solidFill>
                  <a:latin typeface="UTM Alexander" panose="02040603050506020204" pitchFamily="18" charset="0"/>
                </a:rPr>
                <a:t>HIỆN ĐẠI</a:t>
              </a:r>
              <a:endParaRPr lang="vi-VN" noProof="1">
                <a:solidFill>
                  <a:schemeClr val="tx1"/>
                </a:solidFill>
                <a:latin typeface="UTM Alexander" panose="02040603050506020204" pitchFamily="18" charset="0"/>
              </a:endParaRPr>
            </a:p>
          </p:txBody>
        </p:sp>
        <p:sp>
          <p:nvSpPr>
            <p:cNvPr id="17" name="Arrow: Right 16">
              <a:extLst>
                <a:ext uri="{FF2B5EF4-FFF2-40B4-BE49-F238E27FC236}">
                  <a16:creationId xmlns:a16="http://schemas.microsoft.com/office/drawing/2014/main" id="{49B6A098-E546-453D-BCEB-915720F073CB}"/>
                </a:ext>
              </a:extLst>
            </p:cNvPr>
            <p:cNvSpPr/>
            <p:nvPr/>
          </p:nvSpPr>
          <p:spPr>
            <a:xfrm>
              <a:off x="4465075" y="3922902"/>
              <a:ext cx="4032450" cy="1025112"/>
            </a:xfrm>
            <a:prstGeom prst="rightArrow">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UTM Alexander" panose="02040603050506020204" pitchFamily="18" charset="0"/>
                </a:rPr>
                <a:t>Khái</a:t>
              </a:r>
              <a:r>
                <a:rPr lang="en-US" dirty="0">
                  <a:latin typeface="UTM Alexander" panose="02040603050506020204" pitchFamily="18" charset="0"/>
                </a:rPr>
                <a:t> </a:t>
              </a:r>
              <a:r>
                <a:rPr lang="en-US" dirty="0" err="1">
                  <a:latin typeface="UTM Alexander" panose="02040603050506020204" pitchFamily="18" charset="0"/>
                </a:rPr>
                <a:t>quát</a:t>
              </a:r>
              <a:r>
                <a:rPr lang="en-US" dirty="0">
                  <a:latin typeface="UTM Alexander" panose="02040603050506020204" pitchFamily="18" charset="0"/>
                </a:rPr>
                <a:t> </a:t>
              </a:r>
              <a:r>
                <a:rPr lang="en-US" dirty="0" err="1">
                  <a:latin typeface="UTM Alexander" panose="02040603050506020204" pitchFamily="18" charset="0"/>
                </a:rPr>
                <a:t>tâm</a:t>
              </a:r>
              <a:r>
                <a:rPr lang="en-US" dirty="0">
                  <a:latin typeface="UTM Alexander" panose="02040603050506020204" pitchFamily="18" charset="0"/>
                </a:rPr>
                <a:t> </a:t>
              </a:r>
              <a:r>
                <a:rPr lang="en-US" dirty="0" err="1">
                  <a:latin typeface="UTM Alexander" panose="02040603050506020204" pitchFamily="18" charset="0"/>
                </a:rPr>
                <a:t>lý</a:t>
              </a:r>
              <a:r>
                <a:rPr lang="en-US" dirty="0">
                  <a:latin typeface="UTM Alexander" panose="02040603050506020204" pitchFamily="18" charset="0"/>
                </a:rPr>
                <a:t>, </a:t>
              </a:r>
              <a:r>
                <a:rPr lang="en-US" dirty="0" err="1">
                  <a:latin typeface="UTM Alexander" panose="02040603050506020204" pitchFamily="18" charset="0"/>
                </a:rPr>
                <a:t>hành</a:t>
              </a:r>
              <a:r>
                <a:rPr lang="en-US" dirty="0">
                  <a:latin typeface="UTM Alexander" panose="02040603050506020204" pitchFamily="18" charset="0"/>
                </a:rPr>
                <a:t> vi, </a:t>
              </a:r>
            </a:p>
            <a:p>
              <a:pPr algn="ctr"/>
              <a:r>
                <a:rPr lang="en-US" dirty="0" err="1">
                  <a:latin typeface="UTM Alexander" panose="02040603050506020204" pitchFamily="18" charset="0"/>
                </a:rPr>
                <a:t>tách</a:t>
              </a:r>
              <a:r>
                <a:rPr lang="en-US" dirty="0">
                  <a:latin typeface="UTM Alexander" panose="02040603050506020204" pitchFamily="18" charset="0"/>
                </a:rPr>
                <a:t> </a:t>
              </a:r>
              <a:r>
                <a:rPr lang="en-US" dirty="0" err="1">
                  <a:latin typeface="UTM Alexander" panose="02040603050506020204" pitchFamily="18" charset="0"/>
                </a:rPr>
                <a:t>kinh</a:t>
              </a:r>
              <a:r>
                <a:rPr lang="en-US" dirty="0">
                  <a:latin typeface="UTM Alexander" panose="02040603050506020204" pitchFamily="18" charset="0"/>
                </a:rPr>
                <a:t> </a:t>
              </a:r>
              <a:r>
                <a:rPr lang="en-US" dirty="0" err="1">
                  <a:latin typeface="UTM Alexander" panose="02040603050506020204" pitchFamily="18" charset="0"/>
                </a:rPr>
                <a:t>tế</a:t>
              </a:r>
              <a:r>
                <a:rPr lang="en-US" dirty="0">
                  <a:latin typeface="UTM Alexander" panose="02040603050506020204" pitchFamily="18" charset="0"/>
                </a:rPr>
                <a:t> ra </a:t>
              </a:r>
              <a:r>
                <a:rPr lang="en-US" dirty="0" err="1">
                  <a:latin typeface="UTM Alexander" panose="02040603050506020204" pitchFamily="18" charset="0"/>
                </a:rPr>
                <a:t>khỏi</a:t>
              </a:r>
              <a:r>
                <a:rPr lang="en-US" dirty="0">
                  <a:latin typeface="UTM Alexander" panose="02040603050506020204" pitchFamily="18" charset="0"/>
                </a:rPr>
                <a:t> </a:t>
              </a:r>
              <a:r>
                <a:rPr lang="en-US" dirty="0" err="1">
                  <a:latin typeface="UTM Alexander" panose="02040603050506020204" pitchFamily="18" charset="0"/>
                </a:rPr>
                <a:t>chính</a:t>
              </a:r>
              <a:r>
                <a:rPr lang="en-US" dirty="0">
                  <a:latin typeface="UTM Alexander" panose="02040603050506020204" pitchFamily="18" charset="0"/>
                </a:rPr>
                <a:t> </a:t>
              </a:r>
              <a:r>
                <a:rPr lang="en-US" dirty="0" err="1">
                  <a:latin typeface="UTM Alexander" panose="02040603050506020204" pitchFamily="18" charset="0"/>
                </a:rPr>
                <a:t>trị</a:t>
              </a:r>
              <a:r>
                <a:rPr lang="en-US" dirty="0">
                  <a:latin typeface="UTM Alexander" panose="02040603050506020204" pitchFamily="18" charset="0"/>
                </a:rPr>
                <a:t> </a:t>
              </a:r>
            </a:p>
          </p:txBody>
        </p:sp>
      </p:grpSp>
    </p:spTree>
    <p:extLst>
      <p:ext uri="{BB962C8B-B14F-4D97-AF65-F5344CB8AC3E}">
        <p14:creationId xmlns:p14="http://schemas.microsoft.com/office/powerpoint/2010/main" val="277294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337386" y="2349538"/>
            <a:ext cx="5425830" cy="1884582"/>
          </a:xfrm>
        </p:spPr>
        <p:txBody>
          <a:bodyPr>
            <a:normAutofit fontScale="55000" lnSpcReduction="20000"/>
          </a:bodyPr>
          <a:lstStyle/>
          <a:p>
            <a:pPr algn="ctr">
              <a:lnSpc>
                <a:spcPct val="150000"/>
              </a:lnSpc>
              <a:spcBef>
                <a:spcPts val="0"/>
              </a:spcBef>
            </a:pPr>
            <a:r>
              <a:rPr lang="en-US" altLang="ko-KR" sz="4000" noProof="1">
                <a:solidFill>
                  <a:schemeClr val="tx1"/>
                </a:solidFill>
                <a:latin typeface="UTM Alexander" panose="02040603050506020204" pitchFamily="18" charset="0"/>
                <a:ea typeface="Malgun Gothic" panose="020B0503020000020004" pitchFamily="50" charset="-127"/>
                <a:cs typeface="Times New Roman" panose="02020603050405020304" pitchFamily="18" charset="0"/>
              </a:rPr>
              <a:t>CHƯƠNG 1</a:t>
            </a:r>
          </a:p>
          <a:p>
            <a:pPr algn="ctr">
              <a:lnSpc>
                <a:spcPct val="150000"/>
              </a:lnSpc>
              <a:spcBef>
                <a:spcPts val="0"/>
              </a:spcBef>
            </a:pPr>
            <a:r>
              <a:rPr lang="en-US" altLang="ko-KR" sz="4000" noProof="1">
                <a:solidFill>
                  <a:schemeClr val="tx1"/>
                </a:solidFill>
                <a:latin typeface="UTM Alexander" panose="02040603050506020204" pitchFamily="18" charset="0"/>
                <a:ea typeface="Malgun Gothic" panose="020B0503020000020004" pitchFamily="50" charset="-127"/>
                <a:cs typeface="Times New Roman" panose="02020603050405020304" pitchFamily="18" charset="0"/>
              </a:rPr>
              <a:t>ĐỐI TƯỢNG, PHƯƠNG PHÁP NGHIÊN CỨU, CHỨC NĂNG CỦA KINH TẾ CHÍNH TRỊ</a:t>
            </a:r>
          </a:p>
          <a:p>
            <a:pPr algn="ctr">
              <a:lnSpc>
                <a:spcPct val="150000"/>
              </a:lnSpc>
              <a:spcBef>
                <a:spcPts val="0"/>
              </a:spcBef>
            </a:pPr>
            <a:r>
              <a:rPr lang="en-US" altLang="ko-KR" sz="4000" noProof="1">
                <a:solidFill>
                  <a:schemeClr val="tx1"/>
                </a:solidFill>
                <a:latin typeface="UTM Alexander" panose="02040603050506020204" pitchFamily="18" charset="0"/>
                <a:ea typeface="Malgun Gothic" panose="020B0503020000020004" pitchFamily="50" charset="-127"/>
                <a:cs typeface="Times New Roman" panose="02020603050405020304" pitchFamily="18" charset="0"/>
              </a:rPr>
              <a:t>MÁC - LÊNIN</a:t>
            </a:r>
            <a:endParaRPr lang="en-US" altLang="ko-KR" sz="4000" dirty="0">
              <a:solidFill>
                <a:schemeClr val="tx1"/>
              </a:solidFill>
              <a:latin typeface="UTM Alexander" panose="020406030505060202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329C2978-05FB-4684-BB1A-A098F8102ED1}"/>
              </a:ext>
            </a:extLst>
          </p:cNvPr>
          <p:cNvGrpSpPr/>
          <p:nvPr/>
        </p:nvGrpSpPr>
        <p:grpSpPr>
          <a:xfrm>
            <a:off x="2843808" y="2703391"/>
            <a:ext cx="183995" cy="1296145"/>
            <a:chOff x="3424672" y="2643758"/>
            <a:chExt cx="283232" cy="1584176"/>
          </a:xfrm>
        </p:grpSpPr>
        <p:sp>
          <p:nvSpPr>
            <p:cNvPr id="14" name="Rectangle 13">
              <a:extLst>
                <a:ext uri="{FF2B5EF4-FFF2-40B4-BE49-F238E27FC236}">
                  <a16:creationId xmlns:a16="http://schemas.microsoft.com/office/drawing/2014/main" id="{60F710A5-FDA0-4047-9485-B11451579EBF}"/>
                </a:ext>
              </a:extLst>
            </p:cNvPr>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Rectangle 14">
              <a:extLst>
                <a:ext uri="{FF2B5EF4-FFF2-40B4-BE49-F238E27FC236}">
                  <a16:creationId xmlns:a16="http://schemas.microsoft.com/office/drawing/2014/main" id="{0345DF86-AA08-4F27-A8B7-10813AF1110B}"/>
                </a:ext>
              </a:extLst>
            </p:cNvPr>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6" name="Rectangle 15">
              <a:extLst>
                <a:ext uri="{FF2B5EF4-FFF2-40B4-BE49-F238E27FC236}">
                  <a16:creationId xmlns:a16="http://schemas.microsoft.com/office/drawing/2014/main" id="{19B3F050-0C84-4C69-BDEF-A2C7E84A283C}"/>
                </a:ext>
              </a:extLst>
            </p:cNvPr>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7" name="Rectangle 16">
              <a:extLst>
                <a:ext uri="{FF2B5EF4-FFF2-40B4-BE49-F238E27FC236}">
                  <a16:creationId xmlns:a16="http://schemas.microsoft.com/office/drawing/2014/main" id="{1E9CC148-DF62-461E-9CBA-D5D821D388DE}"/>
                </a:ext>
              </a:extLst>
            </p:cNvPr>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Tree>
    <p:extLst>
      <p:ext uri="{BB962C8B-B14F-4D97-AF65-F5344CB8AC3E}">
        <p14:creationId xmlns:p14="http://schemas.microsoft.com/office/powerpoint/2010/main" val="692515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a:extLst>
              <a:ext uri="{FF2B5EF4-FFF2-40B4-BE49-F238E27FC236}">
                <a16:creationId xmlns:a16="http://schemas.microsoft.com/office/drawing/2014/main" id="{11E191DA-581C-4C8A-910E-773E0A2ED5FD}"/>
              </a:ext>
            </a:extLst>
          </p:cNvPr>
          <p:cNvSpPr>
            <a:spLocks noGrp="1" noChangeArrowheads="1"/>
          </p:cNvSpPr>
          <p:nvPr>
            <p:ph type="body" sz="quarter" idx="10"/>
          </p:nvPr>
        </p:nvSpPr>
        <p:spPr bwMode="auto">
          <a:xfrm>
            <a:off x="0" y="123825"/>
            <a:ext cx="9144000" cy="576263"/>
          </a:xfrm>
          <a:prstGeom prst="rect">
            <a:avLst/>
          </a:prstGeom>
          <a:noFill/>
          <a:ln w="9525">
            <a:noFill/>
            <a:miter lim="800000"/>
            <a:headEnd/>
            <a:tailEnd/>
          </a:ln>
          <a:effectLst/>
        </p:spPr>
        <p:txBody>
          <a:bodyPr>
            <a:spAutoFit/>
          </a:bodyPr>
          <a:lstStyle/>
          <a:p>
            <a:pPr algn="ctr">
              <a:lnSpc>
                <a:spcPct val="130000"/>
              </a:lnSpc>
              <a:defRPr/>
            </a:pPr>
            <a:r>
              <a:rPr lang="en-US" sz="2400" b="1" dirty="0">
                <a:latin typeface="UTM Alexander" panose="02040603050506020204" pitchFamily="18" charset="0"/>
              </a:rPr>
              <a:t> 1.2.1. ĐỐI TƯỢNG NGHIÊN CỨU CỦA KTCT MÁC - LÊNIN</a:t>
            </a:r>
            <a:endParaRPr lang="en-US" sz="2400" b="1" dirty="0">
              <a:effectLst>
                <a:outerShdw blurRad="38100" dist="38100" dir="2700000" algn="tl">
                  <a:srgbClr val="000000"/>
                </a:outerShdw>
              </a:effectLst>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DBD4896A-B5A5-45DB-9145-CFABC6AAC66B}"/>
              </a:ext>
            </a:extLst>
          </p:cNvPr>
          <p:cNvSpPr/>
          <p:nvPr/>
        </p:nvSpPr>
        <p:spPr>
          <a:xfrm>
            <a:off x="971600" y="852782"/>
            <a:ext cx="703508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noProof="1">
                <a:latin typeface="UTM Alexander" panose="02040603050506020204" pitchFamily="18" charset="0"/>
              </a:rPr>
              <a:t>KTCT nghiên cứu các quan hệ sản xuất và trao đổi trong PTSX mà</a:t>
            </a:r>
          </a:p>
          <a:p>
            <a:pPr algn="ctr"/>
            <a:r>
              <a:rPr lang="vi-VN" noProof="1">
                <a:latin typeface="UTM Alexander" panose="02040603050506020204" pitchFamily="18" charset="0"/>
              </a:rPr>
              <a:t>các quan hệ đó hình thành và phát triển</a:t>
            </a:r>
          </a:p>
        </p:txBody>
      </p:sp>
      <p:sp>
        <p:nvSpPr>
          <p:cNvPr id="6" name="Rectangle: Rounded Corners 5">
            <a:extLst>
              <a:ext uri="{FF2B5EF4-FFF2-40B4-BE49-F238E27FC236}">
                <a16:creationId xmlns:a16="http://schemas.microsoft.com/office/drawing/2014/main" id="{08EBB8AF-8B9E-424A-AB03-C22D9245C865}"/>
              </a:ext>
            </a:extLst>
          </p:cNvPr>
          <p:cNvSpPr/>
          <p:nvPr/>
        </p:nvSpPr>
        <p:spPr>
          <a:xfrm>
            <a:off x="4211960" y="1767182"/>
            <a:ext cx="4561655" cy="1464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noProof="1">
                <a:latin typeface="UTM Alexander" panose="02040603050506020204" pitchFamily="18" charset="0"/>
              </a:rPr>
              <a:t>THEO NGHĨA RỘNG</a:t>
            </a:r>
          </a:p>
          <a:p>
            <a:pPr algn="ctr"/>
            <a:r>
              <a:rPr lang="vi-VN" noProof="1">
                <a:latin typeface="UTM Alexander" panose="02040603050506020204" pitchFamily="18" charset="0"/>
              </a:rPr>
              <a:t>KTCT là khoa học về những quy luật chi </a:t>
            </a:r>
          </a:p>
          <a:p>
            <a:pPr algn="ctr"/>
            <a:r>
              <a:rPr lang="vi-VN" noProof="1">
                <a:latin typeface="UTM Alexander" panose="02040603050506020204" pitchFamily="18" charset="0"/>
              </a:rPr>
              <a:t>phối sự sản xuất vật chất và sự trao đổi </a:t>
            </a:r>
          </a:p>
          <a:p>
            <a:pPr algn="ctr"/>
            <a:r>
              <a:rPr lang="vi-VN" noProof="1">
                <a:latin typeface="UTM Alexander" panose="02040603050506020204" pitchFamily="18" charset="0"/>
              </a:rPr>
              <a:t>những TLSH vật chất trong XH loài người</a:t>
            </a:r>
          </a:p>
          <a:p>
            <a:pPr algn="r"/>
            <a:r>
              <a:rPr lang="vi-VN" i="1" noProof="1">
                <a:latin typeface="UTM Alexander" panose="02040603050506020204" pitchFamily="18" charset="0"/>
              </a:rPr>
              <a:t>Ph. Ăngghen </a:t>
            </a:r>
          </a:p>
        </p:txBody>
      </p:sp>
      <p:sp>
        <p:nvSpPr>
          <p:cNvPr id="7" name="Rectangle: Rounded Corners 6">
            <a:extLst>
              <a:ext uri="{FF2B5EF4-FFF2-40B4-BE49-F238E27FC236}">
                <a16:creationId xmlns:a16="http://schemas.microsoft.com/office/drawing/2014/main" id="{402AC9BA-F670-419F-A95C-EF121D1605C2}"/>
              </a:ext>
            </a:extLst>
          </p:cNvPr>
          <p:cNvSpPr/>
          <p:nvPr/>
        </p:nvSpPr>
        <p:spPr>
          <a:xfrm>
            <a:off x="407894" y="3315304"/>
            <a:ext cx="3444025"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noProof="1">
                <a:latin typeface="UTM Alexander" panose="02040603050506020204" pitchFamily="18" charset="0"/>
              </a:rPr>
              <a:t>Bộ TƯ BẢN n/c các QHSX và TĐ của PTSX TBCN và tìm ra QL</a:t>
            </a:r>
          </a:p>
          <a:p>
            <a:pPr algn="ctr"/>
            <a:r>
              <a:rPr lang="vi-VN" noProof="1">
                <a:latin typeface="UTM Alexander" panose="02040603050506020204" pitchFamily="18" charset="0"/>
              </a:rPr>
              <a:t>vận động KT của XH TBCN</a:t>
            </a:r>
          </a:p>
        </p:txBody>
      </p:sp>
      <p:sp>
        <p:nvSpPr>
          <p:cNvPr id="8" name="Rectangle: Rounded Corners 7">
            <a:extLst>
              <a:ext uri="{FF2B5EF4-FFF2-40B4-BE49-F238E27FC236}">
                <a16:creationId xmlns:a16="http://schemas.microsoft.com/office/drawing/2014/main" id="{00CC30BE-078F-4AD8-B33A-BC97AF50B2EE}"/>
              </a:ext>
            </a:extLst>
          </p:cNvPr>
          <p:cNvSpPr/>
          <p:nvPr/>
        </p:nvSpPr>
        <p:spPr>
          <a:xfrm>
            <a:off x="370385" y="1779096"/>
            <a:ext cx="374484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noProof="1">
                <a:latin typeface="UTM Alexander" panose="02040603050506020204" pitchFamily="18" charset="0"/>
              </a:rPr>
              <a:t>THEO NGHĨA HẸP</a:t>
            </a:r>
          </a:p>
          <a:p>
            <a:pPr algn="ctr"/>
            <a:r>
              <a:rPr lang="vi-VN" noProof="1">
                <a:latin typeface="UTM Alexander" panose="02040603050506020204" pitchFamily="18" charset="0"/>
              </a:rPr>
              <a:t>KTCT nghiên cứu quan hệ sản xuất và trao đổi trong PTSX nhất định</a:t>
            </a:r>
          </a:p>
        </p:txBody>
      </p:sp>
      <p:sp>
        <p:nvSpPr>
          <p:cNvPr id="9" name="Rectangle: Rounded Corners 8">
            <a:extLst>
              <a:ext uri="{FF2B5EF4-FFF2-40B4-BE49-F238E27FC236}">
                <a16:creationId xmlns:a16="http://schemas.microsoft.com/office/drawing/2014/main" id="{53CFE41F-24C3-4799-B389-F2C9C9A9D58C}"/>
              </a:ext>
            </a:extLst>
          </p:cNvPr>
          <p:cNvSpPr/>
          <p:nvPr/>
        </p:nvSpPr>
        <p:spPr>
          <a:xfrm>
            <a:off x="4211961" y="3717101"/>
            <a:ext cx="4561654" cy="5819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1600" noProof="1">
                <a:latin typeface="UTM Alexander" panose="02040603050506020204" pitchFamily="18" charset="0"/>
              </a:rPr>
              <a:t>KHÔNG CÓ 1 BỘ MÔN KTCT DUY NHẤT CHO TẤT CẢ CÁC NƯỚC VÀ MỌI THỜI ĐẠI KT</a:t>
            </a:r>
          </a:p>
        </p:txBody>
      </p:sp>
      <p:sp>
        <p:nvSpPr>
          <p:cNvPr id="10" name="Arrow: Down 9">
            <a:extLst>
              <a:ext uri="{FF2B5EF4-FFF2-40B4-BE49-F238E27FC236}">
                <a16:creationId xmlns:a16="http://schemas.microsoft.com/office/drawing/2014/main" id="{012198EB-9E06-4D40-B763-C336BD747E41}"/>
              </a:ext>
            </a:extLst>
          </p:cNvPr>
          <p:cNvSpPr/>
          <p:nvPr/>
        </p:nvSpPr>
        <p:spPr>
          <a:xfrm>
            <a:off x="1741556" y="2815274"/>
            <a:ext cx="432048" cy="462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2475355-D038-48DC-9D7D-C036A977DEB3}"/>
              </a:ext>
            </a:extLst>
          </p:cNvPr>
          <p:cNvSpPr/>
          <p:nvPr/>
        </p:nvSpPr>
        <p:spPr>
          <a:xfrm>
            <a:off x="6491492" y="3265906"/>
            <a:ext cx="432048" cy="462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3">
            <a:extLst>
              <a:ext uri="{FF2B5EF4-FFF2-40B4-BE49-F238E27FC236}">
                <a16:creationId xmlns:a16="http://schemas.microsoft.com/office/drawing/2014/main" id="{7A2EF428-BF82-41EB-AF07-B130BEC20383}"/>
              </a:ext>
            </a:extLst>
          </p:cNvPr>
          <p:cNvSpPr txBox="1">
            <a:spLocks noChangeArrowheads="1"/>
          </p:cNvSpPr>
          <p:nvPr/>
        </p:nvSpPr>
        <p:spPr bwMode="auto">
          <a:xfrm>
            <a:off x="1954211" y="4360913"/>
            <a:ext cx="6819403" cy="707886"/>
          </a:xfrm>
          <a:prstGeom prst="rect">
            <a:avLst/>
          </a:prstGeom>
          <a:noFill/>
          <a:ln w="9525">
            <a:noFill/>
            <a:miter lim="800000"/>
            <a:headEnd/>
            <a:tailEnd/>
          </a:ln>
          <a:effectLst/>
        </p:spPr>
        <p:txBody>
          <a:bodyPr vert="horz" wrap="square" lIns="91440" tIns="45720" rIns="91440" bIns="45720" rtlCol="0" anchor="ctr">
            <a:sp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spcBef>
                <a:spcPts val="0"/>
              </a:spcBef>
              <a:defRPr/>
            </a:pPr>
            <a:r>
              <a:rPr lang="vi-VN" sz="2000" b="1" noProof="1">
                <a:solidFill>
                  <a:srgbClr val="C00000"/>
                </a:solidFill>
                <a:latin typeface="UTM Alexander" panose="02040603050506020204" pitchFamily="18" charset="0"/>
              </a:rPr>
              <a:t>KTCT không n/c kỹ thuật của sự SX và TĐ mà n/c hệ thống QH xã hội của SX và TĐ</a:t>
            </a:r>
            <a:endParaRPr lang="vi-VN" sz="2400" b="1" noProof="1">
              <a:solidFill>
                <a:srgbClr val="C00000"/>
              </a:solidFill>
              <a:effectLst>
                <a:outerShdw blurRad="38100" dist="38100" dir="2700000" algn="tl">
                  <a:srgbClr val="000000"/>
                </a:outerShdw>
              </a:effectLst>
              <a:latin typeface="UTM Alexander" panose="02040603050506020204" pitchFamily="18" charset="0"/>
            </a:endParaRPr>
          </a:p>
        </p:txBody>
      </p:sp>
      <p:sp>
        <p:nvSpPr>
          <p:cNvPr id="13" name="Arrow: Down 12">
            <a:extLst>
              <a:ext uri="{FF2B5EF4-FFF2-40B4-BE49-F238E27FC236}">
                <a16:creationId xmlns:a16="http://schemas.microsoft.com/office/drawing/2014/main" id="{49F0F1E0-F556-4922-8794-F8AC9D25A59A}"/>
              </a:ext>
            </a:extLst>
          </p:cNvPr>
          <p:cNvSpPr/>
          <p:nvPr/>
        </p:nvSpPr>
        <p:spPr>
          <a:xfrm rot="16200000">
            <a:off x="1218488" y="4213816"/>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06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A1A57D38-A16E-4921-A08A-97DD283E707E}"/>
              </a:ext>
            </a:extLst>
          </p:cNvPr>
          <p:cNvSpPr>
            <a:spLocks noChangeArrowheads="1"/>
          </p:cNvSpPr>
          <p:nvPr/>
        </p:nvSpPr>
        <p:spPr bwMode="auto">
          <a:xfrm>
            <a:off x="2406254" y="864989"/>
            <a:ext cx="3143250" cy="360759"/>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folHlink"/>
              </a:buClr>
              <a:buSzPct val="60000"/>
              <a:buFont typeface="Wingdings" panose="05000000000000000000" pitchFamily="2" charset="2"/>
              <a:buNone/>
            </a:pPr>
            <a:endParaRPr lang="en-US" altLang="en-US" sz="2100" b="1" dirty="0">
              <a:latin typeface="UTM Alexander" panose="02040603050506020204" pitchFamily="18" charset="0"/>
            </a:endParaRPr>
          </a:p>
          <a:p>
            <a:pPr algn="ctr" eaLnBrk="1" hangingPunct="1">
              <a:spcBef>
                <a:spcPct val="20000"/>
              </a:spcBef>
              <a:buClr>
                <a:schemeClr val="folHlink"/>
              </a:buClr>
              <a:buSzPct val="60000"/>
              <a:buFont typeface="Wingdings" panose="05000000000000000000" pitchFamily="2" charset="2"/>
              <a:buNone/>
            </a:pPr>
            <a:r>
              <a:rPr lang="en-US" altLang="en-US" sz="2100" b="1" dirty="0" err="1">
                <a:solidFill>
                  <a:srgbClr val="080808"/>
                </a:solidFill>
                <a:latin typeface="UTM Alexander" panose="02040603050506020204" pitchFamily="18" charset="0"/>
              </a:rPr>
              <a:t>Kiến</a:t>
            </a:r>
            <a:r>
              <a:rPr lang="en-US" altLang="en-US" sz="2100" b="1" dirty="0">
                <a:solidFill>
                  <a:srgbClr val="080808"/>
                </a:solidFill>
                <a:latin typeface="UTM Alexander" panose="02040603050506020204" pitchFamily="18" charset="0"/>
              </a:rPr>
              <a:t> </a:t>
            </a:r>
            <a:r>
              <a:rPr lang="en-US" altLang="en-US" sz="2100" b="1" dirty="0" err="1">
                <a:solidFill>
                  <a:srgbClr val="080808"/>
                </a:solidFill>
                <a:latin typeface="UTM Alexander" panose="02040603050506020204" pitchFamily="18" charset="0"/>
              </a:rPr>
              <a:t>trúc</a:t>
            </a:r>
            <a:r>
              <a:rPr lang="en-US" altLang="en-US" sz="2100" b="1" dirty="0">
                <a:solidFill>
                  <a:srgbClr val="080808"/>
                </a:solidFill>
                <a:latin typeface="UTM Alexander" panose="02040603050506020204" pitchFamily="18" charset="0"/>
              </a:rPr>
              <a:t> </a:t>
            </a:r>
            <a:r>
              <a:rPr lang="en-US" altLang="en-US" sz="2100" b="1" dirty="0" err="1">
                <a:solidFill>
                  <a:srgbClr val="080808"/>
                </a:solidFill>
                <a:latin typeface="UTM Alexander" panose="02040603050506020204" pitchFamily="18" charset="0"/>
              </a:rPr>
              <a:t>thượng</a:t>
            </a:r>
            <a:r>
              <a:rPr lang="en-US" altLang="en-US" sz="2100" b="1" dirty="0">
                <a:solidFill>
                  <a:srgbClr val="080808"/>
                </a:solidFill>
                <a:latin typeface="UTM Alexander" panose="02040603050506020204" pitchFamily="18" charset="0"/>
              </a:rPr>
              <a:t> </a:t>
            </a:r>
            <a:r>
              <a:rPr lang="en-US" altLang="en-US" sz="2100" b="1" dirty="0" err="1">
                <a:solidFill>
                  <a:srgbClr val="080808"/>
                </a:solidFill>
                <a:latin typeface="UTM Alexander" panose="02040603050506020204" pitchFamily="18" charset="0"/>
              </a:rPr>
              <a:t>tầng</a:t>
            </a:r>
            <a:endParaRPr lang="en-US" altLang="en-US" sz="2100" b="1" dirty="0">
              <a:solidFill>
                <a:srgbClr val="080808"/>
              </a:solidFill>
              <a:latin typeface="UTM Alexander" panose="02040603050506020204" pitchFamily="18" charset="0"/>
            </a:endParaRPr>
          </a:p>
          <a:p>
            <a:pPr algn="ctr" eaLnBrk="1" hangingPunct="1"/>
            <a:endParaRPr lang="en-US" altLang="en-US" sz="2100" b="1" dirty="0">
              <a:solidFill>
                <a:srgbClr val="080808"/>
              </a:solidFill>
              <a:latin typeface="UTM Alexander" panose="02040603050506020204" pitchFamily="18" charset="0"/>
            </a:endParaRPr>
          </a:p>
        </p:txBody>
      </p:sp>
      <p:sp>
        <p:nvSpPr>
          <p:cNvPr id="13315" name="Oval 11">
            <a:extLst>
              <a:ext uri="{FF2B5EF4-FFF2-40B4-BE49-F238E27FC236}">
                <a16:creationId xmlns:a16="http://schemas.microsoft.com/office/drawing/2014/main" id="{C8693103-E27B-452E-AB45-E85A709BF30E}"/>
              </a:ext>
            </a:extLst>
          </p:cNvPr>
          <p:cNvSpPr>
            <a:spLocks noChangeArrowheads="1"/>
          </p:cNvSpPr>
          <p:nvPr/>
        </p:nvSpPr>
        <p:spPr bwMode="auto">
          <a:xfrm>
            <a:off x="2200275" y="1534716"/>
            <a:ext cx="3801666" cy="685800"/>
          </a:xfrm>
          <a:prstGeom prst="ellipse">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100" b="1" dirty="0">
                <a:solidFill>
                  <a:srgbClr val="FFFF00"/>
                </a:solidFill>
                <a:latin typeface="UTM Alexander" panose="02040603050506020204" pitchFamily="18" charset="0"/>
              </a:rPr>
              <a:t>Quan </a:t>
            </a:r>
            <a:r>
              <a:rPr lang="en-US" altLang="en-US" sz="2100" b="1" dirty="0" err="1">
                <a:solidFill>
                  <a:srgbClr val="FFFF00"/>
                </a:solidFill>
                <a:latin typeface="UTM Alexander" panose="02040603050506020204" pitchFamily="18" charset="0"/>
              </a:rPr>
              <a:t>hệ</a:t>
            </a:r>
            <a:r>
              <a:rPr lang="en-US" altLang="en-US" sz="2100" b="1" dirty="0">
                <a:solidFill>
                  <a:srgbClr val="FFFF00"/>
                </a:solidFill>
                <a:latin typeface="UTM Alexander" panose="02040603050506020204" pitchFamily="18" charset="0"/>
              </a:rPr>
              <a:t> </a:t>
            </a:r>
            <a:r>
              <a:rPr lang="en-US" altLang="en-US" sz="2100" b="1" dirty="0" err="1">
                <a:solidFill>
                  <a:srgbClr val="FFFF00"/>
                </a:solidFill>
                <a:latin typeface="UTM Alexander" panose="02040603050506020204" pitchFamily="18" charset="0"/>
              </a:rPr>
              <a:t>xã</a:t>
            </a:r>
            <a:r>
              <a:rPr lang="en-US" altLang="en-US" sz="2100" b="1" dirty="0">
                <a:solidFill>
                  <a:srgbClr val="FFFF00"/>
                </a:solidFill>
                <a:latin typeface="UTM Alexander" panose="02040603050506020204" pitchFamily="18" charset="0"/>
              </a:rPr>
              <a:t> </a:t>
            </a:r>
            <a:r>
              <a:rPr lang="en-US" altLang="en-US" sz="2100" b="1" dirty="0" err="1">
                <a:solidFill>
                  <a:srgbClr val="FFFF00"/>
                </a:solidFill>
                <a:latin typeface="UTM Alexander" panose="02040603050506020204" pitchFamily="18" charset="0"/>
              </a:rPr>
              <a:t>hội</a:t>
            </a:r>
            <a:endParaRPr lang="en-US" altLang="en-US" sz="2100" b="1" dirty="0">
              <a:solidFill>
                <a:srgbClr val="FFFF00"/>
              </a:solidFill>
              <a:latin typeface="UTM Alexander" panose="02040603050506020204" pitchFamily="18" charset="0"/>
            </a:endParaRPr>
          </a:p>
          <a:p>
            <a:pPr algn="ctr" eaLnBrk="1" hangingPunct="1"/>
            <a:r>
              <a:rPr lang="en-US" altLang="en-US" sz="2100" b="1" dirty="0" err="1">
                <a:solidFill>
                  <a:srgbClr val="FFFF00"/>
                </a:solidFill>
                <a:latin typeface="UTM Alexander" panose="02040603050506020204" pitchFamily="18" charset="0"/>
              </a:rPr>
              <a:t>của</a:t>
            </a:r>
            <a:r>
              <a:rPr lang="en-US" altLang="en-US" sz="2100" b="1" dirty="0">
                <a:solidFill>
                  <a:srgbClr val="FFFF00"/>
                </a:solidFill>
                <a:latin typeface="UTM Alexander" panose="02040603050506020204" pitchFamily="18" charset="0"/>
              </a:rPr>
              <a:t> SX </a:t>
            </a:r>
            <a:r>
              <a:rPr lang="en-US" altLang="en-US" sz="2100" b="1" dirty="0" err="1">
                <a:solidFill>
                  <a:srgbClr val="FFFF00"/>
                </a:solidFill>
                <a:latin typeface="UTM Alexander" panose="02040603050506020204" pitchFamily="18" charset="0"/>
              </a:rPr>
              <a:t>và</a:t>
            </a:r>
            <a:r>
              <a:rPr lang="en-US" altLang="en-US" sz="2100" b="1" dirty="0">
                <a:solidFill>
                  <a:srgbClr val="FFFF00"/>
                </a:solidFill>
                <a:latin typeface="UTM Alexander" panose="02040603050506020204" pitchFamily="18" charset="0"/>
              </a:rPr>
              <a:t> TĐ</a:t>
            </a:r>
          </a:p>
        </p:txBody>
      </p:sp>
      <p:sp>
        <p:nvSpPr>
          <p:cNvPr id="101399" name="Rectangle 23">
            <a:extLst>
              <a:ext uri="{FF2B5EF4-FFF2-40B4-BE49-F238E27FC236}">
                <a16:creationId xmlns:a16="http://schemas.microsoft.com/office/drawing/2014/main" id="{9C22A5ED-FFFD-431A-A7D9-058D0FA75507}"/>
              </a:ext>
            </a:extLst>
          </p:cNvPr>
          <p:cNvSpPr>
            <a:spLocks noChangeArrowheads="1"/>
          </p:cNvSpPr>
          <p:nvPr/>
        </p:nvSpPr>
        <p:spPr bwMode="auto">
          <a:xfrm>
            <a:off x="0" y="-8335"/>
            <a:ext cx="9144000" cy="528543"/>
          </a:xfrm>
          <a:prstGeom prst="rect">
            <a:avLst/>
          </a:prstGeom>
          <a:noFill/>
          <a:ln w="9525">
            <a:noFill/>
            <a:miter lim="800000"/>
            <a:headEnd/>
            <a:tailEnd/>
          </a:ln>
          <a:effectLst/>
        </p:spPr>
        <p:txBody>
          <a:bodyPr>
            <a:spAutoFit/>
          </a:bodyPr>
          <a:lstStyle/>
          <a:p>
            <a:pPr algn="ctr">
              <a:lnSpc>
                <a:spcPct val="130000"/>
              </a:lnSpc>
              <a:defRPr/>
            </a:pPr>
            <a:r>
              <a:rPr lang="en-US" sz="2400" b="1" dirty="0">
                <a:latin typeface="UTM Alexander" panose="02040603050506020204" pitchFamily="18" charset="0"/>
              </a:rPr>
              <a:t> 1.2.1. ĐỐI TƯỢNG NGHIÊN CỨU CỦA KTCT MÁC - LÊNIN</a:t>
            </a:r>
            <a:endParaRPr lang="en-US" sz="2400" b="1" dirty="0">
              <a:effectLst>
                <a:outerShdw blurRad="38100" dist="38100" dir="2700000" algn="tl">
                  <a:srgbClr val="000000"/>
                </a:outerShdw>
              </a:effectLst>
              <a:latin typeface="UTM Alexander" panose="02040603050506020204" pitchFamily="18" charset="0"/>
            </a:endParaRPr>
          </a:p>
        </p:txBody>
      </p:sp>
      <p:sp>
        <p:nvSpPr>
          <p:cNvPr id="13317" name="Rectangle 5">
            <a:extLst>
              <a:ext uri="{FF2B5EF4-FFF2-40B4-BE49-F238E27FC236}">
                <a16:creationId xmlns:a16="http://schemas.microsoft.com/office/drawing/2014/main" id="{AD50E640-00B8-4528-B681-9439ABBFF79E}"/>
              </a:ext>
            </a:extLst>
          </p:cNvPr>
          <p:cNvSpPr>
            <a:spLocks noChangeArrowheads="1"/>
          </p:cNvSpPr>
          <p:nvPr/>
        </p:nvSpPr>
        <p:spPr bwMode="auto">
          <a:xfrm>
            <a:off x="2793207" y="2507968"/>
            <a:ext cx="2756297" cy="394097"/>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folHlink"/>
              </a:buClr>
              <a:buSzPct val="60000"/>
              <a:buFont typeface="Wingdings" panose="05000000000000000000" pitchFamily="2" charset="2"/>
              <a:buNone/>
            </a:pPr>
            <a:endParaRPr lang="en-US" altLang="en-US" sz="2100" b="1" dirty="0">
              <a:latin typeface="UTM Alexander" panose="02040603050506020204" pitchFamily="18" charset="0"/>
            </a:endParaRPr>
          </a:p>
          <a:p>
            <a:pPr algn="ctr" eaLnBrk="1" hangingPunct="1">
              <a:spcBef>
                <a:spcPct val="20000"/>
              </a:spcBef>
              <a:buClr>
                <a:schemeClr val="folHlink"/>
              </a:buClr>
              <a:buSzPct val="60000"/>
              <a:buFont typeface="Wingdings" panose="05000000000000000000" pitchFamily="2" charset="2"/>
              <a:buNone/>
            </a:pPr>
            <a:r>
              <a:rPr lang="en-US" altLang="en-US" sz="2100" b="1" dirty="0" err="1">
                <a:solidFill>
                  <a:srgbClr val="080808"/>
                </a:solidFill>
                <a:latin typeface="UTM Alexander" panose="02040603050506020204" pitchFamily="18" charset="0"/>
              </a:rPr>
              <a:t>Lực</a:t>
            </a:r>
            <a:r>
              <a:rPr lang="en-US" altLang="en-US" sz="2100" b="1" dirty="0">
                <a:solidFill>
                  <a:srgbClr val="080808"/>
                </a:solidFill>
                <a:latin typeface="UTM Alexander" panose="02040603050506020204" pitchFamily="18" charset="0"/>
              </a:rPr>
              <a:t> </a:t>
            </a:r>
            <a:r>
              <a:rPr lang="en-US" altLang="en-US" sz="2100" b="1" dirty="0" err="1">
                <a:solidFill>
                  <a:srgbClr val="080808"/>
                </a:solidFill>
                <a:latin typeface="UTM Alexander" panose="02040603050506020204" pitchFamily="18" charset="0"/>
              </a:rPr>
              <a:t>lượng</a:t>
            </a:r>
            <a:r>
              <a:rPr lang="en-US" altLang="en-US" sz="2100" b="1" dirty="0">
                <a:solidFill>
                  <a:srgbClr val="080808"/>
                </a:solidFill>
                <a:latin typeface="UTM Alexander" panose="02040603050506020204" pitchFamily="18" charset="0"/>
              </a:rPr>
              <a:t> </a:t>
            </a:r>
            <a:r>
              <a:rPr lang="en-US" altLang="en-US" sz="2100" b="1" dirty="0" err="1">
                <a:solidFill>
                  <a:srgbClr val="080808"/>
                </a:solidFill>
                <a:latin typeface="UTM Alexander" panose="02040603050506020204" pitchFamily="18" charset="0"/>
              </a:rPr>
              <a:t>sản</a:t>
            </a:r>
            <a:r>
              <a:rPr lang="en-US" altLang="en-US" sz="2100" b="1" dirty="0">
                <a:solidFill>
                  <a:srgbClr val="080808"/>
                </a:solidFill>
                <a:latin typeface="UTM Alexander" panose="02040603050506020204" pitchFamily="18" charset="0"/>
              </a:rPr>
              <a:t> </a:t>
            </a:r>
            <a:r>
              <a:rPr lang="en-US" altLang="en-US" sz="2100" b="1" dirty="0" err="1">
                <a:solidFill>
                  <a:srgbClr val="080808"/>
                </a:solidFill>
                <a:latin typeface="UTM Alexander" panose="02040603050506020204" pitchFamily="18" charset="0"/>
              </a:rPr>
              <a:t>xuất</a:t>
            </a:r>
            <a:endParaRPr lang="en-US" altLang="en-US" sz="2100" b="1" dirty="0">
              <a:solidFill>
                <a:srgbClr val="080808"/>
              </a:solidFill>
              <a:latin typeface="UTM Alexander" panose="02040603050506020204" pitchFamily="18" charset="0"/>
            </a:endParaRPr>
          </a:p>
          <a:p>
            <a:pPr algn="ctr" eaLnBrk="1" hangingPunct="1"/>
            <a:endParaRPr lang="en-US" altLang="en-US" sz="2100" b="1" dirty="0">
              <a:solidFill>
                <a:srgbClr val="080808"/>
              </a:solidFill>
              <a:latin typeface="UTM Alexander" panose="02040603050506020204" pitchFamily="18" charset="0"/>
            </a:endParaRPr>
          </a:p>
        </p:txBody>
      </p:sp>
      <p:cxnSp>
        <p:nvCxnSpPr>
          <p:cNvPr id="92" name="Straight Arrow Connector 91">
            <a:extLst>
              <a:ext uri="{FF2B5EF4-FFF2-40B4-BE49-F238E27FC236}">
                <a16:creationId xmlns:a16="http://schemas.microsoft.com/office/drawing/2014/main" id="{1BF3804A-7AEF-47C0-AE29-3426DE2AF4A3}"/>
              </a:ext>
            </a:extLst>
          </p:cNvPr>
          <p:cNvCxnSpPr/>
          <p:nvPr/>
        </p:nvCxnSpPr>
        <p:spPr>
          <a:xfrm rot="5400000">
            <a:off x="3862984" y="2383037"/>
            <a:ext cx="230981" cy="11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4AC8BED-8D00-420E-931D-8CA965C203E9}"/>
              </a:ext>
            </a:extLst>
          </p:cNvPr>
          <p:cNvCxnSpPr/>
          <p:nvPr/>
        </p:nvCxnSpPr>
        <p:spPr>
          <a:xfrm rot="5400000">
            <a:off x="3852863" y="1375172"/>
            <a:ext cx="210740" cy="11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21741251-EBA0-4898-B401-3B53CD31EB1F}"/>
              </a:ext>
            </a:extLst>
          </p:cNvPr>
          <p:cNvSpPr/>
          <p:nvPr/>
        </p:nvSpPr>
        <p:spPr>
          <a:xfrm rot="5400000">
            <a:off x="2747963" y="-342900"/>
            <a:ext cx="3070622" cy="6647260"/>
          </a:xfrm>
          <a:prstGeom prst="righ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a:p>
        </p:txBody>
      </p:sp>
      <p:sp>
        <p:nvSpPr>
          <p:cNvPr id="44" name="Rectangle 43">
            <a:extLst>
              <a:ext uri="{FF2B5EF4-FFF2-40B4-BE49-F238E27FC236}">
                <a16:creationId xmlns:a16="http://schemas.microsoft.com/office/drawing/2014/main" id="{CF2AE4E8-915B-4639-A17D-42044B776D00}"/>
              </a:ext>
            </a:extLst>
          </p:cNvPr>
          <p:cNvSpPr/>
          <p:nvPr/>
        </p:nvSpPr>
        <p:spPr>
          <a:xfrm>
            <a:off x="1709738" y="4568428"/>
            <a:ext cx="5675710" cy="42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UTM Alexander" panose="02040603050506020204" pitchFamily="18" charset="0"/>
                <a:cs typeface="Times New Roman" pitchFamily="18" charset="0"/>
              </a:rPr>
              <a:t>PHƯƠNG THỨC SẢN XUẤT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785B557-9E04-4666-8F35-73926C34FC9E}"/>
              </a:ext>
            </a:extLst>
          </p:cNvPr>
          <p:cNvSpPr>
            <a:spLocks noGrp="1"/>
          </p:cNvSpPr>
          <p:nvPr>
            <p:ph type="title"/>
          </p:nvPr>
        </p:nvSpPr>
        <p:spPr>
          <a:ln>
            <a:miter lim="800000"/>
            <a:headEnd/>
            <a:tailEnd/>
          </a:ln>
        </p:spPr>
        <p:txBody>
          <a:bodyPr/>
          <a:lstStyle/>
          <a:p>
            <a:pPr algn="ctr" eaLnBrk="1" hangingPunct="1"/>
            <a:r>
              <a:rPr lang="en-US" altLang="en-US" sz="3000" dirty="0">
                <a:latin typeface="UTM Alexander" panose="02040603050506020204" pitchFamily="18" charset="0"/>
                <a:cs typeface="Times New Roman" panose="02020603050405020304" pitchFamily="18" charset="0"/>
              </a:rPr>
              <a:t> </a:t>
            </a:r>
            <a:r>
              <a:rPr lang="en-US" altLang="en-US" sz="2200" dirty="0">
                <a:latin typeface="UTM Alexander" panose="02040603050506020204" pitchFamily="18" charset="0"/>
                <a:cs typeface="Times New Roman" panose="02020603050405020304" pitchFamily="18" charset="0"/>
              </a:rPr>
              <a:t>MỤC ĐÍCH NGHIÊN CỨU CỦA KTCT MÁC - LÊNIN</a:t>
            </a:r>
            <a:endParaRPr lang="en-US" altLang="en-US" sz="3000" dirty="0">
              <a:latin typeface="UTM Alexander" panose="020406030505060202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B9098C54-10B7-4D2B-B456-22E6C219BB19}"/>
              </a:ext>
            </a:extLst>
          </p:cNvPr>
          <p:cNvGraphicFramePr>
            <a:graphicFrameLocks noGrp="1"/>
          </p:cNvGraphicFramePr>
          <p:nvPr>
            <p:ph idx="1"/>
            <p:extLst>
              <p:ext uri="{D42A27DB-BD31-4B8C-83A1-F6EECF244321}">
                <p14:modId xmlns:p14="http://schemas.microsoft.com/office/powerpoint/2010/main" val="1236080358"/>
              </p:ext>
            </p:extLst>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79BCE588-40B5-4256-A705-AF85426EA167}"/>
              </a:ext>
            </a:extLst>
          </p:cNvPr>
          <p:cNvSpPr>
            <a:spLocks noGrp="1"/>
          </p:cNvSpPr>
          <p:nvPr>
            <p:ph type="dt" sz="quarter" idx="10"/>
          </p:nvPr>
        </p:nvSpPr>
        <p:spPr/>
        <p:txBody>
          <a:bodyPr/>
          <a:lstStyle/>
          <a:p>
            <a:pPr>
              <a:defRPr/>
            </a:pPr>
            <a:fld id="{9C55F8EA-F245-4812-86A9-FC99537BB10F}" type="datetime1">
              <a:rPr lang="en-US"/>
              <a:pPr>
                <a:defRPr/>
              </a:pPr>
              <a:t>3/9/2023</a:t>
            </a:fld>
            <a:endParaRPr lang="en-US"/>
          </a:p>
        </p:txBody>
      </p:sp>
      <p:sp>
        <p:nvSpPr>
          <p:cNvPr id="5" name="Slide Number Placeholder 4">
            <a:extLst>
              <a:ext uri="{FF2B5EF4-FFF2-40B4-BE49-F238E27FC236}">
                <a16:creationId xmlns:a16="http://schemas.microsoft.com/office/drawing/2014/main" id="{B47EEB2E-8A14-4D77-ACFF-0B26E3B5223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9A116D-4F47-4BDE-A9DA-101D5583F8AC}" type="slidenum">
              <a:rPr lang="en-US" altLang="en-US">
                <a:solidFill>
                  <a:srgbClr val="898989"/>
                </a:solidFill>
                <a:latin typeface="Calibri" panose="020F0502020204030204" pitchFamily="34" charset="0"/>
              </a:rPr>
              <a:pPr eaLnBrk="1" hangingPunct="1"/>
              <a:t>32</a:t>
            </a:fld>
            <a:endParaRPr lang="en-US" altLang="en-US">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a:extLst>
              <a:ext uri="{FF2B5EF4-FFF2-40B4-BE49-F238E27FC236}">
                <a16:creationId xmlns:a16="http://schemas.microsoft.com/office/drawing/2014/main" id="{4B3320B4-7F95-445A-9164-D77E19CEBC79}"/>
              </a:ext>
            </a:extLst>
          </p:cNvPr>
          <p:cNvSpPr>
            <a:spLocks noGrp="1" noChangeArrowheads="1"/>
          </p:cNvSpPr>
          <p:nvPr>
            <p:ph type="body" sz="quarter" idx="10"/>
          </p:nvPr>
        </p:nvSpPr>
        <p:spPr bwMode="auto">
          <a:xfrm>
            <a:off x="0" y="123825"/>
            <a:ext cx="9144000" cy="576263"/>
          </a:xfrm>
          <a:prstGeom prst="rect">
            <a:avLst/>
          </a:prstGeom>
          <a:noFill/>
          <a:ln w="9525">
            <a:noFill/>
            <a:miter lim="800000"/>
            <a:headEnd/>
            <a:tailEnd/>
          </a:ln>
          <a:effectLst/>
        </p:spPr>
        <p:txBody>
          <a:bodyPr>
            <a:spAutoFit/>
          </a:bodyPr>
          <a:lstStyle/>
          <a:p>
            <a:pPr algn="ctr">
              <a:lnSpc>
                <a:spcPct val="130000"/>
              </a:lnSpc>
              <a:defRPr/>
            </a:pPr>
            <a:r>
              <a:rPr lang="en-US" sz="2400" b="1" dirty="0">
                <a:latin typeface="UTM Alexander" panose="02040603050506020204" pitchFamily="18" charset="0"/>
              </a:rPr>
              <a:t> 1.2.1. ĐỐI TƯỢNG NGHIÊN CỨU CỦA KTCT MÁC - LÊNIN</a:t>
            </a:r>
            <a:endParaRPr lang="en-US" sz="2400" b="1" dirty="0">
              <a:effectLst>
                <a:outerShdw blurRad="38100" dist="38100" dir="2700000" algn="tl">
                  <a:srgbClr val="000000"/>
                </a:outerShdw>
              </a:effectLst>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129E811C-459C-4D29-B383-AC2A8D68A3E7}"/>
              </a:ext>
            </a:extLst>
          </p:cNvPr>
          <p:cNvSpPr/>
          <p:nvPr/>
        </p:nvSpPr>
        <p:spPr>
          <a:xfrm>
            <a:off x="611560" y="843558"/>
            <a:ext cx="5400600" cy="1188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noProof="1">
                <a:latin typeface="UTM Alexander" panose="02040603050506020204" pitchFamily="18" charset="0"/>
              </a:rPr>
              <a:t>QUY LUẬT  là mối liên hệ bản chất, tất yếu </a:t>
            </a:r>
          </a:p>
          <a:p>
            <a:r>
              <a:rPr lang="vi-VN" noProof="1">
                <a:latin typeface="UTM Alexander" panose="02040603050506020204" pitchFamily="18" charset="0"/>
              </a:rPr>
              <a:t>và lặp lại giữa các mặt, các yếu tố, các thuộc</a:t>
            </a:r>
          </a:p>
          <a:p>
            <a:r>
              <a:rPr lang="vi-VN" noProof="1">
                <a:latin typeface="UTM Alexander" panose="02040603050506020204" pitchFamily="18" charset="0"/>
              </a:rPr>
              <a:t>tính bên trong mỗi sự vật, hay giữa các sự vật, </a:t>
            </a:r>
          </a:p>
          <a:p>
            <a:r>
              <a:rPr lang="vi-VN" noProof="1">
                <a:latin typeface="UTM Alexander" panose="02040603050506020204" pitchFamily="18" charset="0"/>
              </a:rPr>
              <a:t>hiện tượng với nhau</a:t>
            </a:r>
          </a:p>
        </p:txBody>
      </p:sp>
      <p:sp>
        <p:nvSpPr>
          <p:cNvPr id="6" name="Rectangle: Rounded Corners 5">
            <a:extLst>
              <a:ext uri="{FF2B5EF4-FFF2-40B4-BE49-F238E27FC236}">
                <a16:creationId xmlns:a16="http://schemas.microsoft.com/office/drawing/2014/main" id="{46F1D77E-6439-4665-A74F-F248B797172E}"/>
              </a:ext>
            </a:extLst>
          </p:cNvPr>
          <p:cNvSpPr/>
          <p:nvPr/>
        </p:nvSpPr>
        <p:spPr>
          <a:xfrm>
            <a:off x="1547664" y="2571750"/>
            <a:ext cx="54006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vi-VN" noProof="1">
                <a:latin typeface="UTM Alexander" panose="02040603050506020204" pitchFamily="18" charset="0"/>
              </a:rPr>
              <a:t>QUY LUẬT KINH TẾ  là những mới liên hệ </a:t>
            </a:r>
          </a:p>
          <a:p>
            <a:r>
              <a:rPr lang="vi-VN" noProof="1">
                <a:latin typeface="UTM Alexander" panose="02040603050506020204" pitchFamily="18" charset="0"/>
              </a:rPr>
              <a:t>bản chất, tất yếu và lặp lại của các hiện tượng, </a:t>
            </a:r>
          </a:p>
          <a:p>
            <a:r>
              <a:rPr lang="vi-VN" noProof="1">
                <a:latin typeface="UTM Alexander" panose="02040603050506020204" pitchFamily="18" charset="0"/>
              </a:rPr>
              <a:t>các quá trình kinh tế</a:t>
            </a:r>
          </a:p>
        </p:txBody>
      </p:sp>
      <p:sp>
        <p:nvSpPr>
          <p:cNvPr id="7" name="Rectangle: Rounded Corners 6">
            <a:extLst>
              <a:ext uri="{FF2B5EF4-FFF2-40B4-BE49-F238E27FC236}">
                <a16:creationId xmlns:a16="http://schemas.microsoft.com/office/drawing/2014/main" id="{59D0C629-8D4C-4B91-B2B4-5675F982A0A7}"/>
              </a:ext>
            </a:extLst>
          </p:cNvPr>
          <p:cNvSpPr/>
          <p:nvPr/>
        </p:nvSpPr>
        <p:spPr>
          <a:xfrm>
            <a:off x="2699792" y="3986621"/>
            <a:ext cx="5256584"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noProof="1">
                <a:latin typeface="UTM Alexander" panose="02040603050506020204" pitchFamily="18" charset="0"/>
              </a:rPr>
              <a:t>CHÍNH SÁCH KINH TẾ là tổng thể các biện pháp</a:t>
            </a:r>
          </a:p>
          <a:p>
            <a:pPr algn="ctr"/>
            <a:r>
              <a:rPr lang="vi-VN" noProof="1">
                <a:latin typeface="UTM Alexander" panose="02040603050506020204" pitchFamily="18" charset="0"/>
              </a:rPr>
              <a:t>của nhà nước nhằm đạt được một hay nhiều mục tiêu kinh tế trong một khoảng thời gian nhất định</a:t>
            </a:r>
          </a:p>
        </p:txBody>
      </p:sp>
      <p:sp>
        <p:nvSpPr>
          <p:cNvPr id="8" name="Arrow: Down 7">
            <a:extLst>
              <a:ext uri="{FF2B5EF4-FFF2-40B4-BE49-F238E27FC236}">
                <a16:creationId xmlns:a16="http://schemas.microsoft.com/office/drawing/2014/main" id="{9EF0B157-FE02-4933-9B4F-484EC6AE77CE}"/>
              </a:ext>
            </a:extLst>
          </p:cNvPr>
          <p:cNvSpPr/>
          <p:nvPr/>
        </p:nvSpPr>
        <p:spPr>
          <a:xfrm>
            <a:off x="5436096" y="1738954"/>
            <a:ext cx="792088"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4B7D5AC7-C39D-45DE-8657-4D9AA6CA83B3}"/>
              </a:ext>
            </a:extLst>
          </p:cNvPr>
          <p:cNvSpPr/>
          <p:nvPr/>
        </p:nvSpPr>
        <p:spPr>
          <a:xfrm>
            <a:off x="6372200" y="3147814"/>
            <a:ext cx="772664"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34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E4611654-0660-4B38-90A7-D0AFDE59D7D6}"/>
              </a:ext>
            </a:extLst>
          </p:cNvPr>
          <p:cNvSpPr>
            <a:spLocks noChangeArrowheads="1"/>
          </p:cNvSpPr>
          <p:nvPr/>
        </p:nvSpPr>
        <p:spPr bwMode="auto">
          <a:xfrm>
            <a:off x="228600" y="571500"/>
            <a:ext cx="4572000" cy="45720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Tx/>
              <a:buChar char="-"/>
            </a:pPr>
            <a:r>
              <a:rPr lang="en-US" altLang="en-US" sz="2000" b="1" dirty="0">
                <a:latin typeface="UTM Alexander" panose="02040603050506020204" pitchFamily="18" charset="0"/>
                <a:cs typeface="Times New Roman" panose="02020603050405020304" pitchFamily="18" charset="0"/>
              </a:rPr>
              <a:t> KN: </a:t>
            </a:r>
            <a:r>
              <a:rPr lang="en-US" altLang="en-US" sz="2000" dirty="0" err="1">
                <a:latin typeface="UTM Alexander" panose="02040603050506020204" pitchFamily="18" charset="0"/>
                <a:cs typeface="Times New Roman" panose="02020603050405020304" pitchFamily="18" charset="0"/>
              </a:rPr>
              <a:t>Phản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ánh</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những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mối</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liên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hệ</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tất</a:t>
            </a:r>
            <a:endParaRPr lang="en-US" altLang="en-US" sz="2000" dirty="0">
              <a:latin typeface="UTM Alexander" panose="02040603050506020204" pitchFamily="18" charset="0"/>
              <a:cs typeface="Times New Roman" panose="02020603050405020304" pitchFamily="18" charset="0"/>
            </a:endParaRPr>
          </a:p>
          <a:p>
            <a:pPr algn="just" eaLnBrk="1" hangingPunct="1"/>
            <a:r>
              <a:rPr lang="en-US" altLang="en-US" sz="2000" dirty="0" err="1">
                <a:latin typeface="UTM Alexander" panose="02040603050506020204" pitchFamily="18" charset="0"/>
                <a:cs typeface="Times New Roman" panose="02020603050405020304" pitchFamily="18" charset="0"/>
              </a:rPr>
              <a:t>yếu</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bản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chất</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thường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xuyên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lặp</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đi</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lặp</a:t>
            </a:r>
            <a:endParaRPr lang="en-US" altLang="en-US" sz="2000" dirty="0">
              <a:latin typeface="UTM Alexander" panose="02040603050506020204" pitchFamily="18" charset="0"/>
              <a:cs typeface="Times New Roman" panose="02020603050405020304" pitchFamily="18" charset="0"/>
            </a:endParaRPr>
          </a:p>
          <a:p>
            <a:pPr algn="just" eaLnBrk="1" hangingPunct="1"/>
            <a:r>
              <a:rPr lang="en-US" altLang="en-US" sz="2000" dirty="0" err="1">
                <a:latin typeface="UTM Alexander" panose="02040603050506020204" pitchFamily="18" charset="0"/>
                <a:cs typeface="Times New Roman" panose="02020603050405020304" pitchFamily="18" charset="0"/>
              </a:rPr>
              <a:t>lại</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của</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các</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hiện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tượng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và</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quá</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trình</a:t>
            </a:r>
            <a:r>
              <a:rPr lang="en-US" altLang="en-US" sz="2000" dirty="0">
                <a:latin typeface="UTM Alexander" panose="02040603050506020204" pitchFamily="18" charset="0"/>
                <a:cs typeface="Times New Roman" panose="02020603050405020304" pitchFamily="18" charset="0"/>
              </a:rPr>
              <a:t> KT</a:t>
            </a:r>
          </a:p>
          <a:p>
            <a:pPr algn="just" eaLnBrk="1" hangingPunct="1"/>
            <a:r>
              <a:rPr lang="en-US" altLang="en-US" sz="2000" b="1" dirty="0">
                <a:latin typeface="UTM Alexander" panose="02040603050506020204" pitchFamily="18" charset="0"/>
                <a:cs typeface="Times New Roman" panose="02020603050405020304" pitchFamily="18" charset="0"/>
              </a:rPr>
              <a:t>- </a:t>
            </a:r>
            <a:r>
              <a:rPr lang="en-US" altLang="en-US" sz="2000" b="1" dirty="0" err="1">
                <a:latin typeface="UTM Alexander" panose="02040603050506020204" pitchFamily="18" charset="0"/>
                <a:cs typeface="Times New Roman" panose="02020603050405020304" pitchFamily="18" charset="0"/>
              </a:rPr>
              <a:t>Tính</a:t>
            </a:r>
            <a:r>
              <a:rPr lang="en-US" altLang="en-US" sz="2000" b="1" dirty="0">
                <a:latin typeface="UTM Alexander" panose="02040603050506020204" pitchFamily="18" charset="0"/>
                <a:cs typeface="Times New Roman" panose="02020603050405020304" pitchFamily="18" charset="0"/>
              </a:rPr>
              <a:t> </a:t>
            </a:r>
            <a:r>
              <a:rPr lang="en-US" altLang="en-US" sz="2000" b="1" dirty="0" err="1">
                <a:latin typeface="UTM Alexander" panose="02040603050506020204" pitchFamily="18" charset="0"/>
                <a:cs typeface="Times New Roman" panose="02020603050405020304" pitchFamily="18" charset="0"/>
              </a:rPr>
              <a:t>chất</a:t>
            </a:r>
            <a:r>
              <a:rPr lang="en-US" altLang="en-US" sz="2000" b="1" dirty="0">
                <a:latin typeface="UTM Alexander" panose="02040603050506020204" pitchFamily="18" charset="0"/>
                <a:cs typeface="Times New Roman" panose="02020603050405020304" pitchFamily="18" charset="0"/>
              </a:rPr>
              <a:t>:</a:t>
            </a:r>
          </a:p>
          <a:p>
            <a:pPr algn="just" eaLnBrk="1" hangingPunct="1"/>
            <a:r>
              <a:rPr lang="en-US" altLang="en-US" sz="2000" dirty="0">
                <a:latin typeface="UTM Alexander" panose="02040603050506020204" pitchFamily="18" charset="0"/>
                <a:cs typeface="Times New Roman" panose="02020603050405020304" pitchFamily="18" charset="0"/>
              </a:rPr>
              <a:t> + </a:t>
            </a:r>
            <a:r>
              <a:rPr lang="en-US" altLang="en-US" sz="2000" dirty="0" err="1">
                <a:latin typeface="UTM Alexander" panose="02040603050506020204" pitchFamily="18" charset="0"/>
                <a:cs typeface="Times New Roman" panose="02020603050405020304" pitchFamily="18" charset="0"/>
              </a:rPr>
              <a:t>Hoạt</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động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khách</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quan</a:t>
            </a:r>
            <a:endParaRPr lang="en-US" altLang="en-US" sz="2000" dirty="0">
              <a:latin typeface="UTM Alexander" panose="02040603050506020204" pitchFamily="18" charset="0"/>
              <a:cs typeface="Times New Roman" panose="02020603050405020304" pitchFamily="18" charset="0"/>
            </a:endParaRPr>
          </a:p>
          <a:p>
            <a:pPr algn="just" eaLnBrk="1" hangingPunct="1"/>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Là</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quy</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luật</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xã</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hội</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chỉ</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phát</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sinh</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tác</a:t>
            </a:r>
            <a:endParaRPr lang="en-US" altLang="en-US" sz="2000" dirty="0">
              <a:latin typeface="UTM Alexander" panose="02040603050506020204" pitchFamily="18" charset="0"/>
              <a:cs typeface="Times New Roman" panose="02020603050405020304" pitchFamily="18" charset="0"/>
            </a:endParaRPr>
          </a:p>
          <a:p>
            <a:pPr algn="just" eaLnBrk="1" hangingPunct="1"/>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dụng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thông</a:t>
            </a:r>
            <a:r>
              <a:rPr lang="en-US" altLang="en-US" sz="2000" dirty="0">
                <a:latin typeface="UTM Alexander" panose="02040603050506020204" pitchFamily="18" charset="0"/>
                <a:cs typeface="Times New Roman" panose="02020603050405020304" pitchFamily="18" charset="0"/>
              </a:rPr>
              <a:t> qua </a:t>
            </a:r>
            <a:r>
              <a:rPr lang="en-US" altLang="en-US" sz="2000" dirty="0" err="1">
                <a:latin typeface="UTM Alexander" panose="02040603050506020204" pitchFamily="18" charset="0"/>
                <a:cs typeface="Times New Roman" panose="02020603050405020304" pitchFamily="18" charset="0"/>
              </a:rPr>
              <a:t>hoạt</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động</a:t>
            </a:r>
            <a:r>
              <a:rPr lang="en-US" altLang="en-US" sz="2000" dirty="0">
                <a:latin typeface="UTM Alexander" panose="02040603050506020204" pitchFamily="18" charset="0"/>
                <a:cs typeface="Times New Roman" panose="02020603050405020304" pitchFamily="18" charset="0"/>
              </a:rPr>
              <a:t> KT </a:t>
            </a:r>
            <a:r>
              <a:rPr lang="en-US" altLang="en-US" sz="2000" dirty="0" err="1">
                <a:latin typeface="UTM Alexander" panose="02040603050506020204" pitchFamily="18" charset="0"/>
                <a:cs typeface="Times New Roman" panose="02020603050405020304" pitchFamily="18" charset="0"/>
              </a:rPr>
              <a:t>của</a:t>
            </a:r>
            <a:r>
              <a:rPr lang="en-US" altLang="en-US" sz="2000" dirty="0">
                <a:latin typeface="UTM Alexander" panose="02040603050506020204" pitchFamily="18" charset="0"/>
                <a:cs typeface="Times New Roman" panose="02020603050405020304" pitchFamily="18" charset="0"/>
              </a:rPr>
              <a:t> con</a:t>
            </a:r>
          </a:p>
          <a:p>
            <a:pPr algn="just" eaLnBrk="1" hangingPunct="1"/>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người</a:t>
            </a:r>
            <a:r>
              <a:rPr lang="en-US" altLang="en-US" sz="2000" dirty="0">
                <a:latin typeface="UTM Alexander" panose="02040603050506020204" pitchFamily="18" charset="0"/>
                <a:cs typeface="Times New Roman" panose="02020603050405020304" pitchFamily="18" charset="0"/>
              </a:rPr>
              <a:t>.</a:t>
            </a:r>
          </a:p>
          <a:p>
            <a:pPr algn="just" eaLnBrk="1" hangingPunct="1"/>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Phần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lớn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là</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có</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tính</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lịch</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sử</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chỉ</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tồn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tại</a:t>
            </a:r>
            <a:endParaRPr lang="en-US" altLang="en-US" sz="2000" dirty="0">
              <a:latin typeface="UTM Alexander" panose="02040603050506020204" pitchFamily="18" charset="0"/>
              <a:cs typeface="Times New Roman" panose="02020603050405020304" pitchFamily="18" charset="0"/>
            </a:endParaRPr>
          </a:p>
          <a:p>
            <a:pPr algn="just" eaLnBrk="1" hangingPunct="1"/>
            <a:r>
              <a:rPr lang="en-US" altLang="en-US" sz="2000" dirty="0" err="1">
                <a:latin typeface="UTM Alexander" panose="02040603050506020204" pitchFamily="18" charset="0"/>
                <a:cs typeface="Times New Roman" panose="02020603050405020304" pitchFamily="18" charset="0"/>
              </a:rPr>
              <a:t>trong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những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điều</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kiện</a:t>
            </a:r>
            <a:r>
              <a:rPr lang="en-US" altLang="en-US" sz="2000" dirty="0">
                <a:latin typeface="UTM Alexander" panose="02040603050506020204" pitchFamily="18" charset="0"/>
                <a:cs typeface="Times New Roman" panose="02020603050405020304" pitchFamily="18" charset="0"/>
              </a:rPr>
              <a:t> KT </a:t>
            </a:r>
            <a:r>
              <a:rPr lang="en-US" altLang="en-US" sz="2000" dirty="0" err="1">
                <a:latin typeface="UTM Alexander" panose="02040603050506020204" pitchFamily="18" charset="0"/>
                <a:cs typeface="Times New Roman" panose="02020603050405020304" pitchFamily="18" charset="0"/>
              </a:rPr>
              <a:t>nhất</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định</a:t>
            </a:r>
            <a:endParaRPr lang="en-US" altLang="en-US" sz="2000" dirty="0">
              <a:latin typeface="UTM Alexander" panose="02040603050506020204" pitchFamily="18" charset="0"/>
              <a:cs typeface="Times New Roman" panose="02020603050405020304" pitchFamily="18" charset="0"/>
            </a:endParaRPr>
          </a:p>
          <a:p>
            <a:pPr algn="just" eaLnBrk="1" hangingPunct="1"/>
            <a:endParaRPr lang="en-US" altLang="en-US" sz="2000" b="1" dirty="0">
              <a:latin typeface="UTM Alexander" panose="02040603050506020204" pitchFamily="18" charset="0"/>
              <a:cs typeface="Times New Roman" panose="02020603050405020304" pitchFamily="18" charset="0"/>
            </a:endParaRPr>
          </a:p>
          <a:p>
            <a:pPr algn="just" eaLnBrk="1" hangingPunct="1"/>
            <a:endParaRPr lang="en-US" altLang="en-US" sz="2000" dirty="0">
              <a:latin typeface="UTM Alexander" panose="02040603050506020204" pitchFamily="18" charset="0"/>
              <a:cs typeface="Times New Roman" panose="02020603050405020304" pitchFamily="18" charset="0"/>
            </a:endParaRPr>
          </a:p>
        </p:txBody>
      </p:sp>
      <p:sp>
        <p:nvSpPr>
          <p:cNvPr id="15363" name="Rectangle 5">
            <a:extLst>
              <a:ext uri="{FF2B5EF4-FFF2-40B4-BE49-F238E27FC236}">
                <a16:creationId xmlns:a16="http://schemas.microsoft.com/office/drawing/2014/main" id="{33A3D3E8-BA1A-4FE0-8670-87CCC772A592}"/>
              </a:ext>
            </a:extLst>
          </p:cNvPr>
          <p:cNvSpPr>
            <a:spLocks noChangeArrowheads="1"/>
          </p:cNvSpPr>
          <p:nvPr/>
        </p:nvSpPr>
        <p:spPr bwMode="auto">
          <a:xfrm>
            <a:off x="4723210" y="571500"/>
            <a:ext cx="4298156" cy="45720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000" b="1" dirty="0">
                <a:latin typeface="UTM Alexander" panose="02040603050506020204" pitchFamily="18" charset="0"/>
                <a:cs typeface="Times New Roman" panose="02020603050405020304" pitchFamily="18" charset="0"/>
              </a:rPr>
              <a:t>- KN: </a:t>
            </a:r>
            <a:r>
              <a:rPr lang="en-US" altLang="en-US" sz="2000" dirty="0" err="1">
                <a:latin typeface="UTM Alexander" panose="02040603050506020204" pitchFamily="18" charset="0"/>
                <a:cs typeface="Times New Roman" panose="02020603050405020304" pitchFamily="18" charset="0"/>
              </a:rPr>
              <a:t>Là</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tổng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thể</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các</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biện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pháp</a:t>
            </a:r>
            <a:r>
              <a:rPr lang="en-US" altLang="en-US" sz="2000" dirty="0">
                <a:latin typeface="UTM Alexander" panose="02040603050506020204" pitchFamily="18" charset="0"/>
                <a:cs typeface="Times New Roman" panose="02020603050405020304" pitchFamily="18" charset="0"/>
              </a:rPr>
              <a:t> KT </a:t>
            </a:r>
          </a:p>
          <a:p>
            <a:pPr algn="just" eaLnBrk="1" hangingPunct="1"/>
            <a:r>
              <a:rPr lang="en-US" altLang="en-US" sz="2000" dirty="0" err="1">
                <a:latin typeface="UTM Alexander" panose="02040603050506020204" pitchFamily="18" charset="0"/>
                <a:cs typeface="Times New Roman" panose="02020603050405020304" pitchFamily="18" charset="0"/>
              </a:rPr>
              <a:t>của</a:t>
            </a:r>
            <a:r>
              <a:rPr lang="en-US" altLang="en-US" sz="2000" dirty="0">
                <a:latin typeface="UTM Alexander" panose="02040603050506020204" pitchFamily="18" charset="0"/>
                <a:cs typeface="Times New Roman" panose="02020603050405020304" pitchFamily="18" charset="0"/>
              </a:rPr>
              <a:t> NN </a:t>
            </a:r>
            <a:r>
              <a:rPr lang="en-US" altLang="en-US" sz="2000" dirty="0" err="1">
                <a:latin typeface="UTM Alexander" panose="02040603050506020204" pitchFamily="18" charset="0"/>
                <a:cs typeface="Times New Roman" panose="02020603050405020304" pitchFamily="18" charset="0"/>
              </a:rPr>
              <a:t>nhằm</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tác</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động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vào</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các</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ngành</a:t>
            </a:r>
            <a:endParaRPr lang="en-US" altLang="en-US" sz="2000" dirty="0">
              <a:latin typeface="UTM Alexander" panose="02040603050506020204" pitchFamily="18" charset="0"/>
              <a:cs typeface="Times New Roman" panose="02020603050405020304" pitchFamily="18" charset="0"/>
            </a:endParaRPr>
          </a:p>
          <a:p>
            <a:pPr algn="just" eaLnBrk="1" hangingPunct="1"/>
            <a:r>
              <a:rPr lang="en-US" altLang="en-US" sz="2000" dirty="0">
                <a:latin typeface="UTM Alexander" panose="02040603050506020204" pitchFamily="18" charset="0"/>
                <a:cs typeface="Times New Roman" panose="02020603050405020304" pitchFamily="18" charset="0"/>
              </a:rPr>
              <a:t>KT </a:t>
            </a:r>
            <a:r>
              <a:rPr lang="en-US" altLang="en-US" sz="2000" dirty="0" err="1">
                <a:latin typeface="UTM Alexander" panose="02040603050506020204" pitchFamily="18" charset="0"/>
                <a:cs typeface="Times New Roman" panose="02020603050405020304" pitchFamily="18" charset="0"/>
              </a:rPr>
              <a:t>theo</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những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mục</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tiêu</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và</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trong</a:t>
            </a:r>
            <a:r>
              <a:rPr lang="en-US" altLang="en-US" sz="2000" dirty="0">
                <a:latin typeface="UTM Alexander" panose="02040603050506020204" pitchFamily="18" charset="0"/>
                <a:cs typeface="Times New Roman" panose="02020603050405020304" pitchFamily="18" charset="0"/>
              </a:rPr>
              <a:t> </a:t>
            </a:r>
          </a:p>
          <a:p>
            <a:pPr algn="just" eaLnBrk="1" hangingPunct="1"/>
            <a:r>
              <a:rPr lang="en-US" altLang="en-US" sz="2000" dirty="0" err="1">
                <a:latin typeface="UTM Alexander" panose="02040603050506020204" pitchFamily="18" charset="0"/>
                <a:cs typeface="Times New Roman" panose="02020603050405020304" pitchFamily="18" charset="0"/>
              </a:rPr>
              <a:t>những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thời</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gian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nhất</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định</a:t>
            </a:r>
            <a:endParaRPr lang="en-US" altLang="en-US" sz="2000" dirty="0">
              <a:latin typeface="UTM Alexander" panose="02040603050506020204" pitchFamily="18" charset="0"/>
              <a:cs typeface="Times New Roman" panose="02020603050405020304" pitchFamily="18" charset="0"/>
            </a:endParaRPr>
          </a:p>
          <a:p>
            <a:pPr algn="just" eaLnBrk="1" hangingPunct="1"/>
            <a:r>
              <a:rPr lang="en-US" altLang="en-US" sz="2000" b="1" dirty="0">
                <a:latin typeface="UTM Alexander" panose="02040603050506020204" pitchFamily="18" charset="0"/>
                <a:cs typeface="Times New Roman" panose="02020603050405020304" pitchFamily="18" charset="0"/>
              </a:rPr>
              <a:t> - </a:t>
            </a:r>
            <a:r>
              <a:rPr lang="en-US" altLang="en-US" sz="2000" b="1" dirty="0" err="1">
                <a:latin typeface="UTM Alexander" panose="02040603050506020204" pitchFamily="18" charset="0"/>
                <a:cs typeface="Times New Roman" panose="02020603050405020304" pitchFamily="18" charset="0"/>
              </a:rPr>
              <a:t>Tính</a:t>
            </a:r>
            <a:r>
              <a:rPr lang="en-US" altLang="en-US" sz="2000" b="1" dirty="0">
                <a:latin typeface="UTM Alexander" panose="02040603050506020204" pitchFamily="18" charset="0"/>
                <a:cs typeface="Times New Roman" panose="02020603050405020304" pitchFamily="18" charset="0"/>
              </a:rPr>
              <a:t> </a:t>
            </a:r>
            <a:r>
              <a:rPr lang="en-US" altLang="en-US" sz="2000" b="1" dirty="0" err="1">
                <a:latin typeface="UTM Alexander" panose="02040603050506020204" pitchFamily="18" charset="0"/>
                <a:cs typeface="Times New Roman" panose="02020603050405020304" pitchFamily="18" charset="0"/>
              </a:rPr>
              <a:t>chất</a:t>
            </a:r>
            <a:r>
              <a:rPr lang="en-US" altLang="en-US" sz="2000" b="1" dirty="0">
                <a:latin typeface="UTM Alexander" panose="02040603050506020204" pitchFamily="18" charset="0"/>
                <a:cs typeface="Times New Roman" panose="02020603050405020304" pitchFamily="18" charset="0"/>
              </a:rPr>
              <a:t>:</a:t>
            </a:r>
          </a:p>
          <a:p>
            <a:pPr algn="just" eaLnBrk="1" hangingPunct="1"/>
            <a:r>
              <a:rPr lang="en-US" altLang="en-US" sz="2000" dirty="0">
                <a:latin typeface="UTM Alexander" panose="02040603050506020204" pitchFamily="18" charset="0"/>
                <a:cs typeface="Times New Roman" panose="02020603050405020304" pitchFamily="18" charset="0"/>
              </a:rPr>
              <a:t> + </a:t>
            </a:r>
            <a:r>
              <a:rPr lang="en-US" altLang="en-US" sz="2000" dirty="0" err="1">
                <a:latin typeface="UTM Alexander" panose="02040603050506020204" pitchFamily="18" charset="0"/>
                <a:cs typeface="Times New Roman" panose="02020603050405020304" pitchFamily="18" charset="0"/>
              </a:rPr>
              <a:t>Là</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kết</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quả</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của</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hoạt</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động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chủ</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quan</a:t>
            </a:r>
            <a:endParaRPr lang="en-US" altLang="en-US" sz="2000" dirty="0">
              <a:latin typeface="UTM Alexander" panose="02040603050506020204" pitchFamily="18" charset="0"/>
              <a:cs typeface="Times New Roman" panose="02020603050405020304" pitchFamily="18" charset="0"/>
            </a:endParaRPr>
          </a:p>
          <a:p>
            <a:pPr algn="just" eaLnBrk="1" hangingPunct="1"/>
            <a:r>
              <a:rPr lang="en-US" altLang="en-US" sz="2000" dirty="0">
                <a:latin typeface="UTM Alexander" panose="02040603050506020204" pitchFamily="18" charset="0"/>
                <a:cs typeface="Times New Roman" panose="02020603050405020304" pitchFamily="18" charset="0"/>
              </a:rPr>
              <a:t> + </a:t>
            </a:r>
            <a:r>
              <a:rPr lang="en-US" altLang="en-US" sz="2000" dirty="0" err="1">
                <a:latin typeface="UTM Alexander" panose="02040603050506020204" pitchFamily="18" charset="0"/>
                <a:cs typeface="Times New Roman" panose="02020603050405020304" pitchFamily="18" charset="0"/>
              </a:rPr>
              <a:t>Là</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sự</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nhận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thức</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và</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vận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dụng</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các</a:t>
            </a:r>
            <a:r>
              <a:rPr lang="en-US" altLang="en-US" sz="2000" dirty="0">
                <a:latin typeface="UTM Alexander" panose="02040603050506020204" pitchFamily="18" charset="0"/>
                <a:cs typeface="Times New Roman" panose="02020603050405020304" pitchFamily="18" charset="0"/>
              </a:rPr>
              <a:t> </a:t>
            </a:r>
          </a:p>
          <a:p>
            <a:pPr algn="just" eaLnBrk="1" hangingPunct="1"/>
            <a:r>
              <a:rPr lang="en-US" altLang="en-US" sz="2000" dirty="0">
                <a:latin typeface="UTM Alexander" panose="02040603050506020204" pitchFamily="18" charset="0"/>
                <a:cs typeface="Times New Roman" panose="02020603050405020304" pitchFamily="18" charset="0"/>
              </a:rPr>
              <a:t>QLKT </a:t>
            </a:r>
          </a:p>
          <a:p>
            <a:pPr algn="just" eaLnBrk="1" hangingPunct="1"/>
            <a:r>
              <a:rPr lang="en-US" altLang="en-US" sz="2000" dirty="0">
                <a:latin typeface="UTM Alexander" panose="02040603050506020204" pitchFamily="18" charset="0"/>
                <a:cs typeface="Times New Roman" panose="02020603050405020304" pitchFamily="18" charset="0"/>
              </a:rPr>
              <a:t> + </a:t>
            </a:r>
            <a:r>
              <a:rPr lang="en-US" altLang="en-US" sz="2000" dirty="0" err="1">
                <a:latin typeface="UTM Alexander" panose="02040603050506020204" pitchFamily="18" charset="0"/>
                <a:cs typeface="Times New Roman" panose="02020603050405020304" pitchFamily="18" charset="0"/>
              </a:rPr>
              <a:t>Hiệu</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quả</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của</a:t>
            </a:r>
            <a:r>
              <a:rPr lang="en-US" altLang="en-US" sz="2000" dirty="0">
                <a:latin typeface="UTM Alexander" panose="02040603050506020204" pitchFamily="18" charset="0"/>
                <a:cs typeface="Times New Roman" panose="02020603050405020304" pitchFamily="18" charset="0"/>
              </a:rPr>
              <a:t> CSKT </a:t>
            </a:r>
            <a:r>
              <a:rPr lang="en-US" altLang="en-US" sz="2000" dirty="0" err="1">
                <a:latin typeface="UTM Alexander" panose="02040603050506020204" pitchFamily="18" charset="0"/>
                <a:cs typeface="Times New Roman" panose="02020603050405020304" pitchFamily="18" charset="0"/>
              </a:rPr>
              <a:t>phụ</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thuộc</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vào</a:t>
            </a:r>
            <a:endParaRPr lang="en-US" altLang="en-US" sz="2000" dirty="0">
              <a:latin typeface="UTM Alexander" panose="02040603050506020204" pitchFamily="18" charset="0"/>
              <a:cs typeface="Times New Roman" panose="02020603050405020304" pitchFamily="18" charset="0"/>
            </a:endParaRPr>
          </a:p>
          <a:p>
            <a:pPr algn="just" eaLnBrk="1" hangingPunct="1"/>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trình</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độ</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nhận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thức</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và</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vận</a:t>
            </a:r>
            <a:r>
              <a:rPr lang="en-US" altLang="en-US" sz="2000" dirty="0">
                <a:latin typeface="UTM Alexander" panose="02040603050506020204" pitchFamily="18" charset="0"/>
                <a:cs typeface="Times New Roman" panose="02020603050405020304" pitchFamily="18" charset="0"/>
              </a:rPr>
              <a:t> </a:t>
            </a:r>
            <a:r>
              <a:rPr lang="en-US" altLang="en-US" sz="2000" dirty="0" err="1">
                <a:latin typeface="UTM Alexander" panose="02040603050506020204" pitchFamily="18" charset="0"/>
                <a:cs typeface="Times New Roman" panose="02020603050405020304" pitchFamily="18" charset="0"/>
              </a:rPr>
              <a:t>dụng</a:t>
            </a:r>
            <a:r>
              <a:rPr lang="en-US" altLang="en-US" sz="2000" dirty="0">
                <a:latin typeface="UTM Alexander" panose="02040603050506020204" pitchFamily="18" charset="0"/>
                <a:cs typeface="Times New Roman" panose="02020603050405020304" pitchFamily="18" charset="0"/>
              </a:rPr>
              <a:t> QLKT</a:t>
            </a:r>
          </a:p>
          <a:p>
            <a:pPr algn="just" eaLnBrk="1" hangingPunct="1"/>
            <a:endParaRPr lang="en-US" altLang="en-US" sz="2000" b="1" dirty="0">
              <a:latin typeface="UTM Alexander" panose="02040603050506020204" pitchFamily="18" charset="0"/>
              <a:cs typeface="Times New Roman" panose="02020603050405020304" pitchFamily="18" charset="0"/>
            </a:endParaRPr>
          </a:p>
        </p:txBody>
      </p:sp>
      <p:sp>
        <p:nvSpPr>
          <p:cNvPr id="15364" name="Rectangle 6">
            <a:extLst>
              <a:ext uri="{FF2B5EF4-FFF2-40B4-BE49-F238E27FC236}">
                <a16:creationId xmlns:a16="http://schemas.microsoft.com/office/drawing/2014/main" id="{C57C3936-11F4-4FB6-A87F-34A379171DA4}"/>
              </a:ext>
            </a:extLst>
          </p:cNvPr>
          <p:cNvSpPr>
            <a:spLocks noChangeArrowheads="1"/>
          </p:cNvSpPr>
          <p:nvPr/>
        </p:nvSpPr>
        <p:spPr bwMode="auto">
          <a:xfrm>
            <a:off x="228600" y="171450"/>
            <a:ext cx="4494610" cy="400050"/>
          </a:xfrm>
          <a:prstGeom prst="rect">
            <a:avLst/>
          </a:prstGeom>
          <a:solidFill>
            <a:srgbClr val="FF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solidFill>
                <a:srgbClr val="000000"/>
              </a:solidFill>
              <a:latin typeface="UTM Alexander" panose="02040603050506020204" pitchFamily="18" charset="0"/>
            </a:endParaRPr>
          </a:p>
          <a:p>
            <a:pPr algn="ctr" eaLnBrk="1" hangingPunct="1"/>
            <a:r>
              <a:rPr lang="en-US" altLang="en-US" sz="2000" b="1">
                <a:solidFill>
                  <a:srgbClr val="000000"/>
                </a:solidFill>
                <a:latin typeface="UTM Alexander" panose="02040603050506020204" pitchFamily="18" charset="0"/>
              </a:rPr>
              <a:t>Quy luật kinh tế</a:t>
            </a:r>
          </a:p>
          <a:p>
            <a:pPr algn="ctr" eaLnBrk="1" hangingPunct="1"/>
            <a:endParaRPr lang="en-US" altLang="en-US" sz="2000" b="1">
              <a:solidFill>
                <a:srgbClr val="000000"/>
              </a:solidFill>
              <a:latin typeface="UTM Alexander" panose="02040603050506020204" pitchFamily="18" charset="0"/>
            </a:endParaRPr>
          </a:p>
        </p:txBody>
      </p:sp>
      <p:sp>
        <p:nvSpPr>
          <p:cNvPr id="15365" name="Rectangle 7">
            <a:extLst>
              <a:ext uri="{FF2B5EF4-FFF2-40B4-BE49-F238E27FC236}">
                <a16:creationId xmlns:a16="http://schemas.microsoft.com/office/drawing/2014/main" id="{9228FA9E-BC99-4012-ACDE-D631C9131B16}"/>
              </a:ext>
            </a:extLst>
          </p:cNvPr>
          <p:cNvSpPr>
            <a:spLocks noChangeArrowheads="1"/>
          </p:cNvSpPr>
          <p:nvPr/>
        </p:nvSpPr>
        <p:spPr bwMode="auto">
          <a:xfrm>
            <a:off x="4737497" y="171450"/>
            <a:ext cx="4262438" cy="400050"/>
          </a:xfrm>
          <a:prstGeom prst="rect">
            <a:avLst/>
          </a:prstGeom>
          <a:solidFill>
            <a:srgbClr val="FF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solidFill>
                  <a:srgbClr val="000000"/>
                </a:solidFill>
                <a:latin typeface="UTM Alexander" panose="02040603050506020204" pitchFamily="18" charset="0"/>
              </a:rPr>
              <a:t>Chính sách kinh tế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476312-FDE2-4E04-A386-A91ECACA4B92}"/>
              </a:ext>
            </a:extLst>
          </p:cNvPr>
          <p:cNvSpPr txBox="1">
            <a:spLocks/>
          </p:cNvSpPr>
          <p:nvPr/>
        </p:nvSpPr>
        <p:spPr>
          <a:xfrm>
            <a:off x="781906" y="474154"/>
            <a:ext cx="7920880" cy="444649"/>
          </a:xfrm>
          <a:prstGeom prst="rect">
            <a:avLst/>
          </a:prstGeom>
          <a:ln>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n-US" sz="2400" b="1" dirty="0">
                <a:latin typeface="UTM Alexander" panose="02040603050506020204" pitchFamily="18" charset="0"/>
              </a:rPr>
              <a:t>2.2. PHƯƠNG PHÁP NGHIÊN CỨU CỦA KTCT MÁC - LÊNIN</a:t>
            </a:r>
          </a:p>
        </p:txBody>
      </p:sp>
      <p:grpSp>
        <p:nvGrpSpPr>
          <p:cNvPr id="9" name="Group 8">
            <a:extLst>
              <a:ext uri="{FF2B5EF4-FFF2-40B4-BE49-F238E27FC236}">
                <a16:creationId xmlns:a16="http://schemas.microsoft.com/office/drawing/2014/main" id="{22426A9E-A57B-424B-9585-828BF8D451CC}"/>
              </a:ext>
            </a:extLst>
          </p:cNvPr>
          <p:cNvGrpSpPr/>
          <p:nvPr/>
        </p:nvGrpSpPr>
        <p:grpSpPr>
          <a:xfrm>
            <a:off x="386448" y="1563638"/>
            <a:ext cx="2421380" cy="1368152"/>
            <a:chOff x="958651" y="2087118"/>
            <a:chExt cx="1092890" cy="916680"/>
          </a:xfrm>
        </p:grpSpPr>
        <p:sp>
          <p:nvSpPr>
            <p:cNvPr id="5" name="Arrow: Pentagon 4">
              <a:extLst>
                <a:ext uri="{FF2B5EF4-FFF2-40B4-BE49-F238E27FC236}">
                  <a16:creationId xmlns:a16="http://schemas.microsoft.com/office/drawing/2014/main" id="{79AFAD24-E933-4840-8AE4-E6F211523964}"/>
                </a:ext>
              </a:extLst>
            </p:cNvPr>
            <p:cNvSpPr/>
            <p:nvPr/>
          </p:nvSpPr>
          <p:spPr>
            <a:xfrm>
              <a:off x="958651" y="2087118"/>
              <a:ext cx="978408"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7D16E6B-AC24-4199-A0E1-BDDE1B4F4EEE}"/>
                </a:ext>
              </a:extLst>
            </p:cNvPr>
            <p:cNvSpPr/>
            <p:nvPr/>
          </p:nvSpPr>
          <p:spPr>
            <a:xfrm>
              <a:off x="1137141" y="2329434"/>
              <a:ext cx="914400" cy="6743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b="1" noProof="1">
                  <a:solidFill>
                    <a:schemeClr val="tx1"/>
                  </a:solidFill>
                  <a:latin typeface="UTM Alexander" panose="02040603050506020204" pitchFamily="18" charset="0"/>
                </a:rPr>
                <a:t>Biện chứng </a:t>
              </a:r>
            </a:p>
            <a:p>
              <a:pPr algn="ctr"/>
              <a:r>
                <a:rPr lang="vi-VN" sz="2400" b="1" noProof="1">
                  <a:solidFill>
                    <a:schemeClr val="tx1"/>
                  </a:solidFill>
                  <a:latin typeface="UTM Alexander" panose="02040603050506020204" pitchFamily="18" charset="0"/>
                </a:rPr>
                <a:t>duy vật</a:t>
              </a:r>
            </a:p>
          </p:txBody>
        </p:sp>
      </p:grpSp>
      <p:grpSp>
        <p:nvGrpSpPr>
          <p:cNvPr id="10" name="Group 9">
            <a:extLst>
              <a:ext uri="{FF2B5EF4-FFF2-40B4-BE49-F238E27FC236}">
                <a16:creationId xmlns:a16="http://schemas.microsoft.com/office/drawing/2014/main" id="{38A51AAC-ACE1-4D73-910C-AF45F89607E3}"/>
              </a:ext>
            </a:extLst>
          </p:cNvPr>
          <p:cNvGrpSpPr/>
          <p:nvPr/>
        </p:nvGrpSpPr>
        <p:grpSpPr>
          <a:xfrm>
            <a:off x="3226437" y="1589930"/>
            <a:ext cx="2533229" cy="1368152"/>
            <a:chOff x="958651" y="2087118"/>
            <a:chExt cx="1143373" cy="916680"/>
          </a:xfrm>
        </p:grpSpPr>
        <p:sp>
          <p:nvSpPr>
            <p:cNvPr id="11" name="Arrow: Pentagon 10">
              <a:extLst>
                <a:ext uri="{FF2B5EF4-FFF2-40B4-BE49-F238E27FC236}">
                  <a16:creationId xmlns:a16="http://schemas.microsoft.com/office/drawing/2014/main" id="{E70C267F-FF2F-4FF2-BAC0-52C0585E23E3}"/>
                </a:ext>
              </a:extLst>
            </p:cNvPr>
            <p:cNvSpPr/>
            <p:nvPr/>
          </p:nvSpPr>
          <p:spPr>
            <a:xfrm>
              <a:off x="958651" y="2087118"/>
              <a:ext cx="978408"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1EEE442-98F4-4708-B4B4-02116B6BC347}"/>
                </a:ext>
              </a:extLst>
            </p:cNvPr>
            <p:cNvSpPr/>
            <p:nvPr/>
          </p:nvSpPr>
          <p:spPr>
            <a:xfrm>
              <a:off x="1187624" y="2329434"/>
              <a:ext cx="914400" cy="6743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b="1" noProof="1">
                  <a:solidFill>
                    <a:schemeClr val="tx1"/>
                  </a:solidFill>
                  <a:latin typeface="UTM Alexander" panose="02040603050506020204" pitchFamily="18" charset="0"/>
                </a:rPr>
                <a:t>Trừu tượng </a:t>
              </a:r>
            </a:p>
            <a:p>
              <a:pPr algn="ctr"/>
              <a:r>
                <a:rPr lang="vi-VN" sz="2400" b="1" noProof="1">
                  <a:solidFill>
                    <a:schemeClr val="tx1"/>
                  </a:solidFill>
                  <a:latin typeface="UTM Alexander" panose="02040603050506020204" pitchFamily="18" charset="0"/>
                </a:rPr>
                <a:t>hóa khoa học </a:t>
              </a:r>
            </a:p>
          </p:txBody>
        </p:sp>
      </p:grpSp>
      <p:grpSp>
        <p:nvGrpSpPr>
          <p:cNvPr id="13" name="Group 12">
            <a:extLst>
              <a:ext uri="{FF2B5EF4-FFF2-40B4-BE49-F238E27FC236}">
                <a16:creationId xmlns:a16="http://schemas.microsoft.com/office/drawing/2014/main" id="{1C5C947B-EA70-400D-96EF-4839328DDBD9}"/>
              </a:ext>
            </a:extLst>
          </p:cNvPr>
          <p:cNvGrpSpPr/>
          <p:nvPr/>
        </p:nvGrpSpPr>
        <p:grpSpPr>
          <a:xfrm>
            <a:off x="6312487" y="1563638"/>
            <a:ext cx="2533229" cy="1368152"/>
            <a:chOff x="958651" y="2087118"/>
            <a:chExt cx="1143373" cy="916680"/>
          </a:xfrm>
        </p:grpSpPr>
        <p:sp>
          <p:nvSpPr>
            <p:cNvPr id="14" name="Arrow: Pentagon 13">
              <a:extLst>
                <a:ext uri="{FF2B5EF4-FFF2-40B4-BE49-F238E27FC236}">
                  <a16:creationId xmlns:a16="http://schemas.microsoft.com/office/drawing/2014/main" id="{8E5A6A31-6565-4263-90D3-1118A102B1A6}"/>
                </a:ext>
              </a:extLst>
            </p:cNvPr>
            <p:cNvSpPr/>
            <p:nvPr/>
          </p:nvSpPr>
          <p:spPr>
            <a:xfrm>
              <a:off x="958651" y="2087118"/>
              <a:ext cx="978408"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E1307B-B1FB-435E-8D39-62C1BB59B7E0}"/>
                </a:ext>
              </a:extLst>
            </p:cNvPr>
            <p:cNvSpPr/>
            <p:nvPr/>
          </p:nvSpPr>
          <p:spPr>
            <a:xfrm>
              <a:off x="1187624" y="2329434"/>
              <a:ext cx="914400" cy="6743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b="1" noProof="1">
                  <a:solidFill>
                    <a:schemeClr val="tx1"/>
                  </a:solidFill>
                  <a:latin typeface="UTM Alexander" panose="02040603050506020204" pitchFamily="18" charset="0"/>
                </a:rPr>
                <a:t>Lịch sử </a:t>
              </a:r>
            </a:p>
            <a:p>
              <a:pPr algn="ctr"/>
              <a:r>
                <a:rPr lang="vi-VN" sz="2400" b="1" noProof="1">
                  <a:solidFill>
                    <a:schemeClr val="tx1"/>
                  </a:solidFill>
                  <a:latin typeface="UTM Alexander" panose="02040603050506020204" pitchFamily="18" charset="0"/>
                </a:rPr>
                <a:t>và logic</a:t>
              </a:r>
            </a:p>
          </p:txBody>
        </p:sp>
      </p:grpSp>
    </p:spTree>
    <p:extLst>
      <p:ext uri="{BB962C8B-B14F-4D97-AF65-F5344CB8AC3E}">
        <p14:creationId xmlns:p14="http://schemas.microsoft.com/office/powerpoint/2010/main" val="4185228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18F586-A5BD-4218-B2D6-2B3AD716FCD0}"/>
              </a:ext>
            </a:extLst>
          </p:cNvPr>
          <p:cNvSpPr>
            <a:spLocks noGrp="1"/>
          </p:cNvSpPr>
          <p:nvPr>
            <p:ph type="body" sz="quarter" idx="10"/>
          </p:nvPr>
        </p:nvSpPr>
        <p:spPr/>
        <p:txBody>
          <a:bodyPr>
            <a:normAutofit/>
          </a:bodyPr>
          <a:lstStyle/>
          <a:p>
            <a:r>
              <a:rPr lang="en-US" sz="2400" dirty="0">
                <a:latin typeface="UTM Alexander" panose="02040603050506020204" pitchFamily="18" charset="0"/>
              </a:rPr>
              <a:t>1.3. CHỨC NĂNG CỦA KTCT MÁC - LÊNIN</a:t>
            </a:r>
          </a:p>
        </p:txBody>
      </p:sp>
      <p:grpSp>
        <p:nvGrpSpPr>
          <p:cNvPr id="23" name="Group 22">
            <a:extLst>
              <a:ext uri="{FF2B5EF4-FFF2-40B4-BE49-F238E27FC236}">
                <a16:creationId xmlns:a16="http://schemas.microsoft.com/office/drawing/2014/main" id="{DEDD293F-AB15-4268-AFBD-12E309F43F97}"/>
              </a:ext>
            </a:extLst>
          </p:cNvPr>
          <p:cNvGrpSpPr/>
          <p:nvPr/>
        </p:nvGrpSpPr>
        <p:grpSpPr>
          <a:xfrm>
            <a:off x="601332" y="1140621"/>
            <a:ext cx="7139020" cy="761752"/>
            <a:chOff x="331765" y="1201963"/>
            <a:chExt cx="7076164" cy="959040"/>
          </a:xfrm>
        </p:grpSpPr>
        <p:sp>
          <p:nvSpPr>
            <p:cNvPr id="4" name="Rectangle 3">
              <a:extLst>
                <a:ext uri="{FF2B5EF4-FFF2-40B4-BE49-F238E27FC236}">
                  <a16:creationId xmlns:a16="http://schemas.microsoft.com/office/drawing/2014/main" id="{8AA0FE58-6B30-4687-85D3-8F7962A6CBBE}"/>
                </a:ext>
              </a:extLst>
            </p:cNvPr>
            <p:cNvSpPr/>
            <p:nvPr/>
          </p:nvSpPr>
          <p:spPr>
            <a:xfrm>
              <a:off x="331765" y="1556203"/>
              <a:ext cx="7076164" cy="6048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99161731-9961-430D-9196-632AE5781C6D}"/>
                </a:ext>
              </a:extLst>
            </p:cNvPr>
            <p:cNvGrpSpPr/>
            <p:nvPr/>
          </p:nvGrpSpPr>
          <p:grpSpPr>
            <a:xfrm>
              <a:off x="857544" y="1201963"/>
              <a:ext cx="5552857" cy="708480"/>
              <a:chOff x="525780" y="63189"/>
              <a:chExt cx="7360920" cy="708480"/>
            </a:xfrm>
          </p:grpSpPr>
          <p:sp>
            <p:nvSpPr>
              <p:cNvPr id="6" name="Rectangle: Rounded Corners 5">
                <a:extLst>
                  <a:ext uri="{FF2B5EF4-FFF2-40B4-BE49-F238E27FC236}">
                    <a16:creationId xmlns:a16="http://schemas.microsoft.com/office/drawing/2014/main" id="{99365266-5BD0-464A-BB4C-DAE697863BAE}"/>
                  </a:ext>
                </a:extLst>
              </p:cNvPr>
              <p:cNvSpPr/>
              <p:nvPr/>
            </p:nvSpPr>
            <p:spPr>
              <a:xfrm>
                <a:off x="525780" y="63189"/>
                <a:ext cx="7360920" cy="70848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Rectangle: Rounded Corners 5">
                <a:extLst>
                  <a:ext uri="{FF2B5EF4-FFF2-40B4-BE49-F238E27FC236}">
                    <a16:creationId xmlns:a16="http://schemas.microsoft.com/office/drawing/2014/main" id="{EA2DFE2C-A245-4DBD-ABEF-9A01B39C02B7}"/>
                  </a:ext>
                </a:extLst>
              </p:cNvPr>
              <p:cNvSpPr txBox="1"/>
              <p:nvPr/>
            </p:nvSpPr>
            <p:spPr>
              <a:xfrm>
                <a:off x="560365" y="97774"/>
                <a:ext cx="7291750" cy="6393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itchFamily="18" charset="0"/>
                    <a:cs typeface="Times New Roman" pitchFamily="18" charset="0"/>
                  </a:rPr>
                  <a:t>1.3.1. </a:t>
                </a:r>
                <a:r>
                  <a:rPr lang="en-US" sz="2800" kern="1200" dirty="0" err="1">
                    <a:latin typeface="Times New Roman" pitchFamily="18" charset="0"/>
                    <a:cs typeface="Times New Roman" pitchFamily="18" charset="0"/>
                  </a:rPr>
                  <a:t>Chức</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năng</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nhận</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thức</a:t>
                </a:r>
                <a:endParaRPr lang="en-US" sz="2800" kern="1200" dirty="0">
                  <a:latin typeface="Times New Roman" pitchFamily="18" charset="0"/>
                  <a:cs typeface="Times New Roman" pitchFamily="18" charset="0"/>
                </a:endParaRPr>
              </a:p>
            </p:txBody>
          </p:sp>
        </p:grpSp>
      </p:grpSp>
      <p:grpSp>
        <p:nvGrpSpPr>
          <p:cNvPr id="22" name="Group 21">
            <a:extLst>
              <a:ext uri="{FF2B5EF4-FFF2-40B4-BE49-F238E27FC236}">
                <a16:creationId xmlns:a16="http://schemas.microsoft.com/office/drawing/2014/main" id="{524AD3EC-57CE-4F1D-B5A3-6AAC9030BF71}"/>
              </a:ext>
            </a:extLst>
          </p:cNvPr>
          <p:cNvGrpSpPr/>
          <p:nvPr/>
        </p:nvGrpSpPr>
        <p:grpSpPr>
          <a:xfrm>
            <a:off x="601332" y="2092285"/>
            <a:ext cx="7139020" cy="761752"/>
            <a:chOff x="484165" y="1354363"/>
            <a:chExt cx="7076164" cy="959040"/>
          </a:xfrm>
        </p:grpSpPr>
        <p:sp>
          <p:nvSpPr>
            <p:cNvPr id="8" name="Rectangle 7">
              <a:extLst>
                <a:ext uri="{FF2B5EF4-FFF2-40B4-BE49-F238E27FC236}">
                  <a16:creationId xmlns:a16="http://schemas.microsoft.com/office/drawing/2014/main" id="{94F2DE9C-BA7C-4169-9BFE-55CC2D64DCAF}"/>
                </a:ext>
              </a:extLst>
            </p:cNvPr>
            <p:cNvSpPr/>
            <p:nvPr/>
          </p:nvSpPr>
          <p:spPr>
            <a:xfrm>
              <a:off x="484165" y="1708603"/>
              <a:ext cx="7076164" cy="6048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9" name="Group 8">
              <a:extLst>
                <a:ext uri="{FF2B5EF4-FFF2-40B4-BE49-F238E27FC236}">
                  <a16:creationId xmlns:a16="http://schemas.microsoft.com/office/drawing/2014/main" id="{3424E257-B90E-4827-B074-F7B50AE4CDBE}"/>
                </a:ext>
              </a:extLst>
            </p:cNvPr>
            <p:cNvGrpSpPr/>
            <p:nvPr/>
          </p:nvGrpSpPr>
          <p:grpSpPr>
            <a:xfrm>
              <a:off x="1009944" y="1354363"/>
              <a:ext cx="5552857" cy="708480"/>
              <a:chOff x="525780" y="1151829"/>
              <a:chExt cx="7360920" cy="708480"/>
            </a:xfrm>
          </p:grpSpPr>
          <p:sp>
            <p:nvSpPr>
              <p:cNvPr id="10" name="Rectangle: Rounded Corners 9">
                <a:extLst>
                  <a:ext uri="{FF2B5EF4-FFF2-40B4-BE49-F238E27FC236}">
                    <a16:creationId xmlns:a16="http://schemas.microsoft.com/office/drawing/2014/main" id="{7BA82FA2-6A98-4DFC-9048-FAD61BC6F1D4}"/>
                  </a:ext>
                </a:extLst>
              </p:cNvPr>
              <p:cNvSpPr/>
              <p:nvPr/>
            </p:nvSpPr>
            <p:spPr>
              <a:xfrm>
                <a:off x="525780" y="1151829"/>
                <a:ext cx="7360920" cy="70848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Rectangle: Rounded Corners 5">
                <a:extLst>
                  <a:ext uri="{FF2B5EF4-FFF2-40B4-BE49-F238E27FC236}">
                    <a16:creationId xmlns:a16="http://schemas.microsoft.com/office/drawing/2014/main" id="{BE8B8632-57AC-4F56-AF6B-40E1028F038C}"/>
                  </a:ext>
                </a:extLst>
              </p:cNvPr>
              <p:cNvSpPr txBox="1"/>
              <p:nvPr/>
            </p:nvSpPr>
            <p:spPr>
              <a:xfrm>
                <a:off x="560365" y="1186414"/>
                <a:ext cx="7291750" cy="6393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itchFamily="18" charset="0"/>
                    <a:cs typeface="Times New Roman" pitchFamily="18" charset="0"/>
                  </a:rPr>
                  <a:t>1.3.2. </a:t>
                </a:r>
                <a:r>
                  <a:rPr lang="en-US" sz="2800" kern="1200" dirty="0" err="1">
                    <a:latin typeface="Times New Roman" pitchFamily="18" charset="0"/>
                    <a:cs typeface="Times New Roman" pitchFamily="18" charset="0"/>
                  </a:rPr>
                  <a:t>Chức</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năng</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tư</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tưởng</a:t>
                </a:r>
                <a:endParaRPr lang="en-US" sz="2800" kern="1200" dirty="0">
                  <a:latin typeface="Times New Roman" pitchFamily="18" charset="0"/>
                  <a:cs typeface="Times New Roman" pitchFamily="18" charset="0"/>
                </a:endParaRPr>
              </a:p>
            </p:txBody>
          </p:sp>
        </p:grpSp>
      </p:grpSp>
      <p:grpSp>
        <p:nvGrpSpPr>
          <p:cNvPr id="21" name="Group 20">
            <a:extLst>
              <a:ext uri="{FF2B5EF4-FFF2-40B4-BE49-F238E27FC236}">
                <a16:creationId xmlns:a16="http://schemas.microsoft.com/office/drawing/2014/main" id="{8B7684A8-79EA-447B-A31B-BEFA1F9E7AFA}"/>
              </a:ext>
            </a:extLst>
          </p:cNvPr>
          <p:cNvGrpSpPr/>
          <p:nvPr/>
        </p:nvGrpSpPr>
        <p:grpSpPr>
          <a:xfrm>
            <a:off x="601332" y="3034846"/>
            <a:ext cx="7139020" cy="761752"/>
            <a:chOff x="636565" y="1506763"/>
            <a:chExt cx="7076164" cy="959040"/>
          </a:xfrm>
        </p:grpSpPr>
        <p:sp>
          <p:nvSpPr>
            <p:cNvPr id="12" name="Rectangle 11">
              <a:extLst>
                <a:ext uri="{FF2B5EF4-FFF2-40B4-BE49-F238E27FC236}">
                  <a16:creationId xmlns:a16="http://schemas.microsoft.com/office/drawing/2014/main" id="{3C0F8A55-DDF9-4B18-956B-13ED3C713BC3}"/>
                </a:ext>
              </a:extLst>
            </p:cNvPr>
            <p:cNvSpPr/>
            <p:nvPr/>
          </p:nvSpPr>
          <p:spPr>
            <a:xfrm>
              <a:off x="636565" y="1861003"/>
              <a:ext cx="7076164" cy="6048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13" name="Group 12">
              <a:extLst>
                <a:ext uri="{FF2B5EF4-FFF2-40B4-BE49-F238E27FC236}">
                  <a16:creationId xmlns:a16="http://schemas.microsoft.com/office/drawing/2014/main" id="{6BE8AF44-B0E9-4188-9F50-0C96A4A9AE96}"/>
                </a:ext>
              </a:extLst>
            </p:cNvPr>
            <p:cNvGrpSpPr/>
            <p:nvPr/>
          </p:nvGrpSpPr>
          <p:grpSpPr>
            <a:xfrm>
              <a:off x="1162344" y="1506763"/>
              <a:ext cx="5552857" cy="708480"/>
              <a:chOff x="525780" y="2240469"/>
              <a:chExt cx="7360920" cy="708480"/>
            </a:xfrm>
          </p:grpSpPr>
          <p:sp>
            <p:nvSpPr>
              <p:cNvPr id="14" name="Rectangle: Rounded Corners 13">
                <a:extLst>
                  <a:ext uri="{FF2B5EF4-FFF2-40B4-BE49-F238E27FC236}">
                    <a16:creationId xmlns:a16="http://schemas.microsoft.com/office/drawing/2014/main" id="{CC516EB7-8DC3-49EB-B1E4-F3896DA40487}"/>
                  </a:ext>
                </a:extLst>
              </p:cNvPr>
              <p:cNvSpPr/>
              <p:nvPr/>
            </p:nvSpPr>
            <p:spPr>
              <a:xfrm>
                <a:off x="525780" y="2240469"/>
                <a:ext cx="7360920" cy="70848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Rectangle: Rounded Corners 5">
                <a:extLst>
                  <a:ext uri="{FF2B5EF4-FFF2-40B4-BE49-F238E27FC236}">
                    <a16:creationId xmlns:a16="http://schemas.microsoft.com/office/drawing/2014/main" id="{2E045387-887F-4B7F-8527-A2635DB1414F}"/>
                  </a:ext>
                </a:extLst>
              </p:cNvPr>
              <p:cNvSpPr txBox="1"/>
              <p:nvPr/>
            </p:nvSpPr>
            <p:spPr>
              <a:xfrm>
                <a:off x="560365" y="2275054"/>
                <a:ext cx="7291750" cy="6393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itchFamily="18" charset="0"/>
                    <a:cs typeface="Times New Roman" pitchFamily="18" charset="0"/>
                  </a:rPr>
                  <a:t>1.3.3. </a:t>
                </a:r>
                <a:r>
                  <a:rPr lang="en-US" sz="2800" kern="1200" dirty="0" err="1">
                    <a:latin typeface="Times New Roman" pitchFamily="18" charset="0"/>
                    <a:cs typeface="Times New Roman" pitchFamily="18" charset="0"/>
                  </a:rPr>
                  <a:t>Chức</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năng</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thực</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tiễn</a:t>
                </a:r>
                <a:endParaRPr lang="en-US" sz="2800" kern="1200" dirty="0">
                  <a:latin typeface="Times New Roman" pitchFamily="18" charset="0"/>
                  <a:cs typeface="Times New Roman" pitchFamily="18" charset="0"/>
                </a:endParaRPr>
              </a:p>
            </p:txBody>
          </p:sp>
        </p:grpSp>
      </p:grpSp>
      <p:grpSp>
        <p:nvGrpSpPr>
          <p:cNvPr id="20" name="Group 19">
            <a:extLst>
              <a:ext uri="{FF2B5EF4-FFF2-40B4-BE49-F238E27FC236}">
                <a16:creationId xmlns:a16="http://schemas.microsoft.com/office/drawing/2014/main" id="{4DB5D35F-4CC0-41EC-BD93-16A680988529}"/>
              </a:ext>
            </a:extLst>
          </p:cNvPr>
          <p:cNvGrpSpPr/>
          <p:nvPr/>
        </p:nvGrpSpPr>
        <p:grpSpPr>
          <a:xfrm>
            <a:off x="601332" y="3952161"/>
            <a:ext cx="7139020" cy="808160"/>
            <a:chOff x="879582" y="1647777"/>
            <a:chExt cx="7003231" cy="1017466"/>
          </a:xfrm>
        </p:grpSpPr>
        <p:sp>
          <p:nvSpPr>
            <p:cNvPr id="16" name="Rectangle 15">
              <a:extLst>
                <a:ext uri="{FF2B5EF4-FFF2-40B4-BE49-F238E27FC236}">
                  <a16:creationId xmlns:a16="http://schemas.microsoft.com/office/drawing/2014/main" id="{0B2468C4-88AE-4402-96C9-4A47C55B6C86}"/>
                </a:ext>
              </a:extLst>
            </p:cNvPr>
            <p:cNvSpPr/>
            <p:nvPr/>
          </p:nvSpPr>
          <p:spPr>
            <a:xfrm>
              <a:off x="879582" y="2060443"/>
              <a:ext cx="7003231" cy="6048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17" name="Group 16">
              <a:extLst>
                <a:ext uri="{FF2B5EF4-FFF2-40B4-BE49-F238E27FC236}">
                  <a16:creationId xmlns:a16="http://schemas.microsoft.com/office/drawing/2014/main" id="{6E259889-3D52-43C2-9C59-6564329CE8E5}"/>
                </a:ext>
              </a:extLst>
            </p:cNvPr>
            <p:cNvGrpSpPr/>
            <p:nvPr/>
          </p:nvGrpSpPr>
          <p:grpSpPr>
            <a:xfrm>
              <a:off x="1235348" y="1647777"/>
              <a:ext cx="5660218" cy="708480"/>
              <a:chOff x="619825" y="2759376"/>
              <a:chExt cx="7291749" cy="708480"/>
            </a:xfrm>
          </p:grpSpPr>
          <p:sp>
            <p:nvSpPr>
              <p:cNvPr id="18" name="Rectangle: Rounded Corners 17">
                <a:extLst>
                  <a:ext uri="{FF2B5EF4-FFF2-40B4-BE49-F238E27FC236}">
                    <a16:creationId xmlns:a16="http://schemas.microsoft.com/office/drawing/2014/main" id="{702D1FF0-0051-42BB-83F2-06DBA70839A9}"/>
                  </a:ext>
                </a:extLst>
              </p:cNvPr>
              <p:cNvSpPr/>
              <p:nvPr/>
            </p:nvSpPr>
            <p:spPr>
              <a:xfrm>
                <a:off x="758139" y="2759376"/>
                <a:ext cx="7153435" cy="70848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Rectangle: Rounded Corners 5">
                <a:extLst>
                  <a:ext uri="{FF2B5EF4-FFF2-40B4-BE49-F238E27FC236}">
                    <a16:creationId xmlns:a16="http://schemas.microsoft.com/office/drawing/2014/main" id="{C7CD8DE0-D93F-4FD3-A112-015C107769F2}"/>
                  </a:ext>
                </a:extLst>
              </p:cNvPr>
              <p:cNvSpPr txBox="1"/>
              <p:nvPr/>
            </p:nvSpPr>
            <p:spPr>
              <a:xfrm>
                <a:off x="619825" y="2791161"/>
                <a:ext cx="7291749" cy="6393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itchFamily="18" charset="0"/>
                    <a:cs typeface="Times New Roman" pitchFamily="18" charset="0"/>
                  </a:rPr>
                  <a:t>1.3.4. </a:t>
                </a:r>
                <a:r>
                  <a:rPr lang="en-US" sz="2800" kern="1200" dirty="0" err="1">
                    <a:latin typeface="Times New Roman" pitchFamily="18" charset="0"/>
                    <a:cs typeface="Times New Roman" pitchFamily="18" charset="0"/>
                  </a:rPr>
                  <a:t>Chức</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năng</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phương</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pháp</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luận</a:t>
                </a:r>
                <a:endParaRPr lang="en-US" sz="2800" kern="120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996147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5798C-7768-4CEF-91E3-1022914794FC}"/>
              </a:ext>
            </a:extLst>
          </p:cNvPr>
          <p:cNvSpPr>
            <a:spLocks noGrp="1"/>
          </p:cNvSpPr>
          <p:nvPr>
            <p:ph type="body" sz="quarter" idx="10"/>
          </p:nvPr>
        </p:nvSpPr>
        <p:spPr/>
        <p:txBody>
          <a:bodyPr/>
          <a:lstStyle/>
          <a:p>
            <a:r>
              <a:rPr lang="en-US" dirty="0">
                <a:latin typeface="UTM Alexander" panose="02040603050506020204" pitchFamily="18" charset="0"/>
              </a:rPr>
              <a:t>1.3.1. CHỨC NĂNG NHẬN THỨC</a:t>
            </a:r>
          </a:p>
        </p:txBody>
      </p:sp>
      <p:sp>
        <p:nvSpPr>
          <p:cNvPr id="5" name="Content Placeholder 2">
            <a:extLst>
              <a:ext uri="{FF2B5EF4-FFF2-40B4-BE49-F238E27FC236}">
                <a16:creationId xmlns:a16="http://schemas.microsoft.com/office/drawing/2014/main" id="{A76BC696-E5FE-47EA-B116-87430DE0B15C}"/>
              </a:ext>
            </a:extLst>
          </p:cNvPr>
          <p:cNvSpPr txBox="1">
            <a:spLocks/>
          </p:cNvSpPr>
          <p:nvPr/>
        </p:nvSpPr>
        <p:spPr>
          <a:xfrm>
            <a:off x="899592" y="1118567"/>
            <a:ext cx="7550224" cy="2906365"/>
          </a:xfrm>
          <a:prstGeom prst="rect">
            <a:avLst/>
          </a:prstGeom>
          <a:ln>
            <a:miter lim="800000"/>
            <a:headEnd/>
            <a:tailEnd/>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vi-VN" altLang="en-US" sz="2400" noProof="1">
                <a:latin typeface="UTM Alexander" panose="02040603050506020204" pitchFamily="18" charset="0"/>
                <a:cs typeface="Times New Roman" panose="02020603050405020304" pitchFamily="18" charset="0"/>
              </a:rPr>
              <a:t>Nhận thức được các phạm trù quy, luật kinh tế khách quan</a:t>
            </a:r>
          </a:p>
          <a:p>
            <a:pPr algn="just">
              <a:buFont typeface="Arial" panose="020B0604020202020204" pitchFamily="34" charset="0"/>
              <a:buNone/>
            </a:pPr>
            <a:endParaRPr lang="vi-VN" altLang="en-US" sz="2400" noProof="1">
              <a:latin typeface="UTM Alexander" panose="02040603050506020204" pitchFamily="18" charset="0"/>
              <a:cs typeface="Times New Roman" panose="02020603050405020304" pitchFamily="18" charset="0"/>
            </a:endParaRPr>
          </a:p>
          <a:p>
            <a:pPr algn="just"/>
            <a:r>
              <a:rPr lang="vi-VN" altLang="en-US" sz="2400" noProof="1">
                <a:latin typeface="UTM Alexander" panose="02040603050506020204" pitchFamily="18" charset="0"/>
                <a:cs typeface="Times New Roman" panose="02020603050405020304" pitchFamily="18" charset="0"/>
              </a:rPr>
              <a:t>Nhận thức được các hiện tượng, các quá trình kinh tế</a:t>
            </a:r>
          </a:p>
          <a:p>
            <a:pPr algn="just">
              <a:buFont typeface="Arial" panose="020B0604020202020204" pitchFamily="34" charset="0"/>
              <a:buNone/>
            </a:pPr>
            <a:endParaRPr lang="vi-VN" altLang="en-US" sz="2400" noProof="1">
              <a:latin typeface="UTM Alexander" panose="02040603050506020204" pitchFamily="18" charset="0"/>
              <a:cs typeface="Times New Roman" panose="02020603050405020304" pitchFamily="18" charset="0"/>
            </a:endParaRPr>
          </a:p>
          <a:p>
            <a:pPr algn="just"/>
            <a:r>
              <a:rPr lang="vi-VN" altLang="en-US" sz="2400" noProof="1">
                <a:latin typeface="UTM Alexander" panose="02040603050506020204" pitchFamily="18" charset="0"/>
                <a:cs typeface="Times New Roman" panose="02020603050405020304" pitchFamily="18" charset="0"/>
              </a:rPr>
              <a:t>Nhận thức được xu thế vận động triển vọng phát triển của nền kinh tế</a:t>
            </a:r>
          </a:p>
        </p:txBody>
      </p:sp>
    </p:spTree>
    <p:extLst>
      <p:ext uri="{BB962C8B-B14F-4D97-AF65-F5344CB8AC3E}">
        <p14:creationId xmlns:p14="http://schemas.microsoft.com/office/powerpoint/2010/main" val="3209900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CF4FE6EA-4421-4DB7-A007-1C4F42A875F8}"/>
              </a:ext>
            </a:extLst>
          </p:cNvPr>
          <p:cNvSpPr>
            <a:spLocks noGrp="1"/>
          </p:cNvSpPr>
          <p:nvPr>
            <p:ph type="body" sz="quarter" idx="10"/>
          </p:nvPr>
        </p:nvSpPr>
        <p:spPr>
          <a:xfrm>
            <a:off x="0" y="123825"/>
            <a:ext cx="9144000" cy="576263"/>
          </a:xfrm>
        </p:spPr>
        <p:txBody>
          <a:bodyPr/>
          <a:lstStyle/>
          <a:p>
            <a:r>
              <a:rPr lang="en-US" dirty="0">
                <a:latin typeface="UTM Alexander" panose="02040603050506020204" pitchFamily="18" charset="0"/>
              </a:rPr>
              <a:t>1.3.2. CHỨC NĂNG THỰC TIỄN</a:t>
            </a:r>
          </a:p>
        </p:txBody>
      </p:sp>
      <p:grpSp>
        <p:nvGrpSpPr>
          <p:cNvPr id="5" name="Group 4">
            <a:extLst>
              <a:ext uri="{FF2B5EF4-FFF2-40B4-BE49-F238E27FC236}">
                <a16:creationId xmlns:a16="http://schemas.microsoft.com/office/drawing/2014/main" id="{8C6C9EFF-D8F2-49C1-9D96-1BBC002F5A22}"/>
              </a:ext>
            </a:extLst>
          </p:cNvPr>
          <p:cNvGrpSpPr/>
          <p:nvPr/>
        </p:nvGrpSpPr>
        <p:grpSpPr>
          <a:xfrm>
            <a:off x="166551" y="915626"/>
            <a:ext cx="6479325" cy="1203239"/>
            <a:chOff x="1134010" y="9754"/>
            <a:chExt cx="8914918" cy="1298351"/>
          </a:xfrm>
        </p:grpSpPr>
        <p:sp>
          <p:nvSpPr>
            <p:cNvPr id="9" name="Arrow: Right 8">
              <a:extLst>
                <a:ext uri="{FF2B5EF4-FFF2-40B4-BE49-F238E27FC236}">
                  <a16:creationId xmlns:a16="http://schemas.microsoft.com/office/drawing/2014/main" id="{25EE08FF-453D-4876-83CB-5F7DA92F6739}"/>
                </a:ext>
              </a:extLst>
            </p:cNvPr>
            <p:cNvSpPr/>
            <p:nvPr/>
          </p:nvSpPr>
          <p:spPr>
            <a:xfrm>
              <a:off x="1134010" y="9754"/>
              <a:ext cx="8914918" cy="1298351"/>
            </a:xfrm>
            <a:prstGeom prst="rightArrow">
              <a:avLst>
                <a:gd name="adj1" fmla="val 50000"/>
                <a:gd name="adj2" fmla="val 5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Arrow: Right 4">
              <a:extLst>
                <a:ext uri="{FF2B5EF4-FFF2-40B4-BE49-F238E27FC236}">
                  <a16:creationId xmlns:a16="http://schemas.microsoft.com/office/drawing/2014/main" id="{4664E748-E752-48E4-8863-C02F687C44EC}"/>
                </a:ext>
              </a:extLst>
            </p:cNvPr>
            <p:cNvSpPr txBox="1"/>
            <p:nvPr/>
          </p:nvSpPr>
          <p:spPr>
            <a:xfrm>
              <a:off x="1134010" y="334342"/>
              <a:ext cx="8590330" cy="6491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254000" bIns="206113" numCol="1" spcCol="1270" anchor="ctr" anchorCtr="0">
              <a:noAutofit/>
            </a:bodyPr>
            <a:lstStyle/>
            <a:p>
              <a:pPr marL="0" lvl="0" indent="0" algn="l" defTabSz="889000">
                <a:lnSpc>
                  <a:spcPct val="90000"/>
                </a:lnSpc>
                <a:spcBef>
                  <a:spcPct val="0"/>
                </a:spcBef>
                <a:spcAft>
                  <a:spcPct val="35000"/>
                </a:spcAft>
                <a:buNone/>
              </a:pPr>
              <a:r>
                <a:rPr lang="vi-VN" sz="2000" b="1" kern="1200" noProof="1">
                  <a:latin typeface="UTM Alexander" panose="02040603050506020204" pitchFamily="18" charset="0"/>
                  <a:cs typeface="Times New Roman" pitchFamily="18" charset="0"/>
                </a:rPr>
                <a:t>Người lao động</a:t>
              </a:r>
            </a:p>
          </p:txBody>
        </p:sp>
      </p:grpSp>
      <p:grpSp>
        <p:nvGrpSpPr>
          <p:cNvPr id="6" name="Group 5">
            <a:extLst>
              <a:ext uri="{FF2B5EF4-FFF2-40B4-BE49-F238E27FC236}">
                <a16:creationId xmlns:a16="http://schemas.microsoft.com/office/drawing/2014/main" id="{F4C9F64F-23D5-4753-8F35-83AEE9708C1A}"/>
              </a:ext>
            </a:extLst>
          </p:cNvPr>
          <p:cNvGrpSpPr/>
          <p:nvPr/>
        </p:nvGrpSpPr>
        <p:grpSpPr>
          <a:xfrm>
            <a:off x="166551" y="1817995"/>
            <a:ext cx="1443777" cy="2109069"/>
            <a:chOff x="1046912" y="1011243"/>
            <a:chExt cx="2745795" cy="2501103"/>
          </a:xfrm>
        </p:grpSpPr>
        <p:sp>
          <p:nvSpPr>
            <p:cNvPr id="7" name="Rectangle 6">
              <a:extLst>
                <a:ext uri="{FF2B5EF4-FFF2-40B4-BE49-F238E27FC236}">
                  <a16:creationId xmlns:a16="http://schemas.microsoft.com/office/drawing/2014/main" id="{3F168D45-BD42-47DC-9560-4C1233DE2CFB}"/>
                </a:ext>
              </a:extLst>
            </p:cNvPr>
            <p:cNvSpPr/>
            <p:nvPr/>
          </p:nvSpPr>
          <p:spPr>
            <a:xfrm>
              <a:off x="1046912" y="1011243"/>
              <a:ext cx="2745795" cy="2501103"/>
            </a:xfrm>
            <a:prstGeom prst="rect">
              <a:avLst/>
            </a:prstGeom>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2C9F5D99-45C1-4D3C-A7A5-CFF08D96CCD6}"/>
                </a:ext>
              </a:extLst>
            </p:cNvPr>
            <p:cNvSpPr txBox="1"/>
            <p:nvPr/>
          </p:nvSpPr>
          <p:spPr>
            <a:xfrm>
              <a:off x="1046912" y="1011243"/>
              <a:ext cx="2745795" cy="25011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0" lvl="0" indent="0" algn="ctr" defTabSz="1244600">
                <a:spcBef>
                  <a:spcPct val="0"/>
                </a:spcBef>
                <a:buNone/>
              </a:pPr>
              <a:r>
                <a:rPr lang="vi-VN" b="0" kern="1200" noProof="1">
                  <a:latin typeface="UTM Alexander" panose="02040603050506020204" pitchFamily="18" charset="0"/>
                  <a:cs typeface="Times New Roman" pitchFamily="18" charset="0"/>
                </a:rPr>
                <a:t>Điều chỉnh hành vi cá </a:t>
              </a:r>
            </a:p>
            <a:p>
              <a:pPr marL="0" lvl="0" indent="0" algn="ctr" defTabSz="1244600">
                <a:spcBef>
                  <a:spcPct val="0"/>
                </a:spcBef>
                <a:buNone/>
              </a:pPr>
              <a:r>
                <a:rPr lang="vi-VN" b="0" kern="1200" noProof="1">
                  <a:latin typeface="UTM Alexander" panose="02040603050506020204" pitchFamily="18" charset="0"/>
                  <a:cs typeface="Times New Roman" pitchFamily="18" charset="0"/>
                </a:rPr>
                <a:t>nhân trong sản xuất và tiêu dùng</a:t>
              </a:r>
            </a:p>
          </p:txBody>
        </p:sp>
      </p:grpSp>
      <p:grpSp>
        <p:nvGrpSpPr>
          <p:cNvPr id="11" name="Group 10">
            <a:extLst>
              <a:ext uri="{FF2B5EF4-FFF2-40B4-BE49-F238E27FC236}">
                <a16:creationId xmlns:a16="http://schemas.microsoft.com/office/drawing/2014/main" id="{712A13C1-354F-4428-AEB0-046A30A9EAEF}"/>
              </a:ext>
            </a:extLst>
          </p:cNvPr>
          <p:cNvGrpSpPr/>
          <p:nvPr/>
        </p:nvGrpSpPr>
        <p:grpSpPr>
          <a:xfrm>
            <a:off x="1613421" y="1502370"/>
            <a:ext cx="5032456" cy="1298351"/>
            <a:chOff x="3792707" y="442810"/>
            <a:chExt cx="6169123" cy="1298351"/>
          </a:xfrm>
        </p:grpSpPr>
        <p:sp>
          <p:nvSpPr>
            <p:cNvPr id="15" name="Arrow: Right 14">
              <a:extLst>
                <a:ext uri="{FF2B5EF4-FFF2-40B4-BE49-F238E27FC236}">
                  <a16:creationId xmlns:a16="http://schemas.microsoft.com/office/drawing/2014/main" id="{F2473586-E031-4693-97D2-616E41E0F16F}"/>
                </a:ext>
              </a:extLst>
            </p:cNvPr>
            <p:cNvSpPr/>
            <p:nvPr/>
          </p:nvSpPr>
          <p:spPr>
            <a:xfrm>
              <a:off x="3792707" y="442810"/>
              <a:ext cx="6169123" cy="1298351"/>
            </a:xfrm>
            <a:prstGeom prst="rightArrow">
              <a:avLst>
                <a:gd name="adj1" fmla="val 50000"/>
                <a:gd name="adj2" fmla="val 5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Arrow: Right 4">
              <a:extLst>
                <a:ext uri="{FF2B5EF4-FFF2-40B4-BE49-F238E27FC236}">
                  <a16:creationId xmlns:a16="http://schemas.microsoft.com/office/drawing/2014/main" id="{0C28D386-389F-4900-94D6-78574340F20F}"/>
                </a:ext>
              </a:extLst>
            </p:cNvPr>
            <p:cNvSpPr txBox="1"/>
            <p:nvPr/>
          </p:nvSpPr>
          <p:spPr>
            <a:xfrm>
              <a:off x="3955000" y="798666"/>
              <a:ext cx="5844535" cy="6491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254000" bIns="206113" numCol="1" spcCol="1270" anchor="ctr" anchorCtr="0">
              <a:noAutofit/>
            </a:bodyPr>
            <a:lstStyle/>
            <a:p>
              <a:pPr marL="0" lvl="0" indent="0" algn="l" defTabSz="889000">
                <a:lnSpc>
                  <a:spcPct val="90000"/>
                </a:lnSpc>
                <a:spcBef>
                  <a:spcPct val="0"/>
                </a:spcBef>
                <a:spcAft>
                  <a:spcPct val="35000"/>
                </a:spcAft>
                <a:buNone/>
              </a:pPr>
              <a:r>
                <a:rPr lang="en-US" sz="2000" b="1" kern="1200" dirty="0" err="1">
                  <a:latin typeface="UTM Alexander" panose="02040603050506020204" pitchFamily="18" charset="0"/>
                  <a:cs typeface="Times New Roman" pitchFamily="18" charset="0"/>
                </a:rPr>
                <a:t>Người</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quản</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trị</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lao</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động</a:t>
              </a:r>
              <a:endParaRPr lang="en-US" sz="2000" b="1" kern="1200" dirty="0">
                <a:latin typeface="UTM Alexander" panose="02040603050506020204" pitchFamily="18" charset="0"/>
                <a:cs typeface="Times New Roman" pitchFamily="18" charset="0"/>
              </a:endParaRPr>
            </a:p>
          </p:txBody>
        </p:sp>
      </p:grpSp>
      <p:grpSp>
        <p:nvGrpSpPr>
          <p:cNvPr id="12" name="Group 11">
            <a:extLst>
              <a:ext uri="{FF2B5EF4-FFF2-40B4-BE49-F238E27FC236}">
                <a16:creationId xmlns:a16="http://schemas.microsoft.com/office/drawing/2014/main" id="{C6447122-CFA6-4689-BCE5-B16E767C679B}"/>
              </a:ext>
            </a:extLst>
          </p:cNvPr>
          <p:cNvGrpSpPr/>
          <p:nvPr/>
        </p:nvGrpSpPr>
        <p:grpSpPr>
          <a:xfrm>
            <a:off x="1621963" y="2487305"/>
            <a:ext cx="1634755" cy="1884646"/>
            <a:chOff x="3792707" y="1444027"/>
            <a:chExt cx="2745795" cy="2532371"/>
          </a:xfrm>
        </p:grpSpPr>
        <p:sp>
          <p:nvSpPr>
            <p:cNvPr id="13" name="Rectangle 12">
              <a:extLst>
                <a:ext uri="{FF2B5EF4-FFF2-40B4-BE49-F238E27FC236}">
                  <a16:creationId xmlns:a16="http://schemas.microsoft.com/office/drawing/2014/main" id="{AE3CE1A4-24BA-47F5-AF56-5162F4237B26}"/>
                </a:ext>
              </a:extLst>
            </p:cNvPr>
            <p:cNvSpPr/>
            <p:nvPr/>
          </p:nvSpPr>
          <p:spPr>
            <a:xfrm>
              <a:off x="3792707" y="1444027"/>
              <a:ext cx="2745795" cy="2501103"/>
            </a:xfrm>
            <a:prstGeom prst="rect">
              <a:avLst/>
            </a:prstGeom>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TextBox 13">
              <a:extLst>
                <a:ext uri="{FF2B5EF4-FFF2-40B4-BE49-F238E27FC236}">
                  <a16:creationId xmlns:a16="http://schemas.microsoft.com/office/drawing/2014/main" id="{8E5A0562-3B6E-4757-991B-417EE9BF17E0}"/>
                </a:ext>
              </a:extLst>
            </p:cNvPr>
            <p:cNvSpPr txBox="1"/>
            <p:nvPr/>
          </p:nvSpPr>
          <p:spPr>
            <a:xfrm>
              <a:off x="3819452" y="1475295"/>
              <a:ext cx="2719050" cy="25011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0" lvl="0" indent="0" algn="ctr" defTabSz="1244600">
                <a:spcBef>
                  <a:spcPct val="0"/>
                </a:spcBef>
                <a:buNone/>
              </a:pPr>
              <a:r>
                <a:rPr lang="vi-VN" b="0" kern="1200" noProof="1">
                  <a:latin typeface="UTM Alexander" panose="02040603050506020204" pitchFamily="18" charset="0"/>
                  <a:cs typeface="Times New Roman" pitchFamily="18" charset="0"/>
                </a:rPr>
                <a:t>Đưa ra quyết định quản lý </a:t>
              </a:r>
              <a:r>
                <a:rPr lang="vi-VN" noProof="1">
                  <a:latin typeface="UTM Alexander" panose="02040603050506020204" pitchFamily="18" charset="0"/>
                  <a:cs typeface="Times New Roman" pitchFamily="18" charset="0"/>
                </a:rPr>
                <a:t>d</a:t>
              </a:r>
              <a:r>
                <a:rPr lang="vi-VN" b="0" kern="1200" noProof="1">
                  <a:latin typeface="UTM Alexander" panose="02040603050506020204" pitchFamily="18" charset="0"/>
                  <a:cs typeface="Times New Roman" pitchFamily="18" charset="0"/>
                </a:rPr>
                <a:t>ựa trên </a:t>
              </a:r>
              <a:r>
                <a:rPr lang="vi-VN" noProof="1">
                  <a:latin typeface="UTM Alexander" panose="02040603050506020204" pitchFamily="18" charset="0"/>
                  <a:cs typeface="Times New Roman" pitchFamily="18" charset="0"/>
                </a:rPr>
                <a:t>q</a:t>
              </a:r>
              <a:r>
                <a:rPr lang="vi-VN" b="0" kern="1200" noProof="1">
                  <a:latin typeface="UTM Alexander" panose="02040603050506020204" pitchFamily="18" charset="0"/>
                  <a:cs typeface="Times New Roman" pitchFamily="18" charset="0"/>
                </a:rPr>
                <a:t>uy</a:t>
              </a:r>
            </a:p>
            <a:p>
              <a:pPr marL="0" lvl="0" indent="0" algn="ctr" defTabSz="1244600">
                <a:spcBef>
                  <a:spcPct val="0"/>
                </a:spcBef>
                <a:buNone/>
              </a:pPr>
              <a:r>
                <a:rPr lang="vi-VN" b="0" kern="1200" noProof="1">
                  <a:latin typeface="UTM Alexander" panose="02040603050506020204" pitchFamily="18" charset="0"/>
                  <a:cs typeface="Times New Roman" pitchFamily="18" charset="0"/>
                </a:rPr>
                <a:t>luật khách </a:t>
              </a:r>
            </a:p>
            <a:p>
              <a:pPr marL="0" lvl="0" indent="0" algn="ctr" defTabSz="1244600">
                <a:spcBef>
                  <a:spcPct val="0"/>
                </a:spcBef>
                <a:buNone/>
              </a:pPr>
              <a:r>
                <a:rPr lang="vi-VN" b="0" kern="1200" noProof="1">
                  <a:latin typeface="UTM Alexander" panose="02040603050506020204" pitchFamily="18" charset="0"/>
                  <a:cs typeface="Times New Roman" pitchFamily="18" charset="0"/>
                </a:rPr>
                <a:t>quan và hài </a:t>
              </a:r>
            </a:p>
            <a:p>
              <a:pPr marL="0" lvl="0" indent="0" algn="ctr" defTabSz="1244600">
                <a:spcBef>
                  <a:spcPct val="0"/>
                </a:spcBef>
                <a:buNone/>
              </a:pPr>
              <a:r>
                <a:rPr lang="vi-VN" noProof="1">
                  <a:latin typeface="UTM Alexander" panose="02040603050506020204" pitchFamily="18" charset="0"/>
                  <a:cs typeface="Times New Roman" pitchFamily="18" charset="0"/>
                </a:rPr>
                <a:t>h</a:t>
              </a:r>
              <a:r>
                <a:rPr lang="vi-VN" b="0" kern="1200" noProof="1">
                  <a:latin typeface="UTM Alexander" panose="02040603050506020204" pitchFamily="18" charset="0"/>
                  <a:cs typeface="Times New Roman" pitchFamily="18" charset="0"/>
                </a:rPr>
                <a:t>òa lợi ích</a:t>
              </a:r>
            </a:p>
          </p:txBody>
        </p:sp>
      </p:grpSp>
      <p:grpSp>
        <p:nvGrpSpPr>
          <p:cNvPr id="26" name="Group 25">
            <a:extLst>
              <a:ext uri="{FF2B5EF4-FFF2-40B4-BE49-F238E27FC236}">
                <a16:creationId xmlns:a16="http://schemas.microsoft.com/office/drawing/2014/main" id="{D1275C96-714E-43BB-878E-060E504FE9A5}"/>
              </a:ext>
            </a:extLst>
          </p:cNvPr>
          <p:cNvGrpSpPr/>
          <p:nvPr/>
        </p:nvGrpSpPr>
        <p:grpSpPr>
          <a:xfrm>
            <a:off x="3272641" y="2151545"/>
            <a:ext cx="3373235" cy="1292635"/>
            <a:chOff x="6538502" y="875594"/>
            <a:chExt cx="3423328" cy="1298351"/>
          </a:xfrm>
        </p:grpSpPr>
        <p:sp>
          <p:nvSpPr>
            <p:cNvPr id="30" name="Arrow: Right 29">
              <a:extLst>
                <a:ext uri="{FF2B5EF4-FFF2-40B4-BE49-F238E27FC236}">
                  <a16:creationId xmlns:a16="http://schemas.microsoft.com/office/drawing/2014/main" id="{DCD89E6D-B3F6-4AE7-8826-4962AA410C09}"/>
                </a:ext>
              </a:extLst>
            </p:cNvPr>
            <p:cNvSpPr/>
            <p:nvPr/>
          </p:nvSpPr>
          <p:spPr>
            <a:xfrm>
              <a:off x="6538502" y="875594"/>
              <a:ext cx="3423328" cy="1298351"/>
            </a:xfrm>
            <a:prstGeom prst="rightArrow">
              <a:avLst>
                <a:gd name="adj1" fmla="val 50000"/>
                <a:gd name="adj2" fmla="val 5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Arrow: Right 4">
              <a:extLst>
                <a:ext uri="{FF2B5EF4-FFF2-40B4-BE49-F238E27FC236}">
                  <a16:creationId xmlns:a16="http://schemas.microsoft.com/office/drawing/2014/main" id="{C32FE3E4-6EBA-43AA-8E0F-C55248537F5F}"/>
                </a:ext>
              </a:extLst>
            </p:cNvPr>
            <p:cNvSpPr txBox="1"/>
            <p:nvPr/>
          </p:nvSpPr>
          <p:spPr>
            <a:xfrm>
              <a:off x="6538502" y="1200182"/>
              <a:ext cx="3098740" cy="6491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254000" bIns="206113" numCol="1" spcCol="1270" anchor="ctr" anchorCtr="0">
              <a:noAutofit/>
            </a:bodyPr>
            <a:lstStyle/>
            <a:p>
              <a:pPr marL="0" lvl="0" indent="0" algn="l" defTabSz="889000">
                <a:lnSpc>
                  <a:spcPct val="90000"/>
                </a:lnSpc>
                <a:spcBef>
                  <a:spcPct val="0"/>
                </a:spcBef>
                <a:spcAft>
                  <a:spcPct val="35000"/>
                </a:spcAft>
                <a:buNone/>
              </a:pPr>
              <a:r>
                <a:rPr lang="en-US" sz="2000" b="1" kern="1200" dirty="0" err="1">
                  <a:latin typeface="UTM Alexander" panose="02040603050506020204" pitchFamily="18" charset="0"/>
                  <a:cs typeface="Times New Roman" pitchFamily="18" charset="0"/>
                </a:rPr>
                <a:t>Người</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quản</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trị</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quốc</a:t>
              </a:r>
              <a:r>
                <a:rPr lang="en-US" sz="2000" b="1" kern="1200" dirty="0">
                  <a:latin typeface="UTM Alexander" panose="02040603050506020204" pitchFamily="18" charset="0"/>
                  <a:cs typeface="Times New Roman" pitchFamily="18" charset="0"/>
                </a:rPr>
                <a:t> </a:t>
              </a:r>
              <a:r>
                <a:rPr lang="en-US" sz="2000" b="1" kern="1200" dirty="0" err="1">
                  <a:latin typeface="UTM Alexander" panose="02040603050506020204" pitchFamily="18" charset="0"/>
                  <a:cs typeface="Times New Roman" pitchFamily="18" charset="0"/>
                </a:rPr>
                <a:t>gia</a:t>
              </a:r>
              <a:endParaRPr lang="en-US" sz="2000" b="1" kern="1200" dirty="0">
                <a:latin typeface="UTM Alexander" panose="02040603050506020204" pitchFamily="18" charset="0"/>
                <a:cs typeface="Times New Roman" pitchFamily="18" charset="0"/>
              </a:endParaRPr>
            </a:p>
          </p:txBody>
        </p:sp>
      </p:grpSp>
      <p:grpSp>
        <p:nvGrpSpPr>
          <p:cNvPr id="27" name="Group 26">
            <a:extLst>
              <a:ext uri="{FF2B5EF4-FFF2-40B4-BE49-F238E27FC236}">
                <a16:creationId xmlns:a16="http://schemas.microsoft.com/office/drawing/2014/main" id="{3A606DFC-3DC6-4655-9734-59FD6242D989}"/>
              </a:ext>
            </a:extLst>
          </p:cNvPr>
          <p:cNvGrpSpPr/>
          <p:nvPr/>
        </p:nvGrpSpPr>
        <p:grpSpPr>
          <a:xfrm>
            <a:off x="3272642" y="3086655"/>
            <a:ext cx="1947431" cy="1645335"/>
            <a:chOff x="6538502" y="1829149"/>
            <a:chExt cx="3033835" cy="2512162"/>
          </a:xfrm>
        </p:grpSpPr>
        <p:sp>
          <p:nvSpPr>
            <p:cNvPr id="28" name="Rectangle 27">
              <a:extLst>
                <a:ext uri="{FF2B5EF4-FFF2-40B4-BE49-F238E27FC236}">
                  <a16:creationId xmlns:a16="http://schemas.microsoft.com/office/drawing/2014/main" id="{B136D7BB-00DE-48FA-8283-4C047A6B629F}"/>
                </a:ext>
              </a:extLst>
            </p:cNvPr>
            <p:cNvSpPr/>
            <p:nvPr/>
          </p:nvSpPr>
          <p:spPr>
            <a:xfrm>
              <a:off x="6538502" y="1876811"/>
              <a:ext cx="2745795" cy="2464500"/>
            </a:xfrm>
            <a:prstGeom prst="rect">
              <a:avLst/>
            </a:prstGeom>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a16="http://schemas.microsoft.com/office/drawing/2014/main" id="{5758E0D8-ED2E-443A-BD28-233C6EC5A9F4}"/>
                </a:ext>
              </a:extLst>
            </p:cNvPr>
            <p:cNvSpPr txBox="1"/>
            <p:nvPr/>
          </p:nvSpPr>
          <p:spPr>
            <a:xfrm>
              <a:off x="6549349" y="1829149"/>
              <a:ext cx="3022988" cy="24645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0" lvl="0" indent="0" algn="ctr" defTabSz="1244600">
                <a:spcBef>
                  <a:spcPct val="0"/>
                </a:spcBef>
                <a:buNone/>
              </a:pPr>
              <a:r>
                <a:rPr lang="vi-VN" b="0" kern="1200" noProof="1">
                  <a:latin typeface="UTM Alexander" panose="02040603050506020204" pitchFamily="18" charset="0"/>
                  <a:cs typeface="Times New Roman" pitchFamily="18" charset="0"/>
                </a:rPr>
                <a:t>Hoạch định và </a:t>
              </a:r>
            </a:p>
            <a:p>
              <a:pPr marL="0" lvl="0" indent="0" algn="ctr" defTabSz="1244600">
                <a:spcBef>
                  <a:spcPct val="0"/>
                </a:spcBef>
                <a:buNone/>
              </a:pPr>
              <a:r>
                <a:rPr lang="vi-VN" b="0" kern="1200" noProof="1">
                  <a:latin typeface="UTM Alexander" panose="02040603050506020204" pitchFamily="18" charset="0"/>
                  <a:cs typeface="Times New Roman" pitchFamily="18" charset="0"/>
                </a:rPr>
                <a:t>điều chỉnh </a:t>
              </a:r>
            </a:p>
            <a:p>
              <a:pPr marL="0" lvl="0" indent="0" algn="ctr" defTabSz="1244600">
                <a:spcBef>
                  <a:spcPct val="0"/>
                </a:spcBef>
                <a:buNone/>
              </a:pPr>
              <a:r>
                <a:rPr lang="vi-VN" b="0" kern="1200" noProof="1">
                  <a:latin typeface="UTM Alexander" panose="02040603050506020204" pitchFamily="18" charset="0"/>
                  <a:cs typeface="Times New Roman" pitchFamily="18" charset="0"/>
                </a:rPr>
                <a:t>chính sách</a:t>
              </a:r>
            </a:p>
            <a:p>
              <a:pPr marL="0" lvl="0" indent="0" algn="ctr" defTabSz="1244600">
                <a:spcBef>
                  <a:spcPct val="0"/>
                </a:spcBef>
                <a:buNone/>
              </a:pPr>
              <a:r>
                <a:rPr lang="vi-VN" b="0" kern="1200" noProof="1">
                  <a:latin typeface="UTM Alexander" panose="02040603050506020204" pitchFamily="18" charset="0"/>
                  <a:cs typeface="Times New Roman" pitchFamily="18" charset="0"/>
                </a:rPr>
                <a:t>dựa trên quy</a:t>
              </a:r>
            </a:p>
            <a:p>
              <a:pPr marL="0" lvl="0" indent="0" algn="ctr" defTabSz="1244600">
                <a:spcBef>
                  <a:spcPct val="0"/>
                </a:spcBef>
                <a:buNone/>
              </a:pPr>
              <a:r>
                <a:rPr lang="vi-VN" b="0" kern="1200" noProof="1">
                  <a:latin typeface="UTM Alexander" panose="02040603050506020204" pitchFamily="18" charset="0"/>
                  <a:cs typeface="Times New Roman" pitchFamily="18" charset="0"/>
                </a:rPr>
                <a:t>luật khách quan</a:t>
              </a:r>
            </a:p>
          </p:txBody>
        </p:sp>
      </p:grpSp>
      <p:sp>
        <p:nvSpPr>
          <p:cNvPr id="32" name="Star: 7 Points 31">
            <a:extLst>
              <a:ext uri="{FF2B5EF4-FFF2-40B4-BE49-F238E27FC236}">
                <a16:creationId xmlns:a16="http://schemas.microsoft.com/office/drawing/2014/main" id="{DC59B632-B8D9-4D1F-B978-339B0DD72384}"/>
              </a:ext>
            </a:extLst>
          </p:cNvPr>
          <p:cNvSpPr/>
          <p:nvPr/>
        </p:nvSpPr>
        <p:spPr>
          <a:xfrm>
            <a:off x="6718996" y="1293782"/>
            <a:ext cx="2267744" cy="1800200"/>
          </a:xfrm>
          <a:prstGeom prst="star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UTM Alexander" panose="02040603050506020204" pitchFamily="18" charset="0"/>
              </a:rPr>
              <a:t>TẠO ĐỘNG </a:t>
            </a:r>
          </a:p>
          <a:p>
            <a:pPr algn="ctr"/>
            <a:r>
              <a:rPr lang="en-US" sz="1600" dirty="0">
                <a:latin typeface="UTM Alexander" panose="02040603050506020204" pitchFamily="18" charset="0"/>
              </a:rPr>
              <a:t>LỰC CHO </a:t>
            </a:r>
          </a:p>
          <a:p>
            <a:pPr algn="ctr"/>
            <a:r>
              <a:rPr lang="en-US" sz="1600" dirty="0">
                <a:latin typeface="UTM Alexander" panose="02040603050506020204" pitchFamily="18" charset="0"/>
              </a:rPr>
              <a:t>PHÁT TRIỂN</a:t>
            </a:r>
          </a:p>
        </p:txBody>
      </p:sp>
    </p:spTree>
    <p:extLst>
      <p:ext uri="{BB962C8B-B14F-4D97-AF65-F5344CB8AC3E}">
        <p14:creationId xmlns:p14="http://schemas.microsoft.com/office/powerpoint/2010/main" val="2727363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69BB7647-0420-46FB-8F93-F6B3BD41E874}"/>
              </a:ext>
            </a:extLst>
          </p:cNvPr>
          <p:cNvSpPr>
            <a:spLocks noGrp="1"/>
          </p:cNvSpPr>
          <p:nvPr>
            <p:ph type="body" sz="quarter" idx="10"/>
          </p:nvPr>
        </p:nvSpPr>
        <p:spPr>
          <a:xfrm>
            <a:off x="0" y="411510"/>
            <a:ext cx="9144000" cy="576263"/>
          </a:xfrm>
        </p:spPr>
        <p:txBody>
          <a:bodyPr/>
          <a:lstStyle/>
          <a:p>
            <a:r>
              <a:rPr lang="en-US" dirty="0">
                <a:latin typeface="UTM Alexander" panose="02040603050506020204" pitchFamily="18" charset="0"/>
              </a:rPr>
              <a:t>1.3.3. CHỨC NĂNG TƯ TƯỞNG</a:t>
            </a:r>
          </a:p>
        </p:txBody>
      </p:sp>
      <p:sp>
        <p:nvSpPr>
          <p:cNvPr id="5" name="Content Placeholder 2">
            <a:extLst>
              <a:ext uri="{FF2B5EF4-FFF2-40B4-BE49-F238E27FC236}">
                <a16:creationId xmlns:a16="http://schemas.microsoft.com/office/drawing/2014/main" id="{E5761A5F-3E0D-4C20-87CD-D373141842DC}"/>
              </a:ext>
            </a:extLst>
          </p:cNvPr>
          <p:cNvSpPr txBox="1">
            <a:spLocks/>
          </p:cNvSpPr>
          <p:nvPr/>
        </p:nvSpPr>
        <p:spPr>
          <a:xfrm>
            <a:off x="971600" y="1491630"/>
            <a:ext cx="7200800" cy="2474317"/>
          </a:xfrm>
          <a:prstGeom prst="rect">
            <a:avLst/>
          </a:prstGeom>
          <a:ln>
            <a:miter lim="800000"/>
            <a:headEnd/>
            <a:tailEnd/>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vi-VN" altLang="en-US" noProof="1">
                <a:latin typeface="UTM Alexander" panose="02040603050506020204" pitchFamily="18" charset="0"/>
                <a:cs typeface="Times New Roman" panose="02020603050405020304" pitchFamily="18" charset="0"/>
              </a:rPr>
              <a:t>Tư tưởng yêu tự do, yêu chuộng hòa bình</a:t>
            </a:r>
          </a:p>
          <a:p>
            <a:pPr algn="just">
              <a:buFont typeface="Arial" panose="020B0604020202020204" pitchFamily="34" charset="0"/>
              <a:buNone/>
            </a:pPr>
            <a:endParaRPr lang="vi-VN" altLang="en-US" noProof="1">
              <a:latin typeface="UTM Alexander" panose="02040603050506020204" pitchFamily="18" charset="0"/>
              <a:cs typeface="Times New Roman" panose="02020603050405020304" pitchFamily="18" charset="0"/>
            </a:endParaRPr>
          </a:p>
          <a:p>
            <a:pPr algn="just"/>
            <a:r>
              <a:rPr lang="vi-VN" altLang="en-US" noProof="1">
                <a:latin typeface="UTM Alexander" panose="02040603050506020204" pitchFamily="18" charset="0"/>
                <a:cs typeface="Times New Roman" panose="02020603050405020304" pitchFamily="18" charset="0"/>
              </a:rPr>
              <a:t>Tin tưởng và phấn đấu vì mục tiêu dân giàu, nước mạnh, xã hội dân chủ, công bằng, văn minh</a:t>
            </a:r>
          </a:p>
          <a:p>
            <a:pPr algn="just">
              <a:buFont typeface="Arial" panose="020B0604020202020204" pitchFamily="34" charset="0"/>
              <a:buNone/>
            </a:pPr>
            <a:endParaRPr lang="vi-VN" altLang="en-US" noProof="1">
              <a:latin typeface="UTM Alexander" panose="02040603050506020204" pitchFamily="18" charset="0"/>
              <a:cs typeface="Times New Roman" panose="02020603050405020304" pitchFamily="18" charset="0"/>
            </a:endParaRPr>
          </a:p>
          <a:p>
            <a:pPr algn="just"/>
            <a:r>
              <a:rPr lang="vi-VN" altLang="en-US" noProof="1">
                <a:latin typeface="UTM Alexander" panose="02040603050506020204" pitchFamily="18" charset="0"/>
                <a:cs typeface="Times New Roman" panose="02020603050405020304" pitchFamily="18" charset="0"/>
              </a:rPr>
              <a:t>Tin tưởng, phấn đấu vì một xã hội tốt đẹp, giải phóng con người, xóa bỏ áp bức, bất công</a:t>
            </a:r>
          </a:p>
        </p:txBody>
      </p:sp>
    </p:spTree>
    <p:extLst>
      <p:ext uri="{BB962C8B-B14F-4D97-AF65-F5344CB8AC3E}">
        <p14:creationId xmlns:p14="http://schemas.microsoft.com/office/powerpoint/2010/main" val="391292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3031269" y="411510"/>
            <a:ext cx="5334044" cy="43204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b="1" dirty="0">
                <a:solidFill>
                  <a:schemeClr val="tx1">
                    <a:lumMod val="75000"/>
                    <a:lumOff val="25000"/>
                  </a:schemeClr>
                </a:solidFill>
                <a:latin typeface="UTM Alexander" panose="02040603050506020204" pitchFamily="18" charset="0"/>
                <a:cs typeface="Times New Roman" panose="02020603050405020304" pitchFamily="18" charset="0"/>
              </a:rPr>
              <a:t>NỘI DUNG</a:t>
            </a:r>
          </a:p>
        </p:txBody>
      </p:sp>
      <p:grpSp>
        <p:nvGrpSpPr>
          <p:cNvPr id="2" name="Group 1"/>
          <p:cNvGrpSpPr/>
          <p:nvPr/>
        </p:nvGrpSpPr>
        <p:grpSpPr>
          <a:xfrm>
            <a:off x="2356043" y="1127958"/>
            <a:ext cx="6376934" cy="1211718"/>
            <a:chOff x="2212776" y="1079760"/>
            <a:chExt cx="6610486" cy="1133467"/>
          </a:xfrm>
        </p:grpSpPr>
        <p:grpSp>
          <p:nvGrpSpPr>
            <p:cNvPr id="4" name="Group 3"/>
            <p:cNvGrpSpPr/>
            <p:nvPr/>
          </p:nvGrpSpPr>
          <p:grpSpPr>
            <a:xfrm>
              <a:off x="2212776" y="1079760"/>
              <a:ext cx="6610486" cy="914400"/>
              <a:chOff x="1093714" y="3199052"/>
              <a:chExt cx="6610486"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7" name="Diamond 6"/>
              <p:cNvSpPr/>
              <p:nvPr/>
            </p:nvSpPr>
            <p:spPr>
              <a:xfrm>
                <a:off x="1093714" y="3199052"/>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grpSp>
        <p:sp>
          <p:nvSpPr>
            <p:cNvPr id="8" name="직사각형 39"/>
            <p:cNvSpPr/>
            <p:nvPr/>
          </p:nvSpPr>
          <p:spPr>
            <a:xfrm>
              <a:off x="2270535" y="1337402"/>
              <a:ext cx="642087" cy="374271"/>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latin typeface="UTM Alexander" panose="02040603050506020204" pitchFamily="18" charset="0"/>
                  <a:cs typeface="Times New Roman" panose="02020603050405020304" pitchFamily="18" charset="0"/>
                </a:rPr>
                <a:t>1.1</a:t>
              </a:r>
              <a:endParaRPr lang="ko-KR" altLang="en-US" sz="2000" dirty="0">
                <a:solidFill>
                  <a:schemeClr val="bg1"/>
                </a:solidFill>
                <a:latin typeface="UTM Alexander" panose="02040603050506020204" pitchFamily="18" charset="0"/>
                <a:cs typeface="Times New Roman" panose="02020603050405020304" pitchFamily="18" charset="0"/>
              </a:endParaRPr>
            </a:p>
          </p:txBody>
        </p:sp>
        <p:sp>
          <p:nvSpPr>
            <p:cNvPr id="10" name="TextBox 10"/>
            <p:cNvSpPr txBox="1"/>
            <p:nvPr/>
          </p:nvSpPr>
          <p:spPr bwMode="auto">
            <a:xfrm>
              <a:off x="3167153" y="1263154"/>
              <a:ext cx="5500702" cy="95007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75000"/>
                      <a:lumOff val="25000"/>
                    </a:schemeClr>
                  </a:solidFill>
                  <a:latin typeface="UTM Alexander" panose="02040603050506020204" pitchFamily="18" charset="0"/>
                  <a:cs typeface="Times New Roman" panose="02020603050405020304" pitchFamily="18" charset="0"/>
                </a:rPr>
                <a:t>KHÁI QUÁT SỰ HÌNH THÀNH VÀ PHÁT TRIỂN CỦA  KINH TẾ CHÍNH TRỊ MÁC - LÊNIN</a:t>
              </a:r>
            </a:p>
          </p:txBody>
        </p:sp>
      </p:grpSp>
      <p:grpSp>
        <p:nvGrpSpPr>
          <p:cNvPr id="36" name="Group 35"/>
          <p:cNvGrpSpPr/>
          <p:nvPr/>
        </p:nvGrpSpPr>
        <p:grpSpPr>
          <a:xfrm>
            <a:off x="2411760" y="2264375"/>
            <a:ext cx="6336703" cy="1149920"/>
            <a:chOff x="2264738" y="1982609"/>
            <a:chExt cx="6552728" cy="956121"/>
          </a:xfrm>
        </p:grpSpPr>
        <p:grpSp>
          <p:nvGrpSpPr>
            <p:cNvPr id="12" name="Group 11"/>
            <p:cNvGrpSpPr/>
            <p:nvPr/>
          </p:nvGrpSpPr>
          <p:grpSpPr>
            <a:xfrm>
              <a:off x="2264738" y="1982609"/>
              <a:ext cx="6552728"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grpSp>
        <p:sp>
          <p:nvSpPr>
            <p:cNvPr id="24" name="직사각형 39"/>
            <p:cNvSpPr/>
            <p:nvPr/>
          </p:nvSpPr>
          <p:spPr>
            <a:xfrm>
              <a:off x="2264738" y="2282721"/>
              <a:ext cx="647884" cy="332678"/>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latin typeface="UTM Alexander" panose="02040603050506020204" pitchFamily="18" charset="0"/>
                  <a:cs typeface="Times New Roman" panose="02020603050405020304" pitchFamily="18" charset="0"/>
                </a:rPr>
                <a:t>1.2</a:t>
              </a:r>
              <a:r>
                <a:rPr lang="en-US" altLang="ko-KR" sz="1600" b="1" dirty="0">
                  <a:solidFill>
                    <a:schemeClr val="bg1"/>
                  </a:solidFill>
                  <a:latin typeface="UTM Alexander" panose="02040603050506020204" pitchFamily="18" charset="0"/>
                  <a:cs typeface="Times New Roman" panose="02020603050405020304" pitchFamily="18" charset="0"/>
                </a:rPr>
                <a:t> </a:t>
              </a:r>
              <a:endParaRPr lang="ko-KR" altLang="en-US" sz="1600" dirty="0">
                <a:solidFill>
                  <a:schemeClr val="bg1"/>
                </a:solidFill>
                <a:latin typeface="UTM Alexander" panose="02040603050506020204" pitchFamily="18" charset="0"/>
                <a:cs typeface="Times New Roman" panose="02020603050405020304" pitchFamily="18" charset="0"/>
              </a:endParaRPr>
            </a:p>
          </p:txBody>
        </p:sp>
        <p:sp>
          <p:nvSpPr>
            <p:cNvPr id="26" name="TextBox 10"/>
            <p:cNvSpPr txBox="1"/>
            <p:nvPr/>
          </p:nvSpPr>
          <p:spPr bwMode="auto">
            <a:xfrm>
              <a:off x="3175963" y="2185809"/>
              <a:ext cx="5259705" cy="75292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vi-VN" altLang="ko-KR" sz="2000" b="1" dirty="0">
                  <a:solidFill>
                    <a:schemeClr val="tx1">
                      <a:lumMod val="75000"/>
                      <a:lumOff val="25000"/>
                    </a:schemeClr>
                  </a:solidFill>
                  <a:latin typeface="UTM Alexander" panose="02040603050506020204" pitchFamily="18" charset="0"/>
                  <a:cs typeface="Times New Roman" panose="02020603050405020304" pitchFamily="18" charset="0"/>
                </a:rPr>
                <a:t>ĐỐI TƯỢNG VÀ PHƯƠNG PHÁP NGHIÊN CỨU CỦA KINH TẾ CHÍNH TRỊ MÁC - LÊNIN</a:t>
              </a:r>
              <a:endParaRPr lang="en-US" altLang="ko-KR" sz="2000" b="1" dirty="0">
                <a:solidFill>
                  <a:schemeClr val="tx1">
                    <a:lumMod val="75000"/>
                    <a:lumOff val="25000"/>
                  </a:schemeClr>
                </a:solidFill>
                <a:latin typeface="UTM Alexander" panose="02040603050506020204" pitchFamily="18" charset="0"/>
                <a:cs typeface="Times New Roman" panose="02020603050405020304" pitchFamily="18" charset="0"/>
              </a:endParaRPr>
            </a:p>
          </p:txBody>
        </p:sp>
      </p:grpSp>
      <p:grpSp>
        <p:nvGrpSpPr>
          <p:cNvPr id="37" name="Group 36"/>
          <p:cNvGrpSpPr/>
          <p:nvPr/>
        </p:nvGrpSpPr>
        <p:grpSpPr>
          <a:xfrm>
            <a:off x="2411760" y="3391248"/>
            <a:ext cx="6336703" cy="1099742"/>
            <a:chOff x="2261732" y="2905636"/>
            <a:chExt cx="6552728" cy="914400"/>
          </a:xfrm>
        </p:grpSpPr>
        <p:grpSp>
          <p:nvGrpSpPr>
            <p:cNvPr id="16" name="Group 15"/>
            <p:cNvGrpSpPr/>
            <p:nvPr/>
          </p:nvGrpSpPr>
          <p:grpSpPr>
            <a:xfrm>
              <a:off x="2261732" y="2905636"/>
              <a:ext cx="6552728"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grpSp>
        <p:sp>
          <p:nvSpPr>
            <p:cNvPr id="28" name="직사각형 39"/>
            <p:cNvSpPr/>
            <p:nvPr/>
          </p:nvSpPr>
          <p:spPr>
            <a:xfrm>
              <a:off x="2261732" y="3207242"/>
              <a:ext cx="650891" cy="332679"/>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latin typeface="UTM Alexander" panose="02040603050506020204" pitchFamily="18" charset="0"/>
                  <a:cs typeface="Times New Roman" panose="02020603050405020304" pitchFamily="18" charset="0"/>
                </a:rPr>
                <a:t>1.3</a:t>
              </a:r>
              <a:r>
                <a:rPr lang="en-US" altLang="ko-KR" sz="1600" b="1" dirty="0">
                  <a:solidFill>
                    <a:schemeClr val="bg1"/>
                  </a:solidFill>
                  <a:latin typeface="UTM Alexander" panose="02040603050506020204" pitchFamily="18" charset="0"/>
                  <a:cs typeface="Times New Roman" panose="02020603050405020304" pitchFamily="18" charset="0"/>
                </a:rPr>
                <a:t> </a:t>
              </a:r>
              <a:endParaRPr lang="ko-KR" altLang="en-US" sz="1600" dirty="0">
                <a:solidFill>
                  <a:schemeClr val="bg1"/>
                </a:solidFill>
                <a:latin typeface="UTM Alexander" panose="02040603050506020204" pitchFamily="18" charset="0"/>
                <a:cs typeface="Times New Roman" panose="02020603050405020304" pitchFamily="18" charset="0"/>
              </a:endParaRPr>
            </a:p>
          </p:txBody>
        </p:sp>
        <p:sp>
          <p:nvSpPr>
            <p:cNvPr id="30" name="TextBox 10"/>
            <p:cNvSpPr txBox="1"/>
            <p:nvPr/>
          </p:nvSpPr>
          <p:spPr bwMode="auto">
            <a:xfrm>
              <a:off x="3116281" y="3135537"/>
              <a:ext cx="5542773" cy="5885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2000" b="1" dirty="0">
                  <a:solidFill>
                    <a:schemeClr val="tx1">
                      <a:lumMod val="75000"/>
                      <a:lumOff val="25000"/>
                    </a:schemeClr>
                  </a:solidFill>
                  <a:latin typeface="UTM Alexander" panose="02040603050506020204" pitchFamily="18" charset="0"/>
                  <a:cs typeface="Times New Roman" panose="02020603050405020304" pitchFamily="18" charset="0"/>
                </a:rPr>
                <a:t>CHỨC NĂNG  CỦA  KINH TẾ CHÍNH TRỊ </a:t>
              </a:r>
            </a:p>
            <a:p>
              <a:pPr algn="just">
                <a:defRPr/>
              </a:pPr>
              <a:r>
                <a:rPr lang="en-US" altLang="ko-KR" sz="2000" b="1" dirty="0">
                  <a:solidFill>
                    <a:schemeClr val="tx1">
                      <a:lumMod val="75000"/>
                      <a:lumOff val="25000"/>
                    </a:schemeClr>
                  </a:solidFill>
                  <a:latin typeface="UTM Alexander" panose="02040603050506020204" pitchFamily="18" charset="0"/>
                  <a:cs typeface="Times New Roman" panose="02020603050405020304" pitchFamily="18" charset="0"/>
                </a:rPr>
                <a:t>MÁC - LÊ NIN</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20C33-E704-4303-B91B-B8FBF5993389}"/>
              </a:ext>
            </a:extLst>
          </p:cNvPr>
          <p:cNvSpPr>
            <a:spLocks noGrp="1"/>
          </p:cNvSpPr>
          <p:nvPr>
            <p:ph type="body" sz="quarter" idx="10"/>
          </p:nvPr>
        </p:nvSpPr>
        <p:spPr>
          <a:xfrm>
            <a:off x="0" y="339502"/>
            <a:ext cx="9144000" cy="576064"/>
          </a:xfrm>
        </p:spPr>
        <p:txBody>
          <a:bodyPr>
            <a:normAutofit/>
          </a:bodyPr>
          <a:lstStyle/>
          <a:p>
            <a:r>
              <a:rPr lang="en-US" altLang="en-US" b="1" dirty="0">
                <a:latin typeface="Times New Roman" panose="02020603050405020304" pitchFamily="18" charset="0"/>
                <a:cs typeface="Times New Roman" panose="02020603050405020304" pitchFamily="18" charset="0"/>
              </a:rPr>
              <a:t>1.3.4. CHỨC NĂNG PHƯƠNG PHÁP LUẬN</a:t>
            </a:r>
            <a:endParaRPr lang="en-US" b="1" dirty="0"/>
          </a:p>
        </p:txBody>
      </p:sp>
      <p:graphicFrame>
        <p:nvGraphicFramePr>
          <p:cNvPr id="4" name="Content Placeholder 3">
            <a:extLst>
              <a:ext uri="{FF2B5EF4-FFF2-40B4-BE49-F238E27FC236}">
                <a16:creationId xmlns:a16="http://schemas.microsoft.com/office/drawing/2014/main" id="{40B5897E-1773-4824-8B0D-99850AA65C6E}"/>
              </a:ext>
            </a:extLst>
          </p:cNvPr>
          <p:cNvGraphicFramePr>
            <a:graphicFrameLocks/>
          </p:cNvGraphicFramePr>
          <p:nvPr>
            <p:extLst>
              <p:ext uri="{D42A27DB-BD31-4B8C-83A1-F6EECF244321}">
                <p14:modId xmlns:p14="http://schemas.microsoft.com/office/powerpoint/2010/main" val="3772643931"/>
              </p:ext>
            </p:extLst>
          </p:nvPr>
        </p:nvGraphicFramePr>
        <p:xfrm>
          <a:off x="794234" y="1347614"/>
          <a:ext cx="7555532"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22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93473-B347-4885-9497-51C9D9F7F94C}"/>
              </a:ext>
            </a:extLst>
          </p:cNvPr>
          <p:cNvSpPr>
            <a:spLocks noGrp="1"/>
          </p:cNvSpPr>
          <p:nvPr>
            <p:ph type="body" sz="quarter" idx="11"/>
          </p:nvPr>
        </p:nvSpPr>
        <p:spPr>
          <a:xfrm>
            <a:off x="0" y="555526"/>
            <a:ext cx="9144000" cy="288032"/>
          </a:xfrm>
        </p:spPr>
        <p:txBody>
          <a:bodyPr>
            <a:noAutofit/>
          </a:bodyPr>
          <a:lstStyle/>
          <a:p>
            <a:r>
              <a:rPr lang="en-US" sz="3600" dirty="0">
                <a:latin typeface="UTM Alexander" panose="02040603050506020204" pitchFamily="18" charset="0"/>
              </a:rPr>
              <a:t>KINH TẾ CHÍNH TRỊ</a:t>
            </a:r>
          </a:p>
        </p:txBody>
      </p:sp>
      <p:sp>
        <p:nvSpPr>
          <p:cNvPr id="4" name="Rectangle: Rounded Corners 3">
            <a:extLst>
              <a:ext uri="{FF2B5EF4-FFF2-40B4-BE49-F238E27FC236}">
                <a16:creationId xmlns:a16="http://schemas.microsoft.com/office/drawing/2014/main" id="{B76A1020-3154-4A8A-A983-2ACD56F2238B}"/>
              </a:ext>
            </a:extLst>
          </p:cNvPr>
          <p:cNvSpPr/>
          <p:nvPr/>
        </p:nvSpPr>
        <p:spPr>
          <a:xfrm>
            <a:off x="780728" y="1362482"/>
            <a:ext cx="3672408"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noProof="1">
                <a:latin typeface="UTM Alexander" panose="02040603050506020204" pitchFamily="18" charset="0"/>
              </a:rPr>
              <a:t>Kinh tế viết ngắn gọn </a:t>
            </a:r>
          </a:p>
          <a:p>
            <a:pPr algn="ctr"/>
            <a:r>
              <a:rPr lang="vi-VN" sz="2400" noProof="1">
                <a:latin typeface="UTM Alexander" panose="02040603050506020204" pitchFamily="18" charset="0"/>
              </a:rPr>
              <a:t>của từ “kinh bang tế thế”</a:t>
            </a:r>
          </a:p>
        </p:txBody>
      </p:sp>
      <p:sp>
        <p:nvSpPr>
          <p:cNvPr id="5" name="Rectangle: Rounded Corners 4">
            <a:extLst>
              <a:ext uri="{FF2B5EF4-FFF2-40B4-BE49-F238E27FC236}">
                <a16:creationId xmlns:a16="http://schemas.microsoft.com/office/drawing/2014/main" id="{45A1B748-917C-4F00-9F3B-CC9082A621EE}"/>
              </a:ext>
            </a:extLst>
          </p:cNvPr>
          <p:cNvSpPr/>
          <p:nvPr/>
        </p:nvSpPr>
        <p:spPr>
          <a:xfrm>
            <a:off x="5762087" y="1374734"/>
            <a:ext cx="2595734"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2400" noProof="1">
                <a:latin typeface="UTM Alexander" panose="02040603050506020204" pitchFamily="18" charset="0"/>
              </a:rPr>
              <a:t>Phong cách để </a:t>
            </a:r>
          </a:p>
          <a:p>
            <a:pPr algn="ctr"/>
            <a:r>
              <a:rPr lang="vi-VN" sz="2400" noProof="1">
                <a:latin typeface="UTM Alexander" panose="02040603050506020204" pitchFamily="18" charset="0"/>
              </a:rPr>
              <a:t>trị nước giúp đời</a:t>
            </a:r>
          </a:p>
        </p:txBody>
      </p:sp>
      <p:sp>
        <p:nvSpPr>
          <p:cNvPr id="6" name="Rectangle: Rounded Corners 5">
            <a:extLst>
              <a:ext uri="{FF2B5EF4-FFF2-40B4-BE49-F238E27FC236}">
                <a16:creationId xmlns:a16="http://schemas.microsoft.com/office/drawing/2014/main" id="{5BECB7D6-84ED-4E75-8B4F-6DE4ACD00B24}"/>
              </a:ext>
            </a:extLst>
          </p:cNvPr>
          <p:cNvSpPr/>
          <p:nvPr/>
        </p:nvSpPr>
        <p:spPr>
          <a:xfrm>
            <a:off x="706822" y="3003798"/>
            <a:ext cx="8064896" cy="13505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noProof="1">
                <a:latin typeface="UTM Alexander" panose="02040603050506020204" pitchFamily="18" charset="0"/>
              </a:rPr>
              <a:t>Kinh tế (góc độ kinh tế học): là toàn bộ các hoạt động sản xuất, phân phối, trao đổi, ti</a:t>
            </a:r>
            <a:r>
              <a:rPr lang="en-US" sz="2400" noProof="1">
                <a:latin typeface="UTM Alexander" panose="02040603050506020204" pitchFamily="18" charset="0"/>
              </a:rPr>
              <a:t>êu</a:t>
            </a:r>
            <a:r>
              <a:rPr lang="vi-VN" sz="2400" noProof="1">
                <a:latin typeface="UTM Alexander" panose="02040603050506020204" pitchFamily="18" charset="0"/>
              </a:rPr>
              <a:t> thụ hàng hóa và dịch vụ của một cộng đồng, một quốc gia trong một khoảng thời gian </a:t>
            </a:r>
          </a:p>
        </p:txBody>
      </p:sp>
    </p:spTree>
    <p:extLst>
      <p:ext uri="{BB962C8B-B14F-4D97-AF65-F5344CB8AC3E}">
        <p14:creationId xmlns:p14="http://schemas.microsoft.com/office/powerpoint/2010/main" val="359958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93473-B347-4885-9497-51C9D9F7F94C}"/>
              </a:ext>
            </a:extLst>
          </p:cNvPr>
          <p:cNvSpPr>
            <a:spLocks noGrp="1"/>
          </p:cNvSpPr>
          <p:nvPr>
            <p:ph type="body" sz="quarter" idx="11"/>
          </p:nvPr>
        </p:nvSpPr>
        <p:spPr>
          <a:xfrm>
            <a:off x="0" y="555526"/>
            <a:ext cx="9144000" cy="288032"/>
          </a:xfrm>
        </p:spPr>
        <p:txBody>
          <a:bodyPr>
            <a:noAutofit/>
          </a:bodyPr>
          <a:lstStyle/>
          <a:p>
            <a:r>
              <a:rPr lang="en-US" sz="3600" dirty="0">
                <a:latin typeface="UTM Alexander" panose="02040603050506020204" pitchFamily="18" charset="0"/>
              </a:rPr>
              <a:t>KINH TẾ CHÍNH TRỊ</a:t>
            </a:r>
          </a:p>
        </p:txBody>
      </p:sp>
      <p:sp>
        <p:nvSpPr>
          <p:cNvPr id="2" name="Oval 1">
            <a:extLst>
              <a:ext uri="{FF2B5EF4-FFF2-40B4-BE49-F238E27FC236}">
                <a16:creationId xmlns:a16="http://schemas.microsoft.com/office/drawing/2014/main" id="{6DACC9CC-FF88-4D6F-BF40-C557F3FA64FA}"/>
              </a:ext>
            </a:extLst>
          </p:cNvPr>
          <p:cNvSpPr/>
          <p:nvPr/>
        </p:nvSpPr>
        <p:spPr>
          <a:xfrm>
            <a:off x="561918" y="1153294"/>
            <a:ext cx="3506026" cy="133493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noProof="1">
                <a:latin typeface="UTM Alexander" panose="02040603050506020204" pitchFamily="18" charset="0"/>
              </a:rPr>
              <a:t>Chính có nghĩa là</a:t>
            </a:r>
          </a:p>
          <a:p>
            <a:pPr algn="ctr"/>
            <a:r>
              <a:rPr lang="vi-VN" sz="2000" noProof="1">
                <a:latin typeface="UTM Alexander" panose="02040603050506020204" pitchFamily="18" charset="0"/>
              </a:rPr>
              <a:t>làm cho ngay thẳng</a:t>
            </a:r>
          </a:p>
        </p:txBody>
      </p:sp>
      <p:sp>
        <p:nvSpPr>
          <p:cNvPr id="7" name="Oval 6">
            <a:extLst>
              <a:ext uri="{FF2B5EF4-FFF2-40B4-BE49-F238E27FC236}">
                <a16:creationId xmlns:a16="http://schemas.microsoft.com/office/drawing/2014/main" id="{B2D2B5B1-A619-48C6-8B3A-C449C2B36582}"/>
              </a:ext>
            </a:extLst>
          </p:cNvPr>
          <p:cNvSpPr/>
          <p:nvPr/>
        </p:nvSpPr>
        <p:spPr>
          <a:xfrm>
            <a:off x="561918" y="3507854"/>
            <a:ext cx="3506026" cy="133493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noProof="1">
                <a:latin typeface="UTM Alexander" panose="02040603050506020204" pitchFamily="18" charset="0"/>
              </a:rPr>
              <a:t>Trị mang nội hàm loại bỏ những cái xấu làm cho xã hội làm lành </a:t>
            </a:r>
          </a:p>
          <a:p>
            <a:pPr algn="ctr"/>
            <a:r>
              <a:rPr lang="vi-VN" noProof="1">
                <a:latin typeface="UTM Alexander" panose="02040603050506020204" pitchFamily="18" charset="0"/>
              </a:rPr>
              <a:t>mạnh xã hội</a:t>
            </a:r>
          </a:p>
        </p:txBody>
      </p:sp>
      <p:sp>
        <p:nvSpPr>
          <p:cNvPr id="8" name="Plus Sign 7">
            <a:extLst>
              <a:ext uri="{FF2B5EF4-FFF2-40B4-BE49-F238E27FC236}">
                <a16:creationId xmlns:a16="http://schemas.microsoft.com/office/drawing/2014/main" id="{AFE8C5D6-D0AA-4FA6-A21E-C4561213C91E}"/>
              </a:ext>
            </a:extLst>
          </p:cNvPr>
          <p:cNvSpPr/>
          <p:nvPr/>
        </p:nvSpPr>
        <p:spPr>
          <a:xfrm>
            <a:off x="1929739" y="2606710"/>
            <a:ext cx="770384" cy="66749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A500F95-61C7-4C8C-8535-5A8E2E8C0A14}"/>
              </a:ext>
            </a:extLst>
          </p:cNvPr>
          <p:cNvSpPr/>
          <p:nvPr/>
        </p:nvSpPr>
        <p:spPr>
          <a:xfrm>
            <a:off x="4067944" y="2664082"/>
            <a:ext cx="138425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DB3B0942-0E12-448E-9710-43DB13CD0C0F}"/>
              </a:ext>
            </a:extLst>
          </p:cNvPr>
          <p:cNvSpPr/>
          <p:nvPr/>
        </p:nvSpPr>
        <p:spPr>
          <a:xfrm>
            <a:off x="5704408" y="1456534"/>
            <a:ext cx="3019706" cy="28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noProof="1">
                <a:latin typeface="UTM Alexander" panose="02040603050506020204" pitchFamily="18" charset="0"/>
              </a:rPr>
              <a:t>Chính trị nói chung là việc làm cho xã hội ngay thẳng, </a:t>
            </a:r>
          </a:p>
          <a:p>
            <a:pPr algn="ctr"/>
            <a:r>
              <a:rPr lang="vi-VN" noProof="1">
                <a:latin typeface="UTM Alexander" panose="02040603050506020204" pitchFamily="18" charset="0"/>
              </a:rPr>
              <a:t>lành mạnh</a:t>
            </a:r>
          </a:p>
        </p:txBody>
      </p:sp>
    </p:spTree>
    <p:extLst>
      <p:ext uri="{BB962C8B-B14F-4D97-AF65-F5344CB8AC3E}">
        <p14:creationId xmlns:p14="http://schemas.microsoft.com/office/powerpoint/2010/main" val="226872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93473-B347-4885-9497-51C9D9F7F94C}"/>
              </a:ext>
            </a:extLst>
          </p:cNvPr>
          <p:cNvSpPr>
            <a:spLocks noGrp="1"/>
          </p:cNvSpPr>
          <p:nvPr>
            <p:ph type="body" sz="quarter" idx="11"/>
          </p:nvPr>
        </p:nvSpPr>
        <p:spPr>
          <a:xfrm>
            <a:off x="0" y="555526"/>
            <a:ext cx="9144000" cy="288032"/>
          </a:xfrm>
        </p:spPr>
        <p:txBody>
          <a:bodyPr>
            <a:noAutofit/>
          </a:bodyPr>
          <a:lstStyle/>
          <a:p>
            <a:r>
              <a:rPr lang="en-US" sz="3600" dirty="0">
                <a:latin typeface="UTM Alexander" panose="02040603050506020204" pitchFamily="18" charset="0"/>
              </a:rPr>
              <a:t>KINH TẾ CHÍNH TRỊ</a:t>
            </a:r>
          </a:p>
        </p:txBody>
      </p:sp>
      <p:sp>
        <p:nvSpPr>
          <p:cNvPr id="4" name="Rectangle: Rounded Corners 3">
            <a:extLst>
              <a:ext uri="{FF2B5EF4-FFF2-40B4-BE49-F238E27FC236}">
                <a16:creationId xmlns:a16="http://schemas.microsoft.com/office/drawing/2014/main" id="{B76A1020-3154-4A8A-A983-2ACD56F2238B}"/>
              </a:ext>
            </a:extLst>
          </p:cNvPr>
          <p:cNvSpPr/>
          <p:nvPr/>
        </p:nvSpPr>
        <p:spPr>
          <a:xfrm>
            <a:off x="611852" y="1156671"/>
            <a:ext cx="3960148" cy="11324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noProof="1">
                <a:latin typeface="UTM Alexander" panose="02040603050506020204" pitchFamily="18" charset="0"/>
              </a:rPr>
              <a:t>Kinh tế </a:t>
            </a:r>
            <a:r>
              <a:rPr lang="en-US" noProof="1">
                <a:latin typeface="UTM Alexander" panose="02040603050506020204" pitchFamily="18" charset="0"/>
              </a:rPr>
              <a:t>chính trị (political economy) </a:t>
            </a:r>
          </a:p>
          <a:p>
            <a:pPr algn="ctr"/>
            <a:r>
              <a:rPr lang="en-US" noProof="1">
                <a:latin typeface="UTM Alexander" panose="02040603050506020204" pitchFamily="18" charset="0"/>
              </a:rPr>
              <a:t>là nghiên cứu mối quan hệ giữa </a:t>
            </a:r>
          </a:p>
          <a:p>
            <a:pPr algn="ctr"/>
            <a:r>
              <a:rPr lang="en-US" noProof="1">
                <a:latin typeface="UTM Alexander" panose="02040603050506020204" pitchFamily="18" charset="0"/>
              </a:rPr>
              <a:t>kinh tế và chính trị </a:t>
            </a:r>
            <a:endParaRPr lang="vi-VN" noProof="1">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45A1B748-917C-4F00-9F3B-CC9082A621EE}"/>
              </a:ext>
            </a:extLst>
          </p:cNvPr>
          <p:cNvSpPr/>
          <p:nvPr/>
        </p:nvSpPr>
        <p:spPr>
          <a:xfrm>
            <a:off x="3215288" y="2682326"/>
            <a:ext cx="2595734"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noProof="1">
                <a:latin typeface="UTM Alexander" panose="02040603050506020204" pitchFamily="18" charset="0"/>
              </a:rPr>
              <a:t>Quản lý kinh tế </a:t>
            </a:r>
          </a:p>
          <a:p>
            <a:pPr algn="ctr"/>
            <a:r>
              <a:rPr lang="en-US" sz="2000" noProof="1">
                <a:latin typeface="UTM Alexander" panose="02040603050506020204" pitchFamily="18" charset="0"/>
              </a:rPr>
              <a:t>của một quốc gia</a:t>
            </a:r>
            <a:endParaRPr lang="vi-VN" sz="2000"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5BECB7D6-84ED-4E75-8B4F-6DE4ACD00B24}"/>
              </a:ext>
            </a:extLst>
          </p:cNvPr>
          <p:cNvSpPr/>
          <p:nvPr/>
        </p:nvSpPr>
        <p:spPr>
          <a:xfrm>
            <a:off x="5098391" y="3795886"/>
            <a:ext cx="3634824" cy="10801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000" noProof="1">
                <a:latin typeface="UTM Alexander" panose="02040603050506020204" pitchFamily="18" charset="0"/>
              </a:rPr>
              <a:t>Kinh tế</a:t>
            </a:r>
            <a:r>
              <a:rPr lang="en-US" sz="2000" noProof="1">
                <a:latin typeface="UTM Alexander" panose="02040603050506020204" pitchFamily="18" charset="0"/>
              </a:rPr>
              <a:t> chính trị là </a:t>
            </a:r>
          </a:p>
          <a:p>
            <a:pPr algn="ctr"/>
            <a:r>
              <a:rPr lang="en-US" sz="2000" noProof="1">
                <a:latin typeface="UTM Alexander" panose="02040603050506020204" pitchFamily="18" charset="0"/>
              </a:rPr>
              <a:t>kính tế học dưới con mắt của chính khách</a:t>
            </a:r>
            <a:endParaRPr lang="vi-VN" sz="2000" noProof="1">
              <a:latin typeface="UTM Alexander" panose="02040603050506020204" pitchFamily="18" charset="0"/>
            </a:endParaRPr>
          </a:p>
        </p:txBody>
      </p:sp>
      <p:sp>
        <p:nvSpPr>
          <p:cNvPr id="2" name="Arrow: Bent-Up 1">
            <a:extLst>
              <a:ext uri="{FF2B5EF4-FFF2-40B4-BE49-F238E27FC236}">
                <a16:creationId xmlns:a16="http://schemas.microsoft.com/office/drawing/2014/main" id="{16F5D88E-136E-4529-AB5A-0CE418BA4015}"/>
              </a:ext>
            </a:extLst>
          </p:cNvPr>
          <p:cNvSpPr/>
          <p:nvPr/>
        </p:nvSpPr>
        <p:spPr>
          <a:xfrm rot="5400000">
            <a:off x="2424332" y="2348570"/>
            <a:ext cx="850392" cy="73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Bent-Up 6">
            <a:extLst>
              <a:ext uri="{FF2B5EF4-FFF2-40B4-BE49-F238E27FC236}">
                <a16:creationId xmlns:a16="http://schemas.microsoft.com/office/drawing/2014/main" id="{8DA1EFC1-8DE4-4840-8C78-CA74C3D243C6}"/>
              </a:ext>
            </a:extLst>
          </p:cNvPr>
          <p:cNvSpPr/>
          <p:nvPr/>
        </p:nvSpPr>
        <p:spPr>
          <a:xfrm rot="5400000">
            <a:off x="4307435" y="3656162"/>
            <a:ext cx="850392" cy="73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5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60232" y="3964306"/>
            <a:ext cx="2311698" cy="350626"/>
          </a:xfrm>
        </p:spPr>
        <p:txBody>
          <a:bodyPr>
            <a:noAutofit/>
          </a:bodyPr>
          <a:lstStyle/>
          <a:p>
            <a:pPr algn="ctr">
              <a:lnSpc>
                <a:spcPct val="100000"/>
              </a:lnSpc>
              <a:spcBef>
                <a:spcPts val="0"/>
              </a:spcBef>
            </a:pPr>
            <a:r>
              <a:rPr lang="en-US" altLang="ko-KR" sz="1400" noProof="1">
                <a:solidFill>
                  <a:schemeClr val="tx1"/>
                </a:solidFill>
                <a:latin typeface="UTM Alexander" panose="02040603050506020204" pitchFamily="18" charset="0"/>
                <a:cs typeface="Times New Roman" panose="02020603050405020304" pitchFamily="18" charset="0"/>
              </a:rPr>
              <a:t>Antoine de Montchrestien</a:t>
            </a:r>
          </a:p>
          <a:p>
            <a:pPr algn="ctr">
              <a:lnSpc>
                <a:spcPct val="100000"/>
              </a:lnSpc>
              <a:spcBef>
                <a:spcPts val="0"/>
              </a:spcBef>
            </a:pPr>
            <a:r>
              <a:rPr lang="en-US" altLang="ko-KR" sz="1400" noProof="1">
                <a:solidFill>
                  <a:schemeClr val="tx1"/>
                </a:solidFill>
                <a:latin typeface="UTM Alexander" panose="02040603050506020204" pitchFamily="18" charset="0"/>
                <a:cs typeface="Times New Roman" panose="02020603050405020304" pitchFamily="18" charset="0"/>
              </a:rPr>
              <a:t>(1575 - 1622)</a:t>
            </a:r>
            <a:endParaRPr lang="vi-VN" altLang="ko-KR" sz="1400" noProof="1">
              <a:solidFill>
                <a:schemeClr val="tx1"/>
              </a:solidFill>
              <a:latin typeface="UTM Alexander" panose="02040603050506020204" pitchFamily="18" charset="0"/>
              <a:cs typeface="Times New Roman" panose="02020603050405020304" pitchFamily="18" charset="0"/>
            </a:endParaRPr>
          </a:p>
        </p:txBody>
      </p:sp>
      <p:sp>
        <p:nvSpPr>
          <p:cNvPr id="18" name="TextBox 17"/>
          <p:cNvSpPr txBox="1"/>
          <p:nvPr/>
        </p:nvSpPr>
        <p:spPr>
          <a:xfrm>
            <a:off x="4075518" y="1884185"/>
            <a:ext cx="709151" cy="507831"/>
          </a:xfrm>
          <a:prstGeom prst="rect">
            <a:avLst/>
          </a:prstGeom>
          <a:noFill/>
        </p:spPr>
        <p:txBody>
          <a:bodyPr wrap="square" rtlCol="0">
            <a:spAutoFit/>
          </a:bodyPr>
          <a:lstStyle/>
          <a:p>
            <a:pPr algn="ctr"/>
            <a:r>
              <a:rPr lang="en-US" altLang="ko-KR" sz="2700" b="1" dirty="0">
                <a:solidFill>
                  <a:schemeClr val="bg1"/>
                </a:solidFill>
                <a:cs typeface="Arial" panose="020B0604020202020204" pitchFamily="34" charset="0"/>
              </a:rPr>
              <a:t>02</a:t>
            </a:r>
            <a:endParaRPr lang="ko-KR" altLang="en-US" sz="2700" b="1" dirty="0">
              <a:solidFill>
                <a:schemeClr val="bg1"/>
              </a:solidFill>
              <a:cs typeface="Arial" panose="020B0604020202020204" pitchFamily="34" charset="0"/>
            </a:endParaRPr>
          </a:p>
        </p:txBody>
      </p:sp>
      <p:sp>
        <p:nvSpPr>
          <p:cNvPr id="32" name="TextBox 31"/>
          <p:cNvSpPr txBox="1"/>
          <p:nvPr/>
        </p:nvSpPr>
        <p:spPr>
          <a:xfrm>
            <a:off x="4075518" y="3153318"/>
            <a:ext cx="709151" cy="507831"/>
          </a:xfrm>
          <a:prstGeom prst="rect">
            <a:avLst/>
          </a:prstGeom>
          <a:noFill/>
        </p:spPr>
        <p:txBody>
          <a:bodyPr wrap="square" rtlCol="0">
            <a:spAutoFit/>
          </a:bodyPr>
          <a:lstStyle/>
          <a:p>
            <a:pPr algn="ctr"/>
            <a:r>
              <a:rPr lang="en-US" altLang="ko-KR" sz="2700" b="1" dirty="0">
                <a:solidFill>
                  <a:schemeClr val="bg1"/>
                </a:solidFill>
                <a:cs typeface="Arial" panose="020B0604020202020204" pitchFamily="34" charset="0"/>
              </a:rPr>
              <a:t>04</a:t>
            </a:r>
            <a:endParaRPr lang="ko-KR" altLang="en-US" sz="2700" b="1" dirty="0">
              <a:solidFill>
                <a:schemeClr val="bg1"/>
              </a:solidFill>
              <a:cs typeface="Arial" panose="020B0604020202020204" pitchFamily="34" charset="0"/>
            </a:endParaRPr>
          </a:p>
        </p:txBody>
      </p:sp>
      <p:sp>
        <p:nvSpPr>
          <p:cNvPr id="15" name="Text Placeholder 1">
            <a:extLst>
              <a:ext uri="{FF2B5EF4-FFF2-40B4-BE49-F238E27FC236}">
                <a16:creationId xmlns:a16="http://schemas.microsoft.com/office/drawing/2014/main" id="{2BC1EF18-5C21-46B2-A5D4-D170E66A70D8}"/>
              </a:ext>
            </a:extLst>
          </p:cNvPr>
          <p:cNvSpPr txBox="1">
            <a:spLocks/>
          </p:cNvSpPr>
          <p:nvPr/>
        </p:nvSpPr>
        <p:spPr>
          <a:xfrm>
            <a:off x="475928" y="363197"/>
            <a:ext cx="7919010" cy="92998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ko-KR" sz="2400" b="1" dirty="0">
                <a:solidFill>
                  <a:schemeClr val="tx1"/>
                </a:solidFill>
                <a:latin typeface="UTM Alexander" panose="02040603050506020204" pitchFamily="18" charset="0"/>
                <a:cs typeface="Times New Roman" panose="02020603050405020304" pitchFamily="18" charset="0"/>
              </a:rPr>
              <a:t>1.1. KHÁI QUÁT SỰ HÌNH THÀNH VÀ PHÁT TRIỂN CỦA  KINH TẾ CHÍNH TRỊ MÁC - LÊNIN</a:t>
            </a:r>
          </a:p>
        </p:txBody>
      </p:sp>
      <p:sp>
        <p:nvSpPr>
          <p:cNvPr id="16" name="Text Placeholder 1">
            <a:extLst>
              <a:ext uri="{FF2B5EF4-FFF2-40B4-BE49-F238E27FC236}">
                <a16:creationId xmlns:a16="http://schemas.microsoft.com/office/drawing/2014/main" id="{7F9A46A2-B166-4978-A1C3-99B15EFF9A18}"/>
              </a:ext>
            </a:extLst>
          </p:cNvPr>
          <p:cNvSpPr txBox="1">
            <a:spLocks/>
          </p:cNvSpPr>
          <p:nvPr/>
        </p:nvSpPr>
        <p:spPr>
          <a:xfrm>
            <a:off x="611560" y="1440791"/>
            <a:ext cx="4669902" cy="156651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vi-VN" altLang="ko-KR" sz="2000" noProof="1">
                <a:solidFill>
                  <a:schemeClr val="tx1"/>
                </a:solidFill>
                <a:latin typeface="UTM Alexander" panose="02040603050506020204" pitchFamily="18" charset="0"/>
                <a:cs typeface="Times New Roman" panose="02020603050405020304" pitchFamily="18" charset="0"/>
              </a:rPr>
              <a:t>Trong tác phẩm “Chuyên luận về kinh tế chính tr</a:t>
            </a:r>
            <a:r>
              <a:rPr lang="en-US" altLang="ko-KR" sz="2000" noProof="1">
                <a:solidFill>
                  <a:schemeClr val="tx1"/>
                </a:solidFill>
                <a:latin typeface="UTM Alexander" panose="02040603050506020204" pitchFamily="18" charset="0"/>
                <a:cs typeface="Times New Roman" panose="02020603050405020304" pitchFamily="18" charset="0"/>
              </a:rPr>
              <a:t>ị</a:t>
            </a:r>
            <a:r>
              <a:rPr lang="vi-VN" altLang="ko-KR" sz="2000" noProof="1">
                <a:solidFill>
                  <a:schemeClr val="tx1"/>
                </a:solidFill>
                <a:latin typeface="UTM Alexander" panose="02040603050506020204" pitchFamily="18" charset="0"/>
                <a:cs typeface="Times New Roman" panose="02020603050405020304" pitchFamily="18" charset="0"/>
              </a:rPr>
              <a:t>” xuất bản n</a:t>
            </a:r>
            <a:r>
              <a:rPr lang="en-US" altLang="ko-KR" sz="2000" noProof="1">
                <a:solidFill>
                  <a:schemeClr val="tx1"/>
                </a:solidFill>
                <a:latin typeface="UTM Alexander" panose="02040603050506020204" pitchFamily="18" charset="0"/>
                <a:cs typeface="Times New Roman" panose="02020603050405020304" pitchFamily="18" charset="0"/>
              </a:rPr>
              <a:t>ă</a:t>
            </a:r>
            <a:r>
              <a:rPr lang="vi-VN" altLang="ko-KR" sz="2000" noProof="1">
                <a:solidFill>
                  <a:schemeClr val="tx1"/>
                </a:solidFill>
                <a:latin typeface="UTM Alexander" panose="02040603050506020204" pitchFamily="18" charset="0"/>
                <a:cs typeface="Times New Roman" panose="02020603050405020304" pitchFamily="18" charset="0"/>
              </a:rPr>
              <a:t>m 1651. </a:t>
            </a:r>
            <a:endParaRPr lang="en-US" altLang="ko-KR" sz="2000" noProof="1">
              <a:solidFill>
                <a:schemeClr val="tx1"/>
              </a:solidFill>
              <a:latin typeface="UTM Alexander" panose="02040603050506020204" pitchFamily="18" charset="0"/>
              <a:cs typeface="Times New Roman" panose="02020603050405020304" pitchFamily="18" charset="0"/>
            </a:endParaRPr>
          </a:p>
          <a:p>
            <a:pPr>
              <a:lnSpc>
                <a:spcPct val="100000"/>
              </a:lnSpc>
              <a:spcBef>
                <a:spcPts val="0"/>
              </a:spcBef>
            </a:pPr>
            <a:r>
              <a:rPr lang="vi-VN" altLang="ko-KR" sz="2000" noProof="1">
                <a:solidFill>
                  <a:schemeClr val="tx1"/>
                </a:solidFill>
                <a:latin typeface="UTM Alexander" panose="02040603050506020204" pitchFamily="18" charset="0"/>
                <a:cs typeface="Times New Roman" panose="02020603050405020304" pitchFamily="18" charset="0"/>
              </a:rPr>
              <a:t>Montchresti</a:t>
            </a:r>
            <a:r>
              <a:rPr lang="en-US" altLang="ko-KR" sz="2000" noProof="1">
                <a:solidFill>
                  <a:schemeClr val="tx1"/>
                </a:solidFill>
                <a:latin typeface="UTM Alexander" panose="02040603050506020204" pitchFamily="18" charset="0"/>
                <a:cs typeface="Times New Roman" panose="02020603050405020304" pitchFamily="18" charset="0"/>
              </a:rPr>
              <a:t>e</a:t>
            </a:r>
            <a:r>
              <a:rPr lang="vi-VN" altLang="ko-KR" sz="2000" noProof="1">
                <a:solidFill>
                  <a:schemeClr val="tx1"/>
                </a:solidFill>
                <a:latin typeface="UTM Alexander" panose="02040603050506020204" pitchFamily="18" charset="0"/>
                <a:cs typeface="Times New Roman" panose="02020603050405020304" pitchFamily="18" charset="0"/>
              </a:rPr>
              <a:t>n đã đề xuất môn khoa học mới </a:t>
            </a:r>
            <a:r>
              <a:rPr lang="en-US" altLang="ko-KR" sz="2000" noProof="1">
                <a:solidFill>
                  <a:schemeClr val="tx1"/>
                </a:solidFill>
                <a:latin typeface="UTM Alexander" panose="02040603050506020204" pitchFamily="18" charset="0"/>
                <a:cs typeface="Times New Roman" panose="02020603050405020304" pitchFamily="18" charset="0"/>
              </a:rPr>
              <a:t>-</a:t>
            </a:r>
            <a:r>
              <a:rPr lang="vi-VN" altLang="ko-KR" sz="2000" noProof="1">
                <a:solidFill>
                  <a:schemeClr val="tx1"/>
                </a:solidFill>
                <a:latin typeface="UTM Alexander" panose="02040603050506020204" pitchFamily="18" charset="0"/>
                <a:cs typeface="Times New Roman" panose="02020603050405020304" pitchFamily="18" charset="0"/>
              </a:rPr>
              <a:t> </a:t>
            </a:r>
            <a:r>
              <a:rPr lang="vi-VN" altLang="ko-KR" sz="2000" noProof="1">
                <a:solidFill>
                  <a:srgbClr val="C00000"/>
                </a:solidFill>
                <a:latin typeface="UTM Alexander" panose="02040603050506020204" pitchFamily="18" charset="0"/>
                <a:cs typeface="Times New Roman" panose="02020603050405020304" pitchFamily="18" charset="0"/>
              </a:rPr>
              <a:t>KHOA HỌC KINH TẾ CHÍNH TRỊ </a:t>
            </a:r>
          </a:p>
        </p:txBody>
      </p:sp>
      <p:pic>
        <p:nvPicPr>
          <p:cNvPr id="8" name="Picture 7">
            <a:extLst>
              <a:ext uri="{FF2B5EF4-FFF2-40B4-BE49-F238E27FC236}">
                <a16:creationId xmlns:a16="http://schemas.microsoft.com/office/drawing/2014/main" id="{152183AD-577B-4EAD-BEE5-10B4570B3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9365" y="1310545"/>
            <a:ext cx="1743075" cy="2619375"/>
          </a:xfrm>
          <a:prstGeom prst="rect">
            <a:avLst/>
          </a:prstGeom>
        </p:spPr>
      </p:pic>
      <p:sp>
        <p:nvSpPr>
          <p:cNvPr id="22" name="Text Placeholder 1">
            <a:extLst>
              <a:ext uri="{FF2B5EF4-FFF2-40B4-BE49-F238E27FC236}">
                <a16:creationId xmlns:a16="http://schemas.microsoft.com/office/drawing/2014/main" id="{ACE23751-88B6-4821-AD96-62F3B792962D}"/>
              </a:ext>
            </a:extLst>
          </p:cNvPr>
          <p:cNvSpPr txBox="1">
            <a:spLocks/>
          </p:cNvSpPr>
          <p:nvPr/>
        </p:nvSpPr>
        <p:spPr>
          <a:xfrm>
            <a:off x="628328" y="3156059"/>
            <a:ext cx="4669902" cy="156651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Ông cho rằng sức mạnh nhà nước gắn với sự giàu có quốc gia</a:t>
            </a:r>
            <a:endParaRPr lang="vi-VN" altLang="ko-KR" sz="2000" noProof="1">
              <a:solidFill>
                <a:schemeClr val="tx1"/>
              </a:solidFill>
              <a:latin typeface="UTM Alexander" panose="020406030505060202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352D386-E964-49F2-A5B5-3887C2517E34}"/>
              </a:ext>
            </a:extLst>
          </p:cNvPr>
          <p:cNvGrpSpPr/>
          <p:nvPr/>
        </p:nvGrpSpPr>
        <p:grpSpPr>
          <a:xfrm>
            <a:off x="6748019" y="699542"/>
            <a:ext cx="1928437" cy="2249297"/>
            <a:chOff x="317962" y="697364"/>
            <a:chExt cx="1779001" cy="2550038"/>
          </a:xfrm>
        </p:grpSpPr>
        <p:pic>
          <p:nvPicPr>
            <p:cNvPr id="6" name="Picture 5">
              <a:extLst>
                <a:ext uri="{FF2B5EF4-FFF2-40B4-BE49-F238E27FC236}">
                  <a16:creationId xmlns:a16="http://schemas.microsoft.com/office/drawing/2014/main" id="{74C789B1-9930-4440-90AB-0B9E637F5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48" y="697364"/>
              <a:ext cx="1698015" cy="1848072"/>
            </a:xfrm>
            <a:prstGeom prst="rect">
              <a:avLst/>
            </a:prstGeom>
          </p:spPr>
        </p:pic>
        <p:sp>
          <p:nvSpPr>
            <p:cNvPr id="7" name="TextBox 11">
              <a:extLst>
                <a:ext uri="{FF2B5EF4-FFF2-40B4-BE49-F238E27FC236}">
                  <a16:creationId xmlns:a16="http://schemas.microsoft.com/office/drawing/2014/main" id="{DC2DB47B-2272-4DFE-99FB-72742AC1EBBD}"/>
                </a:ext>
              </a:extLst>
            </p:cNvPr>
            <p:cNvSpPr txBox="1">
              <a:spLocks noChangeArrowheads="1"/>
            </p:cNvSpPr>
            <p:nvPr/>
          </p:nvSpPr>
          <p:spPr bwMode="auto">
            <a:xfrm>
              <a:off x="317962" y="2584440"/>
              <a:ext cx="1779001" cy="66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378" latinLnBrk="0">
                <a:defRPr/>
              </a:pPr>
              <a:r>
                <a:rPr lang="en-US" altLang="en-US" sz="1600" b="1" kern="0" noProof="1">
                  <a:solidFill>
                    <a:srgbClr val="000000"/>
                  </a:solidFill>
                  <a:latin typeface="UTM Alexander" panose="02040603050506020204" pitchFamily="18" charset="0"/>
                  <a:cs typeface="Times New Roman" panose="02020603050405020304" pitchFamily="18" charset="0"/>
                </a:rPr>
                <a:t>Adam Smith </a:t>
              </a:r>
            </a:p>
            <a:p>
              <a:pPr algn="ctr" defTabSz="914378" latinLnBrk="0">
                <a:defRPr/>
              </a:pPr>
              <a:r>
                <a:rPr lang="en-US" altLang="en-US" sz="1600" b="1" kern="0" noProof="1">
                  <a:solidFill>
                    <a:srgbClr val="000000"/>
                  </a:solidFill>
                  <a:latin typeface="UTM Alexander" panose="02040603050506020204" pitchFamily="18" charset="0"/>
                  <a:cs typeface="Times New Roman" panose="02020603050405020304" pitchFamily="18" charset="0"/>
                </a:rPr>
                <a:t>(1723 - 1790)</a:t>
              </a:r>
              <a:endParaRPr lang="vi-VN" altLang="en-US" sz="1600" b="1" kern="0" noProof="1">
                <a:solidFill>
                  <a:srgbClr val="000000"/>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DBFEEF68-9C75-4CA0-B4DE-5863E0DC16D1}"/>
              </a:ext>
            </a:extLst>
          </p:cNvPr>
          <p:cNvGrpSpPr/>
          <p:nvPr/>
        </p:nvGrpSpPr>
        <p:grpSpPr>
          <a:xfrm>
            <a:off x="6520856" y="3082226"/>
            <a:ext cx="2773088" cy="1853268"/>
            <a:chOff x="44890" y="3120100"/>
            <a:chExt cx="2773088" cy="1853268"/>
          </a:xfrm>
        </p:grpSpPr>
        <p:pic>
          <p:nvPicPr>
            <p:cNvPr id="9" name="Picture 8">
              <a:extLst>
                <a:ext uri="{FF2B5EF4-FFF2-40B4-BE49-F238E27FC236}">
                  <a16:creationId xmlns:a16="http://schemas.microsoft.com/office/drawing/2014/main" id="{222E7154-38C9-411E-8C68-3C42535C0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41" y="3120100"/>
              <a:ext cx="1919350" cy="1578820"/>
            </a:xfrm>
            <a:prstGeom prst="rect">
              <a:avLst/>
            </a:prstGeom>
          </p:spPr>
        </p:pic>
        <p:sp>
          <p:nvSpPr>
            <p:cNvPr id="10" name="TextBox 11">
              <a:extLst>
                <a:ext uri="{FF2B5EF4-FFF2-40B4-BE49-F238E27FC236}">
                  <a16:creationId xmlns:a16="http://schemas.microsoft.com/office/drawing/2014/main" id="{742A4477-D923-4AB8-8C3B-ADABF14C3E29}"/>
                </a:ext>
              </a:extLst>
            </p:cNvPr>
            <p:cNvSpPr txBox="1">
              <a:spLocks noChangeArrowheads="1"/>
            </p:cNvSpPr>
            <p:nvPr/>
          </p:nvSpPr>
          <p:spPr bwMode="auto">
            <a:xfrm>
              <a:off x="44890" y="4634814"/>
              <a:ext cx="27730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378" latinLnBrk="0">
                <a:defRPr/>
              </a:pPr>
              <a:r>
                <a:rPr lang="en-US" altLang="en-US" sz="1600" kern="0" noProof="1">
                  <a:solidFill>
                    <a:srgbClr val="000000"/>
                  </a:solidFill>
                  <a:latin typeface="UTM Alexander" panose="02040603050506020204" pitchFamily="18" charset="0"/>
                  <a:cs typeface="Times New Roman" panose="02020603050405020304" pitchFamily="18" charset="0"/>
                </a:rPr>
                <a:t>Lý thuyết “Bàn tay vô hình”</a:t>
              </a:r>
              <a:endParaRPr lang="vi-VN" altLang="en-US" sz="1600" kern="0" noProof="1">
                <a:solidFill>
                  <a:srgbClr val="000000"/>
                </a:solidFill>
                <a:latin typeface="Times New Roman" panose="02020603050405020304" pitchFamily="18" charset="0"/>
                <a:cs typeface="Times New Roman" panose="02020603050405020304" pitchFamily="18" charset="0"/>
              </a:endParaRPr>
            </a:p>
          </p:txBody>
        </p:sp>
      </p:grpSp>
      <p:grpSp>
        <p:nvGrpSpPr>
          <p:cNvPr id="2" name="Group 1">
            <a:extLst>
              <a:ext uri="{FF2B5EF4-FFF2-40B4-BE49-F238E27FC236}">
                <a16:creationId xmlns:a16="http://schemas.microsoft.com/office/drawing/2014/main" id="{E086C1D8-EDCD-4E1C-BCE3-1236712C8719}"/>
              </a:ext>
            </a:extLst>
          </p:cNvPr>
          <p:cNvGrpSpPr/>
          <p:nvPr/>
        </p:nvGrpSpPr>
        <p:grpSpPr>
          <a:xfrm>
            <a:off x="179512" y="952"/>
            <a:ext cx="5184576" cy="4524627"/>
            <a:chOff x="179512" y="952"/>
            <a:chExt cx="5184576" cy="4524627"/>
          </a:xfrm>
        </p:grpSpPr>
        <p:sp>
          <p:nvSpPr>
            <p:cNvPr id="4" name="Text Placeholder 1">
              <a:extLst>
                <a:ext uri="{FF2B5EF4-FFF2-40B4-BE49-F238E27FC236}">
                  <a16:creationId xmlns:a16="http://schemas.microsoft.com/office/drawing/2014/main" id="{E264954F-0286-435D-B937-1A132746B97E}"/>
                </a:ext>
              </a:extLst>
            </p:cNvPr>
            <p:cNvSpPr txBox="1">
              <a:spLocks/>
            </p:cNvSpPr>
            <p:nvPr/>
          </p:nvSpPr>
          <p:spPr>
            <a:xfrm>
              <a:off x="179512" y="952"/>
              <a:ext cx="5184576" cy="4155295"/>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spcBef>
                  <a:spcPts val="0"/>
                </a:spcBef>
              </a:pPr>
              <a:r>
                <a:rPr lang="en-US" altLang="ko-KR" sz="2000" noProof="1">
                  <a:solidFill>
                    <a:schemeClr val="tx1"/>
                  </a:solidFill>
                  <a:latin typeface="UTM Alexander" panose="02040603050506020204" pitchFamily="18" charset="0"/>
                  <a:cs typeface="Times New Roman" panose="02020603050405020304" pitchFamily="18" charset="0"/>
                </a:rPr>
                <a:t>Kinh tế chính trị là một ngành khoa học gắn với chính khách hay nhà lập pháp hướng tới hai mục tiêu. Thứ nhất là tạo nguồn thu nhập dồi dào và sinh kế phong phú cho người dân, hay chính xác hơn là tạo điều kiện để người dân tự tạo thu nhập và sinh kế cho bản thân mình. Thứ hai, là tạo khả năng có được nguồn ngân sách đầy đủ cho nhà nước hay toàn bộ nhân dân để thực hiện nhiệm vụ công. Kinh tế chính trị hướng tới làm cho cả người dân cũng như quốc gia trở nên giàu có </a:t>
              </a:r>
              <a:endParaRPr lang="vi-VN" altLang="ko-KR" sz="2000" noProof="1">
                <a:solidFill>
                  <a:srgbClr val="C00000"/>
                </a:solidFill>
                <a:latin typeface="UTM Alexander" panose="02040603050506020204" pitchFamily="18" charset="0"/>
                <a:cs typeface="Times New Roman" panose="02020603050405020304" pitchFamily="18" charset="0"/>
              </a:endParaRPr>
            </a:p>
          </p:txBody>
        </p:sp>
        <p:sp>
          <p:nvSpPr>
            <p:cNvPr id="11" name="TextBox 11">
              <a:extLst>
                <a:ext uri="{FF2B5EF4-FFF2-40B4-BE49-F238E27FC236}">
                  <a16:creationId xmlns:a16="http://schemas.microsoft.com/office/drawing/2014/main" id="{759243AD-B745-4463-8E82-3E924160596E}"/>
                </a:ext>
              </a:extLst>
            </p:cNvPr>
            <p:cNvSpPr txBox="1">
              <a:spLocks noChangeArrowheads="1"/>
            </p:cNvSpPr>
            <p:nvPr/>
          </p:nvSpPr>
          <p:spPr bwMode="auto">
            <a:xfrm>
              <a:off x="2328612" y="3786915"/>
              <a:ext cx="30354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378" latinLnBrk="0">
                <a:defRPr/>
              </a:pPr>
              <a:r>
                <a:rPr lang="en-US" altLang="en-US" sz="1400" kern="0" noProof="1">
                  <a:solidFill>
                    <a:srgbClr val="000000"/>
                  </a:solidFill>
                  <a:latin typeface="UTM Alexander" panose="02040603050506020204" pitchFamily="18" charset="0"/>
                  <a:cs typeface="Times New Roman" panose="02020603050405020304" pitchFamily="18" charset="0"/>
                </a:rPr>
                <a:t>Nguồn: Adam Smith (1776) : Tìm hiểu về bản chất và nguồn gốc của cải của các quốc gia</a:t>
              </a:r>
              <a:endParaRPr lang="vi-VN" altLang="en-US" sz="1400" kern="0" noProof="1">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0890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ver and End Slide Master">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15913</TotalTime>
  <Words>2931</Words>
  <Application>Microsoft Office PowerPoint</Application>
  <PresentationFormat>On-screen Show (16:9)</PresentationFormat>
  <Paragraphs>368</Paragraphs>
  <Slides>40</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40</vt:i4>
      </vt:variant>
    </vt:vector>
  </HeadingPairs>
  <TitlesOfParts>
    <vt:vector size="51" baseType="lpstr">
      <vt:lpstr>Malgun Gothic</vt:lpstr>
      <vt:lpstr>Arial</vt:lpstr>
      <vt:lpstr>Calibri</vt:lpstr>
      <vt:lpstr>Calibri Light</vt:lpstr>
      <vt:lpstr>Times New Roman</vt:lpstr>
      <vt:lpstr>UTM Alexander</vt:lpstr>
      <vt:lpstr>Wingdings</vt:lpstr>
      <vt:lpstr>Contents Slide Master</vt:lpstr>
      <vt:lpstr>Section Break Slide Master</vt:lpstr>
      <vt:lpstr>Cover and End Slide Master</vt:lpstr>
      <vt:lpstr>1_Contents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MỤC ĐÍCH NGHIÊN CỨU CỦA KTCT MÁC - LÊNIN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Trương Thị Thanh Thùy</cp:lastModifiedBy>
  <cp:revision>506</cp:revision>
  <dcterms:created xsi:type="dcterms:W3CDTF">2016-12-05T23:26:00Z</dcterms:created>
  <dcterms:modified xsi:type="dcterms:W3CDTF">2023-03-09T04:29:02Z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