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4059" r:id="rId2"/>
    <p:sldMasterId id="2147491605" r:id="rId3"/>
  </p:sldMasterIdLst>
  <p:notesMasterIdLst>
    <p:notesMasterId r:id="rId44"/>
  </p:notesMasterIdLst>
  <p:sldIdLst>
    <p:sldId id="502" r:id="rId4"/>
    <p:sldId id="527" r:id="rId5"/>
    <p:sldId id="688" r:id="rId6"/>
    <p:sldId id="554" r:id="rId7"/>
    <p:sldId id="533" r:id="rId8"/>
    <p:sldId id="558" r:id="rId9"/>
    <p:sldId id="670" r:id="rId10"/>
    <p:sldId id="648" r:id="rId11"/>
    <p:sldId id="649" r:id="rId12"/>
    <p:sldId id="650" r:id="rId13"/>
    <p:sldId id="651" r:id="rId14"/>
    <p:sldId id="652" r:id="rId15"/>
    <p:sldId id="653" r:id="rId16"/>
    <p:sldId id="265" r:id="rId17"/>
    <p:sldId id="689" r:id="rId18"/>
    <p:sldId id="693" r:id="rId19"/>
    <p:sldId id="692" r:id="rId20"/>
    <p:sldId id="536" r:id="rId21"/>
    <p:sldId id="686" r:id="rId22"/>
    <p:sldId id="674" r:id="rId23"/>
    <p:sldId id="690" r:id="rId24"/>
    <p:sldId id="694" r:id="rId25"/>
    <p:sldId id="675" r:id="rId26"/>
    <p:sldId id="691" r:id="rId27"/>
    <p:sldId id="677" r:id="rId28"/>
    <p:sldId id="509" r:id="rId29"/>
    <p:sldId id="680" r:id="rId30"/>
    <p:sldId id="681" r:id="rId31"/>
    <p:sldId id="682" r:id="rId32"/>
    <p:sldId id="684" r:id="rId33"/>
    <p:sldId id="685" r:id="rId34"/>
    <p:sldId id="574" r:id="rId35"/>
    <p:sldId id="576" r:id="rId36"/>
    <p:sldId id="695" r:id="rId37"/>
    <p:sldId id="696" r:id="rId38"/>
    <p:sldId id="697" r:id="rId39"/>
    <p:sldId id="698" r:id="rId40"/>
    <p:sldId id="699" r:id="rId41"/>
    <p:sldId id="700" r:id="rId42"/>
    <p:sldId id="701" r:id="rId43"/>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006600"/>
    <a:srgbClr val="3333FF"/>
    <a:srgbClr val="008000"/>
    <a:srgbClr val="DFC9EF"/>
    <a:srgbClr val="A162D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81754" autoAdjust="0"/>
  </p:normalViewPr>
  <p:slideViewPr>
    <p:cSldViewPr>
      <p:cViewPr varScale="1">
        <p:scale>
          <a:sx n="63" d="100"/>
          <a:sy n="63" d="100"/>
        </p:scale>
        <p:origin x="1348" y="4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E5EFC-0F08-4CCF-8F78-12C3E377EF1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2FA0DCFE-6112-4D78-8434-47A889C9F764}">
      <dgm:prSet custT="1">
        <dgm:style>
          <a:lnRef idx="1">
            <a:schemeClr val="accent4"/>
          </a:lnRef>
          <a:fillRef idx="2">
            <a:schemeClr val="accent4"/>
          </a:fillRef>
          <a:effectRef idx="1">
            <a:schemeClr val="accent4"/>
          </a:effectRef>
          <a:fontRef idx="minor">
            <a:schemeClr val="dk1"/>
          </a:fontRef>
        </dgm:style>
      </dgm:prSet>
      <dgm:spPr/>
      <dgm:t>
        <a:bodyPr/>
        <a:lstStyle/>
        <a:p>
          <a:pPr algn="just" rtl="0"/>
          <a:r>
            <a:rPr lang="en-US" sz="2400" dirty="0">
              <a:solidFill>
                <a:schemeClr val="tx1"/>
              </a:solidFill>
              <a:latin typeface="Times New Roman" panose="02020603050405020304" pitchFamily="18" charset="0"/>
              <a:cs typeface="Times New Roman" panose="02020603050405020304" pitchFamily="18" charset="0"/>
            </a:rPr>
            <a:t>CNH </a:t>
          </a:r>
          <a:r>
            <a:rPr lang="en-US" sz="2400" dirty="0" err="1">
              <a:solidFill>
                <a:schemeClr val="tx1"/>
              </a:solidFill>
              <a:latin typeface="Times New Roman" panose="02020603050405020304" pitchFamily="18" charset="0"/>
              <a:cs typeface="Times New Roman" panose="02020603050405020304" pitchFamily="18" charset="0"/>
            </a:rPr>
            <a:t>gắn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cuộc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nghiệp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lần</a:t>
          </a:r>
          <a:r>
            <a:rPr lang="en-US" sz="2400" dirty="0">
              <a:solidFill>
                <a:schemeClr val="tx1"/>
              </a:solidFill>
              <a:latin typeface="Times New Roman" panose="02020603050405020304" pitchFamily="18" charset="0"/>
              <a:cs typeface="Times New Roman" panose="02020603050405020304" pitchFamily="18" charset="0"/>
            </a:rPr>
            <a:t> 1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lần</a:t>
          </a:r>
          <a:r>
            <a:rPr lang="en-US" sz="2400" dirty="0">
              <a:solidFill>
                <a:schemeClr val="tx1"/>
              </a:solidFill>
              <a:latin typeface="Times New Roman" panose="02020603050405020304" pitchFamily="18" charset="0"/>
              <a:cs typeface="Times New Roman" panose="02020603050405020304" pitchFamily="18" charset="0"/>
            </a:rPr>
            <a:t> 2</a:t>
          </a:r>
        </a:p>
      </dgm:t>
    </dgm:pt>
    <dgm:pt modelId="{B4DDECAA-F23A-45FC-B461-2AC9F2451504}" type="parTrans" cxnId="{428F4941-A708-4B8C-AAAF-072A8D66970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AEBFB2B1-582B-402D-867C-CD04D52512C9}" type="sibTrans" cxnId="{428F4941-A708-4B8C-AAAF-072A8D66970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41F55E7B-53BB-44E2-A211-20C0B2FD683B}">
      <dgm:prSet custT="1">
        <dgm:style>
          <a:lnRef idx="1">
            <a:schemeClr val="accent4"/>
          </a:lnRef>
          <a:fillRef idx="2">
            <a:schemeClr val="accent4"/>
          </a:fillRef>
          <a:effectRef idx="1">
            <a:schemeClr val="accent4"/>
          </a:effectRef>
          <a:fontRef idx="minor">
            <a:schemeClr val="dk1"/>
          </a:fontRef>
        </dgm:style>
      </dgm:prSet>
      <dgm:spPr/>
      <dgm:t>
        <a:bodyPr/>
        <a:lstStyle/>
        <a:p>
          <a:pPr algn="just" rtl="0"/>
          <a:r>
            <a:rPr lang="en-US" sz="2400" dirty="0" err="1">
              <a:solidFill>
                <a:schemeClr val="tx1"/>
              </a:solidFill>
              <a:latin typeface="Times New Roman" panose="02020603050405020304" pitchFamily="18" charset="0"/>
              <a:cs typeface="Times New Roman" panose="02020603050405020304" pitchFamily="18" charset="0"/>
            </a:rPr>
            <a:t>Tiến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tuần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theo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từng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bộ</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nghệ</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từ</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nghiệp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nhẹ</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nghiệp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nặng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rồi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tải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nghiệp</a:t>
          </a:r>
          <a:r>
            <a:rPr lang="en-US" sz="2400" dirty="0">
              <a:solidFill>
                <a:schemeClr val="tx1"/>
              </a:solidFill>
              <a:latin typeface="Times New Roman" panose="02020603050405020304" pitchFamily="18" charset="0"/>
              <a:cs typeface="Times New Roman" panose="02020603050405020304" pitchFamily="18" charset="0"/>
            </a:rPr>
            <a:t>. </a:t>
          </a:r>
        </a:p>
      </dgm:t>
    </dgm:pt>
    <dgm:pt modelId="{98F67D4D-6C77-486A-BF30-2AE6FBC89A19}" type="parTrans" cxnId="{84D270EA-5A20-4BED-9A2A-26B7B935E8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136F060B-692B-4C2A-ABE1-7FA0DC0A684A}" type="sibTrans" cxnId="{84D270EA-5A20-4BED-9A2A-26B7B935E8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504DBA39-9286-43B8-BE43-D927EDFF4881}">
      <dgm:prSet custT="1">
        <dgm:style>
          <a:lnRef idx="1">
            <a:schemeClr val="accent4"/>
          </a:lnRef>
          <a:fillRef idx="2">
            <a:schemeClr val="accent4"/>
          </a:fillRef>
          <a:effectRef idx="1">
            <a:schemeClr val="accent4"/>
          </a:effectRef>
          <a:fontRef idx="minor">
            <a:schemeClr val="dk1"/>
          </a:fontRef>
        </dgm:style>
      </dgm:prSet>
      <dgm:spPr/>
      <dgm:t>
        <a:bodyPr/>
        <a:lstStyle/>
        <a:p>
          <a:pPr algn="just" rtl="0"/>
          <a:r>
            <a:rPr lang="en-US" sz="2400" dirty="0" err="1">
              <a:solidFill>
                <a:schemeClr val="tx1"/>
              </a:solidFill>
              <a:latin typeface="Times New Roman" panose="02020603050405020304" pitchFamily="18" charset="0"/>
              <a:cs typeface="Times New Roman" panose="02020603050405020304" pitchFamily="18" charset="0"/>
            </a:rPr>
            <a:t>Điều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bởi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thị</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trường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rất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ít</a:t>
          </a:r>
          <a:r>
            <a:rPr lang="en-US" sz="2400" dirty="0">
              <a:solidFill>
                <a:schemeClr val="tx1"/>
              </a:solidFill>
              <a:latin typeface="Times New Roman" panose="02020603050405020304" pitchFamily="18" charset="0"/>
              <a:cs typeface="Times New Roman" panose="02020603050405020304" pitchFamily="18" charset="0"/>
            </a:rPr>
            <a:t> can </a:t>
          </a:r>
          <a:r>
            <a:rPr lang="en-US" sz="2400" dirty="0" err="1">
              <a:solidFill>
                <a:schemeClr val="tx1"/>
              </a:solidFill>
              <a:latin typeface="Times New Roman" panose="02020603050405020304" pitchFamily="18" charset="0"/>
              <a:cs typeface="Times New Roman" panose="02020603050405020304" pitchFamily="18" charset="0"/>
            </a:rPr>
            <a:t>thiệp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chủ</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tế</a:t>
          </a:r>
          <a:endParaRPr lang="en-US" sz="2400" dirty="0">
            <a:solidFill>
              <a:schemeClr val="tx1"/>
            </a:solidFill>
            <a:latin typeface="Times New Roman" panose="02020603050405020304" pitchFamily="18" charset="0"/>
            <a:cs typeface="Times New Roman" panose="02020603050405020304" pitchFamily="18" charset="0"/>
          </a:endParaRPr>
        </a:p>
      </dgm:t>
    </dgm:pt>
    <dgm:pt modelId="{9EA1CFD1-E9A1-45A1-8622-299ED0362ECC}" type="parTrans" cxnId="{AC53B042-49AD-49BE-A8E7-66A1012A8C8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5A87A6DB-1AC7-431F-81CE-553D13431CEB}" type="sibTrans" cxnId="{AC53B042-49AD-49BE-A8E7-66A1012A8C8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58261628-F87B-41BC-922A-8D64C0A17E65}">
      <dgm:prSet custT="1">
        <dgm:style>
          <a:lnRef idx="1">
            <a:schemeClr val="accent4"/>
          </a:lnRef>
          <a:fillRef idx="2">
            <a:schemeClr val="accent4"/>
          </a:fillRef>
          <a:effectRef idx="1">
            <a:schemeClr val="accent4"/>
          </a:effectRef>
          <a:fontRef idx="minor">
            <a:schemeClr val="dk1"/>
          </a:fontRef>
        </dgm:style>
      </dgm:prSet>
      <dgm:spPr/>
      <dgm:t>
        <a:bodyPr/>
        <a:lstStyle/>
        <a:p>
          <a:pPr algn="just" rtl="0"/>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thường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kéo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dài</a:t>
          </a:r>
          <a:r>
            <a:rPr lang="en-US" sz="2400" dirty="0">
              <a:solidFill>
                <a:schemeClr val="tx1"/>
              </a:solidFill>
              <a:latin typeface="Times New Roman" panose="02020603050405020304" pitchFamily="18" charset="0"/>
              <a:cs typeface="Times New Roman" panose="02020603050405020304" pitchFamily="18" charset="0"/>
            </a:rPr>
            <a:t>.</a:t>
          </a:r>
        </a:p>
      </dgm:t>
    </dgm:pt>
    <dgm:pt modelId="{9DAC6934-E9A9-4B92-BC42-1C2B287C4E73}" type="parTrans" cxnId="{9500ABA4-CDC2-4267-A558-762D2BFC8F90}">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CA0CCE5-7AB5-4AF6-8528-46B59102C6A7}" type="sibTrans" cxnId="{9500ABA4-CDC2-4267-A558-762D2BFC8F90}">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79164D3-4787-4748-94E2-3B593C99CCBB}" type="pres">
      <dgm:prSet presAssocID="{5C2E5EFC-0F08-4CCF-8F78-12C3E377EF12}" presName="linear" presStyleCnt="0">
        <dgm:presLayoutVars>
          <dgm:dir/>
          <dgm:animLvl val="lvl"/>
          <dgm:resizeHandles val="exact"/>
        </dgm:presLayoutVars>
      </dgm:prSet>
      <dgm:spPr/>
    </dgm:pt>
    <dgm:pt modelId="{7BEE9815-04F6-4C4F-9DAA-6E0146828235}" type="pres">
      <dgm:prSet presAssocID="{2FA0DCFE-6112-4D78-8434-47A889C9F764}" presName="parentLin" presStyleCnt="0"/>
      <dgm:spPr/>
    </dgm:pt>
    <dgm:pt modelId="{88225E96-E17A-4137-989C-6D7761844936}" type="pres">
      <dgm:prSet presAssocID="{2FA0DCFE-6112-4D78-8434-47A889C9F764}" presName="parentLeftMargin" presStyleLbl="node1" presStyleIdx="0" presStyleCnt="4"/>
      <dgm:spPr/>
    </dgm:pt>
    <dgm:pt modelId="{A60D51ED-7E9E-47B1-81D0-F247F383BEB0}" type="pres">
      <dgm:prSet presAssocID="{2FA0DCFE-6112-4D78-8434-47A889C9F764}" presName="parentText" presStyleLbl="node1" presStyleIdx="0" presStyleCnt="4" custScaleX="122145" custLinFactNeighborX="-11422" custLinFactNeighborY="39993">
        <dgm:presLayoutVars>
          <dgm:chMax val="0"/>
          <dgm:bulletEnabled val="1"/>
        </dgm:presLayoutVars>
      </dgm:prSet>
      <dgm:spPr/>
    </dgm:pt>
    <dgm:pt modelId="{EA4B526D-9F1D-469E-BE72-37B356D9570F}" type="pres">
      <dgm:prSet presAssocID="{2FA0DCFE-6112-4D78-8434-47A889C9F764}" presName="negativeSpace" presStyleCnt="0"/>
      <dgm:spPr/>
    </dgm:pt>
    <dgm:pt modelId="{278FA620-1973-445A-9E04-09A6DD0AA3E8}" type="pres">
      <dgm:prSet presAssocID="{2FA0DCFE-6112-4D78-8434-47A889C9F764}" presName="childText" presStyleLbl="conFgAcc1" presStyleIdx="0" presStyleCnt="4">
        <dgm:presLayoutVars>
          <dgm:bulletEnabled val="1"/>
        </dgm:presLayoutVars>
        <dgm:style>
          <a:lnRef idx="1">
            <a:schemeClr val="accent4"/>
          </a:lnRef>
          <a:fillRef idx="2">
            <a:schemeClr val="accent4"/>
          </a:fillRef>
          <a:effectRef idx="1">
            <a:schemeClr val="accent4"/>
          </a:effectRef>
          <a:fontRef idx="minor">
            <a:schemeClr val="dk1"/>
          </a:fontRef>
        </dgm:style>
      </dgm:prSet>
      <dgm:spPr/>
    </dgm:pt>
    <dgm:pt modelId="{64DAD8FF-4CBC-4916-AE37-E8DF7B045232}" type="pres">
      <dgm:prSet presAssocID="{AEBFB2B1-582B-402D-867C-CD04D52512C9}" presName="spaceBetweenRectangles" presStyleCnt="0"/>
      <dgm:spPr/>
    </dgm:pt>
    <dgm:pt modelId="{0E04EFBC-025C-4CE7-92BF-28BAD72D33EA}" type="pres">
      <dgm:prSet presAssocID="{41F55E7B-53BB-44E2-A211-20C0B2FD683B}" presName="parentLin" presStyleCnt="0"/>
      <dgm:spPr/>
    </dgm:pt>
    <dgm:pt modelId="{772C45A1-C1EE-4FE8-A7DF-811A4EF96437}" type="pres">
      <dgm:prSet presAssocID="{41F55E7B-53BB-44E2-A211-20C0B2FD683B}" presName="parentLeftMargin" presStyleLbl="node1" presStyleIdx="0" presStyleCnt="4"/>
      <dgm:spPr/>
    </dgm:pt>
    <dgm:pt modelId="{6783E92B-623D-4E67-8235-2DA8E59EEBE4}" type="pres">
      <dgm:prSet presAssocID="{41F55E7B-53BB-44E2-A211-20C0B2FD683B}" presName="parentText" presStyleLbl="node1" presStyleIdx="1" presStyleCnt="4" custScaleX="122145" custScaleY="145409" custLinFactNeighborX="7226" custLinFactNeighborY="55112">
        <dgm:presLayoutVars>
          <dgm:chMax val="0"/>
          <dgm:bulletEnabled val="1"/>
        </dgm:presLayoutVars>
      </dgm:prSet>
      <dgm:spPr/>
    </dgm:pt>
    <dgm:pt modelId="{8EB73589-813E-4FEA-99A7-A0853F513C0A}" type="pres">
      <dgm:prSet presAssocID="{41F55E7B-53BB-44E2-A211-20C0B2FD683B}" presName="negativeSpace" presStyleCnt="0"/>
      <dgm:spPr/>
    </dgm:pt>
    <dgm:pt modelId="{F5C7EF80-9586-4621-8504-8D9225211993}" type="pres">
      <dgm:prSet presAssocID="{41F55E7B-53BB-44E2-A211-20C0B2FD683B}" presName="childText" presStyleLbl="conFgAcc1" presStyleIdx="1" presStyleCnt="4">
        <dgm:presLayoutVars>
          <dgm:bulletEnabled val="1"/>
        </dgm:presLayoutVars>
        <dgm:style>
          <a:lnRef idx="1">
            <a:schemeClr val="accent4"/>
          </a:lnRef>
          <a:fillRef idx="2">
            <a:schemeClr val="accent4"/>
          </a:fillRef>
          <a:effectRef idx="1">
            <a:schemeClr val="accent4"/>
          </a:effectRef>
          <a:fontRef idx="minor">
            <a:schemeClr val="dk1"/>
          </a:fontRef>
        </dgm:style>
      </dgm:prSet>
      <dgm:spPr/>
    </dgm:pt>
    <dgm:pt modelId="{D859628E-F6AF-41DA-94A0-3B66E81531AE}" type="pres">
      <dgm:prSet presAssocID="{136F060B-692B-4C2A-ABE1-7FA0DC0A684A}" presName="spaceBetweenRectangles" presStyleCnt="0"/>
      <dgm:spPr/>
    </dgm:pt>
    <dgm:pt modelId="{9D6AA32B-863E-4E0A-A6A6-6E01237B5AB0}" type="pres">
      <dgm:prSet presAssocID="{504DBA39-9286-43B8-BE43-D927EDFF4881}" presName="parentLin" presStyleCnt="0"/>
      <dgm:spPr/>
    </dgm:pt>
    <dgm:pt modelId="{E6450179-E0D0-4776-B44A-E3205CB439A0}" type="pres">
      <dgm:prSet presAssocID="{504DBA39-9286-43B8-BE43-D927EDFF4881}" presName="parentLeftMargin" presStyleLbl="node1" presStyleIdx="1" presStyleCnt="4"/>
      <dgm:spPr/>
    </dgm:pt>
    <dgm:pt modelId="{C012B676-E14C-488E-9F4F-A98BD2782913}" type="pres">
      <dgm:prSet presAssocID="{504DBA39-9286-43B8-BE43-D927EDFF4881}" presName="parentText" presStyleLbl="node1" presStyleIdx="2" presStyleCnt="4" custScaleX="122145" custLinFactNeighborX="7226" custLinFactNeighborY="34750">
        <dgm:presLayoutVars>
          <dgm:chMax val="0"/>
          <dgm:bulletEnabled val="1"/>
        </dgm:presLayoutVars>
      </dgm:prSet>
      <dgm:spPr/>
    </dgm:pt>
    <dgm:pt modelId="{C1008222-B403-42D7-BF34-89A0B1E33B37}" type="pres">
      <dgm:prSet presAssocID="{504DBA39-9286-43B8-BE43-D927EDFF4881}" presName="negativeSpace" presStyleCnt="0"/>
      <dgm:spPr/>
    </dgm:pt>
    <dgm:pt modelId="{C464376B-B2E7-4103-8668-9A348840D450}" type="pres">
      <dgm:prSet presAssocID="{504DBA39-9286-43B8-BE43-D927EDFF4881}" presName="childText" presStyleLbl="conFgAcc1" presStyleIdx="2" presStyleCnt="4">
        <dgm:presLayoutVars>
          <dgm:bulletEnabled val="1"/>
        </dgm:presLayoutVars>
        <dgm:style>
          <a:lnRef idx="1">
            <a:schemeClr val="accent4"/>
          </a:lnRef>
          <a:fillRef idx="2">
            <a:schemeClr val="accent4"/>
          </a:fillRef>
          <a:effectRef idx="1">
            <a:schemeClr val="accent4"/>
          </a:effectRef>
          <a:fontRef idx="minor">
            <a:schemeClr val="dk1"/>
          </a:fontRef>
        </dgm:style>
      </dgm:prSet>
      <dgm:spPr/>
    </dgm:pt>
    <dgm:pt modelId="{CFEC90CF-EBF8-4411-A169-3D772F96283F}" type="pres">
      <dgm:prSet presAssocID="{5A87A6DB-1AC7-431F-81CE-553D13431CEB}" presName="spaceBetweenRectangles" presStyleCnt="0"/>
      <dgm:spPr/>
    </dgm:pt>
    <dgm:pt modelId="{A85642CA-B51E-4250-A82E-BA312F9798EF}" type="pres">
      <dgm:prSet presAssocID="{58261628-F87B-41BC-922A-8D64C0A17E65}" presName="parentLin" presStyleCnt="0"/>
      <dgm:spPr/>
    </dgm:pt>
    <dgm:pt modelId="{5C990656-3A96-4237-A09C-8BCA2918DF08}" type="pres">
      <dgm:prSet presAssocID="{58261628-F87B-41BC-922A-8D64C0A17E65}" presName="parentLeftMargin" presStyleLbl="node1" presStyleIdx="2" presStyleCnt="4"/>
      <dgm:spPr/>
    </dgm:pt>
    <dgm:pt modelId="{93269008-54D6-4110-B37E-B73EC91523B1}" type="pres">
      <dgm:prSet presAssocID="{58261628-F87B-41BC-922A-8D64C0A17E65}" presName="parentText" presStyleLbl="node1" presStyleIdx="3" presStyleCnt="4" custScaleX="122145" custLinFactNeighborX="7226" custLinFactNeighborY="39941">
        <dgm:presLayoutVars>
          <dgm:chMax val="0"/>
          <dgm:bulletEnabled val="1"/>
        </dgm:presLayoutVars>
      </dgm:prSet>
      <dgm:spPr/>
    </dgm:pt>
    <dgm:pt modelId="{A2422791-5B04-44E0-8577-292759903050}" type="pres">
      <dgm:prSet presAssocID="{58261628-F87B-41BC-922A-8D64C0A17E65}" presName="negativeSpace" presStyleCnt="0"/>
      <dgm:spPr/>
    </dgm:pt>
    <dgm:pt modelId="{D748F394-19E8-4B6B-9FBF-7A7C999B4D37}" type="pres">
      <dgm:prSet presAssocID="{58261628-F87B-41BC-922A-8D64C0A17E65}" presName="childText" presStyleLbl="conFgAcc1" presStyleIdx="3" presStyleCnt="4">
        <dgm:presLayoutVars>
          <dgm:bulletEnabled val="1"/>
        </dgm:presLayoutVars>
        <dgm:style>
          <a:lnRef idx="1">
            <a:schemeClr val="accent4"/>
          </a:lnRef>
          <a:fillRef idx="2">
            <a:schemeClr val="accent4"/>
          </a:fillRef>
          <a:effectRef idx="1">
            <a:schemeClr val="accent4"/>
          </a:effectRef>
          <a:fontRef idx="minor">
            <a:schemeClr val="dk1"/>
          </a:fontRef>
        </dgm:style>
      </dgm:prSet>
      <dgm:spPr/>
    </dgm:pt>
  </dgm:ptLst>
  <dgm:cxnLst>
    <dgm:cxn modelId="{9BE5B822-C524-45D7-A5AB-D538FA07BB16}" type="presOf" srcId="{58261628-F87B-41BC-922A-8D64C0A17E65}" destId="{93269008-54D6-4110-B37E-B73EC91523B1}" srcOrd="1" destOrd="0" presId="urn:microsoft.com/office/officeart/2005/8/layout/list1"/>
    <dgm:cxn modelId="{5B0E182D-E367-4B2F-8055-B375DB06D5F8}" type="presOf" srcId="{504DBA39-9286-43B8-BE43-D927EDFF4881}" destId="{C012B676-E14C-488E-9F4F-A98BD2782913}" srcOrd="1" destOrd="0" presId="urn:microsoft.com/office/officeart/2005/8/layout/list1"/>
    <dgm:cxn modelId="{5877DA2F-7ADC-40A9-A7E4-EFEF5150424B}" type="presOf" srcId="{504DBA39-9286-43B8-BE43-D927EDFF4881}" destId="{E6450179-E0D0-4776-B44A-E3205CB439A0}" srcOrd="0" destOrd="0" presId="urn:microsoft.com/office/officeart/2005/8/layout/list1"/>
    <dgm:cxn modelId="{CB8FC631-782B-4FEB-9507-61A87CB1518F}" type="presOf" srcId="{5C2E5EFC-0F08-4CCF-8F78-12C3E377EF12}" destId="{679164D3-4787-4748-94E2-3B593C99CCBB}" srcOrd="0" destOrd="0" presId="urn:microsoft.com/office/officeart/2005/8/layout/list1"/>
    <dgm:cxn modelId="{428F4941-A708-4B8C-AAAF-072A8D66970D}" srcId="{5C2E5EFC-0F08-4CCF-8F78-12C3E377EF12}" destId="{2FA0DCFE-6112-4D78-8434-47A889C9F764}" srcOrd="0" destOrd="0" parTransId="{B4DDECAA-F23A-45FC-B461-2AC9F2451504}" sibTransId="{AEBFB2B1-582B-402D-867C-CD04D52512C9}"/>
    <dgm:cxn modelId="{AC53B042-49AD-49BE-A8E7-66A1012A8C8D}" srcId="{5C2E5EFC-0F08-4CCF-8F78-12C3E377EF12}" destId="{504DBA39-9286-43B8-BE43-D927EDFF4881}" srcOrd="2" destOrd="0" parTransId="{9EA1CFD1-E9A1-45A1-8622-299ED0362ECC}" sibTransId="{5A87A6DB-1AC7-431F-81CE-553D13431CEB}"/>
    <dgm:cxn modelId="{BBA5C76F-5D9D-4854-BE6D-F55DEFDE0F2D}" type="presOf" srcId="{41F55E7B-53BB-44E2-A211-20C0B2FD683B}" destId="{772C45A1-C1EE-4FE8-A7DF-811A4EF96437}" srcOrd="0" destOrd="0" presId="urn:microsoft.com/office/officeart/2005/8/layout/list1"/>
    <dgm:cxn modelId="{2C94215A-8080-41AC-A0A6-1ADC654BF373}" type="presOf" srcId="{2FA0DCFE-6112-4D78-8434-47A889C9F764}" destId="{A60D51ED-7E9E-47B1-81D0-F247F383BEB0}" srcOrd="1" destOrd="0" presId="urn:microsoft.com/office/officeart/2005/8/layout/list1"/>
    <dgm:cxn modelId="{9500ABA4-CDC2-4267-A558-762D2BFC8F90}" srcId="{5C2E5EFC-0F08-4CCF-8F78-12C3E377EF12}" destId="{58261628-F87B-41BC-922A-8D64C0A17E65}" srcOrd="3" destOrd="0" parTransId="{9DAC6934-E9A9-4B92-BC42-1C2B287C4E73}" sibTransId="{DCA0CCE5-7AB5-4AF6-8528-46B59102C6A7}"/>
    <dgm:cxn modelId="{21D731D4-EAEC-4D34-91AF-44A0C886AD70}" type="presOf" srcId="{58261628-F87B-41BC-922A-8D64C0A17E65}" destId="{5C990656-3A96-4237-A09C-8BCA2918DF08}" srcOrd="0" destOrd="0" presId="urn:microsoft.com/office/officeart/2005/8/layout/list1"/>
    <dgm:cxn modelId="{DDF774D9-2325-4F2A-9E1C-B4FF347EDCCC}" type="presOf" srcId="{2FA0DCFE-6112-4D78-8434-47A889C9F764}" destId="{88225E96-E17A-4137-989C-6D7761844936}" srcOrd="0" destOrd="0" presId="urn:microsoft.com/office/officeart/2005/8/layout/list1"/>
    <dgm:cxn modelId="{A1581FE7-2667-4D06-B17F-E86AFA0F337D}" type="presOf" srcId="{41F55E7B-53BB-44E2-A211-20C0B2FD683B}" destId="{6783E92B-623D-4E67-8235-2DA8E59EEBE4}" srcOrd="1" destOrd="0" presId="urn:microsoft.com/office/officeart/2005/8/layout/list1"/>
    <dgm:cxn modelId="{84D270EA-5A20-4BED-9A2A-26B7B935E83D}" srcId="{5C2E5EFC-0F08-4CCF-8F78-12C3E377EF12}" destId="{41F55E7B-53BB-44E2-A211-20C0B2FD683B}" srcOrd="1" destOrd="0" parTransId="{98F67D4D-6C77-486A-BF30-2AE6FBC89A19}" sibTransId="{136F060B-692B-4C2A-ABE1-7FA0DC0A684A}"/>
    <dgm:cxn modelId="{88AEA9BB-F882-4446-9E88-CC1905FC4B6A}" type="presParOf" srcId="{679164D3-4787-4748-94E2-3B593C99CCBB}" destId="{7BEE9815-04F6-4C4F-9DAA-6E0146828235}" srcOrd="0" destOrd="0" presId="urn:microsoft.com/office/officeart/2005/8/layout/list1"/>
    <dgm:cxn modelId="{9559CB1F-86E2-4D2B-A5A1-00247619BB5B}" type="presParOf" srcId="{7BEE9815-04F6-4C4F-9DAA-6E0146828235}" destId="{88225E96-E17A-4137-989C-6D7761844936}" srcOrd="0" destOrd="0" presId="urn:microsoft.com/office/officeart/2005/8/layout/list1"/>
    <dgm:cxn modelId="{E5FBF716-44E9-4BFC-92BD-490B32D3E62D}" type="presParOf" srcId="{7BEE9815-04F6-4C4F-9DAA-6E0146828235}" destId="{A60D51ED-7E9E-47B1-81D0-F247F383BEB0}" srcOrd="1" destOrd="0" presId="urn:microsoft.com/office/officeart/2005/8/layout/list1"/>
    <dgm:cxn modelId="{7451773A-FABB-491C-83B9-386092A9D97F}" type="presParOf" srcId="{679164D3-4787-4748-94E2-3B593C99CCBB}" destId="{EA4B526D-9F1D-469E-BE72-37B356D9570F}" srcOrd="1" destOrd="0" presId="urn:microsoft.com/office/officeart/2005/8/layout/list1"/>
    <dgm:cxn modelId="{DB4D9A71-2282-409B-8F6B-5ABF16AD93E8}" type="presParOf" srcId="{679164D3-4787-4748-94E2-3B593C99CCBB}" destId="{278FA620-1973-445A-9E04-09A6DD0AA3E8}" srcOrd="2" destOrd="0" presId="urn:microsoft.com/office/officeart/2005/8/layout/list1"/>
    <dgm:cxn modelId="{A64C968A-9141-4381-9040-36B87E3FEC17}" type="presParOf" srcId="{679164D3-4787-4748-94E2-3B593C99CCBB}" destId="{64DAD8FF-4CBC-4916-AE37-E8DF7B045232}" srcOrd="3" destOrd="0" presId="urn:microsoft.com/office/officeart/2005/8/layout/list1"/>
    <dgm:cxn modelId="{6BF04A9D-076B-4876-8855-687BF42A45CA}" type="presParOf" srcId="{679164D3-4787-4748-94E2-3B593C99CCBB}" destId="{0E04EFBC-025C-4CE7-92BF-28BAD72D33EA}" srcOrd="4" destOrd="0" presId="urn:microsoft.com/office/officeart/2005/8/layout/list1"/>
    <dgm:cxn modelId="{93DA1053-54E6-4D2E-8463-478DE238AB97}" type="presParOf" srcId="{0E04EFBC-025C-4CE7-92BF-28BAD72D33EA}" destId="{772C45A1-C1EE-4FE8-A7DF-811A4EF96437}" srcOrd="0" destOrd="0" presId="urn:microsoft.com/office/officeart/2005/8/layout/list1"/>
    <dgm:cxn modelId="{56508B5E-EAB6-4982-86A9-E8F62C0CEF57}" type="presParOf" srcId="{0E04EFBC-025C-4CE7-92BF-28BAD72D33EA}" destId="{6783E92B-623D-4E67-8235-2DA8E59EEBE4}" srcOrd="1" destOrd="0" presId="urn:microsoft.com/office/officeart/2005/8/layout/list1"/>
    <dgm:cxn modelId="{56487B3D-7232-4714-8C04-EB0755ECE103}" type="presParOf" srcId="{679164D3-4787-4748-94E2-3B593C99CCBB}" destId="{8EB73589-813E-4FEA-99A7-A0853F513C0A}" srcOrd="5" destOrd="0" presId="urn:microsoft.com/office/officeart/2005/8/layout/list1"/>
    <dgm:cxn modelId="{7C12DAE7-5743-4430-89F7-6828A227559F}" type="presParOf" srcId="{679164D3-4787-4748-94E2-3B593C99CCBB}" destId="{F5C7EF80-9586-4621-8504-8D9225211993}" srcOrd="6" destOrd="0" presId="urn:microsoft.com/office/officeart/2005/8/layout/list1"/>
    <dgm:cxn modelId="{DF1D07A8-2301-43B4-8969-8265C2C53032}" type="presParOf" srcId="{679164D3-4787-4748-94E2-3B593C99CCBB}" destId="{D859628E-F6AF-41DA-94A0-3B66E81531AE}" srcOrd="7" destOrd="0" presId="urn:microsoft.com/office/officeart/2005/8/layout/list1"/>
    <dgm:cxn modelId="{0121B2F8-2D9C-4B71-8328-430FEBB8EF01}" type="presParOf" srcId="{679164D3-4787-4748-94E2-3B593C99CCBB}" destId="{9D6AA32B-863E-4E0A-A6A6-6E01237B5AB0}" srcOrd="8" destOrd="0" presId="urn:microsoft.com/office/officeart/2005/8/layout/list1"/>
    <dgm:cxn modelId="{300A7B47-A3C6-4E82-B4FF-C0CC07DA4769}" type="presParOf" srcId="{9D6AA32B-863E-4E0A-A6A6-6E01237B5AB0}" destId="{E6450179-E0D0-4776-B44A-E3205CB439A0}" srcOrd="0" destOrd="0" presId="urn:microsoft.com/office/officeart/2005/8/layout/list1"/>
    <dgm:cxn modelId="{0D0481D4-2AF0-4F1C-AEEE-AE3BC0888F1F}" type="presParOf" srcId="{9D6AA32B-863E-4E0A-A6A6-6E01237B5AB0}" destId="{C012B676-E14C-488E-9F4F-A98BD2782913}" srcOrd="1" destOrd="0" presId="urn:microsoft.com/office/officeart/2005/8/layout/list1"/>
    <dgm:cxn modelId="{60555DC5-A02D-4BE6-A560-B394E861C193}" type="presParOf" srcId="{679164D3-4787-4748-94E2-3B593C99CCBB}" destId="{C1008222-B403-42D7-BF34-89A0B1E33B37}" srcOrd="9" destOrd="0" presId="urn:microsoft.com/office/officeart/2005/8/layout/list1"/>
    <dgm:cxn modelId="{CEEBAE6D-7D83-4E6C-AB1C-D1308A8AB386}" type="presParOf" srcId="{679164D3-4787-4748-94E2-3B593C99CCBB}" destId="{C464376B-B2E7-4103-8668-9A348840D450}" srcOrd="10" destOrd="0" presId="urn:microsoft.com/office/officeart/2005/8/layout/list1"/>
    <dgm:cxn modelId="{91B01CF7-4D26-4E01-BAFD-EEABD5AE2F03}" type="presParOf" srcId="{679164D3-4787-4748-94E2-3B593C99CCBB}" destId="{CFEC90CF-EBF8-4411-A169-3D772F96283F}" srcOrd="11" destOrd="0" presId="urn:microsoft.com/office/officeart/2005/8/layout/list1"/>
    <dgm:cxn modelId="{02465C72-14D4-4BD7-B847-A06D39314F4D}" type="presParOf" srcId="{679164D3-4787-4748-94E2-3B593C99CCBB}" destId="{A85642CA-B51E-4250-A82E-BA312F9798EF}" srcOrd="12" destOrd="0" presId="urn:microsoft.com/office/officeart/2005/8/layout/list1"/>
    <dgm:cxn modelId="{BAFAAABC-A3C2-49CF-8E2F-FB5B3D9EDDA8}" type="presParOf" srcId="{A85642CA-B51E-4250-A82E-BA312F9798EF}" destId="{5C990656-3A96-4237-A09C-8BCA2918DF08}" srcOrd="0" destOrd="0" presId="urn:microsoft.com/office/officeart/2005/8/layout/list1"/>
    <dgm:cxn modelId="{54239275-F6CD-48A3-B292-1CADF1C49034}" type="presParOf" srcId="{A85642CA-B51E-4250-A82E-BA312F9798EF}" destId="{93269008-54D6-4110-B37E-B73EC91523B1}" srcOrd="1" destOrd="0" presId="urn:microsoft.com/office/officeart/2005/8/layout/list1"/>
    <dgm:cxn modelId="{3B7CDDE1-FF23-4B8E-8122-AF2282C83022}" type="presParOf" srcId="{679164D3-4787-4748-94E2-3B593C99CCBB}" destId="{A2422791-5B04-44E0-8577-292759903050}" srcOrd="13" destOrd="0" presId="urn:microsoft.com/office/officeart/2005/8/layout/list1"/>
    <dgm:cxn modelId="{AE9ADEBB-7592-49BE-B3D1-3A6A9D7AF590}" type="presParOf" srcId="{679164D3-4787-4748-94E2-3B593C99CCBB}" destId="{D748F394-19E8-4B6B-9FBF-7A7C999B4D37}"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BC2472-4627-454C-A042-E9164DA5EFBC}" type="doc">
      <dgm:prSet loTypeId="urn:microsoft.com/office/officeart/2005/8/layout/process5" loCatId="process" qsTypeId="urn:microsoft.com/office/officeart/2005/8/quickstyle/simple1" qsCatId="simple" csTypeId="urn:microsoft.com/office/officeart/2005/8/colors/colorful1#3" csCatId="colorful" phldr="1"/>
      <dgm:spPr/>
      <dgm:t>
        <a:bodyPr/>
        <a:lstStyle/>
        <a:p>
          <a:endParaRPr lang="en-US"/>
        </a:p>
      </dgm:t>
    </dgm:pt>
    <dgm:pt modelId="{76D2B1CF-C8D4-4F2E-BC0E-B8DB3D879F77}">
      <dgm:prSet custT="1"/>
      <dgm:spPr/>
      <dgm:t>
        <a:bodyPr/>
        <a:lstStyle/>
        <a:p>
          <a:pPr rtl="0"/>
          <a:r>
            <a:rPr lang="en-US" sz="2000">
              <a:latin typeface="Times New Roman" panose="02020603050405020304" pitchFamily="18" charset="0"/>
              <a:cs typeface="Times New Roman" panose="02020603050405020304" pitchFamily="18" charset="0"/>
            </a:rPr>
            <a:t>C</a:t>
          </a:r>
          <a:r>
            <a:rPr lang="vi-VN" sz="2000">
              <a:latin typeface="Times New Roman" panose="02020603050405020304" pitchFamily="18" charset="0"/>
              <a:cs typeface="Times New Roman" panose="02020603050405020304" pitchFamily="18" charset="0"/>
            </a:rPr>
            <a:t>ạnh tranh gay gắt</a:t>
          </a:r>
          <a:endParaRPr lang="en-US" sz="2000">
            <a:latin typeface="Times New Roman" panose="02020603050405020304" pitchFamily="18" charset="0"/>
            <a:cs typeface="Times New Roman" panose="02020603050405020304" pitchFamily="18" charset="0"/>
          </a:endParaRPr>
        </a:p>
      </dgm:t>
    </dgm:pt>
    <dgm:pt modelId="{682A46C5-959A-4DE6-BAA2-6B98377D63FE}" type="parTrans" cxnId="{E7695B23-50A6-4364-9CE7-6521D3BA5E18}">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477DCD88-6F01-4263-84BC-D2370D519B51}" type="sibTrans" cxnId="{E7695B23-50A6-4364-9CE7-6521D3BA5E18}">
      <dgm:prSe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4195E88B-DCB2-469C-9611-74667424F54C}">
      <dgm:prSet custT="1"/>
      <dgm:spPr/>
      <dgm:t>
        <a:bodyPr/>
        <a:lstStyle/>
        <a:p>
          <a:pPr rtl="0"/>
          <a:r>
            <a:rPr lang="en-US" sz="2000" dirty="0">
              <a:latin typeface="Times New Roman" panose="02020603050405020304" pitchFamily="18" charset="0"/>
              <a:cs typeface="Times New Roman" panose="02020603050405020304" pitchFamily="18" charset="0"/>
            </a:rPr>
            <a:t>L</a:t>
          </a:r>
          <a:r>
            <a:rPr lang="vi-VN" sz="2000" dirty="0">
              <a:latin typeface="Times New Roman" panose="02020603050405020304" pitchFamily="18" charset="0"/>
              <a:cs typeface="Times New Roman" panose="02020603050405020304" pitchFamily="18" charset="0"/>
            </a:rPr>
            <a:t>àm tăng sự phụ thuộc của nền kinh tế </a:t>
          </a:r>
          <a:r>
            <a:rPr lang="en-US" sz="2000" dirty="0">
              <a:latin typeface="Times New Roman" panose="02020603050405020304" pitchFamily="18" charset="0"/>
              <a:cs typeface="Times New Roman" panose="02020603050405020304" pitchFamily="18" charset="0"/>
            </a:rPr>
            <a:t>QG </a:t>
          </a:r>
          <a:r>
            <a:rPr lang="vi-VN" sz="2000" dirty="0">
              <a:latin typeface="Times New Roman" panose="02020603050405020304" pitchFamily="18" charset="0"/>
              <a:cs typeface="Times New Roman" panose="02020603050405020304" pitchFamily="18" charset="0"/>
            </a:rPr>
            <a:t>vào thị trường bên ngoài</a:t>
          </a:r>
          <a:endParaRPr lang="en-US" sz="2000" dirty="0">
            <a:latin typeface="Times New Roman" panose="02020603050405020304" pitchFamily="18" charset="0"/>
            <a:cs typeface="Times New Roman" panose="02020603050405020304" pitchFamily="18" charset="0"/>
          </a:endParaRPr>
        </a:p>
      </dgm:t>
    </dgm:pt>
    <dgm:pt modelId="{5072758E-49DE-41C1-9132-AF23A1E41F60}" type="parTrans" cxnId="{BA851B6A-E268-485F-AF42-5AD16E3EE01C}">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69CAFA15-E521-45B1-8B4E-E4721BC1354F}" type="sibTrans" cxnId="{BA851B6A-E268-485F-AF42-5AD16E3EE01C}">
      <dgm:prSe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F5595651-8F96-42B9-A7AF-6EB73B60410C}">
      <dgm:prSet custT="1"/>
      <dgm:spPr/>
      <dgm:t>
        <a:bodyPr/>
        <a:lstStyle/>
        <a:p>
          <a:pPr rtl="0"/>
          <a:r>
            <a:rPr lang="en-US" sz="2000">
              <a:latin typeface="Times New Roman" panose="02020603050405020304" pitchFamily="18" charset="0"/>
              <a:cs typeface="Times New Roman" panose="02020603050405020304" pitchFamily="18" charset="0"/>
            </a:rPr>
            <a:t>Gia </a:t>
          </a:r>
          <a:r>
            <a:rPr lang="vi-VN" sz="2000">
              <a:latin typeface="Times New Roman" panose="02020603050405020304" pitchFamily="18" charset="0"/>
              <a:cs typeface="Times New Roman" panose="02020603050405020304" pitchFamily="18" charset="0"/>
            </a:rPr>
            <a:t>tăng khoảng cách giàu-nghèo</a:t>
          </a:r>
          <a:endParaRPr lang="en-US" sz="2000">
            <a:latin typeface="Times New Roman" panose="02020603050405020304" pitchFamily="18" charset="0"/>
            <a:cs typeface="Times New Roman" panose="02020603050405020304" pitchFamily="18" charset="0"/>
          </a:endParaRPr>
        </a:p>
      </dgm:t>
    </dgm:pt>
    <dgm:pt modelId="{F1C0EFFF-5D20-4311-BD75-0F271C5E26E0}" type="parTrans" cxnId="{1053647A-7B07-4BA8-B7F3-80B9B542A9AF}">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816DCE06-F137-4DCE-A547-A3956FA62DD2}" type="sibTrans" cxnId="{1053647A-7B07-4BA8-B7F3-80B9B542A9AF}">
      <dgm:prSe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A60411B9-5010-4E7C-8E0A-0879EFF4FF64}">
      <dgm:prSet custT="1"/>
      <dgm:spPr/>
      <dgm:t>
        <a:bodyPr/>
        <a:lstStyle/>
        <a:p>
          <a:pPr rtl="0"/>
          <a:r>
            <a:rPr lang="en-US" sz="2000" dirty="0" err="1">
              <a:latin typeface="Times New Roman" panose="02020603050405020304" pitchFamily="18" charset="0"/>
              <a:cs typeface="Times New Roman" panose="02020603050405020304" pitchFamily="18" charset="0"/>
            </a:rPr>
            <a:t>Khai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thác</a:t>
          </a:r>
          <a:r>
            <a:rPr lang="vi-VN" sz="2000" dirty="0">
              <a:latin typeface="Times New Roman" panose="02020603050405020304" pitchFamily="18" charset="0"/>
              <a:cs typeface="Times New Roman" panose="02020603050405020304" pitchFamily="18" charset="0"/>
            </a:rPr>
            <a:t> cạn kiệt nguồn tài nguyên thiên nhiên và hủy hoại môi trường</a:t>
          </a:r>
          <a:r>
            <a:rPr lang="en-US" sz="2000" dirty="0">
              <a:latin typeface="Times New Roman" panose="02020603050405020304" pitchFamily="18" charset="0"/>
              <a:cs typeface="Times New Roman" panose="02020603050405020304" pitchFamily="18" charset="0"/>
            </a:rPr>
            <a:t> do QL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kém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PT </a:t>
          </a:r>
          <a:r>
            <a:rPr lang="en-US" sz="2000" dirty="0" err="1">
              <a:latin typeface="Times New Roman" panose="02020603050405020304" pitchFamily="18" charset="0"/>
              <a:cs typeface="Times New Roman" panose="02020603050405020304" pitchFamily="18" charset="0"/>
            </a:rPr>
            <a:t>nóng</a:t>
          </a:r>
          <a:r>
            <a:rPr lang="en-US" sz="2000" dirty="0">
              <a:latin typeface="Times New Roman" panose="02020603050405020304" pitchFamily="18" charset="0"/>
              <a:cs typeface="Times New Roman" panose="02020603050405020304" pitchFamily="18" charset="0"/>
            </a:rPr>
            <a:t>.</a:t>
          </a:r>
        </a:p>
      </dgm:t>
    </dgm:pt>
    <dgm:pt modelId="{F1A8F995-6C74-4B9A-9E95-A7C2D4117179}" type="parTrans" cxnId="{93E879FA-9663-4180-8591-2B5BE47B6E0F}">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62389C65-1928-444A-B903-56984E142701}" type="sibTrans" cxnId="{93E879FA-9663-4180-8591-2B5BE47B6E0F}">
      <dgm:prSe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CAFAC9DF-77BA-4AF3-92DE-3611FB68EC05}">
      <dgm:prSet custT="1"/>
      <dgm:spPr/>
      <dgm:t>
        <a:bodyPr/>
        <a:lstStyle/>
        <a:p>
          <a:pPr rtl="0"/>
          <a:r>
            <a:rPr lang="en-US" sz="2000" dirty="0">
              <a:latin typeface="Times New Roman" panose="02020603050405020304" pitchFamily="18" charset="0"/>
              <a:cs typeface="Times New Roman" panose="02020603050405020304" pitchFamily="18" charset="0"/>
            </a:rPr>
            <a:t>T</a:t>
          </a:r>
          <a:r>
            <a:rPr lang="vi-VN" sz="2000" dirty="0">
              <a:latin typeface="Times New Roman" panose="02020603050405020304" pitchFamily="18" charset="0"/>
              <a:cs typeface="Times New Roman" panose="02020603050405020304" pitchFamily="18" charset="0"/>
            </a:rPr>
            <a:t>hách thức đối với quyền lực Nhà nước</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duy trì an ninh và ổn định ở các nước đang phát triển.</a:t>
          </a:r>
          <a:endParaRPr lang="en-US" sz="2000" dirty="0">
            <a:latin typeface="Times New Roman" panose="02020603050405020304" pitchFamily="18" charset="0"/>
            <a:cs typeface="Times New Roman" panose="02020603050405020304" pitchFamily="18" charset="0"/>
          </a:endParaRPr>
        </a:p>
      </dgm:t>
    </dgm:pt>
    <dgm:pt modelId="{1A6792A1-DC22-45C7-B9BE-32C502CA5EFC}" type="parTrans" cxnId="{4EFE29F7-577B-4080-97E6-909CAD225315}">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15BC8C0A-7923-4CD3-88A5-FED6CE5D3D8D}" type="sibTrans" cxnId="{4EFE29F7-577B-4080-97E6-909CAD225315}">
      <dgm:prSet custT="1"/>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D16F256D-5639-4023-BD53-F440360E6755}">
      <dgm:prSet custT="1"/>
      <dgm:spPr/>
      <dgm:t>
        <a:bodyPr/>
        <a:lstStyle/>
        <a:p>
          <a:pPr rtl="0"/>
          <a:r>
            <a:rPr lang="en-US" sz="2000" dirty="0">
              <a:latin typeface="Times New Roman" panose="02020603050405020304" pitchFamily="18" charset="0"/>
              <a:cs typeface="Times New Roman" panose="02020603050405020304" pitchFamily="18" charset="0"/>
            </a:rPr>
            <a:t>G</a:t>
          </a:r>
          <a:r>
            <a:rPr lang="vi-VN" sz="2000" dirty="0">
              <a:latin typeface="Times New Roman" panose="02020603050405020304" pitchFamily="18" charset="0"/>
              <a:cs typeface="Times New Roman" panose="02020603050405020304" pitchFamily="18" charset="0"/>
            </a:rPr>
            <a:t>ia tăng nguy cơ bản sắc dân tộc và văn hóa truyền thống bị xói mòn trước sự “xâm lăng” của văn hóa nước ngoài…</a:t>
          </a:r>
          <a:r>
            <a:rPr lang="en-US" sz="2000" dirty="0">
              <a:latin typeface="Times New Roman" panose="02020603050405020304" pitchFamily="18" charset="0"/>
              <a:cs typeface="Times New Roman" panose="02020603050405020304" pitchFamily="18" charset="0"/>
            </a:rPr>
            <a:t>. </a:t>
          </a:r>
        </a:p>
      </dgm:t>
    </dgm:pt>
    <dgm:pt modelId="{D75D4945-E788-44E0-A554-159A2DB6073C}" type="parTrans" cxnId="{5DAEF6E7-1206-4678-9B0D-A2E3026911A7}">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8C24C6B7-8E4A-4EEE-B3B6-CD8968BFA758}" type="sibTrans" cxnId="{5DAEF6E7-1206-4678-9B0D-A2E3026911A7}">
      <dgm:prSet/>
      <dgm:spPr/>
      <dgm:t>
        <a:bodyPr/>
        <a:lstStyle/>
        <a:p>
          <a:endParaRPr lang="en-US" sz="2000">
            <a:solidFill>
              <a:schemeClr val="tx1"/>
            </a:solidFill>
            <a:latin typeface="Times New Roman" panose="02020603050405020304" pitchFamily="18" charset="0"/>
            <a:cs typeface="Times New Roman" panose="02020603050405020304" pitchFamily="18" charset="0"/>
          </a:endParaRPr>
        </a:p>
      </dgm:t>
    </dgm:pt>
    <dgm:pt modelId="{4FCEAACC-3B12-4FD0-B287-37B0D2B20200}" type="pres">
      <dgm:prSet presAssocID="{41BC2472-4627-454C-A042-E9164DA5EFBC}" presName="diagram" presStyleCnt="0">
        <dgm:presLayoutVars>
          <dgm:dir/>
          <dgm:resizeHandles val="exact"/>
        </dgm:presLayoutVars>
      </dgm:prSet>
      <dgm:spPr/>
    </dgm:pt>
    <dgm:pt modelId="{86C11449-5E6B-4491-9BEF-F7F72AA2E8E2}" type="pres">
      <dgm:prSet presAssocID="{76D2B1CF-C8D4-4F2E-BC0E-B8DB3D879F77}" presName="node" presStyleLbl="node1" presStyleIdx="0" presStyleCnt="6" custScaleY="120539">
        <dgm:presLayoutVars>
          <dgm:bulletEnabled val="1"/>
        </dgm:presLayoutVars>
      </dgm:prSet>
      <dgm:spPr/>
    </dgm:pt>
    <dgm:pt modelId="{B2FEC64F-C76E-4559-BC06-251A5B09C840}" type="pres">
      <dgm:prSet presAssocID="{477DCD88-6F01-4263-84BC-D2370D519B51}" presName="sibTrans" presStyleLbl="sibTrans2D1" presStyleIdx="0" presStyleCnt="5"/>
      <dgm:spPr/>
    </dgm:pt>
    <dgm:pt modelId="{0FF5AF71-DBC1-480E-A349-C0078BEF6A22}" type="pres">
      <dgm:prSet presAssocID="{477DCD88-6F01-4263-84BC-D2370D519B51}" presName="connectorText" presStyleLbl="sibTrans2D1" presStyleIdx="0" presStyleCnt="5"/>
      <dgm:spPr/>
    </dgm:pt>
    <dgm:pt modelId="{569A68CB-A9C2-49FF-9619-BABDBB1232A2}" type="pres">
      <dgm:prSet presAssocID="{4195E88B-DCB2-469C-9611-74667424F54C}" presName="node" presStyleLbl="node1" presStyleIdx="1" presStyleCnt="6" custScaleY="120539">
        <dgm:presLayoutVars>
          <dgm:bulletEnabled val="1"/>
        </dgm:presLayoutVars>
      </dgm:prSet>
      <dgm:spPr/>
    </dgm:pt>
    <dgm:pt modelId="{85D33C5D-46EA-4891-B3D0-28D979BCE273}" type="pres">
      <dgm:prSet presAssocID="{69CAFA15-E521-45B1-8B4E-E4721BC1354F}" presName="sibTrans" presStyleLbl="sibTrans2D1" presStyleIdx="1" presStyleCnt="5"/>
      <dgm:spPr/>
    </dgm:pt>
    <dgm:pt modelId="{4E406BAA-21F8-422D-A12C-101B0E92EC04}" type="pres">
      <dgm:prSet presAssocID="{69CAFA15-E521-45B1-8B4E-E4721BC1354F}" presName="connectorText" presStyleLbl="sibTrans2D1" presStyleIdx="1" presStyleCnt="5"/>
      <dgm:spPr/>
    </dgm:pt>
    <dgm:pt modelId="{CE8B3C60-6F0D-4BEF-A759-DC54296CA8F1}" type="pres">
      <dgm:prSet presAssocID="{F5595651-8F96-42B9-A7AF-6EB73B60410C}" presName="node" presStyleLbl="node1" presStyleIdx="2" presStyleCnt="6" custScaleY="120539">
        <dgm:presLayoutVars>
          <dgm:bulletEnabled val="1"/>
        </dgm:presLayoutVars>
      </dgm:prSet>
      <dgm:spPr/>
    </dgm:pt>
    <dgm:pt modelId="{42DB4D98-5C85-4614-A9AF-9A028238FE1C}" type="pres">
      <dgm:prSet presAssocID="{816DCE06-F137-4DCE-A547-A3956FA62DD2}" presName="sibTrans" presStyleLbl="sibTrans2D1" presStyleIdx="2" presStyleCnt="5"/>
      <dgm:spPr/>
    </dgm:pt>
    <dgm:pt modelId="{797C09B1-505B-4ED6-BAE0-BAE601C17D38}" type="pres">
      <dgm:prSet presAssocID="{816DCE06-F137-4DCE-A547-A3956FA62DD2}" presName="connectorText" presStyleLbl="sibTrans2D1" presStyleIdx="2" presStyleCnt="5"/>
      <dgm:spPr/>
    </dgm:pt>
    <dgm:pt modelId="{FF40F507-3102-4D6F-AC11-F0F778703693}" type="pres">
      <dgm:prSet presAssocID="{A60411B9-5010-4E7C-8E0A-0879EFF4FF64}" presName="node" presStyleLbl="node1" presStyleIdx="3" presStyleCnt="6" custScaleY="137058">
        <dgm:presLayoutVars>
          <dgm:bulletEnabled val="1"/>
        </dgm:presLayoutVars>
      </dgm:prSet>
      <dgm:spPr/>
    </dgm:pt>
    <dgm:pt modelId="{A4A8BE38-BE74-4441-AD55-2BDD6FE2DF78}" type="pres">
      <dgm:prSet presAssocID="{62389C65-1928-444A-B903-56984E142701}" presName="sibTrans" presStyleLbl="sibTrans2D1" presStyleIdx="3" presStyleCnt="5"/>
      <dgm:spPr/>
    </dgm:pt>
    <dgm:pt modelId="{5D254D25-AB35-4E18-989F-EF260B179342}" type="pres">
      <dgm:prSet presAssocID="{62389C65-1928-444A-B903-56984E142701}" presName="connectorText" presStyleLbl="sibTrans2D1" presStyleIdx="3" presStyleCnt="5"/>
      <dgm:spPr/>
    </dgm:pt>
    <dgm:pt modelId="{CA2B6DC0-378E-440D-B227-61DB634EDA07}" type="pres">
      <dgm:prSet presAssocID="{CAFAC9DF-77BA-4AF3-92DE-3611FB68EC05}" presName="node" presStyleLbl="node1" presStyleIdx="4" presStyleCnt="6" custScaleY="137058">
        <dgm:presLayoutVars>
          <dgm:bulletEnabled val="1"/>
        </dgm:presLayoutVars>
      </dgm:prSet>
      <dgm:spPr/>
    </dgm:pt>
    <dgm:pt modelId="{9AEBF190-9BFD-49CC-96C9-59799E86F3CC}" type="pres">
      <dgm:prSet presAssocID="{15BC8C0A-7923-4CD3-88A5-FED6CE5D3D8D}" presName="sibTrans" presStyleLbl="sibTrans2D1" presStyleIdx="4" presStyleCnt="5"/>
      <dgm:spPr/>
    </dgm:pt>
    <dgm:pt modelId="{6F991E77-3AD6-444D-961C-453FABE1DA9F}" type="pres">
      <dgm:prSet presAssocID="{15BC8C0A-7923-4CD3-88A5-FED6CE5D3D8D}" presName="connectorText" presStyleLbl="sibTrans2D1" presStyleIdx="4" presStyleCnt="5"/>
      <dgm:spPr/>
    </dgm:pt>
    <dgm:pt modelId="{64156A91-F331-4384-8111-CB1D014BA817}" type="pres">
      <dgm:prSet presAssocID="{D16F256D-5639-4023-BD53-F440360E6755}" presName="node" presStyleLbl="node1" presStyleIdx="5" presStyleCnt="6" custScaleY="137058">
        <dgm:presLayoutVars>
          <dgm:bulletEnabled val="1"/>
        </dgm:presLayoutVars>
      </dgm:prSet>
      <dgm:spPr/>
    </dgm:pt>
  </dgm:ptLst>
  <dgm:cxnLst>
    <dgm:cxn modelId="{E7695B23-50A6-4364-9CE7-6521D3BA5E18}" srcId="{41BC2472-4627-454C-A042-E9164DA5EFBC}" destId="{76D2B1CF-C8D4-4F2E-BC0E-B8DB3D879F77}" srcOrd="0" destOrd="0" parTransId="{682A46C5-959A-4DE6-BAA2-6B98377D63FE}" sibTransId="{477DCD88-6F01-4263-84BC-D2370D519B51}"/>
    <dgm:cxn modelId="{2E6D2326-F4DC-4814-A017-DE432A2C93FC}" type="presOf" srcId="{62389C65-1928-444A-B903-56984E142701}" destId="{5D254D25-AB35-4E18-989F-EF260B179342}" srcOrd="1" destOrd="0" presId="urn:microsoft.com/office/officeart/2005/8/layout/process5"/>
    <dgm:cxn modelId="{F27AAB37-17B0-4A32-827A-3FC726C74FE6}" type="presOf" srcId="{69CAFA15-E521-45B1-8B4E-E4721BC1354F}" destId="{4E406BAA-21F8-422D-A12C-101B0E92EC04}" srcOrd="1" destOrd="0" presId="urn:microsoft.com/office/officeart/2005/8/layout/process5"/>
    <dgm:cxn modelId="{C737DF40-7AD0-4CC6-9365-AABE959F74E5}" type="presOf" srcId="{76D2B1CF-C8D4-4F2E-BC0E-B8DB3D879F77}" destId="{86C11449-5E6B-4491-9BEF-F7F72AA2E8E2}" srcOrd="0" destOrd="0" presId="urn:microsoft.com/office/officeart/2005/8/layout/process5"/>
    <dgm:cxn modelId="{EF44C661-78CD-44E7-89AB-11DF90AC624B}" type="presOf" srcId="{D16F256D-5639-4023-BD53-F440360E6755}" destId="{64156A91-F331-4384-8111-CB1D014BA817}" srcOrd="0" destOrd="0" presId="urn:microsoft.com/office/officeart/2005/8/layout/process5"/>
    <dgm:cxn modelId="{BA851B6A-E268-485F-AF42-5AD16E3EE01C}" srcId="{41BC2472-4627-454C-A042-E9164DA5EFBC}" destId="{4195E88B-DCB2-469C-9611-74667424F54C}" srcOrd="1" destOrd="0" parTransId="{5072758E-49DE-41C1-9132-AF23A1E41F60}" sibTransId="{69CAFA15-E521-45B1-8B4E-E4721BC1354F}"/>
    <dgm:cxn modelId="{8C6CF56A-6782-44B8-A034-650E5115D362}" type="presOf" srcId="{477DCD88-6F01-4263-84BC-D2370D519B51}" destId="{B2FEC64F-C76E-4559-BC06-251A5B09C840}" srcOrd="0" destOrd="0" presId="urn:microsoft.com/office/officeart/2005/8/layout/process5"/>
    <dgm:cxn modelId="{B4736055-6E5B-410D-8663-3126A6F03848}" type="presOf" srcId="{15BC8C0A-7923-4CD3-88A5-FED6CE5D3D8D}" destId="{9AEBF190-9BFD-49CC-96C9-59799E86F3CC}" srcOrd="0" destOrd="0" presId="urn:microsoft.com/office/officeart/2005/8/layout/process5"/>
    <dgm:cxn modelId="{1053647A-7B07-4BA8-B7F3-80B9B542A9AF}" srcId="{41BC2472-4627-454C-A042-E9164DA5EFBC}" destId="{F5595651-8F96-42B9-A7AF-6EB73B60410C}" srcOrd="2" destOrd="0" parTransId="{F1C0EFFF-5D20-4311-BD75-0F271C5E26E0}" sibTransId="{816DCE06-F137-4DCE-A547-A3956FA62DD2}"/>
    <dgm:cxn modelId="{59E2EE83-AA31-4F91-9F00-B42F161A2D6D}" type="presOf" srcId="{4195E88B-DCB2-469C-9611-74667424F54C}" destId="{569A68CB-A9C2-49FF-9619-BABDBB1232A2}" srcOrd="0" destOrd="0" presId="urn:microsoft.com/office/officeart/2005/8/layout/process5"/>
    <dgm:cxn modelId="{AC555D90-4E5D-4253-84DA-4D8DEDF46426}" type="presOf" srcId="{A60411B9-5010-4E7C-8E0A-0879EFF4FF64}" destId="{FF40F507-3102-4D6F-AC11-F0F778703693}" srcOrd="0" destOrd="0" presId="urn:microsoft.com/office/officeart/2005/8/layout/process5"/>
    <dgm:cxn modelId="{B00E1E91-B9DF-4DAE-A703-9FF00FCB43C4}" type="presOf" srcId="{F5595651-8F96-42B9-A7AF-6EB73B60410C}" destId="{CE8B3C60-6F0D-4BEF-A759-DC54296CA8F1}" srcOrd="0" destOrd="0" presId="urn:microsoft.com/office/officeart/2005/8/layout/process5"/>
    <dgm:cxn modelId="{BC98D7AA-07EE-44AD-88A1-7E8F2871514C}" type="presOf" srcId="{816DCE06-F137-4DCE-A547-A3956FA62DD2}" destId="{797C09B1-505B-4ED6-BAE0-BAE601C17D38}" srcOrd="1" destOrd="0" presId="urn:microsoft.com/office/officeart/2005/8/layout/process5"/>
    <dgm:cxn modelId="{BC23E5C3-8448-4DDF-98CD-560D812A35FE}" type="presOf" srcId="{816DCE06-F137-4DCE-A547-A3956FA62DD2}" destId="{42DB4D98-5C85-4614-A9AF-9A028238FE1C}" srcOrd="0" destOrd="0" presId="urn:microsoft.com/office/officeart/2005/8/layout/process5"/>
    <dgm:cxn modelId="{1AEB47CE-201A-48F9-9E62-D69EA196903D}" type="presOf" srcId="{477DCD88-6F01-4263-84BC-D2370D519B51}" destId="{0FF5AF71-DBC1-480E-A349-C0078BEF6A22}" srcOrd="1" destOrd="0" presId="urn:microsoft.com/office/officeart/2005/8/layout/process5"/>
    <dgm:cxn modelId="{5DAEF6E7-1206-4678-9B0D-A2E3026911A7}" srcId="{41BC2472-4627-454C-A042-E9164DA5EFBC}" destId="{D16F256D-5639-4023-BD53-F440360E6755}" srcOrd="5" destOrd="0" parTransId="{D75D4945-E788-44E0-A554-159A2DB6073C}" sibTransId="{8C24C6B7-8E4A-4EEE-B3B6-CD8968BFA758}"/>
    <dgm:cxn modelId="{66D76DEA-BB46-4E30-8684-F95D4A4E60DC}" type="presOf" srcId="{41BC2472-4627-454C-A042-E9164DA5EFBC}" destId="{4FCEAACC-3B12-4FD0-B287-37B0D2B20200}" srcOrd="0" destOrd="0" presId="urn:microsoft.com/office/officeart/2005/8/layout/process5"/>
    <dgm:cxn modelId="{7079AAF0-5D5B-4609-95E2-6D0A8B9273EE}" type="presOf" srcId="{69CAFA15-E521-45B1-8B4E-E4721BC1354F}" destId="{85D33C5D-46EA-4891-B3D0-28D979BCE273}" srcOrd="0" destOrd="0" presId="urn:microsoft.com/office/officeart/2005/8/layout/process5"/>
    <dgm:cxn modelId="{469B2CF4-CE70-400E-8630-E3F048B8A4CD}" type="presOf" srcId="{CAFAC9DF-77BA-4AF3-92DE-3611FB68EC05}" destId="{CA2B6DC0-378E-440D-B227-61DB634EDA07}" srcOrd="0" destOrd="0" presId="urn:microsoft.com/office/officeart/2005/8/layout/process5"/>
    <dgm:cxn modelId="{47971EF5-61C1-489B-9FE5-9C96F7408763}" type="presOf" srcId="{62389C65-1928-444A-B903-56984E142701}" destId="{A4A8BE38-BE74-4441-AD55-2BDD6FE2DF78}" srcOrd="0" destOrd="0" presId="urn:microsoft.com/office/officeart/2005/8/layout/process5"/>
    <dgm:cxn modelId="{83E7C8F5-22E4-4810-AF8D-EEF20E850675}" type="presOf" srcId="{15BC8C0A-7923-4CD3-88A5-FED6CE5D3D8D}" destId="{6F991E77-3AD6-444D-961C-453FABE1DA9F}" srcOrd="1" destOrd="0" presId="urn:microsoft.com/office/officeart/2005/8/layout/process5"/>
    <dgm:cxn modelId="{4EFE29F7-577B-4080-97E6-909CAD225315}" srcId="{41BC2472-4627-454C-A042-E9164DA5EFBC}" destId="{CAFAC9DF-77BA-4AF3-92DE-3611FB68EC05}" srcOrd="4" destOrd="0" parTransId="{1A6792A1-DC22-45C7-B9BE-32C502CA5EFC}" sibTransId="{15BC8C0A-7923-4CD3-88A5-FED6CE5D3D8D}"/>
    <dgm:cxn modelId="{93E879FA-9663-4180-8591-2B5BE47B6E0F}" srcId="{41BC2472-4627-454C-A042-E9164DA5EFBC}" destId="{A60411B9-5010-4E7C-8E0A-0879EFF4FF64}" srcOrd="3" destOrd="0" parTransId="{F1A8F995-6C74-4B9A-9E95-A7C2D4117179}" sibTransId="{62389C65-1928-444A-B903-56984E142701}"/>
    <dgm:cxn modelId="{2AA2BA17-343A-4DA6-A7F2-07C190786424}" type="presParOf" srcId="{4FCEAACC-3B12-4FD0-B287-37B0D2B20200}" destId="{86C11449-5E6B-4491-9BEF-F7F72AA2E8E2}" srcOrd="0" destOrd="0" presId="urn:microsoft.com/office/officeart/2005/8/layout/process5"/>
    <dgm:cxn modelId="{075A80FF-7189-4DCB-8B43-7FA24CB30D25}" type="presParOf" srcId="{4FCEAACC-3B12-4FD0-B287-37B0D2B20200}" destId="{B2FEC64F-C76E-4559-BC06-251A5B09C840}" srcOrd="1" destOrd="0" presId="urn:microsoft.com/office/officeart/2005/8/layout/process5"/>
    <dgm:cxn modelId="{FA28AABA-EC63-47ED-9F7E-5A51B902E9F6}" type="presParOf" srcId="{B2FEC64F-C76E-4559-BC06-251A5B09C840}" destId="{0FF5AF71-DBC1-480E-A349-C0078BEF6A22}" srcOrd="0" destOrd="0" presId="urn:microsoft.com/office/officeart/2005/8/layout/process5"/>
    <dgm:cxn modelId="{E3BCC4A4-F1EF-48FD-A164-B7DA896F248B}" type="presParOf" srcId="{4FCEAACC-3B12-4FD0-B287-37B0D2B20200}" destId="{569A68CB-A9C2-49FF-9619-BABDBB1232A2}" srcOrd="2" destOrd="0" presId="urn:microsoft.com/office/officeart/2005/8/layout/process5"/>
    <dgm:cxn modelId="{6A3BA914-AED4-4F48-B6CF-3D70C312B952}" type="presParOf" srcId="{4FCEAACC-3B12-4FD0-B287-37B0D2B20200}" destId="{85D33C5D-46EA-4891-B3D0-28D979BCE273}" srcOrd="3" destOrd="0" presId="urn:microsoft.com/office/officeart/2005/8/layout/process5"/>
    <dgm:cxn modelId="{B9523CD5-38EF-4A47-991F-AD48422FE76A}" type="presParOf" srcId="{85D33C5D-46EA-4891-B3D0-28D979BCE273}" destId="{4E406BAA-21F8-422D-A12C-101B0E92EC04}" srcOrd="0" destOrd="0" presId="urn:microsoft.com/office/officeart/2005/8/layout/process5"/>
    <dgm:cxn modelId="{8F92A05C-4BDB-47EE-A083-0E4FD66EB676}" type="presParOf" srcId="{4FCEAACC-3B12-4FD0-B287-37B0D2B20200}" destId="{CE8B3C60-6F0D-4BEF-A759-DC54296CA8F1}" srcOrd="4" destOrd="0" presId="urn:microsoft.com/office/officeart/2005/8/layout/process5"/>
    <dgm:cxn modelId="{14987A90-E751-401F-8E0F-89BE95509D74}" type="presParOf" srcId="{4FCEAACC-3B12-4FD0-B287-37B0D2B20200}" destId="{42DB4D98-5C85-4614-A9AF-9A028238FE1C}" srcOrd="5" destOrd="0" presId="urn:microsoft.com/office/officeart/2005/8/layout/process5"/>
    <dgm:cxn modelId="{74114CE9-C87C-41EA-8399-F988B5CA2228}" type="presParOf" srcId="{42DB4D98-5C85-4614-A9AF-9A028238FE1C}" destId="{797C09B1-505B-4ED6-BAE0-BAE601C17D38}" srcOrd="0" destOrd="0" presId="urn:microsoft.com/office/officeart/2005/8/layout/process5"/>
    <dgm:cxn modelId="{0AD953C2-0A51-42A4-92E3-448CC29B97F0}" type="presParOf" srcId="{4FCEAACC-3B12-4FD0-B287-37B0D2B20200}" destId="{FF40F507-3102-4D6F-AC11-F0F778703693}" srcOrd="6" destOrd="0" presId="urn:microsoft.com/office/officeart/2005/8/layout/process5"/>
    <dgm:cxn modelId="{FB0B7F30-7E46-49D1-8D1F-BE3EB6B54199}" type="presParOf" srcId="{4FCEAACC-3B12-4FD0-B287-37B0D2B20200}" destId="{A4A8BE38-BE74-4441-AD55-2BDD6FE2DF78}" srcOrd="7" destOrd="0" presId="urn:microsoft.com/office/officeart/2005/8/layout/process5"/>
    <dgm:cxn modelId="{37295414-623B-47AF-AAB6-DD960A0FB5AA}" type="presParOf" srcId="{A4A8BE38-BE74-4441-AD55-2BDD6FE2DF78}" destId="{5D254D25-AB35-4E18-989F-EF260B179342}" srcOrd="0" destOrd="0" presId="urn:microsoft.com/office/officeart/2005/8/layout/process5"/>
    <dgm:cxn modelId="{0811315F-B157-4AA3-BA89-A78B0BA54947}" type="presParOf" srcId="{4FCEAACC-3B12-4FD0-B287-37B0D2B20200}" destId="{CA2B6DC0-378E-440D-B227-61DB634EDA07}" srcOrd="8" destOrd="0" presId="urn:microsoft.com/office/officeart/2005/8/layout/process5"/>
    <dgm:cxn modelId="{F2FFD3A2-E9E9-4F8D-9494-14BFDF9F34B9}" type="presParOf" srcId="{4FCEAACC-3B12-4FD0-B287-37B0D2B20200}" destId="{9AEBF190-9BFD-49CC-96C9-59799E86F3CC}" srcOrd="9" destOrd="0" presId="urn:microsoft.com/office/officeart/2005/8/layout/process5"/>
    <dgm:cxn modelId="{FA55A825-4E1F-4149-A10B-52F67C45A49B}" type="presParOf" srcId="{9AEBF190-9BFD-49CC-96C9-59799E86F3CC}" destId="{6F991E77-3AD6-444D-961C-453FABE1DA9F}" srcOrd="0" destOrd="0" presId="urn:microsoft.com/office/officeart/2005/8/layout/process5"/>
    <dgm:cxn modelId="{7C18B446-537E-426F-928C-216D64F3B930}" type="presParOf" srcId="{4FCEAACC-3B12-4FD0-B287-37B0D2B20200}" destId="{64156A91-F331-4384-8111-CB1D014BA817}"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9747C22-F40F-46B9-91A8-E6F75EBD801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C08EF74A-986E-4B83-B86E-9A07D110A354}">
      <dgm:prSet custT="1"/>
      <dgm:spPr/>
      <dgm:t>
        <a:bodyPr/>
        <a:lstStyle/>
        <a:p>
          <a:pPr rtl="0"/>
          <a:r>
            <a:rPr lang="en-US" sz="2400" i="1" dirty="0">
              <a:solidFill>
                <a:schemeClr val="tx1"/>
              </a:solidFill>
              <a:latin typeface="Times New Roman" panose="02020603050405020304" pitchFamily="18" charset="0"/>
              <a:cs typeface="Times New Roman" panose="02020603050405020304" pitchFamily="18" charset="0"/>
            </a:rPr>
            <a:t>a. </a:t>
          </a:r>
          <a:r>
            <a:rPr lang="en-US" sz="2400" i="1" dirty="0" err="1">
              <a:solidFill>
                <a:schemeClr val="tx1"/>
              </a:solidFill>
              <a:latin typeface="Times New Roman" panose="02020603050405020304" pitchFamily="18" charset="0"/>
              <a:cs typeface="Times New Roman" panose="02020603050405020304" pitchFamily="18" charset="0"/>
            </a:rPr>
            <a:t>Nhận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thức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sâu</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sắc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về</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thời</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cơ</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và</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thách</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thức</a:t>
          </a:r>
          <a:r>
            <a:rPr lang="en-US" sz="2400" i="1" dirty="0">
              <a:solidFill>
                <a:schemeClr val="tx1"/>
              </a:solidFill>
              <a:latin typeface="Times New Roman" panose="02020603050405020304" pitchFamily="18" charset="0"/>
              <a:cs typeface="Times New Roman" panose="02020603050405020304" pitchFamily="18" charset="0"/>
            </a:rPr>
            <a:t> do HNKTQT </a:t>
          </a:r>
          <a:r>
            <a:rPr lang="en-US" sz="2400" i="1" dirty="0" err="1">
              <a:solidFill>
                <a:schemeClr val="tx1"/>
              </a:solidFill>
              <a:latin typeface="Times New Roman" panose="02020603050405020304" pitchFamily="18" charset="0"/>
              <a:cs typeface="Times New Roman" panose="02020603050405020304" pitchFamily="18" charset="0"/>
            </a:rPr>
            <a:t>mang</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lại</a:t>
          </a:r>
          <a:endParaRPr lang="en-US" sz="2400" dirty="0">
            <a:solidFill>
              <a:schemeClr val="tx1"/>
            </a:solidFill>
            <a:latin typeface="Times New Roman" panose="02020603050405020304" pitchFamily="18" charset="0"/>
            <a:cs typeface="Times New Roman" panose="02020603050405020304" pitchFamily="18" charset="0"/>
          </a:endParaRPr>
        </a:p>
      </dgm:t>
    </dgm:pt>
    <dgm:pt modelId="{7EBFA91A-B24C-48BA-B61A-EC5C8640B3C1}" type="parTrans" cxnId="{33CD5976-302C-4BED-BB31-423DA43E1ED7}">
      <dgm:prSet/>
      <dgm:spPr/>
      <dgm:t>
        <a:bodyPr/>
        <a:lstStyle/>
        <a:p>
          <a:endParaRPr lang="en-US" sz="2000">
            <a:latin typeface="Times New Roman" panose="02020603050405020304" pitchFamily="18" charset="0"/>
            <a:cs typeface="Times New Roman" panose="02020603050405020304" pitchFamily="18" charset="0"/>
          </a:endParaRPr>
        </a:p>
      </dgm:t>
    </dgm:pt>
    <dgm:pt modelId="{380DB0B7-AF29-43A9-ABA9-EB55B0DC0C75}" type="sibTrans" cxnId="{33CD5976-302C-4BED-BB31-423DA43E1ED7}">
      <dgm:prSet/>
      <dgm:spPr/>
      <dgm:t>
        <a:bodyPr/>
        <a:lstStyle/>
        <a:p>
          <a:endParaRPr lang="en-US" sz="2000">
            <a:latin typeface="Times New Roman" panose="02020603050405020304" pitchFamily="18" charset="0"/>
            <a:cs typeface="Times New Roman" panose="02020603050405020304" pitchFamily="18" charset="0"/>
          </a:endParaRPr>
        </a:p>
      </dgm:t>
    </dgm:pt>
    <dgm:pt modelId="{35EAD725-9FFD-4504-B405-DDBE14F290C8}">
      <dgm:prSet custT="1"/>
      <dgm:spPr/>
      <dgm:t>
        <a:bodyPr/>
        <a:lstStyle/>
        <a:p>
          <a:pPr rtl="0"/>
          <a:r>
            <a:rPr lang="en-US" sz="2400" i="1">
              <a:solidFill>
                <a:schemeClr val="tx1"/>
              </a:solidFill>
              <a:latin typeface="Times New Roman" panose="02020603050405020304" pitchFamily="18" charset="0"/>
              <a:cs typeface="Times New Roman" panose="02020603050405020304" pitchFamily="18" charset="0"/>
            </a:rPr>
            <a:t>b. Xây dựng chiến lược và lộ trình hội nhập kinh tế phù hợp</a:t>
          </a:r>
          <a:endParaRPr lang="en-US" sz="2400">
            <a:solidFill>
              <a:schemeClr val="tx1"/>
            </a:solidFill>
            <a:latin typeface="Times New Roman" panose="02020603050405020304" pitchFamily="18" charset="0"/>
            <a:cs typeface="Times New Roman" panose="02020603050405020304" pitchFamily="18" charset="0"/>
          </a:endParaRPr>
        </a:p>
      </dgm:t>
    </dgm:pt>
    <dgm:pt modelId="{A1441EFC-A7E3-4D24-87EF-01399FAAD68D}" type="parTrans" cxnId="{EE298786-5432-4AAF-8B94-81AF2E94F3B7}">
      <dgm:prSet/>
      <dgm:spPr/>
      <dgm:t>
        <a:bodyPr/>
        <a:lstStyle/>
        <a:p>
          <a:endParaRPr lang="en-US" sz="2000">
            <a:latin typeface="Times New Roman" panose="02020603050405020304" pitchFamily="18" charset="0"/>
            <a:cs typeface="Times New Roman" panose="02020603050405020304" pitchFamily="18" charset="0"/>
          </a:endParaRPr>
        </a:p>
      </dgm:t>
    </dgm:pt>
    <dgm:pt modelId="{695DB027-D348-4E69-B91F-0F205B6C1FF6}" type="sibTrans" cxnId="{EE298786-5432-4AAF-8B94-81AF2E94F3B7}">
      <dgm:prSet/>
      <dgm:spPr/>
      <dgm:t>
        <a:bodyPr/>
        <a:lstStyle/>
        <a:p>
          <a:endParaRPr lang="en-US" sz="2000">
            <a:latin typeface="Times New Roman" panose="02020603050405020304" pitchFamily="18" charset="0"/>
            <a:cs typeface="Times New Roman" panose="02020603050405020304" pitchFamily="18" charset="0"/>
          </a:endParaRPr>
        </a:p>
      </dgm:t>
    </dgm:pt>
    <dgm:pt modelId="{7E775E0F-CAFF-4167-B4F5-304E80B5F258}">
      <dgm:prSet custT="1"/>
      <dgm:spPr/>
      <dgm:t>
        <a:bodyPr/>
        <a:lstStyle/>
        <a:p>
          <a:pPr rtl="0"/>
          <a:r>
            <a:rPr lang="en-US" sz="2400" i="1" dirty="0">
              <a:solidFill>
                <a:schemeClr val="tx1"/>
              </a:solidFill>
              <a:latin typeface="Times New Roman" panose="02020603050405020304" pitchFamily="18" charset="0"/>
              <a:cs typeface="Times New Roman" panose="02020603050405020304" pitchFamily="18" charset="0"/>
            </a:rPr>
            <a:t>c. </a:t>
          </a:r>
          <a:r>
            <a:rPr lang="en-US" sz="2400" i="1" dirty="0" err="1">
              <a:solidFill>
                <a:schemeClr val="tx1"/>
              </a:solidFill>
              <a:latin typeface="Times New Roman" panose="02020603050405020304" pitchFamily="18" charset="0"/>
              <a:cs typeface="Times New Roman" panose="02020603050405020304" pitchFamily="18" charset="0"/>
            </a:rPr>
            <a:t>Tích</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cực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chủ</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động</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tham</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gia</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vào</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các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liên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kết</a:t>
          </a:r>
          <a:r>
            <a:rPr lang="en-US" sz="2400" i="1" dirty="0">
              <a:solidFill>
                <a:schemeClr val="tx1"/>
              </a:solidFill>
              <a:latin typeface="Times New Roman" panose="02020603050405020304" pitchFamily="18" charset="0"/>
              <a:cs typeface="Times New Roman" panose="02020603050405020304" pitchFamily="18" charset="0"/>
            </a:rPr>
            <a:t> KTQT </a:t>
          </a:r>
          <a:r>
            <a:rPr lang="en-US" sz="2400" i="1" dirty="0" err="1">
              <a:solidFill>
                <a:schemeClr val="tx1"/>
              </a:solidFill>
              <a:latin typeface="Times New Roman" panose="02020603050405020304" pitchFamily="18" charset="0"/>
              <a:cs typeface="Times New Roman" panose="02020603050405020304" pitchFamily="18" charset="0"/>
            </a:rPr>
            <a:t>và</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thực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hiện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đầy</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đủ</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các</a:t>
          </a:r>
          <a:r>
            <a:rPr lang="en-US" sz="2400" i="1" dirty="0">
              <a:solidFill>
                <a:schemeClr val="tx1"/>
              </a:solidFill>
              <a:latin typeface="Times New Roman" panose="02020603050405020304" pitchFamily="18" charset="0"/>
              <a:cs typeface="Times New Roman" panose="02020603050405020304" pitchFamily="18" charset="0"/>
            </a:rPr>
            <a:t> cam </a:t>
          </a:r>
          <a:r>
            <a:rPr lang="en-US" sz="2400" i="1" dirty="0" err="1">
              <a:solidFill>
                <a:schemeClr val="tx1"/>
              </a:solidFill>
              <a:latin typeface="Times New Roman" panose="02020603050405020304" pitchFamily="18" charset="0"/>
              <a:cs typeface="Times New Roman" panose="02020603050405020304" pitchFamily="18" charset="0"/>
            </a:rPr>
            <a:t>kết</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của</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Việt</a:t>
          </a:r>
          <a:r>
            <a:rPr lang="en-US" sz="2400" i="1" dirty="0">
              <a:solidFill>
                <a:schemeClr val="tx1"/>
              </a:solidFill>
              <a:latin typeface="Times New Roman" panose="02020603050405020304" pitchFamily="18" charset="0"/>
              <a:cs typeface="Times New Roman" panose="02020603050405020304" pitchFamily="18" charset="0"/>
            </a:rPr>
            <a:t> Nam </a:t>
          </a:r>
          <a:r>
            <a:rPr lang="en-US" sz="2400" i="1" dirty="0" err="1">
              <a:solidFill>
                <a:schemeClr val="tx1"/>
              </a:solidFill>
              <a:latin typeface="Times New Roman" panose="02020603050405020304" pitchFamily="18" charset="0"/>
              <a:cs typeface="Times New Roman" panose="02020603050405020304" pitchFamily="18" charset="0"/>
            </a:rPr>
            <a:t>trong</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các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liên</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kết</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kinh</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tế</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quốc</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tế</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và</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khu</a:t>
          </a:r>
          <a:r>
            <a:rPr lang="en-US" sz="2400" i="1" dirty="0">
              <a:solidFill>
                <a:schemeClr val="tx1"/>
              </a:solidFill>
              <a:latin typeface="Times New Roman" panose="02020603050405020304" pitchFamily="18" charset="0"/>
              <a:cs typeface="Times New Roman" panose="02020603050405020304" pitchFamily="18" charset="0"/>
            </a:rPr>
            <a:t> </a:t>
          </a:r>
          <a:r>
            <a:rPr lang="en-US" sz="2400" i="1" dirty="0" err="1">
              <a:solidFill>
                <a:schemeClr val="tx1"/>
              </a:solidFill>
              <a:latin typeface="Times New Roman" panose="02020603050405020304" pitchFamily="18" charset="0"/>
              <a:cs typeface="Times New Roman" panose="02020603050405020304" pitchFamily="18" charset="0"/>
            </a:rPr>
            <a:t>vực</a:t>
          </a:r>
          <a:r>
            <a:rPr lang="en-US" sz="2400" i="1" dirty="0">
              <a:solidFill>
                <a:schemeClr val="tx1"/>
              </a:solidFill>
              <a:latin typeface="Times New Roman" panose="02020603050405020304" pitchFamily="18" charset="0"/>
              <a:cs typeface="Times New Roman" panose="02020603050405020304" pitchFamily="18" charset="0"/>
            </a:rPr>
            <a:t>.</a:t>
          </a:r>
          <a:endParaRPr lang="en-US" sz="2400" dirty="0">
            <a:solidFill>
              <a:schemeClr val="tx1"/>
            </a:solidFill>
            <a:latin typeface="Times New Roman" panose="02020603050405020304" pitchFamily="18" charset="0"/>
            <a:cs typeface="Times New Roman" panose="02020603050405020304" pitchFamily="18" charset="0"/>
          </a:endParaRPr>
        </a:p>
      </dgm:t>
    </dgm:pt>
    <dgm:pt modelId="{597FBA9E-F6C4-4386-B881-4B874D70C49C}" type="parTrans" cxnId="{E7941290-480D-4CE5-A19C-DD5173E98EA1}">
      <dgm:prSet/>
      <dgm:spPr/>
      <dgm:t>
        <a:bodyPr/>
        <a:lstStyle/>
        <a:p>
          <a:endParaRPr lang="en-US" sz="2000">
            <a:latin typeface="Times New Roman" panose="02020603050405020304" pitchFamily="18" charset="0"/>
            <a:cs typeface="Times New Roman" panose="02020603050405020304" pitchFamily="18" charset="0"/>
          </a:endParaRPr>
        </a:p>
      </dgm:t>
    </dgm:pt>
    <dgm:pt modelId="{07C3AEAF-1B29-45D7-A0DA-2D67D1D7CE04}" type="sibTrans" cxnId="{E7941290-480D-4CE5-A19C-DD5173E98EA1}">
      <dgm:prSet/>
      <dgm:spPr/>
      <dgm:t>
        <a:bodyPr/>
        <a:lstStyle/>
        <a:p>
          <a:endParaRPr lang="en-US" sz="2000">
            <a:latin typeface="Times New Roman" panose="02020603050405020304" pitchFamily="18" charset="0"/>
            <a:cs typeface="Times New Roman" panose="02020603050405020304" pitchFamily="18" charset="0"/>
          </a:endParaRPr>
        </a:p>
      </dgm:t>
    </dgm:pt>
    <dgm:pt modelId="{6C2B7A2A-1393-486F-9F60-28626EAFE5F2}">
      <dgm:prSet custT="1"/>
      <dgm:spPr/>
      <dgm:t>
        <a:bodyPr/>
        <a:lstStyle/>
        <a:p>
          <a:pPr rtl="0"/>
          <a:r>
            <a:rPr lang="en-US" sz="2400" i="1">
              <a:solidFill>
                <a:schemeClr val="tx1"/>
              </a:solidFill>
              <a:latin typeface="Times New Roman" panose="02020603050405020304" pitchFamily="18" charset="0"/>
              <a:cs typeface="Times New Roman" panose="02020603050405020304" pitchFamily="18" charset="0"/>
            </a:rPr>
            <a:t>d. Hoàn thiện thể chế kinh tế và pháp luật.</a:t>
          </a:r>
          <a:endParaRPr lang="en-US" sz="2400">
            <a:solidFill>
              <a:schemeClr val="tx1"/>
            </a:solidFill>
            <a:latin typeface="Times New Roman" panose="02020603050405020304" pitchFamily="18" charset="0"/>
            <a:cs typeface="Times New Roman" panose="02020603050405020304" pitchFamily="18" charset="0"/>
          </a:endParaRPr>
        </a:p>
      </dgm:t>
    </dgm:pt>
    <dgm:pt modelId="{EA54F97D-E25F-4471-98CA-86599F1C0EBC}" type="parTrans" cxnId="{95EDA84A-0DD9-4B0E-901C-D7AC334EC405}">
      <dgm:prSet/>
      <dgm:spPr/>
      <dgm:t>
        <a:bodyPr/>
        <a:lstStyle/>
        <a:p>
          <a:endParaRPr lang="en-US" sz="2000">
            <a:latin typeface="Times New Roman" panose="02020603050405020304" pitchFamily="18" charset="0"/>
            <a:cs typeface="Times New Roman" panose="02020603050405020304" pitchFamily="18" charset="0"/>
          </a:endParaRPr>
        </a:p>
      </dgm:t>
    </dgm:pt>
    <dgm:pt modelId="{DC4F3E41-F6B1-4D38-A7FF-1866250FBAA1}" type="sibTrans" cxnId="{95EDA84A-0DD9-4B0E-901C-D7AC334EC405}">
      <dgm:prSet/>
      <dgm:spPr/>
      <dgm:t>
        <a:bodyPr/>
        <a:lstStyle/>
        <a:p>
          <a:endParaRPr lang="en-US" sz="2000">
            <a:latin typeface="Times New Roman" panose="02020603050405020304" pitchFamily="18" charset="0"/>
            <a:cs typeface="Times New Roman" panose="02020603050405020304" pitchFamily="18" charset="0"/>
          </a:endParaRPr>
        </a:p>
      </dgm:t>
    </dgm:pt>
    <dgm:pt modelId="{27A7BEB1-9EDD-419B-B99F-4E1D961AAF47}">
      <dgm:prSet custT="1"/>
      <dgm:spPr/>
      <dgm:t>
        <a:bodyPr/>
        <a:lstStyle/>
        <a:p>
          <a:pPr rtl="0"/>
          <a:r>
            <a:rPr lang="en-US" sz="2400" i="1">
              <a:solidFill>
                <a:schemeClr val="tx1"/>
              </a:solidFill>
              <a:latin typeface="Times New Roman" panose="02020603050405020304" pitchFamily="18" charset="0"/>
              <a:cs typeface="Times New Roman" panose="02020603050405020304" pitchFamily="18" charset="0"/>
            </a:rPr>
            <a:t>e. Nâng cao năng lực cạnh tranh quốc tế của nền kinh tế.</a:t>
          </a:r>
          <a:endParaRPr lang="en-US" sz="2400">
            <a:solidFill>
              <a:schemeClr val="tx1"/>
            </a:solidFill>
            <a:latin typeface="Times New Roman" panose="02020603050405020304" pitchFamily="18" charset="0"/>
            <a:cs typeface="Times New Roman" panose="02020603050405020304" pitchFamily="18" charset="0"/>
          </a:endParaRPr>
        </a:p>
      </dgm:t>
    </dgm:pt>
    <dgm:pt modelId="{368FB794-DFFF-47DC-A4AB-838CFB15F1C6}" type="parTrans" cxnId="{095502C7-43C0-434A-9CE5-A19DEEA33367}">
      <dgm:prSet/>
      <dgm:spPr/>
      <dgm:t>
        <a:bodyPr/>
        <a:lstStyle/>
        <a:p>
          <a:endParaRPr lang="en-US" sz="2000">
            <a:latin typeface="Times New Roman" panose="02020603050405020304" pitchFamily="18" charset="0"/>
            <a:cs typeface="Times New Roman" panose="02020603050405020304" pitchFamily="18" charset="0"/>
          </a:endParaRPr>
        </a:p>
      </dgm:t>
    </dgm:pt>
    <dgm:pt modelId="{24114EB7-8243-4429-AA92-558B12B848E1}" type="sibTrans" cxnId="{095502C7-43C0-434A-9CE5-A19DEEA33367}">
      <dgm:prSet/>
      <dgm:spPr/>
      <dgm:t>
        <a:bodyPr/>
        <a:lstStyle/>
        <a:p>
          <a:endParaRPr lang="en-US" sz="2000">
            <a:latin typeface="Times New Roman" panose="02020603050405020304" pitchFamily="18" charset="0"/>
            <a:cs typeface="Times New Roman" panose="02020603050405020304" pitchFamily="18" charset="0"/>
          </a:endParaRPr>
        </a:p>
      </dgm:t>
    </dgm:pt>
    <dgm:pt modelId="{C290CBBD-0169-4C2C-BD00-09561CB5E857}">
      <dgm:prSet custT="1"/>
      <dgm:spPr/>
      <dgm:t>
        <a:bodyPr/>
        <a:lstStyle/>
        <a:p>
          <a:pPr rtl="0"/>
          <a:r>
            <a:rPr lang="en-US" sz="2400" i="1">
              <a:solidFill>
                <a:schemeClr val="tx1"/>
              </a:solidFill>
              <a:latin typeface="Times New Roman" panose="02020603050405020304" pitchFamily="18" charset="0"/>
              <a:cs typeface="Times New Roman" panose="02020603050405020304" pitchFamily="18" charset="0"/>
            </a:rPr>
            <a:t>f. Xây dựng nền kinh tế độc lập, tự chủ của Việt Nam.</a:t>
          </a:r>
          <a:endParaRPr lang="en-US" sz="2400">
            <a:solidFill>
              <a:schemeClr val="tx1"/>
            </a:solidFill>
            <a:latin typeface="Times New Roman" panose="02020603050405020304" pitchFamily="18" charset="0"/>
            <a:cs typeface="Times New Roman" panose="02020603050405020304" pitchFamily="18" charset="0"/>
          </a:endParaRPr>
        </a:p>
      </dgm:t>
    </dgm:pt>
    <dgm:pt modelId="{CB058BF0-BD58-43BB-869D-095F1E0E6770}" type="parTrans" cxnId="{B5988726-AD29-469F-8037-AF975B0B9E3D}">
      <dgm:prSet/>
      <dgm:spPr/>
      <dgm:t>
        <a:bodyPr/>
        <a:lstStyle/>
        <a:p>
          <a:endParaRPr lang="en-US" sz="2000">
            <a:latin typeface="Times New Roman" panose="02020603050405020304" pitchFamily="18" charset="0"/>
            <a:cs typeface="Times New Roman" panose="02020603050405020304" pitchFamily="18" charset="0"/>
          </a:endParaRPr>
        </a:p>
      </dgm:t>
    </dgm:pt>
    <dgm:pt modelId="{2FAFE3AF-D302-4796-A5F4-7BFBD4C88036}" type="sibTrans" cxnId="{B5988726-AD29-469F-8037-AF975B0B9E3D}">
      <dgm:prSet/>
      <dgm:spPr/>
      <dgm:t>
        <a:bodyPr/>
        <a:lstStyle/>
        <a:p>
          <a:endParaRPr lang="en-US" sz="2000">
            <a:latin typeface="Times New Roman" panose="02020603050405020304" pitchFamily="18" charset="0"/>
            <a:cs typeface="Times New Roman" panose="02020603050405020304" pitchFamily="18" charset="0"/>
          </a:endParaRPr>
        </a:p>
      </dgm:t>
    </dgm:pt>
    <dgm:pt modelId="{AEB27982-6CC6-4BA2-8A58-59CBD7969B8D}" type="pres">
      <dgm:prSet presAssocID="{C9747C22-F40F-46B9-91A8-E6F75EBD8014}" presName="linear" presStyleCnt="0">
        <dgm:presLayoutVars>
          <dgm:dir/>
          <dgm:animLvl val="lvl"/>
          <dgm:resizeHandles val="exact"/>
        </dgm:presLayoutVars>
      </dgm:prSet>
      <dgm:spPr/>
    </dgm:pt>
    <dgm:pt modelId="{54B8992F-8CF7-4E66-9EF0-1FA7F4135FD0}" type="pres">
      <dgm:prSet presAssocID="{C08EF74A-986E-4B83-B86E-9A07D110A354}" presName="parentLin" presStyleCnt="0"/>
      <dgm:spPr/>
    </dgm:pt>
    <dgm:pt modelId="{10C81D23-D4C9-4426-B7FA-86AE2562A384}" type="pres">
      <dgm:prSet presAssocID="{C08EF74A-986E-4B83-B86E-9A07D110A354}" presName="parentLeftMargin" presStyleLbl="node1" presStyleIdx="0" presStyleCnt="6"/>
      <dgm:spPr/>
    </dgm:pt>
    <dgm:pt modelId="{0DA879F4-3122-455D-8C6A-206904C923A3}" type="pres">
      <dgm:prSet presAssocID="{C08EF74A-986E-4B83-B86E-9A07D110A354}" presName="parentText" presStyleLbl="node1" presStyleIdx="0" presStyleCnt="6" custScaleX="140476" custScaleY="136691">
        <dgm:presLayoutVars>
          <dgm:chMax val="0"/>
          <dgm:bulletEnabled val="1"/>
        </dgm:presLayoutVars>
      </dgm:prSet>
      <dgm:spPr/>
    </dgm:pt>
    <dgm:pt modelId="{BE083F47-72CF-465B-9EC3-2A0089BD93C1}" type="pres">
      <dgm:prSet presAssocID="{C08EF74A-986E-4B83-B86E-9A07D110A354}" presName="negativeSpace" presStyleCnt="0"/>
      <dgm:spPr/>
    </dgm:pt>
    <dgm:pt modelId="{D8FE1B5B-9DB1-4101-935E-A830F5323A63}" type="pres">
      <dgm:prSet presAssocID="{C08EF74A-986E-4B83-B86E-9A07D110A354}" presName="childText" presStyleLbl="conFgAcc1" presStyleIdx="0" presStyleCnt="6">
        <dgm:presLayoutVars>
          <dgm:bulletEnabled val="1"/>
        </dgm:presLayoutVars>
      </dgm:prSet>
      <dgm:spPr/>
    </dgm:pt>
    <dgm:pt modelId="{1F3BDE65-6D85-4070-9156-EACFF8780B90}" type="pres">
      <dgm:prSet presAssocID="{380DB0B7-AF29-43A9-ABA9-EB55B0DC0C75}" presName="spaceBetweenRectangles" presStyleCnt="0"/>
      <dgm:spPr/>
    </dgm:pt>
    <dgm:pt modelId="{7397F3FF-D180-43E4-8AD1-6325577E78BC}" type="pres">
      <dgm:prSet presAssocID="{35EAD725-9FFD-4504-B405-DDBE14F290C8}" presName="parentLin" presStyleCnt="0"/>
      <dgm:spPr/>
    </dgm:pt>
    <dgm:pt modelId="{03EDF89F-53A0-4BEC-8E37-4A1B01ACD140}" type="pres">
      <dgm:prSet presAssocID="{35EAD725-9FFD-4504-B405-DDBE14F290C8}" presName="parentLeftMargin" presStyleLbl="node1" presStyleIdx="0" presStyleCnt="6"/>
      <dgm:spPr/>
    </dgm:pt>
    <dgm:pt modelId="{AF3989D3-746D-4C9A-A240-781299D2C950}" type="pres">
      <dgm:prSet presAssocID="{35EAD725-9FFD-4504-B405-DDBE14F290C8}" presName="parentText" presStyleLbl="node1" presStyleIdx="1" presStyleCnt="6" custScaleX="140476">
        <dgm:presLayoutVars>
          <dgm:chMax val="0"/>
          <dgm:bulletEnabled val="1"/>
        </dgm:presLayoutVars>
      </dgm:prSet>
      <dgm:spPr/>
    </dgm:pt>
    <dgm:pt modelId="{2EC0BC33-DCD8-42E2-8F5B-6D81F24D27B5}" type="pres">
      <dgm:prSet presAssocID="{35EAD725-9FFD-4504-B405-DDBE14F290C8}" presName="negativeSpace" presStyleCnt="0"/>
      <dgm:spPr/>
    </dgm:pt>
    <dgm:pt modelId="{41352EC0-90AF-4D74-AE85-6CD65ECC56FC}" type="pres">
      <dgm:prSet presAssocID="{35EAD725-9FFD-4504-B405-DDBE14F290C8}" presName="childText" presStyleLbl="conFgAcc1" presStyleIdx="1" presStyleCnt="6">
        <dgm:presLayoutVars>
          <dgm:bulletEnabled val="1"/>
        </dgm:presLayoutVars>
      </dgm:prSet>
      <dgm:spPr/>
    </dgm:pt>
    <dgm:pt modelId="{14DAAF41-4803-4E7B-9BB0-653429F2AF7D}" type="pres">
      <dgm:prSet presAssocID="{695DB027-D348-4E69-B91F-0F205B6C1FF6}" presName="spaceBetweenRectangles" presStyleCnt="0"/>
      <dgm:spPr/>
    </dgm:pt>
    <dgm:pt modelId="{B764C8A6-FB7A-4884-AA54-0A7AF72597EA}" type="pres">
      <dgm:prSet presAssocID="{7E775E0F-CAFF-4167-B4F5-304E80B5F258}" presName="parentLin" presStyleCnt="0"/>
      <dgm:spPr/>
    </dgm:pt>
    <dgm:pt modelId="{76AACD01-A3A0-4EB9-9F23-9E5D48894A31}" type="pres">
      <dgm:prSet presAssocID="{7E775E0F-CAFF-4167-B4F5-304E80B5F258}" presName="parentLeftMargin" presStyleLbl="node1" presStyleIdx="1" presStyleCnt="6"/>
      <dgm:spPr/>
    </dgm:pt>
    <dgm:pt modelId="{64841188-43CC-46A8-9DA6-11D1DABED4D5}" type="pres">
      <dgm:prSet presAssocID="{7E775E0F-CAFF-4167-B4F5-304E80B5F258}" presName="parentText" presStyleLbl="node1" presStyleIdx="2" presStyleCnt="6" custScaleX="140476" custScaleY="182192" custLinFactNeighborX="-508" custLinFactNeighborY="-16865">
        <dgm:presLayoutVars>
          <dgm:chMax val="0"/>
          <dgm:bulletEnabled val="1"/>
        </dgm:presLayoutVars>
      </dgm:prSet>
      <dgm:spPr/>
    </dgm:pt>
    <dgm:pt modelId="{2DF11F7B-A96A-4B81-A85F-FDE22C0C324C}" type="pres">
      <dgm:prSet presAssocID="{7E775E0F-CAFF-4167-B4F5-304E80B5F258}" presName="negativeSpace" presStyleCnt="0"/>
      <dgm:spPr/>
    </dgm:pt>
    <dgm:pt modelId="{C04DBC37-4C27-457B-B446-EEA04A2C456A}" type="pres">
      <dgm:prSet presAssocID="{7E775E0F-CAFF-4167-B4F5-304E80B5F258}" presName="childText" presStyleLbl="conFgAcc1" presStyleIdx="2" presStyleCnt="6">
        <dgm:presLayoutVars>
          <dgm:bulletEnabled val="1"/>
        </dgm:presLayoutVars>
      </dgm:prSet>
      <dgm:spPr/>
    </dgm:pt>
    <dgm:pt modelId="{360D648D-CC25-4449-8672-756245ED6966}" type="pres">
      <dgm:prSet presAssocID="{07C3AEAF-1B29-45D7-A0DA-2D67D1D7CE04}" presName="spaceBetweenRectangles" presStyleCnt="0"/>
      <dgm:spPr/>
    </dgm:pt>
    <dgm:pt modelId="{681F29C7-E586-4FD3-8337-74B4F7FFFA5D}" type="pres">
      <dgm:prSet presAssocID="{6C2B7A2A-1393-486F-9F60-28626EAFE5F2}" presName="parentLin" presStyleCnt="0"/>
      <dgm:spPr/>
    </dgm:pt>
    <dgm:pt modelId="{609B043C-D9CC-4C7A-8167-002928673CE1}" type="pres">
      <dgm:prSet presAssocID="{6C2B7A2A-1393-486F-9F60-28626EAFE5F2}" presName="parentLeftMargin" presStyleLbl="node1" presStyleIdx="2" presStyleCnt="6"/>
      <dgm:spPr/>
    </dgm:pt>
    <dgm:pt modelId="{1CB9C860-77C0-4A61-B1D9-B17F8C2DACDF}" type="pres">
      <dgm:prSet presAssocID="{6C2B7A2A-1393-486F-9F60-28626EAFE5F2}" presName="parentText" presStyleLbl="node1" presStyleIdx="3" presStyleCnt="6" custScaleX="140476">
        <dgm:presLayoutVars>
          <dgm:chMax val="0"/>
          <dgm:bulletEnabled val="1"/>
        </dgm:presLayoutVars>
      </dgm:prSet>
      <dgm:spPr/>
    </dgm:pt>
    <dgm:pt modelId="{1E914490-C22E-43BE-9FC5-65F3483CE1C1}" type="pres">
      <dgm:prSet presAssocID="{6C2B7A2A-1393-486F-9F60-28626EAFE5F2}" presName="negativeSpace" presStyleCnt="0"/>
      <dgm:spPr/>
    </dgm:pt>
    <dgm:pt modelId="{55A3AE18-A449-404C-9958-F4A8527DCC2A}" type="pres">
      <dgm:prSet presAssocID="{6C2B7A2A-1393-486F-9F60-28626EAFE5F2}" presName="childText" presStyleLbl="conFgAcc1" presStyleIdx="3" presStyleCnt="6">
        <dgm:presLayoutVars>
          <dgm:bulletEnabled val="1"/>
        </dgm:presLayoutVars>
      </dgm:prSet>
      <dgm:spPr/>
    </dgm:pt>
    <dgm:pt modelId="{7D95AB52-F16A-4410-BCBE-3F3C8CF660AA}" type="pres">
      <dgm:prSet presAssocID="{DC4F3E41-F6B1-4D38-A7FF-1866250FBAA1}" presName="spaceBetweenRectangles" presStyleCnt="0"/>
      <dgm:spPr/>
    </dgm:pt>
    <dgm:pt modelId="{CBCA01DC-2D22-4C38-AFE1-8CB41D56ADF7}" type="pres">
      <dgm:prSet presAssocID="{27A7BEB1-9EDD-419B-B99F-4E1D961AAF47}" presName="parentLin" presStyleCnt="0"/>
      <dgm:spPr/>
    </dgm:pt>
    <dgm:pt modelId="{4D84CB87-3018-4C6F-98E8-C4C367F25BF5}" type="pres">
      <dgm:prSet presAssocID="{27A7BEB1-9EDD-419B-B99F-4E1D961AAF47}" presName="parentLeftMargin" presStyleLbl="node1" presStyleIdx="3" presStyleCnt="6"/>
      <dgm:spPr/>
    </dgm:pt>
    <dgm:pt modelId="{5CD63398-4AA1-4A90-90DC-A0EF3E845DD2}" type="pres">
      <dgm:prSet presAssocID="{27A7BEB1-9EDD-419B-B99F-4E1D961AAF47}" presName="parentText" presStyleLbl="node1" presStyleIdx="4" presStyleCnt="6" custScaleX="140476">
        <dgm:presLayoutVars>
          <dgm:chMax val="0"/>
          <dgm:bulletEnabled val="1"/>
        </dgm:presLayoutVars>
      </dgm:prSet>
      <dgm:spPr/>
    </dgm:pt>
    <dgm:pt modelId="{EBB687AD-4AAA-4151-9B41-7B20286476B4}" type="pres">
      <dgm:prSet presAssocID="{27A7BEB1-9EDD-419B-B99F-4E1D961AAF47}" presName="negativeSpace" presStyleCnt="0"/>
      <dgm:spPr/>
    </dgm:pt>
    <dgm:pt modelId="{E42E478E-7B09-4C24-8EDC-4E711A5A8BE5}" type="pres">
      <dgm:prSet presAssocID="{27A7BEB1-9EDD-419B-B99F-4E1D961AAF47}" presName="childText" presStyleLbl="conFgAcc1" presStyleIdx="4" presStyleCnt="6">
        <dgm:presLayoutVars>
          <dgm:bulletEnabled val="1"/>
        </dgm:presLayoutVars>
      </dgm:prSet>
      <dgm:spPr/>
    </dgm:pt>
    <dgm:pt modelId="{A62BEFD1-08F5-44B3-8BF9-AF40E0D2F483}" type="pres">
      <dgm:prSet presAssocID="{24114EB7-8243-4429-AA92-558B12B848E1}" presName="spaceBetweenRectangles" presStyleCnt="0"/>
      <dgm:spPr/>
    </dgm:pt>
    <dgm:pt modelId="{F8258035-CD1D-4E2D-BC9A-20A511DC096A}" type="pres">
      <dgm:prSet presAssocID="{C290CBBD-0169-4C2C-BD00-09561CB5E857}" presName="parentLin" presStyleCnt="0"/>
      <dgm:spPr/>
    </dgm:pt>
    <dgm:pt modelId="{94F674FD-21A9-40D3-9CBA-02F91E6CEBA7}" type="pres">
      <dgm:prSet presAssocID="{C290CBBD-0169-4C2C-BD00-09561CB5E857}" presName="parentLeftMargin" presStyleLbl="node1" presStyleIdx="4" presStyleCnt="6"/>
      <dgm:spPr/>
    </dgm:pt>
    <dgm:pt modelId="{CC552056-3D4D-4D22-B3F9-EFDACFBC2CD2}" type="pres">
      <dgm:prSet presAssocID="{C290CBBD-0169-4C2C-BD00-09561CB5E857}" presName="parentText" presStyleLbl="node1" presStyleIdx="5" presStyleCnt="6" custScaleX="140476">
        <dgm:presLayoutVars>
          <dgm:chMax val="0"/>
          <dgm:bulletEnabled val="1"/>
        </dgm:presLayoutVars>
      </dgm:prSet>
      <dgm:spPr/>
    </dgm:pt>
    <dgm:pt modelId="{CEE44EFE-4C99-47E2-BB8A-572863B792BE}" type="pres">
      <dgm:prSet presAssocID="{C290CBBD-0169-4C2C-BD00-09561CB5E857}" presName="negativeSpace" presStyleCnt="0"/>
      <dgm:spPr/>
    </dgm:pt>
    <dgm:pt modelId="{401F114F-4499-42F8-AF02-281E9783DB97}" type="pres">
      <dgm:prSet presAssocID="{C290CBBD-0169-4C2C-BD00-09561CB5E857}" presName="childText" presStyleLbl="conFgAcc1" presStyleIdx="5" presStyleCnt="6">
        <dgm:presLayoutVars>
          <dgm:bulletEnabled val="1"/>
        </dgm:presLayoutVars>
      </dgm:prSet>
      <dgm:spPr/>
    </dgm:pt>
  </dgm:ptLst>
  <dgm:cxnLst>
    <dgm:cxn modelId="{A1B0FB01-4D51-4B6C-9083-4DCC58458927}" type="presOf" srcId="{C9747C22-F40F-46B9-91A8-E6F75EBD8014}" destId="{AEB27982-6CC6-4BA2-8A58-59CBD7969B8D}" srcOrd="0" destOrd="0" presId="urn:microsoft.com/office/officeart/2005/8/layout/list1"/>
    <dgm:cxn modelId="{B6A1510C-BE53-4D19-83BA-0123D1943676}" type="presOf" srcId="{C08EF74A-986E-4B83-B86E-9A07D110A354}" destId="{0DA879F4-3122-455D-8C6A-206904C923A3}" srcOrd="1" destOrd="0" presId="urn:microsoft.com/office/officeart/2005/8/layout/list1"/>
    <dgm:cxn modelId="{6DF5B00E-83ED-45B2-B9B4-EB05B6BC0781}" type="presOf" srcId="{C290CBBD-0169-4C2C-BD00-09561CB5E857}" destId="{CC552056-3D4D-4D22-B3F9-EFDACFBC2CD2}" srcOrd="1" destOrd="0" presId="urn:microsoft.com/office/officeart/2005/8/layout/list1"/>
    <dgm:cxn modelId="{D2926A23-829B-4076-B50F-E35F4E8770E3}" type="presOf" srcId="{7E775E0F-CAFF-4167-B4F5-304E80B5F258}" destId="{76AACD01-A3A0-4EB9-9F23-9E5D48894A31}" srcOrd="0" destOrd="0" presId="urn:microsoft.com/office/officeart/2005/8/layout/list1"/>
    <dgm:cxn modelId="{B5988726-AD29-469F-8037-AF975B0B9E3D}" srcId="{C9747C22-F40F-46B9-91A8-E6F75EBD8014}" destId="{C290CBBD-0169-4C2C-BD00-09561CB5E857}" srcOrd="5" destOrd="0" parTransId="{CB058BF0-BD58-43BB-869D-095F1E0E6770}" sibTransId="{2FAFE3AF-D302-4796-A5F4-7BFBD4C88036}"/>
    <dgm:cxn modelId="{7BD2F33A-6325-412D-A943-ACCE3D3A0AB6}" type="presOf" srcId="{6C2B7A2A-1393-486F-9F60-28626EAFE5F2}" destId="{1CB9C860-77C0-4A61-B1D9-B17F8C2DACDF}" srcOrd="1" destOrd="0" presId="urn:microsoft.com/office/officeart/2005/8/layout/list1"/>
    <dgm:cxn modelId="{95EDA84A-0DD9-4B0E-901C-D7AC334EC405}" srcId="{C9747C22-F40F-46B9-91A8-E6F75EBD8014}" destId="{6C2B7A2A-1393-486F-9F60-28626EAFE5F2}" srcOrd="3" destOrd="0" parTransId="{EA54F97D-E25F-4471-98CA-86599F1C0EBC}" sibTransId="{DC4F3E41-F6B1-4D38-A7FF-1866250FBAA1}"/>
    <dgm:cxn modelId="{33CD5976-302C-4BED-BB31-423DA43E1ED7}" srcId="{C9747C22-F40F-46B9-91A8-E6F75EBD8014}" destId="{C08EF74A-986E-4B83-B86E-9A07D110A354}" srcOrd="0" destOrd="0" parTransId="{7EBFA91A-B24C-48BA-B61A-EC5C8640B3C1}" sibTransId="{380DB0B7-AF29-43A9-ABA9-EB55B0DC0C75}"/>
    <dgm:cxn modelId="{FBB8A67F-BE38-408A-B104-2AF51D85B348}" type="presOf" srcId="{35EAD725-9FFD-4504-B405-DDBE14F290C8}" destId="{03EDF89F-53A0-4BEC-8E37-4A1B01ACD140}" srcOrd="0" destOrd="0" presId="urn:microsoft.com/office/officeart/2005/8/layout/list1"/>
    <dgm:cxn modelId="{EE298786-5432-4AAF-8B94-81AF2E94F3B7}" srcId="{C9747C22-F40F-46B9-91A8-E6F75EBD8014}" destId="{35EAD725-9FFD-4504-B405-DDBE14F290C8}" srcOrd="1" destOrd="0" parTransId="{A1441EFC-A7E3-4D24-87EF-01399FAAD68D}" sibTransId="{695DB027-D348-4E69-B91F-0F205B6C1FF6}"/>
    <dgm:cxn modelId="{4E11D686-5853-44B2-9BAF-CCFAFAD52586}" type="presOf" srcId="{27A7BEB1-9EDD-419B-B99F-4E1D961AAF47}" destId="{5CD63398-4AA1-4A90-90DC-A0EF3E845DD2}" srcOrd="1" destOrd="0" presId="urn:microsoft.com/office/officeart/2005/8/layout/list1"/>
    <dgm:cxn modelId="{E7941290-480D-4CE5-A19C-DD5173E98EA1}" srcId="{C9747C22-F40F-46B9-91A8-E6F75EBD8014}" destId="{7E775E0F-CAFF-4167-B4F5-304E80B5F258}" srcOrd="2" destOrd="0" parTransId="{597FBA9E-F6C4-4386-B881-4B874D70C49C}" sibTransId="{07C3AEAF-1B29-45D7-A0DA-2D67D1D7CE04}"/>
    <dgm:cxn modelId="{D7A23BA0-8557-4A8E-873C-5F8782FA108E}" type="presOf" srcId="{27A7BEB1-9EDD-419B-B99F-4E1D961AAF47}" destId="{4D84CB87-3018-4C6F-98E8-C4C367F25BF5}" srcOrd="0" destOrd="0" presId="urn:microsoft.com/office/officeart/2005/8/layout/list1"/>
    <dgm:cxn modelId="{EB5A88B9-CF25-4B90-9BA0-E6CD07074E8D}" type="presOf" srcId="{7E775E0F-CAFF-4167-B4F5-304E80B5F258}" destId="{64841188-43CC-46A8-9DA6-11D1DABED4D5}" srcOrd="1" destOrd="0" presId="urn:microsoft.com/office/officeart/2005/8/layout/list1"/>
    <dgm:cxn modelId="{095502C7-43C0-434A-9CE5-A19DEEA33367}" srcId="{C9747C22-F40F-46B9-91A8-E6F75EBD8014}" destId="{27A7BEB1-9EDD-419B-B99F-4E1D961AAF47}" srcOrd="4" destOrd="0" parTransId="{368FB794-DFFF-47DC-A4AB-838CFB15F1C6}" sibTransId="{24114EB7-8243-4429-AA92-558B12B848E1}"/>
    <dgm:cxn modelId="{8AB367C8-388D-4BCA-BE96-6D2077005923}" type="presOf" srcId="{35EAD725-9FFD-4504-B405-DDBE14F290C8}" destId="{AF3989D3-746D-4C9A-A240-781299D2C950}" srcOrd="1" destOrd="0" presId="urn:microsoft.com/office/officeart/2005/8/layout/list1"/>
    <dgm:cxn modelId="{73E21FDC-04FC-4335-A772-FD0E8B574369}" type="presOf" srcId="{C08EF74A-986E-4B83-B86E-9A07D110A354}" destId="{10C81D23-D4C9-4426-B7FA-86AE2562A384}" srcOrd="0" destOrd="0" presId="urn:microsoft.com/office/officeart/2005/8/layout/list1"/>
    <dgm:cxn modelId="{A555D7EC-9FCE-4FFB-99E8-C2D57DF54344}" type="presOf" srcId="{6C2B7A2A-1393-486F-9F60-28626EAFE5F2}" destId="{609B043C-D9CC-4C7A-8167-002928673CE1}" srcOrd="0" destOrd="0" presId="urn:microsoft.com/office/officeart/2005/8/layout/list1"/>
    <dgm:cxn modelId="{CAB7F8ED-586B-4EDD-A96E-FEB6596E8D63}" type="presOf" srcId="{C290CBBD-0169-4C2C-BD00-09561CB5E857}" destId="{94F674FD-21A9-40D3-9CBA-02F91E6CEBA7}" srcOrd="0" destOrd="0" presId="urn:microsoft.com/office/officeart/2005/8/layout/list1"/>
    <dgm:cxn modelId="{C48670C6-FB8E-4D15-AF20-B0825DF6C066}" type="presParOf" srcId="{AEB27982-6CC6-4BA2-8A58-59CBD7969B8D}" destId="{54B8992F-8CF7-4E66-9EF0-1FA7F4135FD0}" srcOrd="0" destOrd="0" presId="urn:microsoft.com/office/officeart/2005/8/layout/list1"/>
    <dgm:cxn modelId="{A76A67D6-6430-4899-AFE1-33C22C1C9A6D}" type="presParOf" srcId="{54B8992F-8CF7-4E66-9EF0-1FA7F4135FD0}" destId="{10C81D23-D4C9-4426-B7FA-86AE2562A384}" srcOrd="0" destOrd="0" presId="urn:microsoft.com/office/officeart/2005/8/layout/list1"/>
    <dgm:cxn modelId="{A99DFBE6-F1FE-4A18-B802-59EA50951AD6}" type="presParOf" srcId="{54B8992F-8CF7-4E66-9EF0-1FA7F4135FD0}" destId="{0DA879F4-3122-455D-8C6A-206904C923A3}" srcOrd="1" destOrd="0" presId="urn:microsoft.com/office/officeart/2005/8/layout/list1"/>
    <dgm:cxn modelId="{067E8D57-6AEF-449E-87DA-B11C9955A1FD}" type="presParOf" srcId="{AEB27982-6CC6-4BA2-8A58-59CBD7969B8D}" destId="{BE083F47-72CF-465B-9EC3-2A0089BD93C1}" srcOrd="1" destOrd="0" presId="urn:microsoft.com/office/officeart/2005/8/layout/list1"/>
    <dgm:cxn modelId="{F8CC7E58-3916-4E8A-B75F-3A7B61CC654F}" type="presParOf" srcId="{AEB27982-6CC6-4BA2-8A58-59CBD7969B8D}" destId="{D8FE1B5B-9DB1-4101-935E-A830F5323A63}" srcOrd="2" destOrd="0" presId="urn:microsoft.com/office/officeart/2005/8/layout/list1"/>
    <dgm:cxn modelId="{25E298A2-227F-4553-B347-C48B02DA0668}" type="presParOf" srcId="{AEB27982-6CC6-4BA2-8A58-59CBD7969B8D}" destId="{1F3BDE65-6D85-4070-9156-EACFF8780B90}" srcOrd="3" destOrd="0" presId="urn:microsoft.com/office/officeart/2005/8/layout/list1"/>
    <dgm:cxn modelId="{375706E8-7970-4F26-A365-BE1D35644D4F}" type="presParOf" srcId="{AEB27982-6CC6-4BA2-8A58-59CBD7969B8D}" destId="{7397F3FF-D180-43E4-8AD1-6325577E78BC}" srcOrd="4" destOrd="0" presId="urn:microsoft.com/office/officeart/2005/8/layout/list1"/>
    <dgm:cxn modelId="{314791AA-B2D7-4082-A533-306F88A2D1B7}" type="presParOf" srcId="{7397F3FF-D180-43E4-8AD1-6325577E78BC}" destId="{03EDF89F-53A0-4BEC-8E37-4A1B01ACD140}" srcOrd="0" destOrd="0" presId="urn:microsoft.com/office/officeart/2005/8/layout/list1"/>
    <dgm:cxn modelId="{4F8E4CAD-2EA4-4928-A775-9E819E2F35BC}" type="presParOf" srcId="{7397F3FF-D180-43E4-8AD1-6325577E78BC}" destId="{AF3989D3-746D-4C9A-A240-781299D2C950}" srcOrd="1" destOrd="0" presId="urn:microsoft.com/office/officeart/2005/8/layout/list1"/>
    <dgm:cxn modelId="{CED386B5-1901-4C7A-B0BF-FBE856A35D6D}" type="presParOf" srcId="{AEB27982-6CC6-4BA2-8A58-59CBD7969B8D}" destId="{2EC0BC33-DCD8-42E2-8F5B-6D81F24D27B5}" srcOrd="5" destOrd="0" presId="urn:microsoft.com/office/officeart/2005/8/layout/list1"/>
    <dgm:cxn modelId="{7CBC0636-B093-495A-93A7-186BD66E1590}" type="presParOf" srcId="{AEB27982-6CC6-4BA2-8A58-59CBD7969B8D}" destId="{41352EC0-90AF-4D74-AE85-6CD65ECC56FC}" srcOrd="6" destOrd="0" presId="urn:microsoft.com/office/officeart/2005/8/layout/list1"/>
    <dgm:cxn modelId="{E1AA5482-D748-4C70-9EA5-4CC8301F8FAF}" type="presParOf" srcId="{AEB27982-6CC6-4BA2-8A58-59CBD7969B8D}" destId="{14DAAF41-4803-4E7B-9BB0-653429F2AF7D}" srcOrd="7" destOrd="0" presId="urn:microsoft.com/office/officeart/2005/8/layout/list1"/>
    <dgm:cxn modelId="{A0901AE0-2572-48EB-A1A8-9D21735BFACF}" type="presParOf" srcId="{AEB27982-6CC6-4BA2-8A58-59CBD7969B8D}" destId="{B764C8A6-FB7A-4884-AA54-0A7AF72597EA}" srcOrd="8" destOrd="0" presId="urn:microsoft.com/office/officeart/2005/8/layout/list1"/>
    <dgm:cxn modelId="{76794E3C-24CA-4486-B62B-41F8EFBA4B91}" type="presParOf" srcId="{B764C8A6-FB7A-4884-AA54-0A7AF72597EA}" destId="{76AACD01-A3A0-4EB9-9F23-9E5D48894A31}" srcOrd="0" destOrd="0" presId="urn:microsoft.com/office/officeart/2005/8/layout/list1"/>
    <dgm:cxn modelId="{B26B02F1-A84B-4468-A42F-35CC653D1B20}" type="presParOf" srcId="{B764C8A6-FB7A-4884-AA54-0A7AF72597EA}" destId="{64841188-43CC-46A8-9DA6-11D1DABED4D5}" srcOrd="1" destOrd="0" presId="urn:microsoft.com/office/officeart/2005/8/layout/list1"/>
    <dgm:cxn modelId="{9AA77E94-A43D-4FCC-8239-8BD04B491627}" type="presParOf" srcId="{AEB27982-6CC6-4BA2-8A58-59CBD7969B8D}" destId="{2DF11F7B-A96A-4B81-A85F-FDE22C0C324C}" srcOrd="9" destOrd="0" presId="urn:microsoft.com/office/officeart/2005/8/layout/list1"/>
    <dgm:cxn modelId="{7D2C1880-4913-456A-AF93-9F6FFDE5C6FB}" type="presParOf" srcId="{AEB27982-6CC6-4BA2-8A58-59CBD7969B8D}" destId="{C04DBC37-4C27-457B-B446-EEA04A2C456A}" srcOrd="10" destOrd="0" presId="urn:microsoft.com/office/officeart/2005/8/layout/list1"/>
    <dgm:cxn modelId="{DDB1F2A9-6065-4F3D-B294-880C1EBDE9E0}" type="presParOf" srcId="{AEB27982-6CC6-4BA2-8A58-59CBD7969B8D}" destId="{360D648D-CC25-4449-8672-756245ED6966}" srcOrd="11" destOrd="0" presId="urn:microsoft.com/office/officeart/2005/8/layout/list1"/>
    <dgm:cxn modelId="{DD89C049-14D2-4088-BF63-2D5E7E33951D}" type="presParOf" srcId="{AEB27982-6CC6-4BA2-8A58-59CBD7969B8D}" destId="{681F29C7-E586-4FD3-8337-74B4F7FFFA5D}" srcOrd="12" destOrd="0" presId="urn:microsoft.com/office/officeart/2005/8/layout/list1"/>
    <dgm:cxn modelId="{D2A7F5FD-FEBD-42E2-8179-8EEB8199E30D}" type="presParOf" srcId="{681F29C7-E586-4FD3-8337-74B4F7FFFA5D}" destId="{609B043C-D9CC-4C7A-8167-002928673CE1}" srcOrd="0" destOrd="0" presId="urn:microsoft.com/office/officeart/2005/8/layout/list1"/>
    <dgm:cxn modelId="{77860E00-0B74-493F-B4A9-60F27AC7CCE5}" type="presParOf" srcId="{681F29C7-E586-4FD3-8337-74B4F7FFFA5D}" destId="{1CB9C860-77C0-4A61-B1D9-B17F8C2DACDF}" srcOrd="1" destOrd="0" presId="urn:microsoft.com/office/officeart/2005/8/layout/list1"/>
    <dgm:cxn modelId="{02C6AFE5-9582-4876-A4B0-B571FC64528E}" type="presParOf" srcId="{AEB27982-6CC6-4BA2-8A58-59CBD7969B8D}" destId="{1E914490-C22E-43BE-9FC5-65F3483CE1C1}" srcOrd="13" destOrd="0" presId="urn:microsoft.com/office/officeart/2005/8/layout/list1"/>
    <dgm:cxn modelId="{B48C4922-F51E-4AF3-92CE-0A988541F0C9}" type="presParOf" srcId="{AEB27982-6CC6-4BA2-8A58-59CBD7969B8D}" destId="{55A3AE18-A449-404C-9958-F4A8527DCC2A}" srcOrd="14" destOrd="0" presId="urn:microsoft.com/office/officeart/2005/8/layout/list1"/>
    <dgm:cxn modelId="{B1C8906B-F4A8-42AB-A38C-457CCD1F97FC}" type="presParOf" srcId="{AEB27982-6CC6-4BA2-8A58-59CBD7969B8D}" destId="{7D95AB52-F16A-4410-BCBE-3F3C8CF660AA}" srcOrd="15" destOrd="0" presId="urn:microsoft.com/office/officeart/2005/8/layout/list1"/>
    <dgm:cxn modelId="{BE27834D-E35C-46BF-B16A-CF7A94C51F78}" type="presParOf" srcId="{AEB27982-6CC6-4BA2-8A58-59CBD7969B8D}" destId="{CBCA01DC-2D22-4C38-AFE1-8CB41D56ADF7}" srcOrd="16" destOrd="0" presId="urn:microsoft.com/office/officeart/2005/8/layout/list1"/>
    <dgm:cxn modelId="{FDE04A81-9968-44D4-9748-4AD6317CE910}" type="presParOf" srcId="{CBCA01DC-2D22-4C38-AFE1-8CB41D56ADF7}" destId="{4D84CB87-3018-4C6F-98E8-C4C367F25BF5}" srcOrd="0" destOrd="0" presId="urn:microsoft.com/office/officeart/2005/8/layout/list1"/>
    <dgm:cxn modelId="{BA36112F-A3F1-4376-BE01-C7AB7F913DE9}" type="presParOf" srcId="{CBCA01DC-2D22-4C38-AFE1-8CB41D56ADF7}" destId="{5CD63398-4AA1-4A90-90DC-A0EF3E845DD2}" srcOrd="1" destOrd="0" presId="urn:microsoft.com/office/officeart/2005/8/layout/list1"/>
    <dgm:cxn modelId="{423E5046-871B-4C70-BEEB-D220007AD2CD}" type="presParOf" srcId="{AEB27982-6CC6-4BA2-8A58-59CBD7969B8D}" destId="{EBB687AD-4AAA-4151-9B41-7B20286476B4}" srcOrd="17" destOrd="0" presId="urn:microsoft.com/office/officeart/2005/8/layout/list1"/>
    <dgm:cxn modelId="{FBD6201D-FFD7-4BF9-8283-17C949B1923B}" type="presParOf" srcId="{AEB27982-6CC6-4BA2-8A58-59CBD7969B8D}" destId="{E42E478E-7B09-4C24-8EDC-4E711A5A8BE5}" srcOrd="18" destOrd="0" presId="urn:microsoft.com/office/officeart/2005/8/layout/list1"/>
    <dgm:cxn modelId="{41A638B9-0821-4334-A695-76EF82DB038D}" type="presParOf" srcId="{AEB27982-6CC6-4BA2-8A58-59CBD7969B8D}" destId="{A62BEFD1-08F5-44B3-8BF9-AF40E0D2F483}" srcOrd="19" destOrd="0" presId="urn:microsoft.com/office/officeart/2005/8/layout/list1"/>
    <dgm:cxn modelId="{0CB43052-CF06-4EB2-9676-E5579BD422ED}" type="presParOf" srcId="{AEB27982-6CC6-4BA2-8A58-59CBD7969B8D}" destId="{F8258035-CD1D-4E2D-BC9A-20A511DC096A}" srcOrd="20" destOrd="0" presId="urn:microsoft.com/office/officeart/2005/8/layout/list1"/>
    <dgm:cxn modelId="{B11BFE09-8B88-4AD4-ADD7-3C323126657A}" type="presParOf" srcId="{F8258035-CD1D-4E2D-BC9A-20A511DC096A}" destId="{94F674FD-21A9-40D3-9CBA-02F91E6CEBA7}" srcOrd="0" destOrd="0" presId="urn:microsoft.com/office/officeart/2005/8/layout/list1"/>
    <dgm:cxn modelId="{EADCD454-20C1-4FFF-B973-E3A6ABC41489}" type="presParOf" srcId="{F8258035-CD1D-4E2D-BC9A-20A511DC096A}" destId="{CC552056-3D4D-4D22-B3F9-EFDACFBC2CD2}" srcOrd="1" destOrd="0" presId="urn:microsoft.com/office/officeart/2005/8/layout/list1"/>
    <dgm:cxn modelId="{54576F3B-96F7-4CE9-9529-BF528AA22CDE}" type="presParOf" srcId="{AEB27982-6CC6-4BA2-8A58-59CBD7969B8D}" destId="{CEE44EFE-4C99-47E2-BB8A-572863B792BE}" srcOrd="21" destOrd="0" presId="urn:microsoft.com/office/officeart/2005/8/layout/list1"/>
    <dgm:cxn modelId="{F0E4E315-6202-447F-AA2D-8053EB48F623}" type="presParOf" srcId="{AEB27982-6CC6-4BA2-8A58-59CBD7969B8D}" destId="{401F114F-4499-42F8-AF02-281E9783DB9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AD46DDE-50B8-441B-A6F0-29CA073885A3}"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US"/>
        </a:p>
      </dgm:t>
    </dgm:pt>
    <dgm:pt modelId="{0B8655EA-B7E3-4285-91E5-AB11979A4B8D}">
      <dgm:prSet phldrT="[Text]" custT="1"/>
      <dgm:spPr/>
      <dgm:t>
        <a:bodyPr/>
        <a:lstStyle/>
        <a:p>
          <a:pPr algn="just"/>
          <a:r>
            <a:rPr lang="vi-VN" sz="2500" b="0" noProof="1">
              <a:latin typeface="Times New Roman" panose="02020603050405020304" pitchFamily="18" charset="0"/>
              <a:cs typeface="Times New Roman" panose="02020603050405020304" pitchFamily="18" charset="0"/>
            </a:rPr>
            <a:t>Thỏa thuận thương mại ưu đãi (pta)</a:t>
          </a:r>
        </a:p>
      </dgm:t>
    </dgm:pt>
    <dgm:pt modelId="{12AE4E56-3DFA-440A-BA51-96065C7827E4}" type="parTrans" cxnId="{BF8BF9FF-C406-4A9F-B280-2224E1250A53}">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D6C16666-CBE9-4AC5-A721-F32ED1E183D9}" type="sibTrans" cxnId="{BF8BF9FF-C406-4A9F-B280-2224E1250A53}">
      <dgm:prSet custT="1"/>
      <dgm:spPr/>
      <dgm:t>
        <a:bodyPr/>
        <a:lstStyle/>
        <a:p>
          <a:endParaRPr lang="en-US" sz="2500" b="0" dirty="0">
            <a:latin typeface="Times New Roman" panose="02020603050405020304" pitchFamily="18" charset="0"/>
            <a:cs typeface="Times New Roman" panose="02020603050405020304" pitchFamily="18" charset="0"/>
          </a:endParaRPr>
        </a:p>
      </dgm:t>
    </dgm:pt>
    <dgm:pt modelId="{09515F19-6BB0-4292-B001-1B8A4AC4BAF4}">
      <dgm:prSet phldrT="[Text]" custT="1"/>
      <dgm:spPr/>
      <dgm:t>
        <a:bodyPr/>
        <a:lstStyle/>
        <a:p>
          <a:r>
            <a:rPr lang="vi-VN" sz="2500" b="0" noProof="1">
              <a:latin typeface="Times New Roman" panose="02020603050405020304" pitchFamily="18" charset="0"/>
              <a:cs typeface="Times New Roman" panose="02020603050405020304" pitchFamily="18" charset="0"/>
            </a:rPr>
            <a:t>Khu vực mậu dịch tự do (fta) </a:t>
          </a:r>
        </a:p>
      </dgm:t>
    </dgm:pt>
    <dgm:pt modelId="{A14C491F-8A88-4015-B12E-026D611A9B7B}" type="parTrans" cxnId="{A0D4F280-9D1A-4930-9A6A-FBFEA8E2D01A}">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AB10CB6F-49D1-40F8-BF61-6E9AE998F056}" type="sibTrans" cxnId="{A0D4F280-9D1A-4930-9A6A-FBFEA8E2D01A}">
      <dgm:prSet custT="1"/>
      <dgm:spPr/>
      <dgm:t>
        <a:bodyPr/>
        <a:lstStyle/>
        <a:p>
          <a:endParaRPr lang="en-US" sz="2500" b="0" dirty="0">
            <a:latin typeface="Times New Roman" panose="02020603050405020304" pitchFamily="18" charset="0"/>
            <a:cs typeface="Times New Roman" panose="02020603050405020304" pitchFamily="18" charset="0"/>
          </a:endParaRPr>
        </a:p>
      </dgm:t>
    </dgm:pt>
    <dgm:pt modelId="{5D4AF45B-E17E-48E1-B3DD-8D7E85FA3180}">
      <dgm:prSet phldrT="[Text]" custT="1"/>
      <dgm:spPr/>
      <dgm:t>
        <a:bodyPr/>
        <a:lstStyle/>
        <a:p>
          <a:r>
            <a:rPr lang="vi-VN" sz="2500" b="0" noProof="1">
              <a:latin typeface="Times New Roman" panose="02020603050405020304" pitchFamily="18" charset="0"/>
              <a:cs typeface="Times New Roman" panose="02020603050405020304" pitchFamily="18" charset="0"/>
            </a:rPr>
            <a:t>Liên minh thuế quan (cu)</a:t>
          </a:r>
        </a:p>
      </dgm:t>
    </dgm:pt>
    <dgm:pt modelId="{338EF499-4B32-4352-98F1-4E9F8CD7A918}" type="parTrans" cxnId="{0F8547D6-A4FB-4FF0-A1CF-9E585ACB605E}">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681C21DD-3130-48BA-A459-851927A512A8}" type="sibTrans" cxnId="{0F8547D6-A4FB-4FF0-A1CF-9E585ACB605E}">
      <dgm:prSet custT="1"/>
      <dgm:spPr/>
      <dgm:t>
        <a:bodyPr/>
        <a:lstStyle/>
        <a:p>
          <a:endParaRPr lang="en-US" sz="2500" b="0" dirty="0">
            <a:latin typeface="Times New Roman" panose="02020603050405020304" pitchFamily="18" charset="0"/>
            <a:cs typeface="Times New Roman" panose="02020603050405020304" pitchFamily="18" charset="0"/>
          </a:endParaRPr>
        </a:p>
      </dgm:t>
    </dgm:pt>
    <dgm:pt modelId="{F06243D0-1422-4B9C-8D29-4F676EA27647}">
      <dgm:prSet custT="1"/>
      <dgm:spPr/>
      <dgm:t>
        <a:bodyPr/>
        <a:lstStyle/>
        <a:p>
          <a:r>
            <a:rPr lang="vi-VN" sz="2500" b="0" noProof="1">
              <a:latin typeface="Times New Roman" panose="02020603050405020304" pitchFamily="18" charset="0"/>
              <a:cs typeface="Times New Roman" panose="02020603050405020304" pitchFamily="18" charset="0"/>
            </a:rPr>
            <a:t>Liên minh kinh tế- tiền tệ (eu)</a:t>
          </a:r>
        </a:p>
      </dgm:t>
    </dgm:pt>
    <dgm:pt modelId="{68D7AEE6-F8F4-4F4A-9DDE-14E21128504C}" type="parTrans" cxnId="{9CA9FC59-08E8-46E7-9187-B58700E9DBBB}">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0361116F-5F80-41A0-890D-46DD99A2160E}" type="sibTrans" cxnId="{9CA9FC59-08E8-46E7-9187-B58700E9DBBB}">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3812C8A5-5CF4-4EC9-B985-5053E3336EAE}">
      <dgm:prSet custT="1"/>
      <dgm:spPr/>
      <dgm:t>
        <a:bodyPr/>
        <a:lstStyle/>
        <a:p>
          <a:r>
            <a:rPr lang="vi-VN" sz="2500" b="0" noProof="1">
              <a:latin typeface="Times New Roman" panose="02020603050405020304" pitchFamily="18" charset="0"/>
              <a:cs typeface="Times New Roman" panose="02020603050405020304" pitchFamily="18" charset="0"/>
            </a:rPr>
            <a:t>Thị trường chung (cm)</a:t>
          </a:r>
        </a:p>
      </dgm:t>
    </dgm:pt>
    <dgm:pt modelId="{F1F71FB0-A90A-46D2-B147-29CF399ECEC7}" type="parTrans" cxnId="{E57EA7F1-94E9-4E15-8EB0-407CCFAE12F2}">
      <dgm:prSet/>
      <dgm:spPr/>
      <dgm:t>
        <a:bodyPr/>
        <a:lstStyle/>
        <a:p>
          <a:endParaRPr lang="en-US" sz="2500" b="0" dirty="0">
            <a:latin typeface="Times New Roman" panose="02020603050405020304" pitchFamily="18" charset="0"/>
            <a:cs typeface="Times New Roman" panose="02020603050405020304" pitchFamily="18" charset="0"/>
          </a:endParaRPr>
        </a:p>
      </dgm:t>
    </dgm:pt>
    <dgm:pt modelId="{A0054910-2C4A-44C0-9015-51845B9DA7F9}" type="sibTrans" cxnId="{E57EA7F1-94E9-4E15-8EB0-407CCFAE12F2}">
      <dgm:prSet custT="1"/>
      <dgm:spPr/>
      <dgm:t>
        <a:bodyPr/>
        <a:lstStyle/>
        <a:p>
          <a:endParaRPr lang="en-US" sz="2500" b="0" dirty="0">
            <a:latin typeface="Times New Roman" panose="02020603050405020304" pitchFamily="18" charset="0"/>
            <a:cs typeface="Times New Roman" panose="02020603050405020304" pitchFamily="18" charset="0"/>
          </a:endParaRPr>
        </a:p>
      </dgm:t>
    </dgm:pt>
    <dgm:pt modelId="{53E8B8FF-9E84-4085-B092-35DD9E24DAF7}" type="pres">
      <dgm:prSet presAssocID="{0AD46DDE-50B8-441B-A6F0-29CA073885A3}" presName="Name0" presStyleCnt="0">
        <dgm:presLayoutVars>
          <dgm:chMax val="7"/>
          <dgm:chPref val="7"/>
          <dgm:dir/>
        </dgm:presLayoutVars>
      </dgm:prSet>
      <dgm:spPr/>
    </dgm:pt>
    <dgm:pt modelId="{F168635E-5312-4E0C-9129-A273EE37BF9A}" type="pres">
      <dgm:prSet presAssocID="{0AD46DDE-50B8-441B-A6F0-29CA073885A3}" presName="Name1" presStyleCnt="0"/>
      <dgm:spPr/>
    </dgm:pt>
    <dgm:pt modelId="{6289CC6A-A115-480B-8C45-2C502164D772}" type="pres">
      <dgm:prSet presAssocID="{0AD46DDE-50B8-441B-A6F0-29CA073885A3}" presName="cycle" presStyleCnt="0"/>
      <dgm:spPr/>
    </dgm:pt>
    <dgm:pt modelId="{D3FC4A17-D89A-43DE-AA4C-92C0DCC6CE87}" type="pres">
      <dgm:prSet presAssocID="{0AD46DDE-50B8-441B-A6F0-29CA073885A3}" presName="srcNode" presStyleLbl="node1" presStyleIdx="0" presStyleCnt="5"/>
      <dgm:spPr/>
    </dgm:pt>
    <dgm:pt modelId="{17DB0788-0A12-47D2-AA10-1635AE6D30D4}" type="pres">
      <dgm:prSet presAssocID="{0AD46DDE-50B8-441B-A6F0-29CA073885A3}" presName="conn" presStyleLbl="parChTrans1D2" presStyleIdx="0" presStyleCnt="1"/>
      <dgm:spPr/>
    </dgm:pt>
    <dgm:pt modelId="{8EA92593-8F6A-4E49-8043-7621EEF80EAC}" type="pres">
      <dgm:prSet presAssocID="{0AD46DDE-50B8-441B-A6F0-29CA073885A3}" presName="extraNode" presStyleLbl="node1" presStyleIdx="0" presStyleCnt="5"/>
      <dgm:spPr/>
    </dgm:pt>
    <dgm:pt modelId="{DDF849E3-88FD-4A66-A8DA-CBDF440A9DDB}" type="pres">
      <dgm:prSet presAssocID="{0AD46DDE-50B8-441B-A6F0-29CA073885A3}" presName="dstNode" presStyleLbl="node1" presStyleIdx="0" presStyleCnt="5"/>
      <dgm:spPr/>
    </dgm:pt>
    <dgm:pt modelId="{34C76F03-82E9-4196-8729-E17EC857B88C}" type="pres">
      <dgm:prSet presAssocID="{0B8655EA-B7E3-4285-91E5-AB11979A4B8D}" presName="text_1" presStyleLbl="node1" presStyleIdx="0" presStyleCnt="5">
        <dgm:presLayoutVars>
          <dgm:bulletEnabled val="1"/>
        </dgm:presLayoutVars>
      </dgm:prSet>
      <dgm:spPr/>
    </dgm:pt>
    <dgm:pt modelId="{AFB6F6DA-F6A5-49F7-8D2C-D0330F84ABED}" type="pres">
      <dgm:prSet presAssocID="{0B8655EA-B7E3-4285-91E5-AB11979A4B8D}" presName="accent_1" presStyleCnt="0"/>
      <dgm:spPr/>
    </dgm:pt>
    <dgm:pt modelId="{82312158-2367-4191-91B2-7037B5929926}" type="pres">
      <dgm:prSet presAssocID="{0B8655EA-B7E3-4285-91E5-AB11979A4B8D}" presName="accentRepeatNode" presStyleLbl="solidFgAcc1" presStyleIdx="0" presStyleCnt="5"/>
      <dgm:spPr/>
    </dgm:pt>
    <dgm:pt modelId="{8043E25D-B1C0-4F43-A785-D61189A4F3AF}" type="pres">
      <dgm:prSet presAssocID="{09515F19-6BB0-4292-B001-1B8A4AC4BAF4}" presName="text_2" presStyleLbl="node1" presStyleIdx="1" presStyleCnt="5">
        <dgm:presLayoutVars>
          <dgm:bulletEnabled val="1"/>
        </dgm:presLayoutVars>
      </dgm:prSet>
      <dgm:spPr/>
    </dgm:pt>
    <dgm:pt modelId="{5AF47694-E81D-4DD0-814A-60237EB07A78}" type="pres">
      <dgm:prSet presAssocID="{09515F19-6BB0-4292-B001-1B8A4AC4BAF4}" presName="accent_2" presStyleCnt="0"/>
      <dgm:spPr/>
    </dgm:pt>
    <dgm:pt modelId="{8825999B-A8E6-473C-AABC-5A0CB1E8525B}" type="pres">
      <dgm:prSet presAssocID="{09515F19-6BB0-4292-B001-1B8A4AC4BAF4}" presName="accentRepeatNode" presStyleLbl="solidFgAcc1" presStyleIdx="1" presStyleCnt="5"/>
      <dgm:spPr/>
    </dgm:pt>
    <dgm:pt modelId="{CAE9558E-CDDD-48A1-BECF-58D3102DB045}" type="pres">
      <dgm:prSet presAssocID="{5D4AF45B-E17E-48E1-B3DD-8D7E85FA3180}" presName="text_3" presStyleLbl="node1" presStyleIdx="2" presStyleCnt="5">
        <dgm:presLayoutVars>
          <dgm:bulletEnabled val="1"/>
        </dgm:presLayoutVars>
      </dgm:prSet>
      <dgm:spPr/>
    </dgm:pt>
    <dgm:pt modelId="{4EDB68B0-1941-4821-91E1-D334E0BA1145}" type="pres">
      <dgm:prSet presAssocID="{5D4AF45B-E17E-48E1-B3DD-8D7E85FA3180}" presName="accent_3" presStyleCnt="0"/>
      <dgm:spPr/>
    </dgm:pt>
    <dgm:pt modelId="{2DA757FA-80CF-4953-8C1B-858DB5EBC514}" type="pres">
      <dgm:prSet presAssocID="{5D4AF45B-E17E-48E1-B3DD-8D7E85FA3180}" presName="accentRepeatNode" presStyleLbl="solidFgAcc1" presStyleIdx="2" presStyleCnt="5"/>
      <dgm:spPr/>
    </dgm:pt>
    <dgm:pt modelId="{64CAF20C-87B1-4DAE-B26D-E16EB2F6AEFA}" type="pres">
      <dgm:prSet presAssocID="{3812C8A5-5CF4-4EC9-B985-5053E3336EAE}" presName="text_4" presStyleLbl="node1" presStyleIdx="3" presStyleCnt="5">
        <dgm:presLayoutVars>
          <dgm:bulletEnabled val="1"/>
        </dgm:presLayoutVars>
      </dgm:prSet>
      <dgm:spPr/>
    </dgm:pt>
    <dgm:pt modelId="{A87C24E3-30FC-4C4D-A2F3-CDBE5F17A0CA}" type="pres">
      <dgm:prSet presAssocID="{3812C8A5-5CF4-4EC9-B985-5053E3336EAE}" presName="accent_4" presStyleCnt="0"/>
      <dgm:spPr/>
    </dgm:pt>
    <dgm:pt modelId="{9DBEC9FF-75F2-41D3-AF01-6F407E5FB580}" type="pres">
      <dgm:prSet presAssocID="{3812C8A5-5CF4-4EC9-B985-5053E3336EAE}" presName="accentRepeatNode" presStyleLbl="solidFgAcc1" presStyleIdx="3" presStyleCnt="5"/>
      <dgm:spPr/>
    </dgm:pt>
    <dgm:pt modelId="{3D8D8DCA-1423-4908-ABA7-70683359CD87}" type="pres">
      <dgm:prSet presAssocID="{F06243D0-1422-4B9C-8D29-4F676EA27647}" presName="text_5" presStyleLbl="node1" presStyleIdx="4" presStyleCnt="5">
        <dgm:presLayoutVars>
          <dgm:bulletEnabled val="1"/>
        </dgm:presLayoutVars>
      </dgm:prSet>
      <dgm:spPr/>
    </dgm:pt>
    <dgm:pt modelId="{D140FF4F-D526-4C2C-AD1A-DDB647A9ECC6}" type="pres">
      <dgm:prSet presAssocID="{F06243D0-1422-4B9C-8D29-4F676EA27647}" presName="accent_5" presStyleCnt="0"/>
      <dgm:spPr/>
    </dgm:pt>
    <dgm:pt modelId="{952FEFB1-EC49-4B7D-8E46-27BD17C8DA4C}" type="pres">
      <dgm:prSet presAssocID="{F06243D0-1422-4B9C-8D29-4F676EA27647}" presName="accentRepeatNode" presStyleLbl="solidFgAcc1" presStyleIdx="4" presStyleCnt="5"/>
      <dgm:spPr/>
    </dgm:pt>
  </dgm:ptLst>
  <dgm:cxnLst>
    <dgm:cxn modelId="{096F316B-4DBC-49F0-ADFA-7A88EC906F9C}" type="presOf" srcId="{3812C8A5-5CF4-4EC9-B985-5053E3336EAE}" destId="{64CAF20C-87B1-4DAE-B26D-E16EB2F6AEFA}" srcOrd="0" destOrd="0" presId="urn:microsoft.com/office/officeart/2008/layout/VerticalCurvedList"/>
    <dgm:cxn modelId="{957E3E77-1BDF-409A-94C4-515D449CDFC3}" type="presOf" srcId="{0B8655EA-B7E3-4285-91E5-AB11979A4B8D}" destId="{34C76F03-82E9-4196-8729-E17EC857B88C}" srcOrd="0" destOrd="0" presId="urn:microsoft.com/office/officeart/2008/layout/VerticalCurvedList"/>
    <dgm:cxn modelId="{9CA9FC59-08E8-46E7-9187-B58700E9DBBB}" srcId="{0AD46DDE-50B8-441B-A6F0-29CA073885A3}" destId="{F06243D0-1422-4B9C-8D29-4F676EA27647}" srcOrd="4" destOrd="0" parTransId="{68D7AEE6-F8F4-4F4A-9DDE-14E21128504C}" sibTransId="{0361116F-5F80-41A0-890D-46DD99A2160E}"/>
    <dgm:cxn modelId="{A0D4F280-9D1A-4930-9A6A-FBFEA8E2D01A}" srcId="{0AD46DDE-50B8-441B-A6F0-29CA073885A3}" destId="{09515F19-6BB0-4292-B001-1B8A4AC4BAF4}" srcOrd="1" destOrd="0" parTransId="{A14C491F-8A88-4015-B12E-026D611A9B7B}" sibTransId="{AB10CB6F-49D1-40F8-BF61-6E9AE998F056}"/>
    <dgm:cxn modelId="{7EA7428A-8A45-4E7A-B411-1F4F110C643D}" type="presOf" srcId="{09515F19-6BB0-4292-B001-1B8A4AC4BAF4}" destId="{8043E25D-B1C0-4F43-A785-D61189A4F3AF}" srcOrd="0" destOrd="0" presId="urn:microsoft.com/office/officeart/2008/layout/VerticalCurvedList"/>
    <dgm:cxn modelId="{73CC458D-0E48-4DF2-8CC5-E7F8687F90F1}" type="presOf" srcId="{5D4AF45B-E17E-48E1-B3DD-8D7E85FA3180}" destId="{CAE9558E-CDDD-48A1-BECF-58D3102DB045}" srcOrd="0" destOrd="0" presId="urn:microsoft.com/office/officeart/2008/layout/VerticalCurvedList"/>
    <dgm:cxn modelId="{48F7B9C7-F923-425E-A27E-C50B1F559D7B}" type="presOf" srcId="{0AD46DDE-50B8-441B-A6F0-29CA073885A3}" destId="{53E8B8FF-9E84-4085-B092-35DD9E24DAF7}" srcOrd="0" destOrd="0" presId="urn:microsoft.com/office/officeart/2008/layout/VerticalCurvedList"/>
    <dgm:cxn modelId="{0F8547D6-A4FB-4FF0-A1CF-9E585ACB605E}" srcId="{0AD46DDE-50B8-441B-A6F0-29CA073885A3}" destId="{5D4AF45B-E17E-48E1-B3DD-8D7E85FA3180}" srcOrd="2" destOrd="0" parTransId="{338EF499-4B32-4352-98F1-4E9F8CD7A918}" sibTransId="{681C21DD-3130-48BA-A459-851927A512A8}"/>
    <dgm:cxn modelId="{9B8B74F1-2AC7-4632-9170-8315F52A06EF}" type="presOf" srcId="{D6C16666-CBE9-4AC5-A721-F32ED1E183D9}" destId="{17DB0788-0A12-47D2-AA10-1635AE6D30D4}" srcOrd="0" destOrd="0" presId="urn:microsoft.com/office/officeart/2008/layout/VerticalCurvedList"/>
    <dgm:cxn modelId="{E57EA7F1-94E9-4E15-8EB0-407CCFAE12F2}" srcId="{0AD46DDE-50B8-441B-A6F0-29CA073885A3}" destId="{3812C8A5-5CF4-4EC9-B985-5053E3336EAE}" srcOrd="3" destOrd="0" parTransId="{F1F71FB0-A90A-46D2-B147-29CF399ECEC7}" sibTransId="{A0054910-2C4A-44C0-9015-51845B9DA7F9}"/>
    <dgm:cxn modelId="{98BE48FE-3DF5-4B87-BE20-E0966621E763}" type="presOf" srcId="{F06243D0-1422-4B9C-8D29-4F676EA27647}" destId="{3D8D8DCA-1423-4908-ABA7-70683359CD87}" srcOrd="0" destOrd="0" presId="urn:microsoft.com/office/officeart/2008/layout/VerticalCurvedList"/>
    <dgm:cxn modelId="{BF8BF9FF-C406-4A9F-B280-2224E1250A53}" srcId="{0AD46DDE-50B8-441B-A6F0-29CA073885A3}" destId="{0B8655EA-B7E3-4285-91E5-AB11979A4B8D}" srcOrd="0" destOrd="0" parTransId="{12AE4E56-3DFA-440A-BA51-96065C7827E4}" sibTransId="{D6C16666-CBE9-4AC5-A721-F32ED1E183D9}"/>
    <dgm:cxn modelId="{9FD19A17-888A-4D87-8792-9C5082FF8715}" type="presParOf" srcId="{53E8B8FF-9E84-4085-B092-35DD9E24DAF7}" destId="{F168635E-5312-4E0C-9129-A273EE37BF9A}" srcOrd="0" destOrd="0" presId="urn:microsoft.com/office/officeart/2008/layout/VerticalCurvedList"/>
    <dgm:cxn modelId="{01C9F39E-4675-4D5C-8982-77FEE9A4CF8F}" type="presParOf" srcId="{F168635E-5312-4E0C-9129-A273EE37BF9A}" destId="{6289CC6A-A115-480B-8C45-2C502164D772}" srcOrd="0" destOrd="0" presId="urn:microsoft.com/office/officeart/2008/layout/VerticalCurvedList"/>
    <dgm:cxn modelId="{C5DE1DBB-6089-44A2-9A62-12378CBFE20C}" type="presParOf" srcId="{6289CC6A-A115-480B-8C45-2C502164D772}" destId="{D3FC4A17-D89A-43DE-AA4C-92C0DCC6CE87}" srcOrd="0" destOrd="0" presId="urn:microsoft.com/office/officeart/2008/layout/VerticalCurvedList"/>
    <dgm:cxn modelId="{7CD53B86-0D19-4E2F-A56F-1CD2A68FAB8C}" type="presParOf" srcId="{6289CC6A-A115-480B-8C45-2C502164D772}" destId="{17DB0788-0A12-47D2-AA10-1635AE6D30D4}" srcOrd="1" destOrd="0" presId="urn:microsoft.com/office/officeart/2008/layout/VerticalCurvedList"/>
    <dgm:cxn modelId="{11EFF711-2B37-4421-93A8-13799BE0CC4B}" type="presParOf" srcId="{6289CC6A-A115-480B-8C45-2C502164D772}" destId="{8EA92593-8F6A-4E49-8043-7621EEF80EAC}" srcOrd="2" destOrd="0" presId="urn:microsoft.com/office/officeart/2008/layout/VerticalCurvedList"/>
    <dgm:cxn modelId="{0012B24A-6A74-4AF4-8BAD-B13850787AE6}" type="presParOf" srcId="{6289CC6A-A115-480B-8C45-2C502164D772}" destId="{DDF849E3-88FD-4A66-A8DA-CBDF440A9DDB}" srcOrd="3" destOrd="0" presId="urn:microsoft.com/office/officeart/2008/layout/VerticalCurvedList"/>
    <dgm:cxn modelId="{AC4AA156-E076-4073-A08E-C76426E1A9A4}" type="presParOf" srcId="{F168635E-5312-4E0C-9129-A273EE37BF9A}" destId="{34C76F03-82E9-4196-8729-E17EC857B88C}" srcOrd="1" destOrd="0" presId="urn:microsoft.com/office/officeart/2008/layout/VerticalCurvedList"/>
    <dgm:cxn modelId="{33D28B86-8ED1-4344-9C22-431280287961}" type="presParOf" srcId="{F168635E-5312-4E0C-9129-A273EE37BF9A}" destId="{AFB6F6DA-F6A5-49F7-8D2C-D0330F84ABED}" srcOrd="2" destOrd="0" presId="urn:microsoft.com/office/officeart/2008/layout/VerticalCurvedList"/>
    <dgm:cxn modelId="{0353604C-F445-474E-93B0-7D268AA743B0}" type="presParOf" srcId="{AFB6F6DA-F6A5-49F7-8D2C-D0330F84ABED}" destId="{82312158-2367-4191-91B2-7037B5929926}" srcOrd="0" destOrd="0" presId="urn:microsoft.com/office/officeart/2008/layout/VerticalCurvedList"/>
    <dgm:cxn modelId="{221C9A94-FDD1-45A9-8056-4957B25A6369}" type="presParOf" srcId="{F168635E-5312-4E0C-9129-A273EE37BF9A}" destId="{8043E25D-B1C0-4F43-A785-D61189A4F3AF}" srcOrd="3" destOrd="0" presId="urn:microsoft.com/office/officeart/2008/layout/VerticalCurvedList"/>
    <dgm:cxn modelId="{D63BC9FD-714E-4DF0-8053-551143067994}" type="presParOf" srcId="{F168635E-5312-4E0C-9129-A273EE37BF9A}" destId="{5AF47694-E81D-4DD0-814A-60237EB07A78}" srcOrd="4" destOrd="0" presId="urn:microsoft.com/office/officeart/2008/layout/VerticalCurvedList"/>
    <dgm:cxn modelId="{4CB33CB0-87BF-4CC8-8D3E-83938A3EC1DE}" type="presParOf" srcId="{5AF47694-E81D-4DD0-814A-60237EB07A78}" destId="{8825999B-A8E6-473C-AABC-5A0CB1E8525B}" srcOrd="0" destOrd="0" presId="urn:microsoft.com/office/officeart/2008/layout/VerticalCurvedList"/>
    <dgm:cxn modelId="{2D7F3883-0F68-44FA-B3EF-495258234C3E}" type="presParOf" srcId="{F168635E-5312-4E0C-9129-A273EE37BF9A}" destId="{CAE9558E-CDDD-48A1-BECF-58D3102DB045}" srcOrd="5" destOrd="0" presId="urn:microsoft.com/office/officeart/2008/layout/VerticalCurvedList"/>
    <dgm:cxn modelId="{74360A94-C95F-485B-80E1-74B7C8206229}" type="presParOf" srcId="{F168635E-5312-4E0C-9129-A273EE37BF9A}" destId="{4EDB68B0-1941-4821-91E1-D334E0BA1145}" srcOrd="6" destOrd="0" presId="urn:microsoft.com/office/officeart/2008/layout/VerticalCurvedList"/>
    <dgm:cxn modelId="{3BC67C72-93C8-4526-835D-9F616A15DA3F}" type="presParOf" srcId="{4EDB68B0-1941-4821-91E1-D334E0BA1145}" destId="{2DA757FA-80CF-4953-8C1B-858DB5EBC514}" srcOrd="0" destOrd="0" presId="urn:microsoft.com/office/officeart/2008/layout/VerticalCurvedList"/>
    <dgm:cxn modelId="{6EE1B2DC-C953-421C-87A1-24A2B416135F}" type="presParOf" srcId="{F168635E-5312-4E0C-9129-A273EE37BF9A}" destId="{64CAF20C-87B1-4DAE-B26D-E16EB2F6AEFA}" srcOrd="7" destOrd="0" presId="urn:microsoft.com/office/officeart/2008/layout/VerticalCurvedList"/>
    <dgm:cxn modelId="{325DB480-C1F1-4058-B39B-A332BC601A2D}" type="presParOf" srcId="{F168635E-5312-4E0C-9129-A273EE37BF9A}" destId="{A87C24E3-30FC-4C4D-A2F3-CDBE5F17A0CA}" srcOrd="8" destOrd="0" presId="urn:microsoft.com/office/officeart/2008/layout/VerticalCurvedList"/>
    <dgm:cxn modelId="{11EFBB9D-363F-4123-AE73-23573545D67B}" type="presParOf" srcId="{A87C24E3-30FC-4C4D-A2F3-CDBE5F17A0CA}" destId="{9DBEC9FF-75F2-41D3-AF01-6F407E5FB580}" srcOrd="0" destOrd="0" presId="urn:microsoft.com/office/officeart/2008/layout/VerticalCurvedList"/>
    <dgm:cxn modelId="{9315BEEA-3AFE-4857-8A89-B22DF266424E}" type="presParOf" srcId="{F168635E-5312-4E0C-9129-A273EE37BF9A}" destId="{3D8D8DCA-1423-4908-ABA7-70683359CD87}" srcOrd="9" destOrd="0" presId="urn:microsoft.com/office/officeart/2008/layout/VerticalCurvedList"/>
    <dgm:cxn modelId="{38D1AFD9-FB34-478F-8B1D-3ECB21647F81}" type="presParOf" srcId="{F168635E-5312-4E0C-9129-A273EE37BF9A}" destId="{D140FF4F-D526-4C2C-AD1A-DDB647A9ECC6}" srcOrd="10" destOrd="0" presId="urn:microsoft.com/office/officeart/2008/layout/VerticalCurvedList"/>
    <dgm:cxn modelId="{655702B9-D106-4F18-B6E1-51CB75F5CE70}" type="presParOf" srcId="{D140FF4F-D526-4C2C-AD1A-DDB647A9ECC6}" destId="{952FEFB1-EC49-4B7D-8E46-27BD17C8DA4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6FCB9-8381-48B7-AF18-A1A7B8A5FEC9}" type="doc">
      <dgm:prSet loTypeId="urn:microsoft.com/office/officeart/2005/8/layout/process4" loCatId="list" qsTypeId="urn:microsoft.com/office/officeart/2005/8/quickstyle/simple1" qsCatId="simple" csTypeId="urn:microsoft.com/office/officeart/2005/8/colors/accent0_3" csCatId="mainScheme" phldr="1"/>
      <dgm:spPr/>
      <dgm:t>
        <a:bodyPr/>
        <a:lstStyle/>
        <a:p>
          <a:endParaRPr lang="en-US"/>
        </a:p>
      </dgm:t>
    </dgm:pt>
    <dgm:pt modelId="{C007B947-762A-4816-A230-F4D998050DF7}">
      <dgm:prSet custT="1"/>
      <dgm:spPr>
        <a:solidFill>
          <a:schemeClr val="accent1">
            <a:lumMod val="60000"/>
            <a:lumOff val="40000"/>
          </a:schemeClr>
        </a:solidFill>
      </dgm:spPr>
      <dgm:t>
        <a:bodyPr/>
        <a:lstStyle/>
        <a:p>
          <a:pPr rtl="0"/>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áp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dụng</a:t>
          </a:r>
          <a:r>
            <a:rPr lang="en-US" sz="2400" dirty="0">
              <a:solidFill>
                <a:schemeClr val="tx1"/>
              </a:solidFill>
              <a:latin typeface="Times New Roman" panose="02020603050405020304" pitchFamily="18" charset="0"/>
              <a:cs typeface="Times New Roman" panose="02020603050405020304" pitchFamily="18" charset="0"/>
            </a:rPr>
            <a:t> ở </a:t>
          </a:r>
          <a:r>
            <a:rPr lang="en-US" sz="2400" dirty="0" err="1">
              <a:solidFill>
                <a:schemeClr val="tx1"/>
              </a:solidFill>
              <a:latin typeface="Times New Roman" panose="02020603050405020304" pitchFamily="18" charset="0"/>
              <a:cs typeface="Times New Roman" panose="02020603050405020304" pitchFamily="18" charset="0"/>
            </a:rPr>
            <a:t>các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đang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trong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kiện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cuộc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nghiệp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lần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thứ</a:t>
          </a:r>
          <a:r>
            <a:rPr lang="en-US" sz="2400" dirty="0">
              <a:solidFill>
                <a:schemeClr val="tx1"/>
              </a:solidFill>
              <a:latin typeface="Times New Roman" panose="02020603050405020304" pitchFamily="18" charset="0"/>
              <a:cs typeface="Times New Roman" panose="02020603050405020304" pitchFamily="18" charset="0"/>
            </a:rPr>
            <a:t> 3.</a:t>
          </a:r>
        </a:p>
      </dgm:t>
    </dgm:pt>
    <dgm:pt modelId="{A89AF93F-5F69-438E-AF7A-5D54ACE67F9B}" type="parTrans" cxnId="{8C5AA486-B505-43DD-9810-38FDF284B5B2}">
      <dgm:prSet/>
      <dgm:spPr/>
      <dgm:t>
        <a:bodyPr/>
        <a:lstStyle/>
        <a:p>
          <a:endParaRPr lang="en-US" sz="2000">
            <a:latin typeface="Times New Roman" panose="02020603050405020304" pitchFamily="18" charset="0"/>
            <a:cs typeface="Times New Roman" panose="02020603050405020304" pitchFamily="18" charset="0"/>
          </a:endParaRPr>
        </a:p>
      </dgm:t>
    </dgm:pt>
    <dgm:pt modelId="{8A34ABE6-4BDC-4B3B-8F32-94D72C719B65}" type="sibTrans" cxnId="{8C5AA486-B505-43DD-9810-38FDF284B5B2}">
      <dgm:prSet/>
      <dgm:spPr/>
      <dgm:t>
        <a:bodyPr/>
        <a:lstStyle/>
        <a:p>
          <a:endParaRPr lang="en-US" sz="2000">
            <a:latin typeface="Times New Roman" panose="02020603050405020304" pitchFamily="18" charset="0"/>
            <a:cs typeface="Times New Roman" panose="02020603050405020304" pitchFamily="18" charset="0"/>
          </a:endParaRPr>
        </a:p>
      </dgm:t>
    </dgm:pt>
    <dgm:pt modelId="{550C62D8-3BA2-4880-9299-86CD81BB058B}">
      <dgm:prSet custT="1"/>
      <dgm:spPr>
        <a:solidFill>
          <a:schemeClr val="accent1">
            <a:lumMod val="60000"/>
            <a:lumOff val="40000"/>
          </a:schemeClr>
        </a:solidFill>
      </dgm:spPr>
      <dgm:t>
        <a:bodyPr/>
        <a:lstStyle/>
        <a:p>
          <a:pPr rtl="0"/>
          <a:r>
            <a:rPr lang="en-US" sz="2400" dirty="0" err="1">
              <a:solidFill>
                <a:schemeClr val="tx1"/>
              </a:solidFill>
              <a:latin typeface="Times New Roman" panose="02020603050405020304" pitchFamily="18" charset="0"/>
              <a:cs typeface="Times New Roman" panose="02020603050405020304" pitchFamily="18" charset="0"/>
            </a:rPr>
            <a:t>Đặc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trưng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nổi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bật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của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này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lựa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chọn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công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nghệ</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đột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chú</a:t>
          </a:r>
          <a:r>
            <a:rPr lang="en-US" sz="2400" dirty="0">
              <a:solidFill>
                <a:schemeClr val="tx1"/>
              </a:solidFill>
              <a:latin typeface="Times New Roman" panose="02020603050405020304" pitchFamily="18" charset="0"/>
              <a:cs typeface="Times New Roman" panose="02020603050405020304" pitchFamily="18" charset="0"/>
            </a:rPr>
            <a:t> ý </a:t>
          </a:r>
          <a:r>
            <a:rPr lang="en-US" sz="2400" dirty="0" err="1">
              <a:solidFill>
                <a:schemeClr val="tx1"/>
              </a:solidFill>
              <a:latin typeface="Times New Roman" panose="02020603050405020304" pitchFamily="18" charset="0"/>
              <a:cs typeface="Times New Roman" panose="02020603050405020304" pitchFamily="18" charset="0"/>
            </a:rPr>
            <a:t>phát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triển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cấu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tầng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coi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trọng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nguồn</a:t>
          </a:r>
          <a:r>
            <a:rPr lang="en-US" sz="2400" dirty="0">
              <a:solidFill>
                <a:schemeClr val="tx1"/>
              </a:solidFill>
              <a:latin typeface="Times New Roman" panose="02020603050405020304" pitchFamily="18" charset="0"/>
              <a:cs typeface="Times New Roman" panose="02020603050405020304" pitchFamily="18" charset="0"/>
            </a:rPr>
            <a:t> K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T </a:t>
          </a:r>
          <a:r>
            <a:rPr lang="en-US" sz="2400" dirty="0" err="1">
              <a:solidFill>
                <a:schemeClr val="tx1"/>
              </a:solidFill>
              <a:latin typeface="Times New Roman" panose="02020603050405020304" pitchFamily="18" charset="0"/>
              <a:cs typeface="Times New Roman" panose="02020603050405020304" pitchFamily="18" charset="0"/>
            </a:rPr>
            <a:t>nước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ngoài</a:t>
          </a:r>
          <a:r>
            <a:rPr lang="en-US" sz="2400" dirty="0">
              <a:solidFill>
                <a:schemeClr val="tx1"/>
              </a:solidFill>
              <a:latin typeface="Times New Roman" panose="02020603050405020304" pitchFamily="18" charset="0"/>
              <a:cs typeface="Times New Roman" panose="02020603050405020304" pitchFamily="18" charset="0"/>
            </a:rPr>
            <a:t>, CNH </a:t>
          </a:r>
          <a:r>
            <a:rPr lang="en-US" sz="2400" dirty="0" err="1">
              <a:solidFill>
                <a:schemeClr val="tx1"/>
              </a:solidFill>
              <a:latin typeface="Times New Roman" panose="02020603050405020304" pitchFamily="18" charset="0"/>
              <a:cs typeface="Times New Roman" panose="02020603050405020304" pitchFamily="18" charset="0"/>
            </a:rPr>
            <a:t>đi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liền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với</a:t>
          </a:r>
          <a:r>
            <a:rPr lang="en-US" sz="2400" dirty="0">
              <a:solidFill>
                <a:schemeClr val="tx1"/>
              </a:solidFill>
              <a:latin typeface="Times New Roman" panose="02020603050405020304" pitchFamily="18" charset="0"/>
              <a:cs typeface="Times New Roman" panose="02020603050405020304" pitchFamily="18" charset="0"/>
            </a:rPr>
            <a:t> HĐH, </a:t>
          </a:r>
          <a:r>
            <a:rPr lang="en-US" sz="2400" dirty="0" err="1">
              <a:solidFill>
                <a:schemeClr val="tx1"/>
              </a:solidFill>
              <a:latin typeface="Times New Roman" panose="02020603050405020304" pitchFamily="18" charset="0"/>
              <a:cs typeface="Times New Roman" panose="02020603050405020304" pitchFamily="18" charset="0"/>
            </a:rPr>
            <a:t>vận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hành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CNH </a:t>
          </a:r>
          <a:r>
            <a:rPr lang="en-US" sz="2400" dirty="0" err="1">
              <a:solidFill>
                <a:schemeClr val="tx1"/>
              </a:solidFill>
              <a:latin typeface="Times New Roman" panose="02020603050405020304" pitchFamily="18" charset="0"/>
              <a:cs typeface="Times New Roman" panose="02020603050405020304" pitchFamily="18" charset="0"/>
            </a:rPr>
            <a:t>có</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sự</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hợp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giữa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thị</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trường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nước</a:t>
          </a:r>
          <a:r>
            <a:rPr lang="en-US" sz="2400" dirty="0">
              <a:solidFill>
                <a:schemeClr val="tx1"/>
              </a:solidFill>
              <a:latin typeface="Times New Roman" panose="02020603050405020304" pitchFamily="18" charset="0"/>
              <a:cs typeface="Times New Roman" panose="02020603050405020304" pitchFamily="18" charset="0"/>
            </a:rPr>
            <a:t>.</a:t>
          </a:r>
        </a:p>
      </dgm:t>
    </dgm:pt>
    <dgm:pt modelId="{B338BFE6-6A63-4D63-98C6-D45436E45DD7}" type="parTrans" cxnId="{CDEE668D-FD5B-44CC-AD3A-25F18DCD1E92}">
      <dgm:prSet/>
      <dgm:spPr/>
      <dgm:t>
        <a:bodyPr/>
        <a:lstStyle/>
        <a:p>
          <a:endParaRPr lang="en-US" sz="2000">
            <a:latin typeface="Times New Roman" panose="02020603050405020304" pitchFamily="18" charset="0"/>
            <a:cs typeface="Times New Roman" panose="02020603050405020304" pitchFamily="18" charset="0"/>
          </a:endParaRPr>
        </a:p>
      </dgm:t>
    </dgm:pt>
    <dgm:pt modelId="{2068E366-CDD5-4994-8F8D-A87833E118B1}" type="sibTrans" cxnId="{CDEE668D-FD5B-44CC-AD3A-25F18DCD1E92}">
      <dgm:prSet/>
      <dgm:spPr/>
      <dgm:t>
        <a:bodyPr/>
        <a:lstStyle/>
        <a:p>
          <a:endParaRPr lang="en-US" sz="2000">
            <a:latin typeface="Times New Roman" panose="02020603050405020304" pitchFamily="18" charset="0"/>
            <a:cs typeface="Times New Roman" panose="02020603050405020304" pitchFamily="18" charset="0"/>
          </a:endParaRPr>
        </a:p>
      </dgm:t>
    </dgm:pt>
    <dgm:pt modelId="{F62D63A5-FF52-4BA5-A0C6-75864973C405}">
      <dgm:prSet custT="1"/>
      <dgm:spPr>
        <a:solidFill>
          <a:schemeClr val="accent1">
            <a:lumMod val="60000"/>
            <a:lumOff val="40000"/>
          </a:schemeClr>
        </a:solidFill>
      </dgm:spPr>
      <dgm:t>
        <a:bodyPr/>
        <a:lstStyle/>
        <a:p>
          <a:pPr rtl="0"/>
          <a:r>
            <a:rPr lang="en-US" sz="2400" dirty="0" err="1">
              <a:solidFill>
                <a:schemeClr val="tx1"/>
              </a:solidFill>
              <a:latin typeface="Times New Roman" panose="02020603050405020304" pitchFamily="18" charset="0"/>
              <a:cs typeface="Times New Roman" panose="02020603050405020304" pitchFamily="18" charset="0"/>
            </a:rPr>
            <a:t>Nhà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nước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điều</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tiết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thúc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đẩy</a:t>
          </a:r>
          <a:r>
            <a:rPr lang="en-US" sz="2400" dirty="0">
              <a:solidFill>
                <a:schemeClr val="tx1"/>
              </a:solidFill>
              <a:latin typeface="Times New Roman" panose="02020603050405020304" pitchFamily="18" charset="0"/>
              <a:cs typeface="Times New Roman" panose="02020603050405020304" pitchFamily="18" charset="0"/>
            </a:rPr>
            <a:t> CNH </a:t>
          </a:r>
          <a:r>
            <a:rPr lang="en-US" sz="2400" dirty="0" err="1">
              <a:solidFill>
                <a:schemeClr val="tx1"/>
              </a:solidFill>
              <a:latin typeface="Times New Roman" panose="02020603050405020304" pitchFamily="18" charset="0"/>
              <a:cs typeface="Times New Roman" panose="02020603050405020304" pitchFamily="18" charset="0"/>
            </a:rPr>
            <a:t>thông</a:t>
          </a:r>
          <a:r>
            <a:rPr lang="en-US" sz="2400" dirty="0">
              <a:solidFill>
                <a:schemeClr val="tx1"/>
              </a:solidFill>
              <a:latin typeface="Times New Roman" panose="02020603050405020304" pitchFamily="18" charset="0"/>
              <a:cs typeface="Times New Roman" panose="02020603050405020304" pitchFamily="18" charset="0"/>
            </a:rPr>
            <a:t> qua </a:t>
          </a:r>
          <a:r>
            <a:rPr lang="en-US" sz="2400" dirty="0" err="1">
              <a:solidFill>
                <a:schemeClr val="tx1"/>
              </a:solidFill>
              <a:latin typeface="Times New Roman" panose="02020603050405020304" pitchFamily="18" charset="0"/>
              <a:cs typeface="Times New Roman" panose="02020603050405020304" pitchFamily="18" charset="0"/>
            </a:rPr>
            <a:t>chiến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chính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sách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hỗ</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trợ</a:t>
          </a:r>
          <a:r>
            <a:rPr lang="en-US" sz="2400" dirty="0">
              <a:solidFill>
                <a:schemeClr val="tx1"/>
              </a:solidFill>
              <a:latin typeface="Times New Roman" panose="02020603050405020304" pitchFamily="18" charset="0"/>
              <a:cs typeface="Times New Roman" panose="02020603050405020304" pitchFamily="18" charset="0"/>
            </a:rPr>
            <a:t>. </a:t>
          </a:r>
        </a:p>
      </dgm:t>
    </dgm:pt>
    <dgm:pt modelId="{EBF4A4AA-5F15-4FC3-80C2-F574DFC48C86}" type="parTrans" cxnId="{22D8FEBC-7C42-442B-8344-5BDDFA1F7989}">
      <dgm:prSet/>
      <dgm:spPr/>
      <dgm:t>
        <a:bodyPr/>
        <a:lstStyle/>
        <a:p>
          <a:endParaRPr lang="en-US" sz="2000">
            <a:latin typeface="Times New Roman" panose="02020603050405020304" pitchFamily="18" charset="0"/>
            <a:cs typeface="Times New Roman" panose="02020603050405020304" pitchFamily="18" charset="0"/>
          </a:endParaRPr>
        </a:p>
      </dgm:t>
    </dgm:pt>
    <dgm:pt modelId="{FB3CC1F1-9E4D-4313-8C5D-5F1BE28B509A}" type="sibTrans" cxnId="{22D8FEBC-7C42-442B-8344-5BDDFA1F7989}">
      <dgm:prSet/>
      <dgm:spPr/>
      <dgm:t>
        <a:bodyPr/>
        <a:lstStyle/>
        <a:p>
          <a:endParaRPr lang="en-US" sz="2000">
            <a:latin typeface="Times New Roman" panose="02020603050405020304" pitchFamily="18" charset="0"/>
            <a:cs typeface="Times New Roman" panose="02020603050405020304" pitchFamily="18" charset="0"/>
          </a:endParaRPr>
        </a:p>
      </dgm:t>
    </dgm:pt>
    <dgm:pt modelId="{0A2C9004-8FDA-4B5A-9696-058A3DB71347}">
      <dgm:prSet custT="1"/>
      <dgm:spPr>
        <a:solidFill>
          <a:schemeClr val="accent1">
            <a:lumMod val="60000"/>
            <a:lumOff val="40000"/>
          </a:schemeClr>
        </a:solidFill>
      </dgm:spPr>
      <dgm:t>
        <a:bodyPr/>
        <a:lstStyle/>
        <a:p>
          <a:pPr rtl="0"/>
          <a:r>
            <a:rPr lang="en-US" sz="2400" dirty="0" err="1">
              <a:solidFill>
                <a:schemeClr val="tx1"/>
              </a:solidFill>
              <a:latin typeface="Times New Roman" panose="02020603050405020304" pitchFamily="18" charset="0"/>
              <a:cs typeface="Times New Roman" panose="02020603050405020304" pitchFamily="18" charset="0"/>
            </a:rPr>
            <a:t>Thời</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gian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hoàn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thành</a:t>
          </a:r>
          <a:r>
            <a:rPr lang="en-US" sz="2400" dirty="0">
              <a:solidFill>
                <a:schemeClr val="tx1"/>
              </a:solidFill>
              <a:latin typeface="Times New Roman" panose="02020603050405020304" pitchFamily="18" charset="0"/>
              <a:cs typeface="Times New Roman" panose="02020603050405020304" pitchFamily="18" charset="0"/>
            </a:rPr>
            <a:t> CNH </a:t>
          </a:r>
          <a:r>
            <a:rPr lang="en-US" sz="2400" dirty="0" err="1">
              <a:solidFill>
                <a:schemeClr val="tx1"/>
              </a:solidFill>
              <a:latin typeface="Times New Roman" panose="02020603050405020304" pitchFamily="18" charset="0"/>
              <a:cs typeface="Times New Roman" panose="02020603050405020304" pitchFamily="18" charset="0"/>
            </a:rPr>
            <a:t>đã</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được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rút</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ngắn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đáng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kể</a:t>
          </a:r>
          <a:r>
            <a:rPr lang="en-US" sz="2400" dirty="0">
              <a:solidFill>
                <a:schemeClr val="tx1"/>
              </a:solidFill>
              <a:latin typeface="Times New Roman" panose="02020603050405020304" pitchFamily="18" charset="0"/>
              <a:cs typeface="Times New Roman" panose="02020603050405020304" pitchFamily="18" charset="0"/>
            </a:rPr>
            <a:t>.</a:t>
          </a:r>
        </a:p>
      </dgm:t>
    </dgm:pt>
    <dgm:pt modelId="{0A41F44A-CE98-4134-8B40-A5ACBD171597}" type="parTrans" cxnId="{91BB5EE6-B8C1-4B78-9F4F-6A3A9826DF64}">
      <dgm:prSet/>
      <dgm:spPr/>
      <dgm:t>
        <a:bodyPr/>
        <a:lstStyle/>
        <a:p>
          <a:endParaRPr lang="en-US" sz="2000">
            <a:latin typeface="Times New Roman" panose="02020603050405020304" pitchFamily="18" charset="0"/>
            <a:cs typeface="Times New Roman" panose="02020603050405020304" pitchFamily="18" charset="0"/>
          </a:endParaRPr>
        </a:p>
      </dgm:t>
    </dgm:pt>
    <dgm:pt modelId="{4BE300BC-3D74-46B2-A757-7C5707318D72}" type="sibTrans" cxnId="{91BB5EE6-B8C1-4B78-9F4F-6A3A9826DF64}">
      <dgm:prSet/>
      <dgm:spPr/>
      <dgm:t>
        <a:bodyPr/>
        <a:lstStyle/>
        <a:p>
          <a:endParaRPr lang="en-US" sz="2000">
            <a:latin typeface="Times New Roman" panose="02020603050405020304" pitchFamily="18" charset="0"/>
            <a:cs typeface="Times New Roman" panose="02020603050405020304" pitchFamily="18" charset="0"/>
          </a:endParaRPr>
        </a:p>
      </dgm:t>
    </dgm:pt>
    <dgm:pt modelId="{ECEF5E7E-14DB-4C53-99F7-B8DA4BB2A29D}" type="pres">
      <dgm:prSet presAssocID="{9CB6FCB9-8381-48B7-AF18-A1A7B8A5FEC9}" presName="Name0" presStyleCnt="0">
        <dgm:presLayoutVars>
          <dgm:dir/>
          <dgm:animLvl val="lvl"/>
          <dgm:resizeHandles val="exact"/>
        </dgm:presLayoutVars>
      </dgm:prSet>
      <dgm:spPr/>
    </dgm:pt>
    <dgm:pt modelId="{8EAFE0E2-F25E-4663-A66E-92367E70A916}" type="pres">
      <dgm:prSet presAssocID="{0A2C9004-8FDA-4B5A-9696-058A3DB71347}" presName="boxAndChildren" presStyleCnt="0"/>
      <dgm:spPr/>
    </dgm:pt>
    <dgm:pt modelId="{A02DD79D-1B63-4937-BC37-30ACE010AE23}" type="pres">
      <dgm:prSet presAssocID="{0A2C9004-8FDA-4B5A-9696-058A3DB71347}" presName="parentTextBox" presStyleLbl="node1" presStyleIdx="0" presStyleCnt="4"/>
      <dgm:spPr/>
    </dgm:pt>
    <dgm:pt modelId="{94FA37F8-7D30-4B4E-BEC8-4E5D129A64A0}" type="pres">
      <dgm:prSet presAssocID="{FB3CC1F1-9E4D-4313-8C5D-5F1BE28B509A}" presName="sp" presStyleCnt="0"/>
      <dgm:spPr/>
    </dgm:pt>
    <dgm:pt modelId="{B7FF2B9E-3FEB-4972-936F-1177A672AFF1}" type="pres">
      <dgm:prSet presAssocID="{F62D63A5-FF52-4BA5-A0C6-75864973C405}" presName="arrowAndChildren" presStyleCnt="0"/>
      <dgm:spPr/>
    </dgm:pt>
    <dgm:pt modelId="{ADA9326E-AD69-4584-8287-9DEA920901D9}" type="pres">
      <dgm:prSet presAssocID="{F62D63A5-FF52-4BA5-A0C6-75864973C405}" presName="parentTextArrow" presStyleLbl="node1" presStyleIdx="1" presStyleCnt="4"/>
      <dgm:spPr/>
    </dgm:pt>
    <dgm:pt modelId="{884B8806-EDA2-4AFB-A4AC-964EC10043D0}" type="pres">
      <dgm:prSet presAssocID="{2068E366-CDD5-4994-8F8D-A87833E118B1}" presName="sp" presStyleCnt="0"/>
      <dgm:spPr/>
    </dgm:pt>
    <dgm:pt modelId="{A67F1FBE-46C0-4564-8A3A-907B0D94D6F3}" type="pres">
      <dgm:prSet presAssocID="{550C62D8-3BA2-4880-9299-86CD81BB058B}" presName="arrowAndChildren" presStyleCnt="0"/>
      <dgm:spPr/>
    </dgm:pt>
    <dgm:pt modelId="{67DF8DB4-F70C-4BFA-A9B0-17705F256F30}" type="pres">
      <dgm:prSet presAssocID="{550C62D8-3BA2-4880-9299-86CD81BB058B}" presName="parentTextArrow" presStyleLbl="node1" presStyleIdx="2" presStyleCnt="4" custScaleY="164597"/>
      <dgm:spPr/>
    </dgm:pt>
    <dgm:pt modelId="{E4103D41-185D-4F64-8B5E-0D501949EEF4}" type="pres">
      <dgm:prSet presAssocID="{8A34ABE6-4BDC-4B3B-8F32-94D72C719B65}" presName="sp" presStyleCnt="0"/>
      <dgm:spPr/>
    </dgm:pt>
    <dgm:pt modelId="{6F836BE0-4C90-4E67-9F72-25D84918A162}" type="pres">
      <dgm:prSet presAssocID="{C007B947-762A-4816-A230-F4D998050DF7}" presName="arrowAndChildren" presStyleCnt="0"/>
      <dgm:spPr/>
    </dgm:pt>
    <dgm:pt modelId="{399131A8-6EDE-4502-B96B-316BED71446C}" type="pres">
      <dgm:prSet presAssocID="{C007B947-762A-4816-A230-F4D998050DF7}" presName="parentTextArrow" presStyleLbl="node1" presStyleIdx="3" presStyleCnt="4"/>
      <dgm:spPr/>
    </dgm:pt>
  </dgm:ptLst>
  <dgm:cxnLst>
    <dgm:cxn modelId="{BD1B1D41-14D3-42C4-8704-2E289B9D5977}" type="presOf" srcId="{550C62D8-3BA2-4880-9299-86CD81BB058B}" destId="{67DF8DB4-F70C-4BFA-A9B0-17705F256F30}" srcOrd="0" destOrd="0" presId="urn:microsoft.com/office/officeart/2005/8/layout/process4"/>
    <dgm:cxn modelId="{8C5AA486-B505-43DD-9810-38FDF284B5B2}" srcId="{9CB6FCB9-8381-48B7-AF18-A1A7B8A5FEC9}" destId="{C007B947-762A-4816-A230-F4D998050DF7}" srcOrd="0" destOrd="0" parTransId="{A89AF93F-5F69-438E-AF7A-5D54ACE67F9B}" sibTransId="{8A34ABE6-4BDC-4B3B-8F32-94D72C719B65}"/>
    <dgm:cxn modelId="{CDEE668D-FD5B-44CC-AD3A-25F18DCD1E92}" srcId="{9CB6FCB9-8381-48B7-AF18-A1A7B8A5FEC9}" destId="{550C62D8-3BA2-4880-9299-86CD81BB058B}" srcOrd="1" destOrd="0" parTransId="{B338BFE6-6A63-4D63-98C6-D45436E45DD7}" sibTransId="{2068E366-CDD5-4994-8F8D-A87833E118B1}"/>
    <dgm:cxn modelId="{ED4957B1-8CA8-4168-B754-DDFA9380B642}" type="presOf" srcId="{F62D63A5-FF52-4BA5-A0C6-75864973C405}" destId="{ADA9326E-AD69-4584-8287-9DEA920901D9}" srcOrd="0" destOrd="0" presId="urn:microsoft.com/office/officeart/2005/8/layout/process4"/>
    <dgm:cxn modelId="{22D8FEBC-7C42-442B-8344-5BDDFA1F7989}" srcId="{9CB6FCB9-8381-48B7-AF18-A1A7B8A5FEC9}" destId="{F62D63A5-FF52-4BA5-A0C6-75864973C405}" srcOrd="2" destOrd="0" parTransId="{EBF4A4AA-5F15-4FC3-80C2-F574DFC48C86}" sibTransId="{FB3CC1F1-9E4D-4313-8C5D-5F1BE28B509A}"/>
    <dgm:cxn modelId="{3EF270BD-6795-4B9E-B961-351C9F4E2961}" type="presOf" srcId="{0A2C9004-8FDA-4B5A-9696-058A3DB71347}" destId="{A02DD79D-1B63-4937-BC37-30ACE010AE23}" srcOrd="0" destOrd="0" presId="urn:microsoft.com/office/officeart/2005/8/layout/process4"/>
    <dgm:cxn modelId="{B9A5C6C6-C20F-40F1-B9D5-F9BA4F6C80DA}" type="presOf" srcId="{9CB6FCB9-8381-48B7-AF18-A1A7B8A5FEC9}" destId="{ECEF5E7E-14DB-4C53-99F7-B8DA4BB2A29D}" srcOrd="0" destOrd="0" presId="urn:microsoft.com/office/officeart/2005/8/layout/process4"/>
    <dgm:cxn modelId="{1D345CC8-AC6E-420C-9264-24A19B84EF5A}" type="presOf" srcId="{C007B947-762A-4816-A230-F4D998050DF7}" destId="{399131A8-6EDE-4502-B96B-316BED71446C}" srcOrd="0" destOrd="0" presId="urn:microsoft.com/office/officeart/2005/8/layout/process4"/>
    <dgm:cxn modelId="{91BB5EE6-B8C1-4B78-9F4F-6A3A9826DF64}" srcId="{9CB6FCB9-8381-48B7-AF18-A1A7B8A5FEC9}" destId="{0A2C9004-8FDA-4B5A-9696-058A3DB71347}" srcOrd="3" destOrd="0" parTransId="{0A41F44A-CE98-4134-8B40-A5ACBD171597}" sibTransId="{4BE300BC-3D74-46B2-A757-7C5707318D72}"/>
    <dgm:cxn modelId="{AA37C1A1-070F-4FA8-A8EE-7161C3B7595B}" type="presParOf" srcId="{ECEF5E7E-14DB-4C53-99F7-B8DA4BB2A29D}" destId="{8EAFE0E2-F25E-4663-A66E-92367E70A916}" srcOrd="0" destOrd="0" presId="urn:microsoft.com/office/officeart/2005/8/layout/process4"/>
    <dgm:cxn modelId="{4C4EE05A-F23B-43A7-82C6-66DED69B4AAC}" type="presParOf" srcId="{8EAFE0E2-F25E-4663-A66E-92367E70A916}" destId="{A02DD79D-1B63-4937-BC37-30ACE010AE23}" srcOrd="0" destOrd="0" presId="urn:microsoft.com/office/officeart/2005/8/layout/process4"/>
    <dgm:cxn modelId="{B58C7532-C40C-480A-991B-CBEECE557569}" type="presParOf" srcId="{ECEF5E7E-14DB-4C53-99F7-B8DA4BB2A29D}" destId="{94FA37F8-7D30-4B4E-BEC8-4E5D129A64A0}" srcOrd="1" destOrd="0" presId="urn:microsoft.com/office/officeart/2005/8/layout/process4"/>
    <dgm:cxn modelId="{64DB5954-DB33-4831-804C-DAB8EE726F79}" type="presParOf" srcId="{ECEF5E7E-14DB-4C53-99F7-B8DA4BB2A29D}" destId="{B7FF2B9E-3FEB-4972-936F-1177A672AFF1}" srcOrd="2" destOrd="0" presId="urn:microsoft.com/office/officeart/2005/8/layout/process4"/>
    <dgm:cxn modelId="{17E97936-6190-4218-9D54-07A0092F3F5F}" type="presParOf" srcId="{B7FF2B9E-3FEB-4972-936F-1177A672AFF1}" destId="{ADA9326E-AD69-4584-8287-9DEA920901D9}" srcOrd="0" destOrd="0" presId="urn:microsoft.com/office/officeart/2005/8/layout/process4"/>
    <dgm:cxn modelId="{AB642687-01EA-451D-9BA3-FC0C48893E5F}" type="presParOf" srcId="{ECEF5E7E-14DB-4C53-99F7-B8DA4BB2A29D}" destId="{884B8806-EDA2-4AFB-A4AC-964EC10043D0}" srcOrd="3" destOrd="0" presId="urn:microsoft.com/office/officeart/2005/8/layout/process4"/>
    <dgm:cxn modelId="{9C5D0B7C-13FD-4946-962A-9B0C1206789B}" type="presParOf" srcId="{ECEF5E7E-14DB-4C53-99F7-B8DA4BB2A29D}" destId="{A67F1FBE-46C0-4564-8A3A-907B0D94D6F3}" srcOrd="4" destOrd="0" presId="urn:microsoft.com/office/officeart/2005/8/layout/process4"/>
    <dgm:cxn modelId="{BDDCA5E3-01F6-4971-8AE2-A1F8597FC6BE}" type="presParOf" srcId="{A67F1FBE-46C0-4564-8A3A-907B0D94D6F3}" destId="{67DF8DB4-F70C-4BFA-A9B0-17705F256F30}" srcOrd="0" destOrd="0" presId="urn:microsoft.com/office/officeart/2005/8/layout/process4"/>
    <dgm:cxn modelId="{C64505A6-272D-4AE0-A336-25E98654CCB1}" type="presParOf" srcId="{ECEF5E7E-14DB-4C53-99F7-B8DA4BB2A29D}" destId="{E4103D41-185D-4F64-8B5E-0D501949EEF4}" srcOrd="5" destOrd="0" presId="urn:microsoft.com/office/officeart/2005/8/layout/process4"/>
    <dgm:cxn modelId="{0E384AE3-C190-4D80-A464-9BD4AE38BFDD}" type="presParOf" srcId="{ECEF5E7E-14DB-4C53-99F7-B8DA4BB2A29D}" destId="{6F836BE0-4C90-4E67-9F72-25D84918A162}" srcOrd="6" destOrd="0" presId="urn:microsoft.com/office/officeart/2005/8/layout/process4"/>
    <dgm:cxn modelId="{AE2E0192-4F40-4757-A607-47C89AF766D3}" type="presParOf" srcId="{6F836BE0-4C90-4E67-9F72-25D84918A162}" destId="{399131A8-6EDE-4502-B96B-316BED71446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CC1240-8AE6-42BD-B121-A88E21215DFA}" type="doc">
      <dgm:prSet loTypeId="urn:microsoft.com/office/officeart/2008/layout/VerticalCurvedList" loCatId="list" qsTypeId="urn:microsoft.com/office/officeart/2005/8/quickstyle/simple1" qsCatId="simple" csTypeId="urn:microsoft.com/office/officeart/2005/8/colors/accent1_1" csCatId="accent1" phldr="1"/>
      <dgm:spPr/>
      <dgm:t>
        <a:bodyPr/>
        <a:lstStyle/>
        <a:p>
          <a:endParaRPr lang="en-US"/>
        </a:p>
      </dgm:t>
    </dgm:pt>
    <dgm:pt modelId="{5DC9B419-FF46-4994-AC96-0FF2690345A6}">
      <dgm:prSet custT="1"/>
      <dgm:spPr/>
      <dgm:t>
        <a:bodyPr/>
        <a:lstStyle/>
        <a:p>
          <a:pPr rtl="0"/>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1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1950): CNH </a:t>
          </a:r>
          <a:r>
            <a:rPr lang="en-US" sz="2200" dirty="0" err="1">
              <a:latin typeface="Times New Roman" panose="02020603050405020304" pitchFamily="18" charset="0"/>
              <a:cs typeface="Times New Roman" panose="02020603050405020304" pitchFamily="18" charset="0"/>
            </a:rPr>
            <a:t>hướng</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xuất khẩu các </a:t>
          </a:r>
          <a:r>
            <a:rPr lang="en-US" sz="2200" dirty="0">
              <a:latin typeface="Times New Roman" panose="02020603050405020304" pitchFamily="18" charset="0"/>
              <a:cs typeface="Times New Roman" panose="02020603050405020304" pitchFamily="18" charset="0"/>
            </a:rPr>
            <a:t>SP </a:t>
          </a:r>
          <a:r>
            <a:rPr lang="vi-VN" sz="2200" dirty="0">
              <a:latin typeface="Times New Roman" panose="02020603050405020304" pitchFamily="18" charset="0"/>
              <a:cs typeface="Times New Roman" panose="02020603050405020304" pitchFamily="18" charset="0"/>
            </a:rPr>
            <a:t>truyền thống của nền kinh tế </a:t>
          </a:r>
          <a:r>
            <a:rPr lang="en-US" sz="2200" dirty="0">
              <a:latin typeface="Times New Roman" panose="02020603050405020304" pitchFamily="18" charset="0"/>
              <a:cs typeface="Times New Roman" panose="02020603050405020304" pitchFamily="18" charset="0"/>
            </a:rPr>
            <a:t>NN </a:t>
          </a:r>
          <a:r>
            <a:rPr lang="vi-VN" sz="2200" dirty="0">
              <a:latin typeface="Times New Roman" panose="02020603050405020304" pitchFamily="18" charset="0"/>
              <a:cs typeface="Times New Roman" panose="02020603050405020304" pitchFamily="18" charset="0"/>
            </a:rPr>
            <a:t>như lương thực, thực phẩm thô</a:t>
          </a:r>
          <a:r>
            <a:rPr lang="en-US" sz="2200" dirty="0">
              <a:latin typeface="Times New Roman" panose="02020603050405020304" pitchFamily="18" charset="0"/>
              <a:cs typeface="Times New Roman" panose="02020603050405020304" pitchFamily="18" charset="0"/>
            </a:rPr>
            <a:t>;</a:t>
          </a:r>
        </a:p>
      </dgm:t>
    </dgm:pt>
    <dgm:pt modelId="{A64F6887-7E16-4DF0-929E-C7BDFF2054B7}" type="parTrans" cxnId="{25BC1179-4432-4A7F-BFDF-6BEF3F1D26E5}">
      <dgm:prSet/>
      <dgm:spPr/>
      <dgm:t>
        <a:bodyPr/>
        <a:lstStyle/>
        <a:p>
          <a:endParaRPr lang="en-US" sz="2100">
            <a:latin typeface="Times New Roman" panose="02020603050405020304" pitchFamily="18" charset="0"/>
            <a:cs typeface="Times New Roman" panose="02020603050405020304" pitchFamily="18" charset="0"/>
          </a:endParaRPr>
        </a:p>
      </dgm:t>
    </dgm:pt>
    <dgm:pt modelId="{A3391403-5215-49C6-AE38-A11E04A3060B}" type="sibTrans" cxnId="{25BC1179-4432-4A7F-BFDF-6BEF3F1D26E5}">
      <dgm:prSet/>
      <dgm:spPr/>
      <dgm:t>
        <a:bodyPr/>
        <a:lstStyle/>
        <a:p>
          <a:endParaRPr lang="en-US" sz="2200">
            <a:latin typeface="Times New Roman" panose="02020603050405020304" pitchFamily="18" charset="0"/>
            <a:cs typeface="Times New Roman" panose="02020603050405020304" pitchFamily="18" charset="0"/>
          </a:endParaRPr>
        </a:p>
      </dgm:t>
    </dgm:pt>
    <dgm:pt modelId="{74462A17-BF97-4CCE-ACBB-ECF68AF14D6D}">
      <dgm:prSet custT="1"/>
      <dgm:spPr/>
      <dgm:t>
        <a:bodyPr/>
        <a:lstStyle/>
        <a:p>
          <a:pPr rtl="0"/>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1950-60): SX </a:t>
          </a:r>
          <a:r>
            <a:rPr lang="vi-VN" sz="2200" dirty="0">
              <a:latin typeface="Times New Roman" panose="02020603050405020304" pitchFamily="18" charset="0"/>
              <a:cs typeface="Times New Roman" panose="02020603050405020304" pitchFamily="18" charset="0"/>
            </a:rPr>
            <a:t>các </a:t>
          </a:r>
          <a:r>
            <a:rPr lang="en-US" sz="2200" dirty="0">
              <a:latin typeface="Times New Roman" panose="02020603050405020304" pitchFamily="18" charset="0"/>
              <a:cs typeface="Times New Roman" panose="02020603050405020304" pitchFamily="18" charset="0"/>
            </a:rPr>
            <a:t>SP </a:t>
          </a:r>
          <a:r>
            <a:rPr lang="vi-VN" sz="2200" dirty="0">
              <a:latin typeface="Times New Roman" panose="02020603050405020304" pitchFamily="18" charset="0"/>
              <a:cs typeface="Times New Roman" panose="02020603050405020304" pitchFamily="18" charset="0"/>
            </a:rPr>
            <a:t>vốn phải nhập khẩu như quần áo, giày dép và các hàng tiêu dùng thông dụng khác</a:t>
          </a:r>
          <a:r>
            <a:rPr lang="en-US" sz="2200" dirty="0">
              <a:latin typeface="Times New Roman" panose="02020603050405020304" pitchFamily="18" charset="0"/>
              <a:cs typeface="Times New Roman" panose="02020603050405020304" pitchFamily="18" charset="0"/>
            </a:rPr>
            <a:t>;</a:t>
          </a:r>
        </a:p>
      </dgm:t>
    </dgm:pt>
    <dgm:pt modelId="{A392A747-B1B2-4A7B-8B65-66D710096D26}" type="parTrans" cxnId="{7427E1F6-EBF1-48F5-9517-8735BC633F2D}">
      <dgm:prSet/>
      <dgm:spPr/>
      <dgm:t>
        <a:bodyPr/>
        <a:lstStyle/>
        <a:p>
          <a:endParaRPr lang="en-US" sz="2100">
            <a:latin typeface="Times New Roman" panose="02020603050405020304" pitchFamily="18" charset="0"/>
            <a:cs typeface="Times New Roman" panose="02020603050405020304" pitchFamily="18" charset="0"/>
          </a:endParaRPr>
        </a:p>
      </dgm:t>
    </dgm:pt>
    <dgm:pt modelId="{710D74C0-D69F-49C2-BA06-0436342C9ECA}" type="sibTrans" cxnId="{7427E1F6-EBF1-48F5-9517-8735BC633F2D}">
      <dgm:prSet/>
      <dgm:spPr/>
      <dgm:t>
        <a:bodyPr/>
        <a:lstStyle/>
        <a:p>
          <a:endParaRPr lang="en-US" sz="2100">
            <a:latin typeface="Times New Roman" panose="02020603050405020304" pitchFamily="18" charset="0"/>
            <a:cs typeface="Times New Roman" panose="02020603050405020304" pitchFamily="18" charset="0"/>
          </a:endParaRPr>
        </a:p>
      </dgm:t>
    </dgm:pt>
    <dgm:pt modelId="{4A6E15AC-5715-4B43-9027-FE40A7FBD90F}">
      <dgm:prSet custT="1"/>
      <dgm:spPr/>
      <dgm:t>
        <a:bodyPr/>
        <a:lstStyle/>
        <a:p>
          <a:pPr rtl="0"/>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khoảng</a:t>
          </a:r>
          <a:r>
            <a:rPr lang="en-US" sz="2200" dirty="0">
              <a:latin typeface="Times New Roman" panose="02020603050405020304" pitchFamily="18" charset="0"/>
              <a:cs typeface="Times New Roman" panose="02020603050405020304" pitchFamily="18" charset="0"/>
            </a:rPr>
            <a:t> 1960-70): </a:t>
          </a:r>
          <a:r>
            <a:rPr lang="vi-VN" sz="2200" dirty="0">
              <a:latin typeface="Times New Roman" panose="02020603050405020304" pitchFamily="18" charset="0"/>
              <a:cs typeface="Times New Roman" panose="02020603050405020304" pitchFamily="18" charset="0"/>
            </a:rPr>
            <a:t>đến xuất khẩu các </a:t>
          </a:r>
          <a:r>
            <a:rPr lang="en-US" sz="2200" dirty="0">
              <a:latin typeface="Times New Roman" panose="02020603050405020304" pitchFamily="18" charset="0"/>
              <a:cs typeface="Times New Roman" panose="02020603050405020304" pitchFamily="18" charset="0"/>
            </a:rPr>
            <a:t>SP </a:t>
          </a:r>
          <a:r>
            <a:rPr lang="vi-VN" sz="2200" dirty="0">
              <a:latin typeface="Times New Roman" panose="02020603050405020304" pitchFamily="18" charset="0"/>
              <a:cs typeface="Times New Roman" panose="02020603050405020304" pitchFamily="18" charset="0"/>
            </a:rPr>
            <a:t>chế biến có nguồn gốc từ </a:t>
          </a:r>
          <a:r>
            <a:rPr lang="en-US" sz="2200" dirty="0">
              <a:latin typeface="Times New Roman" panose="02020603050405020304" pitchFamily="18" charset="0"/>
              <a:cs typeface="Times New Roman" panose="02020603050405020304" pitchFamily="18" charset="0"/>
            </a:rPr>
            <a:t>NN </a:t>
          </a:r>
          <a:r>
            <a:rPr lang="vi-VN" sz="2200" dirty="0">
              <a:latin typeface="Times New Roman" panose="02020603050405020304" pitchFamily="18" charset="0"/>
              <a:cs typeface="Times New Roman" panose="02020603050405020304" pitchFamily="18" charset="0"/>
            </a:rPr>
            <a:t>như giấy, đồ gồ, dệt may, mía đường... </a:t>
          </a:r>
          <a:endParaRPr lang="en-US" sz="2200" dirty="0">
            <a:latin typeface="Times New Roman" panose="02020603050405020304" pitchFamily="18" charset="0"/>
            <a:cs typeface="Times New Roman" panose="02020603050405020304" pitchFamily="18" charset="0"/>
          </a:endParaRPr>
        </a:p>
      </dgm:t>
    </dgm:pt>
    <dgm:pt modelId="{17180381-4DA6-46D5-94E2-0EBE9425FEC7}" type="parTrans" cxnId="{422D78A5-7026-4A18-852C-48895501FDF1}">
      <dgm:prSet/>
      <dgm:spPr/>
      <dgm:t>
        <a:bodyPr/>
        <a:lstStyle/>
        <a:p>
          <a:endParaRPr lang="en-US" sz="2100">
            <a:latin typeface="Times New Roman" panose="02020603050405020304" pitchFamily="18" charset="0"/>
            <a:cs typeface="Times New Roman" panose="02020603050405020304" pitchFamily="18" charset="0"/>
          </a:endParaRPr>
        </a:p>
      </dgm:t>
    </dgm:pt>
    <dgm:pt modelId="{7B5808F4-F290-4DE9-AEBA-E1BF4606A6FB}" type="sibTrans" cxnId="{422D78A5-7026-4A18-852C-48895501FDF1}">
      <dgm:prSet/>
      <dgm:spPr/>
      <dgm:t>
        <a:bodyPr/>
        <a:lstStyle/>
        <a:p>
          <a:endParaRPr lang="en-US" sz="2100">
            <a:latin typeface="Times New Roman" panose="02020603050405020304" pitchFamily="18" charset="0"/>
            <a:cs typeface="Times New Roman" panose="02020603050405020304" pitchFamily="18" charset="0"/>
          </a:endParaRPr>
        </a:p>
      </dgm:t>
    </dgm:pt>
    <dgm:pt modelId="{B6B4B9A1-631B-4F82-A78A-3EED3D649E68}">
      <dgm:prSet custT="1"/>
      <dgm:spPr/>
      <dgm:t>
        <a:bodyPr/>
        <a:lstStyle/>
        <a:p>
          <a:pPr rtl="0"/>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4 (</a:t>
          </a:r>
          <a:r>
            <a:rPr lang="en-US" sz="2200" dirty="0" err="1">
              <a:latin typeface="Times New Roman" panose="02020603050405020304" pitchFamily="18" charset="0"/>
              <a:cs typeface="Times New Roman" panose="02020603050405020304" pitchFamily="18" charset="0"/>
            </a:rPr>
            <a:t>nửa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cuối</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thập niên 1970</a:t>
          </a:r>
          <a:r>
            <a:rPr lang="en-US" sz="2200" dirty="0">
              <a:latin typeface="Times New Roman" panose="02020603050405020304" pitchFamily="18" charset="0"/>
              <a:cs typeface="Times New Roman" panose="02020603050405020304" pitchFamily="18" charset="0"/>
            </a:rPr>
            <a:t>): SX </a:t>
          </a:r>
          <a:r>
            <a:rPr lang="vi-VN" sz="2200" dirty="0">
              <a:latin typeface="Times New Roman" panose="02020603050405020304" pitchFamily="18" charset="0"/>
              <a:cs typeface="Times New Roman" panose="02020603050405020304" pitchFamily="18" charset="0"/>
            </a:rPr>
            <a:t>hàng công nghiệp chế tạo lâu bền để thay thế nhập khẩu như máy móc, dụng cụ... </a:t>
          </a:r>
          <a:endParaRPr lang="en-US" sz="2200" dirty="0">
            <a:latin typeface="Times New Roman" panose="02020603050405020304" pitchFamily="18" charset="0"/>
            <a:cs typeface="Times New Roman" panose="02020603050405020304" pitchFamily="18" charset="0"/>
          </a:endParaRPr>
        </a:p>
      </dgm:t>
    </dgm:pt>
    <dgm:pt modelId="{619E7333-5A66-48E7-831D-C5A915BB69F4}" type="parTrans" cxnId="{0572CDD4-7FC4-4B8C-BBFC-06A2B7E4BF72}">
      <dgm:prSet/>
      <dgm:spPr/>
      <dgm:t>
        <a:bodyPr/>
        <a:lstStyle/>
        <a:p>
          <a:endParaRPr lang="en-US" sz="2100">
            <a:latin typeface="Times New Roman" panose="02020603050405020304" pitchFamily="18" charset="0"/>
            <a:cs typeface="Times New Roman" panose="02020603050405020304" pitchFamily="18" charset="0"/>
          </a:endParaRPr>
        </a:p>
      </dgm:t>
    </dgm:pt>
    <dgm:pt modelId="{8DA4EDC5-58EB-4C84-BF3B-317A39DBB8BB}" type="sibTrans" cxnId="{0572CDD4-7FC4-4B8C-BBFC-06A2B7E4BF72}">
      <dgm:prSet/>
      <dgm:spPr/>
      <dgm:t>
        <a:bodyPr/>
        <a:lstStyle/>
        <a:p>
          <a:endParaRPr lang="en-US" sz="2100">
            <a:latin typeface="Times New Roman" panose="02020603050405020304" pitchFamily="18" charset="0"/>
            <a:cs typeface="Times New Roman" panose="02020603050405020304" pitchFamily="18" charset="0"/>
          </a:endParaRPr>
        </a:p>
      </dgm:t>
    </dgm:pt>
    <dgm:pt modelId="{CEF12B12-DD38-4AEE-915F-936E2944C8F3}">
      <dgm:prSet custT="1"/>
      <dgm:spPr/>
      <dgm:t>
        <a:bodyPr/>
        <a:lstStyle/>
        <a:p>
          <a:pPr rtl="0"/>
          <a:r>
            <a:rPr lang="en-US" sz="2200">
              <a:latin typeface="Times New Roman" panose="02020603050405020304" pitchFamily="18" charset="0"/>
              <a:cs typeface="Times New Roman" panose="02020603050405020304" pitchFamily="18" charset="0"/>
            </a:rPr>
            <a:t>Bước 5 (</a:t>
          </a:r>
          <a:r>
            <a:rPr lang="vi-VN" sz="2200">
              <a:latin typeface="Times New Roman" panose="02020603050405020304" pitchFamily="18" charset="0"/>
              <a:cs typeface="Times New Roman" panose="02020603050405020304" pitchFamily="18" charset="0"/>
            </a:rPr>
            <a:t>từ những năm cuối 1980 đầu 1990</a:t>
          </a:r>
          <a:r>
            <a:rPr lang="en-US" sz="2200">
              <a:latin typeface="Times New Roman" panose="02020603050405020304" pitchFamily="18" charset="0"/>
              <a:cs typeface="Times New Roman" panose="02020603050405020304" pitchFamily="18" charset="0"/>
            </a:rPr>
            <a:t>): X</a:t>
          </a:r>
          <a:r>
            <a:rPr lang="vi-VN" sz="2200">
              <a:latin typeface="Times New Roman" panose="02020603050405020304" pitchFamily="18" charset="0"/>
              <a:cs typeface="Times New Roman" panose="02020603050405020304" pitchFamily="18" charset="0"/>
            </a:rPr>
            <a:t>uất khẩu hàng </a:t>
          </a:r>
          <a:r>
            <a:rPr lang="en-US" sz="2200">
              <a:latin typeface="Times New Roman" panose="02020603050405020304" pitchFamily="18" charset="0"/>
              <a:cs typeface="Times New Roman" panose="02020603050405020304" pitchFamily="18" charset="0"/>
            </a:rPr>
            <a:t>CN </a:t>
          </a:r>
          <a:r>
            <a:rPr lang="vi-VN" sz="2200">
              <a:latin typeface="Times New Roman" panose="02020603050405020304" pitchFamily="18" charset="0"/>
              <a:cs typeface="Times New Roman" panose="02020603050405020304" pitchFamily="18" charset="0"/>
            </a:rPr>
            <a:t>chế tạo cao cấp như tivi, tủ lạnh, xe hơi, phần mềm... </a:t>
          </a:r>
          <a:endParaRPr lang="en-US" sz="2200">
            <a:latin typeface="Times New Roman" panose="02020603050405020304" pitchFamily="18" charset="0"/>
            <a:cs typeface="Times New Roman" panose="02020603050405020304" pitchFamily="18" charset="0"/>
          </a:endParaRPr>
        </a:p>
      </dgm:t>
    </dgm:pt>
    <dgm:pt modelId="{DE1CB7A1-9C2B-4467-AF3E-69281EF85EF6}" type="parTrans" cxnId="{3E4D0860-6521-4FF9-86B9-C44F7D055E73}">
      <dgm:prSet/>
      <dgm:spPr/>
      <dgm:t>
        <a:bodyPr/>
        <a:lstStyle/>
        <a:p>
          <a:endParaRPr lang="en-US" sz="2100">
            <a:latin typeface="Times New Roman" panose="02020603050405020304" pitchFamily="18" charset="0"/>
            <a:cs typeface="Times New Roman" panose="02020603050405020304" pitchFamily="18" charset="0"/>
          </a:endParaRPr>
        </a:p>
      </dgm:t>
    </dgm:pt>
    <dgm:pt modelId="{50571D1F-1084-4023-B7B9-0B708889B6EE}" type="sibTrans" cxnId="{3E4D0860-6521-4FF9-86B9-C44F7D055E73}">
      <dgm:prSet/>
      <dgm:spPr/>
      <dgm:t>
        <a:bodyPr/>
        <a:lstStyle/>
        <a:p>
          <a:endParaRPr lang="en-US" sz="2100">
            <a:latin typeface="Times New Roman" panose="02020603050405020304" pitchFamily="18" charset="0"/>
            <a:cs typeface="Times New Roman" panose="02020603050405020304" pitchFamily="18" charset="0"/>
          </a:endParaRPr>
        </a:p>
      </dgm:t>
    </dgm:pt>
    <dgm:pt modelId="{94896CF5-BAF7-43A7-B7AE-ED45F6D7D53B}" type="pres">
      <dgm:prSet presAssocID="{70CC1240-8AE6-42BD-B121-A88E21215DFA}" presName="Name0" presStyleCnt="0">
        <dgm:presLayoutVars>
          <dgm:chMax val="7"/>
          <dgm:chPref val="7"/>
          <dgm:dir/>
        </dgm:presLayoutVars>
      </dgm:prSet>
      <dgm:spPr/>
    </dgm:pt>
    <dgm:pt modelId="{3892F2D8-E7B9-4093-9013-0162BD887382}" type="pres">
      <dgm:prSet presAssocID="{70CC1240-8AE6-42BD-B121-A88E21215DFA}" presName="Name1" presStyleCnt="0"/>
      <dgm:spPr/>
    </dgm:pt>
    <dgm:pt modelId="{1F51BA79-F5C1-4AAA-8A6F-EE9247F3F602}" type="pres">
      <dgm:prSet presAssocID="{70CC1240-8AE6-42BD-B121-A88E21215DFA}" presName="cycle" presStyleCnt="0"/>
      <dgm:spPr/>
    </dgm:pt>
    <dgm:pt modelId="{839BEAEA-B81A-4E04-A4B8-71AD0AAC5D56}" type="pres">
      <dgm:prSet presAssocID="{70CC1240-8AE6-42BD-B121-A88E21215DFA}" presName="srcNode" presStyleLbl="node1" presStyleIdx="0" presStyleCnt="5"/>
      <dgm:spPr/>
    </dgm:pt>
    <dgm:pt modelId="{05E18D31-F3A7-4EB3-BE23-4B4E8131C5D0}" type="pres">
      <dgm:prSet presAssocID="{70CC1240-8AE6-42BD-B121-A88E21215DFA}" presName="conn" presStyleLbl="parChTrans1D2" presStyleIdx="0" presStyleCnt="1"/>
      <dgm:spPr/>
    </dgm:pt>
    <dgm:pt modelId="{583817C9-A91C-4604-A284-237412456703}" type="pres">
      <dgm:prSet presAssocID="{70CC1240-8AE6-42BD-B121-A88E21215DFA}" presName="extraNode" presStyleLbl="node1" presStyleIdx="0" presStyleCnt="5"/>
      <dgm:spPr/>
    </dgm:pt>
    <dgm:pt modelId="{392A1BA6-B838-4C80-B6D3-F0A3EFD2ED06}" type="pres">
      <dgm:prSet presAssocID="{70CC1240-8AE6-42BD-B121-A88E21215DFA}" presName="dstNode" presStyleLbl="node1" presStyleIdx="0" presStyleCnt="5"/>
      <dgm:spPr/>
    </dgm:pt>
    <dgm:pt modelId="{98AC2E5E-6136-40CB-9AE5-F9920B15BD6C}" type="pres">
      <dgm:prSet presAssocID="{5DC9B419-FF46-4994-AC96-0FF2690345A6}" presName="text_1" presStyleLbl="node1" presStyleIdx="0" presStyleCnt="5">
        <dgm:presLayoutVars>
          <dgm:bulletEnabled val="1"/>
        </dgm:presLayoutVars>
      </dgm:prSet>
      <dgm:spPr/>
    </dgm:pt>
    <dgm:pt modelId="{23342E6D-A31A-4ED2-9C33-A82AEBF770A3}" type="pres">
      <dgm:prSet presAssocID="{5DC9B419-FF46-4994-AC96-0FF2690345A6}" presName="accent_1" presStyleCnt="0"/>
      <dgm:spPr/>
    </dgm:pt>
    <dgm:pt modelId="{87BD31E5-B0B8-4C69-BE95-F62C915D43F1}" type="pres">
      <dgm:prSet presAssocID="{5DC9B419-FF46-4994-AC96-0FF2690345A6}" presName="accentRepeatNode" presStyleLbl="solidFgAcc1" presStyleIdx="0" presStyleCnt="5"/>
      <dgm:spPr/>
    </dgm:pt>
    <dgm:pt modelId="{BBB21250-C2B8-4278-9192-680EA15BC5A8}" type="pres">
      <dgm:prSet presAssocID="{74462A17-BF97-4CCE-ACBB-ECF68AF14D6D}" presName="text_2" presStyleLbl="node1" presStyleIdx="1" presStyleCnt="5" custScaleY="146443">
        <dgm:presLayoutVars>
          <dgm:bulletEnabled val="1"/>
        </dgm:presLayoutVars>
      </dgm:prSet>
      <dgm:spPr/>
    </dgm:pt>
    <dgm:pt modelId="{931FA8D4-B183-44A2-8843-E97035CDB738}" type="pres">
      <dgm:prSet presAssocID="{74462A17-BF97-4CCE-ACBB-ECF68AF14D6D}" presName="accent_2" presStyleCnt="0"/>
      <dgm:spPr/>
    </dgm:pt>
    <dgm:pt modelId="{5032FBD2-B835-4917-93AC-8512D76A8970}" type="pres">
      <dgm:prSet presAssocID="{74462A17-BF97-4CCE-ACBB-ECF68AF14D6D}" presName="accentRepeatNode" presStyleLbl="solidFgAcc1" presStyleIdx="1" presStyleCnt="5"/>
      <dgm:spPr/>
    </dgm:pt>
    <dgm:pt modelId="{965E76DA-5D1C-4A3B-B9CD-67E295BDEF97}" type="pres">
      <dgm:prSet presAssocID="{4A6E15AC-5715-4B43-9027-FE40A7FBD90F}" presName="text_3" presStyleLbl="node1" presStyleIdx="2" presStyleCnt="5" custScaleY="137125">
        <dgm:presLayoutVars>
          <dgm:bulletEnabled val="1"/>
        </dgm:presLayoutVars>
      </dgm:prSet>
      <dgm:spPr/>
    </dgm:pt>
    <dgm:pt modelId="{BBEABD87-4CA8-41FA-B7B5-6848ABD94401}" type="pres">
      <dgm:prSet presAssocID="{4A6E15AC-5715-4B43-9027-FE40A7FBD90F}" presName="accent_3" presStyleCnt="0"/>
      <dgm:spPr/>
    </dgm:pt>
    <dgm:pt modelId="{DA16147A-F535-4843-9B8E-4E93D4FC0EED}" type="pres">
      <dgm:prSet presAssocID="{4A6E15AC-5715-4B43-9027-FE40A7FBD90F}" presName="accentRepeatNode" presStyleLbl="solidFgAcc1" presStyleIdx="2" presStyleCnt="5"/>
      <dgm:spPr/>
    </dgm:pt>
    <dgm:pt modelId="{5C1EB068-03E0-4D9F-ABF4-FEB7985C94CC}" type="pres">
      <dgm:prSet presAssocID="{B6B4B9A1-631B-4F82-A78A-3EED3D649E68}" presName="text_4" presStyleLbl="node1" presStyleIdx="3" presStyleCnt="5" custScaleY="149894">
        <dgm:presLayoutVars>
          <dgm:bulletEnabled val="1"/>
        </dgm:presLayoutVars>
      </dgm:prSet>
      <dgm:spPr/>
    </dgm:pt>
    <dgm:pt modelId="{90FAEE1E-0998-4987-B9B8-EBF1FC2F5113}" type="pres">
      <dgm:prSet presAssocID="{B6B4B9A1-631B-4F82-A78A-3EED3D649E68}" presName="accent_4" presStyleCnt="0"/>
      <dgm:spPr/>
    </dgm:pt>
    <dgm:pt modelId="{80330125-6333-4940-B858-47DDB16EE151}" type="pres">
      <dgm:prSet presAssocID="{B6B4B9A1-631B-4F82-A78A-3EED3D649E68}" presName="accentRepeatNode" presStyleLbl="solidFgAcc1" presStyleIdx="3" presStyleCnt="5"/>
      <dgm:spPr/>
    </dgm:pt>
    <dgm:pt modelId="{338C54EC-8F21-4E20-93F4-5F7D1A0FEF8B}" type="pres">
      <dgm:prSet presAssocID="{CEF12B12-DD38-4AEE-915F-936E2944C8F3}" presName="text_5" presStyleLbl="node1" presStyleIdx="4" presStyleCnt="5">
        <dgm:presLayoutVars>
          <dgm:bulletEnabled val="1"/>
        </dgm:presLayoutVars>
      </dgm:prSet>
      <dgm:spPr/>
    </dgm:pt>
    <dgm:pt modelId="{801593D9-9B4D-435D-9A62-8DB5CF29A8DD}" type="pres">
      <dgm:prSet presAssocID="{CEF12B12-DD38-4AEE-915F-936E2944C8F3}" presName="accent_5" presStyleCnt="0"/>
      <dgm:spPr/>
    </dgm:pt>
    <dgm:pt modelId="{843474B0-A5F2-47D6-925A-0E9B936B9636}" type="pres">
      <dgm:prSet presAssocID="{CEF12B12-DD38-4AEE-915F-936E2944C8F3}" presName="accentRepeatNode" presStyleLbl="solidFgAcc1" presStyleIdx="4" presStyleCnt="5"/>
      <dgm:spPr/>
    </dgm:pt>
  </dgm:ptLst>
  <dgm:cxnLst>
    <dgm:cxn modelId="{D9C76905-E131-4658-8C9B-A012875B5DEB}" type="presOf" srcId="{5DC9B419-FF46-4994-AC96-0FF2690345A6}" destId="{98AC2E5E-6136-40CB-9AE5-F9920B15BD6C}" srcOrd="0" destOrd="0" presId="urn:microsoft.com/office/officeart/2008/layout/VerticalCurvedList"/>
    <dgm:cxn modelId="{8F4EDC08-8B3C-4E3A-85CB-00496235D356}" type="presOf" srcId="{A3391403-5215-49C6-AE38-A11E04A3060B}" destId="{05E18D31-F3A7-4EB3-BE23-4B4E8131C5D0}" srcOrd="0" destOrd="0" presId="urn:microsoft.com/office/officeart/2008/layout/VerticalCurvedList"/>
    <dgm:cxn modelId="{3E4D0860-6521-4FF9-86B9-C44F7D055E73}" srcId="{70CC1240-8AE6-42BD-B121-A88E21215DFA}" destId="{CEF12B12-DD38-4AEE-915F-936E2944C8F3}" srcOrd="4" destOrd="0" parTransId="{DE1CB7A1-9C2B-4467-AF3E-69281EF85EF6}" sibTransId="{50571D1F-1084-4023-B7B9-0B708889B6EE}"/>
    <dgm:cxn modelId="{999A0A41-C3DE-450D-AED7-14DC79C413AF}" type="presOf" srcId="{70CC1240-8AE6-42BD-B121-A88E21215DFA}" destId="{94896CF5-BAF7-43A7-B7AE-ED45F6D7D53B}" srcOrd="0" destOrd="0" presId="urn:microsoft.com/office/officeart/2008/layout/VerticalCurvedList"/>
    <dgm:cxn modelId="{25BC1179-4432-4A7F-BFDF-6BEF3F1D26E5}" srcId="{70CC1240-8AE6-42BD-B121-A88E21215DFA}" destId="{5DC9B419-FF46-4994-AC96-0FF2690345A6}" srcOrd="0" destOrd="0" parTransId="{A64F6887-7E16-4DF0-929E-C7BDFF2054B7}" sibTransId="{A3391403-5215-49C6-AE38-A11E04A3060B}"/>
    <dgm:cxn modelId="{CD02EB9C-069E-44A6-B0C2-7E75DAD30263}" type="presOf" srcId="{4A6E15AC-5715-4B43-9027-FE40A7FBD90F}" destId="{965E76DA-5D1C-4A3B-B9CD-67E295BDEF97}" srcOrd="0" destOrd="0" presId="urn:microsoft.com/office/officeart/2008/layout/VerticalCurvedList"/>
    <dgm:cxn modelId="{422D78A5-7026-4A18-852C-48895501FDF1}" srcId="{70CC1240-8AE6-42BD-B121-A88E21215DFA}" destId="{4A6E15AC-5715-4B43-9027-FE40A7FBD90F}" srcOrd="2" destOrd="0" parTransId="{17180381-4DA6-46D5-94E2-0EBE9425FEC7}" sibTransId="{7B5808F4-F290-4DE9-AEBA-E1BF4606A6FB}"/>
    <dgm:cxn modelId="{C4DAE1C5-A4FA-42DC-809A-9C3375B266A6}" type="presOf" srcId="{B6B4B9A1-631B-4F82-A78A-3EED3D649E68}" destId="{5C1EB068-03E0-4D9F-ABF4-FEB7985C94CC}" srcOrd="0" destOrd="0" presId="urn:microsoft.com/office/officeart/2008/layout/VerticalCurvedList"/>
    <dgm:cxn modelId="{F59E47D2-29CD-4330-8E04-E62DB42E591E}" type="presOf" srcId="{74462A17-BF97-4CCE-ACBB-ECF68AF14D6D}" destId="{BBB21250-C2B8-4278-9192-680EA15BC5A8}" srcOrd="0" destOrd="0" presId="urn:microsoft.com/office/officeart/2008/layout/VerticalCurvedList"/>
    <dgm:cxn modelId="{0572CDD4-7FC4-4B8C-BBFC-06A2B7E4BF72}" srcId="{70CC1240-8AE6-42BD-B121-A88E21215DFA}" destId="{B6B4B9A1-631B-4F82-A78A-3EED3D649E68}" srcOrd="3" destOrd="0" parTransId="{619E7333-5A66-48E7-831D-C5A915BB69F4}" sibTransId="{8DA4EDC5-58EB-4C84-BF3B-317A39DBB8BB}"/>
    <dgm:cxn modelId="{4F0D23DE-51C7-4266-983C-4B9855B4042D}" type="presOf" srcId="{CEF12B12-DD38-4AEE-915F-936E2944C8F3}" destId="{338C54EC-8F21-4E20-93F4-5F7D1A0FEF8B}" srcOrd="0" destOrd="0" presId="urn:microsoft.com/office/officeart/2008/layout/VerticalCurvedList"/>
    <dgm:cxn modelId="{7427E1F6-EBF1-48F5-9517-8735BC633F2D}" srcId="{70CC1240-8AE6-42BD-B121-A88E21215DFA}" destId="{74462A17-BF97-4CCE-ACBB-ECF68AF14D6D}" srcOrd="1" destOrd="0" parTransId="{A392A747-B1B2-4A7B-8B65-66D710096D26}" sibTransId="{710D74C0-D69F-49C2-BA06-0436342C9ECA}"/>
    <dgm:cxn modelId="{A49AC865-EFBB-4439-9E51-3C6DD68E74EB}" type="presParOf" srcId="{94896CF5-BAF7-43A7-B7AE-ED45F6D7D53B}" destId="{3892F2D8-E7B9-4093-9013-0162BD887382}" srcOrd="0" destOrd="0" presId="urn:microsoft.com/office/officeart/2008/layout/VerticalCurvedList"/>
    <dgm:cxn modelId="{7E0C1273-2A8F-4571-A0EE-363DACFDBB78}" type="presParOf" srcId="{3892F2D8-E7B9-4093-9013-0162BD887382}" destId="{1F51BA79-F5C1-4AAA-8A6F-EE9247F3F602}" srcOrd="0" destOrd="0" presId="urn:microsoft.com/office/officeart/2008/layout/VerticalCurvedList"/>
    <dgm:cxn modelId="{7768577C-712B-4687-983C-F10357A35C1E}" type="presParOf" srcId="{1F51BA79-F5C1-4AAA-8A6F-EE9247F3F602}" destId="{839BEAEA-B81A-4E04-A4B8-71AD0AAC5D56}" srcOrd="0" destOrd="0" presId="urn:microsoft.com/office/officeart/2008/layout/VerticalCurvedList"/>
    <dgm:cxn modelId="{4FC49B65-85B1-4EE4-AC11-F34AA08A8637}" type="presParOf" srcId="{1F51BA79-F5C1-4AAA-8A6F-EE9247F3F602}" destId="{05E18D31-F3A7-4EB3-BE23-4B4E8131C5D0}" srcOrd="1" destOrd="0" presId="urn:microsoft.com/office/officeart/2008/layout/VerticalCurvedList"/>
    <dgm:cxn modelId="{D80C3631-163C-4981-8540-402A25658E34}" type="presParOf" srcId="{1F51BA79-F5C1-4AAA-8A6F-EE9247F3F602}" destId="{583817C9-A91C-4604-A284-237412456703}" srcOrd="2" destOrd="0" presId="urn:microsoft.com/office/officeart/2008/layout/VerticalCurvedList"/>
    <dgm:cxn modelId="{9DF24A61-D3D3-423A-A8C9-B8C7E1B66CED}" type="presParOf" srcId="{1F51BA79-F5C1-4AAA-8A6F-EE9247F3F602}" destId="{392A1BA6-B838-4C80-B6D3-F0A3EFD2ED06}" srcOrd="3" destOrd="0" presId="urn:microsoft.com/office/officeart/2008/layout/VerticalCurvedList"/>
    <dgm:cxn modelId="{4CE8575F-4D17-4376-9B16-8844201A6E60}" type="presParOf" srcId="{3892F2D8-E7B9-4093-9013-0162BD887382}" destId="{98AC2E5E-6136-40CB-9AE5-F9920B15BD6C}" srcOrd="1" destOrd="0" presId="urn:microsoft.com/office/officeart/2008/layout/VerticalCurvedList"/>
    <dgm:cxn modelId="{B98183E5-31A1-474B-9B68-AEE459BAB9DC}" type="presParOf" srcId="{3892F2D8-E7B9-4093-9013-0162BD887382}" destId="{23342E6D-A31A-4ED2-9C33-A82AEBF770A3}" srcOrd="2" destOrd="0" presId="urn:microsoft.com/office/officeart/2008/layout/VerticalCurvedList"/>
    <dgm:cxn modelId="{CE7EE40D-BAE7-4D74-9CD1-5431B33016B9}" type="presParOf" srcId="{23342E6D-A31A-4ED2-9C33-A82AEBF770A3}" destId="{87BD31E5-B0B8-4C69-BE95-F62C915D43F1}" srcOrd="0" destOrd="0" presId="urn:microsoft.com/office/officeart/2008/layout/VerticalCurvedList"/>
    <dgm:cxn modelId="{35003AD8-9629-458D-92A0-8853D4906E68}" type="presParOf" srcId="{3892F2D8-E7B9-4093-9013-0162BD887382}" destId="{BBB21250-C2B8-4278-9192-680EA15BC5A8}" srcOrd="3" destOrd="0" presId="urn:microsoft.com/office/officeart/2008/layout/VerticalCurvedList"/>
    <dgm:cxn modelId="{43F4C43F-7CD7-4696-82F6-56D5831BEFE1}" type="presParOf" srcId="{3892F2D8-E7B9-4093-9013-0162BD887382}" destId="{931FA8D4-B183-44A2-8843-E97035CDB738}" srcOrd="4" destOrd="0" presId="urn:microsoft.com/office/officeart/2008/layout/VerticalCurvedList"/>
    <dgm:cxn modelId="{F83EF2D4-2AD3-4AC2-BF21-50B70C4C1132}" type="presParOf" srcId="{931FA8D4-B183-44A2-8843-E97035CDB738}" destId="{5032FBD2-B835-4917-93AC-8512D76A8970}" srcOrd="0" destOrd="0" presId="urn:microsoft.com/office/officeart/2008/layout/VerticalCurvedList"/>
    <dgm:cxn modelId="{66EC51D3-AE1B-4FEE-B821-EF77D6CE908A}" type="presParOf" srcId="{3892F2D8-E7B9-4093-9013-0162BD887382}" destId="{965E76DA-5D1C-4A3B-B9CD-67E295BDEF97}" srcOrd="5" destOrd="0" presId="urn:microsoft.com/office/officeart/2008/layout/VerticalCurvedList"/>
    <dgm:cxn modelId="{DC9972CA-6EBF-4414-9104-D34E59C225A4}" type="presParOf" srcId="{3892F2D8-E7B9-4093-9013-0162BD887382}" destId="{BBEABD87-4CA8-41FA-B7B5-6848ABD94401}" srcOrd="6" destOrd="0" presId="urn:microsoft.com/office/officeart/2008/layout/VerticalCurvedList"/>
    <dgm:cxn modelId="{A19EDE6A-92D5-43CB-B0EB-5432D669A484}" type="presParOf" srcId="{BBEABD87-4CA8-41FA-B7B5-6848ABD94401}" destId="{DA16147A-F535-4843-9B8E-4E93D4FC0EED}" srcOrd="0" destOrd="0" presId="urn:microsoft.com/office/officeart/2008/layout/VerticalCurvedList"/>
    <dgm:cxn modelId="{9B4919EA-E89F-42E2-B833-7E3C52BB7A93}" type="presParOf" srcId="{3892F2D8-E7B9-4093-9013-0162BD887382}" destId="{5C1EB068-03E0-4D9F-ABF4-FEB7985C94CC}" srcOrd="7" destOrd="0" presId="urn:microsoft.com/office/officeart/2008/layout/VerticalCurvedList"/>
    <dgm:cxn modelId="{0C2FC340-1374-4E40-934C-F64D46D9B27B}" type="presParOf" srcId="{3892F2D8-E7B9-4093-9013-0162BD887382}" destId="{90FAEE1E-0998-4987-B9B8-EBF1FC2F5113}" srcOrd="8" destOrd="0" presId="urn:microsoft.com/office/officeart/2008/layout/VerticalCurvedList"/>
    <dgm:cxn modelId="{3006133D-4753-4DAF-9165-A934921115BA}" type="presParOf" srcId="{90FAEE1E-0998-4987-B9B8-EBF1FC2F5113}" destId="{80330125-6333-4940-B858-47DDB16EE151}" srcOrd="0" destOrd="0" presId="urn:microsoft.com/office/officeart/2008/layout/VerticalCurvedList"/>
    <dgm:cxn modelId="{CDBD54EC-E580-4386-99C6-9AFC50A480EE}" type="presParOf" srcId="{3892F2D8-E7B9-4093-9013-0162BD887382}" destId="{338C54EC-8F21-4E20-93F4-5F7D1A0FEF8B}" srcOrd="9" destOrd="0" presId="urn:microsoft.com/office/officeart/2008/layout/VerticalCurvedList"/>
    <dgm:cxn modelId="{408A8971-96BF-4841-9B1C-D4364FF0C188}" type="presParOf" srcId="{3892F2D8-E7B9-4093-9013-0162BD887382}" destId="{801593D9-9B4D-435D-9A62-8DB5CF29A8DD}" srcOrd="10" destOrd="0" presId="urn:microsoft.com/office/officeart/2008/layout/VerticalCurvedList"/>
    <dgm:cxn modelId="{BA8AF9F7-5E7B-4FDB-8ADA-C0F4328DD9A5}" type="presParOf" srcId="{801593D9-9B4D-435D-9A62-8DB5CF29A8DD}" destId="{843474B0-A5F2-47D6-925A-0E9B936B963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126CCE-B80E-4746-8906-D8A6C94CBD8B}"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DB299EB5-280E-4E9D-BC7B-5E2F635271DF}">
      <dgm:prSet custT="1"/>
      <dgm:spPr/>
      <dgm:t>
        <a:bodyPr/>
        <a:lstStyle/>
        <a:p>
          <a:pPr rtl="0"/>
          <a:r>
            <a:rPr lang="vi-VN" sz="2500" noProof="1">
              <a:solidFill>
                <a:schemeClr val="tx1"/>
              </a:solidFill>
              <a:latin typeface="Times New Roman" panose="02020603050405020304" pitchFamily="18" charset="0"/>
              <a:cs typeface="Times New Roman" panose="02020603050405020304" pitchFamily="18" charset="0"/>
            </a:rPr>
            <a:t>Phải xác định được những phương hướng đúng đắn cho sự phát triển KH-CN</a:t>
          </a:r>
        </a:p>
      </dgm:t>
    </dgm:pt>
    <dgm:pt modelId="{BDE9C145-EBBF-4B88-94A2-943E6158BA26}" type="parTrans" cxnId="{A8CA2194-9CD7-45B1-9ECE-0B2E11913BEB}">
      <dgm:prSet/>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2924CF64-F782-444A-BE23-3713FCD57E63}" type="sibTrans" cxnId="{A8CA2194-9CD7-45B1-9ECE-0B2E11913BEB}">
      <dgm:prSet custT="1"/>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B77183BB-7F8A-4E1F-BCCC-6C958F1F226E}">
      <dgm:prSet custT="1"/>
      <dgm:spPr/>
      <dgm:t>
        <a:bodyPr/>
        <a:lstStyle/>
        <a:p>
          <a:pPr rtl="0"/>
          <a:r>
            <a:rPr lang="vi-VN" sz="2500" noProof="1">
              <a:solidFill>
                <a:schemeClr val="tx1"/>
              </a:solidFill>
              <a:latin typeface="Times New Roman" panose="02020603050405020304" pitchFamily="18" charset="0"/>
              <a:cs typeface="Times New Roman" panose="02020603050405020304" pitchFamily="18" charset="0"/>
            </a:rPr>
            <a:t>Phải tạo được những điều kiện cho sự phát triển KH-CN</a:t>
          </a:r>
        </a:p>
      </dgm:t>
    </dgm:pt>
    <dgm:pt modelId="{46EDB78A-757C-43FD-B04F-0E8B18360950}" type="parTrans" cxnId="{F4006902-FE6B-428D-A034-B4669191CAE6}">
      <dgm:prSet/>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6AC9A509-2048-49FF-BB97-A68B60EEB55D}" type="sibTrans" cxnId="{F4006902-FE6B-428D-A034-B4669191CAE6}">
      <dgm:prSet custT="1"/>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EC23B2A6-0127-4446-9DBD-CB6C8602CA52}" type="pres">
      <dgm:prSet presAssocID="{46126CCE-B80E-4746-8906-D8A6C94CBD8B}" presName="Name0" presStyleCnt="0">
        <dgm:presLayoutVars>
          <dgm:dir/>
          <dgm:resizeHandles val="exact"/>
        </dgm:presLayoutVars>
      </dgm:prSet>
      <dgm:spPr/>
    </dgm:pt>
    <dgm:pt modelId="{8859EE5E-208E-44F4-BB73-49CC5DD63854}" type="pres">
      <dgm:prSet presAssocID="{DB299EB5-280E-4E9D-BC7B-5E2F635271DF}" presName="node" presStyleLbl="node1" presStyleIdx="0" presStyleCnt="2">
        <dgm:presLayoutVars>
          <dgm:bulletEnabled val="1"/>
        </dgm:presLayoutVars>
      </dgm:prSet>
      <dgm:spPr/>
    </dgm:pt>
    <dgm:pt modelId="{5DA07B4A-7F02-4D31-B679-3055B86FE3C2}" type="pres">
      <dgm:prSet presAssocID="{2924CF64-F782-444A-BE23-3713FCD57E63}" presName="sibTrans" presStyleLbl="sibTrans2D1" presStyleIdx="0" presStyleCnt="1"/>
      <dgm:spPr/>
    </dgm:pt>
    <dgm:pt modelId="{ABBE15B8-0318-49F9-8F56-BE02480B5096}" type="pres">
      <dgm:prSet presAssocID="{2924CF64-F782-444A-BE23-3713FCD57E63}" presName="connectorText" presStyleLbl="sibTrans2D1" presStyleIdx="0" presStyleCnt="1"/>
      <dgm:spPr/>
    </dgm:pt>
    <dgm:pt modelId="{2C78F915-A2C9-43EC-95E3-05B69BC5ED45}" type="pres">
      <dgm:prSet presAssocID="{B77183BB-7F8A-4E1F-BCCC-6C958F1F226E}" presName="node" presStyleLbl="node1" presStyleIdx="1" presStyleCnt="2">
        <dgm:presLayoutVars>
          <dgm:bulletEnabled val="1"/>
        </dgm:presLayoutVars>
      </dgm:prSet>
      <dgm:spPr/>
    </dgm:pt>
  </dgm:ptLst>
  <dgm:cxnLst>
    <dgm:cxn modelId="{F4006902-FE6B-428D-A034-B4669191CAE6}" srcId="{46126CCE-B80E-4746-8906-D8A6C94CBD8B}" destId="{B77183BB-7F8A-4E1F-BCCC-6C958F1F226E}" srcOrd="1" destOrd="0" parTransId="{46EDB78A-757C-43FD-B04F-0E8B18360950}" sibTransId="{6AC9A509-2048-49FF-BB97-A68B60EEB55D}"/>
    <dgm:cxn modelId="{C1B87A5F-D789-4200-87A4-F18CA05E3D6E}" type="presOf" srcId="{46126CCE-B80E-4746-8906-D8A6C94CBD8B}" destId="{EC23B2A6-0127-4446-9DBD-CB6C8602CA52}" srcOrd="0" destOrd="0" presId="urn:microsoft.com/office/officeart/2005/8/layout/process1"/>
    <dgm:cxn modelId="{D8CAE58B-7033-43AD-9D50-86822D514A96}" type="presOf" srcId="{DB299EB5-280E-4E9D-BC7B-5E2F635271DF}" destId="{8859EE5E-208E-44F4-BB73-49CC5DD63854}" srcOrd="0" destOrd="0" presId="urn:microsoft.com/office/officeart/2005/8/layout/process1"/>
    <dgm:cxn modelId="{A8CA2194-9CD7-45B1-9ECE-0B2E11913BEB}" srcId="{46126CCE-B80E-4746-8906-D8A6C94CBD8B}" destId="{DB299EB5-280E-4E9D-BC7B-5E2F635271DF}" srcOrd="0" destOrd="0" parTransId="{BDE9C145-EBBF-4B88-94A2-943E6158BA26}" sibTransId="{2924CF64-F782-444A-BE23-3713FCD57E63}"/>
    <dgm:cxn modelId="{F549AAB9-C492-4A8B-82DF-058E0325FFF6}" type="presOf" srcId="{2924CF64-F782-444A-BE23-3713FCD57E63}" destId="{5DA07B4A-7F02-4D31-B679-3055B86FE3C2}" srcOrd="0" destOrd="0" presId="urn:microsoft.com/office/officeart/2005/8/layout/process1"/>
    <dgm:cxn modelId="{D27E33D1-AB73-4C43-AA85-187087226D6B}" type="presOf" srcId="{2924CF64-F782-444A-BE23-3713FCD57E63}" destId="{ABBE15B8-0318-49F9-8F56-BE02480B5096}" srcOrd="1" destOrd="0" presId="urn:microsoft.com/office/officeart/2005/8/layout/process1"/>
    <dgm:cxn modelId="{8A60B8EA-93F2-4D41-9D34-99F13EDCDC2B}" type="presOf" srcId="{B77183BB-7F8A-4E1F-BCCC-6C958F1F226E}" destId="{2C78F915-A2C9-43EC-95E3-05B69BC5ED45}" srcOrd="0" destOrd="0" presId="urn:microsoft.com/office/officeart/2005/8/layout/process1"/>
    <dgm:cxn modelId="{762A53F4-2B24-4806-969B-F17DC9AD804C}" type="presParOf" srcId="{EC23B2A6-0127-4446-9DBD-CB6C8602CA52}" destId="{8859EE5E-208E-44F4-BB73-49CC5DD63854}" srcOrd="0" destOrd="0" presId="urn:microsoft.com/office/officeart/2005/8/layout/process1"/>
    <dgm:cxn modelId="{3D8D3F99-CF10-4EA0-9E84-3E9F245D3165}" type="presParOf" srcId="{EC23B2A6-0127-4446-9DBD-CB6C8602CA52}" destId="{5DA07B4A-7F02-4D31-B679-3055B86FE3C2}" srcOrd="1" destOrd="0" presId="urn:microsoft.com/office/officeart/2005/8/layout/process1"/>
    <dgm:cxn modelId="{CC18FFE9-3F2B-4AE5-BEB2-1B3A5A6FDEB5}" type="presParOf" srcId="{5DA07B4A-7F02-4D31-B679-3055B86FE3C2}" destId="{ABBE15B8-0318-49F9-8F56-BE02480B5096}" srcOrd="0" destOrd="0" presId="urn:microsoft.com/office/officeart/2005/8/layout/process1"/>
    <dgm:cxn modelId="{371A5888-8451-420C-A96C-A9068ED8E693}" type="presParOf" srcId="{EC23B2A6-0127-4446-9DBD-CB6C8602CA52}" destId="{2C78F915-A2C9-43EC-95E3-05B69BC5ED45}"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126CCE-B80E-4746-8906-D8A6C94CBD8B}" type="doc">
      <dgm:prSet loTypeId="urn:microsoft.com/office/officeart/2005/8/layout/process1" loCatId="process" qsTypeId="urn:microsoft.com/office/officeart/2005/8/quickstyle/simple1" qsCatId="simple" csTypeId="urn:microsoft.com/office/officeart/2005/8/colors/accent2_2" csCatId="accent2" phldr="1"/>
      <dgm:spPr/>
      <dgm:t>
        <a:bodyPr/>
        <a:lstStyle/>
        <a:p>
          <a:endParaRPr lang="en-US"/>
        </a:p>
      </dgm:t>
    </dgm:pt>
    <dgm:pt modelId="{DB299EB5-280E-4E9D-BC7B-5E2F635271DF}">
      <dgm:prSet custT="1"/>
      <dgm:spPr/>
      <dgm:t>
        <a:bodyPr/>
        <a:lstStyle/>
        <a:p>
          <a:pPr rtl="0"/>
          <a:r>
            <a:rPr lang="vi-VN" sz="2500" noProof="1">
              <a:solidFill>
                <a:schemeClr val="accent5">
                  <a:lumMod val="20000"/>
                  <a:lumOff val="80000"/>
                </a:schemeClr>
              </a:solidFill>
              <a:latin typeface="Times New Roman" panose="02020603050405020304" pitchFamily="18" charset="0"/>
              <a:cs typeface="Times New Roman" panose="02020603050405020304" pitchFamily="18" charset="0"/>
            </a:rPr>
            <a:t>Đẩy mạnh ứng dụng những thành tựu khoa học công nghệ mới, hiện đại</a:t>
          </a:r>
        </a:p>
      </dgm:t>
    </dgm:pt>
    <dgm:pt modelId="{BDE9C145-EBBF-4B88-94A2-943E6158BA26}" type="parTrans" cxnId="{A8CA2194-9CD7-45B1-9ECE-0B2E11913BEB}">
      <dgm:prSet/>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2924CF64-F782-444A-BE23-3713FCD57E63}" type="sibTrans" cxnId="{A8CA2194-9CD7-45B1-9ECE-0B2E11913BEB}">
      <dgm:prSet custT="1"/>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B77183BB-7F8A-4E1F-BCCC-6C958F1F226E}">
      <dgm:prSet custT="1"/>
      <dgm:spPr/>
      <dgm:t>
        <a:bodyPr/>
        <a:lstStyle/>
        <a:p>
          <a:pPr rtl="0"/>
          <a:r>
            <a:rPr lang="vi-VN" sz="2500" noProof="1">
              <a:solidFill>
                <a:schemeClr val="accent5">
                  <a:lumMod val="20000"/>
                  <a:lumOff val="80000"/>
                </a:schemeClr>
              </a:solidFill>
              <a:latin typeface="Times New Roman" panose="02020603050405020304" pitchFamily="18" charset="0"/>
              <a:cs typeface="Times New Roman" panose="02020603050405020304" pitchFamily="18" charset="0"/>
            </a:rPr>
            <a:t>Chuyển đổi cơ cấu kinh tế theo hướng hiện đại, hợp lý, hiệu quả</a:t>
          </a:r>
        </a:p>
      </dgm:t>
    </dgm:pt>
    <dgm:pt modelId="{46EDB78A-757C-43FD-B04F-0E8B18360950}" type="parTrans" cxnId="{F4006902-FE6B-428D-A034-B4669191CAE6}">
      <dgm:prSet/>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6AC9A509-2048-49FF-BB97-A68B60EEB55D}" type="sibTrans" cxnId="{F4006902-FE6B-428D-A034-B4669191CAE6}">
      <dgm:prSet custT="1"/>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DFF82C98-1C80-491F-A5EE-ED01F5D7D9F8}">
      <dgm:prSet custT="1"/>
      <dgm:spPr/>
      <dgm:t>
        <a:bodyPr/>
        <a:lstStyle/>
        <a:p>
          <a:pPr rtl="0"/>
          <a:r>
            <a:rPr lang="vi-VN" sz="2500" noProof="1">
              <a:solidFill>
                <a:schemeClr val="accent5">
                  <a:lumMod val="20000"/>
                  <a:lumOff val="80000"/>
                </a:schemeClr>
              </a:solidFill>
              <a:latin typeface="Times New Roman" panose="02020603050405020304" pitchFamily="18" charset="0"/>
              <a:cs typeface="Times New Roman" panose="02020603050405020304" pitchFamily="18" charset="0"/>
            </a:rPr>
            <a:t>Từng bước hoàn thiện quan hệ sản xuất cho phù hợp với trình độ phát triển của lực lượng sản xuất</a:t>
          </a:r>
        </a:p>
      </dgm:t>
    </dgm:pt>
    <dgm:pt modelId="{597A426D-A6AB-4CD5-9FEC-94265BD069B4}" type="parTrans" cxnId="{5D25DEC3-3A01-4C94-A0F0-217F8308FCE6}">
      <dgm:prSet/>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BC615DCC-A30E-409E-80D9-EED8207965AA}" type="sibTrans" cxnId="{5D25DEC3-3A01-4C94-A0F0-217F8308FCE6}">
      <dgm:prSet custT="1"/>
      <dgm:spPr/>
      <dgm:t>
        <a:bodyPr/>
        <a:lstStyle/>
        <a:p>
          <a:endParaRPr lang="en-US" sz="2500">
            <a:solidFill>
              <a:schemeClr val="accent5">
                <a:lumMod val="20000"/>
                <a:lumOff val="80000"/>
              </a:schemeClr>
            </a:solidFill>
            <a:latin typeface="Times New Roman" panose="02020603050405020304" pitchFamily="18" charset="0"/>
            <a:cs typeface="Times New Roman" panose="02020603050405020304" pitchFamily="18" charset="0"/>
          </a:endParaRPr>
        </a:p>
      </dgm:t>
    </dgm:pt>
    <dgm:pt modelId="{EC23B2A6-0127-4446-9DBD-CB6C8602CA52}" type="pres">
      <dgm:prSet presAssocID="{46126CCE-B80E-4746-8906-D8A6C94CBD8B}" presName="Name0" presStyleCnt="0">
        <dgm:presLayoutVars>
          <dgm:dir/>
          <dgm:resizeHandles val="exact"/>
        </dgm:presLayoutVars>
      </dgm:prSet>
      <dgm:spPr/>
    </dgm:pt>
    <dgm:pt modelId="{8859EE5E-208E-44F4-BB73-49CC5DD63854}" type="pres">
      <dgm:prSet presAssocID="{DB299EB5-280E-4E9D-BC7B-5E2F635271DF}" presName="node" presStyleLbl="node1" presStyleIdx="0" presStyleCnt="3">
        <dgm:presLayoutVars>
          <dgm:bulletEnabled val="1"/>
        </dgm:presLayoutVars>
      </dgm:prSet>
      <dgm:spPr/>
    </dgm:pt>
    <dgm:pt modelId="{5DA07B4A-7F02-4D31-B679-3055B86FE3C2}" type="pres">
      <dgm:prSet presAssocID="{2924CF64-F782-444A-BE23-3713FCD57E63}" presName="sibTrans" presStyleLbl="sibTrans2D1" presStyleIdx="0" presStyleCnt="2"/>
      <dgm:spPr/>
    </dgm:pt>
    <dgm:pt modelId="{ABBE15B8-0318-49F9-8F56-BE02480B5096}" type="pres">
      <dgm:prSet presAssocID="{2924CF64-F782-444A-BE23-3713FCD57E63}" presName="connectorText" presStyleLbl="sibTrans2D1" presStyleIdx="0" presStyleCnt="2"/>
      <dgm:spPr/>
    </dgm:pt>
    <dgm:pt modelId="{2C78F915-A2C9-43EC-95E3-05B69BC5ED45}" type="pres">
      <dgm:prSet presAssocID="{B77183BB-7F8A-4E1F-BCCC-6C958F1F226E}" presName="node" presStyleLbl="node1" presStyleIdx="1" presStyleCnt="3">
        <dgm:presLayoutVars>
          <dgm:bulletEnabled val="1"/>
        </dgm:presLayoutVars>
      </dgm:prSet>
      <dgm:spPr/>
    </dgm:pt>
    <dgm:pt modelId="{CF9B1BB6-2104-45E1-B39B-8EED9A681CFC}" type="pres">
      <dgm:prSet presAssocID="{6AC9A509-2048-49FF-BB97-A68B60EEB55D}" presName="sibTrans" presStyleLbl="sibTrans2D1" presStyleIdx="1" presStyleCnt="2"/>
      <dgm:spPr/>
    </dgm:pt>
    <dgm:pt modelId="{51CCA659-2B35-4D8C-93A5-AAAD8994D5EA}" type="pres">
      <dgm:prSet presAssocID="{6AC9A509-2048-49FF-BB97-A68B60EEB55D}" presName="connectorText" presStyleLbl="sibTrans2D1" presStyleIdx="1" presStyleCnt="2"/>
      <dgm:spPr/>
    </dgm:pt>
    <dgm:pt modelId="{BB21DDD4-84D3-402A-899F-CBF1635F8FFF}" type="pres">
      <dgm:prSet presAssocID="{DFF82C98-1C80-491F-A5EE-ED01F5D7D9F8}" presName="node" presStyleLbl="node1" presStyleIdx="2" presStyleCnt="3" custScaleX="96097">
        <dgm:presLayoutVars>
          <dgm:bulletEnabled val="1"/>
        </dgm:presLayoutVars>
      </dgm:prSet>
      <dgm:spPr/>
    </dgm:pt>
  </dgm:ptLst>
  <dgm:cxnLst>
    <dgm:cxn modelId="{F4006902-FE6B-428D-A034-B4669191CAE6}" srcId="{46126CCE-B80E-4746-8906-D8A6C94CBD8B}" destId="{B77183BB-7F8A-4E1F-BCCC-6C958F1F226E}" srcOrd="1" destOrd="0" parTransId="{46EDB78A-757C-43FD-B04F-0E8B18360950}" sibTransId="{6AC9A509-2048-49FF-BB97-A68B60EEB55D}"/>
    <dgm:cxn modelId="{2E83F134-A4BA-4826-9D60-E114D1F36EC5}" type="presOf" srcId="{DFF82C98-1C80-491F-A5EE-ED01F5D7D9F8}" destId="{BB21DDD4-84D3-402A-899F-CBF1635F8FFF}" srcOrd="0" destOrd="0" presId="urn:microsoft.com/office/officeart/2005/8/layout/process1"/>
    <dgm:cxn modelId="{C1B87A5F-D789-4200-87A4-F18CA05E3D6E}" type="presOf" srcId="{46126CCE-B80E-4746-8906-D8A6C94CBD8B}" destId="{EC23B2A6-0127-4446-9DBD-CB6C8602CA52}" srcOrd="0" destOrd="0" presId="urn:microsoft.com/office/officeart/2005/8/layout/process1"/>
    <dgm:cxn modelId="{D8CAE58B-7033-43AD-9D50-86822D514A96}" type="presOf" srcId="{DB299EB5-280E-4E9D-BC7B-5E2F635271DF}" destId="{8859EE5E-208E-44F4-BB73-49CC5DD63854}" srcOrd="0" destOrd="0" presId="urn:microsoft.com/office/officeart/2005/8/layout/process1"/>
    <dgm:cxn modelId="{A8CA2194-9CD7-45B1-9ECE-0B2E11913BEB}" srcId="{46126CCE-B80E-4746-8906-D8A6C94CBD8B}" destId="{DB299EB5-280E-4E9D-BC7B-5E2F635271DF}" srcOrd="0" destOrd="0" parTransId="{BDE9C145-EBBF-4B88-94A2-943E6158BA26}" sibTransId="{2924CF64-F782-444A-BE23-3713FCD57E63}"/>
    <dgm:cxn modelId="{F549AAB9-C492-4A8B-82DF-058E0325FFF6}" type="presOf" srcId="{2924CF64-F782-444A-BE23-3713FCD57E63}" destId="{5DA07B4A-7F02-4D31-B679-3055B86FE3C2}" srcOrd="0" destOrd="0" presId="urn:microsoft.com/office/officeart/2005/8/layout/process1"/>
    <dgm:cxn modelId="{531D67BE-310D-42F6-BB48-3DA52585127B}" type="presOf" srcId="{6AC9A509-2048-49FF-BB97-A68B60EEB55D}" destId="{CF9B1BB6-2104-45E1-B39B-8EED9A681CFC}" srcOrd="0" destOrd="0" presId="urn:microsoft.com/office/officeart/2005/8/layout/process1"/>
    <dgm:cxn modelId="{5D25DEC3-3A01-4C94-A0F0-217F8308FCE6}" srcId="{46126CCE-B80E-4746-8906-D8A6C94CBD8B}" destId="{DFF82C98-1C80-491F-A5EE-ED01F5D7D9F8}" srcOrd="2" destOrd="0" parTransId="{597A426D-A6AB-4CD5-9FEC-94265BD069B4}" sibTransId="{BC615DCC-A30E-409E-80D9-EED8207965AA}"/>
    <dgm:cxn modelId="{D27E33D1-AB73-4C43-AA85-187087226D6B}" type="presOf" srcId="{2924CF64-F782-444A-BE23-3713FCD57E63}" destId="{ABBE15B8-0318-49F9-8F56-BE02480B5096}" srcOrd="1" destOrd="0" presId="urn:microsoft.com/office/officeart/2005/8/layout/process1"/>
    <dgm:cxn modelId="{E17B85D9-AED2-478A-8BF4-09CDCA4C75D0}" type="presOf" srcId="{6AC9A509-2048-49FF-BB97-A68B60EEB55D}" destId="{51CCA659-2B35-4D8C-93A5-AAAD8994D5EA}" srcOrd="1" destOrd="0" presId="urn:microsoft.com/office/officeart/2005/8/layout/process1"/>
    <dgm:cxn modelId="{8A60B8EA-93F2-4D41-9D34-99F13EDCDC2B}" type="presOf" srcId="{B77183BB-7F8A-4E1F-BCCC-6C958F1F226E}" destId="{2C78F915-A2C9-43EC-95E3-05B69BC5ED45}" srcOrd="0" destOrd="0" presId="urn:microsoft.com/office/officeart/2005/8/layout/process1"/>
    <dgm:cxn modelId="{762A53F4-2B24-4806-969B-F17DC9AD804C}" type="presParOf" srcId="{EC23B2A6-0127-4446-9DBD-CB6C8602CA52}" destId="{8859EE5E-208E-44F4-BB73-49CC5DD63854}" srcOrd="0" destOrd="0" presId="urn:microsoft.com/office/officeart/2005/8/layout/process1"/>
    <dgm:cxn modelId="{3D8D3F99-CF10-4EA0-9E84-3E9F245D3165}" type="presParOf" srcId="{EC23B2A6-0127-4446-9DBD-CB6C8602CA52}" destId="{5DA07B4A-7F02-4D31-B679-3055B86FE3C2}" srcOrd="1" destOrd="0" presId="urn:microsoft.com/office/officeart/2005/8/layout/process1"/>
    <dgm:cxn modelId="{CC18FFE9-3F2B-4AE5-BEB2-1B3A5A6FDEB5}" type="presParOf" srcId="{5DA07B4A-7F02-4D31-B679-3055B86FE3C2}" destId="{ABBE15B8-0318-49F9-8F56-BE02480B5096}" srcOrd="0" destOrd="0" presId="urn:microsoft.com/office/officeart/2005/8/layout/process1"/>
    <dgm:cxn modelId="{371A5888-8451-420C-A96C-A9068ED8E693}" type="presParOf" srcId="{EC23B2A6-0127-4446-9DBD-CB6C8602CA52}" destId="{2C78F915-A2C9-43EC-95E3-05B69BC5ED45}" srcOrd="2" destOrd="0" presId="urn:microsoft.com/office/officeart/2005/8/layout/process1"/>
    <dgm:cxn modelId="{6DA156ED-030A-4FC7-99D9-C4E46CF1E2B0}" type="presParOf" srcId="{EC23B2A6-0127-4446-9DBD-CB6C8602CA52}" destId="{CF9B1BB6-2104-45E1-B39B-8EED9A681CFC}" srcOrd="3" destOrd="0" presId="urn:microsoft.com/office/officeart/2005/8/layout/process1"/>
    <dgm:cxn modelId="{9563D743-5367-4355-B8A0-1C20BF3B74D5}" type="presParOf" srcId="{CF9B1BB6-2104-45E1-B39B-8EED9A681CFC}" destId="{51CCA659-2B35-4D8C-93A5-AAAD8994D5EA}" srcOrd="0" destOrd="0" presId="urn:microsoft.com/office/officeart/2005/8/layout/process1"/>
    <dgm:cxn modelId="{62A5686A-5E16-4D17-98EF-D6450BCCDCB8}" type="presParOf" srcId="{EC23B2A6-0127-4446-9DBD-CB6C8602CA52}" destId="{BB21DDD4-84D3-402A-899F-CBF1635F8FF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B23050-AC72-4C0F-837D-7D67FF116E2E}" type="doc">
      <dgm:prSet loTypeId="urn:microsoft.com/office/officeart/2005/8/layout/process4" loCatId="list" qsTypeId="urn:microsoft.com/office/officeart/2005/8/quickstyle/simple1" qsCatId="simple" csTypeId="urn:microsoft.com/office/officeart/2005/8/colors/accent1_1" csCatId="accent1" phldr="1"/>
      <dgm:spPr/>
      <dgm:t>
        <a:bodyPr/>
        <a:lstStyle/>
        <a:p>
          <a:endParaRPr lang="en-US"/>
        </a:p>
      </dgm:t>
    </dgm:pt>
    <dgm:pt modelId="{3EFA4382-447F-4FD9-BC92-04D5CFA76AD8}">
      <dgm:prSet custT="1"/>
      <dgm:spPr/>
      <dgm:t>
        <a:bodyPr/>
        <a:lstStyle/>
        <a:p>
          <a:pPr algn="just" rtl="0"/>
          <a:r>
            <a:rPr lang="en-US" sz="2400" noProof="1">
              <a:latin typeface="Times New Roman" panose="02020603050405020304" pitchFamily="18" charset="0"/>
              <a:cs typeface="Times New Roman" panose="02020603050405020304" pitchFamily="18" charset="0"/>
            </a:rPr>
            <a:t>1 - </a:t>
          </a:r>
          <a:r>
            <a:rPr lang="vi-VN" sz="2400" noProof="1">
              <a:latin typeface="Times New Roman" panose="02020603050405020304" pitchFamily="18" charset="0"/>
              <a:cs typeface="Times New Roman" panose="02020603050405020304" pitchFamily="18" charset="0"/>
            </a:rPr>
            <a:t>Hoàn thiện thể chế</a:t>
          </a:r>
          <a:r>
            <a:rPr lang="en-US" sz="2400" noProof="1">
              <a:latin typeface="Times New Roman" panose="02020603050405020304" pitchFamily="18" charset="0"/>
              <a:cs typeface="Times New Roman" panose="02020603050405020304" pitchFamily="18" charset="0"/>
            </a:rPr>
            <a:t> KTTT</a:t>
          </a:r>
          <a:r>
            <a:rPr lang="vi-VN" sz="2400" noProof="1">
              <a:latin typeface="Times New Roman" panose="02020603050405020304" pitchFamily="18" charset="0"/>
              <a:cs typeface="Times New Roman" panose="02020603050405020304" pitchFamily="18" charset="0"/>
            </a:rPr>
            <a:t>, </a:t>
          </a:r>
          <a:r>
            <a:rPr lang="en-US" sz="2400" noProof="1">
              <a:latin typeface="Times New Roman" panose="02020603050405020304" pitchFamily="18" charset="0"/>
              <a:cs typeface="Times New Roman" panose="02020603050405020304" pitchFamily="18" charset="0"/>
            </a:rPr>
            <a:t>đổi mới mô hình tăng trưởng kinh tế</a:t>
          </a:r>
          <a:endParaRPr lang="vi-VN" sz="2400" noProof="1">
            <a:latin typeface="Times New Roman" panose="02020603050405020304" pitchFamily="18" charset="0"/>
            <a:cs typeface="Times New Roman" panose="02020603050405020304" pitchFamily="18" charset="0"/>
          </a:endParaRPr>
        </a:p>
      </dgm:t>
    </dgm:pt>
    <dgm:pt modelId="{53759B47-CBCD-4FDC-B89B-D696B0735FDB}" type="parTrans" cxnId="{046E30B1-E587-4F47-9A17-EE180323A5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FE70153F-3107-4F2C-AC4D-91227096CA38}" type="sibTrans" cxnId="{046E30B1-E587-4F47-9A17-EE180323A5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77162CC-3059-4A99-992E-27BB94ED75A3}">
      <dgm:prSet custT="1"/>
      <dgm:spPr/>
      <dgm:t>
        <a:bodyPr/>
        <a:lstStyle/>
        <a:p>
          <a:pPr algn="just" rtl="0"/>
          <a:r>
            <a:rPr lang="en-US" sz="2400" dirty="0">
              <a:latin typeface="Times New Roman" panose="02020603050405020304" pitchFamily="18" charset="0"/>
              <a:cs typeface="Times New Roman" panose="02020603050405020304" pitchFamily="18" charset="0"/>
            </a:rPr>
            <a:t>2 - </a:t>
          </a:r>
          <a:r>
            <a:rPr lang="en-US" sz="2400" dirty="0" err="1">
              <a:latin typeface="Times New Roman" panose="02020603050405020304" pitchFamily="18" charset="0"/>
              <a:cs typeface="Times New Roman" panose="02020603050405020304" pitchFamily="18" charset="0"/>
            </a:rPr>
            <a:t>Nắm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đẩy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việc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thành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4.0</a:t>
          </a:r>
        </a:p>
      </dgm:t>
    </dgm:pt>
    <dgm:pt modelId="{EF11B8ED-48C4-48AB-BEA1-E7890F3DB7C2}" type="parTrans" cxnId="{46BF727C-EAC2-4375-A0CA-61B8FF3A9257}">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8D8F929-BE2F-4E79-BB92-937E5D5C5F9A}" type="sibTrans" cxnId="{46BF727C-EAC2-4375-A0CA-61B8FF3A9257}">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EDE52F7-57BA-4A79-B0FD-B21DB059C395}">
      <dgm:prSet custT="1"/>
      <dgm:spPr/>
      <dgm:t>
        <a:bodyPr/>
        <a:lstStyle/>
        <a:p>
          <a:pPr algn="just" rtl="0"/>
          <a:r>
            <a:rPr lang="en-US" sz="2400" noProof="1">
              <a:latin typeface="Times New Roman" panose="02020603050405020304" pitchFamily="18" charset="0"/>
              <a:cs typeface="Times New Roman" panose="02020603050405020304" pitchFamily="18" charset="0"/>
            </a:rPr>
            <a:t>3 - </a:t>
          </a:r>
          <a:r>
            <a:rPr lang="vi-VN" sz="2400" noProof="1">
              <a:latin typeface="Times New Roman" panose="02020603050405020304" pitchFamily="18" charset="0"/>
              <a:cs typeface="Times New Roman" panose="02020603050405020304" pitchFamily="18" charset="0"/>
            </a:rPr>
            <a:t>Chuẩn bị những điều kiện để ứng phó với những tác động tiêu cực của cách mạng công nghiệp 4.0</a:t>
          </a:r>
          <a:endParaRPr lang="en-US" sz="2400" dirty="0">
            <a:latin typeface="Times New Roman" panose="02020603050405020304" pitchFamily="18" charset="0"/>
            <a:cs typeface="Times New Roman" panose="02020603050405020304" pitchFamily="18" charset="0"/>
          </a:endParaRPr>
        </a:p>
      </dgm:t>
    </dgm:pt>
    <dgm:pt modelId="{D0FFCF5F-A73B-424F-8BDB-0CF37FC813F3}" type="parTrans" cxnId="{B77BCA5D-6379-4E44-9B07-2CDEB7075A68}">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1A825F7-06D2-4CB1-B964-5B3A2D17348A}" type="sibTrans" cxnId="{B77BCA5D-6379-4E44-9B07-2CDEB7075A68}">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37DA69A-5EFA-4062-8540-EBEF7C75C7EE}">
      <dgm:prSet custT="1"/>
      <dgm:spPr/>
      <dgm:t>
        <a:bodyPr/>
        <a:lstStyle/>
        <a:p>
          <a:pPr algn="just" rtl="0"/>
          <a:r>
            <a:rPr lang="en-US" sz="2400" noProof="1">
              <a:latin typeface="Times New Roman" panose="02020603050405020304" pitchFamily="18" charset="0"/>
              <a:cs typeface="Times New Roman" panose="02020603050405020304" pitchFamily="18" charset="0"/>
            </a:rPr>
            <a:t>4 - </a:t>
          </a:r>
          <a:r>
            <a:rPr lang="vi-VN" sz="2400" noProof="1">
              <a:latin typeface="Times New Roman" panose="02020603050405020304" pitchFamily="18" charset="0"/>
              <a:cs typeface="Times New Roman" panose="02020603050405020304" pitchFamily="18" charset="0"/>
            </a:rPr>
            <a:t>Xây dựng và phát triển hạ tầng kỹ thuật về CNTT và truyền thông. Cb nền tảng kinh tế số</a:t>
          </a:r>
        </a:p>
      </dgm:t>
    </dgm:pt>
    <dgm:pt modelId="{7FCE0D05-D8F1-4FED-8EC8-AF751B87AB8A}" type="parTrans" cxnId="{E26E0FD6-8D92-41B1-91A2-80D2CE892D6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FFD2355F-FC3C-4E19-A56E-A79DF40C8F6B}" type="sibTrans" cxnId="{E26E0FD6-8D92-41B1-91A2-80D2CE892D6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117E0B4-E97D-4F91-A7FE-0E1CF9C2C1B1}">
      <dgm:prSet custT="1"/>
      <dgm:spPr/>
      <dgm:t>
        <a:bodyPr/>
        <a:lstStyle/>
        <a:p>
          <a:pPr algn="just" rtl="0"/>
          <a:r>
            <a:rPr lang="en-US" sz="2400" noProof="1">
              <a:latin typeface="Times New Roman" panose="02020603050405020304" pitchFamily="18" charset="0"/>
              <a:cs typeface="Times New Roman" panose="02020603050405020304" pitchFamily="18" charset="0"/>
            </a:rPr>
            <a:t>5 - Phát triển ngành công nghiệp</a:t>
          </a:r>
          <a:endParaRPr lang="vi-VN" sz="2400" noProof="1">
            <a:latin typeface="Times New Roman" panose="02020603050405020304" pitchFamily="18" charset="0"/>
            <a:cs typeface="Times New Roman" panose="02020603050405020304" pitchFamily="18" charset="0"/>
          </a:endParaRPr>
        </a:p>
      </dgm:t>
    </dgm:pt>
    <dgm:pt modelId="{E4E80C42-1DB7-49EC-ACF9-1AE04DD1222A}" type="parTrans" cxnId="{60F39073-9CFC-46BC-AC38-88C04DA6239F}">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562B163-1B5C-416D-A82E-FE6CF47259AF}" type="sibTrans" cxnId="{60F39073-9CFC-46BC-AC38-88C04DA6239F}">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BFA20162-AEB2-42BA-AF48-9B7D78F26103}">
      <dgm:prSet custT="1"/>
      <dgm:spPr/>
      <dgm:t>
        <a:bodyPr/>
        <a:lstStyle/>
        <a:p>
          <a:pPr algn="just" rtl="0"/>
          <a:r>
            <a:rPr lang="en-US" sz="2400" noProof="1">
              <a:latin typeface="Times New Roman" panose="02020603050405020304" pitchFamily="18" charset="0"/>
              <a:cs typeface="Times New Roman" panose="02020603050405020304" pitchFamily="18" charset="0"/>
            </a:rPr>
            <a:t>6 - </a:t>
          </a:r>
          <a:r>
            <a:rPr lang="vi-VN" sz="2400" noProof="1">
              <a:latin typeface="Times New Roman" panose="02020603050405020304" pitchFamily="18" charset="0"/>
              <a:cs typeface="Times New Roman" panose="02020603050405020304" pitchFamily="18" charset="0"/>
            </a:rPr>
            <a:t>Đẩy mạnh CNH, HĐH nông nghiệp, nông thôn</a:t>
          </a:r>
        </a:p>
      </dgm:t>
    </dgm:pt>
    <dgm:pt modelId="{FAE7C7B8-F35F-40AA-AC77-0CA930CB5BA5}" type="parTrans" cxnId="{D404702D-5B09-416B-B22C-880DF2E532DA}">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3870839E-5B9B-479E-A6B6-1DFEB7905AB3}" type="sibTrans" cxnId="{D404702D-5B09-416B-B22C-880DF2E532DA}">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5D3853B-FFB8-44A3-B8FA-66AADCBC50EC}" type="pres">
      <dgm:prSet presAssocID="{F3B23050-AC72-4C0F-837D-7D67FF116E2E}" presName="Name0" presStyleCnt="0">
        <dgm:presLayoutVars>
          <dgm:dir/>
          <dgm:animLvl val="lvl"/>
          <dgm:resizeHandles val="exact"/>
        </dgm:presLayoutVars>
      </dgm:prSet>
      <dgm:spPr/>
    </dgm:pt>
    <dgm:pt modelId="{51005513-6D8F-42DF-B4FC-B46F7B20CFDD}" type="pres">
      <dgm:prSet presAssocID="{BFA20162-AEB2-42BA-AF48-9B7D78F26103}" presName="boxAndChildren" presStyleCnt="0"/>
      <dgm:spPr/>
    </dgm:pt>
    <dgm:pt modelId="{2ACE84C9-9F33-418D-8B6E-2F35C54B9ED3}" type="pres">
      <dgm:prSet presAssocID="{BFA20162-AEB2-42BA-AF48-9B7D78F26103}" presName="parentTextBox" presStyleLbl="node1" presStyleIdx="0" presStyleCnt="6" custLinFactNeighborX="5752" custLinFactNeighborY="12101"/>
      <dgm:spPr/>
    </dgm:pt>
    <dgm:pt modelId="{2E5137C9-778F-4746-8E82-CC135BE99FCB}" type="pres">
      <dgm:prSet presAssocID="{D562B163-1B5C-416D-A82E-FE6CF47259AF}" presName="sp" presStyleCnt="0"/>
      <dgm:spPr/>
    </dgm:pt>
    <dgm:pt modelId="{57ABF410-0213-4753-887E-417E4811B586}" type="pres">
      <dgm:prSet presAssocID="{6117E0B4-E97D-4F91-A7FE-0E1CF9C2C1B1}" presName="arrowAndChildren" presStyleCnt="0"/>
      <dgm:spPr/>
    </dgm:pt>
    <dgm:pt modelId="{DF4F022B-CC2A-4143-BE61-726DB3220E6B}" type="pres">
      <dgm:prSet presAssocID="{6117E0B4-E97D-4F91-A7FE-0E1CF9C2C1B1}" presName="parentTextArrow" presStyleLbl="node1" presStyleIdx="1" presStyleCnt="6"/>
      <dgm:spPr/>
    </dgm:pt>
    <dgm:pt modelId="{A3D20F95-A089-4EC1-B9D6-4E4BE9D7EDB8}" type="pres">
      <dgm:prSet presAssocID="{FFD2355F-FC3C-4E19-A56E-A79DF40C8F6B}" presName="sp" presStyleCnt="0"/>
      <dgm:spPr/>
    </dgm:pt>
    <dgm:pt modelId="{08A32EB2-94C7-4791-A3BF-55CB47436FDE}" type="pres">
      <dgm:prSet presAssocID="{637DA69A-5EFA-4062-8540-EBEF7C75C7EE}" presName="arrowAndChildren" presStyleCnt="0"/>
      <dgm:spPr/>
    </dgm:pt>
    <dgm:pt modelId="{C90EC9CD-0057-4B15-955A-D09B7A579261}" type="pres">
      <dgm:prSet presAssocID="{637DA69A-5EFA-4062-8540-EBEF7C75C7EE}" presName="parentTextArrow" presStyleLbl="node1" presStyleIdx="2" presStyleCnt="6"/>
      <dgm:spPr/>
    </dgm:pt>
    <dgm:pt modelId="{8962D267-FABC-4923-8291-CC6B45754968}" type="pres">
      <dgm:prSet presAssocID="{E1A825F7-06D2-4CB1-B964-5B3A2D17348A}" presName="sp" presStyleCnt="0"/>
      <dgm:spPr/>
    </dgm:pt>
    <dgm:pt modelId="{DCE1E718-0781-498B-98CE-F66972F92141}" type="pres">
      <dgm:prSet presAssocID="{EEDE52F7-57BA-4A79-B0FD-B21DB059C395}" presName="arrowAndChildren" presStyleCnt="0"/>
      <dgm:spPr/>
    </dgm:pt>
    <dgm:pt modelId="{87360426-33DC-4EBE-A178-9305042DB655}" type="pres">
      <dgm:prSet presAssocID="{EEDE52F7-57BA-4A79-B0FD-B21DB059C395}" presName="parentTextArrow" presStyleLbl="node1" presStyleIdx="3" presStyleCnt="6"/>
      <dgm:spPr/>
    </dgm:pt>
    <dgm:pt modelId="{7B70FE09-9893-4EE8-BC5A-BA8BA435EDFF}" type="pres">
      <dgm:prSet presAssocID="{E8D8F929-BE2F-4E79-BB92-937E5D5C5F9A}" presName="sp" presStyleCnt="0"/>
      <dgm:spPr/>
    </dgm:pt>
    <dgm:pt modelId="{6CC1084C-4A28-487B-B9F6-69BD33274064}" type="pres">
      <dgm:prSet presAssocID="{677162CC-3059-4A99-992E-27BB94ED75A3}" presName="arrowAndChildren" presStyleCnt="0"/>
      <dgm:spPr/>
    </dgm:pt>
    <dgm:pt modelId="{DD27AD1E-DD4E-42B1-B061-A3EF772A6D18}" type="pres">
      <dgm:prSet presAssocID="{677162CC-3059-4A99-992E-27BB94ED75A3}" presName="parentTextArrow" presStyleLbl="node1" presStyleIdx="4" presStyleCnt="6"/>
      <dgm:spPr/>
    </dgm:pt>
    <dgm:pt modelId="{D548B6EB-D9D3-42D3-92F7-26BCEC5FDBEE}" type="pres">
      <dgm:prSet presAssocID="{FE70153F-3107-4F2C-AC4D-91227096CA38}" presName="sp" presStyleCnt="0"/>
      <dgm:spPr/>
    </dgm:pt>
    <dgm:pt modelId="{CBCA44FA-CBEF-4C55-9519-21592F78CE88}" type="pres">
      <dgm:prSet presAssocID="{3EFA4382-447F-4FD9-BC92-04D5CFA76AD8}" presName="arrowAndChildren" presStyleCnt="0"/>
      <dgm:spPr/>
    </dgm:pt>
    <dgm:pt modelId="{035FB931-2A2F-48E0-BA06-B65783EFE5FC}" type="pres">
      <dgm:prSet presAssocID="{3EFA4382-447F-4FD9-BC92-04D5CFA76AD8}" presName="parentTextArrow" presStyleLbl="node1" presStyleIdx="5" presStyleCnt="6"/>
      <dgm:spPr/>
    </dgm:pt>
  </dgm:ptLst>
  <dgm:cxnLst>
    <dgm:cxn modelId="{83325811-E489-4EA9-8368-B95BDABF557F}" type="presOf" srcId="{677162CC-3059-4A99-992E-27BB94ED75A3}" destId="{DD27AD1E-DD4E-42B1-B061-A3EF772A6D18}" srcOrd="0" destOrd="0" presId="urn:microsoft.com/office/officeart/2005/8/layout/process4"/>
    <dgm:cxn modelId="{D404702D-5B09-416B-B22C-880DF2E532DA}" srcId="{F3B23050-AC72-4C0F-837D-7D67FF116E2E}" destId="{BFA20162-AEB2-42BA-AF48-9B7D78F26103}" srcOrd="5" destOrd="0" parTransId="{FAE7C7B8-F35F-40AA-AC77-0CA930CB5BA5}" sibTransId="{3870839E-5B9B-479E-A6B6-1DFEB7905AB3}"/>
    <dgm:cxn modelId="{F105393D-531E-450B-8CC3-9A9D7CA6246A}" type="presOf" srcId="{BFA20162-AEB2-42BA-AF48-9B7D78F26103}" destId="{2ACE84C9-9F33-418D-8B6E-2F35C54B9ED3}" srcOrd="0" destOrd="0" presId="urn:microsoft.com/office/officeart/2005/8/layout/process4"/>
    <dgm:cxn modelId="{B77BCA5D-6379-4E44-9B07-2CDEB7075A68}" srcId="{F3B23050-AC72-4C0F-837D-7D67FF116E2E}" destId="{EEDE52F7-57BA-4A79-B0FD-B21DB059C395}" srcOrd="2" destOrd="0" parTransId="{D0FFCF5F-A73B-424F-8BDB-0CF37FC813F3}" sibTransId="{E1A825F7-06D2-4CB1-B964-5B3A2D17348A}"/>
    <dgm:cxn modelId="{64D4304D-E876-490E-99D1-4961558AC9D1}" type="presOf" srcId="{EEDE52F7-57BA-4A79-B0FD-B21DB059C395}" destId="{87360426-33DC-4EBE-A178-9305042DB655}" srcOrd="0" destOrd="0" presId="urn:microsoft.com/office/officeart/2005/8/layout/process4"/>
    <dgm:cxn modelId="{60F39073-9CFC-46BC-AC38-88C04DA6239F}" srcId="{F3B23050-AC72-4C0F-837D-7D67FF116E2E}" destId="{6117E0B4-E97D-4F91-A7FE-0E1CF9C2C1B1}" srcOrd="4" destOrd="0" parTransId="{E4E80C42-1DB7-49EC-ACF9-1AE04DD1222A}" sibTransId="{D562B163-1B5C-416D-A82E-FE6CF47259AF}"/>
    <dgm:cxn modelId="{9887DC5A-3F31-46AE-9AC1-24CB87DEADAB}" type="presOf" srcId="{6117E0B4-E97D-4F91-A7FE-0E1CF9C2C1B1}" destId="{DF4F022B-CC2A-4143-BE61-726DB3220E6B}" srcOrd="0" destOrd="0" presId="urn:microsoft.com/office/officeart/2005/8/layout/process4"/>
    <dgm:cxn modelId="{46BF727C-EAC2-4375-A0CA-61B8FF3A9257}" srcId="{F3B23050-AC72-4C0F-837D-7D67FF116E2E}" destId="{677162CC-3059-4A99-992E-27BB94ED75A3}" srcOrd="1" destOrd="0" parTransId="{EF11B8ED-48C4-48AB-BEA1-E7890F3DB7C2}" sibTransId="{E8D8F929-BE2F-4E79-BB92-937E5D5C5F9A}"/>
    <dgm:cxn modelId="{E153C486-43D4-4EF2-BCC0-57F641D98191}" type="presOf" srcId="{3EFA4382-447F-4FD9-BC92-04D5CFA76AD8}" destId="{035FB931-2A2F-48E0-BA06-B65783EFE5FC}" srcOrd="0" destOrd="0" presId="urn:microsoft.com/office/officeart/2005/8/layout/process4"/>
    <dgm:cxn modelId="{046E30B1-E587-4F47-9A17-EE180323A53D}" srcId="{F3B23050-AC72-4C0F-837D-7D67FF116E2E}" destId="{3EFA4382-447F-4FD9-BC92-04D5CFA76AD8}" srcOrd="0" destOrd="0" parTransId="{53759B47-CBCD-4FDC-B89B-D696B0735FDB}" sibTransId="{FE70153F-3107-4F2C-AC4D-91227096CA38}"/>
    <dgm:cxn modelId="{843E27D3-B44F-4562-BFE6-4D3BE3C2B4B7}" type="presOf" srcId="{F3B23050-AC72-4C0F-837D-7D67FF116E2E}" destId="{65D3853B-FFB8-44A3-B8FA-66AADCBC50EC}" srcOrd="0" destOrd="0" presId="urn:microsoft.com/office/officeart/2005/8/layout/process4"/>
    <dgm:cxn modelId="{E26E0FD6-8D92-41B1-91A2-80D2CE892D63}" srcId="{F3B23050-AC72-4C0F-837D-7D67FF116E2E}" destId="{637DA69A-5EFA-4062-8540-EBEF7C75C7EE}" srcOrd="3" destOrd="0" parTransId="{7FCE0D05-D8F1-4FED-8EC8-AF751B87AB8A}" sibTransId="{FFD2355F-FC3C-4E19-A56E-A79DF40C8F6B}"/>
    <dgm:cxn modelId="{A358E4F6-EDE3-4794-89E4-C8585D65F427}" type="presOf" srcId="{637DA69A-5EFA-4062-8540-EBEF7C75C7EE}" destId="{C90EC9CD-0057-4B15-955A-D09B7A579261}" srcOrd="0" destOrd="0" presId="urn:microsoft.com/office/officeart/2005/8/layout/process4"/>
    <dgm:cxn modelId="{B4004305-16AC-43F9-9520-199F0597D26C}" type="presParOf" srcId="{65D3853B-FFB8-44A3-B8FA-66AADCBC50EC}" destId="{51005513-6D8F-42DF-B4FC-B46F7B20CFDD}" srcOrd="0" destOrd="0" presId="urn:microsoft.com/office/officeart/2005/8/layout/process4"/>
    <dgm:cxn modelId="{6DB48A7B-4EA7-4CD7-8D66-F2E875BEA77D}" type="presParOf" srcId="{51005513-6D8F-42DF-B4FC-B46F7B20CFDD}" destId="{2ACE84C9-9F33-418D-8B6E-2F35C54B9ED3}" srcOrd="0" destOrd="0" presId="urn:microsoft.com/office/officeart/2005/8/layout/process4"/>
    <dgm:cxn modelId="{9796F59C-8FAC-4A6E-B0C9-909FAA266224}" type="presParOf" srcId="{65D3853B-FFB8-44A3-B8FA-66AADCBC50EC}" destId="{2E5137C9-778F-4746-8E82-CC135BE99FCB}" srcOrd="1" destOrd="0" presId="urn:microsoft.com/office/officeart/2005/8/layout/process4"/>
    <dgm:cxn modelId="{9682542E-6DAC-4D26-9EB2-BE3F3955C69C}" type="presParOf" srcId="{65D3853B-FFB8-44A3-B8FA-66AADCBC50EC}" destId="{57ABF410-0213-4753-887E-417E4811B586}" srcOrd="2" destOrd="0" presId="urn:microsoft.com/office/officeart/2005/8/layout/process4"/>
    <dgm:cxn modelId="{221BE09B-7B4C-429E-B1C1-10DB5E5678DD}" type="presParOf" srcId="{57ABF410-0213-4753-887E-417E4811B586}" destId="{DF4F022B-CC2A-4143-BE61-726DB3220E6B}" srcOrd="0" destOrd="0" presId="urn:microsoft.com/office/officeart/2005/8/layout/process4"/>
    <dgm:cxn modelId="{BE813149-D5CD-46E4-999E-C48534E30774}" type="presParOf" srcId="{65D3853B-FFB8-44A3-B8FA-66AADCBC50EC}" destId="{A3D20F95-A089-4EC1-B9D6-4E4BE9D7EDB8}" srcOrd="3" destOrd="0" presId="urn:microsoft.com/office/officeart/2005/8/layout/process4"/>
    <dgm:cxn modelId="{ABC4764A-50F0-4CB0-AA5D-024DF2B8930D}" type="presParOf" srcId="{65D3853B-FFB8-44A3-B8FA-66AADCBC50EC}" destId="{08A32EB2-94C7-4791-A3BF-55CB47436FDE}" srcOrd="4" destOrd="0" presId="urn:microsoft.com/office/officeart/2005/8/layout/process4"/>
    <dgm:cxn modelId="{C80BC446-625D-4132-9E3F-7476D57C082D}" type="presParOf" srcId="{08A32EB2-94C7-4791-A3BF-55CB47436FDE}" destId="{C90EC9CD-0057-4B15-955A-D09B7A579261}" srcOrd="0" destOrd="0" presId="urn:microsoft.com/office/officeart/2005/8/layout/process4"/>
    <dgm:cxn modelId="{B7BEE377-4E6B-495F-846C-8BE032A4CA2F}" type="presParOf" srcId="{65D3853B-FFB8-44A3-B8FA-66AADCBC50EC}" destId="{8962D267-FABC-4923-8291-CC6B45754968}" srcOrd="5" destOrd="0" presId="urn:microsoft.com/office/officeart/2005/8/layout/process4"/>
    <dgm:cxn modelId="{3D232066-5C5B-4ED0-A040-D22D5E048914}" type="presParOf" srcId="{65D3853B-FFB8-44A3-B8FA-66AADCBC50EC}" destId="{DCE1E718-0781-498B-98CE-F66972F92141}" srcOrd="6" destOrd="0" presId="urn:microsoft.com/office/officeart/2005/8/layout/process4"/>
    <dgm:cxn modelId="{451579C5-3E7A-4793-9DA9-D122FF935B46}" type="presParOf" srcId="{DCE1E718-0781-498B-98CE-F66972F92141}" destId="{87360426-33DC-4EBE-A178-9305042DB655}" srcOrd="0" destOrd="0" presId="urn:microsoft.com/office/officeart/2005/8/layout/process4"/>
    <dgm:cxn modelId="{9D632265-AAF4-4878-91F0-B3DFFD678E69}" type="presParOf" srcId="{65D3853B-FFB8-44A3-B8FA-66AADCBC50EC}" destId="{7B70FE09-9893-4EE8-BC5A-BA8BA435EDFF}" srcOrd="7" destOrd="0" presId="urn:microsoft.com/office/officeart/2005/8/layout/process4"/>
    <dgm:cxn modelId="{BF402466-8CE8-4460-A482-79370A08F44D}" type="presParOf" srcId="{65D3853B-FFB8-44A3-B8FA-66AADCBC50EC}" destId="{6CC1084C-4A28-487B-B9F6-69BD33274064}" srcOrd="8" destOrd="0" presId="urn:microsoft.com/office/officeart/2005/8/layout/process4"/>
    <dgm:cxn modelId="{450B5D62-FA83-48A8-B5C2-1DCE43D777AF}" type="presParOf" srcId="{6CC1084C-4A28-487B-B9F6-69BD33274064}" destId="{DD27AD1E-DD4E-42B1-B061-A3EF772A6D18}" srcOrd="0" destOrd="0" presId="urn:microsoft.com/office/officeart/2005/8/layout/process4"/>
    <dgm:cxn modelId="{AE75A30C-5948-4AA1-9628-F63AB130A91F}" type="presParOf" srcId="{65D3853B-FFB8-44A3-B8FA-66AADCBC50EC}" destId="{D548B6EB-D9D3-42D3-92F7-26BCEC5FDBEE}" srcOrd="9" destOrd="0" presId="urn:microsoft.com/office/officeart/2005/8/layout/process4"/>
    <dgm:cxn modelId="{B3B21BB1-8A5C-4A9B-A96D-93F58C71C7D8}" type="presParOf" srcId="{65D3853B-FFB8-44A3-B8FA-66AADCBC50EC}" destId="{CBCA44FA-CBEF-4C55-9519-21592F78CE88}" srcOrd="10" destOrd="0" presId="urn:microsoft.com/office/officeart/2005/8/layout/process4"/>
    <dgm:cxn modelId="{4D68D01C-B048-41B2-B6C1-AB6CE2A583AF}" type="presParOf" srcId="{CBCA44FA-CBEF-4C55-9519-21592F78CE88}" destId="{035FB931-2A2F-48E0-BA06-B65783EFE5F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3B23050-AC72-4C0F-837D-7D67FF116E2E}" type="doc">
      <dgm:prSet loTypeId="urn:microsoft.com/office/officeart/2005/8/layout/process4" loCatId="list" qsTypeId="urn:microsoft.com/office/officeart/2005/8/quickstyle/simple1" qsCatId="simple" csTypeId="urn:microsoft.com/office/officeart/2005/8/colors/accent1_1" csCatId="accent1" phldr="1"/>
      <dgm:spPr/>
      <dgm:t>
        <a:bodyPr/>
        <a:lstStyle/>
        <a:p>
          <a:endParaRPr lang="en-US"/>
        </a:p>
      </dgm:t>
    </dgm:pt>
    <dgm:pt modelId="{3EFA4382-447F-4FD9-BC92-04D5CFA76AD8}">
      <dgm:prSet custT="1"/>
      <dgm:spPr/>
      <dgm:t>
        <a:bodyPr/>
        <a:lstStyle/>
        <a:p>
          <a:pPr algn="just" rtl="0"/>
          <a:r>
            <a:rPr lang="en-US" sz="2400" noProof="1">
              <a:latin typeface="Times New Roman" panose="02020603050405020304" pitchFamily="18" charset="0"/>
              <a:cs typeface="Times New Roman" panose="02020603050405020304" pitchFamily="18" charset="0"/>
            </a:rPr>
            <a:t>7 - Cải tạo, mở rộng, nâng cấp và xây dựng mới có trọng điểm kết cấu hạ tầng KT-XH tạo đk để thu hút đầu tư trong và ngoài nước</a:t>
          </a:r>
          <a:endParaRPr lang="vi-VN" sz="2400" noProof="1">
            <a:latin typeface="Times New Roman" panose="02020603050405020304" pitchFamily="18" charset="0"/>
            <a:cs typeface="Times New Roman" panose="02020603050405020304" pitchFamily="18" charset="0"/>
          </a:endParaRPr>
        </a:p>
      </dgm:t>
    </dgm:pt>
    <dgm:pt modelId="{53759B47-CBCD-4FDC-B89B-D696B0735FDB}" type="parTrans" cxnId="{046E30B1-E587-4F47-9A17-EE180323A5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FE70153F-3107-4F2C-AC4D-91227096CA38}" type="sibTrans" cxnId="{046E30B1-E587-4F47-9A17-EE180323A53D}">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77162CC-3059-4A99-992E-27BB94ED75A3}">
      <dgm:prSet custT="1"/>
      <dgm:spPr/>
      <dgm:t>
        <a:bodyPr/>
        <a:lstStyle/>
        <a:p>
          <a:pPr algn="just" rtl="0"/>
          <a:r>
            <a:rPr lang="en-US" sz="2400" dirty="0">
              <a:latin typeface="Times New Roman" panose="02020603050405020304" pitchFamily="18" charset="0"/>
              <a:cs typeface="Times New Roman" panose="02020603050405020304" pitchFamily="18" charset="0"/>
            </a:rPr>
            <a:t>8 -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nước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du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endParaRPr lang="en-US" sz="2400" dirty="0">
            <a:latin typeface="Times New Roman" panose="02020603050405020304" pitchFamily="18" charset="0"/>
            <a:cs typeface="Times New Roman" panose="02020603050405020304" pitchFamily="18" charset="0"/>
          </a:endParaRPr>
        </a:p>
      </dgm:t>
    </dgm:pt>
    <dgm:pt modelId="{EF11B8ED-48C4-48AB-BEA1-E7890F3DB7C2}" type="parTrans" cxnId="{46BF727C-EAC2-4375-A0CA-61B8FF3A9257}">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8D8F929-BE2F-4E79-BB92-937E5D5C5F9A}" type="sibTrans" cxnId="{46BF727C-EAC2-4375-A0CA-61B8FF3A9257}">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EDE52F7-57BA-4A79-B0FD-B21DB059C395}">
      <dgm:prSet custT="1"/>
      <dgm:spPr/>
      <dgm:t>
        <a:bodyPr/>
        <a:lstStyle/>
        <a:p>
          <a:pPr algn="just" rtl="0"/>
          <a:r>
            <a:rPr lang="en-US" sz="2400" noProof="1">
              <a:latin typeface="Times New Roman" panose="02020603050405020304" pitchFamily="18" charset="0"/>
              <a:cs typeface="Times New Roman" panose="02020603050405020304" pitchFamily="18" charset="0"/>
            </a:rPr>
            <a:t>9 - Phát triển hợp lý các vùng lãnh thổ</a:t>
          </a:r>
          <a:endParaRPr lang="en-US" sz="2400" dirty="0">
            <a:latin typeface="Times New Roman" panose="02020603050405020304" pitchFamily="18" charset="0"/>
            <a:cs typeface="Times New Roman" panose="02020603050405020304" pitchFamily="18" charset="0"/>
          </a:endParaRPr>
        </a:p>
      </dgm:t>
    </dgm:pt>
    <dgm:pt modelId="{D0FFCF5F-A73B-424F-8BDB-0CF37FC813F3}" type="parTrans" cxnId="{B77BCA5D-6379-4E44-9B07-2CDEB7075A68}">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1A825F7-06D2-4CB1-B964-5B3A2D17348A}" type="sibTrans" cxnId="{B77BCA5D-6379-4E44-9B07-2CDEB7075A68}">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37DA69A-5EFA-4062-8540-EBEF7C75C7EE}">
      <dgm:prSet custT="1"/>
      <dgm:spPr/>
      <dgm:t>
        <a:bodyPr/>
        <a:lstStyle/>
        <a:p>
          <a:pPr algn="just" rtl="0"/>
          <a:r>
            <a:rPr lang="en-US" sz="2400" noProof="1">
              <a:latin typeface="Times New Roman" panose="02020603050405020304" pitchFamily="18" charset="0"/>
              <a:cs typeface="Times New Roman" panose="02020603050405020304" pitchFamily="18" charset="0"/>
            </a:rPr>
            <a:t>10 - Phát triển nguồn nhân lực, đặc biệt là nguồn nhân lực chất lượng cao</a:t>
          </a:r>
          <a:endParaRPr lang="vi-VN" sz="2400" noProof="1">
            <a:latin typeface="Times New Roman" panose="02020603050405020304" pitchFamily="18" charset="0"/>
            <a:cs typeface="Times New Roman" panose="02020603050405020304" pitchFamily="18" charset="0"/>
          </a:endParaRPr>
        </a:p>
      </dgm:t>
    </dgm:pt>
    <dgm:pt modelId="{7FCE0D05-D8F1-4FED-8EC8-AF751B87AB8A}" type="parTrans" cxnId="{E26E0FD6-8D92-41B1-91A2-80D2CE892D6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FFD2355F-FC3C-4E19-A56E-A79DF40C8F6B}" type="sibTrans" cxnId="{E26E0FD6-8D92-41B1-91A2-80D2CE892D6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BFA20162-AEB2-42BA-AF48-9B7D78F26103}">
      <dgm:prSet custT="1"/>
      <dgm:spPr/>
      <dgm:t>
        <a:bodyPr/>
        <a:lstStyle/>
        <a:p>
          <a:pPr algn="just" rtl="0"/>
          <a:r>
            <a:rPr lang="en-US" sz="2400" noProof="1">
              <a:latin typeface="Times New Roman" panose="02020603050405020304" pitchFamily="18" charset="0"/>
              <a:cs typeface="Times New Roman" panose="02020603050405020304" pitchFamily="18" charset="0"/>
            </a:rPr>
            <a:t>11 - Tích cực, chủ động hội nhập quốc tế</a:t>
          </a:r>
          <a:endParaRPr lang="vi-VN" sz="2400" noProof="1">
            <a:latin typeface="Times New Roman" panose="02020603050405020304" pitchFamily="18" charset="0"/>
            <a:cs typeface="Times New Roman" panose="02020603050405020304" pitchFamily="18" charset="0"/>
          </a:endParaRPr>
        </a:p>
      </dgm:t>
    </dgm:pt>
    <dgm:pt modelId="{FAE7C7B8-F35F-40AA-AC77-0CA930CB5BA5}" type="parTrans" cxnId="{D404702D-5B09-416B-B22C-880DF2E532DA}">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3870839E-5B9B-479E-A6B6-1DFEB7905AB3}" type="sibTrans" cxnId="{D404702D-5B09-416B-B22C-880DF2E532DA}">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65D3853B-FFB8-44A3-B8FA-66AADCBC50EC}" type="pres">
      <dgm:prSet presAssocID="{F3B23050-AC72-4C0F-837D-7D67FF116E2E}" presName="Name0" presStyleCnt="0">
        <dgm:presLayoutVars>
          <dgm:dir/>
          <dgm:animLvl val="lvl"/>
          <dgm:resizeHandles val="exact"/>
        </dgm:presLayoutVars>
      </dgm:prSet>
      <dgm:spPr/>
    </dgm:pt>
    <dgm:pt modelId="{51005513-6D8F-42DF-B4FC-B46F7B20CFDD}" type="pres">
      <dgm:prSet presAssocID="{BFA20162-AEB2-42BA-AF48-9B7D78F26103}" presName="boxAndChildren" presStyleCnt="0"/>
      <dgm:spPr/>
    </dgm:pt>
    <dgm:pt modelId="{2ACE84C9-9F33-418D-8B6E-2F35C54B9ED3}" type="pres">
      <dgm:prSet presAssocID="{BFA20162-AEB2-42BA-AF48-9B7D78F26103}" presName="parentTextBox" presStyleLbl="node1" presStyleIdx="0" presStyleCnt="5" custLinFactNeighborX="5752" custLinFactNeighborY="12101"/>
      <dgm:spPr/>
    </dgm:pt>
    <dgm:pt modelId="{A3D20F95-A089-4EC1-B9D6-4E4BE9D7EDB8}" type="pres">
      <dgm:prSet presAssocID="{FFD2355F-FC3C-4E19-A56E-A79DF40C8F6B}" presName="sp" presStyleCnt="0"/>
      <dgm:spPr/>
    </dgm:pt>
    <dgm:pt modelId="{08A32EB2-94C7-4791-A3BF-55CB47436FDE}" type="pres">
      <dgm:prSet presAssocID="{637DA69A-5EFA-4062-8540-EBEF7C75C7EE}" presName="arrowAndChildren" presStyleCnt="0"/>
      <dgm:spPr/>
    </dgm:pt>
    <dgm:pt modelId="{C90EC9CD-0057-4B15-955A-D09B7A579261}" type="pres">
      <dgm:prSet presAssocID="{637DA69A-5EFA-4062-8540-EBEF7C75C7EE}" presName="parentTextArrow" presStyleLbl="node1" presStyleIdx="1" presStyleCnt="5"/>
      <dgm:spPr/>
    </dgm:pt>
    <dgm:pt modelId="{8962D267-FABC-4923-8291-CC6B45754968}" type="pres">
      <dgm:prSet presAssocID="{E1A825F7-06D2-4CB1-B964-5B3A2D17348A}" presName="sp" presStyleCnt="0"/>
      <dgm:spPr/>
    </dgm:pt>
    <dgm:pt modelId="{DCE1E718-0781-498B-98CE-F66972F92141}" type="pres">
      <dgm:prSet presAssocID="{EEDE52F7-57BA-4A79-B0FD-B21DB059C395}" presName="arrowAndChildren" presStyleCnt="0"/>
      <dgm:spPr/>
    </dgm:pt>
    <dgm:pt modelId="{87360426-33DC-4EBE-A178-9305042DB655}" type="pres">
      <dgm:prSet presAssocID="{EEDE52F7-57BA-4A79-B0FD-B21DB059C395}" presName="parentTextArrow" presStyleLbl="node1" presStyleIdx="2" presStyleCnt="5"/>
      <dgm:spPr/>
    </dgm:pt>
    <dgm:pt modelId="{7B70FE09-9893-4EE8-BC5A-BA8BA435EDFF}" type="pres">
      <dgm:prSet presAssocID="{E8D8F929-BE2F-4E79-BB92-937E5D5C5F9A}" presName="sp" presStyleCnt="0"/>
      <dgm:spPr/>
    </dgm:pt>
    <dgm:pt modelId="{6CC1084C-4A28-487B-B9F6-69BD33274064}" type="pres">
      <dgm:prSet presAssocID="{677162CC-3059-4A99-992E-27BB94ED75A3}" presName="arrowAndChildren" presStyleCnt="0"/>
      <dgm:spPr/>
    </dgm:pt>
    <dgm:pt modelId="{DD27AD1E-DD4E-42B1-B061-A3EF772A6D18}" type="pres">
      <dgm:prSet presAssocID="{677162CC-3059-4A99-992E-27BB94ED75A3}" presName="parentTextArrow" presStyleLbl="node1" presStyleIdx="3" presStyleCnt="5"/>
      <dgm:spPr/>
    </dgm:pt>
    <dgm:pt modelId="{D548B6EB-D9D3-42D3-92F7-26BCEC5FDBEE}" type="pres">
      <dgm:prSet presAssocID="{FE70153F-3107-4F2C-AC4D-91227096CA38}" presName="sp" presStyleCnt="0"/>
      <dgm:spPr/>
    </dgm:pt>
    <dgm:pt modelId="{CBCA44FA-CBEF-4C55-9519-21592F78CE88}" type="pres">
      <dgm:prSet presAssocID="{3EFA4382-447F-4FD9-BC92-04D5CFA76AD8}" presName="arrowAndChildren" presStyleCnt="0"/>
      <dgm:spPr/>
    </dgm:pt>
    <dgm:pt modelId="{035FB931-2A2F-48E0-BA06-B65783EFE5FC}" type="pres">
      <dgm:prSet presAssocID="{3EFA4382-447F-4FD9-BC92-04D5CFA76AD8}" presName="parentTextArrow" presStyleLbl="node1" presStyleIdx="4" presStyleCnt="5"/>
      <dgm:spPr/>
    </dgm:pt>
  </dgm:ptLst>
  <dgm:cxnLst>
    <dgm:cxn modelId="{83325811-E489-4EA9-8368-B95BDABF557F}" type="presOf" srcId="{677162CC-3059-4A99-992E-27BB94ED75A3}" destId="{DD27AD1E-DD4E-42B1-B061-A3EF772A6D18}" srcOrd="0" destOrd="0" presId="urn:microsoft.com/office/officeart/2005/8/layout/process4"/>
    <dgm:cxn modelId="{D404702D-5B09-416B-B22C-880DF2E532DA}" srcId="{F3B23050-AC72-4C0F-837D-7D67FF116E2E}" destId="{BFA20162-AEB2-42BA-AF48-9B7D78F26103}" srcOrd="4" destOrd="0" parTransId="{FAE7C7B8-F35F-40AA-AC77-0CA930CB5BA5}" sibTransId="{3870839E-5B9B-479E-A6B6-1DFEB7905AB3}"/>
    <dgm:cxn modelId="{F105393D-531E-450B-8CC3-9A9D7CA6246A}" type="presOf" srcId="{BFA20162-AEB2-42BA-AF48-9B7D78F26103}" destId="{2ACE84C9-9F33-418D-8B6E-2F35C54B9ED3}" srcOrd="0" destOrd="0" presId="urn:microsoft.com/office/officeart/2005/8/layout/process4"/>
    <dgm:cxn modelId="{B77BCA5D-6379-4E44-9B07-2CDEB7075A68}" srcId="{F3B23050-AC72-4C0F-837D-7D67FF116E2E}" destId="{EEDE52F7-57BA-4A79-B0FD-B21DB059C395}" srcOrd="2" destOrd="0" parTransId="{D0FFCF5F-A73B-424F-8BDB-0CF37FC813F3}" sibTransId="{E1A825F7-06D2-4CB1-B964-5B3A2D17348A}"/>
    <dgm:cxn modelId="{64D4304D-E876-490E-99D1-4961558AC9D1}" type="presOf" srcId="{EEDE52F7-57BA-4A79-B0FD-B21DB059C395}" destId="{87360426-33DC-4EBE-A178-9305042DB655}" srcOrd="0" destOrd="0" presId="urn:microsoft.com/office/officeart/2005/8/layout/process4"/>
    <dgm:cxn modelId="{46BF727C-EAC2-4375-A0CA-61B8FF3A9257}" srcId="{F3B23050-AC72-4C0F-837D-7D67FF116E2E}" destId="{677162CC-3059-4A99-992E-27BB94ED75A3}" srcOrd="1" destOrd="0" parTransId="{EF11B8ED-48C4-48AB-BEA1-E7890F3DB7C2}" sibTransId="{E8D8F929-BE2F-4E79-BB92-937E5D5C5F9A}"/>
    <dgm:cxn modelId="{E153C486-43D4-4EF2-BCC0-57F641D98191}" type="presOf" srcId="{3EFA4382-447F-4FD9-BC92-04D5CFA76AD8}" destId="{035FB931-2A2F-48E0-BA06-B65783EFE5FC}" srcOrd="0" destOrd="0" presId="urn:microsoft.com/office/officeart/2005/8/layout/process4"/>
    <dgm:cxn modelId="{046E30B1-E587-4F47-9A17-EE180323A53D}" srcId="{F3B23050-AC72-4C0F-837D-7D67FF116E2E}" destId="{3EFA4382-447F-4FD9-BC92-04D5CFA76AD8}" srcOrd="0" destOrd="0" parTransId="{53759B47-CBCD-4FDC-B89B-D696B0735FDB}" sibTransId="{FE70153F-3107-4F2C-AC4D-91227096CA38}"/>
    <dgm:cxn modelId="{843E27D3-B44F-4562-BFE6-4D3BE3C2B4B7}" type="presOf" srcId="{F3B23050-AC72-4C0F-837D-7D67FF116E2E}" destId="{65D3853B-FFB8-44A3-B8FA-66AADCBC50EC}" srcOrd="0" destOrd="0" presId="urn:microsoft.com/office/officeart/2005/8/layout/process4"/>
    <dgm:cxn modelId="{E26E0FD6-8D92-41B1-91A2-80D2CE892D63}" srcId="{F3B23050-AC72-4C0F-837D-7D67FF116E2E}" destId="{637DA69A-5EFA-4062-8540-EBEF7C75C7EE}" srcOrd="3" destOrd="0" parTransId="{7FCE0D05-D8F1-4FED-8EC8-AF751B87AB8A}" sibTransId="{FFD2355F-FC3C-4E19-A56E-A79DF40C8F6B}"/>
    <dgm:cxn modelId="{A358E4F6-EDE3-4794-89E4-C8585D65F427}" type="presOf" srcId="{637DA69A-5EFA-4062-8540-EBEF7C75C7EE}" destId="{C90EC9CD-0057-4B15-955A-D09B7A579261}" srcOrd="0" destOrd="0" presId="urn:microsoft.com/office/officeart/2005/8/layout/process4"/>
    <dgm:cxn modelId="{B4004305-16AC-43F9-9520-199F0597D26C}" type="presParOf" srcId="{65D3853B-FFB8-44A3-B8FA-66AADCBC50EC}" destId="{51005513-6D8F-42DF-B4FC-B46F7B20CFDD}" srcOrd="0" destOrd="0" presId="urn:microsoft.com/office/officeart/2005/8/layout/process4"/>
    <dgm:cxn modelId="{6DB48A7B-4EA7-4CD7-8D66-F2E875BEA77D}" type="presParOf" srcId="{51005513-6D8F-42DF-B4FC-B46F7B20CFDD}" destId="{2ACE84C9-9F33-418D-8B6E-2F35C54B9ED3}" srcOrd="0" destOrd="0" presId="urn:microsoft.com/office/officeart/2005/8/layout/process4"/>
    <dgm:cxn modelId="{BE813149-D5CD-46E4-999E-C48534E30774}" type="presParOf" srcId="{65D3853B-FFB8-44A3-B8FA-66AADCBC50EC}" destId="{A3D20F95-A089-4EC1-B9D6-4E4BE9D7EDB8}" srcOrd="1" destOrd="0" presId="urn:microsoft.com/office/officeart/2005/8/layout/process4"/>
    <dgm:cxn modelId="{ABC4764A-50F0-4CB0-AA5D-024DF2B8930D}" type="presParOf" srcId="{65D3853B-FFB8-44A3-B8FA-66AADCBC50EC}" destId="{08A32EB2-94C7-4791-A3BF-55CB47436FDE}" srcOrd="2" destOrd="0" presId="urn:microsoft.com/office/officeart/2005/8/layout/process4"/>
    <dgm:cxn modelId="{C80BC446-625D-4132-9E3F-7476D57C082D}" type="presParOf" srcId="{08A32EB2-94C7-4791-A3BF-55CB47436FDE}" destId="{C90EC9CD-0057-4B15-955A-D09B7A579261}" srcOrd="0" destOrd="0" presId="urn:microsoft.com/office/officeart/2005/8/layout/process4"/>
    <dgm:cxn modelId="{B7BEE377-4E6B-495F-846C-8BE032A4CA2F}" type="presParOf" srcId="{65D3853B-FFB8-44A3-B8FA-66AADCBC50EC}" destId="{8962D267-FABC-4923-8291-CC6B45754968}" srcOrd="3" destOrd="0" presId="urn:microsoft.com/office/officeart/2005/8/layout/process4"/>
    <dgm:cxn modelId="{3D232066-5C5B-4ED0-A040-D22D5E048914}" type="presParOf" srcId="{65D3853B-FFB8-44A3-B8FA-66AADCBC50EC}" destId="{DCE1E718-0781-498B-98CE-F66972F92141}" srcOrd="4" destOrd="0" presId="urn:microsoft.com/office/officeart/2005/8/layout/process4"/>
    <dgm:cxn modelId="{451579C5-3E7A-4793-9DA9-D122FF935B46}" type="presParOf" srcId="{DCE1E718-0781-498B-98CE-F66972F92141}" destId="{87360426-33DC-4EBE-A178-9305042DB655}" srcOrd="0" destOrd="0" presId="urn:microsoft.com/office/officeart/2005/8/layout/process4"/>
    <dgm:cxn modelId="{9D632265-AAF4-4878-91F0-B3DFFD678E69}" type="presParOf" srcId="{65D3853B-FFB8-44A3-B8FA-66AADCBC50EC}" destId="{7B70FE09-9893-4EE8-BC5A-BA8BA435EDFF}" srcOrd="5" destOrd="0" presId="urn:microsoft.com/office/officeart/2005/8/layout/process4"/>
    <dgm:cxn modelId="{BF402466-8CE8-4460-A482-79370A08F44D}" type="presParOf" srcId="{65D3853B-FFB8-44A3-B8FA-66AADCBC50EC}" destId="{6CC1084C-4A28-487B-B9F6-69BD33274064}" srcOrd="6" destOrd="0" presId="urn:microsoft.com/office/officeart/2005/8/layout/process4"/>
    <dgm:cxn modelId="{450B5D62-FA83-48A8-B5C2-1DCE43D777AF}" type="presParOf" srcId="{6CC1084C-4A28-487B-B9F6-69BD33274064}" destId="{DD27AD1E-DD4E-42B1-B061-A3EF772A6D18}" srcOrd="0" destOrd="0" presId="urn:microsoft.com/office/officeart/2005/8/layout/process4"/>
    <dgm:cxn modelId="{AE75A30C-5948-4AA1-9628-F63AB130A91F}" type="presParOf" srcId="{65D3853B-FFB8-44A3-B8FA-66AADCBC50EC}" destId="{D548B6EB-D9D3-42D3-92F7-26BCEC5FDBEE}" srcOrd="7" destOrd="0" presId="urn:microsoft.com/office/officeart/2005/8/layout/process4"/>
    <dgm:cxn modelId="{B3B21BB1-8A5C-4A9B-A96D-93F58C71C7D8}" type="presParOf" srcId="{65D3853B-FFB8-44A3-B8FA-66AADCBC50EC}" destId="{CBCA44FA-CBEF-4C55-9519-21592F78CE88}" srcOrd="8" destOrd="0" presId="urn:microsoft.com/office/officeart/2005/8/layout/process4"/>
    <dgm:cxn modelId="{4D68D01C-B048-41B2-B6C1-AB6CE2A583AF}" type="presParOf" srcId="{CBCA44FA-CBEF-4C55-9519-21592F78CE88}" destId="{035FB931-2A2F-48E0-BA06-B65783EFE5F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CC7E174-9935-4508-B4B8-E94BFCC96D14}" type="doc">
      <dgm:prSet loTypeId="urn:microsoft.com/office/officeart/2005/8/layout/hProcess9" loCatId="process" qsTypeId="urn:microsoft.com/office/officeart/2005/8/quickstyle/simple1" qsCatId="simple" csTypeId="urn:microsoft.com/office/officeart/2005/8/colors/accent5_1" csCatId="accent5" phldr="1"/>
      <dgm:spPr/>
      <dgm:t>
        <a:bodyPr/>
        <a:lstStyle/>
        <a:p>
          <a:endParaRPr lang="en-US"/>
        </a:p>
      </dgm:t>
    </dgm:pt>
    <dgm:pt modelId="{7C211615-D2B9-49BA-B696-AB12E850D147}">
      <dgm:prSet custT="1"/>
      <dgm:spPr/>
      <dgm:t>
        <a:bodyPr/>
        <a:lstStyle/>
        <a:p>
          <a:pPr rtl="0">
            <a:lnSpc>
              <a:spcPct val="110000"/>
            </a:lnSpc>
          </a:pPr>
          <a:r>
            <a:rPr lang="en-US" sz="2500" b="1" dirty="0" err="1">
              <a:latin typeface="Times New Roman" panose="02020603050405020304" pitchFamily="18" charset="0"/>
              <a:cs typeface="Times New Roman" panose="02020603050405020304" pitchFamily="18" charset="0"/>
            </a:rPr>
            <a:t>Thứ</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nhất</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chuẩn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bị</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điều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kiện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để</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hội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nhập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quả</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thành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công</a:t>
          </a:r>
          <a:endParaRPr lang="en-US" sz="2500" b="1" dirty="0">
            <a:latin typeface="Times New Roman" panose="02020603050405020304" pitchFamily="18" charset="0"/>
            <a:cs typeface="Times New Roman" panose="02020603050405020304" pitchFamily="18" charset="0"/>
          </a:endParaRPr>
        </a:p>
      </dgm:t>
    </dgm:pt>
    <dgm:pt modelId="{8676FC8E-6C2A-4B33-9410-552A9885E51C}" type="parTrans" cxnId="{0E8266D9-67A2-4200-AF22-182EE04BA9DA}">
      <dgm:prSet/>
      <dgm:spPr/>
      <dgm:t>
        <a:bodyPr/>
        <a:lstStyle/>
        <a:p>
          <a:pPr>
            <a:lnSpc>
              <a:spcPct val="110000"/>
            </a:lnSpc>
          </a:pPr>
          <a:endParaRPr lang="en-US" sz="2500">
            <a:solidFill>
              <a:schemeClr val="tx1"/>
            </a:solidFill>
            <a:latin typeface="Times New Roman" panose="02020603050405020304" pitchFamily="18" charset="0"/>
            <a:cs typeface="Times New Roman" panose="02020603050405020304" pitchFamily="18" charset="0"/>
          </a:endParaRPr>
        </a:p>
      </dgm:t>
    </dgm:pt>
    <dgm:pt modelId="{89E55617-C3EB-422C-8980-F512701E3F63}" type="sibTrans" cxnId="{0E8266D9-67A2-4200-AF22-182EE04BA9DA}">
      <dgm:prSet/>
      <dgm:spPr/>
      <dgm:t>
        <a:bodyPr/>
        <a:lstStyle/>
        <a:p>
          <a:pPr>
            <a:lnSpc>
              <a:spcPct val="110000"/>
            </a:lnSpc>
          </a:pPr>
          <a:endParaRPr lang="en-US" sz="2500">
            <a:solidFill>
              <a:schemeClr val="tx1"/>
            </a:solidFill>
            <a:latin typeface="Times New Roman" panose="02020603050405020304" pitchFamily="18" charset="0"/>
            <a:cs typeface="Times New Roman" panose="02020603050405020304" pitchFamily="18" charset="0"/>
          </a:endParaRPr>
        </a:p>
      </dgm:t>
    </dgm:pt>
    <dgm:pt modelId="{1633217B-E35A-48A4-8EEA-C7FEFEBF7B5B}">
      <dgm:prSet custT="1"/>
      <dgm:spPr/>
      <dgm:t>
        <a:bodyPr/>
        <a:lstStyle/>
        <a:p>
          <a:pPr rtl="0">
            <a:lnSpc>
              <a:spcPct val="110000"/>
            </a:lnSpc>
          </a:pPr>
          <a:r>
            <a:rPr lang="en-US" sz="2500" b="1" dirty="0" err="1">
              <a:latin typeface="Times New Roman" panose="02020603050405020304" pitchFamily="18" charset="0"/>
              <a:cs typeface="Times New Roman" panose="02020603050405020304" pitchFamily="18" charset="0"/>
            </a:rPr>
            <a:t>Thứ</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hai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thực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hiện</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đa</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dạng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hình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như</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ngoại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thương</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đầu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tư</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hợp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dịch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vụ</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thu</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ngoại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tệ</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các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mức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độ</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hội</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nhập</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kinh</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quốc</a:t>
          </a:r>
          <a:r>
            <a:rPr lang="en-US" sz="2500" b="1" dirty="0">
              <a:latin typeface="Times New Roman" panose="02020603050405020304" pitchFamily="18" charset="0"/>
              <a:cs typeface="Times New Roman" panose="02020603050405020304" pitchFamily="18" charset="0"/>
            </a:rPr>
            <a:t> </a:t>
          </a:r>
          <a:r>
            <a:rPr lang="en-US" sz="2500" b="1" dirty="0" err="1">
              <a:latin typeface="Times New Roman" panose="02020603050405020304" pitchFamily="18" charset="0"/>
              <a:cs typeface="Times New Roman" panose="02020603050405020304" pitchFamily="18" charset="0"/>
            </a:rPr>
            <a:t>tế</a:t>
          </a:r>
          <a:endParaRPr lang="en-US" sz="2500" b="1" dirty="0">
            <a:latin typeface="Times New Roman" panose="02020603050405020304" pitchFamily="18" charset="0"/>
            <a:cs typeface="Times New Roman" panose="02020603050405020304" pitchFamily="18" charset="0"/>
          </a:endParaRPr>
        </a:p>
      </dgm:t>
    </dgm:pt>
    <dgm:pt modelId="{C653B8E3-44A7-4F05-B1CD-E249E084B7B3}" type="parTrans" cxnId="{AC1789E9-65A9-4B78-9D2B-B10814C044DB}">
      <dgm:prSet/>
      <dgm:spPr/>
      <dgm:t>
        <a:bodyPr/>
        <a:lstStyle/>
        <a:p>
          <a:pPr>
            <a:lnSpc>
              <a:spcPct val="110000"/>
            </a:lnSpc>
          </a:pPr>
          <a:endParaRPr lang="en-US" sz="2500">
            <a:solidFill>
              <a:schemeClr val="tx1"/>
            </a:solidFill>
            <a:latin typeface="Times New Roman" panose="02020603050405020304" pitchFamily="18" charset="0"/>
            <a:cs typeface="Times New Roman" panose="02020603050405020304" pitchFamily="18" charset="0"/>
          </a:endParaRPr>
        </a:p>
      </dgm:t>
    </dgm:pt>
    <dgm:pt modelId="{B8BEB526-C48B-4686-B347-C08BB98BC065}" type="sibTrans" cxnId="{AC1789E9-65A9-4B78-9D2B-B10814C044DB}">
      <dgm:prSet/>
      <dgm:spPr/>
      <dgm:t>
        <a:bodyPr/>
        <a:lstStyle/>
        <a:p>
          <a:pPr>
            <a:lnSpc>
              <a:spcPct val="110000"/>
            </a:lnSpc>
          </a:pPr>
          <a:endParaRPr lang="en-US" sz="2500">
            <a:solidFill>
              <a:schemeClr val="tx1"/>
            </a:solidFill>
            <a:latin typeface="Times New Roman" panose="02020603050405020304" pitchFamily="18" charset="0"/>
            <a:cs typeface="Times New Roman" panose="02020603050405020304" pitchFamily="18" charset="0"/>
          </a:endParaRPr>
        </a:p>
      </dgm:t>
    </dgm:pt>
    <dgm:pt modelId="{FEAAB2F7-F3AB-4E40-B2C1-E634102090EB}" type="pres">
      <dgm:prSet presAssocID="{DCC7E174-9935-4508-B4B8-E94BFCC96D14}" presName="CompostProcess" presStyleCnt="0">
        <dgm:presLayoutVars>
          <dgm:dir/>
          <dgm:resizeHandles val="exact"/>
        </dgm:presLayoutVars>
      </dgm:prSet>
      <dgm:spPr/>
    </dgm:pt>
    <dgm:pt modelId="{6A4EF3F2-5EF1-44AE-BE31-B22D1601CFCC}" type="pres">
      <dgm:prSet presAssocID="{DCC7E174-9935-4508-B4B8-E94BFCC96D14}" presName="arrow" presStyleLbl="bgShp" presStyleIdx="0" presStyleCnt="1"/>
      <dgm:spPr/>
    </dgm:pt>
    <dgm:pt modelId="{F944ACEE-C379-4248-9DB9-D24DC6C85EEC}" type="pres">
      <dgm:prSet presAssocID="{DCC7E174-9935-4508-B4B8-E94BFCC96D14}" presName="linearProcess" presStyleCnt="0"/>
      <dgm:spPr/>
    </dgm:pt>
    <dgm:pt modelId="{5BF577DD-7AE7-4E55-8E10-CA6EEE1D43EA}" type="pres">
      <dgm:prSet presAssocID="{7C211615-D2B9-49BA-B696-AB12E850D147}" presName="textNode" presStyleLbl="node1" presStyleIdx="0" presStyleCnt="2" custScaleY="171053">
        <dgm:presLayoutVars>
          <dgm:bulletEnabled val="1"/>
        </dgm:presLayoutVars>
      </dgm:prSet>
      <dgm:spPr/>
    </dgm:pt>
    <dgm:pt modelId="{40AAB0CE-7CBA-49C4-BF19-DAB2746814E5}" type="pres">
      <dgm:prSet presAssocID="{89E55617-C3EB-422C-8980-F512701E3F63}" presName="sibTrans" presStyleCnt="0"/>
      <dgm:spPr/>
    </dgm:pt>
    <dgm:pt modelId="{E6166B39-6902-4F3E-A1D3-A5871CBF920A}" type="pres">
      <dgm:prSet presAssocID="{1633217B-E35A-48A4-8EEA-C7FEFEBF7B5B}" presName="textNode" presStyleLbl="node1" presStyleIdx="1" presStyleCnt="2" custScaleY="223684">
        <dgm:presLayoutVars>
          <dgm:bulletEnabled val="1"/>
        </dgm:presLayoutVars>
      </dgm:prSet>
      <dgm:spPr/>
    </dgm:pt>
  </dgm:ptLst>
  <dgm:cxnLst>
    <dgm:cxn modelId="{FC720F1E-B074-4E9B-93FD-F319EA92F25E}" type="presOf" srcId="{7C211615-D2B9-49BA-B696-AB12E850D147}" destId="{5BF577DD-7AE7-4E55-8E10-CA6EEE1D43EA}" srcOrd="0" destOrd="0" presId="urn:microsoft.com/office/officeart/2005/8/layout/hProcess9"/>
    <dgm:cxn modelId="{630C57AE-70B3-40F3-8E36-78B08F58A6EE}" type="presOf" srcId="{DCC7E174-9935-4508-B4B8-E94BFCC96D14}" destId="{FEAAB2F7-F3AB-4E40-B2C1-E634102090EB}" srcOrd="0" destOrd="0" presId="urn:microsoft.com/office/officeart/2005/8/layout/hProcess9"/>
    <dgm:cxn modelId="{0E8266D9-67A2-4200-AF22-182EE04BA9DA}" srcId="{DCC7E174-9935-4508-B4B8-E94BFCC96D14}" destId="{7C211615-D2B9-49BA-B696-AB12E850D147}" srcOrd="0" destOrd="0" parTransId="{8676FC8E-6C2A-4B33-9410-552A9885E51C}" sibTransId="{89E55617-C3EB-422C-8980-F512701E3F63}"/>
    <dgm:cxn modelId="{63F8EFE8-27A0-48FD-8A1C-DB7ED60821B4}" type="presOf" srcId="{1633217B-E35A-48A4-8EEA-C7FEFEBF7B5B}" destId="{E6166B39-6902-4F3E-A1D3-A5871CBF920A}" srcOrd="0" destOrd="0" presId="urn:microsoft.com/office/officeart/2005/8/layout/hProcess9"/>
    <dgm:cxn modelId="{AC1789E9-65A9-4B78-9D2B-B10814C044DB}" srcId="{DCC7E174-9935-4508-B4B8-E94BFCC96D14}" destId="{1633217B-E35A-48A4-8EEA-C7FEFEBF7B5B}" srcOrd="1" destOrd="0" parTransId="{C653B8E3-44A7-4F05-B1CD-E249E084B7B3}" sibTransId="{B8BEB526-C48B-4686-B347-C08BB98BC065}"/>
    <dgm:cxn modelId="{7DAB703C-9BC9-401A-858C-5D9EDB6B3F6A}" type="presParOf" srcId="{FEAAB2F7-F3AB-4E40-B2C1-E634102090EB}" destId="{6A4EF3F2-5EF1-44AE-BE31-B22D1601CFCC}" srcOrd="0" destOrd="0" presId="urn:microsoft.com/office/officeart/2005/8/layout/hProcess9"/>
    <dgm:cxn modelId="{B37D8E10-290B-4F60-AD66-916BDC9D2931}" type="presParOf" srcId="{FEAAB2F7-F3AB-4E40-B2C1-E634102090EB}" destId="{F944ACEE-C379-4248-9DB9-D24DC6C85EEC}" srcOrd="1" destOrd="0" presId="urn:microsoft.com/office/officeart/2005/8/layout/hProcess9"/>
    <dgm:cxn modelId="{DAEC05F5-67F4-406E-8A8A-E7C588A7A865}" type="presParOf" srcId="{F944ACEE-C379-4248-9DB9-D24DC6C85EEC}" destId="{5BF577DD-7AE7-4E55-8E10-CA6EEE1D43EA}" srcOrd="0" destOrd="0" presId="urn:microsoft.com/office/officeart/2005/8/layout/hProcess9"/>
    <dgm:cxn modelId="{4FC63D77-D8A8-4E0E-9A70-83826D7D0575}" type="presParOf" srcId="{F944ACEE-C379-4248-9DB9-D24DC6C85EEC}" destId="{40AAB0CE-7CBA-49C4-BF19-DAB2746814E5}" srcOrd="1" destOrd="0" presId="urn:microsoft.com/office/officeart/2005/8/layout/hProcess9"/>
    <dgm:cxn modelId="{4219A5E6-37D0-40A2-8483-FC627441794F}" type="presParOf" srcId="{F944ACEE-C379-4248-9DB9-D24DC6C85EEC}" destId="{E6166B39-6902-4F3E-A1D3-A5871CBF920A}"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55738D5-DDEC-430F-91C5-7C33AACECEB9}"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en-US"/>
        </a:p>
      </dgm:t>
    </dgm:pt>
    <dgm:pt modelId="{AEB5E095-4A3E-4DF4-A607-701F6CEF5A72}">
      <dgm:prSet custT="1"/>
      <dgm:spPr/>
      <dgm:t>
        <a:bodyPr/>
        <a:lstStyle/>
        <a:p>
          <a:pPr algn="just" rtl="0"/>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mở</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rộng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trường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tiếp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thu</a:t>
          </a:r>
          <a:r>
            <a:rPr lang="en-US" sz="2600" dirty="0">
              <a:latin typeface="Times New Roman" panose="02020603050405020304" pitchFamily="18" charset="0"/>
              <a:cs typeface="Times New Roman" panose="02020603050405020304" pitchFamily="18" charset="0"/>
            </a:rPr>
            <a:t> KHCN, </a:t>
          </a:r>
          <a:r>
            <a:rPr lang="en-US" sz="2600" dirty="0" err="1">
              <a:latin typeface="Times New Roman" panose="02020603050405020304" pitchFamily="18" charset="0"/>
              <a:cs typeface="Times New Roman" panose="02020603050405020304" pitchFamily="18" charset="0"/>
            </a:rPr>
            <a:t>vốn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chuyển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dịch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cấu</a:t>
          </a:r>
          <a:r>
            <a:rPr lang="en-US" sz="2600" dirty="0">
              <a:latin typeface="Times New Roman" panose="02020603050405020304" pitchFamily="18" charset="0"/>
              <a:cs typeface="Times New Roman" panose="02020603050405020304" pitchFamily="18" charset="0"/>
            </a:rPr>
            <a:t> KT </a:t>
          </a:r>
          <a:r>
            <a:rPr lang="en-US" sz="2600" dirty="0" err="1">
              <a:latin typeface="Times New Roman" panose="02020603050405020304" pitchFamily="18" charset="0"/>
              <a:cs typeface="Times New Roman" panose="02020603050405020304" pitchFamily="18" charset="0"/>
            </a:rPr>
            <a:t>trong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nước</a:t>
          </a:r>
          <a:endParaRPr lang="en-US" sz="2600" dirty="0">
            <a:latin typeface="Times New Roman" panose="02020603050405020304" pitchFamily="18" charset="0"/>
            <a:cs typeface="Times New Roman" panose="02020603050405020304" pitchFamily="18" charset="0"/>
          </a:endParaRPr>
        </a:p>
      </dgm:t>
    </dgm:pt>
    <dgm:pt modelId="{25E4EC66-4D35-4276-A069-62A864606268}" type="parTrans" cxnId="{A7BDC03E-EA20-4564-B1E0-A0003FC03EE8}">
      <dgm:prSet/>
      <dgm:spPr/>
      <dgm:t>
        <a:bodyPr/>
        <a:lstStyle/>
        <a:p>
          <a:pPr algn="just"/>
          <a:endParaRPr lang="en-US" sz="2100">
            <a:latin typeface="Times New Roman" panose="02020603050405020304" pitchFamily="18" charset="0"/>
            <a:cs typeface="Times New Roman" panose="02020603050405020304" pitchFamily="18" charset="0"/>
          </a:endParaRPr>
        </a:p>
      </dgm:t>
    </dgm:pt>
    <dgm:pt modelId="{0FCB4A5E-4CA3-4F0C-AFBE-52B21A022172}" type="sibTrans" cxnId="{A7BDC03E-EA20-4564-B1E0-A0003FC03EE8}">
      <dgm:prSet/>
      <dgm:spPr/>
      <dgm:t>
        <a:bodyPr/>
        <a:lstStyle/>
        <a:p>
          <a:pPr algn="just"/>
          <a:endParaRPr lang="en-US" sz="2600">
            <a:latin typeface="Times New Roman" panose="02020603050405020304" pitchFamily="18" charset="0"/>
            <a:cs typeface="Times New Roman" panose="02020603050405020304" pitchFamily="18" charset="0"/>
          </a:endParaRPr>
        </a:p>
      </dgm:t>
    </dgm:pt>
    <dgm:pt modelId="{7777B7A2-6320-4487-B602-A375ADD6D805}">
      <dgm:prSet custT="1"/>
      <dgm:spPr/>
      <dgm:t>
        <a:bodyPr/>
        <a:lstStyle/>
        <a:p>
          <a:pPr algn="just" rtl="0"/>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cơ</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hội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nâng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chất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lượng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nguồn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nhân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lực</a:t>
          </a:r>
          <a:endParaRPr lang="en-US" sz="2600" dirty="0">
            <a:latin typeface="Times New Roman" panose="02020603050405020304" pitchFamily="18" charset="0"/>
            <a:cs typeface="Times New Roman" panose="02020603050405020304" pitchFamily="18" charset="0"/>
          </a:endParaRPr>
        </a:p>
      </dgm:t>
    </dgm:pt>
    <dgm:pt modelId="{973C9F8E-75ED-4CAE-A0A1-F6CB1BA1A1A0}" type="parTrans" cxnId="{A22B5B96-D9BE-44A1-ADBC-84FB68424123}">
      <dgm:prSet/>
      <dgm:spPr/>
      <dgm:t>
        <a:bodyPr/>
        <a:lstStyle/>
        <a:p>
          <a:pPr algn="just"/>
          <a:endParaRPr lang="en-US" sz="2100">
            <a:latin typeface="Times New Roman" panose="02020603050405020304" pitchFamily="18" charset="0"/>
            <a:cs typeface="Times New Roman" panose="02020603050405020304" pitchFamily="18" charset="0"/>
          </a:endParaRPr>
        </a:p>
      </dgm:t>
    </dgm:pt>
    <dgm:pt modelId="{56A001E7-1FBB-4DBD-BFB7-87FAA178E00B}" type="sibTrans" cxnId="{A22B5B96-D9BE-44A1-ADBC-84FB68424123}">
      <dgm:prSet/>
      <dgm:spPr/>
      <dgm:t>
        <a:bodyPr/>
        <a:lstStyle/>
        <a:p>
          <a:pPr algn="just"/>
          <a:endParaRPr lang="en-US" sz="2100">
            <a:latin typeface="Times New Roman" panose="02020603050405020304" pitchFamily="18" charset="0"/>
            <a:cs typeface="Times New Roman" panose="02020603050405020304" pitchFamily="18" charset="0"/>
          </a:endParaRPr>
        </a:p>
      </dgm:t>
    </dgm:pt>
    <dgm:pt modelId="{7A3C726F-820B-4099-B6E5-D52AB775ECF7}">
      <dgm:prSet custT="1"/>
      <dgm:spPr/>
      <dgm:t>
        <a:bodyPr/>
        <a:lstStyle/>
        <a:p>
          <a:pPr algn="just" rtl="0"/>
          <a:r>
            <a:rPr lang="en-US" sz="2600" dirty="0" err="1">
              <a:latin typeface="Times New Roman" panose="02020603050405020304" pitchFamily="18" charset="0"/>
              <a:cs typeface="Times New Roman" panose="02020603050405020304" pitchFamily="18" charset="0"/>
            </a:rPr>
            <a:t>Tạo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điều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thúc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đẩy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hội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lĩnh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vực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văn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chính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trị</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cố</a:t>
          </a:r>
          <a:r>
            <a:rPr lang="en-US" sz="2600" dirty="0">
              <a:latin typeface="Times New Roman" panose="02020603050405020304" pitchFamily="18" charset="0"/>
              <a:cs typeface="Times New Roman" panose="02020603050405020304" pitchFamily="18" charset="0"/>
            </a:rPr>
            <a:t> an </a:t>
          </a:r>
          <a:r>
            <a:rPr lang="en-US" sz="2600" dirty="0" err="1">
              <a:latin typeface="Times New Roman" panose="02020603050405020304" pitchFamily="18" charset="0"/>
              <a:cs typeface="Times New Roman" panose="02020603050405020304" pitchFamily="18" charset="0"/>
            </a:rPr>
            <a:t>ninh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quốc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phòng</a:t>
          </a:r>
          <a:r>
            <a:rPr lang="en-US" sz="2600" dirty="0">
              <a:latin typeface="Times New Roman" panose="02020603050405020304" pitchFamily="18" charset="0"/>
              <a:cs typeface="Times New Roman" panose="02020603050405020304" pitchFamily="18" charset="0"/>
            </a:rPr>
            <a:t>.</a:t>
          </a:r>
        </a:p>
      </dgm:t>
    </dgm:pt>
    <dgm:pt modelId="{3EB356EB-3158-4778-9ECD-8C999164179B}" type="parTrans" cxnId="{C521F39C-725B-4571-B6B5-990106B1B1CB}">
      <dgm:prSet/>
      <dgm:spPr/>
      <dgm:t>
        <a:bodyPr/>
        <a:lstStyle/>
        <a:p>
          <a:pPr algn="just"/>
          <a:endParaRPr lang="en-US" sz="2100">
            <a:latin typeface="Times New Roman" panose="02020603050405020304" pitchFamily="18" charset="0"/>
            <a:cs typeface="Times New Roman" panose="02020603050405020304" pitchFamily="18" charset="0"/>
          </a:endParaRPr>
        </a:p>
      </dgm:t>
    </dgm:pt>
    <dgm:pt modelId="{EEF32ADD-A790-423B-96F8-9D9773E892BB}" type="sibTrans" cxnId="{C521F39C-725B-4571-B6B5-990106B1B1CB}">
      <dgm:prSet/>
      <dgm:spPr/>
      <dgm:t>
        <a:bodyPr/>
        <a:lstStyle/>
        <a:p>
          <a:pPr algn="just"/>
          <a:endParaRPr lang="en-US" sz="2100">
            <a:latin typeface="Times New Roman" panose="02020603050405020304" pitchFamily="18" charset="0"/>
            <a:cs typeface="Times New Roman" panose="02020603050405020304" pitchFamily="18" charset="0"/>
          </a:endParaRPr>
        </a:p>
      </dgm:t>
    </dgm:pt>
    <dgm:pt modelId="{568AF051-6730-474F-AE28-B37E1E33BF75}" type="pres">
      <dgm:prSet presAssocID="{D55738D5-DDEC-430F-91C5-7C33AACECEB9}" presName="Name0" presStyleCnt="0">
        <dgm:presLayoutVars>
          <dgm:chMax val="7"/>
          <dgm:chPref val="7"/>
          <dgm:dir/>
        </dgm:presLayoutVars>
      </dgm:prSet>
      <dgm:spPr/>
    </dgm:pt>
    <dgm:pt modelId="{F0B653C5-0161-4821-A652-631184B3AD4A}" type="pres">
      <dgm:prSet presAssocID="{D55738D5-DDEC-430F-91C5-7C33AACECEB9}" presName="Name1" presStyleCnt="0"/>
      <dgm:spPr/>
    </dgm:pt>
    <dgm:pt modelId="{AD41EB40-F59F-4F9D-9396-D7C12AB79C7B}" type="pres">
      <dgm:prSet presAssocID="{D55738D5-DDEC-430F-91C5-7C33AACECEB9}" presName="cycle" presStyleCnt="0"/>
      <dgm:spPr/>
    </dgm:pt>
    <dgm:pt modelId="{BA0B94F6-BF37-44BE-B3D7-0E1C259DAF94}" type="pres">
      <dgm:prSet presAssocID="{D55738D5-DDEC-430F-91C5-7C33AACECEB9}" presName="srcNode" presStyleLbl="node1" presStyleIdx="0" presStyleCnt="3"/>
      <dgm:spPr/>
    </dgm:pt>
    <dgm:pt modelId="{E9077A1D-9EE3-4E45-B751-711363CD2DE3}" type="pres">
      <dgm:prSet presAssocID="{D55738D5-DDEC-430F-91C5-7C33AACECEB9}" presName="conn" presStyleLbl="parChTrans1D2" presStyleIdx="0" presStyleCnt="1"/>
      <dgm:spPr/>
    </dgm:pt>
    <dgm:pt modelId="{48FEF2D0-A930-46D2-ADFB-B1E7358C09E6}" type="pres">
      <dgm:prSet presAssocID="{D55738D5-DDEC-430F-91C5-7C33AACECEB9}" presName="extraNode" presStyleLbl="node1" presStyleIdx="0" presStyleCnt="3"/>
      <dgm:spPr/>
    </dgm:pt>
    <dgm:pt modelId="{2F73A4BE-D73E-4B15-A654-7EAA883C5E56}" type="pres">
      <dgm:prSet presAssocID="{D55738D5-DDEC-430F-91C5-7C33AACECEB9}" presName="dstNode" presStyleLbl="node1" presStyleIdx="0" presStyleCnt="3"/>
      <dgm:spPr/>
    </dgm:pt>
    <dgm:pt modelId="{214B0C81-1FC0-4166-9038-4D5B619BD61A}" type="pres">
      <dgm:prSet presAssocID="{AEB5E095-4A3E-4DF4-A607-701F6CEF5A72}" presName="text_1" presStyleLbl="node1" presStyleIdx="0" presStyleCnt="3" custScaleY="114555">
        <dgm:presLayoutVars>
          <dgm:bulletEnabled val="1"/>
        </dgm:presLayoutVars>
      </dgm:prSet>
      <dgm:spPr/>
    </dgm:pt>
    <dgm:pt modelId="{4B8C7AD7-CCE9-4D50-A452-F6F844F53753}" type="pres">
      <dgm:prSet presAssocID="{AEB5E095-4A3E-4DF4-A607-701F6CEF5A72}" presName="accent_1" presStyleCnt="0"/>
      <dgm:spPr/>
    </dgm:pt>
    <dgm:pt modelId="{D26E6716-D0DA-474F-84A1-E4CC6F446BDE}" type="pres">
      <dgm:prSet presAssocID="{AEB5E095-4A3E-4DF4-A607-701F6CEF5A72}" presName="accentRepeatNode" presStyleLbl="solidFgAcc1" presStyleIdx="0" presStyleCnt="3"/>
      <dgm:spPr/>
    </dgm:pt>
    <dgm:pt modelId="{49725E03-48EE-43A1-B6D4-36C19B1C0E61}" type="pres">
      <dgm:prSet presAssocID="{7777B7A2-6320-4487-B602-A375ADD6D805}" presName="text_2" presStyleLbl="node1" presStyleIdx="1" presStyleCnt="3" custScaleY="114555">
        <dgm:presLayoutVars>
          <dgm:bulletEnabled val="1"/>
        </dgm:presLayoutVars>
      </dgm:prSet>
      <dgm:spPr/>
    </dgm:pt>
    <dgm:pt modelId="{9056DC74-717E-4A45-8EF7-2BA030B85F03}" type="pres">
      <dgm:prSet presAssocID="{7777B7A2-6320-4487-B602-A375ADD6D805}" presName="accent_2" presStyleCnt="0"/>
      <dgm:spPr/>
    </dgm:pt>
    <dgm:pt modelId="{A6C86641-538B-47ED-9AE3-666D16789DA7}" type="pres">
      <dgm:prSet presAssocID="{7777B7A2-6320-4487-B602-A375ADD6D805}" presName="accentRepeatNode" presStyleLbl="solidFgAcc1" presStyleIdx="1" presStyleCnt="3"/>
      <dgm:spPr/>
    </dgm:pt>
    <dgm:pt modelId="{F4597C79-ADA8-4494-80B5-898D78C6DBE1}" type="pres">
      <dgm:prSet presAssocID="{7A3C726F-820B-4099-B6E5-D52AB775ECF7}" presName="text_3" presStyleLbl="node1" presStyleIdx="2" presStyleCnt="3" custScaleY="114555">
        <dgm:presLayoutVars>
          <dgm:bulletEnabled val="1"/>
        </dgm:presLayoutVars>
      </dgm:prSet>
      <dgm:spPr/>
    </dgm:pt>
    <dgm:pt modelId="{4FC75F39-D528-46C7-B841-4FE4DC8A9469}" type="pres">
      <dgm:prSet presAssocID="{7A3C726F-820B-4099-B6E5-D52AB775ECF7}" presName="accent_3" presStyleCnt="0"/>
      <dgm:spPr/>
    </dgm:pt>
    <dgm:pt modelId="{291661A4-845A-4F8E-8BD8-BEB574E08FE7}" type="pres">
      <dgm:prSet presAssocID="{7A3C726F-820B-4099-B6E5-D52AB775ECF7}" presName="accentRepeatNode" presStyleLbl="solidFgAcc1" presStyleIdx="2" presStyleCnt="3"/>
      <dgm:spPr/>
    </dgm:pt>
  </dgm:ptLst>
  <dgm:cxnLst>
    <dgm:cxn modelId="{D69FEE32-139E-4440-B8C9-3A9C4408107F}" type="presOf" srcId="{AEB5E095-4A3E-4DF4-A607-701F6CEF5A72}" destId="{214B0C81-1FC0-4166-9038-4D5B619BD61A}" srcOrd="0" destOrd="0" presId="urn:microsoft.com/office/officeart/2008/layout/VerticalCurvedList"/>
    <dgm:cxn modelId="{A7BDC03E-EA20-4564-B1E0-A0003FC03EE8}" srcId="{D55738D5-DDEC-430F-91C5-7C33AACECEB9}" destId="{AEB5E095-4A3E-4DF4-A607-701F6CEF5A72}" srcOrd="0" destOrd="0" parTransId="{25E4EC66-4D35-4276-A069-62A864606268}" sibTransId="{0FCB4A5E-4CA3-4F0C-AFBE-52B21A022172}"/>
    <dgm:cxn modelId="{2B0FCD5C-C324-42DC-A642-48925DB0D0DE}" type="presOf" srcId="{0FCB4A5E-4CA3-4F0C-AFBE-52B21A022172}" destId="{E9077A1D-9EE3-4E45-B751-711363CD2DE3}" srcOrd="0" destOrd="0" presId="urn:microsoft.com/office/officeart/2008/layout/VerticalCurvedList"/>
    <dgm:cxn modelId="{BB83535D-0213-4DFA-AC82-85B3C6EE37C3}" type="presOf" srcId="{7A3C726F-820B-4099-B6E5-D52AB775ECF7}" destId="{F4597C79-ADA8-4494-80B5-898D78C6DBE1}" srcOrd="0" destOrd="0" presId="urn:microsoft.com/office/officeart/2008/layout/VerticalCurvedList"/>
    <dgm:cxn modelId="{F765DD53-E762-4FA6-B436-F817550F536C}" type="presOf" srcId="{D55738D5-DDEC-430F-91C5-7C33AACECEB9}" destId="{568AF051-6730-474F-AE28-B37E1E33BF75}" srcOrd="0" destOrd="0" presId="urn:microsoft.com/office/officeart/2008/layout/VerticalCurvedList"/>
    <dgm:cxn modelId="{A22B5B96-D9BE-44A1-ADBC-84FB68424123}" srcId="{D55738D5-DDEC-430F-91C5-7C33AACECEB9}" destId="{7777B7A2-6320-4487-B602-A375ADD6D805}" srcOrd="1" destOrd="0" parTransId="{973C9F8E-75ED-4CAE-A0A1-F6CB1BA1A1A0}" sibTransId="{56A001E7-1FBB-4DBD-BFB7-87FAA178E00B}"/>
    <dgm:cxn modelId="{C521F39C-725B-4571-B6B5-990106B1B1CB}" srcId="{D55738D5-DDEC-430F-91C5-7C33AACECEB9}" destId="{7A3C726F-820B-4099-B6E5-D52AB775ECF7}" srcOrd="2" destOrd="0" parTransId="{3EB356EB-3158-4778-9ECD-8C999164179B}" sibTransId="{EEF32ADD-A790-423B-96F8-9D9773E892BB}"/>
    <dgm:cxn modelId="{151C37C0-DDCD-404A-A762-15EB1A6832F2}" type="presOf" srcId="{7777B7A2-6320-4487-B602-A375ADD6D805}" destId="{49725E03-48EE-43A1-B6D4-36C19B1C0E61}" srcOrd="0" destOrd="0" presId="urn:microsoft.com/office/officeart/2008/layout/VerticalCurvedList"/>
    <dgm:cxn modelId="{4A5ED85E-1CE6-4C5D-A402-36671A9E6A9E}" type="presParOf" srcId="{568AF051-6730-474F-AE28-B37E1E33BF75}" destId="{F0B653C5-0161-4821-A652-631184B3AD4A}" srcOrd="0" destOrd="0" presId="urn:microsoft.com/office/officeart/2008/layout/VerticalCurvedList"/>
    <dgm:cxn modelId="{EC2A3E73-A8FF-48DB-B1EB-B54BF333A3A8}" type="presParOf" srcId="{F0B653C5-0161-4821-A652-631184B3AD4A}" destId="{AD41EB40-F59F-4F9D-9396-D7C12AB79C7B}" srcOrd="0" destOrd="0" presId="urn:microsoft.com/office/officeart/2008/layout/VerticalCurvedList"/>
    <dgm:cxn modelId="{02014444-7823-425F-BC57-EE6D7B404CF1}" type="presParOf" srcId="{AD41EB40-F59F-4F9D-9396-D7C12AB79C7B}" destId="{BA0B94F6-BF37-44BE-B3D7-0E1C259DAF94}" srcOrd="0" destOrd="0" presId="urn:microsoft.com/office/officeart/2008/layout/VerticalCurvedList"/>
    <dgm:cxn modelId="{0706FEC3-1188-4765-BDD2-7572476018DC}" type="presParOf" srcId="{AD41EB40-F59F-4F9D-9396-D7C12AB79C7B}" destId="{E9077A1D-9EE3-4E45-B751-711363CD2DE3}" srcOrd="1" destOrd="0" presId="urn:microsoft.com/office/officeart/2008/layout/VerticalCurvedList"/>
    <dgm:cxn modelId="{6FC89447-81E0-4C9A-A362-4AF2941E331D}" type="presParOf" srcId="{AD41EB40-F59F-4F9D-9396-D7C12AB79C7B}" destId="{48FEF2D0-A930-46D2-ADFB-B1E7358C09E6}" srcOrd="2" destOrd="0" presId="urn:microsoft.com/office/officeart/2008/layout/VerticalCurvedList"/>
    <dgm:cxn modelId="{505F6B3F-A7CF-4621-A100-AE00F5A292B1}" type="presParOf" srcId="{AD41EB40-F59F-4F9D-9396-D7C12AB79C7B}" destId="{2F73A4BE-D73E-4B15-A654-7EAA883C5E56}" srcOrd="3" destOrd="0" presId="urn:microsoft.com/office/officeart/2008/layout/VerticalCurvedList"/>
    <dgm:cxn modelId="{DDD7DA66-B5A5-4AEE-B870-0C735E24A3C1}" type="presParOf" srcId="{F0B653C5-0161-4821-A652-631184B3AD4A}" destId="{214B0C81-1FC0-4166-9038-4D5B619BD61A}" srcOrd="1" destOrd="0" presId="urn:microsoft.com/office/officeart/2008/layout/VerticalCurvedList"/>
    <dgm:cxn modelId="{9AD99289-DCFE-4738-B0D9-D0E1B0657B51}" type="presParOf" srcId="{F0B653C5-0161-4821-A652-631184B3AD4A}" destId="{4B8C7AD7-CCE9-4D50-A452-F6F844F53753}" srcOrd="2" destOrd="0" presId="urn:microsoft.com/office/officeart/2008/layout/VerticalCurvedList"/>
    <dgm:cxn modelId="{0067303F-EE5D-4B2E-BD7F-C857E54B26B3}" type="presParOf" srcId="{4B8C7AD7-CCE9-4D50-A452-F6F844F53753}" destId="{D26E6716-D0DA-474F-84A1-E4CC6F446BDE}" srcOrd="0" destOrd="0" presId="urn:microsoft.com/office/officeart/2008/layout/VerticalCurvedList"/>
    <dgm:cxn modelId="{99E0D9C8-B21F-4986-9B10-26BC9ABD4BC7}" type="presParOf" srcId="{F0B653C5-0161-4821-A652-631184B3AD4A}" destId="{49725E03-48EE-43A1-B6D4-36C19B1C0E61}" srcOrd="3" destOrd="0" presId="urn:microsoft.com/office/officeart/2008/layout/VerticalCurvedList"/>
    <dgm:cxn modelId="{E2EB6EAC-C739-472C-83D8-830AAEA07579}" type="presParOf" srcId="{F0B653C5-0161-4821-A652-631184B3AD4A}" destId="{9056DC74-717E-4A45-8EF7-2BA030B85F03}" srcOrd="4" destOrd="0" presId="urn:microsoft.com/office/officeart/2008/layout/VerticalCurvedList"/>
    <dgm:cxn modelId="{1E71D241-4B47-4663-A95C-63F2A00EC67A}" type="presParOf" srcId="{9056DC74-717E-4A45-8EF7-2BA030B85F03}" destId="{A6C86641-538B-47ED-9AE3-666D16789DA7}" srcOrd="0" destOrd="0" presId="urn:microsoft.com/office/officeart/2008/layout/VerticalCurvedList"/>
    <dgm:cxn modelId="{86EFFC43-04A2-46E0-990F-D18E9346A15B}" type="presParOf" srcId="{F0B653C5-0161-4821-A652-631184B3AD4A}" destId="{F4597C79-ADA8-4494-80B5-898D78C6DBE1}" srcOrd="5" destOrd="0" presId="urn:microsoft.com/office/officeart/2008/layout/VerticalCurvedList"/>
    <dgm:cxn modelId="{9B6A6114-40F9-4321-B9A9-2FF5A2B8D41E}" type="presParOf" srcId="{F0B653C5-0161-4821-A652-631184B3AD4A}" destId="{4FC75F39-D528-46C7-B841-4FE4DC8A9469}" srcOrd="6" destOrd="0" presId="urn:microsoft.com/office/officeart/2008/layout/VerticalCurvedList"/>
    <dgm:cxn modelId="{A023F07B-202F-4D41-BDC1-549C9FA6B72E}" type="presParOf" srcId="{4FC75F39-D528-46C7-B841-4FE4DC8A9469}" destId="{291661A4-845A-4F8E-8BD8-BEB574E08FE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FA620-1973-445A-9E04-09A6DD0AA3E8}">
      <dsp:nvSpPr>
        <dsp:cNvPr id="0" name=""/>
        <dsp:cNvSpPr/>
      </dsp:nvSpPr>
      <dsp:spPr>
        <a:xfrm>
          <a:off x="0" y="413353"/>
          <a:ext cx="8172450" cy="65520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sp>
    <dsp:sp modelId="{A60D51ED-7E9E-47B1-81D0-F247F383BEB0}">
      <dsp:nvSpPr>
        <dsp:cNvPr id="0" name=""/>
        <dsp:cNvSpPr/>
      </dsp:nvSpPr>
      <dsp:spPr>
        <a:xfrm>
          <a:off x="361949" y="336547"/>
          <a:ext cx="6987567" cy="76752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6229" tIns="0" rIns="216229" bIns="0" numCol="1" spcCol="1270" anchor="ctr" anchorCtr="0">
          <a:noAutofit/>
        </a:bodyPr>
        <a:lstStyle/>
        <a:p>
          <a:pPr marL="0" lvl="0" indent="0" algn="just" defTabSz="1066800" rtl="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CNH </a:t>
          </a:r>
          <a:r>
            <a:rPr lang="en-US" sz="2400" kern="1200" dirty="0" err="1">
              <a:solidFill>
                <a:schemeClr val="tx1"/>
              </a:solidFill>
              <a:latin typeface="Times New Roman" panose="02020603050405020304" pitchFamily="18" charset="0"/>
              <a:cs typeface="Times New Roman" panose="02020603050405020304" pitchFamily="18" charset="0"/>
            </a:rPr>
            <a:t>gắn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với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cuộc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cách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mạng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nghiệp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lần</a:t>
          </a:r>
          <a:r>
            <a:rPr lang="en-US" sz="2400" kern="1200" dirty="0">
              <a:solidFill>
                <a:schemeClr val="tx1"/>
              </a:solidFill>
              <a:latin typeface="Times New Roman" panose="02020603050405020304" pitchFamily="18" charset="0"/>
              <a:cs typeface="Times New Roman" panose="02020603050405020304" pitchFamily="18" charset="0"/>
            </a:rPr>
            <a:t> 1 </a:t>
          </a:r>
          <a:r>
            <a:rPr lang="en-US" sz="2400" kern="1200" dirty="0" err="1">
              <a:solidFill>
                <a:schemeClr val="tx1"/>
              </a:solidFill>
              <a:latin typeface="Times New Roman" panose="02020603050405020304" pitchFamily="18" charset="0"/>
              <a:cs typeface="Times New Roman" panose="02020603050405020304" pitchFamily="18" charset="0"/>
            </a:rPr>
            <a:t>và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lần</a:t>
          </a:r>
          <a:r>
            <a:rPr lang="en-US" sz="2400" kern="1200" dirty="0">
              <a:solidFill>
                <a:schemeClr val="tx1"/>
              </a:solidFill>
              <a:latin typeface="Times New Roman" panose="02020603050405020304" pitchFamily="18" charset="0"/>
              <a:cs typeface="Times New Roman" panose="02020603050405020304" pitchFamily="18" charset="0"/>
            </a:rPr>
            <a:t> 2</a:t>
          </a:r>
        </a:p>
      </dsp:txBody>
      <dsp:txXfrm>
        <a:off x="399416" y="374014"/>
        <a:ext cx="6912633" cy="692586"/>
      </dsp:txXfrm>
    </dsp:sp>
    <dsp:sp modelId="{F5C7EF80-9586-4621-8504-8D9225211993}">
      <dsp:nvSpPr>
        <dsp:cNvPr id="0" name=""/>
        <dsp:cNvSpPr/>
      </dsp:nvSpPr>
      <dsp:spPr>
        <a:xfrm>
          <a:off x="0" y="1941236"/>
          <a:ext cx="8172450" cy="65520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sp>
    <dsp:sp modelId="{6783E92B-623D-4E67-8235-2DA8E59EEBE4}">
      <dsp:nvSpPr>
        <dsp:cNvPr id="0" name=""/>
        <dsp:cNvSpPr/>
      </dsp:nvSpPr>
      <dsp:spPr>
        <a:xfrm>
          <a:off x="438149" y="1631949"/>
          <a:ext cx="6987567" cy="1116043"/>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6229" tIns="0" rIns="216229" bIns="0" numCol="1" spcCol="1270" anchor="ctr" anchorCtr="0">
          <a:noAutofit/>
        </a:bodyPr>
        <a:lstStyle/>
        <a:p>
          <a:pPr marL="0" lvl="0" indent="0" algn="just"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Tiến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hành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tuần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tự</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theo</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từng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bước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tiến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bộ</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của</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nghệ</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từ</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nghiệp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nhẹ</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đến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nghiệp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nặng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rồi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giao</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vận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tải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nghiệp</a:t>
          </a:r>
          <a:r>
            <a:rPr lang="en-US" sz="2400" kern="1200" dirty="0">
              <a:solidFill>
                <a:schemeClr val="tx1"/>
              </a:solidFill>
              <a:latin typeface="Times New Roman" panose="02020603050405020304" pitchFamily="18" charset="0"/>
              <a:cs typeface="Times New Roman" panose="02020603050405020304" pitchFamily="18" charset="0"/>
            </a:rPr>
            <a:t>. </a:t>
          </a:r>
        </a:p>
      </dsp:txBody>
      <dsp:txXfrm>
        <a:off x="492630" y="1686430"/>
        <a:ext cx="6878605" cy="1007081"/>
      </dsp:txXfrm>
    </dsp:sp>
    <dsp:sp modelId="{C464376B-B2E7-4103-8668-9A348840D450}">
      <dsp:nvSpPr>
        <dsp:cNvPr id="0" name=""/>
        <dsp:cNvSpPr/>
      </dsp:nvSpPr>
      <dsp:spPr>
        <a:xfrm>
          <a:off x="0" y="3120596"/>
          <a:ext cx="8172450" cy="65520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sp>
    <dsp:sp modelId="{C012B676-E14C-488E-9F4F-A98BD2782913}">
      <dsp:nvSpPr>
        <dsp:cNvPr id="0" name=""/>
        <dsp:cNvSpPr/>
      </dsp:nvSpPr>
      <dsp:spPr>
        <a:xfrm>
          <a:off x="438149" y="3003549"/>
          <a:ext cx="6987567" cy="76752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6229" tIns="0" rIns="216229" bIns="0" numCol="1" spcCol="1270" anchor="ctr" anchorCtr="0">
          <a:noAutofit/>
        </a:bodyPr>
        <a:lstStyle/>
        <a:p>
          <a:pPr marL="0" lvl="0" indent="0" algn="just"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Điều</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tiết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bởi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thị</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trường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nhà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nước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rất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ít</a:t>
          </a:r>
          <a:r>
            <a:rPr lang="en-US" sz="2400" kern="1200" dirty="0">
              <a:solidFill>
                <a:schemeClr val="tx1"/>
              </a:solidFill>
              <a:latin typeface="Times New Roman" panose="02020603050405020304" pitchFamily="18" charset="0"/>
              <a:cs typeface="Times New Roman" panose="02020603050405020304" pitchFamily="18" charset="0"/>
            </a:rPr>
            <a:t> can </a:t>
          </a:r>
          <a:r>
            <a:rPr lang="en-US" sz="2400" kern="1200" dirty="0" err="1">
              <a:solidFill>
                <a:schemeClr val="tx1"/>
              </a:solidFill>
              <a:latin typeface="Times New Roman" panose="02020603050405020304" pitchFamily="18" charset="0"/>
              <a:cs typeface="Times New Roman" panose="02020603050405020304" pitchFamily="18" charset="0"/>
            </a:rPr>
            <a:t>thiệp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vào</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hoạt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động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của</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các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chủ</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kinh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tế</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475616" y="3041016"/>
        <a:ext cx="6912633" cy="692586"/>
      </dsp:txXfrm>
    </dsp:sp>
    <dsp:sp modelId="{D748F394-19E8-4B6B-9FBF-7A7C999B4D37}">
      <dsp:nvSpPr>
        <dsp:cNvPr id="0" name=""/>
        <dsp:cNvSpPr/>
      </dsp:nvSpPr>
      <dsp:spPr>
        <a:xfrm>
          <a:off x="0" y="4299956"/>
          <a:ext cx="8172450" cy="655200"/>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sp>
    <dsp:sp modelId="{93269008-54D6-4110-B37E-B73EC91523B1}">
      <dsp:nvSpPr>
        <dsp:cNvPr id="0" name=""/>
        <dsp:cNvSpPr/>
      </dsp:nvSpPr>
      <dsp:spPr>
        <a:xfrm>
          <a:off x="438149" y="4217229"/>
          <a:ext cx="6987567" cy="767520"/>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216229" tIns="0" rIns="216229" bIns="0" numCol="1" spcCol="1270" anchor="ctr" anchorCtr="0">
          <a:noAutofit/>
        </a:bodyPr>
        <a:lstStyle/>
        <a:p>
          <a:pPr marL="0" lvl="0" indent="0" algn="just"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Thời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gian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thường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kéo</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dài</a:t>
          </a:r>
          <a:r>
            <a:rPr lang="en-US" sz="2400" kern="1200" dirty="0">
              <a:solidFill>
                <a:schemeClr val="tx1"/>
              </a:solidFill>
              <a:latin typeface="Times New Roman" panose="02020603050405020304" pitchFamily="18" charset="0"/>
              <a:cs typeface="Times New Roman" panose="02020603050405020304" pitchFamily="18" charset="0"/>
            </a:rPr>
            <a:t>.</a:t>
          </a:r>
        </a:p>
      </dsp:txBody>
      <dsp:txXfrm>
        <a:off x="475616" y="4254696"/>
        <a:ext cx="6912633" cy="692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11449-5E6B-4491-9BEF-F7F72AA2E8E2}">
      <dsp:nvSpPr>
        <dsp:cNvPr id="0" name=""/>
        <dsp:cNvSpPr/>
      </dsp:nvSpPr>
      <dsp:spPr>
        <a:xfrm>
          <a:off x="7534" y="447800"/>
          <a:ext cx="2251895" cy="162864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C</a:t>
          </a:r>
          <a:r>
            <a:rPr lang="vi-VN" sz="2000" kern="1200">
              <a:latin typeface="Times New Roman" panose="02020603050405020304" pitchFamily="18" charset="0"/>
              <a:cs typeface="Times New Roman" panose="02020603050405020304" pitchFamily="18" charset="0"/>
            </a:rPr>
            <a:t>ạnh tranh gay gắt</a:t>
          </a:r>
          <a:endParaRPr lang="en-US" sz="2000" kern="1200">
            <a:latin typeface="Times New Roman" panose="02020603050405020304" pitchFamily="18" charset="0"/>
            <a:cs typeface="Times New Roman" panose="02020603050405020304" pitchFamily="18" charset="0"/>
          </a:endParaRPr>
        </a:p>
      </dsp:txBody>
      <dsp:txXfrm>
        <a:off x="55235" y="495501"/>
        <a:ext cx="2156493" cy="1533245"/>
      </dsp:txXfrm>
    </dsp:sp>
    <dsp:sp modelId="{B2FEC64F-C76E-4559-BC06-251A5B09C840}">
      <dsp:nvSpPr>
        <dsp:cNvPr id="0" name=""/>
        <dsp:cNvSpPr/>
      </dsp:nvSpPr>
      <dsp:spPr>
        <a:xfrm>
          <a:off x="2457597" y="982889"/>
          <a:ext cx="477401" cy="55847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latin typeface="Times New Roman" panose="02020603050405020304" pitchFamily="18" charset="0"/>
            <a:cs typeface="Times New Roman" panose="02020603050405020304" pitchFamily="18" charset="0"/>
          </a:endParaRPr>
        </a:p>
      </dsp:txBody>
      <dsp:txXfrm>
        <a:off x="2457597" y="1094583"/>
        <a:ext cx="334181" cy="335082"/>
      </dsp:txXfrm>
    </dsp:sp>
    <dsp:sp modelId="{569A68CB-A9C2-49FF-9619-BABDBB1232A2}">
      <dsp:nvSpPr>
        <dsp:cNvPr id="0" name=""/>
        <dsp:cNvSpPr/>
      </dsp:nvSpPr>
      <dsp:spPr>
        <a:xfrm>
          <a:off x="3160188" y="447800"/>
          <a:ext cx="2251895" cy="162864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a:t>
          </a:r>
          <a:r>
            <a:rPr lang="vi-VN" sz="2000" kern="1200" dirty="0">
              <a:latin typeface="Times New Roman" panose="02020603050405020304" pitchFamily="18" charset="0"/>
              <a:cs typeface="Times New Roman" panose="02020603050405020304" pitchFamily="18" charset="0"/>
            </a:rPr>
            <a:t>àm tăng sự phụ thuộc của nền kinh tế </a:t>
          </a:r>
          <a:r>
            <a:rPr lang="en-US" sz="2000" kern="1200" dirty="0">
              <a:latin typeface="Times New Roman" panose="02020603050405020304" pitchFamily="18" charset="0"/>
              <a:cs typeface="Times New Roman" panose="02020603050405020304" pitchFamily="18" charset="0"/>
            </a:rPr>
            <a:t>QG </a:t>
          </a:r>
          <a:r>
            <a:rPr lang="vi-VN" sz="2000" kern="1200" dirty="0">
              <a:latin typeface="Times New Roman" panose="02020603050405020304" pitchFamily="18" charset="0"/>
              <a:cs typeface="Times New Roman" panose="02020603050405020304" pitchFamily="18" charset="0"/>
            </a:rPr>
            <a:t>vào thị trường bên ngoài</a:t>
          </a:r>
          <a:endParaRPr lang="en-US" sz="2000" kern="1200" dirty="0">
            <a:latin typeface="Times New Roman" panose="02020603050405020304" pitchFamily="18" charset="0"/>
            <a:cs typeface="Times New Roman" panose="02020603050405020304" pitchFamily="18" charset="0"/>
          </a:endParaRPr>
        </a:p>
      </dsp:txBody>
      <dsp:txXfrm>
        <a:off x="3207889" y="495501"/>
        <a:ext cx="2156493" cy="1533245"/>
      </dsp:txXfrm>
    </dsp:sp>
    <dsp:sp modelId="{85D33C5D-46EA-4891-B3D0-28D979BCE273}">
      <dsp:nvSpPr>
        <dsp:cNvPr id="0" name=""/>
        <dsp:cNvSpPr/>
      </dsp:nvSpPr>
      <dsp:spPr>
        <a:xfrm>
          <a:off x="5610251" y="982889"/>
          <a:ext cx="477401" cy="55847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latin typeface="Times New Roman" panose="02020603050405020304" pitchFamily="18" charset="0"/>
            <a:cs typeface="Times New Roman" panose="02020603050405020304" pitchFamily="18" charset="0"/>
          </a:endParaRPr>
        </a:p>
      </dsp:txBody>
      <dsp:txXfrm>
        <a:off x="5610251" y="1094583"/>
        <a:ext cx="334181" cy="335082"/>
      </dsp:txXfrm>
    </dsp:sp>
    <dsp:sp modelId="{CE8B3C60-6F0D-4BEF-A759-DC54296CA8F1}">
      <dsp:nvSpPr>
        <dsp:cNvPr id="0" name=""/>
        <dsp:cNvSpPr/>
      </dsp:nvSpPr>
      <dsp:spPr>
        <a:xfrm>
          <a:off x="6312842" y="447800"/>
          <a:ext cx="2251895" cy="162864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Gia </a:t>
          </a:r>
          <a:r>
            <a:rPr lang="vi-VN" sz="2000" kern="1200">
              <a:latin typeface="Times New Roman" panose="02020603050405020304" pitchFamily="18" charset="0"/>
              <a:cs typeface="Times New Roman" panose="02020603050405020304" pitchFamily="18" charset="0"/>
            </a:rPr>
            <a:t>tăng khoảng cách giàu-nghèo</a:t>
          </a:r>
          <a:endParaRPr lang="en-US" sz="2000" kern="1200">
            <a:latin typeface="Times New Roman" panose="02020603050405020304" pitchFamily="18" charset="0"/>
            <a:cs typeface="Times New Roman" panose="02020603050405020304" pitchFamily="18" charset="0"/>
          </a:endParaRPr>
        </a:p>
      </dsp:txBody>
      <dsp:txXfrm>
        <a:off x="6360543" y="495501"/>
        <a:ext cx="2156493" cy="1533245"/>
      </dsp:txXfrm>
    </dsp:sp>
    <dsp:sp modelId="{42DB4D98-5C85-4614-A9AF-9A028238FE1C}">
      <dsp:nvSpPr>
        <dsp:cNvPr id="0" name=""/>
        <dsp:cNvSpPr/>
      </dsp:nvSpPr>
      <dsp:spPr>
        <a:xfrm rot="5400000">
          <a:off x="7200089" y="2234081"/>
          <a:ext cx="477401" cy="558470"/>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latin typeface="Times New Roman" panose="02020603050405020304" pitchFamily="18" charset="0"/>
            <a:cs typeface="Times New Roman" panose="02020603050405020304" pitchFamily="18" charset="0"/>
          </a:endParaRPr>
        </a:p>
      </dsp:txBody>
      <dsp:txXfrm rot="-5400000">
        <a:off x="7271249" y="2274615"/>
        <a:ext cx="335082" cy="334181"/>
      </dsp:txXfrm>
    </dsp:sp>
    <dsp:sp modelId="{FF40F507-3102-4D6F-AC11-F0F778703693}">
      <dsp:nvSpPr>
        <dsp:cNvPr id="0" name=""/>
        <dsp:cNvSpPr/>
      </dsp:nvSpPr>
      <dsp:spPr>
        <a:xfrm>
          <a:off x="6312842" y="2977206"/>
          <a:ext cx="2251895" cy="18518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err="1">
              <a:latin typeface="Times New Roman" panose="02020603050405020304" pitchFamily="18" charset="0"/>
              <a:cs typeface="Times New Roman" panose="02020603050405020304" pitchFamily="18" charset="0"/>
            </a:rPr>
            <a:t>Khai</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thác</a:t>
          </a:r>
          <a:r>
            <a:rPr lang="vi-VN" sz="2000" kern="1200" dirty="0">
              <a:latin typeface="Times New Roman" panose="02020603050405020304" pitchFamily="18" charset="0"/>
              <a:cs typeface="Times New Roman" panose="02020603050405020304" pitchFamily="18" charset="0"/>
            </a:rPr>
            <a:t> cạn kiệt nguồn tài nguyên thiên nhiên và hủy hoại môi trường</a:t>
          </a:r>
          <a:r>
            <a:rPr lang="en-US" sz="2000" kern="1200" dirty="0">
              <a:latin typeface="Times New Roman" panose="02020603050405020304" pitchFamily="18" charset="0"/>
              <a:cs typeface="Times New Roman" panose="02020603050405020304" pitchFamily="18" charset="0"/>
            </a:rPr>
            <a:t> do QL </a:t>
          </a:r>
          <a:r>
            <a:rPr lang="en-US" sz="2000" kern="1200" dirty="0" err="1">
              <a:latin typeface="Times New Roman" panose="02020603050405020304" pitchFamily="18" charset="0"/>
              <a:cs typeface="Times New Roman" panose="02020603050405020304" pitchFamily="18" charset="0"/>
            </a:rPr>
            <a:t>yếu</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kém</a:t>
          </a:r>
          <a:r>
            <a:rPr lang="en-US" sz="2000" kern="1200" dirty="0">
              <a:latin typeface="Times New Roman" panose="02020603050405020304" pitchFamily="18" charset="0"/>
              <a:cs typeface="Times New Roman" panose="02020603050405020304" pitchFamily="18" charset="0"/>
            </a:rPr>
            <a:t> </a:t>
          </a:r>
          <a:r>
            <a:rPr lang="en-US" sz="2000" kern="1200" dirty="0" err="1">
              <a:latin typeface="Times New Roman" panose="02020603050405020304" pitchFamily="18" charset="0"/>
              <a:cs typeface="Times New Roman" panose="02020603050405020304" pitchFamily="18" charset="0"/>
            </a:rPr>
            <a:t>và</a:t>
          </a:r>
          <a:r>
            <a:rPr lang="en-US" sz="2000" kern="1200" dirty="0">
              <a:latin typeface="Times New Roman" panose="02020603050405020304" pitchFamily="18" charset="0"/>
              <a:cs typeface="Times New Roman" panose="02020603050405020304" pitchFamily="18" charset="0"/>
            </a:rPr>
            <a:t> PT </a:t>
          </a:r>
          <a:r>
            <a:rPr lang="en-US" sz="2000" kern="1200" dirty="0" err="1">
              <a:latin typeface="Times New Roman" panose="02020603050405020304" pitchFamily="18" charset="0"/>
              <a:cs typeface="Times New Roman" panose="02020603050405020304" pitchFamily="18" charset="0"/>
            </a:rPr>
            <a:t>nóng</a:t>
          </a:r>
          <a:r>
            <a:rPr lang="en-US" sz="2000" kern="1200" dirty="0">
              <a:latin typeface="Times New Roman" panose="02020603050405020304" pitchFamily="18" charset="0"/>
              <a:cs typeface="Times New Roman" panose="02020603050405020304" pitchFamily="18" charset="0"/>
            </a:rPr>
            <a:t>.</a:t>
          </a:r>
        </a:p>
      </dsp:txBody>
      <dsp:txXfrm>
        <a:off x="6367081" y="3031445"/>
        <a:ext cx="2143417" cy="1743364"/>
      </dsp:txXfrm>
    </dsp:sp>
    <dsp:sp modelId="{A4A8BE38-BE74-4441-AD55-2BDD6FE2DF78}">
      <dsp:nvSpPr>
        <dsp:cNvPr id="0" name=""/>
        <dsp:cNvSpPr/>
      </dsp:nvSpPr>
      <dsp:spPr>
        <a:xfrm rot="10800000">
          <a:off x="5637274" y="3623892"/>
          <a:ext cx="477401" cy="55847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latin typeface="Times New Roman" panose="02020603050405020304" pitchFamily="18" charset="0"/>
            <a:cs typeface="Times New Roman" panose="02020603050405020304" pitchFamily="18" charset="0"/>
          </a:endParaRPr>
        </a:p>
      </dsp:txBody>
      <dsp:txXfrm rot="10800000">
        <a:off x="5780494" y="3735586"/>
        <a:ext cx="334181" cy="335082"/>
      </dsp:txXfrm>
    </dsp:sp>
    <dsp:sp modelId="{CA2B6DC0-378E-440D-B227-61DB634EDA07}">
      <dsp:nvSpPr>
        <dsp:cNvPr id="0" name=""/>
        <dsp:cNvSpPr/>
      </dsp:nvSpPr>
      <dsp:spPr>
        <a:xfrm>
          <a:off x="3160188" y="2977206"/>
          <a:ext cx="2251895" cy="1851842"/>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a:t>
          </a:r>
          <a:r>
            <a:rPr lang="vi-VN" sz="2000" kern="1200" dirty="0">
              <a:latin typeface="Times New Roman" panose="02020603050405020304" pitchFamily="18" charset="0"/>
              <a:cs typeface="Times New Roman" panose="02020603050405020304" pitchFamily="18" charset="0"/>
            </a:rPr>
            <a:t>hách thức đối với quyền lực Nhà nước</a:t>
          </a:r>
          <a:r>
            <a:rPr lang="en-US" sz="2000" kern="1200" dirty="0">
              <a:latin typeface="Times New Roman" panose="02020603050405020304" pitchFamily="18" charset="0"/>
              <a:cs typeface="Times New Roman" panose="02020603050405020304" pitchFamily="18" charset="0"/>
            </a:rPr>
            <a:t>, </a:t>
          </a:r>
          <a:r>
            <a:rPr lang="vi-VN" sz="2000" kern="1200" dirty="0">
              <a:latin typeface="Times New Roman" panose="02020603050405020304" pitchFamily="18" charset="0"/>
              <a:cs typeface="Times New Roman" panose="02020603050405020304" pitchFamily="18" charset="0"/>
            </a:rPr>
            <a:t>duy trì an ninh và ổn định ở các nước đang phát triển.</a:t>
          </a:r>
          <a:endParaRPr lang="en-US" sz="2000" kern="1200" dirty="0">
            <a:latin typeface="Times New Roman" panose="02020603050405020304" pitchFamily="18" charset="0"/>
            <a:cs typeface="Times New Roman" panose="02020603050405020304" pitchFamily="18" charset="0"/>
          </a:endParaRPr>
        </a:p>
      </dsp:txBody>
      <dsp:txXfrm>
        <a:off x="3214427" y="3031445"/>
        <a:ext cx="2143417" cy="1743364"/>
      </dsp:txXfrm>
    </dsp:sp>
    <dsp:sp modelId="{9AEBF190-9BFD-49CC-96C9-59799E86F3CC}">
      <dsp:nvSpPr>
        <dsp:cNvPr id="0" name=""/>
        <dsp:cNvSpPr/>
      </dsp:nvSpPr>
      <dsp:spPr>
        <a:xfrm rot="10800000">
          <a:off x="2484619" y="3623892"/>
          <a:ext cx="477401" cy="558470"/>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solidFill>
              <a:schemeClr val="tx1"/>
            </a:solidFill>
            <a:latin typeface="Times New Roman" panose="02020603050405020304" pitchFamily="18" charset="0"/>
            <a:cs typeface="Times New Roman" panose="02020603050405020304" pitchFamily="18" charset="0"/>
          </a:endParaRPr>
        </a:p>
      </dsp:txBody>
      <dsp:txXfrm rot="10800000">
        <a:off x="2627839" y="3735586"/>
        <a:ext cx="334181" cy="335082"/>
      </dsp:txXfrm>
    </dsp:sp>
    <dsp:sp modelId="{64156A91-F331-4384-8111-CB1D014BA817}">
      <dsp:nvSpPr>
        <dsp:cNvPr id="0" name=""/>
        <dsp:cNvSpPr/>
      </dsp:nvSpPr>
      <dsp:spPr>
        <a:xfrm>
          <a:off x="7534" y="2977206"/>
          <a:ext cx="2251895" cy="18518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a:t>
          </a:r>
          <a:r>
            <a:rPr lang="vi-VN" sz="2000" kern="1200" dirty="0">
              <a:latin typeface="Times New Roman" panose="02020603050405020304" pitchFamily="18" charset="0"/>
              <a:cs typeface="Times New Roman" panose="02020603050405020304" pitchFamily="18" charset="0"/>
            </a:rPr>
            <a:t>ia tăng nguy cơ bản sắc dân tộc và văn hóa truyền thống bị xói mòn trước sự “xâm lăng” của văn hóa nước ngoài…</a:t>
          </a:r>
          <a:r>
            <a:rPr lang="en-US" sz="2000" kern="1200" dirty="0">
              <a:latin typeface="Times New Roman" panose="02020603050405020304" pitchFamily="18" charset="0"/>
              <a:cs typeface="Times New Roman" panose="02020603050405020304" pitchFamily="18" charset="0"/>
            </a:rPr>
            <a:t>. </a:t>
          </a:r>
        </a:p>
      </dsp:txBody>
      <dsp:txXfrm>
        <a:off x="61773" y="3031445"/>
        <a:ext cx="2143417" cy="174336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E1B5B-9DB1-4101-935E-A830F5323A63}">
      <dsp:nvSpPr>
        <dsp:cNvPr id="0" name=""/>
        <dsp:cNvSpPr/>
      </dsp:nvSpPr>
      <dsp:spPr>
        <a:xfrm>
          <a:off x="0" y="519809"/>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A879F4-3122-455D-8C6A-206904C923A3}">
      <dsp:nvSpPr>
        <dsp:cNvPr id="0" name=""/>
        <dsp:cNvSpPr/>
      </dsp:nvSpPr>
      <dsp:spPr>
        <a:xfrm>
          <a:off x="430048" y="59168"/>
          <a:ext cx="8457602" cy="7263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dirty="0">
              <a:solidFill>
                <a:schemeClr val="tx1"/>
              </a:solidFill>
              <a:latin typeface="Times New Roman" panose="02020603050405020304" pitchFamily="18" charset="0"/>
              <a:cs typeface="Times New Roman" panose="02020603050405020304" pitchFamily="18" charset="0"/>
            </a:rPr>
            <a:t>a. </a:t>
          </a:r>
          <a:r>
            <a:rPr lang="en-US" sz="2400" i="1" kern="1200" dirty="0" err="1">
              <a:solidFill>
                <a:schemeClr val="tx1"/>
              </a:solidFill>
              <a:latin typeface="Times New Roman" panose="02020603050405020304" pitchFamily="18" charset="0"/>
              <a:cs typeface="Times New Roman" panose="02020603050405020304" pitchFamily="18" charset="0"/>
            </a:rPr>
            <a:t>Nhận</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thức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sâu</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sắc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về</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thời</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cơ</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và</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thách</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thức</a:t>
          </a:r>
          <a:r>
            <a:rPr lang="en-US" sz="2400" i="1" kern="1200" dirty="0">
              <a:solidFill>
                <a:schemeClr val="tx1"/>
              </a:solidFill>
              <a:latin typeface="Times New Roman" panose="02020603050405020304" pitchFamily="18" charset="0"/>
              <a:cs typeface="Times New Roman" panose="02020603050405020304" pitchFamily="18" charset="0"/>
            </a:rPr>
            <a:t> do HNKTQT </a:t>
          </a:r>
          <a:r>
            <a:rPr lang="en-US" sz="2400" i="1" kern="1200" dirty="0" err="1">
              <a:solidFill>
                <a:schemeClr val="tx1"/>
              </a:solidFill>
              <a:latin typeface="Times New Roman" panose="02020603050405020304" pitchFamily="18" charset="0"/>
              <a:cs typeface="Times New Roman" panose="02020603050405020304" pitchFamily="18" charset="0"/>
            </a:rPr>
            <a:t>mang</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lại</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465504" y="94624"/>
        <a:ext cx="8386690" cy="655409"/>
      </dsp:txXfrm>
    </dsp:sp>
    <dsp:sp modelId="{41352EC0-90AF-4D74-AE85-6CD65ECC56FC}">
      <dsp:nvSpPr>
        <dsp:cNvPr id="0" name=""/>
        <dsp:cNvSpPr/>
      </dsp:nvSpPr>
      <dsp:spPr>
        <a:xfrm>
          <a:off x="0" y="1336289"/>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3989D3-746D-4C9A-A240-781299D2C950}">
      <dsp:nvSpPr>
        <dsp:cNvPr id="0" name=""/>
        <dsp:cNvSpPr/>
      </dsp:nvSpPr>
      <dsp:spPr>
        <a:xfrm>
          <a:off x="430048" y="1070609"/>
          <a:ext cx="84576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a:solidFill>
                <a:schemeClr val="tx1"/>
              </a:solidFill>
              <a:latin typeface="Times New Roman" panose="02020603050405020304" pitchFamily="18" charset="0"/>
              <a:cs typeface="Times New Roman" panose="02020603050405020304" pitchFamily="18" charset="0"/>
            </a:rPr>
            <a:t>b. Xây dựng chiến lược và lộ trình hội nhập kinh tế phù hợp</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455987" y="1096548"/>
        <a:ext cx="8405724" cy="479482"/>
      </dsp:txXfrm>
    </dsp:sp>
    <dsp:sp modelId="{C04DBC37-4C27-457B-B446-EEA04A2C456A}">
      <dsp:nvSpPr>
        <dsp:cNvPr id="0" name=""/>
        <dsp:cNvSpPr/>
      </dsp:nvSpPr>
      <dsp:spPr>
        <a:xfrm>
          <a:off x="0" y="2589505"/>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841188-43CC-46A8-9DA6-11D1DABED4D5}">
      <dsp:nvSpPr>
        <dsp:cNvPr id="0" name=""/>
        <dsp:cNvSpPr/>
      </dsp:nvSpPr>
      <dsp:spPr>
        <a:xfrm>
          <a:off x="427863" y="1797476"/>
          <a:ext cx="8457602" cy="9680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dirty="0">
              <a:solidFill>
                <a:schemeClr val="tx1"/>
              </a:solidFill>
              <a:latin typeface="Times New Roman" panose="02020603050405020304" pitchFamily="18" charset="0"/>
              <a:cs typeface="Times New Roman" panose="02020603050405020304" pitchFamily="18" charset="0"/>
            </a:rPr>
            <a:t>c. </a:t>
          </a:r>
          <a:r>
            <a:rPr lang="en-US" sz="2400" i="1" kern="1200" dirty="0" err="1">
              <a:solidFill>
                <a:schemeClr val="tx1"/>
              </a:solidFill>
              <a:latin typeface="Times New Roman" panose="02020603050405020304" pitchFamily="18" charset="0"/>
              <a:cs typeface="Times New Roman" panose="02020603050405020304" pitchFamily="18" charset="0"/>
            </a:rPr>
            <a:t>Tích</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cực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chủ</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động</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tham</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gia</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vào</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các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liên</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kết</a:t>
          </a:r>
          <a:r>
            <a:rPr lang="en-US" sz="2400" i="1" kern="1200" dirty="0">
              <a:solidFill>
                <a:schemeClr val="tx1"/>
              </a:solidFill>
              <a:latin typeface="Times New Roman" panose="02020603050405020304" pitchFamily="18" charset="0"/>
              <a:cs typeface="Times New Roman" panose="02020603050405020304" pitchFamily="18" charset="0"/>
            </a:rPr>
            <a:t> KTQT </a:t>
          </a:r>
          <a:r>
            <a:rPr lang="en-US" sz="2400" i="1" kern="1200" dirty="0" err="1">
              <a:solidFill>
                <a:schemeClr val="tx1"/>
              </a:solidFill>
              <a:latin typeface="Times New Roman" panose="02020603050405020304" pitchFamily="18" charset="0"/>
              <a:cs typeface="Times New Roman" panose="02020603050405020304" pitchFamily="18" charset="0"/>
            </a:rPr>
            <a:t>và</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thực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hiện</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đầy</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đủ</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các</a:t>
          </a:r>
          <a:r>
            <a:rPr lang="en-US" sz="2400" i="1" kern="1200" dirty="0">
              <a:solidFill>
                <a:schemeClr val="tx1"/>
              </a:solidFill>
              <a:latin typeface="Times New Roman" panose="02020603050405020304" pitchFamily="18" charset="0"/>
              <a:cs typeface="Times New Roman" panose="02020603050405020304" pitchFamily="18" charset="0"/>
            </a:rPr>
            <a:t> cam </a:t>
          </a:r>
          <a:r>
            <a:rPr lang="en-US" sz="2400" i="1" kern="1200" dirty="0" err="1">
              <a:solidFill>
                <a:schemeClr val="tx1"/>
              </a:solidFill>
              <a:latin typeface="Times New Roman" panose="02020603050405020304" pitchFamily="18" charset="0"/>
              <a:cs typeface="Times New Roman" panose="02020603050405020304" pitchFamily="18" charset="0"/>
            </a:rPr>
            <a:t>kết</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của</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Việt</a:t>
          </a:r>
          <a:r>
            <a:rPr lang="en-US" sz="2400" i="1" kern="1200" dirty="0">
              <a:solidFill>
                <a:schemeClr val="tx1"/>
              </a:solidFill>
              <a:latin typeface="Times New Roman" panose="02020603050405020304" pitchFamily="18" charset="0"/>
              <a:cs typeface="Times New Roman" panose="02020603050405020304" pitchFamily="18" charset="0"/>
            </a:rPr>
            <a:t> Nam </a:t>
          </a:r>
          <a:r>
            <a:rPr lang="en-US" sz="2400" i="1" kern="1200" dirty="0" err="1">
              <a:solidFill>
                <a:schemeClr val="tx1"/>
              </a:solidFill>
              <a:latin typeface="Times New Roman" panose="02020603050405020304" pitchFamily="18" charset="0"/>
              <a:cs typeface="Times New Roman" panose="02020603050405020304" pitchFamily="18" charset="0"/>
            </a:rPr>
            <a:t>trong</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các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liên</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kết</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kinh</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tế</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quốc</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tế</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và</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khu</a:t>
          </a:r>
          <a:r>
            <a:rPr lang="en-US" sz="2400" i="1" kern="1200" dirty="0">
              <a:solidFill>
                <a:schemeClr val="tx1"/>
              </a:solidFill>
              <a:latin typeface="Times New Roman" panose="02020603050405020304" pitchFamily="18" charset="0"/>
              <a:cs typeface="Times New Roman" panose="02020603050405020304" pitchFamily="18" charset="0"/>
            </a:rPr>
            <a:t> </a:t>
          </a:r>
          <a:r>
            <a:rPr lang="en-US" sz="2400" i="1" kern="1200" dirty="0" err="1">
              <a:solidFill>
                <a:schemeClr val="tx1"/>
              </a:solidFill>
              <a:latin typeface="Times New Roman" panose="02020603050405020304" pitchFamily="18" charset="0"/>
              <a:cs typeface="Times New Roman" panose="02020603050405020304" pitchFamily="18" charset="0"/>
            </a:rPr>
            <a:t>vực</a:t>
          </a:r>
          <a:r>
            <a:rPr lang="en-US" sz="2400" i="1" kern="1200" dirty="0">
              <a:solidFill>
                <a:schemeClr val="tx1"/>
              </a:solidFill>
              <a:latin typeface="Times New Roman" panose="02020603050405020304" pitchFamily="18" charset="0"/>
              <a:cs typeface="Times New Roman" panose="02020603050405020304" pitchFamily="18" charset="0"/>
            </a:rPr>
            <a:t>.</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475122" y="1844735"/>
        <a:ext cx="8363084" cy="873577"/>
      </dsp:txXfrm>
    </dsp:sp>
    <dsp:sp modelId="{55A3AE18-A449-404C-9958-F4A8527DCC2A}">
      <dsp:nvSpPr>
        <dsp:cNvPr id="0" name=""/>
        <dsp:cNvSpPr/>
      </dsp:nvSpPr>
      <dsp:spPr>
        <a:xfrm>
          <a:off x="0" y="3405985"/>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B9C860-77C0-4A61-B1D9-B17F8C2DACDF}">
      <dsp:nvSpPr>
        <dsp:cNvPr id="0" name=""/>
        <dsp:cNvSpPr/>
      </dsp:nvSpPr>
      <dsp:spPr>
        <a:xfrm>
          <a:off x="430048" y="3140305"/>
          <a:ext cx="84576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a:solidFill>
                <a:schemeClr val="tx1"/>
              </a:solidFill>
              <a:latin typeface="Times New Roman" panose="02020603050405020304" pitchFamily="18" charset="0"/>
              <a:cs typeface="Times New Roman" panose="02020603050405020304" pitchFamily="18" charset="0"/>
            </a:rPr>
            <a:t>d. Hoàn thiện thể chế kinh tế và pháp luật.</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455987" y="3166244"/>
        <a:ext cx="8405724" cy="479482"/>
      </dsp:txXfrm>
    </dsp:sp>
    <dsp:sp modelId="{E42E478E-7B09-4C24-8EDC-4E711A5A8BE5}">
      <dsp:nvSpPr>
        <dsp:cNvPr id="0" name=""/>
        <dsp:cNvSpPr/>
      </dsp:nvSpPr>
      <dsp:spPr>
        <a:xfrm>
          <a:off x="0" y="4222465"/>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D63398-4AA1-4A90-90DC-A0EF3E845DD2}">
      <dsp:nvSpPr>
        <dsp:cNvPr id="0" name=""/>
        <dsp:cNvSpPr/>
      </dsp:nvSpPr>
      <dsp:spPr>
        <a:xfrm>
          <a:off x="430048" y="3956785"/>
          <a:ext cx="84576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a:solidFill>
                <a:schemeClr val="tx1"/>
              </a:solidFill>
              <a:latin typeface="Times New Roman" panose="02020603050405020304" pitchFamily="18" charset="0"/>
              <a:cs typeface="Times New Roman" panose="02020603050405020304" pitchFamily="18" charset="0"/>
            </a:rPr>
            <a:t>e. Nâng cao năng lực cạnh tranh quốc tế của nền kinh tế.</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455987" y="3982724"/>
        <a:ext cx="8405724" cy="479482"/>
      </dsp:txXfrm>
    </dsp:sp>
    <dsp:sp modelId="{401F114F-4499-42F8-AF02-281E9783DB97}">
      <dsp:nvSpPr>
        <dsp:cNvPr id="0" name=""/>
        <dsp:cNvSpPr/>
      </dsp:nvSpPr>
      <dsp:spPr>
        <a:xfrm>
          <a:off x="0" y="5038945"/>
          <a:ext cx="8896350" cy="453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552056-3D4D-4D22-B3F9-EFDACFBC2CD2}">
      <dsp:nvSpPr>
        <dsp:cNvPr id="0" name=""/>
        <dsp:cNvSpPr/>
      </dsp:nvSpPr>
      <dsp:spPr>
        <a:xfrm>
          <a:off x="430048" y="4773265"/>
          <a:ext cx="8457602" cy="5313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35383" tIns="0" rIns="235383" bIns="0" numCol="1" spcCol="1270" anchor="ctr" anchorCtr="0">
          <a:noAutofit/>
        </a:bodyPr>
        <a:lstStyle/>
        <a:p>
          <a:pPr marL="0" lvl="0" indent="0" algn="l" defTabSz="1066800" rtl="0">
            <a:lnSpc>
              <a:spcPct val="90000"/>
            </a:lnSpc>
            <a:spcBef>
              <a:spcPct val="0"/>
            </a:spcBef>
            <a:spcAft>
              <a:spcPct val="35000"/>
            </a:spcAft>
            <a:buNone/>
          </a:pPr>
          <a:r>
            <a:rPr lang="en-US" sz="2400" i="1" kern="1200">
              <a:solidFill>
                <a:schemeClr val="tx1"/>
              </a:solidFill>
              <a:latin typeface="Times New Roman" panose="02020603050405020304" pitchFamily="18" charset="0"/>
              <a:cs typeface="Times New Roman" panose="02020603050405020304" pitchFamily="18" charset="0"/>
            </a:rPr>
            <a:t>f. Xây dựng nền kinh tế độc lập, tự chủ của Việt Nam.</a:t>
          </a:r>
          <a:endParaRPr lang="en-US" sz="2400" kern="1200">
            <a:solidFill>
              <a:schemeClr val="tx1"/>
            </a:solidFill>
            <a:latin typeface="Times New Roman" panose="02020603050405020304" pitchFamily="18" charset="0"/>
            <a:cs typeface="Times New Roman" panose="02020603050405020304" pitchFamily="18" charset="0"/>
          </a:endParaRPr>
        </a:p>
      </dsp:txBody>
      <dsp:txXfrm>
        <a:off x="455987" y="4799204"/>
        <a:ext cx="8405724" cy="4794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B0788-0A12-47D2-AA10-1635AE6D30D4}">
      <dsp:nvSpPr>
        <dsp:cNvPr id="0" name=""/>
        <dsp:cNvSpPr/>
      </dsp:nvSpPr>
      <dsp:spPr>
        <a:xfrm>
          <a:off x="-6117401" y="-935954"/>
          <a:ext cx="7282108" cy="7282108"/>
        </a:xfrm>
        <a:prstGeom prst="blockArc">
          <a:avLst>
            <a:gd name="adj1" fmla="val 18900000"/>
            <a:gd name="adj2" fmla="val 2700000"/>
            <a:gd name="adj3" fmla="val 297"/>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C76F03-82E9-4196-8729-E17EC857B88C}">
      <dsp:nvSpPr>
        <dsp:cNvPr id="0" name=""/>
        <dsp:cNvSpPr/>
      </dsp:nvSpPr>
      <dsp:spPr>
        <a:xfrm>
          <a:off x="508935" y="338029"/>
          <a:ext cx="7644216" cy="67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3500" rIns="63500" bIns="63500" numCol="1" spcCol="1270" anchor="ctr" anchorCtr="0">
          <a:noAutofit/>
        </a:bodyPr>
        <a:lstStyle/>
        <a:p>
          <a:pPr marL="0" lvl="0" indent="0" algn="just" defTabSz="1111250">
            <a:lnSpc>
              <a:spcPct val="90000"/>
            </a:lnSpc>
            <a:spcBef>
              <a:spcPct val="0"/>
            </a:spcBef>
            <a:spcAft>
              <a:spcPct val="35000"/>
            </a:spcAft>
            <a:buNone/>
          </a:pPr>
          <a:r>
            <a:rPr lang="vi-VN" sz="2500" b="0" kern="1200" noProof="1">
              <a:latin typeface="Times New Roman" panose="02020603050405020304" pitchFamily="18" charset="0"/>
              <a:cs typeface="Times New Roman" panose="02020603050405020304" pitchFamily="18" charset="0"/>
            </a:rPr>
            <a:t>Thỏa thuận thương mại ưu đãi (pta)</a:t>
          </a:r>
        </a:p>
      </dsp:txBody>
      <dsp:txXfrm>
        <a:off x="508935" y="338029"/>
        <a:ext cx="7644216" cy="676491"/>
      </dsp:txXfrm>
    </dsp:sp>
    <dsp:sp modelId="{82312158-2367-4191-91B2-7037B5929926}">
      <dsp:nvSpPr>
        <dsp:cNvPr id="0" name=""/>
        <dsp:cNvSpPr/>
      </dsp:nvSpPr>
      <dsp:spPr>
        <a:xfrm>
          <a:off x="86128" y="253467"/>
          <a:ext cx="845614" cy="8456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43E25D-B1C0-4F43-A785-D61189A4F3AF}">
      <dsp:nvSpPr>
        <dsp:cNvPr id="0" name=""/>
        <dsp:cNvSpPr/>
      </dsp:nvSpPr>
      <dsp:spPr>
        <a:xfrm>
          <a:off x="993689" y="1352441"/>
          <a:ext cx="7159462" cy="67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3500" rIns="63500" bIns="63500" numCol="1" spcCol="1270" anchor="ctr" anchorCtr="0">
          <a:noAutofit/>
        </a:bodyPr>
        <a:lstStyle/>
        <a:p>
          <a:pPr marL="0" lvl="0" indent="0" algn="l" defTabSz="1111250">
            <a:lnSpc>
              <a:spcPct val="90000"/>
            </a:lnSpc>
            <a:spcBef>
              <a:spcPct val="0"/>
            </a:spcBef>
            <a:spcAft>
              <a:spcPct val="35000"/>
            </a:spcAft>
            <a:buNone/>
          </a:pPr>
          <a:r>
            <a:rPr lang="vi-VN" sz="2500" b="0" kern="1200" noProof="1">
              <a:latin typeface="Times New Roman" panose="02020603050405020304" pitchFamily="18" charset="0"/>
              <a:cs typeface="Times New Roman" panose="02020603050405020304" pitchFamily="18" charset="0"/>
            </a:rPr>
            <a:t>Khu vực mậu dịch tự do (fta) </a:t>
          </a:r>
        </a:p>
      </dsp:txBody>
      <dsp:txXfrm>
        <a:off x="993689" y="1352441"/>
        <a:ext cx="7159462" cy="676491"/>
      </dsp:txXfrm>
    </dsp:sp>
    <dsp:sp modelId="{8825999B-A8E6-473C-AABC-5A0CB1E8525B}">
      <dsp:nvSpPr>
        <dsp:cNvPr id="0" name=""/>
        <dsp:cNvSpPr/>
      </dsp:nvSpPr>
      <dsp:spPr>
        <a:xfrm>
          <a:off x="570882" y="1267880"/>
          <a:ext cx="845614" cy="8456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E9558E-CDDD-48A1-BECF-58D3102DB045}">
      <dsp:nvSpPr>
        <dsp:cNvPr id="0" name=""/>
        <dsp:cNvSpPr/>
      </dsp:nvSpPr>
      <dsp:spPr>
        <a:xfrm>
          <a:off x="1142469" y="2366854"/>
          <a:ext cx="7010681" cy="67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3500" rIns="63500" bIns="63500" numCol="1" spcCol="1270" anchor="ctr" anchorCtr="0">
          <a:noAutofit/>
        </a:bodyPr>
        <a:lstStyle/>
        <a:p>
          <a:pPr marL="0" lvl="0" indent="0" algn="l" defTabSz="1111250">
            <a:lnSpc>
              <a:spcPct val="90000"/>
            </a:lnSpc>
            <a:spcBef>
              <a:spcPct val="0"/>
            </a:spcBef>
            <a:spcAft>
              <a:spcPct val="35000"/>
            </a:spcAft>
            <a:buNone/>
          </a:pPr>
          <a:r>
            <a:rPr lang="vi-VN" sz="2500" b="0" kern="1200" noProof="1">
              <a:latin typeface="Times New Roman" panose="02020603050405020304" pitchFamily="18" charset="0"/>
              <a:cs typeface="Times New Roman" panose="02020603050405020304" pitchFamily="18" charset="0"/>
            </a:rPr>
            <a:t>Liên minh thuế quan (cu)</a:t>
          </a:r>
        </a:p>
      </dsp:txBody>
      <dsp:txXfrm>
        <a:off x="1142469" y="2366854"/>
        <a:ext cx="7010681" cy="676491"/>
      </dsp:txXfrm>
    </dsp:sp>
    <dsp:sp modelId="{2DA757FA-80CF-4953-8C1B-858DB5EBC514}">
      <dsp:nvSpPr>
        <dsp:cNvPr id="0" name=""/>
        <dsp:cNvSpPr/>
      </dsp:nvSpPr>
      <dsp:spPr>
        <a:xfrm>
          <a:off x="719662" y="2282292"/>
          <a:ext cx="845614" cy="8456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CAF20C-87B1-4DAE-B26D-E16EB2F6AEFA}">
      <dsp:nvSpPr>
        <dsp:cNvPr id="0" name=""/>
        <dsp:cNvSpPr/>
      </dsp:nvSpPr>
      <dsp:spPr>
        <a:xfrm>
          <a:off x="993689" y="3381266"/>
          <a:ext cx="7159462" cy="67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3500" rIns="63500" bIns="63500" numCol="1" spcCol="1270" anchor="ctr" anchorCtr="0">
          <a:noAutofit/>
        </a:bodyPr>
        <a:lstStyle/>
        <a:p>
          <a:pPr marL="0" lvl="0" indent="0" algn="l" defTabSz="1111250">
            <a:lnSpc>
              <a:spcPct val="90000"/>
            </a:lnSpc>
            <a:spcBef>
              <a:spcPct val="0"/>
            </a:spcBef>
            <a:spcAft>
              <a:spcPct val="35000"/>
            </a:spcAft>
            <a:buNone/>
          </a:pPr>
          <a:r>
            <a:rPr lang="vi-VN" sz="2500" b="0" kern="1200" noProof="1">
              <a:latin typeface="Times New Roman" panose="02020603050405020304" pitchFamily="18" charset="0"/>
              <a:cs typeface="Times New Roman" panose="02020603050405020304" pitchFamily="18" charset="0"/>
            </a:rPr>
            <a:t>Thị trường chung (cm)</a:t>
          </a:r>
        </a:p>
      </dsp:txBody>
      <dsp:txXfrm>
        <a:off x="993689" y="3381266"/>
        <a:ext cx="7159462" cy="676491"/>
      </dsp:txXfrm>
    </dsp:sp>
    <dsp:sp modelId="{9DBEC9FF-75F2-41D3-AF01-6F407E5FB580}">
      <dsp:nvSpPr>
        <dsp:cNvPr id="0" name=""/>
        <dsp:cNvSpPr/>
      </dsp:nvSpPr>
      <dsp:spPr>
        <a:xfrm>
          <a:off x="570882" y="3296705"/>
          <a:ext cx="845614" cy="8456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D8DCA-1423-4908-ABA7-70683359CD87}">
      <dsp:nvSpPr>
        <dsp:cNvPr id="0" name=""/>
        <dsp:cNvSpPr/>
      </dsp:nvSpPr>
      <dsp:spPr>
        <a:xfrm>
          <a:off x="508935" y="4395679"/>
          <a:ext cx="7644216" cy="67649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6965" tIns="63500" rIns="63500" bIns="63500" numCol="1" spcCol="1270" anchor="ctr" anchorCtr="0">
          <a:noAutofit/>
        </a:bodyPr>
        <a:lstStyle/>
        <a:p>
          <a:pPr marL="0" lvl="0" indent="0" algn="l" defTabSz="1111250">
            <a:lnSpc>
              <a:spcPct val="90000"/>
            </a:lnSpc>
            <a:spcBef>
              <a:spcPct val="0"/>
            </a:spcBef>
            <a:spcAft>
              <a:spcPct val="35000"/>
            </a:spcAft>
            <a:buNone/>
          </a:pPr>
          <a:r>
            <a:rPr lang="vi-VN" sz="2500" b="0" kern="1200" noProof="1">
              <a:latin typeface="Times New Roman" panose="02020603050405020304" pitchFamily="18" charset="0"/>
              <a:cs typeface="Times New Roman" panose="02020603050405020304" pitchFamily="18" charset="0"/>
            </a:rPr>
            <a:t>Liên minh kinh tế- tiền tệ (eu)</a:t>
          </a:r>
        </a:p>
      </dsp:txBody>
      <dsp:txXfrm>
        <a:off x="508935" y="4395679"/>
        <a:ext cx="7644216" cy="676491"/>
      </dsp:txXfrm>
    </dsp:sp>
    <dsp:sp modelId="{952FEFB1-EC49-4B7D-8E46-27BD17C8DA4C}">
      <dsp:nvSpPr>
        <dsp:cNvPr id="0" name=""/>
        <dsp:cNvSpPr/>
      </dsp:nvSpPr>
      <dsp:spPr>
        <a:xfrm>
          <a:off x="86128" y="4311117"/>
          <a:ext cx="845614" cy="845614"/>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DD79D-1B63-4937-BC37-30ACE010AE23}">
      <dsp:nvSpPr>
        <dsp:cNvPr id="0" name=""/>
        <dsp:cNvSpPr/>
      </dsp:nvSpPr>
      <dsp:spPr>
        <a:xfrm>
          <a:off x="0" y="4509984"/>
          <a:ext cx="8839200" cy="810666"/>
        </a:xfrm>
        <a:prstGeom prst="rec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Thời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gian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hoàn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thành</a:t>
          </a:r>
          <a:r>
            <a:rPr lang="en-US" sz="2400" kern="1200" dirty="0">
              <a:solidFill>
                <a:schemeClr val="tx1"/>
              </a:solidFill>
              <a:latin typeface="Times New Roman" panose="02020603050405020304" pitchFamily="18" charset="0"/>
              <a:cs typeface="Times New Roman" panose="02020603050405020304" pitchFamily="18" charset="0"/>
            </a:rPr>
            <a:t> CNH </a:t>
          </a:r>
          <a:r>
            <a:rPr lang="en-US" sz="2400" kern="1200" dirty="0" err="1">
              <a:solidFill>
                <a:schemeClr val="tx1"/>
              </a:solidFill>
              <a:latin typeface="Times New Roman" panose="02020603050405020304" pitchFamily="18" charset="0"/>
              <a:cs typeface="Times New Roman" panose="02020603050405020304" pitchFamily="18" charset="0"/>
            </a:rPr>
            <a:t>đã</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được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rút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ngắn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đáng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kể</a:t>
          </a:r>
          <a:r>
            <a:rPr lang="en-US" sz="2400" kern="1200" dirty="0">
              <a:solidFill>
                <a:schemeClr val="tx1"/>
              </a:solidFill>
              <a:latin typeface="Times New Roman" panose="02020603050405020304" pitchFamily="18" charset="0"/>
              <a:cs typeface="Times New Roman" panose="02020603050405020304" pitchFamily="18" charset="0"/>
            </a:rPr>
            <a:t>.</a:t>
          </a:r>
        </a:p>
      </dsp:txBody>
      <dsp:txXfrm>
        <a:off x="0" y="4509984"/>
        <a:ext cx="8839200" cy="810666"/>
      </dsp:txXfrm>
    </dsp:sp>
    <dsp:sp modelId="{ADA9326E-AD69-4584-8287-9DEA920901D9}">
      <dsp:nvSpPr>
        <dsp:cNvPr id="0" name=""/>
        <dsp:cNvSpPr/>
      </dsp:nvSpPr>
      <dsp:spPr>
        <a:xfrm rot="10800000">
          <a:off x="0" y="3275338"/>
          <a:ext cx="8839200" cy="1246805"/>
        </a:xfrm>
        <a:prstGeom prst="upArrowCallou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Nhà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nước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điều</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tiết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thúc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đẩy</a:t>
          </a:r>
          <a:r>
            <a:rPr lang="en-US" sz="2400" kern="1200" dirty="0">
              <a:solidFill>
                <a:schemeClr val="tx1"/>
              </a:solidFill>
              <a:latin typeface="Times New Roman" panose="02020603050405020304" pitchFamily="18" charset="0"/>
              <a:cs typeface="Times New Roman" panose="02020603050405020304" pitchFamily="18" charset="0"/>
            </a:rPr>
            <a:t> CNH </a:t>
          </a:r>
          <a:r>
            <a:rPr lang="en-US" sz="2400" kern="1200" dirty="0" err="1">
              <a:solidFill>
                <a:schemeClr val="tx1"/>
              </a:solidFill>
              <a:latin typeface="Times New Roman" panose="02020603050405020304" pitchFamily="18" charset="0"/>
              <a:cs typeface="Times New Roman" panose="02020603050405020304" pitchFamily="18" charset="0"/>
            </a:rPr>
            <a:t>thông</a:t>
          </a:r>
          <a:r>
            <a:rPr lang="en-US" sz="2400" kern="1200" dirty="0">
              <a:solidFill>
                <a:schemeClr val="tx1"/>
              </a:solidFill>
              <a:latin typeface="Times New Roman" panose="02020603050405020304" pitchFamily="18" charset="0"/>
              <a:cs typeface="Times New Roman" panose="02020603050405020304" pitchFamily="18" charset="0"/>
            </a:rPr>
            <a:t> qua </a:t>
          </a:r>
          <a:r>
            <a:rPr lang="en-US" sz="2400" kern="1200" dirty="0" err="1">
              <a:solidFill>
                <a:schemeClr val="tx1"/>
              </a:solidFill>
              <a:latin typeface="Times New Roman" panose="02020603050405020304" pitchFamily="18" charset="0"/>
              <a:cs typeface="Times New Roman" panose="02020603050405020304" pitchFamily="18" charset="0"/>
            </a:rPr>
            <a:t>chiến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lược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chính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sách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hỗ</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trợ</a:t>
          </a:r>
          <a:r>
            <a:rPr lang="en-US" sz="2400" kern="1200" dirty="0">
              <a:solidFill>
                <a:schemeClr val="tx1"/>
              </a:solidFill>
              <a:latin typeface="Times New Roman" panose="02020603050405020304" pitchFamily="18" charset="0"/>
              <a:cs typeface="Times New Roman" panose="02020603050405020304" pitchFamily="18" charset="0"/>
            </a:rPr>
            <a:t>. </a:t>
          </a:r>
        </a:p>
      </dsp:txBody>
      <dsp:txXfrm rot="10800000">
        <a:off x="0" y="3275338"/>
        <a:ext cx="8839200" cy="810136"/>
      </dsp:txXfrm>
    </dsp:sp>
    <dsp:sp modelId="{67DF8DB4-F70C-4BFA-A9B0-17705F256F30}">
      <dsp:nvSpPr>
        <dsp:cNvPr id="0" name=""/>
        <dsp:cNvSpPr/>
      </dsp:nvSpPr>
      <dsp:spPr>
        <a:xfrm rot="10800000">
          <a:off x="0" y="1235294"/>
          <a:ext cx="8839200" cy="2052204"/>
        </a:xfrm>
        <a:prstGeom prst="upArrowCallou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Đặc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trưng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nổi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bật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của</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mô</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hình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này</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lựa</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chọn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nghệ</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đột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phá</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chú</a:t>
          </a:r>
          <a:r>
            <a:rPr lang="en-US" sz="2400" kern="1200" dirty="0">
              <a:solidFill>
                <a:schemeClr val="tx1"/>
              </a:solidFill>
              <a:latin typeface="Times New Roman" panose="02020603050405020304" pitchFamily="18" charset="0"/>
              <a:cs typeface="Times New Roman" panose="02020603050405020304" pitchFamily="18" charset="0"/>
            </a:rPr>
            <a:t> ý </a:t>
          </a:r>
          <a:r>
            <a:rPr lang="en-US" sz="2400" kern="1200" dirty="0" err="1">
              <a:solidFill>
                <a:schemeClr val="tx1"/>
              </a:solidFill>
              <a:latin typeface="Times New Roman" panose="02020603050405020304" pitchFamily="18" charset="0"/>
              <a:cs typeface="Times New Roman" panose="02020603050405020304" pitchFamily="18" charset="0"/>
            </a:rPr>
            <a:t>phát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triển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kết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cấu</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hạ</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tầng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coi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trọng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nguồn</a:t>
          </a:r>
          <a:r>
            <a:rPr lang="en-US" sz="2400" kern="1200" dirty="0">
              <a:solidFill>
                <a:schemeClr val="tx1"/>
              </a:solidFill>
              <a:latin typeface="Times New Roman" panose="02020603050405020304" pitchFamily="18" charset="0"/>
              <a:cs typeface="Times New Roman" panose="02020603050405020304" pitchFamily="18" charset="0"/>
            </a:rPr>
            <a:t> K </a:t>
          </a:r>
          <a:r>
            <a:rPr lang="en-US" sz="2400" kern="1200" dirty="0" err="1">
              <a:solidFill>
                <a:schemeClr val="tx1"/>
              </a:solidFill>
              <a:latin typeface="Times New Roman" panose="02020603050405020304" pitchFamily="18" charset="0"/>
              <a:cs typeface="Times New Roman" panose="02020603050405020304" pitchFamily="18" charset="0"/>
            </a:rPr>
            <a:t>và</a:t>
          </a:r>
          <a:r>
            <a:rPr lang="en-US" sz="2400" kern="1200" dirty="0">
              <a:solidFill>
                <a:schemeClr val="tx1"/>
              </a:solidFill>
              <a:latin typeface="Times New Roman" panose="02020603050405020304" pitchFamily="18" charset="0"/>
              <a:cs typeface="Times New Roman" panose="02020603050405020304" pitchFamily="18" charset="0"/>
            </a:rPr>
            <a:t> T </a:t>
          </a:r>
          <a:r>
            <a:rPr lang="en-US" sz="2400" kern="1200" dirty="0" err="1">
              <a:solidFill>
                <a:schemeClr val="tx1"/>
              </a:solidFill>
              <a:latin typeface="Times New Roman" panose="02020603050405020304" pitchFamily="18" charset="0"/>
              <a:cs typeface="Times New Roman" panose="02020603050405020304" pitchFamily="18" charset="0"/>
            </a:rPr>
            <a:t>nước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ngoài</a:t>
          </a:r>
          <a:r>
            <a:rPr lang="en-US" sz="2400" kern="1200" dirty="0">
              <a:solidFill>
                <a:schemeClr val="tx1"/>
              </a:solidFill>
              <a:latin typeface="Times New Roman" panose="02020603050405020304" pitchFamily="18" charset="0"/>
              <a:cs typeface="Times New Roman" panose="02020603050405020304" pitchFamily="18" charset="0"/>
            </a:rPr>
            <a:t>, CNH </a:t>
          </a:r>
          <a:r>
            <a:rPr lang="en-US" sz="2400" kern="1200" dirty="0" err="1">
              <a:solidFill>
                <a:schemeClr val="tx1"/>
              </a:solidFill>
              <a:latin typeface="Times New Roman" panose="02020603050405020304" pitchFamily="18" charset="0"/>
              <a:cs typeface="Times New Roman" panose="02020603050405020304" pitchFamily="18" charset="0"/>
            </a:rPr>
            <a:t>đi</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liền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với</a:t>
          </a:r>
          <a:r>
            <a:rPr lang="en-US" sz="2400" kern="1200" dirty="0">
              <a:solidFill>
                <a:schemeClr val="tx1"/>
              </a:solidFill>
              <a:latin typeface="Times New Roman" panose="02020603050405020304" pitchFamily="18" charset="0"/>
              <a:cs typeface="Times New Roman" panose="02020603050405020304" pitchFamily="18" charset="0"/>
            </a:rPr>
            <a:t> HĐH, </a:t>
          </a:r>
          <a:r>
            <a:rPr lang="en-US" sz="2400" kern="1200" dirty="0" err="1">
              <a:solidFill>
                <a:schemeClr val="tx1"/>
              </a:solidFill>
              <a:latin typeface="Times New Roman" panose="02020603050405020304" pitchFamily="18" charset="0"/>
              <a:cs typeface="Times New Roman" panose="02020603050405020304" pitchFamily="18" charset="0"/>
            </a:rPr>
            <a:t>vận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hành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tiến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trình</a:t>
          </a:r>
          <a:r>
            <a:rPr lang="en-US" sz="2400" kern="1200" dirty="0">
              <a:solidFill>
                <a:schemeClr val="tx1"/>
              </a:solidFill>
              <a:latin typeface="Times New Roman" panose="02020603050405020304" pitchFamily="18" charset="0"/>
              <a:cs typeface="Times New Roman" panose="02020603050405020304" pitchFamily="18" charset="0"/>
            </a:rPr>
            <a:t> CNH </a:t>
          </a:r>
          <a:r>
            <a:rPr lang="en-US" sz="2400" kern="1200" dirty="0" err="1">
              <a:solidFill>
                <a:schemeClr val="tx1"/>
              </a:solidFill>
              <a:latin typeface="Times New Roman" panose="02020603050405020304" pitchFamily="18" charset="0"/>
              <a:cs typeface="Times New Roman" panose="02020603050405020304" pitchFamily="18" charset="0"/>
            </a:rPr>
            <a:t>có</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sự</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kết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hợp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giữa</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thị</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trường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và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nhà</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nước</a:t>
          </a:r>
          <a:r>
            <a:rPr lang="en-US" sz="2400" kern="1200" dirty="0">
              <a:solidFill>
                <a:schemeClr val="tx1"/>
              </a:solidFill>
              <a:latin typeface="Times New Roman" panose="02020603050405020304" pitchFamily="18" charset="0"/>
              <a:cs typeface="Times New Roman" panose="02020603050405020304" pitchFamily="18" charset="0"/>
            </a:rPr>
            <a:t>.</a:t>
          </a:r>
        </a:p>
      </dsp:txBody>
      <dsp:txXfrm rot="10800000">
        <a:off x="0" y="1235294"/>
        <a:ext cx="8839200" cy="1333461"/>
      </dsp:txXfrm>
    </dsp:sp>
    <dsp:sp modelId="{399131A8-6EDE-4502-B96B-316BED71446C}">
      <dsp:nvSpPr>
        <dsp:cNvPr id="0" name=""/>
        <dsp:cNvSpPr/>
      </dsp:nvSpPr>
      <dsp:spPr>
        <a:xfrm rot="10800000">
          <a:off x="0" y="648"/>
          <a:ext cx="8839200" cy="1246805"/>
        </a:xfrm>
        <a:prstGeom prst="upArrowCallout">
          <a:avLst/>
        </a:prstGeom>
        <a:solidFill>
          <a:schemeClr val="accent1">
            <a:lumMod val="60000"/>
            <a:lumOff val="4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en-US" sz="2400" kern="1200" dirty="0" err="1">
              <a:solidFill>
                <a:schemeClr val="tx1"/>
              </a:solidFill>
              <a:latin typeface="Times New Roman" panose="02020603050405020304" pitchFamily="18" charset="0"/>
              <a:cs typeface="Times New Roman" panose="02020603050405020304" pitchFamily="18" charset="0"/>
            </a:rPr>
            <a:t>Được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áp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dụng</a:t>
          </a:r>
          <a:r>
            <a:rPr lang="en-US" sz="2400" kern="1200" dirty="0">
              <a:solidFill>
                <a:schemeClr val="tx1"/>
              </a:solidFill>
              <a:latin typeface="Times New Roman" panose="02020603050405020304" pitchFamily="18" charset="0"/>
              <a:cs typeface="Times New Roman" panose="02020603050405020304" pitchFamily="18" charset="0"/>
            </a:rPr>
            <a:t> ở </a:t>
          </a:r>
          <a:r>
            <a:rPr lang="en-US" sz="2400" kern="1200" dirty="0" err="1">
              <a:solidFill>
                <a:schemeClr val="tx1"/>
              </a:solidFill>
              <a:latin typeface="Times New Roman" panose="02020603050405020304" pitchFamily="18" charset="0"/>
              <a:cs typeface="Times New Roman" panose="02020603050405020304" pitchFamily="18" charset="0"/>
            </a:rPr>
            <a:t>các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nước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đang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phát</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triển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trong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điều</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kiện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cuộc</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cách</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mạng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công</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nghiệp</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lần</a:t>
          </a:r>
          <a:r>
            <a:rPr lang="en-US" sz="2400" kern="1200" dirty="0">
              <a:solidFill>
                <a:schemeClr val="tx1"/>
              </a:solidFill>
              <a:latin typeface="Times New Roman" panose="02020603050405020304" pitchFamily="18" charset="0"/>
              <a:cs typeface="Times New Roman" panose="02020603050405020304" pitchFamily="18" charset="0"/>
            </a:rPr>
            <a:t> </a:t>
          </a:r>
          <a:r>
            <a:rPr lang="en-US" sz="2400" kern="1200" dirty="0" err="1">
              <a:solidFill>
                <a:schemeClr val="tx1"/>
              </a:solidFill>
              <a:latin typeface="Times New Roman" panose="02020603050405020304" pitchFamily="18" charset="0"/>
              <a:cs typeface="Times New Roman" panose="02020603050405020304" pitchFamily="18" charset="0"/>
            </a:rPr>
            <a:t>thứ</a:t>
          </a:r>
          <a:r>
            <a:rPr lang="en-US" sz="2400" kern="1200" dirty="0">
              <a:solidFill>
                <a:schemeClr val="tx1"/>
              </a:solidFill>
              <a:latin typeface="Times New Roman" panose="02020603050405020304" pitchFamily="18" charset="0"/>
              <a:cs typeface="Times New Roman" panose="02020603050405020304" pitchFamily="18" charset="0"/>
            </a:rPr>
            <a:t> 3.</a:t>
          </a:r>
        </a:p>
      </dsp:txBody>
      <dsp:txXfrm rot="10800000">
        <a:off x="0" y="648"/>
        <a:ext cx="8839200" cy="810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E18D31-F3A7-4EB3-BE23-4B4E8131C5D0}">
      <dsp:nvSpPr>
        <dsp:cNvPr id="0" name=""/>
        <dsp:cNvSpPr/>
      </dsp:nvSpPr>
      <dsp:spPr>
        <a:xfrm>
          <a:off x="-6239534" y="-954521"/>
          <a:ext cx="7427193" cy="7427193"/>
        </a:xfrm>
        <a:prstGeom prst="blockArc">
          <a:avLst>
            <a:gd name="adj1" fmla="val 18900000"/>
            <a:gd name="adj2" fmla="val 2700000"/>
            <a:gd name="adj3" fmla="val 29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AC2E5E-6136-40CB-9AE5-F9920B15BD6C}">
      <dsp:nvSpPr>
        <dsp:cNvPr id="0" name=""/>
        <dsp:cNvSpPr/>
      </dsp:nvSpPr>
      <dsp:spPr>
        <a:xfrm>
          <a:off x="518910" y="344774"/>
          <a:ext cx="7784936" cy="68998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679"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1 (</a:t>
          </a:r>
          <a:r>
            <a:rPr lang="en-US" sz="2200" kern="1200" dirty="0" err="1">
              <a:latin typeface="Times New Roman" panose="02020603050405020304" pitchFamily="18" charset="0"/>
              <a:cs typeface="Times New Roman" panose="02020603050405020304" pitchFamily="18" charset="0"/>
            </a:rPr>
            <a:t>khoảng</a:t>
          </a:r>
          <a:r>
            <a:rPr lang="en-US" sz="2200" kern="1200" dirty="0">
              <a:latin typeface="Times New Roman" panose="02020603050405020304" pitchFamily="18" charset="0"/>
              <a:cs typeface="Times New Roman" panose="02020603050405020304" pitchFamily="18" charset="0"/>
            </a:rPr>
            <a:t> 1950): CNH </a:t>
          </a:r>
          <a:r>
            <a:rPr lang="en-US" sz="2200" kern="1200" dirty="0" err="1">
              <a:latin typeface="Times New Roman" panose="02020603050405020304" pitchFamily="18" charset="0"/>
              <a:cs typeface="Times New Roman" panose="02020603050405020304" pitchFamily="18" charset="0"/>
            </a:rPr>
            <a:t>hướng</a:t>
          </a:r>
          <a:r>
            <a:rPr lang="en-US" sz="2200" kern="1200" dirty="0">
              <a:latin typeface="Times New Roman" panose="02020603050405020304" pitchFamily="18" charset="0"/>
              <a:cs typeface="Times New Roman" panose="02020603050405020304" pitchFamily="18" charset="0"/>
            </a:rPr>
            <a:t> </a:t>
          </a:r>
          <a:r>
            <a:rPr lang="vi-VN" sz="2200" kern="1200" dirty="0">
              <a:latin typeface="Times New Roman" panose="02020603050405020304" pitchFamily="18" charset="0"/>
              <a:cs typeface="Times New Roman" panose="02020603050405020304" pitchFamily="18" charset="0"/>
            </a:rPr>
            <a:t>xuất khẩu các </a:t>
          </a:r>
          <a:r>
            <a:rPr lang="en-US" sz="2200" kern="1200" dirty="0">
              <a:latin typeface="Times New Roman" panose="02020603050405020304" pitchFamily="18" charset="0"/>
              <a:cs typeface="Times New Roman" panose="02020603050405020304" pitchFamily="18" charset="0"/>
            </a:rPr>
            <a:t>SP </a:t>
          </a:r>
          <a:r>
            <a:rPr lang="vi-VN" sz="2200" kern="1200" dirty="0">
              <a:latin typeface="Times New Roman" panose="02020603050405020304" pitchFamily="18" charset="0"/>
              <a:cs typeface="Times New Roman" panose="02020603050405020304" pitchFamily="18" charset="0"/>
            </a:rPr>
            <a:t>truyền thống của nền kinh tế </a:t>
          </a:r>
          <a:r>
            <a:rPr lang="en-US" sz="2200" kern="1200" dirty="0">
              <a:latin typeface="Times New Roman" panose="02020603050405020304" pitchFamily="18" charset="0"/>
              <a:cs typeface="Times New Roman" panose="02020603050405020304" pitchFamily="18" charset="0"/>
            </a:rPr>
            <a:t>NN </a:t>
          </a:r>
          <a:r>
            <a:rPr lang="vi-VN" sz="2200" kern="1200" dirty="0">
              <a:latin typeface="Times New Roman" panose="02020603050405020304" pitchFamily="18" charset="0"/>
              <a:cs typeface="Times New Roman" panose="02020603050405020304" pitchFamily="18" charset="0"/>
            </a:rPr>
            <a:t>như lương thực, thực phẩm thô</a:t>
          </a:r>
          <a:r>
            <a:rPr lang="en-US" sz="2200" kern="1200" dirty="0">
              <a:latin typeface="Times New Roman" panose="02020603050405020304" pitchFamily="18" charset="0"/>
              <a:cs typeface="Times New Roman" panose="02020603050405020304" pitchFamily="18" charset="0"/>
            </a:rPr>
            <a:t>;</a:t>
          </a:r>
        </a:p>
      </dsp:txBody>
      <dsp:txXfrm>
        <a:off x="518910" y="344774"/>
        <a:ext cx="7784936" cy="689989"/>
      </dsp:txXfrm>
    </dsp:sp>
    <dsp:sp modelId="{87BD31E5-B0B8-4C69-BE95-F62C915D43F1}">
      <dsp:nvSpPr>
        <dsp:cNvPr id="0" name=""/>
        <dsp:cNvSpPr/>
      </dsp:nvSpPr>
      <dsp:spPr>
        <a:xfrm>
          <a:off x="87667" y="258525"/>
          <a:ext cx="862486" cy="8624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B21250-C2B8-4278-9192-680EA15BC5A8}">
      <dsp:nvSpPr>
        <dsp:cNvPr id="0" name=""/>
        <dsp:cNvSpPr/>
      </dsp:nvSpPr>
      <dsp:spPr>
        <a:xfrm>
          <a:off x="1013336" y="1219201"/>
          <a:ext cx="7290509" cy="1010441"/>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679"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2 (</a:t>
          </a:r>
          <a:r>
            <a:rPr lang="en-US" sz="2200" kern="1200" dirty="0" err="1">
              <a:latin typeface="Times New Roman" panose="02020603050405020304" pitchFamily="18" charset="0"/>
              <a:cs typeface="Times New Roman" panose="02020603050405020304" pitchFamily="18" charset="0"/>
            </a:rPr>
            <a:t>khoảng</a:t>
          </a:r>
          <a:r>
            <a:rPr lang="en-US" sz="2200" kern="1200" dirty="0">
              <a:latin typeface="Times New Roman" panose="02020603050405020304" pitchFamily="18" charset="0"/>
              <a:cs typeface="Times New Roman" panose="02020603050405020304" pitchFamily="18" charset="0"/>
            </a:rPr>
            <a:t> 1950-60): SX </a:t>
          </a:r>
          <a:r>
            <a:rPr lang="vi-VN" sz="2200" kern="1200" dirty="0">
              <a:latin typeface="Times New Roman" panose="02020603050405020304" pitchFamily="18" charset="0"/>
              <a:cs typeface="Times New Roman" panose="02020603050405020304" pitchFamily="18" charset="0"/>
            </a:rPr>
            <a:t>các </a:t>
          </a:r>
          <a:r>
            <a:rPr lang="en-US" sz="2200" kern="1200" dirty="0">
              <a:latin typeface="Times New Roman" panose="02020603050405020304" pitchFamily="18" charset="0"/>
              <a:cs typeface="Times New Roman" panose="02020603050405020304" pitchFamily="18" charset="0"/>
            </a:rPr>
            <a:t>SP </a:t>
          </a:r>
          <a:r>
            <a:rPr lang="vi-VN" sz="2200" kern="1200" dirty="0">
              <a:latin typeface="Times New Roman" panose="02020603050405020304" pitchFamily="18" charset="0"/>
              <a:cs typeface="Times New Roman" panose="02020603050405020304" pitchFamily="18" charset="0"/>
            </a:rPr>
            <a:t>vốn phải nhập khẩu như quần áo, giày dép và các hàng tiêu dùng thông dụng khác</a:t>
          </a:r>
          <a:r>
            <a:rPr lang="en-US" sz="2200" kern="1200" dirty="0">
              <a:latin typeface="Times New Roman" panose="02020603050405020304" pitchFamily="18" charset="0"/>
              <a:cs typeface="Times New Roman" panose="02020603050405020304" pitchFamily="18" charset="0"/>
            </a:rPr>
            <a:t>;</a:t>
          </a:r>
        </a:p>
      </dsp:txBody>
      <dsp:txXfrm>
        <a:off x="1013336" y="1219201"/>
        <a:ext cx="7290509" cy="1010441"/>
      </dsp:txXfrm>
    </dsp:sp>
    <dsp:sp modelId="{5032FBD2-B835-4917-93AC-8512D76A8970}">
      <dsp:nvSpPr>
        <dsp:cNvPr id="0" name=""/>
        <dsp:cNvSpPr/>
      </dsp:nvSpPr>
      <dsp:spPr>
        <a:xfrm>
          <a:off x="582093" y="1293178"/>
          <a:ext cx="862486" cy="8624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5E76DA-5D1C-4A3B-B9CD-67E295BDEF97}">
      <dsp:nvSpPr>
        <dsp:cNvPr id="0" name=""/>
        <dsp:cNvSpPr/>
      </dsp:nvSpPr>
      <dsp:spPr>
        <a:xfrm>
          <a:off x="1165085" y="2286000"/>
          <a:ext cx="7138760" cy="94614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679"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3 (</a:t>
          </a:r>
          <a:r>
            <a:rPr lang="en-US" sz="2200" kern="1200" dirty="0" err="1">
              <a:latin typeface="Times New Roman" panose="02020603050405020304" pitchFamily="18" charset="0"/>
              <a:cs typeface="Times New Roman" panose="02020603050405020304" pitchFamily="18" charset="0"/>
            </a:rPr>
            <a:t>khoảng</a:t>
          </a:r>
          <a:r>
            <a:rPr lang="en-US" sz="2200" kern="1200" dirty="0">
              <a:latin typeface="Times New Roman" panose="02020603050405020304" pitchFamily="18" charset="0"/>
              <a:cs typeface="Times New Roman" panose="02020603050405020304" pitchFamily="18" charset="0"/>
            </a:rPr>
            <a:t> 1960-70): </a:t>
          </a:r>
          <a:r>
            <a:rPr lang="vi-VN" sz="2200" kern="1200" dirty="0">
              <a:latin typeface="Times New Roman" panose="02020603050405020304" pitchFamily="18" charset="0"/>
              <a:cs typeface="Times New Roman" panose="02020603050405020304" pitchFamily="18" charset="0"/>
            </a:rPr>
            <a:t>đến xuất khẩu các </a:t>
          </a:r>
          <a:r>
            <a:rPr lang="en-US" sz="2200" kern="1200" dirty="0">
              <a:latin typeface="Times New Roman" panose="02020603050405020304" pitchFamily="18" charset="0"/>
              <a:cs typeface="Times New Roman" panose="02020603050405020304" pitchFamily="18" charset="0"/>
            </a:rPr>
            <a:t>SP </a:t>
          </a:r>
          <a:r>
            <a:rPr lang="vi-VN" sz="2200" kern="1200" dirty="0">
              <a:latin typeface="Times New Roman" panose="02020603050405020304" pitchFamily="18" charset="0"/>
              <a:cs typeface="Times New Roman" panose="02020603050405020304" pitchFamily="18" charset="0"/>
            </a:rPr>
            <a:t>chế biến có nguồn gốc từ </a:t>
          </a:r>
          <a:r>
            <a:rPr lang="en-US" sz="2200" kern="1200" dirty="0">
              <a:latin typeface="Times New Roman" panose="02020603050405020304" pitchFamily="18" charset="0"/>
              <a:cs typeface="Times New Roman" panose="02020603050405020304" pitchFamily="18" charset="0"/>
            </a:rPr>
            <a:t>NN </a:t>
          </a:r>
          <a:r>
            <a:rPr lang="vi-VN" sz="2200" kern="1200" dirty="0">
              <a:latin typeface="Times New Roman" panose="02020603050405020304" pitchFamily="18" charset="0"/>
              <a:cs typeface="Times New Roman" panose="02020603050405020304" pitchFamily="18" charset="0"/>
            </a:rPr>
            <a:t>như giấy, đồ gồ, dệt may, mía đường... </a:t>
          </a:r>
          <a:endParaRPr lang="en-US" sz="2200" kern="1200" dirty="0">
            <a:latin typeface="Times New Roman" panose="02020603050405020304" pitchFamily="18" charset="0"/>
            <a:cs typeface="Times New Roman" panose="02020603050405020304" pitchFamily="18" charset="0"/>
          </a:endParaRPr>
        </a:p>
      </dsp:txBody>
      <dsp:txXfrm>
        <a:off x="1165085" y="2286000"/>
        <a:ext cx="7138760" cy="946148"/>
      </dsp:txXfrm>
    </dsp:sp>
    <dsp:sp modelId="{DA16147A-F535-4843-9B8E-4E93D4FC0EED}">
      <dsp:nvSpPr>
        <dsp:cNvPr id="0" name=""/>
        <dsp:cNvSpPr/>
      </dsp:nvSpPr>
      <dsp:spPr>
        <a:xfrm>
          <a:off x="733842" y="2327831"/>
          <a:ext cx="862486" cy="8624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1EB068-03E0-4D9F-ABF4-FEB7985C94CC}">
      <dsp:nvSpPr>
        <dsp:cNvPr id="0" name=""/>
        <dsp:cNvSpPr/>
      </dsp:nvSpPr>
      <dsp:spPr>
        <a:xfrm>
          <a:off x="1013336" y="3276601"/>
          <a:ext cx="7290509" cy="1034252"/>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679"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dirty="0" err="1">
              <a:latin typeface="Times New Roman" panose="02020603050405020304" pitchFamily="18" charset="0"/>
              <a:cs typeface="Times New Roman" panose="02020603050405020304" pitchFamily="18" charset="0"/>
            </a:rPr>
            <a:t>Bước</a:t>
          </a:r>
          <a:r>
            <a:rPr lang="en-US" sz="2200" kern="1200" dirty="0">
              <a:latin typeface="Times New Roman" panose="02020603050405020304" pitchFamily="18" charset="0"/>
              <a:cs typeface="Times New Roman" panose="02020603050405020304" pitchFamily="18" charset="0"/>
            </a:rPr>
            <a:t> 4 (</a:t>
          </a:r>
          <a:r>
            <a:rPr lang="en-US" sz="2200" kern="1200" dirty="0" err="1">
              <a:latin typeface="Times New Roman" panose="02020603050405020304" pitchFamily="18" charset="0"/>
              <a:cs typeface="Times New Roman" panose="02020603050405020304" pitchFamily="18" charset="0"/>
            </a:rPr>
            <a:t>nửa</a:t>
          </a:r>
          <a:r>
            <a:rPr lang="en-US" sz="2200" kern="1200" dirty="0">
              <a:latin typeface="Times New Roman" panose="02020603050405020304" pitchFamily="18" charset="0"/>
              <a:cs typeface="Times New Roman" panose="02020603050405020304" pitchFamily="18" charset="0"/>
            </a:rPr>
            <a:t> </a:t>
          </a:r>
          <a:r>
            <a:rPr lang="en-US" sz="2200" kern="1200" dirty="0" err="1">
              <a:latin typeface="Times New Roman" panose="02020603050405020304" pitchFamily="18" charset="0"/>
              <a:cs typeface="Times New Roman" panose="02020603050405020304" pitchFamily="18" charset="0"/>
            </a:rPr>
            <a:t>cuối</a:t>
          </a:r>
          <a:r>
            <a:rPr lang="en-US" sz="2200" kern="1200" dirty="0">
              <a:latin typeface="Times New Roman" panose="02020603050405020304" pitchFamily="18" charset="0"/>
              <a:cs typeface="Times New Roman" panose="02020603050405020304" pitchFamily="18" charset="0"/>
            </a:rPr>
            <a:t> </a:t>
          </a:r>
          <a:r>
            <a:rPr lang="vi-VN" sz="2200" kern="1200" dirty="0">
              <a:latin typeface="Times New Roman" panose="02020603050405020304" pitchFamily="18" charset="0"/>
              <a:cs typeface="Times New Roman" panose="02020603050405020304" pitchFamily="18" charset="0"/>
            </a:rPr>
            <a:t>thập niên 1970</a:t>
          </a:r>
          <a:r>
            <a:rPr lang="en-US" sz="2200" kern="1200" dirty="0">
              <a:latin typeface="Times New Roman" panose="02020603050405020304" pitchFamily="18" charset="0"/>
              <a:cs typeface="Times New Roman" panose="02020603050405020304" pitchFamily="18" charset="0"/>
            </a:rPr>
            <a:t>): SX </a:t>
          </a:r>
          <a:r>
            <a:rPr lang="vi-VN" sz="2200" kern="1200" dirty="0">
              <a:latin typeface="Times New Roman" panose="02020603050405020304" pitchFamily="18" charset="0"/>
              <a:cs typeface="Times New Roman" panose="02020603050405020304" pitchFamily="18" charset="0"/>
            </a:rPr>
            <a:t>hàng công nghiệp chế tạo lâu bền để thay thế nhập khẩu như máy móc, dụng cụ... </a:t>
          </a:r>
          <a:endParaRPr lang="en-US" sz="2200" kern="1200" dirty="0">
            <a:latin typeface="Times New Roman" panose="02020603050405020304" pitchFamily="18" charset="0"/>
            <a:cs typeface="Times New Roman" panose="02020603050405020304" pitchFamily="18" charset="0"/>
          </a:endParaRPr>
        </a:p>
      </dsp:txBody>
      <dsp:txXfrm>
        <a:off x="1013336" y="3276601"/>
        <a:ext cx="7290509" cy="1034252"/>
      </dsp:txXfrm>
    </dsp:sp>
    <dsp:sp modelId="{80330125-6333-4940-B858-47DDB16EE151}">
      <dsp:nvSpPr>
        <dsp:cNvPr id="0" name=""/>
        <dsp:cNvSpPr/>
      </dsp:nvSpPr>
      <dsp:spPr>
        <a:xfrm>
          <a:off x="582093" y="3362484"/>
          <a:ext cx="862486" cy="8624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38C54EC-8F21-4E20-93F4-5F7D1A0FEF8B}">
      <dsp:nvSpPr>
        <dsp:cNvPr id="0" name=""/>
        <dsp:cNvSpPr/>
      </dsp:nvSpPr>
      <dsp:spPr>
        <a:xfrm>
          <a:off x="518910" y="4483386"/>
          <a:ext cx="7784936" cy="689989"/>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47679" tIns="55880" rIns="55880" bIns="55880" numCol="1" spcCol="1270" anchor="ctr" anchorCtr="0">
          <a:noAutofit/>
        </a:bodyPr>
        <a:lstStyle/>
        <a:p>
          <a:pPr marL="0" lvl="0" indent="0" algn="l" defTabSz="977900" rtl="0">
            <a:lnSpc>
              <a:spcPct val="90000"/>
            </a:lnSpc>
            <a:spcBef>
              <a:spcPct val="0"/>
            </a:spcBef>
            <a:spcAft>
              <a:spcPct val="35000"/>
            </a:spcAft>
            <a:buNone/>
          </a:pPr>
          <a:r>
            <a:rPr lang="en-US" sz="2200" kern="1200">
              <a:latin typeface="Times New Roman" panose="02020603050405020304" pitchFamily="18" charset="0"/>
              <a:cs typeface="Times New Roman" panose="02020603050405020304" pitchFamily="18" charset="0"/>
            </a:rPr>
            <a:t>Bước 5 (</a:t>
          </a:r>
          <a:r>
            <a:rPr lang="vi-VN" sz="2200" kern="1200">
              <a:latin typeface="Times New Roman" panose="02020603050405020304" pitchFamily="18" charset="0"/>
              <a:cs typeface="Times New Roman" panose="02020603050405020304" pitchFamily="18" charset="0"/>
            </a:rPr>
            <a:t>từ những năm cuối 1980 đầu 1990</a:t>
          </a:r>
          <a:r>
            <a:rPr lang="en-US" sz="2200" kern="1200">
              <a:latin typeface="Times New Roman" panose="02020603050405020304" pitchFamily="18" charset="0"/>
              <a:cs typeface="Times New Roman" panose="02020603050405020304" pitchFamily="18" charset="0"/>
            </a:rPr>
            <a:t>): X</a:t>
          </a:r>
          <a:r>
            <a:rPr lang="vi-VN" sz="2200" kern="1200">
              <a:latin typeface="Times New Roman" panose="02020603050405020304" pitchFamily="18" charset="0"/>
              <a:cs typeface="Times New Roman" panose="02020603050405020304" pitchFamily="18" charset="0"/>
            </a:rPr>
            <a:t>uất khẩu hàng </a:t>
          </a:r>
          <a:r>
            <a:rPr lang="en-US" sz="2200" kern="1200">
              <a:latin typeface="Times New Roman" panose="02020603050405020304" pitchFamily="18" charset="0"/>
              <a:cs typeface="Times New Roman" panose="02020603050405020304" pitchFamily="18" charset="0"/>
            </a:rPr>
            <a:t>CN </a:t>
          </a:r>
          <a:r>
            <a:rPr lang="vi-VN" sz="2200" kern="1200">
              <a:latin typeface="Times New Roman" panose="02020603050405020304" pitchFamily="18" charset="0"/>
              <a:cs typeface="Times New Roman" panose="02020603050405020304" pitchFamily="18" charset="0"/>
            </a:rPr>
            <a:t>chế tạo cao cấp như tivi, tủ lạnh, xe hơi, phần mềm... </a:t>
          </a:r>
          <a:endParaRPr lang="en-US" sz="2200" kern="1200">
            <a:latin typeface="Times New Roman" panose="02020603050405020304" pitchFamily="18" charset="0"/>
            <a:cs typeface="Times New Roman" panose="02020603050405020304" pitchFamily="18" charset="0"/>
          </a:endParaRPr>
        </a:p>
      </dsp:txBody>
      <dsp:txXfrm>
        <a:off x="518910" y="4483386"/>
        <a:ext cx="7784936" cy="689989"/>
      </dsp:txXfrm>
    </dsp:sp>
    <dsp:sp modelId="{843474B0-A5F2-47D6-925A-0E9B936B9636}">
      <dsp:nvSpPr>
        <dsp:cNvPr id="0" name=""/>
        <dsp:cNvSpPr/>
      </dsp:nvSpPr>
      <dsp:spPr>
        <a:xfrm>
          <a:off x="87667" y="4397137"/>
          <a:ext cx="862486" cy="862486"/>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9EE5E-208E-44F4-BB73-49CC5DD63854}">
      <dsp:nvSpPr>
        <dsp:cNvPr id="0" name=""/>
        <dsp:cNvSpPr/>
      </dsp:nvSpPr>
      <dsp:spPr>
        <a:xfrm>
          <a:off x="1592" y="1012429"/>
          <a:ext cx="3395922" cy="20375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vi-VN" sz="2500" kern="1200" noProof="1">
              <a:solidFill>
                <a:schemeClr val="tx1"/>
              </a:solidFill>
              <a:latin typeface="Times New Roman" panose="02020603050405020304" pitchFamily="18" charset="0"/>
              <a:cs typeface="Times New Roman" panose="02020603050405020304" pitchFamily="18" charset="0"/>
            </a:rPr>
            <a:t>Phải xác định được những phương hướng đúng đắn cho sự phát triển KH-CN</a:t>
          </a:r>
        </a:p>
      </dsp:txBody>
      <dsp:txXfrm>
        <a:off x="61270" y="1072107"/>
        <a:ext cx="3276566" cy="1918197"/>
      </dsp:txXfrm>
    </dsp:sp>
    <dsp:sp modelId="{5DA07B4A-7F02-4D31-B679-3055B86FE3C2}">
      <dsp:nvSpPr>
        <dsp:cNvPr id="0" name=""/>
        <dsp:cNvSpPr/>
      </dsp:nvSpPr>
      <dsp:spPr>
        <a:xfrm>
          <a:off x="3737107" y="1610112"/>
          <a:ext cx="719935" cy="842188"/>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solidFill>
              <a:schemeClr val="accent5">
                <a:lumMod val="20000"/>
                <a:lumOff val="80000"/>
              </a:schemeClr>
            </a:solidFill>
            <a:latin typeface="Times New Roman" panose="02020603050405020304" pitchFamily="18" charset="0"/>
            <a:cs typeface="Times New Roman" panose="02020603050405020304" pitchFamily="18" charset="0"/>
          </a:endParaRPr>
        </a:p>
      </dsp:txBody>
      <dsp:txXfrm>
        <a:off x="3737107" y="1778550"/>
        <a:ext cx="503955" cy="505312"/>
      </dsp:txXfrm>
    </dsp:sp>
    <dsp:sp modelId="{2C78F915-A2C9-43EC-95E3-05B69BC5ED45}">
      <dsp:nvSpPr>
        <dsp:cNvPr id="0" name=""/>
        <dsp:cNvSpPr/>
      </dsp:nvSpPr>
      <dsp:spPr>
        <a:xfrm>
          <a:off x="4755884" y="1012429"/>
          <a:ext cx="3395922" cy="203755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vi-VN" sz="2500" kern="1200" noProof="1">
              <a:solidFill>
                <a:schemeClr val="tx1"/>
              </a:solidFill>
              <a:latin typeface="Times New Roman" panose="02020603050405020304" pitchFamily="18" charset="0"/>
              <a:cs typeface="Times New Roman" panose="02020603050405020304" pitchFamily="18" charset="0"/>
            </a:rPr>
            <a:t>Phải tạo được những điều kiện cho sự phát triển KH-CN</a:t>
          </a:r>
        </a:p>
      </dsp:txBody>
      <dsp:txXfrm>
        <a:off x="4815562" y="1072107"/>
        <a:ext cx="3276566" cy="19181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9EE5E-208E-44F4-BB73-49CC5DD63854}">
      <dsp:nvSpPr>
        <dsp:cNvPr id="0" name=""/>
        <dsp:cNvSpPr/>
      </dsp:nvSpPr>
      <dsp:spPr>
        <a:xfrm>
          <a:off x="4045" y="549657"/>
          <a:ext cx="2165746" cy="29630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vi-VN" sz="2500" kern="1200" noProof="1">
              <a:solidFill>
                <a:schemeClr val="accent5">
                  <a:lumMod val="20000"/>
                  <a:lumOff val="80000"/>
                </a:schemeClr>
              </a:solidFill>
              <a:latin typeface="Times New Roman" panose="02020603050405020304" pitchFamily="18" charset="0"/>
              <a:cs typeface="Times New Roman" panose="02020603050405020304" pitchFamily="18" charset="0"/>
            </a:rPr>
            <a:t>Đẩy mạnh ứng dụng những thành tựu khoa học công nghệ mới, hiện đại</a:t>
          </a:r>
        </a:p>
      </dsp:txBody>
      <dsp:txXfrm>
        <a:off x="67478" y="613090"/>
        <a:ext cx="2038880" cy="2836231"/>
      </dsp:txXfrm>
    </dsp:sp>
    <dsp:sp modelId="{5DA07B4A-7F02-4D31-B679-3055B86FE3C2}">
      <dsp:nvSpPr>
        <dsp:cNvPr id="0" name=""/>
        <dsp:cNvSpPr/>
      </dsp:nvSpPr>
      <dsp:spPr>
        <a:xfrm>
          <a:off x="2386367" y="1762653"/>
          <a:ext cx="459138" cy="5371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solidFill>
              <a:schemeClr val="accent5">
                <a:lumMod val="20000"/>
                <a:lumOff val="80000"/>
              </a:schemeClr>
            </a:solidFill>
            <a:latin typeface="Times New Roman" panose="02020603050405020304" pitchFamily="18" charset="0"/>
            <a:cs typeface="Times New Roman" panose="02020603050405020304" pitchFamily="18" charset="0"/>
          </a:endParaRPr>
        </a:p>
      </dsp:txBody>
      <dsp:txXfrm>
        <a:off x="2386367" y="1870074"/>
        <a:ext cx="321397" cy="322263"/>
      </dsp:txXfrm>
    </dsp:sp>
    <dsp:sp modelId="{2C78F915-A2C9-43EC-95E3-05B69BC5ED45}">
      <dsp:nvSpPr>
        <dsp:cNvPr id="0" name=""/>
        <dsp:cNvSpPr/>
      </dsp:nvSpPr>
      <dsp:spPr>
        <a:xfrm>
          <a:off x="3036091" y="549657"/>
          <a:ext cx="2165746" cy="29630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vi-VN" sz="2500" kern="1200" noProof="1">
              <a:solidFill>
                <a:schemeClr val="accent5">
                  <a:lumMod val="20000"/>
                  <a:lumOff val="80000"/>
                </a:schemeClr>
              </a:solidFill>
              <a:latin typeface="Times New Roman" panose="02020603050405020304" pitchFamily="18" charset="0"/>
              <a:cs typeface="Times New Roman" panose="02020603050405020304" pitchFamily="18" charset="0"/>
            </a:rPr>
            <a:t>Chuyển đổi cơ cấu kinh tế theo hướng hiện đại, hợp lý, hiệu quả</a:t>
          </a:r>
        </a:p>
      </dsp:txBody>
      <dsp:txXfrm>
        <a:off x="3099524" y="613090"/>
        <a:ext cx="2038880" cy="2836231"/>
      </dsp:txXfrm>
    </dsp:sp>
    <dsp:sp modelId="{CF9B1BB6-2104-45E1-B39B-8EED9A681CFC}">
      <dsp:nvSpPr>
        <dsp:cNvPr id="0" name=""/>
        <dsp:cNvSpPr/>
      </dsp:nvSpPr>
      <dsp:spPr>
        <a:xfrm>
          <a:off x="5418412" y="1762653"/>
          <a:ext cx="459138" cy="537105"/>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solidFill>
              <a:schemeClr val="accent5">
                <a:lumMod val="20000"/>
                <a:lumOff val="80000"/>
              </a:schemeClr>
            </a:solidFill>
            <a:latin typeface="Times New Roman" panose="02020603050405020304" pitchFamily="18" charset="0"/>
            <a:cs typeface="Times New Roman" panose="02020603050405020304" pitchFamily="18" charset="0"/>
          </a:endParaRPr>
        </a:p>
      </dsp:txBody>
      <dsp:txXfrm>
        <a:off x="5418412" y="1870074"/>
        <a:ext cx="321397" cy="322263"/>
      </dsp:txXfrm>
    </dsp:sp>
    <dsp:sp modelId="{BB21DDD4-84D3-402A-899F-CBF1635F8FFF}">
      <dsp:nvSpPr>
        <dsp:cNvPr id="0" name=""/>
        <dsp:cNvSpPr/>
      </dsp:nvSpPr>
      <dsp:spPr>
        <a:xfrm>
          <a:off x="6068136" y="549657"/>
          <a:ext cx="2081217" cy="29630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vi-VN" sz="2500" kern="1200" noProof="1">
              <a:solidFill>
                <a:schemeClr val="accent5">
                  <a:lumMod val="20000"/>
                  <a:lumOff val="80000"/>
                </a:schemeClr>
              </a:solidFill>
              <a:latin typeface="Times New Roman" panose="02020603050405020304" pitchFamily="18" charset="0"/>
              <a:cs typeface="Times New Roman" panose="02020603050405020304" pitchFamily="18" charset="0"/>
            </a:rPr>
            <a:t>Từng bước hoàn thiện quan hệ sản xuất cho phù hợp với trình độ phát triển của lực lượng sản xuất</a:t>
          </a:r>
        </a:p>
      </dsp:txBody>
      <dsp:txXfrm>
        <a:off x="6129093" y="610614"/>
        <a:ext cx="1959303" cy="28411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E84C9-9F33-418D-8B6E-2F35C54B9ED3}">
      <dsp:nvSpPr>
        <dsp:cNvPr id="0" name=""/>
        <dsp:cNvSpPr/>
      </dsp:nvSpPr>
      <dsp:spPr>
        <a:xfrm>
          <a:off x="0" y="4924837"/>
          <a:ext cx="8610600" cy="646036"/>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6 - </a:t>
          </a:r>
          <a:r>
            <a:rPr lang="vi-VN" sz="2400" kern="1200" noProof="1">
              <a:latin typeface="Times New Roman" panose="02020603050405020304" pitchFamily="18" charset="0"/>
              <a:cs typeface="Times New Roman" panose="02020603050405020304" pitchFamily="18" charset="0"/>
            </a:rPr>
            <a:t>Đẩy mạnh CNH, HĐH nông nghiệp, nông thôn</a:t>
          </a:r>
        </a:p>
      </dsp:txBody>
      <dsp:txXfrm>
        <a:off x="0" y="4924837"/>
        <a:ext cx="8610600" cy="646036"/>
      </dsp:txXfrm>
    </dsp:sp>
    <dsp:sp modelId="{DF4F022B-CC2A-4143-BE61-726DB3220E6B}">
      <dsp:nvSpPr>
        <dsp:cNvPr id="0" name=""/>
        <dsp:cNvSpPr/>
      </dsp:nvSpPr>
      <dsp:spPr>
        <a:xfrm rot="10800000">
          <a:off x="0" y="3938288"/>
          <a:ext cx="8610600" cy="993604"/>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5 - Phát triển ngành công nghiệp</a:t>
          </a:r>
          <a:endParaRPr lang="vi-VN" sz="2400" kern="1200" noProof="1">
            <a:latin typeface="Times New Roman" panose="02020603050405020304" pitchFamily="18" charset="0"/>
            <a:cs typeface="Times New Roman" panose="02020603050405020304" pitchFamily="18" charset="0"/>
          </a:endParaRPr>
        </a:p>
      </dsp:txBody>
      <dsp:txXfrm rot="10800000">
        <a:off x="0" y="3938288"/>
        <a:ext cx="8610600" cy="645614"/>
      </dsp:txXfrm>
    </dsp:sp>
    <dsp:sp modelId="{C90EC9CD-0057-4B15-955A-D09B7A579261}">
      <dsp:nvSpPr>
        <dsp:cNvPr id="0" name=""/>
        <dsp:cNvSpPr/>
      </dsp:nvSpPr>
      <dsp:spPr>
        <a:xfrm rot="10800000">
          <a:off x="0" y="2954375"/>
          <a:ext cx="8610600" cy="993604"/>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4 - </a:t>
          </a:r>
          <a:r>
            <a:rPr lang="vi-VN" sz="2400" kern="1200" noProof="1">
              <a:latin typeface="Times New Roman" panose="02020603050405020304" pitchFamily="18" charset="0"/>
              <a:cs typeface="Times New Roman" panose="02020603050405020304" pitchFamily="18" charset="0"/>
            </a:rPr>
            <a:t>Xây dựng và phát triển hạ tầng kỹ thuật về CNTT và truyền thông. Cb nền tảng kinh tế số</a:t>
          </a:r>
        </a:p>
      </dsp:txBody>
      <dsp:txXfrm rot="10800000">
        <a:off x="0" y="2954375"/>
        <a:ext cx="8610600" cy="645614"/>
      </dsp:txXfrm>
    </dsp:sp>
    <dsp:sp modelId="{87360426-33DC-4EBE-A178-9305042DB655}">
      <dsp:nvSpPr>
        <dsp:cNvPr id="0" name=""/>
        <dsp:cNvSpPr/>
      </dsp:nvSpPr>
      <dsp:spPr>
        <a:xfrm rot="10800000">
          <a:off x="0" y="1970462"/>
          <a:ext cx="8610600" cy="993604"/>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3 - </a:t>
          </a:r>
          <a:r>
            <a:rPr lang="vi-VN" sz="2400" kern="1200" noProof="1">
              <a:latin typeface="Times New Roman" panose="02020603050405020304" pitchFamily="18" charset="0"/>
              <a:cs typeface="Times New Roman" panose="02020603050405020304" pitchFamily="18" charset="0"/>
            </a:rPr>
            <a:t>Chuẩn bị những điều kiện để ứng phó với những tác động tiêu cực của cách mạng công nghiệp 4.0</a:t>
          </a:r>
          <a:endParaRPr lang="en-US" sz="2400" kern="1200" dirty="0">
            <a:latin typeface="Times New Roman" panose="02020603050405020304" pitchFamily="18" charset="0"/>
            <a:cs typeface="Times New Roman" panose="02020603050405020304" pitchFamily="18" charset="0"/>
          </a:endParaRPr>
        </a:p>
      </dsp:txBody>
      <dsp:txXfrm rot="10800000">
        <a:off x="0" y="1970462"/>
        <a:ext cx="8610600" cy="645614"/>
      </dsp:txXfrm>
    </dsp:sp>
    <dsp:sp modelId="{DD27AD1E-DD4E-42B1-B061-A3EF772A6D18}">
      <dsp:nvSpPr>
        <dsp:cNvPr id="0" name=""/>
        <dsp:cNvSpPr/>
      </dsp:nvSpPr>
      <dsp:spPr>
        <a:xfrm rot="10800000">
          <a:off x="0" y="986548"/>
          <a:ext cx="8610600" cy="993604"/>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2 - </a:t>
          </a:r>
          <a:r>
            <a:rPr lang="en-US" sz="2400" kern="1200" dirty="0" err="1">
              <a:latin typeface="Times New Roman" panose="02020603050405020304" pitchFamily="18" charset="0"/>
              <a:cs typeface="Times New Roman" panose="02020603050405020304" pitchFamily="18" charset="0"/>
            </a:rPr>
            <a:t>Nắm</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bắt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và</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đẩy</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mạnh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việc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ứng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dụng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những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thành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tựu</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của</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cuộc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cách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mạng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công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nghiệp</a:t>
          </a:r>
          <a:r>
            <a:rPr lang="en-US" sz="2400" kern="1200" dirty="0">
              <a:latin typeface="Times New Roman" panose="02020603050405020304" pitchFamily="18" charset="0"/>
              <a:cs typeface="Times New Roman" panose="02020603050405020304" pitchFamily="18" charset="0"/>
            </a:rPr>
            <a:t> 4.0</a:t>
          </a:r>
        </a:p>
      </dsp:txBody>
      <dsp:txXfrm rot="10800000">
        <a:off x="0" y="986548"/>
        <a:ext cx="8610600" cy="645614"/>
      </dsp:txXfrm>
    </dsp:sp>
    <dsp:sp modelId="{035FB931-2A2F-48E0-BA06-B65783EFE5FC}">
      <dsp:nvSpPr>
        <dsp:cNvPr id="0" name=""/>
        <dsp:cNvSpPr/>
      </dsp:nvSpPr>
      <dsp:spPr>
        <a:xfrm rot="10800000">
          <a:off x="0" y="2635"/>
          <a:ext cx="8610600" cy="993604"/>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1 - </a:t>
          </a:r>
          <a:r>
            <a:rPr lang="vi-VN" sz="2400" kern="1200" noProof="1">
              <a:latin typeface="Times New Roman" panose="02020603050405020304" pitchFamily="18" charset="0"/>
              <a:cs typeface="Times New Roman" panose="02020603050405020304" pitchFamily="18" charset="0"/>
            </a:rPr>
            <a:t>Hoàn thiện thể chế</a:t>
          </a:r>
          <a:r>
            <a:rPr lang="en-US" sz="2400" kern="1200" noProof="1">
              <a:latin typeface="Times New Roman" panose="02020603050405020304" pitchFamily="18" charset="0"/>
              <a:cs typeface="Times New Roman" panose="02020603050405020304" pitchFamily="18" charset="0"/>
            </a:rPr>
            <a:t> KTTT</a:t>
          </a:r>
          <a:r>
            <a:rPr lang="vi-VN" sz="2400" kern="1200" noProof="1">
              <a:latin typeface="Times New Roman" panose="02020603050405020304" pitchFamily="18" charset="0"/>
              <a:cs typeface="Times New Roman" panose="02020603050405020304" pitchFamily="18" charset="0"/>
            </a:rPr>
            <a:t>, </a:t>
          </a:r>
          <a:r>
            <a:rPr lang="en-US" sz="2400" kern="1200" noProof="1">
              <a:latin typeface="Times New Roman" panose="02020603050405020304" pitchFamily="18" charset="0"/>
              <a:cs typeface="Times New Roman" panose="02020603050405020304" pitchFamily="18" charset="0"/>
            </a:rPr>
            <a:t>đổi mới mô hình tăng trưởng kinh tế</a:t>
          </a:r>
          <a:endParaRPr lang="vi-VN" sz="2400" kern="1200" noProof="1">
            <a:latin typeface="Times New Roman" panose="02020603050405020304" pitchFamily="18" charset="0"/>
            <a:cs typeface="Times New Roman" panose="02020603050405020304" pitchFamily="18" charset="0"/>
          </a:endParaRPr>
        </a:p>
      </dsp:txBody>
      <dsp:txXfrm rot="10800000">
        <a:off x="0" y="2635"/>
        <a:ext cx="8610600" cy="6456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E84C9-9F33-418D-8B6E-2F35C54B9ED3}">
      <dsp:nvSpPr>
        <dsp:cNvPr id="0" name=""/>
        <dsp:cNvSpPr/>
      </dsp:nvSpPr>
      <dsp:spPr>
        <a:xfrm>
          <a:off x="0" y="4786109"/>
          <a:ext cx="8610600" cy="78476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11 - Tích cực, chủ động hội nhập quốc tế</a:t>
          </a:r>
          <a:endParaRPr lang="vi-VN" sz="2400" kern="1200" noProof="1">
            <a:latin typeface="Times New Roman" panose="02020603050405020304" pitchFamily="18" charset="0"/>
            <a:cs typeface="Times New Roman" panose="02020603050405020304" pitchFamily="18" charset="0"/>
          </a:endParaRPr>
        </a:p>
      </dsp:txBody>
      <dsp:txXfrm>
        <a:off x="0" y="4786109"/>
        <a:ext cx="8610600" cy="784764"/>
      </dsp:txXfrm>
    </dsp:sp>
    <dsp:sp modelId="{C90EC9CD-0057-4B15-955A-D09B7A579261}">
      <dsp:nvSpPr>
        <dsp:cNvPr id="0" name=""/>
        <dsp:cNvSpPr/>
      </dsp:nvSpPr>
      <dsp:spPr>
        <a:xfrm rot="10800000">
          <a:off x="0" y="3588250"/>
          <a:ext cx="8610600" cy="1206967"/>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10 - Phát triển nguồn nhân lực, đặc biệt là nguồn nhân lực chất lượng cao</a:t>
          </a:r>
          <a:endParaRPr lang="vi-VN" sz="2400" kern="1200" noProof="1">
            <a:latin typeface="Times New Roman" panose="02020603050405020304" pitchFamily="18" charset="0"/>
            <a:cs typeface="Times New Roman" panose="02020603050405020304" pitchFamily="18" charset="0"/>
          </a:endParaRPr>
        </a:p>
      </dsp:txBody>
      <dsp:txXfrm rot="10800000">
        <a:off x="0" y="3588250"/>
        <a:ext cx="8610600" cy="784251"/>
      </dsp:txXfrm>
    </dsp:sp>
    <dsp:sp modelId="{87360426-33DC-4EBE-A178-9305042DB655}">
      <dsp:nvSpPr>
        <dsp:cNvPr id="0" name=""/>
        <dsp:cNvSpPr/>
      </dsp:nvSpPr>
      <dsp:spPr>
        <a:xfrm rot="10800000">
          <a:off x="0" y="2393054"/>
          <a:ext cx="8610600" cy="1206967"/>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9 - Phát triển hợp lý các vùng lãnh thổ</a:t>
          </a:r>
          <a:endParaRPr lang="en-US" sz="2400" kern="1200" dirty="0">
            <a:latin typeface="Times New Roman" panose="02020603050405020304" pitchFamily="18" charset="0"/>
            <a:cs typeface="Times New Roman" panose="02020603050405020304" pitchFamily="18" charset="0"/>
          </a:endParaRPr>
        </a:p>
      </dsp:txBody>
      <dsp:txXfrm rot="10800000">
        <a:off x="0" y="2393054"/>
        <a:ext cx="8610600" cy="784251"/>
      </dsp:txXfrm>
    </dsp:sp>
    <dsp:sp modelId="{DD27AD1E-DD4E-42B1-B061-A3EF772A6D18}">
      <dsp:nvSpPr>
        <dsp:cNvPr id="0" name=""/>
        <dsp:cNvSpPr/>
      </dsp:nvSpPr>
      <dsp:spPr>
        <a:xfrm rot="10800000">
          <a:off x="0" y="1197858"/>
          <a:ext cx="8610600" cy="1206967"/>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8 - </a:t>
          </a:r>
          <a:r>
            <a:rPr lang="en-US" sz="2400" kern="1200" dirty="0" err="1">
              <a:latin typeface="Times New Roman" panose="02020603050405020304" pitchFamily="18" charset="0"/>
              <a:cs typeface="Times New Roman" panose="02020603050405020304" pitchFamily="18" charset="0"/>
            </a:rPr>
            <a:t>Phát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huy</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những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lợi</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thế</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trong</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nước</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để</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phát</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triển</a:t>
          </a:r>
          <a:r>
            <a:rPr lang="en-US" sz="2400" kern="1200" dirty="0">
              <a:latin typeface="Times New Roman" panose="02020603050405020304" pitchFamily="18" charset="0"/>
              <a:cs typeface="Times New Roman" panose="02020603050405020304" pitchFamily="18" charset="0"/>
            </a:rPr>
            <a:t> du </a:t>
          </a:r>
          <a:r>
            <a:rPr lang="en-US" sz="2400" kern="1200" dirty="0" err="1">
              <a:latin typeface="Times New Roman" panose="02020603050405020304" pitchFamily="18" charset="0"/>
              <a:cs typeface="Times New Roman" panose="02020603050405020304" pitchFamily="18" charset="0"/>
            </a:rPr>
            <a:t>lịch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dịch</a:t>
          </a:r>
          <a:r>
            <a:rPr lang="en-US" sz="2400" kern="1200" dirty="0">
              <a:latin typeface="Times New Roman" panose="02020603050405020304" pitchFamily="18" charset="0"/>
              <a:cs typeface="Times New Roman" panose="02020603050405020304" pitchFamily="18" charset="0"/>
            </a:rPr>
            <a:t> </a:t>
          </a:r>
          <a:r>
            <a:rPr lang="en-US" sz="2400" kern="1200" dirty="0" err="1">
              <a:latin typeface="Times New Roman" panose="02020603050405020304" pitchFamily="18" charset="0"/>
              <a:cs typeface="Times New Roman" panose="02020603050405020304" pitchFamily="18" charset="0"/>
            </a:rPr>
            <a:t>vụ</a:t>
          </a:r>
          <a:endParaRPr lang="en-US" sz="2400" kern="1200" dirty="0">
            <a:latin typeface="Times New Roman" panose="02020603050405020304" pitchFamily="18" charset="0"/>
            <a:cs typeface="Times New Roman" panose="02020603050405020304" pitchFamily="18" charset="0"/>
          </a:endParaRPr>
        </a:p>
      </dsp:txBody>
      <dsp:txXfrm rot="10800000">
        <a:off x="0" y="1197858"/>
        <a:ext cx="8610600" cy="784251"/>
      </dsp:txXfrm>
    </dsp:sp>
    <dsp:sp modelId="{035FB931-2A2F-48E0-BA06-B65783EFE5FC}">
      <dsp:nvSpPr>
        <dsp:cNvPr id="0" name=""/>
        <dsp:cNvSpPr/>
      </dsp:nvSpPr>
      <dsp:spPr>
        <a:xfrm rot="10800000">
          <a:off x="0" y="2663"/>
          <a:ext cx="8610600" cy="1206967"/>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rtl="0">
            <a:lnSpc>
              <a:spcPct val="90000"/>
            </a:lnSpc>
            <a:spcBef>
              <a:spcPct val="0"/>
            </a:spcBef>
            <a:spcAft>
              <a:spcPct val="35000"/>
            </a:spcAft>
            <a:buNone/>
          </a:pPr>
          <a:r>
            <a:rPr lang="en-US" sz="2400" kern="1200" noProof="1">
              <a:latin typeface="Times New Roman" panose="02020603050405020304" pitchFamily="18" charset="0"/>
              <a:cs typeface="Times New Roman" panose="02020603050405020304" pitchFamily="18" charset="0"/>
            </a:rPr>
            <a:t>7 - Cải tạo, mở rộng, nâng cấp và xây dựng mới có trọng điểm kết cấu hạ tầng KT-XH tạo đk để thu hút đầu tư trong và ngoài nước</a:t>
          </a:r>
          <a:endParaRPr lang="vi-VN" sz="2400" kern="1200" noProof="1">
            <a:latin typeface="Times New Roman" panose="02020603050405020304" pitchFamily="18" charset="0"/>
            <a:cs typeface="Times New Roman" panose="02020603050405020304" pitchFamily="18" charset="0"/>
          </a:endParaRPr>
        </a:p>
      </dsp:txBody>
      <dsp:txXfrm rot="10800000">
        <a:off x="0" y="2663"/>
        <a:ext cx="8610600" cy="78425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4EF3F2-5EF1-44AE-BE31-B22D1601CFCC}">
      <dsp:nvSpPr>
        <dsp:cNvPr id="0" name=""/>
        <dsp:cNvSpPr/>
      </dsp:nvSpPr>
      <dsp:spPr>
        <a:xfrm>
          <a:off x="575786" y="0"/>
          <a:ext cx="6525577" cy="434340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577DD-7AE7-4E55-8E10-CA6EEE1D43EA}">
      <dsp:nvSpPr>
        <dsp:cNvPr id="0" name=""/>
        <dsp:cNvSpPr/>
      </dsp:nvSpPr>
      <dsp:spPr>
        <a:xfrm>
          <a:off x="158356" y="685796"/>
          <a:ext cx="3421800" cy="297180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10000"/>
            </a:lnSpc>
            <a:spcBef>
              <a:spcPct val="0"/>
            </a:spcBef>
            <a:spcAft>
              <a:spcPct val="35000"/>
            </a:spcAft>
            <a:buNone/>
          </a:pPr>
          <a:r>
            <a:rPr lang="en-US" sz="2500" b="1" kern="1200" dirty="0" err="1">
              <a:latin typeface="Times New Roman" panose="02020603050405020304" pitchFamily="18" charset="0"/>
              <a:cs typeface="Times New Roman" panose="02020603050405020304" pitchFamily="18" charset="0"/>
            </a:rPr>
            <a:t>Thứ</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nhất</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chuẩn</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bị</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các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điều</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kiện</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để</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thực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hiện</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hội</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nhập</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hiệu</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quả</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thành</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công</a:t>
          </a:r>
          <a:endParaRPr lang="en-US" sz="2500" b="1" kern="1200" dirty="0">
            <a:latin typeface="Times New Roman" panose="02020603050405020304" pitchFamily="18" charset="0"/>
            <a:cs typeface="Times New Roman" panose="02020603050405020304" pitchFamily="18" charset="0"/>
          </a:endParaRPr>
        </a:p>
      </dsp:txBody>
      <dsp:txXfrm>
        <a:off x="303428" y="830868"/>
        <a:ext cx="3131656" cy="2681662"/>
      </dsp:txXfrm>
    </dsp:sp>
    <dsp:sp modelId="{E6166B39-6902-4F3E-A1D3-A5871CBF920A}">
      <dsp:nvSpPr>
        <dsp:cNvPr id="0" name=""/>
        <dsp:cNvSpPr/>
      </dsp:nvSpPr>
      <dsp:spPr>
        <a:xfrm>
          <a:off x="3964013" y="228601"/>
          <a:ext cx="3554779" cy="3886196"/>
        </a:xfrm>
        <a:prstGeom prst="roundRect">
          <a:avLst/>
        </a:prstGeom>
        <a:solidFill>
          <a:schemeClr val="lt1">
            <a:hueOff val="0"/>
            <a:satOff val="0"/>
            <a:lumOff val="0"/>
            <a:alphaOff val="0"/>
          </a:schemeClr>
        </a:solidFill>
        <a:ln w="12700" cap="flat" cmpd="sng" algn="ctr">
          <a:solidFill>
            <a:schemeClr val="accent5">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110000"/>
            </a:lnSpc>
            <a:spcBef>
              <a:spcPct val="0"/>
            </a:spcBef>
            <a:spcAft>
              <a:spcPct val="35000"/>
            </a:spcAft>
            <a:buNone/>
          </a:pPr>
          <a:r>
            <a:rPr lang="en-US" sz="2500" b="1" kern="1200" dirty="0" err="1">
              <a:latin typeface="Times New Roman" panose="02020603050405020304" pitchFamily="18" charset="0"/>
              <a:cs typeface="Times New Roman" panose="02020603050405020304" pitchFamily="18" charset="0"/>
            </a:rPr>
            <a:t>Thứ</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hai</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thực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hiện</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đa</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dạng</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các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hình</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thức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như</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ngoại</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thương</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đầu</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tư</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quốc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tế</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hợp</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tác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quốc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tế</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dịch</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vụ</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thu</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ngoại</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tệ</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các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mức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độ</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hội</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nhập</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kinh</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tế</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quốc</a:t>
          </a:r>
          <a:r>
            <a:rPr lang="en-US" sz="2500" b="1" kern="1200" dirty="0">
              <a:latin typeface="Times New Roman" panose="02020603050405020304" pitchFamily="18" charset="0"/>
              <a:cs typeface="Times New Roman" panose="02020603050405020304" pitchFamily="18" charset="0"/>
            </a:rPr>
            <a:t> </a:t>
          </a:r>
          <a:r>
            <a:rPr lang="en-US" sz="2500" b="1" kern="1200" dirty="0" err="1">
              <a:latin typeface="Times New Roman" panose="02020603050405020304" pitchFamily="18" charset="0"/>
              <a:cs typeface="Times New Roman" panose="02020603050405020304" pitchFamily="18" charset="0"/>
            </a:rPr>
            <a:t>tế</a:t>
          </a:r>
          <a:endParaRPr lang="en-US" sz="2500" b="1" kern="1200" dirty="0">
            <a:latin typeface="Times New Roman" panose="02020603050405020304" pitchFamily="18" charset="0"/>
            <a:cs typeface="Times New Roman" panose="02020603050405020304" pitchFamily="18" charset="0"/>
          </a:endParaRPr>
        </a:p>
      </dsp:txBody>
      <dsp:txXfrm>
        <a:off x="4137543" y="402131"/>
        <a:ext cx="3207719" cy="353913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077A1D-9EE3-4E45-B751-711363CD2DE3}">
      <dsp:nvSpPr>
        <dsp:cNvPr id="0" name=""/>
        <dsp:cNvSpPr/>
      </dsp:nvSpPr>
      <dsp:spPr>
        <a:xfrm>
          <a:off x="-5943495" y="-909741"/>
          <a:ext cx="7077283" cy="7077283"/>
        </a:xfrm>
        <a:prstGeom prst="blockArc">
          <a:avLst>
            <a:gd name="adj1" fmla="val 18900000"/>
            <a:gd name="adj2" fmla="val 2700000"/>
            <a:gd name="adj3" fmla="val 305"/>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4B0C81-1FC0-4166-9038-4D5B619BD61A}">
      <dsp:nvSpPr>
        <dsp:cNvPr id="0" name=""/>
        <dsp:cNvSpPr/>
      </dsp:nvSpPr>
      <dsp:spPr>
        <a:xfrm>
          <a:off x="729782" y="449252"/>
          <a:ext cx="7517973" cy="120461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66040" rIns="66040" bIns="66040" numCol="1" spcCol="1270" anchor="ctr" anchorCtr="0">
          <a:noAutofit/>
        </a:bodyPr>
        <a:lstStyle/>
        <a:p>
          <a:pPr marL="0" lvl="0" indent="0" algn="just" defTabSz="1155700" rtl="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Tạo</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điều</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kiện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mở</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rộng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thị</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trường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tiếp</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thu</a:t>
          </a:r>
          <a:r>
            <a:rPr lang="en-US" sz="2600" kern="1200" dirty="0">
              <a:latin typeface="Times New Roman" panose="02020603050405020304" pitchFamily="18" charset="0"/>
              <a:cs typeface="Times New Roman" panose="02020603050405020304" pitchFamily="18" charset="0"/>
            </a:rPr>
            <a:t> KHCN, </a:t>
          </a:r>
          <a:r>
            <a:rPr lang="en-US" sz="2600" kern="1200" dirty="0" err="1">
              <a:latin typeface="Times New Roman" panose="02020603050405020304" pitchFamily="18" charset="0"/>
              <a:cs typeface="Times New Roman" panose="02020603050405020304" pitchFamily="18" charset="0"/>
            </a:rPr>
            <a:t>vốn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chuyển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dịch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cơ</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cấu</a:t>
          </a:r>
          <a:r>
            <a:rPr lang="en-US" sz="2600" kern="1200" dirty="0">
              <a:latin typeface="Times New Roman" panose="02020603050405020304" pitchFamily="18" charset="0"/>
              <a:cs typeface="Times New Roman" panose="02020603050405020304" pitchFamily="18" charset="0"/>
            </a:rPr>
            <a:t> KT </a:t>
          </a:r>
          <a:r>
            <a:rPr lang="en-US" sz="2600" kern="1200" dirty="0" err="1">
              <a:latin typeface="Times New Roman" panose="02020603050405020304" pitchFamily="18" charset="0"/>
              <a:cs typeface="Times New Roman" panose="02020603050405020304" pitchFamily="18" charset="0"/>
            </a:rPr>
            <a:t>trong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nước</a:t>
          </a:r>
          <a:endParaRPr lang="en-US" sz="2600" kern="1200" dirty="0">
            <a:latin typeface="Times New Roman" panose="02020603050405020304" pitchFamily="18" charset="0"/>
            <a:cs typeface="Times New Roman" panose="02020603050405020304" pitchFamily="18" charset="0"/>
          </a:endParaRPr>
        </a:p>
      </dsp:txBody>
      <dsp:txXfrm>
        <a:off x="729782" y="449252"/>
        <a:ext cx="7517973" cy="1204614"/>
      </dsp:txXfrm>
    </dsp:sp>
    <dsp:sp modelId="{D26E6716-D0DA-474F-84A1-E4CC6F446BDE}">
      <dsp:nvSpPr>
        <dsp:cNvPr id="0" name=""/>
        <dsp:cNvSpPr/>
      </dsp:nvSpPr>
      <dsp:spPr>
        <a:xfrm>
          <a:off x="72557" y="394335"/>
          <a:ext cx="1314450" cy="131445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725E03-48EE-43A1-B6D4-36C19B1C0E61}">
      <dsp:nvSpPr>
        <dsp:cNvPr id="0" name=""/>
        <dsp:cNvSpPr/>
      </dsp:nvSpPr>
      <dsp:spPr>
        <a:xfrm>
          <a:off x="1112024" y="2026592"/>
          <a:ext cx="7135731" cy="120461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66040" rIns="66040" bIns="66040" numCol="1" spcCol="1270" anchor="ctr" anchorCtr="0">
          <a:noAutofit/>
        </a:bodyPr>
        <a:lstStyle/>
        <a:p>
          <a:pPr marL="0" lvl="0" indent="0" algn="just" defTabSz="1155700" rtl="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Tạo</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cơ</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hội</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nâng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cao</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chất</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lượng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nguồn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nhân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lực</a:t>
          </a:r>
          <a:endParaRPr lang="en-US" sz="2600" kern="1200" dirty="0">
            <a:latin typeface="Times New Roman" panose="02020603050405020304" pitchFamily="18" charset="0"/>
            <a:cs typeface="Times New Roman" panose="02020603050405020304" pitchFamily="18" charset="0"/>
          </a:endParaRPr>
        </a:p>
      </dsp:txBody>
      <dsp:txXfrm>
        <a:off x="1112024" y="2026592"/>
        <a:ext cx="7135731" cy="1204614"/>
      </dsp:txXfrm>
    </dsp:sp>
    <dsp:sp modelId="{A6C86641-538B-47ED-9AE3-666D16789DA7}">
      <dsp:nvSpPr>
        <dsp:cNvPr id="0" name=""/>
        <dsp:cNvSpPr/>
      </dsp:nvSpPr>
      <dsp:spPr>
        <a:xfrm>
          <a:off x="454799" y="1971675"/>
          <a:ext cx="1314450" cy="131445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4597C79-ADA8-4494-80B5-898D78C6DBE1}">
      <dsp:nvSpPr>
        <dsp:cNvPr id="0" name=""/>
        <dsp:cNvSpPr/>
      </dsp:nvSpPr>
      <dsp:spPr>
        <a:xfrm>
          <a:off x="729782" y="3603932"/>
          <a:ext cx="7517973" cy="120461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676" tIns="66040" rIns="66040" bIns="66040" numCol="1" spcCol="1270" anchor="ctr" anchorCtr="0">
          <a:noAutofit/>
        </a:bodyPr>
        <a:lstStyle/>
        <a:p>
          <a:pPr marL="0" lvl="0" indent="0" algn="just" defTabSz="1155700" rtl="0">
            <a:lnSpc>
              <a:spcPct val="90000"/>
            </a:lnSpc>
            <a:spcBef>
              <a:spcPct val="0"/>
            </a:spcBef>
            <a:spcAft>
              <a:spcPct val="35000"/>
            </a:spcAft>
            <a:buNone/>
          </a:pPr>
          <a:r>
            <a:rPr lang="en-US" sz="2600" kern="1200" dirty="0" err="1">
              <a:latin typeface="Times New Roman" panose="02020603050405020304" pitchFamily="18" charset="0"/>
              <a:cs typeface="Times New Roman" panose="02020603050405020304" pitchFamily="18" charset="0"/>
            </a:rPr>
            <a:t>Tạo</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điều</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kiện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thúc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đẩy</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hội</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nhập</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các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lĩnh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vực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văn</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hóa</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chính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trị</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củng</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cố</a:t>
          </a:r>
          <a:r>
            <a:rPr lang="en-US" sz="2600" kern="1200" dirty="0">
              <a:latin typeface="Times New Roman" panose="02020603050405020304" pitchFamily="18" charset="0"/>
              <a:cs typeface="Times New Roman" panose="02020603050405020304" pitchFamily="18" charset="0"/>
            </a:rPr>
            <a:t> an </a:t>
          </a:r>
          <a:r>
            <a:rPr lang="en-US" sz="2600" kern="1200" dirty="0" err="1">
              <a:latin typeface="Times New Roman" panose="02020603050405020304" pitchFamily="18" charset="0"/>
              <a:cs typeface="Times New Roman" panose="02020603050405020304" pitchFamily="18" charset="0"/>
            </a:rPr>
            <a:t>ninh</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quốc</a:t>
          </a:r>
          <a:r>
            <a:rPr lang="en-US" sz="2600" kern="1200" dirty="0">
              <a:latin typeface="Times New Roman" panose="02020603050405020304" pitchFamily="18" charset="0"/>
              <a:cs typeface="Times New Roman" panose="02020603050405020304" pitchFamily="18" charset="0"/>
            </a:rPr>
            <a:t> </a:t>
          </a:r>
          <a:r>
            <a:rPr lang="en-US" sz="2600" kern="1200" dirty="0" err="1">
              <a:latin typeface="Times New Roman" panose="02020603050405020304" pitchFamily="18" charset="0"/>
              <a:cs typeface="Times New Roman" panose="02020603050405020304" pitchFamily="18" charset="0"/>
            </a:rPr>
            <a:t>phòng</a:t>
          </a:r>
          <a:r>
            <a:rPr lang="en-US" sz="2600" kern="1200" dirty="0">
              <a:latin typeface="Times New Roman" panose="02020603050405020304" pitchFamily="18" charset="0"/>
              <a:cs typeface="Times New Roman" panose="02020603050405020304" pitchFamily="18" charset="0"/>
            </a:rPr>
            <a:t>.</a:t>
          </a:r>
        </a:p>
      </dsp:txBody>
      <dsp:txXfrm>
        <a:off x="729782" y="3603932"/>
        <a:ext cx="7517973" cy="1204614"/>
      </dsp:txXfrm>
    </dsp:sp>
    <dsp:sp modelId="{291661A4-845A-4F8E-8BD8-BEB574E08FE7}">
      <dsp:nvSpPr>
        <dsp:cNvPr id="0" name=""/>
        <dsp:cNvSpPr/>
      </dsp:nvSpPr>
      <dsp:spPr>
        <a:xfrm>
          <a:off x="72557" y="3549015"/>
          <a:ext cx="1314450" cy="1314450"/>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278C5072-068F-4AEE-9337-D6AD3061768C}" type="datetimeFigureOut">
              <a:rPr lang="en-US"/>
              <a:pPr>
                <a:defRPr/>
              </a:pPr>
              <a:t>3/17/2023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1D3B6428-4C6A-455E-A9A3-7FD0660DA303}" type="slidenum">
              <a:rPr lang="en-US" altLang="en-US"/>
              <a:pPr/>
              <a:t>‹#›</a:t>
            </a:fld>
            <a:endParaRPr lang="en-US" altLang="en-US"/>
          </a:p>
        </p:txBody>
      </p:sp>
    </p:spTree>
    <p:extLst>
      <p:ext uri="{BB962C8B-B14F-4D97-AF65-F5344CB8AC3E}">
        <p14:creationId xmlns:p14="http://schemas.microsoft.com/office/powerpoint/2010/main" val="3440851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2</a:t>
            </a:fld>
            <a:endParaRPr lang="en-US" altLang="en-US"/>
          </a:p>
        </p:txBody>
      </p:sp>
    </p:spTree>
    <p:extLst>
      <p:ext uri="{BB962C8B-B14F-4D97-AF65-F5344CB8AC3E}">
        <p14:creationId xmlns:p14="http://schemas.microsoft.com/office/powerpoint/2010/main" val="1299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23</a:t>
            </a:fld>
            <a:endParaRPr lang="en-US" altLang="en-US"/>
          </a:p>
        </p:txBody>
      </p:sp>
    </p:spTree>
    <p:extLst>
      <p:ext uri="{BB962C8B-B14F-4D97-AF65-F5344CB8AC3E}">
        <p14:creationId xmlns:p14="http://schemas.microsoft.com/office/powerpoint/2010/main" val="581842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97D9C94D-29B9-4D3B-B640-A51342A78A85}" type="slidenum">
              <a:rPr lang="en-US" altLang="en-US" sz="1200"/>
              <a:pPr/>
              <a:t>24</a:t>
            </a:fld>
            <a:endParaRPr lang="en-US" altLang="en-US" sz="1200"/>
          </a:p>
        </p:txBody>
      </p:sp>
    </p:spTree>
    <p:extLst>
      <p:ext uri="{BB962C8B-B14F-4D97-AF65-F5344CB8AC3E}">
        <p14:creationId xmlns:p14="http://schemas.microsoft.com/office/powerpoint/2010/main" val="3951634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97D9C94D-29B9-4D3B-B640-A51342A78A85}" type="slidenum">
              <a:rPr lang="en-US" altLang="en-US" sz="1200"/>
              <a:pPr/>
              <a:t>25</a:t>
            </a:fld>
            <a:endParaRPr lang="en-US" altLang="en-US" sz="1200"/>
          </a:p>
        </p:txBody>
      </p:sp>
    </p:spTree>
    <p:extLst>
      <p:ext uri="{BB962C8B-B14F-4D97-AF65-F5344CB8AC3E}">
        <p14:creationId xmlns:p14="http://schemas.microsoft.com/office/powerpoint/2010/main" val="1437537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BC5FB424-ACFE-4BF7-8E87-5ACC8E217917}" type="slidenum">
              <a:rPr lang="en-US" altLang="en-US" sz="1200"/>
              <a:pPr/>
              <a:t>33</a:t>
            </a:fld>
            <a:endParaRPr lang="en-US" altLang="en-US" sz="1200"/>
          </a:p>
        </p:txBody>
      </p:sp>
    </p:spTree>
    <p:extLst>
      <p:ext uri="{BB962C8B-B14F-4D97-AF65-F5344CB8AC3E}">
        <p14:creationId xmlns:p14="http://schemas.microsoft.com/office/powerpoint/2010/main" val="3973644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a:t>
            </a:r>
          </a:p>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34</a:t>
            </a:fld>
            <a:endParaRPr lang="en-US" altLang="en-US"/>
          </a:p>
        </p:txBody>
      </p:sp>
    </p:spTree>
    <p:extLst>
      <p:ext uri="{BB962C8B-B14F-4D97-AF65-F5344CB8AC3E}">
        <p14:creationId xmlns:p14="http://schemas.microsoft.com/office/powerpoint/2010/main" val="37480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A</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35</a:t>
            </a:fld>
            <a:endParaRPr lang="en-US" altLang="en-US"/>
          </a:p>
        </p:txBody>
      </p:sp>
    </p:spTree>
    <p:extLst>
      <p:ext uri="{BB962C8B-B14F-4D97-AF65-F5344CB8AC3E}">
        <p14:creationId xmlns:p14="http://schemas.microsoft.com/office/powerpoint/2010/main" val="2655523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B</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36</a:t>
            </a:fld>
            <a:endParaRPr lang="en-US" altLang="en-US"/>
          </a:p>
        </p:txBody>
      </p:sp>
    </p:spTree>
    <p:extLst>
      <p:ext uri="{BB962C8B-B14F-4D97-AF65-F5344CB8AC3E}">
        <p14:creationId xmlns:p14="http://schemas.microsoft.com/office/powerpoint/2010/main" val="1601249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37</a:t>
            </a:fld>
            <a:endParaRPr lang="en-US" altLang="en-US"/>
          </a:p>
        </p:txBody>
      </p:sp>
    </p:spTree>
    <p:extLst>
      <p:ext uri="{BB962C8B-B14F-4D97-AF65-F5344CB8AC3E}">
        <p14:creationId xmlns:p14="http://schemas.microsoft.com/office/powerpoint/2010/main" val="80101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 B</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38</a:t>
            </a:fld>
            <a:endParaRPr lang="en-US" altLang="en-US"/>
          </a:p>
        </p:txBody>
      </p:sp>
    </p:spTree>
    <p:extLst>
      <p:ext uri="{BB962C8B-B14F-4D97-AF65-F5344CB8AC3E}">
        <p14:creationId xmlns:p14="http://schemas.microsoft.com/office/powerpoint/2010/main" val="681786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D,B</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39</a:t>
            </a:fld>
            <a:endParaRPr lang="en-US" altLang="en-US"/>
          </a:p>
        </p:txBody>
      </p:sp>
    </p:spTree>
    <p:extLst>
      <p:ext uri="{BB962C8B-B14F-4D97-AF65-F5344CB8AC3E}">
        <p14:creationId xmlns:p14="http://schemas.microsoft.com/office/powerpoint/2010/main" val="2574608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algn="just"/>
            <a:r>
              <a:rPr lang="vi-VN" b="1" i="0" dirty="0">
                <a:solidFill>
                  <a:srgbClr val="333333"/>
                </a:solidFill>
                <a:effectLst/>
                <a:latin typeface="Tahoma" panose="020B0604030504040204" pitchFamily="34" charset="0"/>
              </a:rPr>
              <a:t>1. Cuộc cách mạng công nghiệp lần thứ nhất</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Bắt đầu vào khoảng năm 1784. Đặc trưng của cuộc cách mạng công nghiệp lần thứ nhất này là việc sử dụng năng lượng nước, hơi nước và cơ giới hóa sản xuất. Cuộc cách mạng công nghiệp này được đánh dấu bởi dấu mốc quan trọng là việc James Watt phát minh ra động cơ hơi nước năm 1784. Phát minh vĩ đại này đã châm ngòi cho sự bùng nổ của công nghiệp thế kỷ 19 lan rộng từ Anh đến châu Âu và Hoa Kỳ.</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công nghiệp đầu tiên đã mở ra một kỷ nguyên mới trong lịch sử nhân loại – kỷ nguyên sản xuất cơ khí, cơ giới hóa. Cuộc cách mạng công nghiệp lần thứ nhất đã thay thế hệ thống kỹ thuật cũ có tính truyền thống của thời đại nông nghiệp (kéo dài 17 thế kỷ), chủ yếu dựa vào gỗ, sức mạnh cơ bắp (lao động thủ công), sức nước, sức gió và sức kéo động vật bằng một hệ thống kỹ thuật mới với nguồn động lực là máy hơi nước và nguồn nguyên, nhiên vật liệu và năng lượng mới là sắt và than đá. Nó khiến lực lượng sản xuất được thúc đẩy phát triển mạnh mẽ, tạo nên tình thế phát triển vượt bậc của nền công nghiệp và nền kinh tế. Đây là giai đoạn quá độ từ nền sản xuất nông nghiệp sang nền sản xuất cơ giới trên cơ sở khoa học. Tiền đề kinh tế chính của bước quá độ này là sự chiến thắng của các quan hệ sản xuất tư bản chủ nghĩa, còn tiền đề khoa học là việc tạo ra nền khoa học mới, có tính thực nghiệm nhờ cuộc cách mạng trong khoa học vào thế kỷ XVII.</a:t>
            </a:r>
            <a:endParaRPr lang="vi-VN" b="0" i="0" dirty="0">
              <a:solidFill>
                <a:srgbClr val="333333"/>
              </a:solidFill>
              <a:effectLst/>
              <a:latin typeface="Helvetica Neue"/>
            </a:endParaRPr>
          </a:p>
          <a:p>
            <a:pPr algn="just"/>
            <a:r>
              <a:rPr lang="vi-VN" b="1" i="0" dirty="0">
                <a:solidFill>
                  <a:srgbClr val="333333"/>
                </a:solidFill>
                <a:effectLst/>
                <a:latin typeface="Tahoma" panose="020B0604030504040204" pitchFamily="34" charset="0"/>
              </a:rPr>
              <a:t>2. Cuộc cách mạng công nghiệp lần thứ 2</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công nghiệp lần thứ 2 diễn ra từ khoảng năm 1870 đến khi Thế Chiến I nổ ra. Đặc trưng của cuộc cách mạng công nghiệp lần này là việc sử dụng năng lượng điện và sự ra đời của các dây chuyền sản xuất hàng loạt trên quy mô lớn. Cuộc cách mạng công nghiệp lần thứ hai diễn ra khi có sự phát triển của ngành điện, vận tải, hóa học, sản xuất thép, và (đặc biệt) là sản xuất và tiêu dùng hàng loạt. Cuộc CMCN lần thứ 2 đã tạo nên những tiền đề mới và cơ sở vững chắc để phát triển nền công nghiệp ở mức cao hơn nữa.</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này được chuẩn bị bằng quá trình phát triển 100 năm của các lực lượng sản xuất trên cơ sở của nền sản xuất đại cơ khí và bằng sự phát triển của khoa học trên cơ sở kỹ thuật. Yếu tố quyết định của cuộc cách mạng này là chuyển sang sản xuất trên cơ sở điện - cơ khí và sang giai đoạn tự động hóa cục bộ trong sản xuất, tạo ra các ngành mới trên cơ sở khoa học thuần túy, biến khoa học thành một ngành lao động đặc biệt. Cuộc cách này đã mở ra kỷ nguyên sản xuất hàng loạt, được thúc đẩy bởi sự ra đời của điện và dây chuyền lắp ráp. Công nghiệp hóa thậm chí còn lan rộng hơn tới Nhật Bản sau thời Minh Trị Duy Tân, và thâm nhập sâu vào nước Nga, nước đã phát triển bùng nổ vào đầu Thế Chiến I. Về tư tưởng kinh tế - xã hội, cuộc cách mạng này tạo ra những tiền đề thắng lợi của chủ nghĩa xã hội ở quy mô thế giới.</a:t>
            </a:r>
            <a:endParaRPr lang="vi-VN" b="0" i="0" dirty="0">
              <a:solidFill>
                <a:srgbClr val="333333"/>
              </a:solidFill>
              <a:effectLst/>
              <a:latin typeface="Helvetica Neue"/>
            </a:endParaRPr>
          </a:p>
          <a:p>
            <a:pPr algn="just"/>
            <a:r>
              <a:rPr lang="vi-VN" b="1" i="0" dirty="0">
                <a:solidFill>
                  <a:srgbClr val="333333"/>
                </a:solidFill>
                <a:effectLst/>
                <a:latin typeface="Tahoma" panose="020B0604030504040204" pitchFamily="34" charset="0"/>
              </a:rPr>
              <a:t>3. Cuộc cách mạng công nghiệp lần thứ 3</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công nghiệp lần thứ 3 xuất hiện vào khoảng từ 1969, với sự ra đời và lan tỏa của công nghệ thông tin (CNTT), sử dụng điện tử và công nghệ thông tin để tự động hóa sản xuất. Cuộc cách mạng này thường được gọi là cuộc cách mạng máy tính hay cách mạng số bởi vì nó được xúc tác bởi sự phát triển của chất bán dẫn, siêu máy tính, máy tính cá nhân (thập niên 1970 và 1980) và Internet (thập niên 1990).</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này đã tạo điều kiện tiết kiệm các tài nguyên thiên nhiên và các nguồn lực xã hội, cho phép chi phí tương đối ít hơn các phương tiện sản xuất để tạo ra cùng một khối lượng hàng hóa tiêu dùng. Kết quả, đã kéo theo sự thay đổi cơ cấu của nền sản xuất xã hội cũng như những mối tương quan giữa các khu vực I (nông - lâm - thủy sản), II (công nghiệp và xây dựng) và III (dịch vụ) của nền sản xuất xã hội. Làm thay đổi tận gốc các lực lượng sản xuất, cuộc Cách mạng KH&amp;CN hiện đại đã tác động tới mọi lĩnh vực đời sống xã hội loài người, nhất là ở các nước tư bản chủ nghĩa phát triển vì đây chính là nơi phát sinh của cuộc cách mạng này.</a:t>
            </a:r>
            <a:endParaRPr lang="vi-VN" b="0" i="0" dirty="0">
              <a:solidFill>
                <a:srgbClr val="333333"/>
              </a:solidFill>
              <a:effectLst/>
              <a:latin typeface="Helvetica Neue"/>
            </a:endParaRPr>
          </a:p>
          <a:p>
            <a:pPr algn="just"/>
            <a:r>
              <a:rPr lang="vi-VN" b="1" i="0" dirty="0">
                <a:solidFill>
                  <a:srgbClr val="333333"/>
                </a:solidFill>
                <a:effectLst/>
                <a:latin typeface="Tahoma" panose="020B0604030504040204" pitchFamily="34" charset="0"/>
              </a:rPr>
              <a:t>4. Cuộc cách mạng công nghiệp lần thứ 4</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Cách mạng Công nghiệp 4.0 (hay Cách mạng Công nghiệp lần thứ Tư) xuất phát từ khái niệm “Industrie 4.0” trong một báo cáo của chính phủ Đức năm 2013. “Industrie 4.0” kết nối các hệ thống nhúng và cơ sở sản xuất thông minh để tạo ra sự hội tụ kỹ thuật số giữa Công nghiệp, Kinh doanh, chức năng và quy trình bên trong.</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Cuộc Cách mạng Công nghiệp Thứ tư đang nảy nở từ cuộc cách mạng lần ba, nó kết hợp các công nghệ lại với nhau, làm mờ ranh giới giữa vật lý, kỹ thuật số và sinh học. Khi so sánh với các cuộc cách mạng công nghiệp trước đây, 4.0 đang tiến triển theo một hàm số mũ chứ không phải là tốc độ tuyến tính. Hơn nữa, nó đang phá vỡ hầu hết ngành công nghiệp ở mọi quốc gia. Và chiều rộng và chiều sâu của những thay đổi này báo trước sự chuyển đổi của toàn bộ hệ thống sản xuất, quản lý và quản trị.</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Những yếu tố cốt lõi của Kỹ thuật số trong CMCN 4.0 sẽ là: Trí tuệ nhân tạo (AI), Vạn vật kết nối - Internet of Things (IoT) và dữ liệu lớn (Big Data). Trên lĩnh vực công nghệ sinh học, Cách mạng Công nghiệp 4.0 tập trung vào nghiên cứu để tạo ra những bước nhảy vọt trong Nông nghiệp, Thủy sản, Y dược, chế biến thực phẩm, bảo vệ môi trường, năng lượng tái tạo, hóa học và vật liệu. Cuối cùng là lĩnh vực Vật lý với robot thế hệ mới, máy in 3D, xe tự lái, các vật liệu mới (graphene, skyrmions…) và công nghệ nano.</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Hiện Cách mạng Công nghiệp 4.0 đang diễn ra tại các nước phát triển như Mỹ, châu Âu, một phần châu Á. Bên cạnh những cơ hội mới, cách mạng công nghiệp 4.0 cũng đặt ra cho nhân loại nhiều thách thức phải đối mặt.</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Mặt trái của Cách mạng Công nghiệp 4.0 là nó có thể gây ra sự bất bình đẳng. Đặc biệt là có thể phá vỡ thị trường lao động. Khi tự động hóa thay thế lao động chân tay trong nền kinh tế, khi robot thay thế con người trong nhiều lĩnh vực, hàng triệu lao động trên thế giới có thể rơi vào cảnh thất nghiệp, nhất là những người làm trong lĩnh vực bảo hiểm, môi giới bất động sản, tư vấn tài chính, vận tải.</a:t>
            </a:r>
            <a:endParaRPr lang="vi-VN" b="0" i="0" dirty="0">
              <a:solidFill>
                <a:srgbClr val="333333"/>
              </a:solidFill>
              <a:effectLst/>
              <a:latin typeface="Helvetica Neue"/>
            </a:endParaRPr>
          </a:p>
          <a:p>
            <a:pPr algn="just"/>
            <a:r>
              <a:rPr lang="vi-VN" b="0" i="0" dirty="0">
                <a:solidFill>
                  <a:srgbClr val="333333"/>
                </a:solidFill>
                <a:effectLst/>
                <a:latin typeface="Tahoma" panose="020B0604030504040204" pitchFamily="34" charset="0"/>
              </a:rPr>
              <a:t>Báo cáo của Diễn đàn Kinh tế thế giới đã đặt ra vấn đề này theo các giai đoạn khác nhau. Giai đoạn đầu tiên sẽ là thách thức với những lao động văn phòng, trí thức, lao động kỹ thuật. Giai đoạn tiếp theo sẽ là lao động giá rẻ, có thể sẽ chậm hơn. Với sự chuyển động của cuộc cách mạng này, trong khoảng 15 năm tới thế giới sẽ có diện mạo mới, đòi hỏi các doanh nghiệp thay đổi. Sau đó, những bất ổn về kinh tế nảy sinh từ Cách mạng Công nghiệp 4.0 sẽ dẫn đến những bất ổn về đời sống. Hệ lụy của nó sẽ là những bất ổn về chính trị. Nếu chính phủ các nước không hiểu rõ và chuẩn bị đầy đủ cho làn sóng công nghiệp 4.0, nguy cơ xảy ra bất ổn trên toàn cầu là hoàn toàn có thể. Bên cạnh đó, những thay đổi về cách thức giao tiếp trên Internet cũng đặt con người vào nhiều nguy hiểm về tài chính, sức khoẻ. Thông tin cá nhân nếu không được bảo vệ một cách an toàn sẽ dẫn đến những hệ lụy khôn lường.</a:t>
            </a:r>
            <a:endParaRPr lang="vi-VN" b="0" i="0" dirty="0">
              <a:solidFill>
                <a:srgbClr val="333333"/>
              </a:solidFill>
              <a:effectLst/>
              <a:latin typeface="Helvetica Neue"/>
            </a:endParaRPr>
          </a:p>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3</a:t>
            </a:fld>
            <a:endParaRPr lang="en-US" altLang="en-US"/>
          </a:p>
        </p:txBody>
      </p:sp>
    </p:spTree>
    <p:extLst>
      <p:ext uri="{BB962C8B-B14F-4D97-AF65-F5344CB8AC3E}">
        <p14:creationId xmlns:p14="http://schemas.microsoft.com/office/powerpoint/2010/main" val="38061484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a:t>
            </a:r>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40</a:t>
            </a:fld>
            <a:endParaRPr lang="en-US" altLang="en-US"/>
          </a:p>
        </p:txBody>
      </p:sp>
    </p:spTree>
    <p:extLst>
      <p:ext uri="{BB962C8B-B14F-4D97-AF65-F5344CB8AC3E}">
        <p14:creationId xmlns:p14="http://schemas.microsoft.com/office/powerpoint/2010/main" val="3654862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7E53CF95-52BC-45EB-ABB7-2C5B59E864B0}" type="slidenum">
              <a:rPr lang="en-US" altLang="en-US" sz="1200"/>
              <a:pPr/>
              <a:t>6</a:t>
            </a:fld>
            <a:endParaRPr lang="en-US" altLang="en-US" sz="1200"/>
          </a:p>
        </p:txBody>
      </p:sp>
    </p:spTree>
    <p:extLst>
      <p:ext uri="{BB962C8B-B14F-4D97-AF65-F5344CB8AC3E}">
        <p14:creationId xmlns:p14="http://schemas.microsoft.com/office/powerpoint/2010/main" val="3083694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333333"/>
                </a:solidFill>
                <a:effectLst/>
                <a:latin typeface="Roboto" panose="02000000000000000000" pitchFamily="2" charset="0"/>
              </a:rPr>
              <a:t>Quá trình công nghiệp hóa của Hàn Quốc trải qua một số giai đoạn như sau: giai đoạn chịu sự chiếm đóng của Nhật Bản (1910-1945) tập trung sản xuất nguyên vật liệu thô xuất khẩu sang Nhật Bản, các ngành công nghiệp chính đều sở hữu bởi người Nhật; giai đoạn tái thiết (1945-1961) thực hiện chính sách công nghiệp thay thế nhập khẩu trong bối cảnh dựa chủ yếu vào nguồn lực viện trợ; giai đoạn phát triển kinh tế (1961-1980) thực hiện chính sách công nghiệp hướng về xuất khẩu với sự hình thành các tập đoàn công nghiệp nặng và hóa chất trong những năm 70; giai đoạn ổn định (1980 đến nay) thực hiện chính sách tự do hóa kinh tế và thúc đẩy kinh tế tri thức với trọng tâm thúc đẩy công nghệ chất lượng cao, công nghệ thông tin từ những năm 90.</a:t>
            </a:r>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13</a:t>
            </a:fld>
            <a:endParaRPr lang="en-US" altLang="en-US"/>
          </a:p>
        </p:txBody>
      </p:sp>
    </p:spTree>
    <p:extLst>
      <p:ext uri="{BB962C8B-B14F-4D97-AF65-F5344CB8AC3E}">
        <p14:creationId xmlns:p14="http://schemas.microsoft.com/office/powerpoint/2010/main" val="678868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53BE477-70D5-4E9A-8AED-1D3C107BA290}" type="slidenum">
              <a:rPr lang="en-US" altLang="en-US"/>
              <a:pPr>
                <a:defRPr/>
              </a:pPr>
              <a:t>14</a:t>
            </a:fld>
            <a:endParaRPr lang="en-US" altLang="en-US"/>
          </a:p>
        </p:txBody>
      </p:sp>
    </p:spTree>
    <p:extLst>
      <p:ext uri="{BB962C8B-B14F-4D97-AF65-F5344CB8AC3E}">
        <p14:creationId xmlns:p14="http://schemas.microsoft.com/office/powerpoint/2010/main" val="4136569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vi-VN" dirty="0"/>
              <a:t>Khái niệm CNH, HĐH: CNH-HĐH là quá trình chuyển đổi căn bản, toàn diện các hoạt động sản xuất kinh doanh, dịch vụ và quản lý kinh tế, xã hội từ sử dụng sức lao động thủ công là chính sang sử dụng một cách phổ biến sức lao động với công nghệ, phương tiện và phương pháp tiên tiến, hiện đại tạo ra năng suất lao động xã hội cao. </a:t>
            </a:r>
          </a:p>
          <a:p>
            <a:r>
              <a:rPr lang="vi-VN" dirty="0"/>
              <a:t>Với định nghĩa đó từ đại hội VIII đến Đại hội XII gần như không có sự thay đổi. Trong khi đó là thành phần kinh tế thay đổi, ĐH IX 6 thành phần KT, ĐH X 5 thành phần KT, ĐH XI nhấn mạnh 4 thành phần kinh tế và ĐH XII là 4 thành phần kinh tế. Còn khái niệm về CNH gần như không thay đổi.</a:t>
            </a:r>
          </a:p>
          <a:p>
            <a:r>
              <a:rPr lang="vi-VN" dirty="0"/>
              <a:t>Vậy với khái niệm này dưới góc độ kinh tế ta thấy nổi bật lên điều gì? Mà những điểm đó có còn phù hợp với bối cảnh ĐH XII hay không mà tới đây là chuẩn bị cho ĐH XIII. Thì chúng tôi đánh giá như sau:</a:t>
            </a:r>
          </a:p>
          <a:p>
            <a:r>
              <a:rPr lang="vi-VN" dirty="0"/>
              <a:t>Một là, đã phản ánh được phạm vi hoạt động rất rộng lớn “chuyển đổi căn bản, toàn diện các hoạt động sản xuất kinh doanh, dịch vụ và quản lý kinh tế”. </a:t>
            </a:r>
          </a:p>
          <a:p>
            <a:r>
              <a:rPr lang="vi-VN" dirty="0"/>
              <a:t>Hai là, chỉ ra được nền tảng của CNH là phải ứng dụng KH-CN. Muốn nói gì thì nói nếu CNH mà không ứng dụng được KHCN thì là không được. Vậy cho nên ta phải ứng dụng thành tựu KHCN.</a:t>
            </a:r>
          </a:p>
          <a:p>
            <a:r>
              <a:rPr lang="vi-VN" dirty="0"/>
              <a:t>Ba là, đã gắn kết được CNH - HĐH trong một quá trình. Từ lao động thủ công sang lao động máy móc là một quá trình CNH. Đồng thời ứng dụng các thành tựu KHCN hiện đại là gắn kết CNH-HĐH là một quá trình.</a:t>
            </a:r>
          </a:p>
          <a:p>
            <a:r>
              <a:rPr lang="vi-VN" dirty="0"/>
              <a:t>Bốn là, Chỉ ra cốt lõi của việc CNH. Thay thế lao động thủ công thành lao động sử dụng máy móc. Cho nên chỉ tiêu lao động trong ngành nông nghiệp giảm, công nghiệp tăng sẽ xuyên suốt bài này. Đây là vấn đề cốt lõi nhất.</a:t>
            </a:r>
          </a:p>
          <a:p>
            <a:r>
              <a:rPr lang="vi-VN" dirty="0"/>
              <a:t>Năm là, chỉ ra được mục tiêu của CNH là tạo ra năng suất lao động cao.</a:t>
            </a:r>
          </a:p>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16</a:t>
            </a:fld>
            <a:endParaRPr lang="en-US" altLang="en-US"/>
          </a:p>
        </p:txBody>
      </p:sp>
    </p:spTree>
    <p:extLst>
      <p:ext uri="{BB962C8B-B14F-4D97-AF65-F5344CB8AC3E}">
        <p14:creationId xmlns:p14="http://schemas.microsoft.com/office/powerpoint/2010/main" val="1475833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34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fld id="{97D9C94D-29B9-4D3B-B640-A51342A78A85}" type="slidenum">
              <a:rPr lang="en-US" altLang="en-US" sz="1200"/>
              <a:pPr/>
              <a:t>17</a:t>
            </a:fld>
            <a:endParaRPr lang="en-US" altLang="en-US" sz="1200"/>
          </a:p>
        </p:txBody>
      </p:sp>
    </p:spTree>
    <p:extLst>
      <p:ext uri="{BB962C8B-B14F-4D97-AF65-F5344CB8AC3E}">
        <p14:creationId xmlns:p14="http://schemas.microsoft.com/office/powerpoint/2010/main" val="1658421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vi-VN" dirty="0"/>
              <a:t>LLSX là quan hệ giữa con người với tự nhiên trong quá trình sản xuất, trong đó con người sử dụng tư liệu lao động tác động vào đối tượng lao động để tạo ra của cải. Nó là mặt tự nhiên của sản xuất và luôn phát triển dưới tác động của các quy luật kinh tế khách quan. Quá trình phát triển này, tất yếu dẫn đến giai đoạn CNH.</a:t>
            </a:r>
          </a:p>
          <a:p>
            <a:r>
              <a:rPr lang="vi-VN" dirty="0"/>
              <a:t>Từ ngàn xưa, để tiến hành sản xuất, con người đã phải tìm hiểu và khám phá thế giới xung quanh. Nhờ những khám phá đó, con người đã chế tạo ra được những công cụ lao động và những phương tiện cần thiết khác làm cho việc sản xuất ngày càng có năng suất và hiệu quả cao hơn. Sản xuất xã hội càng phát triển càng chứng tỏ trình độ hiểu biết sâu sắc của con người đối với  thế giới, con người càng có những tư liệu lao động hoàn thiện hơn. Trong đó, trình độ phát triển của công cụ lao động là tiêu thức quan trọng nhất để đánh giá trình độ phát triển lực lượng sản xuất của một xã hội trong một giai đoạn nhất định và dùng để phân biệt các thời đại kinh tế trong lịch sử.</a:t>
            </a:r>
          </a:p>
          <a:p>
            <a:r>
              <a:rPr lang="vi-VN" dirty="0"/>
              <a:t> C.Mac đã nói rằng: “Những thời đại kinh tế khác nhau không phải là ở chỗ chúng sản xuất ra cái gì, mà là ở chỗ chúng sản xuất bằng cách nào, với những tư liệu lao động nào”.</a:t>
            </a:r>
          </a:p>
          <a:p>
            <a:r>
              <a:rPr lang="vi-VN" dirty="0"/>
              <a:t>Lịch sử phát triển của xã hội loài người đã chứng kiến những bước tiến cách mạng của LLSX mà nổi bật là tư liệu lao động từ trình độ thấp lên trình độ cao. Tôi xin dẫn ra một vài phát minh ở cuộc cách mạng CN lần thứ nhất để các đồng chí thấy được rằng sự thay đổi công cụ lao động đã thay đổi đời sống sản xuất như thế nào. </a:t>
            </a:r>
          </a:p>
          <a:p>
            <a:r>
              <a:rPr lang="vi-VN" dirty="0"/>
              <a:t>1733: John Ken phát minh ra chiếu thoi bay</a:t>
            </a:r>
          </a:p>
          <a:p>
            <a:r>
              <a:rPr lang="vi-VN" dirty="0"/>
              <a:t>1784: Jame Watt phát minh ra máy hơi nước</a:t>
            </a:r>
          </a:p>
          <a:p>
            <a:r>
              <a:rPr lang="vi-VN" dirty="0"/>
              <a:t>1785: Mục sư Edmun phát minh ra máy dệt vải</a:t>
            </a:r>
          </a:p>
          <a:p>
            <a:r>
              <a:rPr lang="vi-VN" dirty="0"/>
              <a:t>1814: đầu máy xe lửa đầu tiên chạy hơi nước ra đời</a:t>
            </a:r>
          </a:p>
          <a:p>
            <a:r>
              <a:rPr lang="vi-VN" dirty="0"/>
              <a:t>Đây là những phát minh vạch thời đại. Hàng loạt phát minh mang tính chất kỹ thuật như trên ra đời làm năng suất lao động không ngừng thay đổi.</a:t>
            </a:r>
          </a:p>
          <a:p>
            <a:r>
              <a:rPr lang="vi-VN" dirty="0"/>
              <a:t>Ví dụ chiếc thoi bay của John Key ra đời đã giúp cho năng suất tăng lên 20 lần so với việc quay sợi bằng tay. Với hàng loạt phát minh thế này, C. Mác đã tổng kết - có lẽ cho đến bây giờ không có một nhà kinh tế học nào tổng kết vai trò của chủ nghĩa tư bản vĩ đại hơn của ông: Chỉ với chưa đầy 100 năm ra đời của CNTB đã tạo ra một khối lượng của cải khổng lồ bằng tất cả các thế hệ trước cộng lại. Điều này chứng minh rằng chỉ với 100 năm ra đời với các cuộc cách mạng CN với hàng loạt thay đổi  mang tính chất kỹ thuật như thế này nó đã tạo ra một năng suất lao động của 17 thế kỷ trước cộng lại. Để thấy rằng vai trò to lớn của những phát minh mang tính chất lỹ thuật là tạo nên sự thay đổi đột phá của TLSX. Đó là một điểm quan trọng thể hiện sự cách mạng của TLSX. Với những phát minh như thế này thì điểm mấu chốt của vấn đề này là tiến trình của công nghiệp hóa. Có nghĩa là thay thế lao động thủ công bằng lao động máy móc.</a:t>
            </a:r>
          </a:p>
          <a:p>
            <a:r>
              <a:rPr lang="vi-VN" dirty="0"/>
              <a:t>- Khoa học là hoạt động khám phá để sinh ra tri thức mới.</a:t>
            </a:r>
          </a:p>
          <a:p>
            <a:r>
              <a:rPr lang="vi-VN" dirty="0"/>
              <a:t>Nó bao gồm các kiến thức mới và học thuyết mới, đó là hệ thống tri thức về qui luật của vật chất và sự vận động của vật chất, những qui luật của tự nhiên, xã hội, và tư duy. Đó là những tri thức mới, tốt hơn, có thể thay thế những cái cũ, không còn phù hợp. Tuy nhiên, khoa học tự bản thân nó không thể tạo ra bất kỳ tác động nào mà phải thông qua sự ứng dụng và hoạt động thực tiễn của con người thì nó mới có thể phát huy được tác dụng, nghĩa là các tri thức khoa học chỉ trở thành yếu tố trực tiếp tác động vào quá trình sản xuất và đời sống của xã hội khi được kết tinh vào công nghệ.</a:t>
            </a:r>
          </a:p>
          <a:p>
            <a:r>
              <a:rPr lang="vi-VN" dirty="0"/>
              <a:t>- Công nghệ  là sự ứng dụng, vật chất hóa các tri thức khoa học vào thực tiễn sản xuất và đời sống, đó là tập hợp các giải pháp, phương pháp, quy trình, kỹ năng, phương tiện kỹ thuật,… được dùng vào biến đổi các nguồn lực để tạo ra sản phẩm (hàng hóa, dịch vụ... cụ thể). </a:t>
            </a:r>
          </a:p>
          <a:p>
            <a:r>
              <a:rPr lang="vi-VN" dirty="0"/>
              <a:t>Công nghệ gồm có 4 thành tố viết tắt là TIHO (kỹ thuật, thông tin, con người, và tổ chức).</a:t>
            </a:r>
          </a:p>
          <a:p>
            <a:r>
              <a:rPr lang="vi-VN" dirty="0"/>
              <a:t>Chúng ta biết máy tính đầu tiên chắc phải bằng 2 cái tòa nhà này, nó rất công kềnh nhưng mà lượng thông tin rất là ít. Bây giờ máy tính không ngừng thay đổi từ to nặng dầy dài thành mỏng nhỏ nhẹ và ngắn. Công nghệ không ngừng thay đổi, ttri thức không ngừng thay đổi và kết quả dẫn đến LLSX ngày càng phát triển. Khi LLSX phát triển sẽ trở thành động lực để mà thúc đẩy con người không ngừng nâng cao sự hiểu biết của chúng ta.</a:t>
            </a:r>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20</a:t>
            </a:fld>
            <a:endParaRPr lang="en-US" altLang="en-US"/>
          </a:p>
        </p:txBody>
      </p:sp>
    </p:spTree>
    <p:extLst>
      <p:ext uri="{BB962C8B-B14F-4D97-AF65-F5344CB8AC3E}">
        <p14:creationId xmlns:p14="http://schemas.microsoft.com/office/powerpoint/2010/main" val="540309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Thứ hai, tiến bộ của tri thức, khoa học và công nghệ</a:t>
            </a:r>
          </a:p>
          <a:p>
            <a:r>
              <a:rPr lang="vi-VN" dirty="0"/>
              <a:t>- Câu hỏi: Thế nào là tri thức? có mấy loại tri thức?</a:t>
            </a:r>
          </a:p>
          <a:p>
            <a:r>
              <a:rPr lang="vi-VN" dirty="0"/>
              <a:t>Tri thức là những hiểu biết của con người về hiện thực được thu thập thông qua trải nghiệm hoặc giáo dục, tìm hiểu và khám phá.</a:t>
            </a:r>
          </a:p>
          <a:p>
            <a:r>
              <a:rPr lang="vi-VN" dirty="0"/>
              <a:t>Tri thức cũng có rất nhiều cấp độ khác nhau từ đơn giản đến phức tạp mà người ta chia 2 loại tri thức: Tri thức kinh nghiệm và tri thức khoa học.</a:t>
            </a:r>
          </a:p>
          <a:p>
            <a:r>
              <a:rPr lang="vi-VN" dirty="0"/>
              <a:t>Tri thức kinh nghiệm là những hiểu biết được tổng kết qua cuộc sống hàng ngày. Ví dụ: Người nông dân ngày nay khác với người nông dân ngày xưa. Ngày trước, người nông dân chỉ dựa vào kinh nghiệm để đoán các hiện tượng tự nhiên ảnh hưởng đến cây trồng. Hay như những người đi biển thì hiện nay họ dựa vào các hệ thế thông tin máy móc để nắm bắt được các thông tin về bão nhưng ngoài ra họ vẫn dựa vào những tri thức kinh nghiệm sẵn có trong nghề mà đã được đúc kết từ bảo đời. Còn tri thức khoa học là hiểu biết về con người về thế giới xung quanh thông qua tìm tòi, khám phá.</a:t>
            </a:r>
          </a:p>
          <a:p>
            <a:endParaRPr lang="vi-VN" dirty="0"/>
          </a:p>
          <a:p>
            <a:endParaRPr lang="en-US" dirty="0"/>
          </a:p>
        </p:txBody>
      </p:sp>
      <p:sp>
        <p:nvSpPr>
          <p:cNvPr id="4" name="Slide Number Placeholder 3"/>
          <p:cNvSpPr>
            <a:spLocks noGrp="1"/>
          </p:cNvSpPr>
          <p:nvPr>
            <p:ph type="sldNum" sz="quarter" idx="5"/>
          </p:nvPr>
        </p:nvSpPr>
        <p:spPr/>
        <p:txBody>
          <a:bodyPr/>
          <a:lstStyle/>
          <a:p>
            <a:fld id="{1D3B6428-4C6A-455E-A9A3-7FD0660DA303}" type="slidenum">
              <a:rPr lang="en-US" altLang="en-US" smtClean="0"/>
              <a:pPr/>
              <a:t>21</a:t>
            </a:fld>
            <a:endParaRPr lang="en-US" altLang="en-US"/>
          </a:p>
        </p:txBody>
      </p:sp>
    </p:spTree>
    <p:extLst>
      <p:ext uri="{BB962C8B-B14F-4D97-AF65-F5344CB8AC3E}">
        <p14:creationId xmlns:p14="http://schemas.microsoft.com/office/powerpoint/2010/main" val="31973021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1101725" y="1000125"/>
            <a:ext cx="7834313"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 name="Rectangle 3"/>
          <p:cNvSpPr>
            <a:spLocks noChangeArrowheads="1"/>
          </p:cNvSpPr>
          <p:nvPr/>
        </p:nvSpPr>
        <p:spPr bwMode="gray">
          <a:xfrm>
            <a:off x="269875" y="0"/>
            <a:ext cx="284163" cy="6889750"/>
          </a:xfrm>
          <a:prstGeom prst="rect">
            <a:avLst/>
          </a:prstGeom>
          <a:solidFill>
            <a:schemeClr val="accent2">
              <a:alpha val="79999"/>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6" name="Rectangle 4"/>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eaLnBrk="1" hangingPunct="1">
              <a:defRPr/>
            </a:pPr>
            <a:endParaRPr lang="en-US">
              <a:cs typeface="Arial" charset="0"/>
            </a:endParaRPr>
          </a:p>
        </p:txBody>
      </p:sp>
      <p:sp>
        <p:nvSpPr>
          <p:cNvPr id="7" name="Rectangle 5"/>
          <p:cNvSpPr>
            <a:spLocks noChangeArrowheads="1"/>
          </p:cNvSpPr>
          <p:nvPr/>
        </p:nvSpPr>
        <p:spPr bwMode="gray">
          <a:xfrm>
            <a:off x="749300" y="-14288"/>
            <a:ext cx="71438" cy="6872288"/>
          </a:xfrm>
          <a:prstGeom prst="rect">
            <a:avLst/>
          </a:prstGeom>
          <a:solidFill>
            <a:schemeClr val="accent2">
              <a:alpha val="20000"/>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8" name="Rectangle 6"/>
          <p:cNvSpPr>
            <a:spLocks noChangeArrowheads="1"/>
          </p:cNvSpPr>
          <p:nvPr/>
        </p:nvSpPr>
        <p:spPr bwMode="gray">
          <a:xfrm>
            <a:off x="508000" y="0"/>
            <a:ext cx="168275" cy="6865938"/>
          </a:xfrm>
          <a:prstGeom prst="rect">
            <a:avLst/>
          </a:prstGeom>
          <a:solidFill>
            <a:schemeClr val="accent2">
              <a:alpha val="5411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9" name="Rectangle 7"/>
          <p:cNvSpPr>
            <a:spLocks noChangeArrowheads="1"/>
          </p:cNvSpPr>
          <p:nvPr/>
        </p:nvSpPr>
        <p:spPr bwMode="gray">
          <a:xfrm>
            <a:off x="661988" y="0"/>
            <a:ext cx="114300" cy="6872288"/>
          </a:xfrm>
          <a:prstGeom prst="rect">
            <a:avLst/>
          </a:prstGeom>
          <a:solidFill>
            <a:schemeClr val="accent2">
              <a:alpha val="3686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0" name="Oval 13"/>
          <p:cNvSpPr>
            <a:spLocks noChangeArrowheads="1"/>
          </p:cNvSpPr>
          <p:nvPr/>
        </p:nvSpPr>
        <p:spPr bwMode="gray">
          <a:xfrm>
            <a:off x="438150" y="1892300"/>
            <a:ext cx="619125" cy="614363"/>
          </a:xfrm>
          <a:prstGeom prst="ellipse">
            <a:avLst/>
          </a:prstGeom>
          <a:blipFill dpi="0" rotWithShape="1">
            <a:blip r:embed="rId2" cstate="print"/>
            <a:srcRect/>
            <a:stretch>
              <a:fillRect/>
            </a:stretch>
          </a:blipFill>
          <a:ln w="28575"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1" name="Oval 14"/>
          <p:cNvSpPr>
            <a:spLocks noChangeArrowheads="1"/>
          </p:cNvSpPr>
          <p:nvPr/>
        </p:nvSpPr>
        <p:spPr bwMode="gray">
          <a:xfrm>
            <a:off x="442913" y="315913"/>
            <a:ext cx="603250" cy="596900"/>
          </a:xfrm>
          <a:prstGeom prst="ellipse">
            <a:avLst/>
          </a:prstGeom>
          <a:blipFill dpi="0" rotWithShape="1">
            <a:blip r:embed="rId3" cstate="print"/>
            <a:srcRect/>
            <a:stretch>
              <a:fillRect/>
            </a:stretch>
          </a:blipFill>
          <a:ln w="5715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2" name="Oval 15"/>
          <p:cNvSpPr>
            <a:spLocks noChangeArrowheads="1"/>
          </p:cNvSpPr>
          <p:nvPr/>
        </p:nvSpPr>
        <p:spPr bwMode="gray">
          <a:xfrm>
            <a:off x="430213" y="1128713"/>
            <a:ext cx="603250" cy="593725"/>
          </a:xfrm>
          <a:prstGeom prst="ellipse">
            <a:avLst/>
          </a:prstGeom>
          <a:blipFill dpi="0" rotWithShape="1">
            <a:blip r:embed="rId4" cstate="print"/>
            <a:srcRect/>
            <a:stretch>
              <a:fillRect/>
            </a:stretch>
          </a:blipFill>
          <a:ln w="3810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3" name="Line 2"/>
          <p:cNvSpPr>
            <a:spLocks noChangeShapeType="1"/>
          </p:cNvSpPr>
          <p:nvPr/>
        </p:nvSpPr>
        <p:spPr bwMode="auto">
          <a:xfrm>
            <a:off x="1101725" y="1000125"/>
            <a:ext cx="7834313"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3"/>
          <p:cNvSpPr>
            <a:spLocks noChangeArrowheads="1"/>
          </p:cNvSpPr>
          <p:nvPr/>
        </p:nvSpPr>
        <p:spPr bwMode="gray">
          <a:xfrm>
            <a:off x="269875" y="0"/>
            <a:ext cx="284163" cy="6889750"/>
          </a:xfrm>
          <a:prstGeom prst="rect">
            <a:avLst/>
          </a:prstGeom>
          <a:solidFill>
            <a:schemeClr val="accent2">
              <a:alpha val="79999"/>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5" name="Rectangle 4"/>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eaLnBrk="1" hangingPunct="1">
              <a:defRPr/>
            </a:pPr>
            <a:endParaRPr lang="en-US">
              <a:cs typeface="Arial" charset="0"/>
            </a:endParaRPr>
          </a:p>
        </p:txBody>
      </p:sp>
      <p:sp>
        <p:nvSpPr>
          <p:cNvPr id="16" name="Rectangle 5"/>
          <p:cNvSpPr>
            <a:spLocks noChangeArrowheads="1"/>
          </p:cNvSpPr>
          <p:nvPr/>
        </p:nvSpPr>
        <p:spPr bwMode="gray">
          <a:xfrm>
            <a:off x="749300" y="-14288"/>
            <a:ext cx="71438" cy="6872288"/>
          </a:xfrm>
          <a:prstGeom prst="rect">
            <a:avLst/>
          </a:prstGeom>
          <a:solidFill>
            <a:schemeClr val="accent2">
              <a:alpha val="20000"/>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7" name="Rectangle 6"/>
          <p:cNvSpPr>
            <a:spLocks noChangeArrowheads="1"/>
          </p:cNvSpPr>
          <p:nvPr/>
        </p:nvSpPr>
        <p:spPr bwMode="gray">
          <a:xfrm>
            <a:off x="508000" y="0"/>
            <a:ext cx="168275" cy="6865938"/>
          </a:xfrm>
          <a:prstGeom prst="rect">
            <a:avLst/>
          </a:prstGeom>
          <a:solidFill>
            <a:schemeClr val="accent2">
              <a:alpha val="5411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8" name="Rectangle 7"/>
          <p:cNvSpPr>
            <a:spLocks noChangeArrowheads="1"/>
          </p:cNvSpPr>
          <p:nvPr/>
        </p:nvSpPr>
        <p:spPr bwMode="gray">
          <a:xfrm>
            <a:off x="661988" y="0"/>
            <a:ext cx="114300" cy="6872288"/>
          </a:xfrm>
          <a:prstGeom prst="rect">
            <a:avLst/>
          </a:prstGeom>
          <a:solidFill>
            <a:schemeClr val="accent2">
              <a:alpha val="3686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9" name="Oval 13"/>
          <p:cNvSpPr>
            <a:spLocks noChangeArrowheads="1"/>
          </p:cNvSpPr>
          <p:nvPr/>
        </p:nvSpPr>
        <p:spPr bwMode="gray">
          <a:xfrm>
            <a:off x="438150" y="1892300"/>
            <a:ext cx="619125" cy="614363"/>
          </a:xfrm>
          <a:prstGeom prst="ellipse">
            <a:avLst/>
          </a:prstGeom>
          <a:blipFill dpi="0" rotWithShape="1">
            <a:blip r:embed="rId2" cstate="print"/>
            <a:srcRect/>
            <a:stretch>
              <a:fillRect/>
            </a:stretch>
          </a:blipFill>
          <a:ln w="28575"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0" name="Oval 14"/>
          <p:cNvSpPr>
            <a:spLocks noChangeArrowheads="1"/>
          </p:cNvSpPr>
          <p:nvPr/>
        </p:nvSpPr>
        <p:spPr bwMode="gray">
          <a:xfrm>
            <a:off x="442913" y="315913"/>
            <a:ext cx="603250" cy="596900"/>
          </a:xfrm>
          <a:prstGeom prst="ellipse">
            <a:avLst/>
          </a:prstGeom>
          <a:blipFill dpi="0" rotWithShape="1">
            <a:blip r:embed="rId3" cstate="print"/>
            <a:srcRect/>
            <a:stretch>
              <a:fillRect/>
            </a:stretch>
          </a:blipFill>
          <a:ln w="5715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1" name="Oval 15"/>
          <p:cNvSpPr>
            <a:spLocks noChangeArrowheads="1"/>
          </p:cNvSpPr>
          <p:nvPr/>
        </p:nvSpPr>
        <p:spPr bwMode="gray">
          <a:xfrm>
            <a:off x="430213" y="1128713"/>
            <a:ext cx="603250" cy="593725"/>
          </a:xfrm>
          <a:prstGeom prst="ellipse">
            <a:avLst/>
          </a:prstGeom>
          <a:blipFill dpi="0" rotWithShape="1">
            <a:blip r:embed="rId4" cstate="print"/>
            <a:srcRect/>
            <a:stretch>
              <a:fillRect/>
            </a:stretch>
          </a:blipFill>
          <a:ln w="3810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2" name="Line 2"/>
          <p:cNvSpPr>
            <a:spLocks noChangeShapeType="1"/>
          </p:cNvSpPr>
          <p:nvPr/>
        </p:nvSpPr>
        <p:spPr bwMode="auto">
          <a:xfrm>
            <a:off x="1101725" y="1000125"/>
            <a:ext cx="7834313"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Rectangle 3"/>
          <p:cNvSpPr>
            <a:spLocks noChangeArrowheads="1"/>
          </p:cNvSpPr>
          <p:nvPr/>
        </p:nvSpPr>
        <p:spPr bwMode="gray">
          <a:xfrm>
            <a:off x="269875" y="0"/>
            <a:ext cx="284163" cy="6889750"/>
          </a:xfrm>
          <a:prstGeom prst="rect">
            <a:avLst/>
          </a:prstGeom>
          <a:solidFill>
            <a:schemeClr val="accent2">
              <a:alpha val="79999"/>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4" name="Rectangle 4"/>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eaLnBrk="1" hangingPunct="1">
              <a:defRPr/>
            </a:pPr>
            <a:endParaRPr lang="en-US">
              <a:cs typeface="Arial" charset="0"/>
            </a:endParaRPr>
          </a:p>
        </p:txBody>
      </p:sp>
      <p:sp>
        <p:nvSpPr>
          <p:cNvPr id="25" name="Rectangle 5"/>
          <p:cNvSpPr>
            <a:spLocks noChangeArrowheads="1"/>
          </p:cNvSpPr>
          <p:nvPr/>
        </p:nvSpPr>
        <p:spPr bwMode="gray">
          <a:xfrm>
            <a:off x="749300" y="-14288"/>
            <a:ext cx="71438" cy="6872288"/>
          </a:xfrm>
          <a:prstGeom prst="rect">
            <a:avLst/>
          </a:prstGeom>
          <a:solidFill>
            <a:schemeClr val="accent2">
              <a:alpha val="20000"/>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6" name="Rectangle 6"/>
          <p:cNvSpPr>
            <a:spLocks noChangeArrowheads="1"/>
          </p:cNvSpPr>
          <p:nvPr/>
        </p:nvSpPr>
        <p:spPr bwMode="gray">
          <a:xfrm>
            <a:off x="508000" y="0"/>
            <a:ext cx="168275" cy="6865938"/>
          </a:xfrm>
          <a:prstGeom prst="rect">
            <a:avLst/>
          </a:prstGeom>
          <a:solidFill>
            <a:schemeClr val="accent2">
              <a:alpha val="5411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7" name="Rectangle 7"/>
          <p:cNvSpPr>
            <a:spLocks noChangeArrowheads="1"/>
          </p:cNvSpPr>
          <p:nvPr/>
        </p:nvSpPr>
        <p:spPr bwMode="gray">
          <a:xfrm>
            <a:off x="661988" y="0"/>
            <a:ext cx="114300" cy="6872288"/>
          </a:xfrm>
          <a:prstGeom prst="rect">
            <a:avLst/>
          </a:prstGeom>
          <a:solidFill>
            <a:schemeClr val="accent2">
              <a:alpha val="3686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8" name="Oval 13"/>
          <p:cNvSpPr>
            <a:spLocks noChangeArrowheads="1"/>
          </p:cNvSpPr>
          <p:nvPr/>
        </p:nvSpPr>
        <p:spPr bwMode="gray">
          <a:xfrm>
            <a:off x="438150" y="1892300"/>
            <a:ext cx="619125" cy="614363"/>
          </a:xfrm>
          <a:prstGeom prst="ellipse">
            <a:avLst/>
          </a:prstGeom>
          <a:blipFill dpi="0" rotWithShape="1">
            <a:blip r:embed="rId2" cstate="print"/>
            <a:srcRect/>
            <a:stretch>
              <a:fillRect/>
            </a:stretch>
          </a:blipFill>
          <a:ln w="28575"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29" name="Oval 14"/>
          <p:cNvSpPr>
            <a:spLocks noChangeArrowheads="1"/>
          </p:cNvSpPr>
          <p:nvPr/>
        </p:nvSpPr>
        <p:spPr bwMode="gray">
          <a:xfrm>
            <a:off x="442913" y="315913"/>
            <a:ext cx="603250" cy="596900"/>
          </a:xfrm>
          <a:prstGeom prst="ellipse">
            <a:avLst/>
          </a:prstGeom>
          <a:blipFill dpi="0" rotWithShape="1">
            <a:blip r:embed="rId3" cstate="print"/>
            <a:srcRect/>
            <a:stretch>
              <a:fillRect/>
            </a:stretch>
          </a:blipFill>
          <a:ln w="5715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0" name="Oval 15"/>
          <p:cNvSpPr>
            <a:spLocks noChangeArrowheads="1"/>
          </p:cNvSpPr>
          <p:nvPr/>
        </p:nvSpPr>
        <p:spPr bwMode="gray">
          <a:xfrm>
            <a:off x="430213" y="1128713"/>
            <a:ext cx="603250" cy="593725"/>
          </a:xfrm>
          <a:prstGeom prst="ellipse">
            <a:avLst/>
          </a:prstGeom>
          <a:blipFill dpi="0" rotWithShape="1">
            <a:blip r:embed="rId4" cstate="print"/>
            <a:srcRect/>
            <a:stretch>
              <a:fillRect/>
            </a:stretch>
          </a:blipFill>
          <a:ln w="3810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1" name="Rectangle 2"/>
          <p:cNvSpPr>
            <a:spLocks noChangeArrowheads="1"/>
          </p:cNvSpPr>
          <p:nvPr/>
        </p:nvSpPr>
        <p:spPr bwMode="gray">
          <a:xfrm>
            <a:off x="3071813" y="0"/>
            <a:ext cx="1417637" cy="6858000"/>
          </a:xfrm>
          <a:prstGeom prst="rect">
            <a:avLst/>
          </a:prstGeom>
          <a:solidFill>
            <a:schemeClr val="accent2">
              <a:alpha val="70195"/>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2" name="Rectangle 3"/>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w="28575" algn="ctr">
            <a:noFill/>
            <a:miter lim="800000"/>
            <a:headEnd/>
            <a:tailEnd/>
          </a:ln>
          <a:effectLst/>
        </p:spPr>
        <p:txBody>
          <a:bodyPr wrap="none" anchor="ctr"/>
          <a:lstStyle/>
          <a:p>
            <a:pPr eaLnBrk="1" hangingPunct="1">
              <a:defRPr/>
            </a:pPr>
            <a:endParaRPr lang="en-US" dirty="0">
              <a:cs typeface="Arial" charset="0"/>
            </a:endParaRPr>
          </a:p>
        </p:txBody>
      </p:sp>
      <p:sp>
        <p:nvSpPr>
          <p:cNvPr id="33" name="Rectangle 4"/>
          <p:cNvSpPr>
            <a:spLocks noChangeArrowheads="1"/>
          </p:cNvSpPr>
          <p:nvPr/>
        </p:nvSpPr>
        <p:spPr bwMode="gray">
          <a:xfrm>
            <a:off x="6902450" y="-11113"/>
            <a:ext cx="303213" cy="6858001"/>
          </a:xfrm>
          <a:prstGeom prst="rect">
            <a:avLst/>
          </a:prstGeom>
          <a:solidFill>
            <a:schemeClr val="accent2">
              <a:alpha val="30196"/>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4" name="Rectangle 5"/>
          <p:cNvSpPr>
            <a:spLocks noChangeArrowheads="1"/>
          </p:cNvSpPr>
          <p:nvPr/>
        </p:nvSpPr>
        <p:spPr bwMode="gray">
          <a:xfrm>
            <a:off x="7158038" y="12700"/>
            <a:ext cx="227012" cy="6858000"/>
          </a:xfrm>
          <a:prstGeom prst="rect">
            <a:avLst/>
          </a:prstGeom>
          <a:solidFill>
            <a:schemeClr val="accent2">
              <a:alpha val="20000"/>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5" name="Rectangle 6"/>
          <p:cNvSpPr>
            <a:spLocks noChangeArrowheads="1"/>
          </p:cNvSpPr>
          <p:nvPr/>
        </p:nvSpPr>
        <p:spPr bwMode="gray">
          <a:xfrm>
            <a:off x="4375150" y="0"/>
            <a:ext cx="1060450" cy="6858000"/>
          </a:xfrm>
          <a:prstGeom prst="rect">
            <a:avLst/>
          </a:prstGeom>
          <a:solidFill>
            <a:schemeClr val="accent2">
              <a:alpha val="63921"/>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6" name="Rectangle 7"/>
          <p:cNvSpPr>
            <a:spLocks noChangeArrowheads="1"/>
          </p:cNvSpPr>
          <p:nvPr/>
        </p:nvSpPr>
        <p:spPr bwMode="gray">
          <a:xfrm>
            <a:off x="5359400" y="-17463"/>
            <a:ext cx="728663" cy="6938963"/>
          </a:xfrm>
          <a:prstGeom prst="rect">
            <a:avLst/>
          </a:prstGeom>
          <a:solidFill>
            <a:schemeClr val="accent2">
              <a:alpha val="5411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7" name="Rectangle 8"/>
          <p:cNvSpPr>
            <a:spLocks noChangeArrowheads="1"/>
          </p:cNvSpPr>
          <p:nvPr/>
        </p:nvSpPr>
        <p:spPr bwMode="gray">
          <a:xfrm>
            <a:off x="6018213" y="-19050"/>
            <a:ext cx="547687" cy="6938963"/>
          </a:xfrm>
          <a:prstGeom prst="rect">
            <a:avLst/>
          </a:prstGeom>
          <a:solidFill>
            <a:schemeClr val="accent2">
              <a:alpha val="47058"/>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8" name="Rectangle 9"/>
          <p:cNvSpPr>
            <a:spLocks noChangeArrowheads="1"/>
          </p:cNvSpPr>
          <p:nvPr/>
        </p:nvSpPr>
        <p:spPr bwMode="gray">
          <a:xfrm>
            <a:off x="6505575" y="0"/>
            <a:ext cx="446088" cy="6858000"/>
          </a:xfrm>
          <a:prstGeom prst="rect">
            <a:avLst/>
          </a:prstGeom>
          <a:solidFill>
            <a:schemeClr val="accent2">
              <a:alpha val="3686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39" name="Rectangle 10"/>
          <p:cNvSpPr>
            <a:spLocks noChangeArrowheads="1"/>
          </p:cNvSpPr>
          <p:nvPr/>
        </p:nvSpPr>
        <p:spPr bwMode="gray">
          <a:xfrm>
            <a:off x="7339013" y="52388"/>
            <a:ext cx="136525" cy="6858000"/>
          </a:xfrm>
          <a:prstGeom prst="rect">
            <a:avLst/>
          </a:prstGeom>
          <a:solidFill>
            <a:schemeClr val="accent2">
              <a:alpha val="1490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40" name="Rectangle 11"/>
          <p:cNvSpPr>
            <a:spLocks noChangeArrowheads="1"/>
          </p:cNvSpPr>
          <p:nvPr/>
        </p:nvSpPr>
        <p:spPr bwMode="gray">
          <a:xfrm>
            <a:off x="8366125" y="20638"/>
            <a:ext cx="344488" cy="6858000"/>
          </a:xfrm>
          <a:prstGeom prst="rect">
            <a:avLst/>
          </a:prstGeom>
          <a:solidFill>
            <a:schemeClr val="accent2">
              <a:alpha val="2313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41" name="Rectangle 12"/>
          <p:cNvSpPr>
            <a:spLocks noChangeArrowheads="1"/>
          </p:cNvSpPr>
          <p:nvPr/>
        </p:nvSpPr>
        <p:spPr bwMode="gray">
          <a:xfrm>
            <a:off x="8664575" y="0"/>
            <a:ext cx="474663" cy="6858000"/>
          </a:xfrm>
          <a:prstGeom prst="rect">
            <a:avLst/>
          </a:prstGeom>
          <a:solidFill>
            <a:schemeClr val="accent2">
              <a:alpha val="27843"/>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42" name="Text Box 13"/>
          <p:cNvSpPr txBox="1">
            <a:spLocks noChangeArrowheads="1"/>
          </p:cNvSpPr>
          <p:nvPr/>
        </p:nvSpPr>
        <p:spPr bwMode="gray">
          <a:xfrm>
            <a:off x="76200" y="6477000"/>
            <a:ext cx="1608138" cy="244475"/>
          </a:xfrm>
          <a:prstGeom prst="rect">
            <a:avLst/>
          </a:prstGeom>
          <a:noFill/>
          <a:ln>
            <a:noFill/>
          </a:ln>
        </p:spPr>
        <p:txBody>
          <a:bodyPr>
            <a:spAutoFit/>
          </a:bodyP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algn="r" eaLnBrk="1" hangingPunct="1">
              <a:spcBef>
                <a:spcPct val="50000"/>
              </a:spcBef>
              <a:defRPr/>
            </a:pPr>
            <a:r>
              <a:rPr lang="en-US" sz="1000" b="1">
                <a:solidFill>
                  <a:srgbClr val="F8F8F8"/>
                </a:solidFill>
                <a:latin typeface="Arial" charset="0"/>
              </a:rPr>
              <a:t>www.themegallery.com</a:t>
            </a:r>
          </a:p>
        </p:txBody>
      </p:sp>
      <p:sp>
        <p:nvSpPr>
          <p:cNvPr id="43" name="Text Box 14"/>
          <p:cNvSpPr txBox="1">
            <a:spLocks noChangeArrowheads="1"/>
          </p:cNvSpPr>
          <p:nvPr/>
        </p:nvSpPr>
        <p:spPr bwMode="gray">
          <a:xfrm>
            <a:off x="276225" y="6007100"/>
            <a:ext cx="1169988" cy="457200"/>
          </a:xfrm>
          <a:prstGeom prst="rect">
            <a:avLst/>
          </a:prstGeom>
          <a:noFill/>
          <a:ln>
            <a:noFill/>
          </a:ln>
        </p:spPr>
        <p:txBody>
          <a:bodyPr>
            <a:spAutoFit/>
          </a:bodyP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algn="ctr" eaLnBrk="1" hangingPunct="1">
              <a:spcBef>
                <a:spcPct val="50000"/>
              </a:spcBef>
              <a:defRPr/>
            </a:pPr>
            <a:r>
              <a:rPr lang="en-US" sz="2400" b="1">
                <a:solidFill>
                  <a:srgbClr val="FFFFFF"/>
                </a:solidFill>
                <a:latin typeface="Verdana" pitchFamily="34" charset="0"/>
              </a:rPr>
              <a:t>LOGO</a:t>
            </a:r>
          </a:p>
        </p:txBody>
      </p:sp>
      <p:sp>
        <p:nvSpPr>
          <p:cNvPr id="44" name="Rectangle 15"/>
          <p:cNvSpPr>
            <a:spLocks noChangeArrowheads="1"/>
          </p:cNvSpPr>
          <p:nvPr/>
        </p:nvSpPr>
        <p:spPr bwMode="gray">
          <a:xfrm>
            <a:off x="7953375" y="4763"/>
            <a:ext cx="136525" cy="6858000"/>
          </a:xfrm>
          <a:prstGeom prst="rect">
            <a:avLst/>
          </a:prstGeom>
          <a:solidFill>
            <a:schemeClr val="accent2">
              <a:alpha val="588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45" name="Rectangle 16"/>
          <p:cNvSpPr>
            <a:spLocks noChangeArrowheads="1"/>
          </p:cNvSpPr>
          <p:nvPr/>
        </p:nvSpPr>
        <p:spPr bwMode="gray">
          <a:xfrm>
            <a:off x="8045450" y="4763"/>
            <a:ext cx="168275" cy="6858000"/>
          </a:xfrm>
          <a:prstGeom prst="rect">
            <a:avLst/>
          </a:prstGeom>
          <a:solidFill>
            <a:schemeClr val="accent2">
              <a:alpha val="1215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46" name="Rectangle 17"/>
          <p:cNvSpPr>
            <a:spLocks noChangeArrowheads="1"/>
          </p:cNvSpPr>
          <p:nvPr/>
        </p:nvSpPr>
        <p:spPr bwMode="gray">
          <a:xfrm>
            <a:off x="8177213" y="-11113"/>
            <a:ext cx="230187" cy="6858001"/>
          </a:xfrm>
          <a:prstGeom prst="rect">
            <a:avLst/>
          </a:prstGeom>
          <a:solidFill>
            <a:schemeClr val="accent2">
              <a:alpha val="18039"/>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582674" name="Rectangle 18"/>
          <p:cNvSpPr>
            <a:spLocks noGrp="1" noChangeArrowheads="1"/>
          </p:cNvSpPr>
          <p:nvPr>
            <p:ph type="ctrTitle" sz="quarter"/>
          </p:nvPr>
        </p:nvSpPr>
        <p:spPr bwMode="gray">
          <a:xfrm>
            <a:off x="3802063" y="1314450"/>
            <a:ext cx="5105400" cy="1470025"/>
          </a:xfrm>
        </p:spPr>
        <p:txBody>
          <a:bodyPr/>
          <a:lstStyle>
            <a:lvl1pPr algn="ctr">
              <a:defRPr sz="4400"/>
            </a:lvl1pPr>
          </a:lstStyle>
          <a:p>
            <a:r>
              <a:rPr lang="en-US"/>
              <a:t>Click to edit Master title style</a:t>
            </a:r>
          </a:p>
        </p:txBody>
      </p:sp>
      <p:sp>
        <p:nvSpPr>
          <p:cNvPr id="582675" name="Rectangle 19"/>
          <p:cNvSpPr>
            <a:spLocks noGrp="1" noChangeArrowheads="1"/>
          </p:cNvSpPr>
          <p:nvPr>
            <p:ph type="subTitle" sz="quarter" idx="1"/>
          </p:nvPr>
        </p:nvSpPr>
        <p:spPr bwMode="gray">
          <a:xfrm>
            <a:off x="3810000" y="2762250"/>
            <a:ext cx="5151438" cy="757238"/>
          </a:xfrm>
        </p:spPr>
        <p:txBody>
          <a:bodyPr/>
          <a:lstStyle>
            <a:lvl1pPr marL="0" indent="0" algn="ctr">
              <a:buFont typeface="Wingdings" pitchFamily="2" charset="2"/>
              <a:buNone/>
              <a:defRPr sz="2000" b="0">
                <a:solidFill>
                  <a:schemeClr val="tx1"/>
                </a:solidFill>
              </a:defRPr>
            </a:lvl1pPr>
          </a:lstStyle>
          <a:p>
            <a:r>
              <a:rPr lang="en-US"/>
              <a:t>Click to edit Master subtitle style</a:t>
            </a:r>
          </a:p>
        </p:txBody>
      </p:sp>
      <p:sp>
        <p:nvSpPr>
          <p:cNvPr id="47" name="Rectangle 2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p>
        </p:txBody>
      </p:sp>
      <p:sp>
        <p:nvSpPr>
          <p:cNvPr id="48" name="Rectangle 21"/>
          <p:cNvSpPr>
            <a:spLocks noGrp="1" noChangeArrowheads="1"/>
          </p:cNvSpPr>
          <p:nvPr>
            <p:ph type="dt" sz="quarter" idx="11"/>
          </p:nvPr>
        </p:nvSpPr>
        <p:spPr bwMode="gray">
          <a:xfrm>
            <a:off x="6900863" y="6526213"/>
            <a:ext cx="2133600" cy="274637"/>
          </a:xfrm>
        </p:spPr>
        <p:txBody>
          <a:bodyPr/>
          <a:lstStyle>
            <a:lvl1pPr>
              <a:defRPr/>
            </a:lvl1pPr>
          </a:lstStyle>
          <a:p>
            <a:pPr>
              <a:defRPr/>
            </a:pPr>
            <a:fld id="{076FEE10-B540-44D3-96B7-5A34CD396B3A}" type="datetime1">
              <a:rPr lang="en-US"/>
              <a:pPr>
                <a:defRPr/>
              </a:pPr>
              <a:t>3/17/2023</a:t>
            </a:fld>
            <a:endParaRPr lang="en-US"/>
          </a:p>
        </p:txBody>
      </p:sp>
      <p:sp>
        <p:nvSpPr>
          <p:cNvPr id="49" name="Rectangle 22"/>
          <p:cNvSpPr>
            <a:spLocks noGrp="1" noChangeArrowheads="1"/>
          </p:cNvSpPr>
          <p:nvPr>
            <p:ph type="sldNum" sz="quarter" idx="12"/>
          </p:nvPr>
        </p:nvSpPr>
        <p:spPr bwMode="gray">
          <a:xfrm>
            <a:off x="3011488" y="6527800"/>
            <a:ext cx="373062" cy="234950"/>
          </a:xfrm>
        </p:spPr>
        <p:txBody>
          <a:bodyPr/>
          <a:lstStyle>
            <a:lvl1pPr>
              <a:defRPr/>
            </a:lvl1pPr>
          </a:lstStyle>
          <a:p>
            <a:fld id="{AD1616F9-D417-4223-8915-E2576C3632AF}" type="slidenum">
              <a:rPr lang="en-US" altLang="en-US"/>
              <a:pPr/>
              <a:t>‹#›</a:t>
            </a:fld>
            <a:endParaRPr lang="en-US" altLang="en-US"/>
          </a:p>
        </p:txBody>
      </p:sp>
    </p:spTree>
    <p:extLst>
      <p:ext uri="{BB962C8B-B14F-4D97-AF65-F5344CB8AC3E}">
        <p14:creationId xmlns:p14="http://schemas.microsoft.com/office/powerpoint/2010/main" val="389127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grpId="0" nodeType="withEffect">
                                  <p:stCondLst>
                                    <p:cond delay="8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47" presetClass="entr" presetSubtype="0" fill="hold" grpId="0" nodeType="withEffect">
                                  <p:stCondLst>
                                    <p:cond delay="150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anim calcmode="lin" valueType="num">
                                      <p:cBhvr>
                                        <p:cTn id="17" dur="500" fill="hold"/>
                                        <p:tgtEl>
                                          <p:spTgt spid="9"/>
                                        </p:tgtEl>
                                        <p:attrNameLst>
                                          <p:attrName>ppt_x</p:attrName>
                                        </p:attrNameLst>
                                      </p:cBhvr>
                                      <p:tavLst>
                                        <p:tav tm="0">
                                          <p:val>
                                            <p:strVal val="#ppt_x"/>
                                          </p:val>
                                        </p:tav>
                                        <p:tav tm="100000">
                                          <p:val>
                                            <p:strVal val="#ppt_x"/>
                                          </p:val>
                                        </p:tav>
                                      </p:tavLst>
                                    </p:anim>
                                    <p:anim calcmode="lin" valueType="num">
                                      <p:cBhvr>
                                        <p:cTn id="18" dur="500" fill="hold"/>
                                        <p:tgtEl>
                                          <p:spTgt spid="9"/>
                                        </p:tgtEl>
                                        <p:attrNameLst>
                                          <p:attrName>ppt_y</p:attrName>
                                        </p:attrNameLst>
                                      </p:cBhvr>
                                      <p:tavLst>
                                        <p:tav tm="0">
                                          <p:val>
                                            <p:strVal val="#ppt_y-.1"/>
                                          </p:val>
                                        </p:tav>
                                        <p:tav tm="100000">
                                          <p:val>
                                            <p:strVal val="#ppt_y"/>
                                          </p:val>
                                        </p:tav>
                                      </p:tavLst>
                                    </p:anim>
                                  </p:childTnLst>
                                </p:cTn>
                              </p:par>
                              <p:par>
                                <p:cTn id="19" presetID="47" presetClass="entr" presetSubtype="0" fill="hold" grpId="0" nodeType="withEffect">
                                  <p:stCondLst>
                                    <p:cond delay="23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anim calcmode="lin" valueType="num">
                                      <p:cBhvr>
                                        <p:cTn id="22" dur="500" fill="hold"/>
                                        <p:tgtEl>
                                          <p:spTgt spid="7"/>
                                        </p:tgtEl>
                                        <p:attrNameLst>
                                          <p:attrName>ppt_x</p:attrName>
                                        </p:attrNameLst>
                                      </p:cBhvr>
                                      <p:tavLst>
                                        <p:tav tm="0">
                                          <p:val>
                                            <p:strVal val="#ppt_x"/>
                                          </p:val>
                                        </p:tav>
                                        <p:tav tm="100000">
                                          <p:val>
                                            <p:strVal val="#ppt_x"/>
                                          </p:val>
                                        </p:tav>
                                      </p:tavLst>
                                    </p:anim>
                                    <p:anim calcmode="lin" valueType="num">
                                      <p:cBhvr>
                                        <p:cTn id="23" dur="500" fill="hold"/>
                                        <p:tgtEl>
                                          <p:spTgt spid="7"/>
                                        </p:tgtEl>
                                        <p:attrNameLst>
                                          <p:attrName>ppt_y</p:attrName>
                                        </p:attrNameLst>
                                      </p:cBhvr>
                                      <p:tavLst>
                                        <p:tav tm="0">
                                          <p:val>
                                            <p:strVal val="#ppt_y-.1"/>
                                          </p:val>
                                        </p:tav>
                                        <p:tav tm="100000">
                                          <p:val>
                                            <p:strVal val="#ppt_y"/>
                                          </p:val>
                                        </p:tav>
                                      </p:tavLst>
                                    </p:anim>
                                  </p:childTnLst>
                                </p:cTn>
                              </p:par>
                            </p:childTnLst>
                          </p:cTn>
                        </p:par>
                        <p:par>
                          <p:cTn id="24" fill="hold">
                            <p:stCondLst>
                              <p:cond delay="2800"/>
                            </p:stCondLst>
                            <p:childTnLst>
                              <p:par>
                                <p:cTn id="25" presetID="6" presetClass="emph" presetSubtype="0" fill="hold" grpId="1" nodeType="afterEffect">
                                  <p:stCondLst>
                                    <p:cond delay="0"/>
                                  </p:stCondLst>
                                  <p:childTnLst>
                                    <p:animScale>
                                      <p:cBhvr>
                                        <p:cTn id="26" dur="500" fill="hold"/>
                                        <p:tgtEl>
                                          <p:spTgt spid="6"/>
                                        </p:tgtEl>
                                      </p:cBhvr>
                                      <p:by x="150000" y="150000"/>
                                    </p:animScale>
                                  </p:childTnLst>
                                </p:cTn>
                              </p:par>
                              <p:par>
                                <p:cTn id="27" presetID="6" presetClass="emph" presetSubtype="0" fill="hold" grpId="1" nodeType="withEffect">
                                  <p:stCondLst>
                                    <p:cond delay="400"/>
                                  </p:stCondLst>
                                  <p:childTnLst>
                                    <p:animScale>
                                      <p:cBhvr>
                                        <p:cTn id="28" dur="500" fill="hold"/>
                                        <p:tgtEl>
                                          <p:spTgt spid="8"/>
                                        </p:tgtEl>
                                      </p:cBhvr>
                                      <p:by x="150000" y="150000"/>
                                    </p:animScale>
                                  </p:childTnLst>
                                </p:cTn>
                              </p:par>
                              <p:par>
                                <p:cTn id="29" presetID="6" presetClass="emph" presetSubtype="0" fill="hold" grpId="1" nodeType="withEffect">
                                  <p:stCondLst>
                                    <p:cond delay="1100"/>
                                  </p:stCondLst>
                                  <p:childTnLst>
                                    <p:animScale>
                                      <p:cBhvr>
                                        <p:cTn id="30" dur="500" fill="hold"/>
                                        <p:tgtEl>
                                          <p:spTgt spid="9"/>
                                        </p:tgtEl>
                                      </p:cBhvr>
                                      <p:by x="150000" y="150000"/>
                                    </p:animScale>
                                  </p:childTnLst>
                                </p:cTn>
                              </p:par>
                              <p:par>
                                <p:cTn id="31" presetID="6" presetClass="emph" presetSubtype="0" fill="hold" grpId="1" nodeType="withEffect">
                                  <p:stCondLst>
                                    <p:cond delay="1700"/>
                                  </p:stCondLst>
                                  <p:childTnLst>
                                    <p:animScale>
                                      <p:cBhvr>
                                        <p:cTn id="32" dur="500" fill="hold"/>
                                        <p:tgtEl>
                                          <p:spTgt spid="7"/>
                                        </p:tgtEl>
                                      </p:cBhvr>
                                      <p:by x="150000" y="150000"/>
                                    </p:animScale>
                                  </p:childTnLst>
                                </p:cTn>
                              </p:par>
                            </p:childTnLst>
                          </p:cTn>
                        </p:par>
                        <p:par>
                          <p:cTn id="33" fill="hold">
                            <p:stCondLst>
                              <p:cond delay="5000"/>
                            </p:stCondLst>
                            <p:childTnLst>
                              <p:par>
                                <p:cTn id="34" presetID="6" presetClass="emph" presetSubtype="0" fill="hold" grpId="1" nodeType="afterEffect">
                                  <p:stCondLst>
                                    <p:cond delay="0"/>
                                  </p:stCondLst>
                                  <p:childTnLst>
                                    <p:animScale>
                                      <p:cBhvr>
                                        <p:cTn id="35" dur="500" fill="hold"/>
                                        <p:tgtEl>
                                          <p:spTgt spid="5"/>
                                        </p:tgtEl>
                                      </p:cBhvr>
                                      <p:by x="150000" y="150000"/>
                                    </p:animScale>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par>
                                <p:cTn id="39" presetID="22" presetClass="entr" presetSubtype="1" fill="hold" grpId="0" nodeType="withEffect">
                                  <p:stCondLst>
                                    <p:cond delay="20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800"/>
                                  </p:stCondLst>
                                  <p:childTnLst>
                                    <p:set>
                                      <p:cBhvr>
                                        <p:cTn id="43" dur="1" fill="hold">
                                          <p:stCondLst>
                                            <p:cond delay="0"/>
                                          </p:stCondLst>
                                        </p:cTn>
                                        <p:tgtEl>
                                          <p:spTgt spid="17"/>
                                        </p:tgtEl>
                                        <p:attrNameLst>
                                          <p:attrName>style.visibility</p:attrName>
                                        </p:attrNameLst>
                                      </p:cBhvr>
                                      <p:to>
                                        <p:strVal val="visible"/>
                                      </p:to>
                                    </p:set>
                                    <p:animEffect transition="in" filter="wipe(up)">
                                      <p:cBhvr>
                                        <p:cTn id="44" dur="500"/>
                                        <p:tgtEl>
                                          <p:spTgt spid="17"/>
                                        </p:tgtEl>
                                      </p:cBhvr>
                                    </p:animEffect>
                                  </p:childTnLst>
                                </p:cTn>
                              </p:par>
                              <p:par>
                                <p:cTn id="45" presetID="47" presetClass="entr" presetSubtype="0" fill="hold" grpId="0" nodeType="withEffect">
                                  <p:stCondLst>
                                    <p:cond delay="150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anim calcmode="lin" valueType="num">
                                      <p:cBhvr>
                                        <p:cTn id="48" dur="500" fill="hold"/>
                                        <p:tgtEl>
                                          <p:spTgt spid="18"/>
                                        </p:tgtEl>
                                        <p:attrNameLst>
                                          <p:attrName>ppt_x</p:attrName>
                                        </p:attrNameLst>
                                      </p:cBhvr>
                                      <p:tavLst>
                                        <p:tav tm="0">
                                          <p:val>
                                            <p:strVal val="#ppt_x"/>
                                          </p:val>
                                        </p:tav>
                                        <p:tav tm="100000">
                                          <p:val>
                                            <p:strVal val="#ppt_x"/>
                                          </p:val>
                                        </p:tav>
                                      </p:tavLst>
                                    </p:anim>
                                    <p:anim calcmode="lin" valueType="num">
                                      <p:cBhvr>
                                        <p:cTn id="49" dur="500" fill="hold"/>
                                        <p:tgtEl>
                                          <p:spTgt spid="18"/>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230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anim calcmode="lin" valueType="num">
                                      <p:cBhvr>
                                        <p:cTn id="53" dur="500" fill="hold"/>
                                        <p:tgtEl>
                                          <p:spTgt spid="16"/>
                                        </p:tgtEl>
                                        <p:attrNameLst>
                                          <p:attrName>ppt_x</p:attrName>
                                        </p:attrNameLst>
                                      </p:cBhvr>
                                      <p:tavLst>
                                        <p:tav tm="0">
                                          <p:val>
                                            <p:strVal val="#ppt_x"/>
                                          </p:val>
                                        </p:tav>
                                        <p:tav tm="100000">
                                          <p:val>
                                            <p:strVal val="#ppt_x"/>
                                          </p:val>
                                        </p:tav>
                                      </p:tavLst>
                                    </p:anim>
                                    <p:anim calcmode="lin" valueType="num">
                                      <p:cBhvr>
                                        <p:cTn id="54" dur="500" fill="hold"/>
                                        <p:tgtEl>
                                          <p:spTgt spid="16"/>
                                        </p:tgtEl>
                                        <p:attrNameLst>
                                          <p:attrName>ppt_y</p:attrName>
                                        </p:attrNameLst>
                                      </p:cBhvr>
                                      <p:tavLst>
                                        <p:tav tm="0">
                                          <p:val>
                                            <p:strVal val="#ppt_y-.1"/>
                                          </p:val>
                                        </p:tav>
                                        <p:tav tm="100000">
                                          <p:val>
                                            <p:strVal val="#ppt_y"/>
                                          </p:val>
                                        </p:tav>
                                      </p:tavLst>
                                    </p:anim>
                                  </p:childTnLst>
                                </p:cTn>
                              </p:par>
                            </p:childTnLst>
                          </p:cTn>
                        </p:par>
                        <p:par>
                          <p:cTn id="55" fill="hold">
                            <p:stCondLst>
                              <p:cond delay="7800"/>
                            </p:stCondLst>
                            <p:childTnLst>
                              <p:par>
                                <p:cTn id="56" presetID="6" presetClass="emph" presetSubtype="0" fill="hold" grpId="1" nodeType="afterEffect">
                                  <p:stCondLst>
                                    <p:cond delay="0"/>
                                  </p:stCondLst>
                                  <p:childTnLst>
                                    <p:animScale>
                                      <p:cBhvr>
                                        <p:cTn id="57" dur="500" fill="hold"/>
                                        <p:tgtEl>
                                          <p:spTgt spid="15"/>
                                        </p:tgtEl>
                                      </p:cBhvr>
                                      <p:by x="150000" y="150000"/>
                                    </p:animScale>
                                  </p:childTnLst>
                                </p:cTn>
                              </p:par>
                              <p:par>
                                <p:cTn id="58" presetID="6" presetClass="emph" presetSubtype="0" fill="hold" grpId="1" nodeType="withEffect">
                                  <p:stCondLst>
                                    <p:cond delay="400"/>
                                  </p:stCondLst>
                                  <p:childTnLst>
                                    <p:animScale>
                                      <p:cBhvr>
                                        <p:cTn id="59" dur="500" fill="hold"/>
                                        <p:tgtEl>
                                          <p:spTgt spid="17"/>
                                        </p:tgtEl>
                                      </p:cBhvr>
                                      <p:by x="150000" y="150000"/>
                                    </p:animScale>
                                  </p:childTnLst>
                                </p:cTn>
                              </p:par>
                              <p:par>
                                <p:cTn id="60" presetID="6" presetClass="emph" presetSubtype="0" fill="hold" grpId="1" nodeType="withEffect">
                                  <p:stCondLst>
                                    <p:cond delay="1100"/>
                                  </p:stCondLst>
                                  <p:childTnLst>
                                    <p:animScale>
                                      <p:cBhvr>
                                        <p:cTn id="61" dur="500" fill="hold"/>
                                        <p:tgtEl>
                                          <p:spTgt spid="18"/>
                                        </p:tgtEl>
                                      </p:cBhvr>
                                      <p:by x="150000" y="150000"/>
                                    </p:animScale>
                                  </p:childTnLst>
                                </p:cTn>
                              </p:par>
                              <p:par>
                                <p:cTn id="62" presetID="6" presetClass="emph" presetSubtype="0" fill="hold" grpId="1" nodeType="withEffect">
                                  <p:stCondLst>
                                    <p:cond delay="1700"/>
                                  </p:stCondLst>
                                  <p:childTnLst>
                                    <p:animScale>
                                      <p:cBhvr>
                                        <p:cTn id="63" dur="500" fill="hold"/>
                                        <p:tgtEl>
                                          <p:spTgt spid="16"/>
                                        </p:tgtEl>
                                      </p:cBhvr>
                                      <p:by x="150000" y="150000"/>
                                    </p:animScale>
                                  </p:childTnLst>
                                </p:cTn>
                              </p:par>
                            </p:childTnLst>
                          </p:cTn>
                        </p:par>
                        <p:par>
                          <p:cTn id="64" fill="hold">
                            <p:stCondLst>
                              <p:cond delay="10000"/>
                            </p:stCondLst>
                            <p:childTnLst>
                              <p:par>
                                <p:cTn id="65" presetID="6" presetClass="emph" presetSubtype="0" fill="hold" grpId="1" nodeType="afterEffect">
                                  <p:stCondLst>
                                    <p:cond delay="0"/>
                                  </p:stCondLst>
                                  <p:childTnLst>
                                    <p:animScale>
                                      <p:cBhvr>
                                        <p:cTn id="66" dur="500" fill="hold"/>
                                        <p:tgtEl>
                                          <p:spTgt spid="14"/>
                                        </p:tgtEl>
                                      </p:cBhvr>
                                      <p:by x="150000" y="150000"/>
                                    </p:animScale>
                                  </p:childTnLst>
                                </p:cTn>
                              </p:par>
                              <p:par>
                                <p:cTn id="67" presetID="2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up)">
                                      <p:cBhvr>
                                        <p:cTn id="69" dur="500"/>
                                        <p:tgtEl>
                                          <p:spTgt spid="24"/>
                                        </p:tgtEl>
                                      </p:cBhvr>
                                    </p:animEffect>
                                  </p:childTnLst>
                                </p:cTn>
                              </p:par>
                              <p:par>
                                <p:cTn id="70" presetID="22" presetClass="entr" presetSubtype="1" fill="hold" grpId="0" nodeType="withEffect">
                                  <p:stCondLst>
                                    <p:cond delay="200"/>
                                  </p:stCondLst>
                                  <p:childTnLst>
                                    <p:set>
                                      <p:cBhvr>
                                        <p:cTn id="71" dur="1" fill="hold">
                                          <p:stCondLst>
                                            <p:cond delay="0"/>
                                          </p:stCondLst>
                                        </p:cTn>
                                        <p:tgtEl>
                                          <p:spTgt spid="23"/>
                                        </p:tgtEl>
                                        <p:attrNameLst>
                                          <p:attrName>style.visibility</p:attrName>
                                        </p:attrNameLst>
                                      </p:cBhvr>
                                      <p:to>
                                        <p:strVal val="visible"/>
                                      </p:to>
                                    </p:set>
                                    <p:animEffect transition="in" filter="wipe(up)">
                                      <p:cBhvr>
                                        <p:cTn id="72" dur="500"/>
                                        <p:tgtEl>
                                          <p:spTgt spid="23"/>
                                        </p:tgtEl>
                                      </p:cBhvr>
                                    </p:animEffect>
                                  </p:childTnLst>
                                </p:cTn>
                              </p:par>
                              <p:par>
                                <p:cTn id="73" presetID="22" presetClass="entr" presetSubtype="1" fill="hold" grpId="0" nodeType="withEffect">
                                  <p:stCondLst>
                                    <p:cond delay="800"/>
                                  </p:stCondLst>
                                  <p:childTnLst>
                                    <p:set>
                                      <p:cBhvr>
                                        <p:cTn id="74" dur="1" fill="hold">
                                          <p:stCondLst>
                                            <p:cond delay="0"/>
                                          </p:stCondLst>
                                        </p:cTn>
                                        <p:tgtEl>
                                          <p:spTgt spid="26"/>
                                        </p:tgtEl>
                                        <p:attrNameLst>
                                          <p:attrName>style.visibility</p:attrName>
                                        </p:attrNameLst>
                                      </p:cBhvr>
                                      <p:to>
                                        <p:strVal val="visible"/>
                                      </p:to>
                                    </p:set>
                                    <p:animEffect transition="in" filter="wipe(up)">
                                      <p:cBhvr>
                                        <p:cTn id="75" dur="500"/>
                                        <p:tgtEl>
                                          <p:spTgt spid="26"/>
                                        </p:tgtEl>
                                      </p:cBhvr>
                                    </p:animEffect>
                                  </p:childTnLst>
                                </p:cTn>
                              </p:par>
                              <p:par>
                                <p:cTn id="76" presetID="47" presetClass="entr" presetSubtype="0" fill="hold" grpId="0" nodeType="withEffect">
                                  <p:stCondLst>
                                    <p:cond delay="1500"/>
                                  </p:stCondLst>
                                  <p:childTnLst>
                                    <p:set>
                                      <p:cBhvr>
                                        <p:cTn id="77" dur="1" fill="hold">
                                          <p:stCondLst>
                                            <p:cond delay="0"/>
                                          </p:stCondLst>
                                        </p:cTn>
                                        <p:tgtEl>
                                          <p:spTgt spid="27"/>
                                        </p:tgtEl>
                                        <p:attrNameLst>
                                          <p:attrName>style.visibility</p:attrName>
                                        </p:attrNameLst>
                                      </p:cBhvr>
                                      <p:to>
                                        <p:strVal val="visible"/>
                                      </p:to>
                                    </p:set>
                                    <p:animEffect transition="in" filter="fade">
                                      <p:cBhvr>
                                        <p:cTn id="78" dur="500"/>
                                        <p:tgtEl>
                                          <p:spTgt spid="27"/>
                                        </p:tgtEl>
                                      </p:cBhvr>
                                    </p:animEffect>
                                    <p:anim calcmode="lin" valueType="num">
                                      <p:cBhvr>
                                        <p:cTn id="79" dur="500" fill="hold"/>
                                        <p:tgtEl>
                                          <p:spTgt spid="27"/>
                                        </p:tgtEl>
                                        <p:attrNameLst>
                                          <p:attrName>ppt_x</p:attrName>
                                        </p:attrNameLst>
                                      </p:cBhvr>
                                      <p:tavLst>
                                        <p:tav tm="0">
                                          <p:val>
                                            <p:strVal val="#ppt_x"/>
                                          </p:val>
                                        </p:tav>
                                        <p:tav tm="100000">
                                          <p:val>
                                            <p:strVal val="#ppt_x"/>
                                          </p:val>
                                        </p:tav>
                                      </p:tavLst>
                                    </p:anim>
                                    <p:anim calcmode="lin" valueType="num">
                                      <p:cBhvr>
                                        <p:cTn id="80" dur="500" fill="hold"/>
                                        <p:tgtEl>
                                          <p:spTgt spid="27"/>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230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anim calcmode="lin" valueType="num">
                                      <p:cBhvr>
                                        <p:cTn id="84" dur="500" fill="hold"/>
                                        <p:tgtEl>
                                          <p:spTgt spid="25"/>
                                        </p:tgtEl>
                                        <p:attrNameLst>
                                          <p:attrName>ppt_x</p:attrName>
                                        </p:attrNameLst>
                                      </p:cBhvr>
                                      <p:tavLst>
                                        <p:tav tm="0">
                                          <p:val>
                                            <p:strVal val="#ppt_x"/>
                                          </p:val>
                                        </p:tav>
                                        <p:tav tm="100000">
                                          <p:val>
                                            <p:strVal val="#ppt_x"/>
                                          </p:val>
                                        </p:tav>
                                      </p:tavLst>
                                    </p:anim>
                                    <p:anim calcmode="lin" valueType="num">
                                      <p:cBhvr>
                                        <p:cTn id="85" dur="500" fill="hold"/>
                                        <p:tgtEl>
                                          <p:spTgt spid="25"/>
                                        </p:tgtEl>
                                        <p:attrNameLst>
                                          <p:attrName>ppt_y</p:attrName>
                                        </p:attrNameLst>
                                      </p:cBhvr>
                                      <p:tavLst>
                                        <p:tav tm="0">
                                          <p:val>
                                            <p:strVal val="#ppt_y-.1"/>
                                          </p:val>
                                        </p:tav>
                                        <p:tav tm="100000">
                                          <p:val>
                                            <p:strVal val="#ppt_y"/>
                                          </p:val>
                                        </p:tav>
                                      </p:tavLst>
                                    </p:anim>
                                  </p:childTnLst>
                                </p:cTn>
                              </p:par>
                            </p:childTnLst>
                          </p:cTn>
                        </p:par>
                        <p:par>
                          <p:cTn id="86" fill="hold">
                            <p:stCondLst>
                              <p:cond delay="12800"/>
                            </p:stCondLst>
                            <p:childTnLst>
                              <p:par>
                                <p:cTn id="87" presetID="6" presetClass="emph" presetSubtype="0" fill="hold" grpId="1" nodeType="afterEffect">
                                  <p:stCondLst>
                                    <p:cond delay="0"/>
                                  </p:stCondLst>
                                  <p:childTnLst>
                                    <p:animScale>
                                      <p:cBhvr>
                                        <p:cTn id="88" dur="500" fill="hold"/>
                                        <p:tgtEl>
                                          <p:spTgt spid="24"/>
                                        </p:tgtEl>
                                      </p:cBhvr>
                                      <p:by x="150000" y="150000"/>
                                    </p:animScale>
                                  </p:childTnLst>
                                </p:cTn>
                              </p:par>
                              <p:par>
                                <p:cTn id="89" presetID="6" presetClass="emph" presetSubtype="0" fill="hold" grpId="1" nodeType="withEffect">
                                  <p:stCondLst>
                                    <p:cond delay="400"/>
                                  </p:stCondLst>
                                  <p:childTnLst>
                                    <p:animScale>
                                      <p:cBhvr>
                                        <p:cTn id="90" dur="500" fill="hold"/>
                                        <p:tgtEl>
                                          <p:spTgt spid="26"/>
                                        </p:tgtEl>
                                      </p:cBhvr>
                                      <p:by x="150000" y="150000"/>
                                    </p:animScale>
                                  </p:childTnLst>
                                </p:cTn>
                              </p:par>
                              <p:par>
                                <p:cTn id="91" presetID="6" presetClass="emph" presetSubtype="0" fill="hold" grpId="1" nodeType="withEffect">
                                  <p:stCondLst>
                                    <p:cond delay="1100"/>
                                  </p:stCondLst>
                                  <p:childTnLst>
                                    <p:animScale>
                                      <p:cBhvr>
                                        <p:cTn id="92" dur="500" fill="hold"/>
                                        <p:tgtEl>
                                          <p:spTgt spid="27"/>
                                        </p:tgtEl>
                                      </p:cBhvr>
                                      <p:by x="150000" y="150000"/>
                                    </p:animScale>
                                  </p:childTnLst>
                                </p:cTn>
                              </p:par>
                              <p:par>
                                <p:cTn id="93" presetID="6" presetClass="emph" presetSubtype="0" fill="hold" grpId="1" nodeType="withEffect">
                                  <p:stCondLst>
                                    <p:cond delay="1700"/>
                                  </p:stCondLst>
                                  <p:childTnLst>
                                    <p:animScale>
                                      <p:cBhvr>
                                        <p:cTn id="94" dur="500" fill="hold"/>
                                        <p:tgtEl>
                                          <p:spTgt spid="25"/>
                                        </p:tgtEl>
                                      </p:cBhvr>
                                      <p:by x="150000" y="150000"/>
                                    </p:animScale>
                                  </p:childTnLst>
                                </p:cTn>
                              </p:par>
                            </p:childTnLst>
                          </p:cTn>
                        </p:par>
                        <p:par>
                          <p:cTn id="95" fill="hold">
                            <p:stCondLst>
                              <p:cond delay="15000"/>
                            </p:stCondLst>
                            <p:childTnLst>
                              <p:par>
                                <p:cTn id="96" presetID="6" presetClass="emph" presetSubtype="0" fill="hold" grpId="1" nodeType="afterEffect">
                                  <p:stCondLst>
                                    <p:cond delay="0"/>
                                  </p:stCondLst>
                                  <p:childTnLst>
                                    <p:animScale>
                                      <p:cBhvr>
                                        <p:cTn id="97" dur="500" fill="hold"/>
                                        <p:tgtEl>
                                          <p:spTgt spid="23"/>
                                        </p:tgtEl>
                                      </p:cBhvr>
                                      <p:by x="150000" y="150000"/>
                                    </p:animScale>
                                  </p:childTnLst>
                                </p:cTn>
                              </p:par>
                              <p:par>
                                <p:cTn id="98" presetID="22" presetClass="entr" presetSubtype="1"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wipe(up)">
                                      <p:cBhvr>
                                        <p:cTn id="100" dur="500"/>
                                        <p:tgtEl>
                                          <p:spTgt spid="32"/>
                                        </p:tgtEl>
                                      </p:cBhvr>
                                    </p:animEffect>
                                  </p:childTnLst>
                                </p:cTn>
                              </p:par>
                              <p:par>
                                <p:cTn id="101" presetID="22" presetClass="entr" presetSubtype="1" fill="hold" grpId="0" nodeType="withEffect">
                                  <p:stCondLst>
                                    <p:cond delay="200"/>
                                  </p:stCondLst>
                                  <p:childTnLst>
                                    <p:set>
                                      <p:cBhvr>
                                        <p:cTn id="102" dur="1" fill="hold">
                                          <p:stCondLst>
                                            <p:cond delay="0"/>
                                          </p:stCondLst>
                                        </p:cTn>
                                        <p:tgtEl>
                                          <p:spTgt spid="31"/>
                                        </p:tgtEl>
                                        <p:attrNameLst>
                                          <p:attrName>style.visibility</p:attrName>
                                        </p:attrNameLst>
                                      </p:cBhvr>
                                      <p:to>
                                        <p:strVal val="visible"/>
                                      </p:to>
                                    </p:set>
                                    <p:animEffect transition="in" filter="wipe(up)">
                                      <p:cBhvr>
                                        <p:cTn id="103" dur="500"/>
                                        <p:tgtEl>
                                          <p:spTgt spid="31"/>
                                        </p:tgtEl>
                                      </p:cBhvr>
                                    </p:animEffect>
                                  </p:childTnLst>
                                </p:cTn>
                              </p:par>
                              <p:par>
                                <p:cTn id="104" presetID="22" presetClass="entr" presetSubtype="1" fill="hold" grpId="0" nodeType="withEffect">
                                  <p:stCondLst>
                                    <p:cond delay="500"/>
                                  </p:stCondLst>
                                  <p:childTnLst>
                                    <p:set>
                                      <p:cBhvr>
                                        <p:cTn id="105" dur="1" fill="hold">
                                          <p:stCondLst>
                                            <p:cond delay="0"/>
                                          </p:stCondLst>
                                        </p:cTn>
                                        <p:tgtEl>
                                          <p:spTgt spid="35"/>
                                        </p:tgtEl>
                                        <p:attrNameLst>
                                          <p:attrName>style.visibility</p:attrName>
                                        </p:attrNameLst>
                                      </p:cBhvr>
                                      <p:to>
                                        <p:strVal val="visible"/>
                                      </p:to>
                                    </p:set>
                                    <p:animEffect transition="in" filter="wipe(up)">
                                      <p:cBhvr>
                                        <p:cTn id="106" dur="500"/>
                                        <p:tgtEl>
                                          <p:spTgt spid="35"/>
                                        </p:tgtEl>
                                      </p:cBhvr>
                                    </p:animEffect>
                                  </p:childTnLst>
                                </p:cTn>
                              </p:par>
                              <p:par>
                                <p:cTn id="107" presetID="22" presetClass="entr" presetSubtype="1" fill="hold" grpId="0" nodeType="withEffect">
                                  <p:stCondLst>
                                    <p:cond delay="800"/>
                                  </p:stCondLst>
                                  <p:childTnLst>
                                    <p:set>
                                      <p:cBhvr>
                                        <p:cTn id="108" dur="1" fill="hold">
                                          <p:stCondLst>
                                            <p:cond delay="0"/>
                                          </p:stCondLst>
                                        </p:cTn>
                                        <p:tgtEl>
                                          <p:spTgt spid="36"/>
                                        </p:tgtEl>
                                        <p:attrNameLst>
                                          <p:attrName>style.visibility</p:attrName>
                                        </p:attrNameLst>
                                      </p:cBhvr>
                                      <p:to>
                                        <p:strVal val="visible"/>
                                      </p:to>
                                    </p:set>
                                    <p:animEffect transition="in" filter="wipe(up)">
                                      <p:cBhvr>
                                        <p:cTn id="109" dur="500"/>
                                        <p:tgtEl>
                                          <p:spTgt spid="36"/>
                                        </p:tgtEl>
                                      </p:cBhvr>
                                    </p:animEffect>
                                  </p:childTnLst>
                                </p:cTn>
                              </p:par>
                              <p:par>
                                <p:cTn id="110" presetID="47" presetClass="entr" presetSubtype="0" fill="hold" grpId="0" nodeType="withEffect">
                                  <p:stCondLst>
                                    <p:cond delay="110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anim calcmode="lin" valueType="num">
                                      <p:cBhvr>
                                        <p:cTn id="113" dur="500" fill="hold"/>
                                        <p:tgtEl>
                                          <p:spTgt spid="37"/>
                                        </p:tgtEl>
                                        <p:attrNameLst>
                                          <p:attrName>ppt_x</p:attrName>
                                        </p:attrNameLst>
                                      </p:cBhvr>
                                      <p:tavLst>
                                        <p:tav tm="0">
                                          <p:val>
                                            <p:strVal val="#ppt_x"/>
                                          </p:val>
                                        </p:tav>
                                        <p:tav tm="100000">
                                          <p:val>
                                            <p:strVal val="#ppt_x"/>
                                          </p:val>
                                        </p:tav>
                                      </p:tavLst>
                                    </p:anim>
                                    <p:anim calcmode="lin" valueType="num">
                                      <p:cBhvr>
                                        <p:cTn id="114" dur="500" fill="hold"/>
                                        <p:tgtEl>
                                          <p:spTgt spid="37"/>
                                        </p:tgtEl>
                                        <p:attrNameLst>
                                          <p:attrName>ppt_y</p:attrName>
                                        </p:attrNameLst>
                                      </p:cBhvr>
                                      <p:tavLst>
                                        <p:tav tm="0">
                                          <p:val>
                                            <p:strVal val="#ppt_y-.1"/>
                                          </p:val>
                                        </p:tav>
                                        <p:tav tm="100000">
                                          <p:val>
                                            <p:strVal val="#ppt_y"/>
                                          </p:val>
                                        </p:tav>
                                      </p:tavLst>
                                    </p:anim>
                                  </p:childTnLst>
                                </p:cTn>
                              </p:par>
                              <p:par>
                                <p:cTn id="115" presetID="47" presetClass="entr" presetSubtype="0" fill="hold" grpId="0" nodeType="withEffect">
                                  <p:stCondLst>
                                    <p:cond delay="1500"/>
                                  </p:stCondLst>
                                  <p:childTnLst>
                                    <p:set>
                                      <p:cBhvr>
                                        <p:cTn id="116" dur="1" fill="hold">
                                          <p:stCondLst>
                                            <p:cond delay="0"/>
                                          </p:stCondLst>
                                        </p:cTn>
                                        <p:tgtEl>
                                          <p:spTgt spid="38"/>
                                        </p:tgtEl>
                                        <p:attrNameLst>
                                          <p:attrName>style.visibility</p:attrName>
                                        </p:attrNameLst>
                                      </p:cBhvr>
                                      <p:to>
                                        <p:strVal val="visible"/>
                                      </p:to>
                                    </p:set>
                                    <p:animEffect transition="in" filter="fade">
                                      <p:cBhvr>
                                        <p:cTn id="117" dur="500"/>
                                        <p:tgtEl>
                                          <p:spTgt spid="38"/>
                                        </p:tgtEl>
                                      </p:cBhvr>
                                    </p:animEffect>
                                    <p:anim calcmode="lin" valueType="num">
                                      <p:cBhvr>
                                        <p:cTn id="118" dur="500" fill="hold"/>
                                        <p:tgtEl>
                                          <p:spTgt spid="38"/>
                                        </p:tgtEl>
                                        <p:attrNameLst>
                                          <p:attrName>ppt_x</p:attrName>
                                        </p:attrNameLst>
                                      </p:cBhvr>
                                      <p:tavLst>
                                        <p:tav tm="0">
                                          <p:val>
                                            <p:strVal val="#ppt_x"/>
                                          </p:val>
                                        </p:tav>
                                        <p:tav tm="100000">
                                          <p:val>
                                            <p:strVal val="#ppt_x"/>
                                          </p:val>
                                        </p:tav>
                                      </p:tavLst>
                                    </p:anim>
                                    <p:anim calcmode="lin" valueType="num">
                                      <p:cBhvr>
                                        <p:cTn id="119" dur="500" fill="hold"/>
                                        <p:tgtEl>
                                          <p:spTgt spid="38"/>
                                        </p:tgtEl>
                                        <p:attrNameLst>
                                          <p:attrName>ppt_y</p:attrName>
                                        </p:attrNameLst>
                                      </p:cBhvr>
                                      <p:tavLst>
                                        <p:tav tm="0">
                                          <p:val>
                                            <p:strVal val="#ppt_y-.1"/>
                                          </p:val>
                                        </p:tav>
                                        <p:tav tm="100000">
                                          <p:val>
                                            <p:strVal val="#ppt_y"/>
                                          </p:val>
                                        </p:tav>
                                      </p:tavLst>
                                    </p:anim>
                                  </p:childTnLst>
                                </p:cTn>
                              </p:par>
                              <p:par>
                                <p:cTn id="120" presetID="47" presetClass="entr" presetSubtype="0" fill="hold" grpId="0" nodeType="withEffect">
                                  <p:stCondLst>
                                    <p:cond delay="1900"/>
                                  </p:stCondLst>
                                  <p:childTnLst>
                                    <p:set>
                                      <p:cBhvr>
                                        <p:cTn id="121" dur="1" fill="hold">
                                          <p:stCondLst>
                                            <p:cond delay="0"/>
                                          </p:stCondLst>
                                        </p:cTn>
                                        <p:tgtEl>
                                          <p:spTgt spid="33"/>
                                        </p:tgtEl>
                                        <p:attrNameLst>
                                          <p:attrName>style.visibility</p:attrName>
                                        </p:attrNameLst>
                                      </p:cBhvr>
                                      <p:to>
                                        <p:strVal val="visible"/>
                                      </p:to>
                                    </p:set>
                                    <p:animEffect transition="in" filter="fade">
                                      <p:cBhvr>
                                        <p:cTn id="122" dur="500"/>
                                        <p:tgtEl>
                                          <p:spTgt spid="33"/>
                                        </p:tgtEl>
                                      </p:cBhvr>
                                    </p:animEffect>
                                    <p:anim calcmode="lin" valueType="num">
                                      <p:cBhvr>
                                        <p:cTn id="123" dur="500" fill="hold"/>
                                        <p:tgtEl>
                                          <p:spTgt spid="33"/>
                                        </p:tgtEl>
                                        <p:attrNameLst>
                                          <p:attrName>ppt_x</p:attrName>
                                        </p:attrNameLst>
                                      </p:cBhvr>
                                      <p:tavLst>
                                        <p:tav tm="0">
                                          <p:val>
                                            <p:strVal val="#ppt_x"/>
                                          </p:val>
                                        </p:tav>
                                        <p:tav tm="100000">
                                          <p:val>
                                            <p:strVal val="#ppt_x"/>
                                          </p:val>
                                        </p:tav>
                                      </p:tavLst>
                                    </p:anim>
                                    <p:anim calcmode="lin" valueType="num">
                                      <p:cBhvr>
                                        <p:cTn id="124" dur="500" fill="hold"/>
                                        <p:tgtEl>
                                          <p:spTgt spid="33"/>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2300"/>
                                  </p:stCondLst>
                                  <p:childTnLst>
                                    <p:set>
                                      <p:cBhvr>
                                        <p:cTn id="126" dur="1" fill="hold">
                                          <p:stCondLst>
                                            <p:cond delay="0"/>
                                          </p:stCondLst>
                                        </p:cTn>
                                        <p:tgtEl>
                                          <p:spTgt spid="34"/>
                                        </p:tgtEl>
                                        <p:attrNameLst>
                                          <p:attrName>style.visibility</p:attrName>
                                        </p:attrNameLst>
                                      </p:cBhvr>
                                      <p:to>
                                        <p:strVal val="visible"/>
                                      </p:to>
                                    </p:set>
                                    <p:animEffect transition="in" filter="fade">
                                      <p:cBhvr>
                                        <p:cTn id="127" dur="500"/>
                                        <p:tgtEl>
                                          <p:spTgt spid="34"/>
                                        </p:tgtEl>
                                      </p:cBhvr>
                                    </p:animEffect>
                                    <p:anim calcmode="lin" valueType="num">
                                      <p:cBhvr>
                                        <p:cTn id="128" dur="500" fill="hold"/>
                                        <p:tgtEl>
                                          <p:spTgt spid="34"/>
                                        </p:tgtEl>
                                        <p:attrNameLst>
                                          <p:attrName>ppt_x</p:attrName>
                                        </p:attrNameLst>
                                      </p:cBhvr>
                                      <p:tavLst>
                                        <p:tav tm="0">
                                          <p:val>
                                            <p:strVal val="#ppt_x"/>
                                          </p:val>
                                        </p:tav>
                                        <p:tav tm="100000">
                                          <p:val>
                                            <p:strVal val="#ppt_x"/>
                                          </p:val>
                                        </p:tav>
                                      </p:tavLst>
                                    </p:anim>
                                    <p:anim calcmode="lin" valueType="num">
                                      <p:cBhvr>
                                        <p:cTn id="129" dur="500" fill="hold"/>
                                        <p:tgtEl>
                                          <p:spTgt spid="34"/>
                                        </p:tgtEl>
                                        <p:attrNameLst>
                                          <p:attrName>ppt_y</p:attrName>
                                        </p:attrNameLst>
                                      </p:cBhvr>
                                      <p:tavLst>
                                        <p:tav tm="0">
                                          <p:val>
                                            <p:strVal val="#ppt_y-.1"/>
                                          </p:val>
                                        </p:tav>
                                        <p:tav tm="100000">
                                          <p:val>
                                            <p:strVal val="#ppt_y"/>
                                          </p:val>
                                        </p:tav>
                                      </p:tavLst>
                                    </p:anim>
                                  </p:childTnLst>
                                </p:cTn>
                              </p:par>
                              <p:par>
                                <p:cTn id="130" presetID="47" presetClass="entr" presetSubtype="0" fill="hold" grpId="0" nodeType="withEffect">
                                  <p:stCondLst>
                                    <p:cond delay="2600"/>
                                  </p:stCondLst>
                                  <p:childTnLst>
                                    <p:set>
                                      <p:cBhvr>
                                        <p:cTn id="131" dur="1" fill="hold">
                                          <p:stCondLst>
                                            <p:cond delay="0"/>
                                          </p:stCondLst>
                                        </p:cTn>
                                        <p:tgtEl>
                                          <p:spTgt spid="39"/>
                                        </p:tgtEl>
                                        <p:attrNameLst>
                                          <p:attrName>style.visibility</p:attrName>
                                        </p:attrNameLst>
                                      </p:cBhvr>
                                      <p:to>
                                        <p:strVal val="visible"/>
                                      </p:to>
                                    </p:set>
                                    <p:animEffect transition="in" filter="fade">
                                      <p:cBhvr>
                                        <p:cTn id="132" dur="500"/>
                                        <p:tgtEl>
                                          <p:spTgt spid="39"/>
                                        </p:tgtEl>
                                      </p:cBhvr>
                                    </p:animEffect>
                                    <p:anim calcmode="lin" valueType="num">
                                      <p:cBhvr>
                                        <p:cTn id="133" dur="500" fill="hold"/>
                                        <p:tgtEl>
                                          <p:spTgt spid="39"/>
                                        </p:tgtEl>
                                        <p:attrNameLst>
                                          <p:attrName>ppt_x</p:attrName>
                                        </p:attrNameLst>
                                      </p:cBhvr>
                                      <p:tavLst>
                                        <p:tav tm="0">
                                          <p:val>
                                            <p:strVal val="#ppt_x"/>
                                          </p:val>
                                        </p:tav>
                                        <p:tav tm="100000">
                                          <p:val>
                                            <p:strVal val="#ppt_x"/>
                                          </p:val>
                                        </p:tav>
                                      </p:tavLst>
                                    </p:anim>
                                    <p:anim calcmode="lin" valueType="num">
                                      <p:cBhvr>
                                        <p:cTn id="134" dur="500" fill="hold"/>
                                        <p:tgtEl>
                                          <p:spTgt spid="39"/>
                                        </p:tgtEl>
                                        <p:attrNameLst>
                                          <p:attrName>ppt_y</p:attrName>
                                        </p:attrNameLst>
                                      </p:cBhvr>
                                      <p:tavLst>
                                        <p:tav tm="0">
                                          <p:val>
                                            <p:strVal val="#ppt_y-.1"/>
                                          </p:val>
                                        </p:tav>
                                        <p:tav tm="100000">
                                          <p:val>
                                            <p:strVal val="#ppt_y"/>
                                          </p:val>
                                        </p:tav>
                                      </p:tavLst>
                                    </p:anim>
                                  </p:childTnLst>
                                </p:cTn>
                              </p:par>
                              <p:par>
                                <p:cTn id="135" presetID="47" presetClass="entr" presetSubtype="0" fill="hold" grpId="0" nodeType="withEffect">
                                  <p:stCondLst>
                                    <p:cond delay="2600"/>
                                  </p:stCondLst>
                                  <p:childTnLst>
                                    <p:set>
                                      <p:cBhvr>
                                        <p:cTn id="136" dur="1" fill="hold">
                                          <p:stCondLst>
                                            <p:cond delay="0"/>
                                          </p:stCondLst>
                                        </p:cTn>
                                        <p:tgtEl>
                                          <p:spTgt spid="45"/>
                                        </p:tgtEl>
                                        <p:attrNameLst>
                                          <p:attrName>style.visibility</p:attrName>
                                        </p:attrNameLst>
                                      </p:cBhvr>
                                      <p:to>
                                        <p:strVal val="visible"/>
                                      </p:to>
                                    </p:set>
                                    <p:animEffect transition="in" filter="fade">
                                      <p:cBhvr>
                                        <p:cTn id="137" dur="500"/>
                                        <p:tgtEl>
                                          <p:spTgt spid="45"/>
                                        </p:tgtEl>
                                      </p:cBhvr>
                                    </p:animEffect>
                                    <p:anim calcmode="lin" valueType="num">
                                      <p:cBhvr>
                                        <p:cTn id="138" dur="500" fill="hold"/>
                                        <p:tgtEl>
                                          <p:spTgt spid="45"/>
                                        </p:tgtEl>
                                        <p:attrNameLst>
                                          <p:attrName>ppt_x</p:attrName>
                                        </p:attrNameLst>
                                      </p:cBhvr>
                                      <p:tavLst>
                                        <p:tav tm="0">
                                          <p:val>
                                            <p:strVal val="#ppt_x"/>
                                          </p:val>
                                        </p:tav>
                                        <p:tav tm="100000">
                                          <p:val>
                                            <p:strVal val="#ppt_x"/>
                                          </p:val>
                                        </p:tav>
                                      </p:tavLst>
                                    </p:anim>
                                    <p:anim calcmode="lin" valueType="num">
                                      <p:cBhvr>
                                        <p:cTn id="139" dur="500" fill="hold"/>
                                        <p:tgtEl>
                                          <p:spTgt spid="45"/>
                                        </p:tgtEl>
                                        <p:attrNameLst>
                                          <p:attrName>ppt_y</p:attrName>
                                        </p:attrNameLst>
                                      </p:cBhvr>
                                      <p:tavLst>
                                        <p:tav tm="0">
                                          <p:val>
                                            <p:strVal val="#ppt_y-.1"/>
                                          </p:val>
                                        </p:tav>
                                        <p:tav tm="100000">
                                          <p:val>
                                            <p:strVal val="#ppt_y"/>
                                          </p:val>
                                        </p:tav>
                                      </p:tavLst>
                                    </p:anim>
                                  </p:childTnLst>
                                </p:cTn>
                              </p:par>
                              <p:par>
                                <p:cTn id="140" presetID="47" presetClass="entr" presetSubtype="0" fill="hold" grpId="0" nodeType="withEffect">
                                  <p:stCondLst>
                                    <p:cond delay="2500"/>
                                  </p:stCondLst>
                                  <p:childTnLst>
                                    <p:set>
                                      <p:cBhvr>
                                        <p:cTn id="141" dur="1" fill="hold">
                                          <p:stCondLst>
                                            <p:cond delay="0"/>
                                          </p:stCondLst>
                                        </p:cTn>
                                        <p:tgtEl>
                                          <p:spTgt spid="44"/>
                                        </p:tgtEl>
                                        <p:attrNameLst>
                                          <p:attrName>style.visibility</p:attrName>
                                        </p:attrNameLst>
                                      </p:cBhvr>
                                      <p:to>
                                        <p:strVal val="visible"/>
                                      </p:to>
                                    </p:set>
                                    <p:animEffect transition="in" filter="fade">
                                      <p:cBhvr>
                                        <p:cTn id="142" dur="500"/>
                                        <p:tgtEl>
                                          <p:spTgt spid="44"/>
                                        </p:tgtEl>
                                      </p:cBhvr>
                                    </p:animEffect>
                                    <p:anim calcmode="lin" valueType="num">
                                      <p:cBhvr>
                                        <p:cTn id="143" dur="500" fill="hold"/>
                                        <p:tgtEl>
                                          <p:spTgt spid="44"/>
                                        </p:tgtEl>
                                        <p:attrNameLst>
                                          <p:attrName>ppt_x</p:attrName>
                                        </p:attrNameLst>
                                      </p:cBhvr>
                                      <p:tavLst>
                                        <p:tav tm="0">
                                          <p:val>
                                            <p:strVal val="#ppt_x"/>
                                          </p:val>
                                        </p:tav>
                                        <p:tav tm="100000">
                                          <p:val>
                                            <p:strVal val="#ppt_x"/>
                                          </p:val>
                                        </p:tav>
                                      </p:tavLst>
                                    </p:anim>
                                    <p:anim calcmode="lin" valueType="num">
                                      <p:cBhvr>
                                        <p:cTn id="144" dur="500" fill="hold"/>
                                        <p:tgtEl>
                                          <p:spTgt spid="44"/>
                                        </p:tgtEl>
                                        <p:attrNameLst>
                                          <p:attrName>ppt_y</p:attrName>
                                        </p:attrNameLst>
                                      </p:cBhvr>
                                      <p:tavLst>
                                        <p:tav tm="0">
                                          <p:val>
                                            <p:strVal val="#ppt_y-.1"/>
                                          </p:val>
                                        </p:tav>
                                        <p:tav tm="100000">
                                          <p:val>
                                            <p:strVal val="#ppt_y"/>
                                          </p:val>
                                        </p:tav>
                                      </p:tavLst>
                                    </p:anim>
                                  </p:childTnLst>
                                </p:cTn>
                              </p:par>
                              <p:par>
                                <p:cTn id="145" presetID="47" presetClass="entr" presetSubtype="0" fill="hold" grpId="0" nodeType="withEffect">
                                  <p:stCondLst>
                                    <p:cond delay="2400"/>
                                  </p:stCondLst>
                                  <p:childTnLst>
                                    <p:set>
                                      <p:cBhvr>
                                        <p:cTn id="146" dur="1" fill="hold">
                                          <p:stCondLst>
                                            <p:cond delay="0"/>
                                          </p:stCondLst>
                                        </p:cTn>
                                        <p:tgtEl>
                                          <p:spTgt spid="46"/>
                                        </p:tgtEl>
                                        <p:attrNameLst>
                                          <p:attrName>style.visibility</p:attrName>
                                        </p:attrNameLst>
                                      </p:cBhvr>
                                      <p:to>
                                        <p:strVal val="visible"/>
                                      </p:to>
                                    </p:set>
                                    <p:animEffect transition="in" filter="fade">
                                      <p:cBhvr>
                                        <p:cTn id="147" dur="500"/>
                                        <p:tgtEl>
                                          <p:spTgt spid="46"/>
                                        </p:tgtEl>
                                      </p:cBhvr>
                                    </p:animEffect>
                                    <p:anim calcmode="lin" valueType="num">
                                      <p:cBhvr>
                                        <p:cTn id="148" dur="500" fill="hold"/>
                                        <p:tgtEl>
                                          <p:spTgt spid="46"/>
                                        </p:tgtEl>
                                        <p:attrNameLst>
                                          <p:attrName>ppt_x</p:attrName>
                                        </p:attrNameLst>
                                      </p:cBhvr>
                                      <p:tavLst>
                                        <p:tav tm="0">
                                          <p:val>
                                            <p:strVal val="#ppt_x"/>
                                          </p:val>
                                        </p:tav>
                                        <p:tav tm="100000">
                                          <p:val>
                                            <p:strVal val="#ppt_x"/>
                                          </p:val>
                                        </p:tav>
                                      </p:tavLst>
                                    </p:anim>
                                    <p:anim calcmode="lin" valueType="num">
                                      <p:cBhvr>
                                        <p:cTn id="149" dur="500" fill="hold"/>
                                        <p:tgtEl>
                                          <p:spTgt spid="46"/>
                                        </p:tgtEl>
                                        <p:attrNameLst>
                                          <p:attrName>ppt_y</p:attrName>
                                        </p:attrNameLst>
                                      </p:cBhvr>
                                      <p:tavLst>
                                        <p:tav tm="0">
                                          <p:val>
                                            <p:strVal val="#ppt_y-.1"/>
                                          </p:val>
                                        </p:tav>
                                        <p:tav tm="100000">
                                          <p:val>
                                            <p:strVal val="#ppt_y"/>
                                          </p:val>
                                        </p:tav>
                                      </p:tavLst>
                                    </p:anim>
                                  </p:childTnLst>
                                </p:cTn>
                              </p:par>
                              <p:par>
                                <p:cTn id="150" presetID="47" presetClass="entr" presetSubtype="0" fill="hold" grpId="0" nodeType="withEffect">
                                  <p:stCondLst>
                                    <p:cond delay="2000"/>
                                  </p:stCondLst>
                                  <p:childTnLst>
                                    <p:set>
                                      <p:cBhvr>
                                        <p:cTn id="151" dur="1" fill="hold">
                                          <p:stCondLst>
                                            <p:cond delay="0"/>
                                          </p:stCondLst>
                                        </p:cTn>
                                        <p:tgtEl>
                                          <p:spTgt spid="40"/>
                                        </p:tgtEl>
                                        <p:attrNameLst>
                                          <p:attrName>style.visibility</p:attrName>
                                        </p:attrNameLst>
                                      </p:cBhvr>
                                      <p:to>
                                        <p:strVal val="visible"/>
                                      </p:to>
                                    </p:set>
                                    <p:animEffect transition="in" filter="fade">
                                      <p:cBhvr>
                                        <p:cTn id="152" dur="500"/>
                                        <p:tgtEl>
                                          <p:spTgt spid="40"/>
                                        </p:tgtEl>
                                      </p:cBhvr>
                                    </p:animEffect>
                                    <p:anim calcmode="lin" valueType="num">
                                      <p:cBhvr>
                                        <p:cTn id="153" dur="500" fill="hold"/>
                                        <p:tgtEl>
                                          <p:spTgt spid="40"/>
                                        </p:tgtEl>
                                        <p:attrNameLst>
                                          <p:attrName>ppt_x</p:attrName>
                                        </p:attrNameLst>
                                      </p:cBhvr>
                                      <p:tavLst>
                                        <p:tav tm="0">
                                          <p:val>
                                            <p:strVal val="#ppt_x"/>
                                          </p:val>
                                        </p:tav>
                                        <p:tav tm="100000">
                                          <p:val>
                                            <p:strVal val="#ppt_x"/>
                                          </p:val>
                                        </p:tav>
                                      </p:tavLst>
                                    </p:anim>
                                    <p:anim calcmode="lin" valueType="num">
                                      <p:cBhvr>
                                        <p:cTn id="154" dur="500" fill="hold"/>
                                        <p:tgtEl>
                                          <p:spTgt spid="40"/>
                                        </p:tgtEl>
                                        <p:attrNameLst>
                                          <p:attrName>ppt_y</p:attrName>
                                        </p:attrNameLst>
                                      </p:cBhvr>
                                      <p:tavLst>
                                        <p:tav tm="0">
                                          <p:val>
                                            <p:strVal val="#ppt_y-.1"/>
                                          </p:val>
                                        </p:tav>
                                        <p:tav tm="100000">
                                          <p:val>
                                            <p:strVal val="#ppt_y"/>
                                          </p:val>
                                        </p:tav>
                                      </p:tavLst>
                                    </p:anim>
                                  </p:childTnLst>
                                </p:cTn>
                              </p:par>
                              <p:par>
                                <p:cTn id="155" presetID="47" presetClass="entr" presetSubtype="0" fill="hold" grpId="0" nodeType="withEffect">
                                  <p:stCondLst>
                                    <p:cond delay="1800"/>
                                  </p:stCondLst>
                                  <p:childTnLst>
                                    <p:set>
                                      <p:cBhvr>
                                        <p:cTn id="156" dur="1" fill="hold">
                                          <p:stCondLst>
                                            <p:cond delay="0"/>
                                          </p:stCondLst>
                                        </p:cTn>
                                        <p:tgtEl>
                                          <p:spTgt spid="41"/>
                                        </p:tgtEl>
                                        <p:attrNameLst>
                                          <p:attrName>style.visibility</p:attrName>
                                        </p:attrNameLst>
                                      </p:cBhvr>
                                      <p:to>
                                        <p:strVal val="visible"/>
                                      </p:to>
                                    </p:set>
                                    <p:animEffect transition="in" filter="fade">
                                      <p:cBhvr>
                                        <p:cTn id="157" dur="500"/>
                                        <p:tgtEl>
                                          <p:spTgt spid="41"/>
                                        </p:tgtEl>
                                      </p:cBhvr>
                                    </p:animEffect>
                                    <p:anim calcmode="lin" valueType="num">
                                      <p:cBhvr>
                                        <p:cTn id="158" dur="500" fill="hold"/>
                                        <p:tgtEl>
                                          <p:spTgt spid="41"/>
                                        </p:tgtEl>
                                        <p:attrNameLst>
                                          <p:attrName>ppt_x</p:attrName>
                                        </p:attrNameLst>
                                      </p:cBhvr>
                                      <p:tavLst>
                                        <p:tav tm="0">
                                          <p:val>
                                            <p:strVal val="#ppt_x"/>
                                          </p:val>
                                        </p:tav>
                                        <p:tav tm="100000">
                                          <p:val>
                                            <p:strVal val="#ppt_x"/>
                                          </p:val>
                                        </p:tav>
                                      </p:tavLst>
                                    </p:anim>
                                    <p:anim calcmode="lin" valueType="num">
                                      <p:cBhvr>
                                        <p:cTn id="159" dur="500" fill="hold"/>
                                        <p:tgtEl>
                                          <p:spTgt spid="41"/>
                                        </p:tgtEl>
                                        <p:attrNameLst>
                                          <p:attrName>ppt_y</p:attrName>
                                        </p:attrNameLst>
                                      </p:cBhvr>
                                      <p:tavLst>
                                        <p:tav tm="0">
                                          <p:val>
                                            <p:strVal val="#ppt_y-.1"/>
                                          </p:val>
                                        </p:tav>
                                        <p:tav tm="100000">
                                          <p:val>
                                            <p:strVal val="#ppt_y"/>
                                          </p:val>
                                        </p:tav>
                                      </p:tavLst>
                                    </p:anim>
                                  </p:childTnLst>
                                </p:cTn>
                              </p:par>
                            </p:childTnLst>
                          </p:cTn>
                        </p:par>
                        <p:par>
                          <p:cTn id="160" fill="hold">
                            <p:stCondLst>
                              <p:cond delay="18100"/>
                            </p:stCondLst>
                            <p:childTnLst>
                              <p:par>
                                <p:cTn id="161" presetID="6" presetClass="emph" presetSubtype="0" fill="hold" grpId="1" nodeType="afterEffect">
                                  <p:stCondLst>
                                    <p:cond delay="0"/>
                                  </p:stCondLst>
                                  <p:childTnLst>
                                    <p:animScale>
                                      <p:cBhvr>
                                        <p:cTn id="162" dur="500" fill="hold"/>
                                        <p:tgtEl>
                                          <p:spTgt spid="32"/>
                                        </p:tgtEl>
                                      </p:cBhvr>
                                      <p:by x="150000" y="150000"/>
                                    </p:animScale>
                                  </p:childTnLst>
                                </p:cTn>
                              </p:par>
                              <p:par>
                                <p:cTn id="163" presetID="6" presetClass="emph" presetSubtype="0" fill="hold" grpId="1" nodeType="withEffect">
                                  <p:stCondLst>
                                    <p:cond delay="200"/>
                                  </p:stCondLst>
                                  <p:childTnLst>
                                    <p:animScale>
                                      <p:cBhvr>
                                        <p:cTn id="164" dur="500" fill="hold"/>
                                        <p:tgtEl>
                                          <p:spTgt spid="35"/>
                                        </p:tgtEl>
                                      </p:cBhvr>
                                      <p:by x="150000" y="150000"/>
                                    </p:animScale>
                                  </p:childTnLst>
                                </p:cTn>
                              </p:par>
                              <p:par>
                                <p:cTn id="165" presetID="6" presetClass="emph" presetSubtype="0" fill="hold" grpId="1" nodeType="withEffect">
                                  <p:stCondLst>
                                    <p:cond delay="400"/>
                                  </p:stCondLst>
                                  <p:childTnLst>
                                    <p:animScale>
                                      <p:cBhvr>
                                        <p:cTn id="166" dur="500" fill="hold"/>
                                        <p:tgtEl>
                                          <p:spTgt spid="36"/>
                                        </p:tgtEl>
                                      </p:cBhvr>
                                      <p:by x="150000" y="150000"/>
                                    </p:animScale>
                                  </p:childTnLst>
                                </p:cTn>
                              </p:par>
                              <p:par>
                                <p:cTn id="167" presetID="6" presetClass="emph" presetSubtype="0" fill="hold" grpId="1" nodeType="withEffect">
                                  <p:stCondLst>
                                    <p:cond delay="800"/>
                                  </p:stCondLst>
                                  <p:childTnLst>
                                    <p:animScale>
                                      <p:cBhvr>
                                        <p:cTn id="168" dur="500" fill="hold"/>
                                        <p:tgtEl>
                                          <p:spTgt spid="37"/>
                                        </p:tgtEl>
                                      </p:cBhvr>
                                      <p:by x="150000" y="150000"/>
                                    </p:animScale>
                                  </p:childTnLst>
                                </p:cTn>
                              </p:par>
                              <p:par>
                                <p:cTn id="169" presetID="6" presetClass="emph" presetSubtype="0" fill="hold" grpId="1" nodeType="withEffect">
                                  <p:stCondLst>
                                    <p:cond delay="1100"/>
                                  </p:stCondLst>
                                  <p:childTnLst>
                                    <p:animScale>
                                      <p:cBhvr>
                                        <p:cTn id="170" dur="500" fill="hold"/>
                                        <p:tgtEl>
                                          <p:spTgt spid="38"/>
                                        </p:tgtEl>
                                      </p:cBhvr>
                                      <p:by x="150000" y="150000"/>
                                    </p:animScale>
                                  </p:childTnLst>
                                </p:cTn>
                              </p:par>
                              <p:par>
                                <p:cTn id="171" presetID="6" presetClass="emph" presetSubtype="0" fill="hold" grpId="1" nodeType="withEffect">
                                  <p:stCondLst>
                                    <p:cond delay="1400"/>
                                  </p:stCondLst>
                                  <p:childTnLst>
                                    <p:animScale>
                                      <p:cBhvr>
                                        <p:cTn id="172" dur="500" fill="hold"/>
                                        <p:tgtEl>
                                          <p:spTgt spid="33"/>
                                        </p:tgtEl>
                                      </p:cBhvr>
                                      <p:by x="150000" y="150000"/>
                                    </p:animScale>
                                  </p:childTnLst>
                                </p:cTn>
                              </p:par>
                              <p:par>
                                <p:cTn id="173" presetID="6" presetClass="emph" presetSubtype="0" fill="hold" grpId="1" nodeType="withEffect">
                                  <p:stCondLst>
                                    <p:cond delay="1700"/>
                                  </p:stCondLst>
                                  <p:childTnLst>
                                    <p:animScale>
                                      <p:cBhvr>
                                        <p:cTn id="174" dur="500" fill="hold"/>
                                        <p:tgtEl>
                                          <p:spTgt spid="34"/>
                                        </p:tgtEl>
                                      </p:cBhvr>
                                      <p:by x="150000" y="150000"/>
                                    </p:animScale>
                                  </p:childTnLst>
                                </p:cTn>
                              </p:par>
                              <p:par>
                                <p:cTn id="175" presetID="6" presetClass="emph" presetSubtype="0" fill="hold" grpId="1" nodeType="withEffect">
                                  <p:stCondLst>
                                    <p:cond delay="2000"/>
                                  </p:stCondLst>
                                  <p:childTnLst>
                                    <p:animScale>
                                      <p:cBhvr>
                                        <p:cTn id="176" dur="500" fill="hold"/>
                                        <p:tgtEl>
                                          <p:spTgt spid="39"/>
                                        </p:tgtEl>
                                      </p:cBhvr>
                                      <p:by x="150000" y="150000"/>
                                    </p:animScale>
                                  </p:childTnLst>
                                </p:cTn>
                              </p:par>
                              <p:par>
                                <p:cTn id="177" presetID="6" presetClass="emph" presetSubtype="0" fill="hold" grpId="1" nodeType="withEffect">
                                  <p:stCondLst>
                                    <p:cond delay="2200"/>
                                  </p:stCondLst>
                                  <p:childTnLst>
                                    <p:animScale>
                                      <p:cBhvr>
                                        <p:cTn id="178" dur="500" fill="hold"/>
                                        <p:tgtEl>
                                          <p:spTgt spid="40"/>
                                        </p:tgtEl>
                                      </p:cBhvr>
                                      <p:by x="150000" y="150000"/>
                                    </p:animScale>
                                  </p:childTnLst>
                                </p:cTn>
                              </p:par>
                              <p:par>
                                <p:cTn id="179" presetID="6" presetClass="emph" presetSubtype="0" fill="hold" grpId="1" nodeType="withEffect">
                                  <p:stCondLst>
                                    <p:cond delay="2300"/>
                                  </p:stCondLst>
                                  <p:childTnLst>
                                    <p:animScale>
                                      <p:cBhvr>
                                        <p:cTn id="180" dur="500" fill="hold"/>
                                        <p:tgtEl>
                                          <p:spTgt spid="41"/>
                                        </p:tgtEl>
                                      </p:cBhvr>
                                      <p:by x="150000" y="150000"/>
                                    </p:animScale>
                                  </p:childTnLst>
                                </p:cTn>
                              </p:par>
                            </p:childTnLst>
                          </p:cTn>
                        </p:par>
                        <p:par>
                          <p:cTn id="181" fill="hold">
                            <p:stCondLst>
                              <p:cond delay="20900"/>
                            </p:stCondLst>
                            <p:childTnLst>
                              <p:par>
                                <p:cTn id="182" presetID="6" presetClass="emph" presetSubtype="0" fill="hold" grpId="1" nodeType="afterEffect">
                                  <p:stCondLst>
                                    <p:cond delay="0"/>
                                  </p:stCondLst>
                                  <p:childTnLst>
                                    <p:animScale>
                                      <p:cBhvr>
                                        <p:cTn id="183" dur="500" fill="hold"/>
                                        <p:tgtEl>
                                          <p:spTgt spid="31"/>
                                        </p:tgtEl>
                                      </p:cBhvr>
                                      <p:by x="150000" y="150000"/>
                                    </p:animScale>
                                  </p:childTnLst>
                                </p:cTn>
                              </p:par>
                              <p:par>
                                <p:cTn id="184" presetID="6" presetClass="emph" presetSubtype="0" fill="hold" grpId="1" nodeType="withEffect">
                                  <p:stCondLst>
                                    <p:cond delay="400"/>
                                  </p:stCondLst>
                                  <p:childTnLst>
                                    <p:animScale>
                                      <p:cBhvr>
                                        <p:cTn id="185" dur="500" fill="hold"/>
                                        <p:tgtEl>
                                          <p:spTgt spid="44"/>
                                        </p:tgtEl>
                                      </p:cBhvr>
                                      <p:by x="150000" y="150000"/>
                                    </p:animScale>
                                  </p:childTnLst>
                                </p:cTn>
                              </p:par>
                              <p:par>
                                <p:cTn id="186" presetID="6" presetClass="emph" presetSubtype="0" fill="hold" grpId="1" nodeType="withEffect">
                                  <p:stCondLst>
                                    <p:cond delay="800"/>
                                  </p:stCondLst>
                                  <p:childTnLst>
                                    <p:animScale>
                                      <p:cBhvr>
                                        <p:cTn id="187" dur="500" fill="hold"/>
                                        <p:tgtEl>
                                          <p:spTgt spid="45"/>
                                        </p:tgtEl>
                                      </p:cBhvr>
                                      <p:by x="150000" y="150000"/>
                                    </p:animScale>
                                  </p:childTnLst>
                                </p:cTn>
                              </p:par>
                              <p:par>
                                <p:cTn id="188" presetID="6" presetClass="emph" presetSubtype="0" fill="hold" grpId="1" nodeType="withEffect">
                                  <p:stCondLst>
                                    <p:cond delay="1100"/>
                                  </p:stCondLst>
                                  <p:childTnLst>
                                    <p:animScale>
                                      <p:cBhvr>
                                        <p:cTn id="189" dur="500" fill="hold"/>
                                        <p:tgtEl>
                                          <p:spTgt spid="4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4" grpId="0" animBg="1"/>
      <p:bldP spid="44" grpId="1" animBg="1"/>
      <p:bldP spid="45" grpId="0" animBg="1"/>
      <p:bldP spid="45" grpId="1" animBg="1"/>
      <p:bldP spid="46" grpId="0" animBg="1"/>
      <p:bldP spid="46"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fld id="{C95D8F2F-6289-4296-8F84-65733FBEA258}" type="datetime1">
              <a:rPr lang="en-US"/>
              <a:pPr>
                <a:defRPr/>
              </a:pPr>
              <a:t>3/17/2023</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fld id="{12EB485F-3333-4082-8A7C-EE9C0990BD55}" type="slidenum">
              <a:rPr lang="en-US" altLang="en-US"/>
              <a:pPr/>
              <a:t>‹#›</a:t>
            </a:fld>
            <a:endParaRPr lang="en-US" altLang="en-US"/>
          </a:p>
        </p:txBody>
      </p:sp>
    </p:spTree>
    <p:extLst>
      <p:ext uri="{BB962C8B-B14F-4D97-AF65-F5344CB8AC3E}">
        <p14:creationId xmlns:p14="http://schemas.microsoft.com/office/powerpoint/2010/main" val="2379302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8338" y="65088"/>
            <a:ext cx="1995487" cy="64595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30288" y="65088"/>
            <a:ext cx="5835650" cy="6459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fld id="{74AA6D51-E1FB-4D6A-AA9D-2623FBE9FC9F}" type="datetime1">
              <a:rPr lang="en-US"/>
              <a:pPr>
                <a:defRPr/>
              </a:pPr>
              <a:t>3/17/2023</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fld id="{AD36538D-C0D6-4B5E-9976-2BE29FC5639D}" type="slidenum">
              <a:rPr lang="en-US" altLang="en-US"/>
              <a:pPr/>
              <a:t>‹#›</a:t>
            </a:fld>
            <a:endParaRPr lang="en-US" altLang="en-US"/>
          </a:p>
        </p:txBody>
      </p:sp>
    </p:spTree>
    <p:extLst>
      <p:ext uri="{BB962C8B-B14F-4D97-AF65-F5344CB8AC3E}">
        <p14:creationId xmlns:p14="http://schemas.microsoft.com/office/powerpoint/2010/main" val="3455825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4"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Image" r:id="rId2" imgW="7606349" imgH="6095238" progId="Photoshop.Image.6">
                  <p:embed/>
                </p:oleObj>
              </mc:Choice>
              <mc:Fallback>
                <p:oleObj name="Image" r:id="rId2" imgW="7606349" imgH="6095238" progId="Photoshop.Image.6">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ltGray">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Freeform 3"/>
          <p:cNvSpPr>
            <a:spLocks/>
          </p:cNvSpPr>
          <p:nvPr/>
        </p:nvSpPr>
        <p:spPr bwMode="gray">
          <a:xfrm>
            <a:off x="25400" y="3784600"/>
            <a:ext cx="9118600" cy="2928938"/>
          </a:xfrm>
          <a:custGeom>
            <a:avLst/>
            <a:gdLst>
              <a:gd name="T0" fmla="*/ 0 w 5776"/>
              <a:gd name="T1" fmla="*/ 2147483647 h 1845"/>
              <a:gd name="T2" fmla="*/ 0 w 5776"/>
              <a:gd name="T3" fmla="*/ 2147483647 h 1845"/>
              <a:gd name="T4" fmla="*/ 2147483647 w 5776"/>
              <a:gd name="T5" fmla="*/ 2147483647 h 1845"/>
              <a:gd name="T6" fmla="*/ 2147483647 w 5776"/>
              <a:gd name="T7" fmla="*/ 0 h 1845"/>
              <a:gd name="T8" fmla="*/ 2147483647 w 5776"/>
              <a:gd name="T9" fmla="*/ 2147483647 h 1845"/>
              <a:gd name="T10" fmla="*/ 0 w 5776"/>
              <a:gd name="T11" fmla="*/ 2147483647 h 184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76" h="1845">
                <a:moveTo>
                  <a:pt x="0" y="1845"/>
                </a:moveTo>
                <a:lnTo>
                  <a:pt x="0" y="1336"/>
                </a:lnTo>
                <a:cubicBezTo>
                  <a:pt x="1039" y="1531"/>
                  <a:pt x="2448" y="1744"/>
                  <a:pt x="3664" y="1456"/>
                </a:cubicBezTo>
                <a:cubicBezTo>
                  <a:pt x="4880" y="1168"/>
                  <a:pt x="5624" y="520"/>
                  <a:pt x="5776" y="0"/>
                </a:cubicBezTo>
                <a:lnTo>
                  <a:pt x="5752" y="1845"/>
                </a:lnTo>
                <a:lnTo>
                  <a:pt x="0" y="1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
          <p:cNvSpPr>
            <a:spLocks/>
          </p:cNvSpPr>
          <p:nvPr/>
        </p:nvSpPr>
        <p:spPr bwMode="gray">
          <a:xfrm>
            <a:off x="0" y="4076700"/>
            <a:ext cx="5435600" cy="2349500"/>
          </a:xfrm>
          <a:custGeom>
            <a:avLst/>
            <a:gdLst>
              <a:gd name="T0" fmla="*/ 2147483647 w 3048"/>
              <a:gd name="T1" fmla="*/ 2147483647 h 1424"/>
              <a:gd name="T2" fmla="*/ 2147483647 w 3048"/>
              <a:gd name="T3" fmla="*/ 2147483647 h 1424"/>
              <a:gd name="T4" fmla="*/ 0 w 3048"/>
              <a:gd name="T5" fmla="*/ 0 h 1424"/>
              <a:gd name="T6" fmla="*/ 0 w 3048"/>
              <a:gd name="T7" fmla="*/ 2147483647 h 1424"/>
              <a:gd name="T8" fmla="*/ 2147483647 w 3048"/>
              <a:gd name="T9" fmla="*/ 2147483647 h 14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8" h="1424">
                <a:moveTo>
                  <a:pt x="3048" y="1335"/>
                </a:moveTo>
                <a:cubicBezTo>
                  <a:pt x="3048" y="1335"/>
                  <a:pt x="2352" y="1424"/>
                  <a:pt x="1440" y="1099"/>
                </a:cubicBezTo>
                <a:cubicBezTo>
                  <a:pt x="528" y="773"/>
                  <a:pt x="8" y="41"/>
                  <a:pt x="0" y="0"/>
                </a:cubicBezTo>
                <a:lnTo>
                  <a:pt x="0" y="1424"/>
                </a:lnTo>
                <a:lnTo>
                  <a:pt x="3048" y="1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Freeform 5"/>
          <p:cNvSpPr>
            <a:spLocks/>
          </p:cNvSpPr>
          <p:nvPr/>
        </p:nvSpPr>
        <p:spPr bwMode="gray">
          <a:xfrm>
            <a:off x="0" y="4395788"/>
            <a:ext cx="9169400" cy="2476500"/>
          </a:xfrm>
          <a:custGeom>
            <a:avLst/>
            <a:gdLst>
              <a:gd name="T0" fmla="*/ 0 w 5776"/>
              <a:gd name="T1" fmla="*/ 2147483647 h 1560"/>
              <a:gd name="T2" fmla="*/ 0 w 5776"/>
              <a:gd name="T3" fmla="*/ 2147483647 h 1560"/>
              <a:gd name="T4" fmla="*/ 2147483647 w 5776"/>
              <a:gd name="T5" fmla="*/ 2147483647 h 1560"/>
              <a:gd name="T6" fmla="*/ 2147483647 w 5776"/>
              <a:gd name="T7" fmla="*/ 0 h 1560"/>
              <a:gd name="T8" fmla="*/ 2147483647 w 5776"/>
              <a:gd name="T9" fmla="*/ 2147483647 h 1560"/>
              <a:gd name="T10" fmla="*/ 0 w 5776"/>
              <a:gd name="T11" fmla="*/ 2147483647 h 1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76" h="1560">
                <a:moveTo>
                  <a:pt x="0" y="1560"/>
                </a:moveTo>
                <a:lnTo>
                  <a:pt x="0" y="928"/>
                </a:lnTo>
                <a:cubicBezTo>
                  <a:pt x="1040" y="1114"/>
                  <a:pt x="3064" y="1370"/>
                  <a:pt x="4200" y="984"/>
                </a:cubicBezTo>
                <a:cubicBezTo>
                  <a:pt x="5336" y="599"/>
                  <a:pt x="5776" y="24"/>
                  <a:pt x="5768" y="0"/>
                </a:cubicBezTo>
                <a:lnTo>
                  <a:pt x="5760" y="1560"/>
                </a:lnTo>
                <a:lnTo>
                  <a:pt x="0" y="1560"/>
                </a:lnTo>
                <a:close/>
              </a:path>
            </a:pathLst>
          </a:custGeom>
          <a:gradFill rotWithShape="1">
            <a:gsLst>
              <a:gs pos="0">
                <a:schemeClr val="accent1"/>
              </a:gs>
              <a:gs pos="100000">
                <a:schemeClr val="tx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Text Box 10"/>
          <p:cNvSpPr txBox="1">
            <a:spLocks noChangeArrowheads="1"/>
          </p:cNvSpPr>
          <p:nvPr/>
        </p:nvSpPr>
        <p:spPr bwMode="white">
          <a:xfrm>
            <a:off x="7391400" y="5943600"/>
            <a:ext cx="1447800" cy="519113"/>
          </a:xfrm>
          <a:prstGeom prst="rect">
            <a:avLst/>
          </a:prstGeom>
          <a:noFill/>
          <a:ln>
            <a:noFill/>
          </a:ln>
        </p:spPr>
        <p:txBody>
          <a:bodyPr>
            <a:spAutoFit/>
          </a:bodyP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r>
              <a:rPr lang="en-US" b="1">
                <a:solidFill>
                  <a:schemeClr val="bg1"/>
                </a:solidFill>
                <a:latin typeface="Verdana" pitchFamily="34" charset="0"/>
              </a:rPr>
              <a:t>LOGO</a:t>
            </a:r>
          </a:p>
        </p:txBody>
      </p:sp>
      <p:sp>
        <p:nvSpPr>
          <p:cNvPr id="415750" name="Rectangle 6"/>
          <p:cNvSpPr>
            <a:spLocks noGrp="1" noChangeArrowheads="1"/>
          </p:cNvSpPr>
          <p:nvPr>
            <p:ph type="subTitle" idx="1"/>
          </p:nvPr>
        </p:nvSpPr>
        <p:spPr bwMode="black">
          <a:xfrm>
            <a:off x="1600200" y="4724400"/>
            <a:ext cx="6172200" cy="381000"/>
          </a:xfrm>
        </p:spPr>
        <p:txBody>
          <a:bodyPr/>
          <a:lstStyle>
            <a:lvl1pPr marL="0" indent="0" algn="ctr">
              <a:buFont typeface="Wingdings" pitchFamily="2" charset="2"/>
              <a:buNone/>
              <a:defRPr sz="2400" b="0">
                <a:solidFill>
                  <a:srgbClr val="2B166E"/>
                </a:solidFill>
              </a:defRPr>
            </a:lvl1pPr>
          </a:lstStyle>
          <a:p>
            <a:r>
              <a:rPr lang="en-US"/>
              <a:t>Click to edit Master subtitle style</a:t>
            </a:r>
          </a:p>
        </p:txBody>
      </p:sp>
      <p:sp>
        <p:nvSpPr>
          <p:cNvPr id="415755" name="Rectangle 11"/>
          <p:cNvSpPr>
            <a:spLocks noGrp="1" noChangeArrowheads="1"/>
          </p:cNvSpPr>
          <p:nvPr>
            <p:ph type="ctrTitle" sz="quarter"/>
          </p:nvPr>
        </p:nvSpPr>
        <p:spPr bwMode="gray">
          <a:xfrm>
            <a:off x="1331913" y="1905000"/>
            <a:ext cx="6707187" cy="1074738"/>
          </a:xfrm>
        </p:spPr>
        <p:txBody>
          <a:bodyPr/>
          <a:lstStyle>
            <a:lvl1pPr>
              <a:defRPr sz="4400">
                <a:solidFill>
                  <a:schemeClr val="tx1"/>
                </a:solidFill>
                <a:effectLst>
                  <a:outerShdw blurRad="38100" dist="38100" dir="2700000" algn="tl">
                    <a:srgbClr val="C0C0C0"/>
                  </a:outerShdw>
                </a:effectLst>
              </a:defRPr>
            </a:lvl1pPr>
          </a:lstStyle>
          <a:p>
            <a:r>
              <a:rPr lang="en-US" altLang="ko-KR"/>
              <a:t>Click to edit Master title style</a:t>
            </a:r>
          </a:p>
        </p:txBody>
      </p:sp>
      <p:sp>
        <p:nvSpPr>
          <p:cNvPr id="9" name="Rectangle 7"/>
          <p:cNvSpPr>
            <a:spLocks noGrp="1" noChangeArrowheads="1"/>
          </p:cNvSpPr>
          <p:nvPr>
            <p:ph type="dt" sz="half" idx="10"/>
          </p:nvPr>
        </p:nvSpPr>
        <p:spPr/>
        <p:txBody>
          <a:bodyPr/>
          <a:lstStyle>
            <a:lvl1pPr>
              <a:defRPr>
                <a:latin typeface="Arial" charset="0"/>
              </a:defRPr>
            </a:lvl1pPr>
          </a:lstStyle>
          <a:p>
            <a:pPr>
              <a:defRPr/>
            </a:pPr>
            <a:fld id="{786294B6-5F1B-460D-9F5C-C74C9CA7BA43}" type="datetime1">
              <a:rPr lang="en-US"/>
              <a:pPr>
                <a:defRPr/>
              </a:pPr>
              <a:t>3/17/2023</a:t>
            </a:fld>
            <a:endParaRPr lang="en-US"/>
          </a:p>
        </p:txBody>
      </p:sp>
      <p:sp>
        <p:nvSpPr>
          <p:cNvPr id="10" name="Rectangle 8"/>
          <p:cNvSpPr>
            <a:spLocks noGrp="1" noChangeArrowheads="1"/>
          </p:cNvSpPr>
          <p:nvPr>
            <p:ph type="ftr" sz="quarter" idx="11"/>
          </p:nvPr>
        </p:nvSpPr>
        <p:spPr/>
        <p:txBody>
          <a:bodyPr/>
          <a:lstStyle>
            <a:lvl1pPr algn="ctr">
              <a:defRPr sz="1200" b="0">
                <a:latin typeface="Arial" charset="0"/>
              </a:defRPr>
            </a:lvl1pPr>
          </a:lstStyle>
          <a:p>
            <a:pPr>
              <a:defRPr/>
            </a:pPr>
            <a:endParaRPr lang="en-US"/>
          </a:p>
        </p:txBody>
      </p:sp>
      <p:sp>
        <p:nvSpPr>
          <p:cNvPr id="11" name="Rectangle 9"/>
          <p:cNvSpPr>
            <a:spLocks noGrp="1" noChangeArrowheads="1"/>
          </p:cNvSpPr>
          <p:nvPr>
            <p:ph type="sldNum" sz="quarter" idx="12"/>
          </p:nvPr>
        </p:nvSpPr>
        <p:spPr/>
        <p:txBody>
          <a:bodyPr/>
          <a:lstStyle>
            <a:lvl1pPr>
              <a:defRPr/>
            </a:lvl1pPr>
          </a:lstStyle>
          <a:p>
            <a:fld id="{70A3C54E-1B08-4286-9B2E-970B0CBA4A45}" type="slidenum">
              <a:rPr lang="en-US" altLang="en-US"/>
              <a:pPr/>
              <a:t>‹#›</a:t>
            </a:fld>
            <a:endParaRPr lang="en-US" altLang="en-US"/>
          </a:p>
        </p:txBody>
      </p:sp>
    </p:spTree>
    <p:extLst>
      <p:ext uri="{BB962C8B-B14F-4D97-AF65-F5344CB8AC3E}">
        <p14:creationId xmlns:p14="http://schemas.microsoft.com/office/powerpoint/2010/main" val="5284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D9C198F3-BF71-4B58-ABEA-333B850F82E8}" type="datetime1">
              <a:rPr lang="en-US"/>
              <a:pPr>
                <a:defRPr/>
              </a:pPr>
              <a:t>3/17/2023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2AF8F17-7399-48E0-A666-33AAE7DC3A78}" type="slidenum">
              <a:rPr lang="en-US" altLang="en-US"/>
              <a:pPr/>
              <a:t>‹#›</a:t>
            </a:fld>
            <a:endParaRPr lang="en-US" altLang="en-US"/>
          </a:p>
        </p:txBody>
      </p:sp>
    </p:spTree>
    <p:extLst>
      <p:ext uri="{BB962C8B-B14F-4D97-AF65-F5344CB8AC3E}">
        <p14:creationId xmlns:p14="http://schemas.microsoft.com/office/powerpoint/2010/main" val="3619597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500">
                <a:latin typeface="Times New Roman" panose="02020603050405020304" pitchFamily="18" charset="0"/>
                <a:cs typeface="Times New Roman" panose="02020603050405020304" pitchFamily="18" charset="0"/>
              </a:defRPr>
            </a:lvl1pPr>
            <a:lvl2pPr>
              <a:defRPr sz="2500">
                <a:latin typeface="Times New Roman" panose="02020603050405020304" pitchFamily="18" charset="0"/>
                <a:cs typeface="Times New Roman" panose="02020603050405020304" pitchFamily="18" charset="0"/>
              </a:defRPr>
            </a:lvl2pPr>
            <a:lvl3pPr>
              <a:defRPr sz="2500">
                <a:latin typeface="Times New Roman" panose="02020603050405020304" pitchFamily="18" charset="0"/>
                <a:cs typeface="Times New Roman" panose="02020603050405020304" pitchFamily="18" charset="0"/>
              </a:defRPr>
            </a:lvl3pPr>
            <a:lvl4pPr>
              <a:defRPr sz="2500">
                <a:latin typeface="Times New Roman" panose="02020603050405020304" pitchFamily="18" charset="0"/>
                <a:cs typeface="Times New Roman" panose="02020603050405020304" pitchFamily="18" charset="0"/>
              </a:defRPr>
            </a:lvl4pPr>
            <a:lvl5pPr>
              <a:defRPr sz="25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600DE729-DAC4-4547-925E-60044637FF68}" type="datetime1">
              <a:rPr lang="en-US"/>
              <a:pPr>
                <a:defRPr/>
              </a:pPr>
              <a:t>3/17/2023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D10027B-B44A-4F3D-BA00-CA37D428E964}" type="slidenum">
              <a:rPr lang="en-US" altLang="en-US"/>
              <a:pPr/>
              <a:t>‹#›</a:t>
            </a:fld>
            <a:endParaRPr lang="en-US" altLang="en-US"/>
          </a:p>
        </p:txBody>
      </p:sp>
    </p:spTree>
    <p:extLst>
      <p:ext uri="{BB962C8B-B14F-4D97-AF65-F5344CB8AC3E}">
        <p14:creationId xmlns:p14="http://schemas.microsoft.com/office/powerpoint/2010/main" val="1457369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85B9BA96-EB9C-495A-A1AC-5FE89CE105AA}" type="datetime1">
              <a:rPr lang="en-US"/>
              <a:pPr>
                <a:defRPr/>
              </a:pPr>
              <a:t>3/17/2023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3EA6B77-BD40-4883-B516-9AEB1737D352}" type="slidenum">
              <a:rPr lang="en-US" altLang="en-US"/>
              <a:pPr/>
              <a:t>‹#›</a:t>
            </a:fld>
            <a:endParaRPr lang="en-US" altLang="en-US"/>
          </a:p>
        </p:txBody>
      </p:sp>
    </p:spTree>
    <p:extLst>
      <p:ext uri="{BB962C8B-B14F-4D97-AF65-F5344CB8AC3E}">
        <p14:creationId xmlns:p14="http://schemas.microsoft.com/office/powerpoint/2010/main" val="1526321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C99E78F-D153-472F-809D-083D568603C0}" type="datetime1">
              <a:rPr lang="en-US"/>
              <a:pPr>
                <a:defRPr/>
              </a:pPr>
              <a:t>3/17/2023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00EF57D-E58F-4239-8104-494A671CC7C1}" type="slidenum">
              <a:rPr lang="en-US" altLang="en-US"/>
              <a:pPr/>
              <a:t>‹#›</a:t>
            </a:fld>
            <a:endParaRPr lang="en-US" altLang="en-US"/>
          </a:p>
        </p:txBody>
      </p:sp>
    </p:spTree>
    <p:extLst>
      <p:ext uri="{BB962C8B-B14F-4D97-AF65-F5344CB8AC3E}">
        <p14:creationId xmlns:p14="http://schemas.microsoft.com/office/powerpoint/2010/main" val="2126989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2C4ECF0-9E49-4C03-8EE8-716AE6F3FC68}" type="datetime1">
              <a:rPr lang="en-US"/>
              <a:pPr>
                <a:defRPr/>
              </a:pPr>
              <a:t>3/17/2023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C5AB8CB0-BF18-40FF-BFB3-97F8145D4487}" type="slidenum">
              <a:rPr lang="en-US" altLang="en-US"/>
              <a:pPr/>
              <a:t>‹#›</a:t>
            </a:fld>
            <a:endParaRPr lang="en-US" altLang="en-US"/>
          </a:p>
        </p:txBody>
      </p:sp>
    </p:spTree>
    <p:extLst>
      <p:ext uri="{BB962C8B-B14F-4D97-AF65-F5344CB8AC3E}">
        <p14:creationId xmlns:p14="http://schemas.microsoft.com/office/powerpoint/2010/main" val="1666805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E4CB2A2-75D2-468C-A61B-78A44122B37D}" type="datetime1">
              <a:rPr lang="en-US"/>
              <a:pPr>
                <a:defRPr/>
              </a:pPr>
              <a:t>3/17/2023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36EB758C-844A-4C4B-9B44-0666DEBC30B8}" type="slidenum">
              <a:rPr lang="en-US" altLang="en-US"/>
              <a:pPr/>
              <a:t>‹#›</a:t>
            </a:fld>
            <a:endParaRPr lang="en-US" altLang="en-US"/>
          </a:p>
        </p:txBody>
      </p:sp>
    </p:spTree>
    <p:extLst>
      <p:ext uri="{BB962C8B-B14F-4D97-AF65-F5344CB8AC3E}">
        <p14:creationId xmlns:p14="http://schemas.microsoft.com/office/powerpoint/2010/main" val="307533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BB65E9-075E-420F-B3AF-F0C7ABB751C0}" type="datetime1">
              <a:rPr lang="en-US"/>
              <a:pPr>
                <a:defRPr/>
              </a:pPr>
              <a:t>3/17/2023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7A6B98D-3125-492B-8377-1FBDF90417DD}" type="slidenum">
              <a:rPr lang="en-US" altLang="en-US"/>
              <a:pPr/>
              <a:t>‹#›</a:t>
            </a:fld>
            <a:endParaRPr lang="en-US" altLang="en-US"/>
          </a:p>
        </p:txBody>
      </p:sp>
    </p:spTree>
    <p:extLst>
      <p:ext uri="{BB962C8B-B14F-4D97-AF65-F5344CB8AC3E}">
        <p14:creationId xmlns:p14="http://schemas.microsoft.com/office/powerpoint/2010/main" val="226336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dt" sz="half" idx="10"/>
          </p:nvPr>
        </p:nvSpPr>
        <p:spPr>
          <a:ln/>
        </p:spPr>
        <p:txBody>
          <a:bodyPr/>
          <a:lstStyle>
            <a:lvl1pPr>
              <a:defRPr/>
            </a:lvl1pPr>
          </a:lstStyle>
          <a:p>
            <a:pPr>
              <a:defRPr/>
            </a:pPr>
            <a:fld id="{E66175E6-0544-4C37-96B3-AE37C041662B}" type="datetime1">
              <a:rPr lang="en-US"/>
              <a:pPr>
                <a:defRPr/>
              </a:pPr>
              <a:t>3/17/2023</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fld id="{5585BA4A-7607-4785-905A-9197A2040F24}" type="slidenum">
              <a:rPr lang="en-US" altLang="en-US"/>
              <a:pPr/>
              <a:t>‹#›</a:t>
            </a:fld>
            <a:endParaRPr lang="en-US" altLang="en-US"/>
          </a:p>
        </p:txBody>
      </p:sp>
    </p:spTree>
    <p:extLst>
      <p:ext uri="{BB962C8B-B14F-4D97-AF65-F5344CB8AC3E}">
        <p14:creationId xmlns:p14="http://schemas.microsoft.com/office/powerpoint/2010/main" val="3093051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AA0D055-1DB0-4DF9-95F4-441EF4F24F0B}" type="datetime1">
              <a:rPr lang="en-US"/>
              <a:pPr>
                <a:defRPr/>
              </a:pPr>
              <a:t>3/17/2023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192F93D-2794-4854-8777-8DC3F246E85C}" type="slidenum">
              <a:rPr lang="en-US" altLang="en-US"/>
              <a:pPr/>
              <a:t>‹#›</a:t>
            </a:fld>
            <a:endParaRPr lang="en-US" altLang="en-US"/>
          </a:p>
        </p:txBody>
      </p:sp>
    </p:spTree>
    <p:extLst>
      <p:ext uri="{BB962C8B-B14F-4D97-AF65-F5344CB8AC3E}">
        <p14:creationId xmlns:p14="http://schemas.microsoft.com/office/powerpoint/2010/main" val="4132697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B43C685-0F8E-4952-8EF6-D4178761A4E5}" type="datetime1">
              <a:rPr lang="en-US"/>
              <a:pPr>
                <a:defRPr/>
              </a:pPr>
              <a:t>3/17/2023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5833B10-B4D8-4016-9843-92BBC740252B}" type="slidenum">
              <a:rPr lang="en-US" altLang="en-US"/>
              <a:pPr/>
              <a:t>‹#›</a:t>
            </a:fld>
            <a:endParaRPr lang="en-US" altLang="en-US"/>
          </a:p>
        </p:txBody>
      </p:sp>
    </p:spTree>
    <p:extLst>
      <p:ext uri="{BB962C8B-B14F-4D97-AF65-F5344CB8AC3E}">
        <p14:creationId xmlns:p14="http://schemas.microsoft.com/office/powerpoint/2010/main" val="3903387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3FE7353-26BE-4F8B-BA19-5127D90A954E}" type="datetime1">
              <a:rPr lang="en-US"/>
              <a:pPr>
                <a:defRPr/>
              </a:pPr>
              <a:t>3/17/2023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7197309-09AB-4773-B3A7-A1FAF1BF2E0B}" type="slidenum">
              <a:rPr lang="en-US" altLang="en-US"/>
              <a:pPr/>
              <a:t>‹#›</a:t>
            </a:fld>
            <a:endParaRPr lang="en-US" altLang="en-US"/>
          </a:p>
        </p:txBody>
      </p:sp>
    </p:spTree>
    <p:extLst>
      <p:ext uri="{BB962C8B-B14F-4D97-AF65-F5344CB8AC3E}">
        <p14:creationId xmlns:p14="http://schemas.microsoft.com/office/powerpoint/2010/main" val="2193238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18C9717-4716-410B-A2F1-B2BF45418444}" type="datetime1">
              <a:rPr lang="en-US"/>
              <a:pPr>
                <a:defRPr/>
              </a:pPr>
              <a:t>3/17/2023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E7552EA-2861-4231-BC26-77B14589FCEA}" type="slidenum">
              <a:rPr lang="en-US" altLang="en-US"/>
              <a:pPr/>
              <a:t>‹#›</a:t>
            </a:fld>
            <a:endParaRPr lang="en-US" altLang="en-US"/>
          </a:p>
        </p:txBody>
      </p:sp>
    </p:spTree>
    <p:extLst>
      <p:ext uri="{BB962C8B-B14F-4D97-AF65-F5344CB8AC3E}">
        <p14:creationId xmlns:p14="http://schemas.microsoft.com/office/powerpoint/2010/main" val="962587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19149" y="285751"/>
            <a:ext cx="7410451" cy="563563"/>
          </a:xfrm>
        </p:spPr>
        <p:txBody>
          <a:bodyPr/>
          <a:lstStyle/>
          <a:p>
            <a:r>
              <a:rPr lang="en-US"/>
              <a:t>Click to edit Master title style</a:t>
            </a:r>
          </a:p>
        </p:txBody>
      </p:sp>
      <p:sp>
        <p:nvSpPr>
          <p:cNvPr id="3" name="Chart Placeholder 2"/>
          <p:cNvSpPr>
            <a:spLocks noGrp="1"/>
          </p:cNvSpPr>
          <p:nvPr>
            <p:ph type="chart" idx="1"/>
          </p:nvPr>
        </p:nvSpPr>
        <p:spPr>
          <a:xfrm>
            <a:off x="457200" y="1143000"/>
            <a:ext cx="8382000" cy="5105400"/>
          </a:xfrm>
        </p:spPr>
        <p:txBody>
          <a:bodyPr rtlCol="0">
            <a:normAutofit/>
          </a:bodyPr>
          <a:lstStyle/>
          <a:p>
            <a:pPr lvl="0"/>
            <a:r>
              <a:rPr lang="en-US" noProof="0"/>
              <a:t>Click icon to add chart</a:t>
            </a:r>
          </a:p>
        </p:txBody>
      </p:sp>
      <p:sp>
        <p:nvSpPr>
          <p:cNvPr id="4" name="Date Placeholder 3"/>
          <p:cNvSpPr>
            <a:spLocks noGrp="1" noChangeArrowheads="1"/>
          </p:cNvSpPr>
          <p:nvPr>
            <p:ph type="dt" sz="half" idx="10"/>
          </p:nvPr>
        </p:nvSpPr>
        <p:spPr/>
        <p:txBody>
          <a:bodyPr/>
          <a:lstStyle>
            <a:lvl1pPr>
              <a:defRPr>
                <a:cs typeface="Arial" charset="0"/>
              </a:defRPr>
            </a:lvl1pPr>
          </a:lstStyle>
          <a:p>
            <a:pPr>
              <a:defRPr/>
            </a:pPr>
            <a:fld id="{C42A91DC-FF1E-4E5C-A95A-E7F58F690843}" type="datetime1">
              <a:rPr lang="en-US"/>
              <a:pPr>
                <a:defRPr/>
              </a:pPr>
              <a:t>3/17/2023</a:t>
            </a:fld>
            <a:endParaRPr lang="en-US"/>
          </a:p>
        </p:txBody>
      </p:sp>
      <p:sp>
        <p:nvSpPr>
          <p:cNvPr id="5" name="Footer Placeholder 4"/>
          <p:cNvSpPr>
            <a:spLocks noGrp="1" noChangeArrowheads="1"/>
          </p:cNvSpPr>
          <p:nvPr>
            <p:ph type="ftr" sz="quarter" idx="11"/>
          </p:nvPr>
        </p:nvSpPr>
        <p:spPr/>
        <p:txBody>
          <a:bodyPr/>
          <a:lstStyle>
            <a:lvl1pPr>
              <a:defRPr>
                <a:cs typeface="Arial" charset="0"/>
              </a:defRPr>
            </a:lvl1pPr>
          </a:lstStyle>
          <a:p>
            <a:pPr>
              <a:defRPr/>
            </a:pPr>
            <a:endParaRPr lang="en-US"/>
          </a:p>
        </p:txBody>
      </p:sp>
      <p:sp>
        <p:nvSpPr>
          <p:cNvPr id="6" name="Slide Number Placeholder 5"/>
          <p:cNvSpPr>
            <a:spLocks noGrp="1" noChangeArrowheads="1"/>
          </p:cNvSpPr>
          <p:nvPr>
            <p:ph type="sldNum" sz="quarter" idx="12"/>
          </p:nvPr>
        </p:nvSpPr>
        <p:spPr/>
        <p:txBody>
          <a:bodyPr/>
          <a:lstStyle>
            <a:lvl1pPr>
              <a:defRPr/>
            </a:lvl1pPr>
          </a:lstStyle>
          <a:p>
            <a:fld id="{7110834F-5E6E-4A9A-8A84-854DD0537722}" type="slidenum">
              <a:rPr lang="en-US" altLang="en-US"/>
              <a:pPr/>
              <a:t>‹#›</a:t>
            </a:fld>
            <a:endParaRPr lang="en-US" altLang="en-US"/>
          </a:p>
        </p:txBody>
      </p:sp>
    </p:spTree>
    <p:extLst>
      <p:ext uri="{BB962C8B-B14F-4D97-AF65-F5344CB8AC3E}">
        <p14:creationId xmlns:p14="http://schemas.microsoft.com/office/powerpoint/2010/main" val="103253272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a:prstGeom prst="rect">
            <a:avLst/>
          </a:prstGeom>
        </p:spPr>
        <p:txBody>
          <a:bodyPr/>
          <a:lstStyle>
            <a:lvl1pPr>
              <a:defRPr>
                <a:latin typeface="Times New Roman" pitchFamily="18" charset="0"/>
                <a:cs typeface="Times New Roman" pitchFamily="18" charset="0"/>
              </a:defRPr>
            </a:lvl1pPr>
          </a:lstStyle>
          <a:p>
            <a:r>
              <a:rPr lang="en-US"/>
              <a:t>Click to edit Master title style</a:t>
            </a:r>
          </a:p>
        </p:txBody>
      </p:sp>
      <p:sp>
        <p:nvSpPr>
          <p:cNvPr id="3" name="Date Placeholder 3"/>
          <p:cNvSpPr>
            <a:spLocks noGrp="1"/>
          </p:cNvSpPr>
          <p:nvPr>
            <p:ph type="dt" sz="half" idx="10"/>
          </p:nvPr>
        </p:nvSpPr>
        <p:spPr/>
        <p:txBody>
          <a:bodyPr/>
          <a:lstStyle>
            <a:lvl1pPr>
              <a:defRPr>
                <a:cs typeface="Arial" charset="0"/>
              </a:defRPr>
            </a:lvl1pPr>
          </a:lstStyle>
          <a:p>
            <a:pPr>
              <a:defRPr/>
            </a:pPr>
            <a:fld id="{11559B71-22E7-4C5E-ABB9-0D6FA1E29D12}" type="datetime1">
              <a:rPr lang="en-US"/>
              <a:pPr>
                <a:defRPr/>
              </a:pPr>
              <a:t>3/17/2023</a:t>
            </a:fld>
            <a:endParaRPr lang="en-US"/>
          </a:p>
        </p:txBody>
      </p:sp>
      <p:sp>
        <p:nvSpPr>
          <p:cNvPr id="4" name="Footer Placeholder 4"/>
          <p:cNvSpPr>
            <a:spLocks noGrp="1"/>
          </p:cNvSpPr>
          <p:nvPr>
            <p:ph type="ftr" sz="quarter" idx="11"/>
          </p:nvPr>
        </p:nvSpPr>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4710273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3"/>
          </a:xfrm>
          <a:prstGeom prst="rect">
            <a:avLst/>
          </a:prstGeom>
        </p:spPr>
        <p:txBody>
          <a:bodyPr/>
          <a:lstStyle>
            <a:lvl1pPr>
              <a:defRPr>
                <a:latin typeface="Times New Roman" pitchFamily="18" charset="0"/>
                <a:cs typeface="Times New Roman" pitchFamily="18" charset="0"/>
              </a:defRPr>
            </a:lvl1pPr>
          </a:lstStyle>
          <a:p>
            <a:r>
              <a:rPr lang="en-US"/>
              <a:t>Click to edit Master title style</a:t>
            </a:r>
          </a:p>
        </p:txBody>
      </p:sp>
      <p:sp>
        <p:nvSpPr>
          <p:cNvPr id="3" name="Date Placeholder 3"/>
          <p:cNvSpPr>
            <a:spLocks noGrp="1"/>
          </p:cNvSpPr>
          <p:nvPr>
            <p:ph type="dt" sz="half" idx="10"/>
          </p:nvPr>
        </p:nvSpPr>
        <p:spPr/>
        <p:txBody>
          <a:bodyPr/>
          <a:lstStyle>
            <a:lvl1pPr>
              <a:defRPr>
                <a:cs typeface="Arial" charset="0"/>
              </a:defRPr>
            </a:lvl1pPr>
          </a:lstStyle>
          <a:p>
            <a:pPr>
              <a:defRPr/>
            </a:pPr>
            <a:fld id="{ABD9EA99-A790-4042-B869-B61B1F4772F0}" type="datetime1">
              <a:rPr lang="en-US"/>
              <a:pPr>
                <a:defRPr/>
              </a:pPr>
              <a:t>3/17/2023</a:t>
            </a:fld>
            <a:endParaRPr lang="en-US"/>
          </a:p>
        </p:txBody>
      </p:sp>
      <p:sp>
        <p:nvSpPr>
          <p:cNvPr id="4" name="Footer Placeholder 4"/>
          <p:cNvSpPr>
            <a:spLocks noGrp="1"/>
          </p:cNvSpPr>
          <p:nvPr>
            <p:ph type="ftr" sz="quarter" idx="11"/>
          </p:nvPr>
        </p:nvSpPr>
        <p:spPr/>
        <p:txBody>
          <a:bodyPr/>
          <a:lstStyle>
            <a:lvl1pPr>
              <a:defRPr>
                <a:cs typeface="Arial" charset="0"/>
              </a:defRPr>
            </a:lvl1pPr>
          </a:lstStyle>
          <a:p>
            <a:pPr>
              <a:defRPr/>
            </a:pPr>
            <a:endParaRPr lang="en-US"/>
          </a:p>
        </p:txBody>
      </p:sp>
    </p:spTree>
    <p:extLst>
      <p:ext uri="{BB962C8B-B14F-4D97-AF65-F5344CB8AC3E}">
        <p14:creationId xmlns:p14="http://schemas.microsoft.com/office/powerpoint/2010/main" val="3048372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40" y="214314"/>
            <a:ext cx="7793037" cy="1462087"/>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1F39FC0-1D44-43F7-A485-F5B1AB4DD989}" type="datetime1">
              <a:rPr lang="en-US"/>
              <a:pPr>
                <a:defRPr/>
              </a:pPr>
              <a:t>3/17/2023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63E5837A-B009-4C4B-9B7F-ABED185C7128}" type="slidenum">
              <a:rPr lang="en-US" altLang="en-US"/>
              <a:pPr/>
              <a:t>‹#›</a:t>
            </a:fld>
            <a:endParaRPr lang="en-US" altLang="en-US"/>
          </a:p>
        </p:txBody>
      </p:sp>
    </p:spTree>
    <p:extLst>
      <p:ext uri="{BB962C8B-B14F-4D97-AF65-F5344CB8AC3E}">
        <p14:creationId xmlns:p14="http://schemas.microsoft.com/office/powerpoint/2010/main" val="403207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
          <p:cNvSpPr>
            <a:spLocks noGrp="1" noChangeArrowheads="1"/>
          </p:cNvSpPr>
          <p:nvPr>
            <p:ph type="dt" sz="half" idx="10"/>
          </p:nvPr>
        </p:nvSpPr>
        <p:spPr>
          <a:ln/>
        </p:spPr>
        <p:txBody>
          <a:bodyPr/>
          <a:lstStyle>
            <a:lvl1pPr>
              <a:defRPr/>
            </a:lvl1pPr>
          </a:lstStyle>
          <a:p>
            <a:pPr>
              <a:defRPr/>
            </a:pPr>
            <a:fld id="{BFBE07C8-BFEF-4B74-973F-361FC16FCEB3}" type="datetime1">
              <a:rPr lang="en-US"/>
              <a:pPr>
                <a:defRPr/>
              </a:pPr>
              <a:t>3/17/2023</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a:p>
        </p:txBody>
      </p:sp>
      <p:sp>
        <p:nvSpPr>
          <p:cNvPr id="6" name="Rectangle 12"/>
          <p:cNvSpPr>
            <a:spLocks noGrp="1" noChangeArrowheads="1"/>
          </p:cNvSpPr>
          <p:nvPr>
            <p:ph type="sldNum" sz="quarter" idx="12"/>
          </p:nvPr>
        </p:nvSpPr>
        <p:spPr>
          <a:ln/>
        </p:spPr>
        <p:txBody>
          <a:bodyPr/>
          <a:lstStyle>
            <a:lvl1pPr>
              <a:defRPr/>
            </a:lvl1pPr>
          </a:lstStyle>
          <a:p>
            <a:fld id="{7ADF59C9-2348-4CE2-8236-56AB00DD2DB1}" type="slidenum">
              <a:rPr lang="en-US" altLang="en-US"/>
              <a:pPr/>
              <a:t>‹#›</a:t>
            </a:fld>
            <a:endParaRPr lang="en-US" altLang="en-US"/>
          </a:p>
        </p:txBody>
      </p:sp>
    </p:spTree>
    <p:extLst>
      <p:ext uri="{BB962C8B-B14F-4D97-AF65-F5344CB8AC3E}">
        <p14:creationId xmlns:p14="http://schemas.microsoft.com/office/powerpoint/2010/main" val="52374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0288" y="1163638"/>
            <a:ext cx="3903662"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6350" y="1163638"/>
            <a:ext cx="390525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dt" sz="half" idx="10"/>
          </p:nvPr>
        </p:nvSpPr>
        <p:spPr>
          <a:ln/>
        </p:spPr>
        <p:txBody>
          <a:bodyPr/>
          <a:lstStyle>
            <a:lvl1pPr>
              <a:defRPr/>
            </a:lvl1pPr>
          </a:lstStyle>
          <a:p>
            <a:pPr>
              <a:defRPr/>
            </a:pPr>
            <a:fld id="{CBAE1FF2-F858-4E17-A224-89BD0B1CA96F}" type="datetime1">
              <a:rPr lang="en-US"/>
              <a:pPr>
                <a:defRPr/>
              </a:pPr>
              <a:t>3/17/2023</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fld id="{D35E1BF0-7B5C-4291-88B1-A165FCB325F2}" type="slidenum">
              <a:rPr lang="en-US" altLang="en-US"/>
              <a:pPr/>
              <a:t>‹#›</a:t>
            </a:fld>
            <a:endParaRPr lang="en-US" altLang="en-US"/>
          </a:p>
        </p:txBody>
      </p:sp>
    </p:spTree>
    <p:extLst>
      <p:ext uri="{BB962C8B-B14F-4D97-AF65-F5344CB8AC3E}">
        <p14:creationId xmlns:p14="http://schemas.microsoft.com/office/powerpoint/2010/main" val="3038779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dt" sz="half" idx="10"/>
          </p:nvPr>
        </p:nvSpPr>
        <p:spPr>
          <a:ln/>
        </p:spPr>
        <p:txBody>
          <a:bodyPr/>
          <a:lstStyle>
            <a:lvl1pPr>
              <a:defRPr/>
            </a:lvl1pPr>
          </a:lstStyle>
          <a:p>
            <a:pPr>
              <a:defRPr/>
            </a:pPr>
            <a:fld id="{5DDF2A9A-4927-4BF6-9F53-66B48A4B9574}" type="datetime1">
              <a:rPr lang="en-US"/>
              <a:pPr>
                <a:defRPr/>
              </a:pPr>
              <a:t>3/17/2023</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a:p>
        </p:txBody>
      </p:sp>
      <p:sp>
        <p:nvSpPr>
          <p:cNvPr id="9" name="Rectangle 12"/>
          <p:cNvSpPr>
            <a:spLocks noGrp="1" noChangeArrowheads="1"/>
          </p:cNvSpPr>
          <p:nvPr>
            <p:ph type="sldNum" sz="quarter" idx="12"/>
          </p:nvPr>
        </p:nvSpPr>
        <p:spPr>
          <a:ln/>
        </p:spPr>
        <p:txBody>
          <a:bodyPr/>
          <a:lstStyle>
            <a:lvl1pPr>
              <a:defRPr/>
            </a:lvl1pPr>
          </a:lstStyle>
          <a:p>
            <a:fld id="{BABE8EBB-4546-4462-A63C-2A6533CEC3D8}" type="slidenum">
              <a:rPr lang="en-US" altLang="en-US"/>
              <a:pPr/>
              <a:t>‹#›</a:t>
            </a:fld>
            <a:endParaRPr lang="en-US" altLang="en-US"/>
          </a:p>
        </p:txBody>
      </p:sp>
    </p:spTree>
    <p:extLst>
      <p:ext uri="{BB962C8B-B14F-4D97-AF65-F5344CB8AC3E}">
        <p14:creationId xmlns:p14="http://schemas.microsoft.com/office/powerpoint/2010/main" val="5212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dt" sz="half" idx="10"/>
          </p:nvPr>
        </p:nvSpPr>
        <p:spPr>
          <a:ln/>
        </p:spPr>
        <p:txBody>
          <a:bodyPr/>
          <a:lstStyle>
            <a:lvl1pPr>
              <a:defRPr/>
            </a:lvl1pPr>
          </a:lstStyle>
          <a:p>
            <a:pPr>
              <a:defRPr/>
            </a:pPr>
            <a:fld id="{39E22321-EC9A-494F-AA9B-87F5A649B6B3}" type="datetime1">
              <a:rPr lang="en-US"/>
              <a:pPr>
                <a:defRPr/>
              </a:pPr>
              <a:t>3/17/2023</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a:p>
        </p:txBody>
      </p:sp>
      <p:sp>
        <p:nvSpPr>
          <p:cNvPr id="5" name="Rectangle 12"/>
          <p:cNvSpPr>
            <a:spLocks noGrp="1" noChangeArrowheads="1"/>
          </p:cNvSpPr>
          <p:nvPr>
            <p:ph type="sldNum" sz="quarter" idx="12"/>
          </p:nvPr>
        </p:nvSpPr>
        <p:spPr>
          <a:ln/>
        </p:spPr>
        <p:txBody>
          <a:bodyPr/>
          <a:lstStyle>
            <a:lvl1pPr>
              <a:defRPr/>
            </a:lvl1pPr>
          </a:lstStyle>
          <a:p>
            <a:fld id="{4CA09B63-2F30-4451-86DC-36C032363386}" type="slidenum">
              <a:rPr lang="en-US" altLang="en-US"/>
              <a:pPr/>
              <a:t>‹#›</a:t>
            </a:fld>
            <a:endParaRPr lang="en-US" altLang="en-US"/>
          </a:p>
        </p:txBody>
      </p:sp>
    </p:spTree>
    <p:extLst>
      <p:ext uri="{BB962C8B-B14F-4D97-AF65-F5344CB8AC3E}">
        <p14:creationId xmlns:p14="http://schemas.microsoft.com/office/powerpoint/2010/main" val="105022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3FD5FE32-DE67-49E7-8877-D14090AE650E}" type="datetime1">
              <a:rPr lang="en-US"/>
              <a:pPr>
                <a:defRPr/>
              </a:pPr>
              <a:t>3/17/2023</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a:p>
        </p:txBody>
      </p:sp>
      <p:sp>
        <p:nvSpPr>
          <p:cNvPr id="4" name="Rectangle 12"/>
          <p:cNvSpPr>
            <a:spLocks noGrp="1" noChangeArrowheads="1"/>
          </p:cNvSpPr>
          <p:nvPr>
            <p:ph type="sldNum" sz="quarter" idx="12"/>
          </p:nvPr>
        </p:nvSpPr>
        <p:spPr>
          <a:ln/>
        </p:spPr>
        <p:txBody>
          <a:bodyPr/>
          <a:lstStyle>
            <a:lvl1pPr>
              <a:defRPr/>
            </a:lvl1pPr>
          </a:lstStyle>
          <a:p>
            <a:fld id="{B333F55F-6857-426B-AF3D-19B906C6E590}" type="slidenum">
              <a:rPr lang="en-US" altLang="en-US"/>
              <a:pPr/>
              <a:t>‹#›</a:t>
            </a:fld>
            <a:endParaRPr lang="en-US" altLang="en-US"/>
          </a:p>
        </p:txBody>
      </p:sp>
    </p:spTree>
    <p:extLst>
      <p:ext uri="{BB962C8B-B14F-4D97-AF65-F5344CB8AC3E}">
        <p14:creationId xmlns:p14="http://schemas.microsoft.com/office/powerpoint/2010/main" val="361308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D4A1156E-CE8C-46A1-B218-6B847F71F12F}" type="datetime1">
              <a:rPr lang="en-US"/>
              <a:pPr>
                <a:defRPr/>
              </a:pPr>
              <a:t>3/17/2023</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fld id="{A5B8DD5E-7203-46AA-8D29-D1CFC4E1D3BB}" type="slidenum">
              <a:rPr lang="en-US" altLang="en-US"/>
              <a:pPr/>
              <a:t>‹#›</a:t>
            </a:fld>
            <a:endParaRPr lang="en-US" altLang="en-US"/>
          </a:p>
        </p:txBody>
      </p:sp>
    </p:spTree>
    <p:extLst>
      <p:ext uri="{BB962C8B-B14F-4D97-AF65-F5344CB8AC3E}">
        <p14:creationId xmlns:p14="http://schemas.microsoft.com/office/powerpoint/2010/main" val="179235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
          <p:cNvSpPr>
            <a:spLocks noGrp="1" noChangeArrowheads="1"/>
          </p:cNvSpPr>
          <p:nvPr>
            <p:ph type="dt" sz="half" idx="10"/>
          </p:nvPr>
        </p:nvSpPr>
        <p:spPr>
          <a:ln/>
        </p:spPr>
        <p:txBody>
          <a:bodyPr/>
          <a:lstStyle>
            <a:lvl1pPr>
              <a:defRPr/>
            </a:lvl1pPr>
          </a:lstStyle>
          <a:p>
            <a:pPr>
              <a:defRPr/>
            </a:pPr>
            <a:fld id="{B52354FF-F37E-4724-AED7-6204DE708D3C}" type="datetime1">
              <a:rPr lang="en-US"/>
              <a:pPr>
                <a:defRPr/>
              </a:pPr>
              <a:t>3/17/2023</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a:p>
        </p:txBody>
      </p:sp>
      <p:sp>
        <p:nvSpPr>
          <p:cNvPr id="7" name="Rectangle 12"/>
          <p:cNvSpPr>
            <a:spLocks noGrp="1" noChangeArrowheads="1"/>
          </p:cNvSpPr>
          <p:nvPr>
            <p:ph type="sldNum" sz="quarter" idx="12"/>
          </p:nvPr>
        </p:nvSpPr>
        <p:spPr>
          <a:ln/>
        </p:spPr>
        <p:txBody>
          <a:bodyPr/>
          <a:lstStyle>
            <a:lvl1pPr>
              <a:defRPr/>
            </a:lvl1pPr>
          </a:lstStyle>
          <a:p>
            <a:fld id="{489DB1A6-4B80-47AD-A101-AFE0AC812A7D}" type="slidenum">
              <a:rPr lang="en-US" altLang="en-US"/>
              <a:pPr/>
              <a:t>‹#›</a:t>
            </a:fld>
            <a:endParaRPr lang="en-US" altLang="en-US"/>
          </a:p>
        </p:txBody>
      </p:sp>
    </p:spTree>
    <p:extLst>
      <p:ext uri="{BB962C8B-B14F-4D97-AF65-F5344CB8AC3E}">
        <p14:creationId xmlns:p14="http://schemas.microsoft.com/office/powerpoint/2010/main" val="781861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3.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1101725" y="1000125"/>
            <a:ext cx="7834313" cy="0"/>
          </a:xfrm>
          <a:prstGeom prst="line">
            <a:avLst/>
          </a:prstGeom>
          <a:noFill/>
          <a:ln w="127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1635" name="Rectangle 3"/>
          <p:cNvSpPr>
            <a:spLocks noChangeArrowheads="1"/>
          </p:cNvSpPr>
          <p:nvPr/>
        </p:nvSpPr>
        <p:spPr bwMode="gray">
          <a:xfrm>
            <a:off x="269875" y="0"/>
            <a:ext cx="284163" cy="6889750"/>
          </a:xfrm>
          <a:prstGeom prst="rect">
            <a:avLst/>
          </a:prstGeom>
          <a:solidFill>
            <a:schemeClr val="accent2">
              <a:alpha val="79999"/>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581636" name="Rectangle 4"/>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w="28575" algn="ctr">
            <a:noFill/>
            <a:miter lim="800000"/>
            <a:headEnd/>
            <a:tailEnd/>
          </a:ln>
          <a:effectLst/>
        </p:spPr>
        <p:txBody>
          <a:bodyPr wrap="none" anchor="ctr"/>
          <a:lstStyle/>
          <a:p>
            <a:pPr eaLnBrk="1" hangingPunct="1">
              <a:defRPr/>
            </a:pPr>
            <a:endParaRPr lang="en-US">
              <a:cs typeface="Arial" charset="0"/>
            </a:endParaRPr>
          </a:p>
        </p:txBody>
      </p:sp>
      <p:sp>
        <p:nvSpPr>
          <p:cNvPr id="581637" name="Rectangle 5"/>
          <p:cNvSpPr>
            <a:spLocks noChangeArrowheads="1"/>
          </p:cNvSpPr>
          <p:nvPr/>
        </p:nvSpPr>
        <p:spPr bwMode="gray">
          <a:xfrm>
            <a:off x="749300" y="-14288"/>
            <a:ext cx="71438" cy="6872288"/>
          </a:xfrm>
          <a:prstGeom prst="rect">
            <a:avLst/>
          </a:prstGeom>
          <a:solidFill>
            <a:schemeClr val="accent2">
              <a:alpha val="20000"/>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581638" name="Rectangle 6"/>
          <p:cNvSpPr>
            <a:spLocks noChangeArrowheads="1"/>
          </p:cNvSpPr>
          <p:nvPr/>
        </p:nvSpPr>
        <p:spPr bwMode="gray">
          <a:xfrm>
            <a:off x="508000" y="0"/>
            <a:ext cx="168275" cy="6865938"/>
          </a:xfrm>
          <a:prstGeom prst="rect">
            <a:avLst/>
          </a:prstGeom>
          <a:solidFill>
            <a:schemeClr val="accent2">
              <a:alpha val="54117"/>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581639" name="Rectangle 7"/>
          <p:cNvSpPr>
            <a:spLocks noChangeArrowheads="1"/>
          </p:cNvSpPr>
          <p:nvPr/>
        </p:nvSpPr>
        <p:spPr bwMode="gray">
          <a:xfrm>
            <a:off x="661988" y="0"/>
            <a:ext cx="114300" cy="6872288"/>
          </a:xfrm>
          <a:prstGeom prst="rect">
            <a:avLst/>
          </a:prstGeom>
          <a:solidFill>
            <a:schemeClr val="accent2">
              <a:alpha val="36862"/>
            </a:schemeClr>
          </a:solidFill>
          <a:ln>
            <a:noFill/>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581640" name="Rectangle 8"/>
          <p:cNvSpPr>
            <a:spLocks noGrp="1" noChangeArrowheads="1"/>
          </p:cNvSpPr>
          <p:nvPr>
            <p:ph type="title"/>
          </p:nvPr>
        </p:nvSpPr>
        <p:spPr bwMode="auto">
          <a:xfrm>
            <a:off x="1055688" y="65088"/>
            <a:ext cx="795813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3" name="Rectangle 9"/>
          <p:cNvSpPr>
            <a:spLocks noGrp="1" noChangeArrowheads="1"/>
          </p:cNvSpPr>
          <p:nvPr>
            <p:ph type="body" idx="1"/>
          </p:nvPr>
        </p:nvSpPr>
        <p:spPr bwMode="auto">
          <a:xfrm>
            <a:off x="1030288" y="1163638"/>
            <a:ext cx="7961312" cy="536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81642" name="Rectangle 10"/>
          <p:cNvSpPr>
            <a:spLocks noGrp="1" noChangeArrowheads="1"/>
          </p:cNvSpPr>
          <p:nvPr>
            <p:ph type="dt" sz="half" idx="2"/>
          </p:nvPr>
        </p:nvSpPr>
        <p:spPr bwMode="auto">
          <a:xfrm>
            <a:off x="1077913" y="6616700"/>
            <a:ext cx="2133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mn-lt"/>
                <a:cs typeface="Arial" charset="0"/>
              </a:defRPr>
            </a:lvl1pPr>
          </a:lstStyle>
          <a:p>
            <a:pPr>
              <a:defRPr/>
            </a:pPr>
            <a:fld id="{B7855D5E-CB12-4157-B9F2-C693C55393E2}" type="datetime1">
              <a:rPr lang="en-US"/>
              <a:pPr>
                <a:defRPr/>
              </a:pPr>
              <a:t>3/17/2023</a:t>
            </a:fld>
            <a:endParaRPr lang="en-US"/>
          </a:p>
        </p:txBody>
      </p:sp>
      <p:sp>
        <p:nvSpPr>
          <p:cNvPr id="581643" name="Rectangle 11"/>
          <p:cNvSpPr>
            <a:spLocks noGrp="1" noChangeArrowheads="1"/>
          </p:cNvSpPr>
          <p:nvPr>
            <p:ph type="ftr" sz="quarter" idx="3"/>
          </p:nvPr>
        </p:nvSpPr>
        <p:spPr bwMode="auto">
          <a:xfrm>
            <a:off x="5838825" y="6616700"/>
            <a:ext cx="2895600"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latin typeface="+mn-lt"/>
                <a:cs typeface="Arial" charset="0"/>
              </a:defRPr>
            </a:lvl1pPr>
          </a:lstStyle>
          <a:p>
            <a:pPr>
              <a:defRPr/>
            </a:pPr>
            <a:endParaRPr lang="en-US"/>
          </a:p>
        </p:txBody>
      </p:sp>
      <p:sp>
        <p:nvSpPr>
          <p:cNvPr id="581644" name="Rectangle 12"/>
          <p:cNvSpPr>
            <a:spLocks noGrp="1" noChangeArrowheads="1"/>
          </p:cNvSpPr>
          <p:nvPr>
            <p:ph type="sldNum" sz="quarter" idx="4"/>
          </p:nvPr>
        </p:nvSpPr>
        <p:spPr bwMode="auto">
          <a:xfrm>
            <a:off x="4187825" y="6616700"/>
            <a:ext cx="661988" cy="241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fld id="{0258604A-1691-4A01-B230-EC193C9035D4}" type="slidenum">
              <a:rPr lang="en-US" altLang="en-US"/>
              <a:pPr/>
              <a:t>‹#›</a:t>
            </a:fld>
            <a:endParaRPr lang="en-US" altLang="en-US"/>
          </a:p>
        </p:txBody>
      </p:sp>
      <p:sp>
        <p:nvSpPr>
          <p:cNvPr id="1037" name="Oval 13"/>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038" name="Oval 14"/>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
        <p:nvSpPr>
          <p:cNvPr id="1039" name="Oval 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p:spPr>
        <p:txBody>
          <a:bodyPr wrap="none" anchor="ctr"/>
          <a:lstStyle>
            <a:lvl1pPr eaLnBrk="0" hangingPunct="0">
              <a:defRPr sz="2800">
                <a:solidFill>
                  <a:schemeClr val="tx1"/>
                </a:solidFill>
                <a:latin typeface="Times New Roman" pitchFamily="18" charset="0"/>
                <a:cs typeface="Arial" charset="0"/>
              </a:defRPr>
            </a:lvl1pPr>
            <a:lvl2pPr marL="742950" indent="-285750" eaLnBrk="0" hangingPunct="0">
              <a:defRPr sz="2800">
                <a:solidFill>
                  <a:schemeClr val="tx1"/>
                </a:solidFill>
                <a:latin typeface="Times New Roman" pitchFamily="18" charset="0"/>
                <a:cs typeface="Arial" charset="0"/>
              </a:defRPr>
            </a:lvl2pPr>
            <a:lvl3pPr marL="1143000" indent="-228600" eaLnBrk="0" hangingPunct="0">
              <a:defRPr sz="2800">
                <a:solidFill>
                  <a:schemeClr val="tx1"/>
                </a:solidFill>
                <a:latin typeface="Times New Roman" pitchFamily="18" charset="0"/>
                <a:cs typeface="Arial" charset="0"/>
              </a:defRPr>
            </a:lvl3pPr>
            <a:lvl4pPr marL="1600200" indent="-228600" eaLnBrk="0" hangingPunct="0">
              <a:defRPr sz="2800">
                <a:solidFill>
                  <a:schemeClr val="tx1"/>
                </a:solidFill>
                <a:latin typeface="Times New Roman" pitchFamily="18" charset="0"/>
                <a:cs typeface="Arial" charset="0"/>
              </a:defRPr>
            </a:lvl4pPr>
            <a:lvl5pPr marL="2057400" indent="-228600" eaLnBrk="0" hangingPunct="0">
              <a:defRPr sz="28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8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8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8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800">
                <a:solidFill>
                  <a:schemeClr val="tx1"/>
                </a:solidFill>
                <a:latin typeface="Times New Roman" pitchFamily="18" charset="0"/>
                <a:cs typeface="Arial" charset="0"/>
              </a:defRPr>
            </a:lvl9pPr>
          </a:lstStyle>
          <a:p>
            <a:pPr eaLnBrk="1" hangingPunct="1">
              <a:defRPr/>
            </a:pPr>
            <a:endParaRPr lang="en-US" altLang="en-US"/>
          </a:p>
        </p:txBody>
      </p:sp>
    </p:spTree>
  </p:cSld>
  <p:clrMap bg1="lt1" tx1="dk1" bg2="lt2" tx2="dk2" accent1="accent1" accent2="accent2" accent3="accent3" accent4="accent4" accent5="accent5" accent6="accent6" hlink="hlink" folHlink="folHlink"/>
  <p:sldLayoutIdLst>
    <p:sldLayoutId id="2147494931" r:id="rId1"/>
    <p:sldLayoutId id="2147494908" r:id="rId2"/>
    <p:sldLayoutId id="2147494909" r:id="rId3"/>
    <p:sldLayoutId id="2147494910" r:id="rId4"/>
    <p:sldLayoutId id="2147494911" r:id="rId5"/>
    <p:sldLayoutId id="2147494912" r:id="rId6"/>
    <p:sldLayoutId id="2147494913" r:id="rId7"/>
    <p:sldLayoutId id="2147494914" r:id="rId8"/>
    <p:sldLayoutId id="2147494915" r:id="rId9"/>
    <p:sldLayoutId id="2147494916" r:id="rId10"/>
    <p:sldLayoutId id="2147494917"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81640"/>
                                        </p:tgtEl>
                                        <p:attrNameLst>
                                          <p:attrName>style.visibility</p:attrName>
                                        </p:attrNameLst>
                                      </p:cBhvr>
                                      <p:to>
                                        <p:strVal val="visible"/>
                                      </p:to>
                                    </p:set>
                                    <p:animEffect transition="in" filter="barn(inVertical)">
                                      <p:cBhvr>
                                        <p:cTn id="7" dur="1000"/>
                                        <p:tgtEl>
                                          <p:spTgt spid="58164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81636"/>
                                        </p:tgtEl>
                                        <p:attrNameLst>
                                          <p:attrName>style.visibility</p:attrName>
                                        </p:attrNameLst>
                                      </p:cBhvr>
                                      <p:to>
                                        <p:strVal val="visible"/>
                                      </p:to>
                                    </p:set>
                                    <p:animEffect transition="in" filter="wipe(up)">
                                      <p:cBhvr>
                                        <p:cTn id="10" dur="500"/>
                                        <p:tgtEl>
                                          <p:spTgt spid="581636"/>
                                        </p:tgtEl>
                                      </p:cBhvr>
                                    </p:animEffect>
                                  </p:childTnLst>
                                </p:cTn>
                              </p:par>
                              <p:par>
                                <p:cTn id="11" presetID="22" presetClass="entr" presetSubtype="1" fill="hold" grpId="0" nodeType="withEffect">
                                  <p:stCondLst>
                                    <p:cond delay="200"/>
                                  </p:stCondLst>
                                  <p:childTnLst>
                                    <p:set>
                                      <p:cBhvr>
                                        <p:cTn id="12" dur="1" fill="hold">
                                          <p:stCondLst>
                                            <p:cond delay="0"/>
                                          </p:stCondLst>
                                        </p:cTn>
                                        <p:tgtEl>
                                          <p:spTgt spid="581635"/>
                                        </p:tgtEl>
                                        <p:attrNameLst>
                                          <p:attrName>style.visibility</p:attrName>
                                        </p:attrNameLst>
                                      </p:cBhvr>
                                      <p:to>
                                        <p:strVal val="visible"/>
                                      </p:to>
                                    </p:set>
                                    <p:animEffect transition="in" filter="wipe(up)">
                                      <p:cBhvr>
                                        <p:cTn id="13" dur="500"/>
                                        <p:tgtEl>
                                          <p:spTgt spid="581635"/>
                                        </p:tgtEl>
                                      </p:cBhvr>
                                    </p:animEffect>
                                  </p:childTnLst>
                                </p:cTn>
                              </p:par>
                              <p:par>
                                <p:cTn id="14" presetID="22" presetClass="entr" presetSubtype="1" fill="hold" grpId="0" nodeType="withEffect">
                                  <p:stCondLst>
                                    <p:cond delay="800"/>
                                  </p:stCondLst>
                                  <p:childTnLst>
                                    <p:set>
                                      <p:cBhvr>
                                        <p:cTn id="15" dur="1" fill="hold">
                                          <p:stCondLst>
                                            <p:cond delay="0"/>
                                          </p:stCondLst>
                                        </p:cTn>
                                        <p:tgtEl>
                                          <p:spTgt spid="581638"/>
                                        </p:tgtEl>
                                        <p:attrNameLst>
                                          <p:attrName>style.visibility</p:attrName>
                                        </p:attrNameLst>
                                      </p:cBhvr>
                                      <p:to>
                                        <p:strVal val="visible"/>
                                      </p:to>
                                    </p:set>
                                    <p:animEffect transition="in" filter="wipe(up)">
                                      <p:cBhvr>
                                        <p:cTn id="16" dur="500"/>
                                        <p:tgtEl>
                                          <p:spTgt spid="581638"/>
                                        </p:tgtEl>
                                      </p:cBhvr>
                                    </p:animEffect>
                                  </p:childTnLst>
                                </p:cTn>
                              </p:par>
                              <p:par>
                                <p:cTn id="17" presetID="47" presetClass="entr" presetSubtype="0" fill="hold" grpId="0" nodeType="withEffect">
                                  <p:stCondLst>
                                    <p:cond delay="1500"/>
                                  </p:stCondLst>
                                  <p:childTnLst>
                                    <p:set>
                                      <p:cBhvr>
                                        <p:cTn id="18" dur="1" fill="hold">
                                          <p:stCondLst>
                                            <p:cond delay="0"/>
                                          </p:stCondLst>
                                        </p:cTn>
                                        <p:tgtEl>
                                          <p:spTgt spid="581639"/>
                                        </p:tgtEl>
                                        <p:attrNameLst>
                                          <p:attrName>style.visibility</p:attrName>
                                        </p:attrNameLst>
                                      </p:cBhvr>
                                      <p:to>
                                        <p:strVal val="visible"/>
                                      </p:to>
                                    </p:set>
                                    <p:animEffect transition="in" filter="fade">
                                      <p:cBhvr>
                                        <p:cTn id="19" dur="500"/>
                                        <p:tgtEl>
                                          <p:spTgt spid="581639"/>
                                        </p:tgtEl>
                                      </p:cBhvr>
                                    </p:animEffect>
                                    <p:anim calcmode="lin" valueType="num">
                                      <p:cBhvr>
                                        <p:cTn id="20" dur="500" fill="hold"/>
                                        <p:tgtEl>
                                          <p:spTgt spid="581639"/>
                                        </p:tgtEl>
                                        <p:attrNameLst>
                                          <p:attrName>ppt_x</p:attrName>
                                        </p:attrNameLst>
                                      </p:cBhvr>
                                      <p:tavLst>
                                        <p:tav tm="0">
                                          <p:val>
                                            <p:strVal val="#ppt_x"/>
                                          </p:val>
                                        </p:tav>
                                        <p:tav tm="100000">
                                          <p:val>
                                            <p:strVal val="#ppt_x"/>
                                          </p:val>
                                        </p:tav>
                                      </p:tavLst>
                                    </p:anim>
                                    <p:anim calcmode="lin" valueType="num">
                                      <p:cBhvr>
                                        <p:cTn id="21" dur="500" fill="hold"/>
                                        <p:tgtEl>
                                          <p:spTgt spid="58163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2300"/>
                                  </p:stCondLst>
                                  <p:childTnLst>
                                    <p:set>
                                      <p:cBhvr>
                                        <p:cTn id="23" dur="1" fill="hold">
                                          <p:stCondLst>
                                            <p:cond delay="0"/>
                                          </p:stCondLst>
                                        </p:cTn>
                                        <p:tgtEl>
                                          <p:spTgt spid="581637"/>
                                        </p:tgtEl>
                                        <p:attrNameLst>
                                          <p:attrName>style.visibility</p:attrName>
                                        </p:attrNameLst>
                                      </p:cBhvr>
                                      <p:to>
                                        <p:strVal val="visible"/>
                                      </p:to>
                                    </p:set>
                                    <p:animEffect transition="in" filter="fade">
                                      <p:cBhvr>
                                        <p:cTn id="24" dur="500"/>
                                        <p:tgtEl>
                                          <p:spTgt spid="581637"/>
                                        </p:tgtEl>
                                      </p:cBhvr>
                                    </p:animEffect>
                                    <p:anim calcmode="lin" valueType="num">
                                      <p:cBhvr>
                                        <p:cTn id="25" dur="500" fill="hold"/>
                                        <p:tgtEl>
                                          <p:spTgt spid="581637"/>
                                        </p:tgtEl>
                                        <p:attrNameLst>
                                          <p:attrName>ppt_x</p:attrName>
                                        </p:attrNameLst>
                                      </p:cBhvr>
                                      <p:tavLst>
                                        <p:tav tm="0">
                                          <p:val>
                                            <p:strVal val="#ppt_x"/>
                                          </p:val>
                                        </p:tav>
                                        <p:tav tm="100000">
                                          <p:val>
                                            <p:strVal val="#ppt_x"/>
                                          </p:val>
                                        </p:tav>
                                      </p:tavLst>
                                    </p:anim>
                                    <p:anim calcmode="lin" valueType="num">
                                      <p:cBhvr>
                                        <p:cTn id="26" dur="500" fill="hold"/>
                                        <p:tgtEl>
                                          <p:spTgt spid="581637"/>
                                        </p:tgtEl>
                                        <p:attrNameLst>
                                          <p:attrName>ppt_y</p:attrName>
                                        </p:attrNameLst>
                                      </p:cBhvr>
                                      <p:tavLst>
                                        <p:tav tm="0">
                                          <p:val>
                                            <p:strVal val="#ppt_y-.1"/>
                                          </p:val>
                                        </p:tav>
                                        <p:tav tm="100000">
                                          <p:val>
                                            <p:strVal val="#ppt_y"/>
                                          </p:val>
                                        </p:tav>
                                      </p:tavLst>
                                    </p:anim>
                                  </p:childTnLst>
                                </p:cTn>
                              </p:par>
                            </p:childTnLst>
                          </p:cTn>
                        </p:par>
                        <p:par>
                          <p:cTn id="27" fill="hold" nodeType="afterGroup">
                            <p:stCondLst>
                              <p:cond delay="2800"/>
                            </p:stCondLst>
                            <p:childTnLst>
                              <p:par>
                                <p:cTn id="28" presetID="6" presetClass="emph" presetSubtype="0" fill="hold" grpId="1" nodeType="afterEffect">
                                  <p:stCondLst>
                                    <p:cond delay="0"/>
                                  </p:stCondLst>
                                  <p:childTnLst>
                                    <p:animScale>
                                      <p:cBhvr>
                                        <p:cTn id="29" dur="500" fill="hold"/>
                                        <p:tgtEl>
                                          <p:spTgt spid="581636"/>
                                        </p:tgtEl>
                                      </p:cBhvr>
                                      <p:by x="150000" y="150000"/>
                                    </p:animScale>
                                  </p:childTnLst>
                                </p:cTn>
                              </p:par>
                              <p:par>
                                <p:cTn id="30" presetID="6" presetClass="emph" presetSubtype="0" fill="hold" grpId="1" nodeType="withEffect">
                                  <p:stCondLst>
                                    <p:cond delay="400"/>
                                  </p:stCondLst>
                                  <p:childTnLst>
                                    <p:animScale>
                                      <p:cBhvr>
                                        <p:cTn id="31" dur="500" fill="hold"/>
                                        <p:tgtEl>
                                          <p:spTgt spid="581638"/>
                                        </p:tgtEl>
                                      </p:cBhvr>
                                      <p:by x="150000" y="150000"/>
                                    </p:animScale>
                                  </p:childTnLst>
                                </p:cTn>
                              </p:par>
                              <p:par>
                                <p:cTn id="32" presetID="6" presetClass="emph" presetSubtype="0" fill="hold" grpId="1" nodeType="withEffect">
                                  <p:stCondLst>
                                    <p:cond delay="1100"/>
                                  </p:stCondLst>
                                  <p:childTnLst>
                                    <p:animScale>
                                      <p:cBhvr>
                                        <p:cTn id="33" dur="500" fill="hold"/>
                                        <p:tgtEl>
                                          <p:spTgt spid="581639"/>
                                        </p:tgtEl>
                                      </p:cBhvr>
                                      <p:by x="150000" y="150000"/>
                                    </p:animScale>
                                  </p:childTnLst>
                                </p:cTn>
                              </p:par>
                              <p:par>
                                <p:cTn id="34" presetID="6" presetClass="emph" presetSubtype="0" fill="hold" grpId="1" nodeType="withEffect">
                                  <p:stCondLst>
                                    <p:cond delay="1700"/>
                                  </p:stCondLst>
                                  <p:childTnLst>
                                    <p:animScale>
                                      <p:cBhvr>
                                        <p:cTn id="35" dur="500" fill="hold"/>
                                        <p:tgtEl>
                                          <p:spTgt spid="581637"/>
                                        </p:tgtEl>
                                      </p:cBhvr>
                                      <p:by x="150000" y="150000"/>
                                    </p:animScale>
                                  </p:childTnLst>
                                </p:cTn>
                              </p:par>
                            </p:childTnLst>
                          </p:cTn>
                        </p:par>
                        <p:par>
                          <p:cTn id="36" fill="hold" nodeType="afterGroup">
                            <p:stCondLst>
                              <p:cond delay="5000"/>
                            </p:stCondLst>
                            <p:childTnLst>
                              <p:par>
                                <p:cTn id="37" presetID="6" presetClass="emph" presetSubtype="0" fill="hold" grpId="1" nodeType="afterEffect">
                                  <p:stCondLst>
                                    <p:cond delay="0"/>
                                  </p:stCondLst>
                                  <p:childTnLst>
                                    <p:animScale>
                                      <p:cBhvr>
                                        <p:cTn id="38" dur="500" fill="hold"/>
                                        <p:tgtEl>
                                          <p:spTgt spid="58163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nimBg="1"/>
      <p:bldP spid="581635" grpId="1" animBg="1"/>
      <p:bldP spid="581636" grpId="0" animBg="1"/>
      <p:bldP spid="581636" grpId="1" animBg="1"/>
      <p:bldP spid="581637" grpId="0" animBg="1"/>
      <p:bldP spid="581637" grpId="1" animBg="1"/>
      <p:bldP spid="581638" grpId="0" animBg="1"/>
      <p:bldP spid="581638" grpId="1" animBg="1"/>
      <p:bldP spid="581639" grpId="0" animBg="1"/>
      <p:bldP spid="581639" grpId="1" animBg="1"/>
      <p:bldP spid="581640" grpId="0"/>
    </p:bldLst>
  </p:timing>
  <p:hf sldNum="0" hdr="0" ftr="0" dt="0"/>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cs typeface="Arial" charset="0"/>
        </a:defRPr>
      </a:lvl2pPr>
      <a:lvl3pPr algn="l" rtl="0" eaLnBrk="0" fontAlgn="base" hangingPunct="0">
        <a:spcBef>
          <a:spcPct val="0"/>
        </a:spcBef>
        <a:spcAft>
          <a:spcPct val="0"/>
        </a:spcAft>
        <a:defRPr sz="4000" b="1">
          <a:solidFill>
            <a:schemeClr val="tx2"/>
          </a:solidFill>
          <a:latin typeface="Arial" charset="0"/>
          <a:cs typeface="Arial" charset="0"/>
        </a:defRPr>
      </a:lvl3pPr>
      <a:lvl4pPr algn="l" rtl="0" eaLnBrk="0" fontAlgn="base" hangingPunct="0">
        <a:spcBef>
          <a:spcPct val="0"/>
        </a:spcBef>
        <a:spcAft>
          <a:spcPct val="0"/>
        </a:spcAft>
        <a:defRPr sz="4000" b="1">
          <a:solidFill>
            <a:schemeClr val="tx2"/>
          </a:solidFill>
          <a:latin typeface="Arial" charset="0"/>
          <a:cs typeface="Arial" charset="0"/>
        </a:defRPr>
      </a:lvl4pPr>
      <a:lvl5pPr algn="l" rtl="0" eaLnBrk="0" fontAlgn="base" hangingPunct="0">
        <a:spcBef>
          <a:spcPct val="0"/>
        </a:spcBef>
        <a:spcAft>
          <a:spcPct val="0"/>
        </a:spcAft>
        <a:defRPr sz="4000" b="1">
          <a:solidFill>
            <a:schemeClr val="tx2"/>
          </a:solidFill>
          <a:latin typeface="Arial" charset="0"/>
          <a:cs typeface="Arial" charset="0"/>
        </a:defRPr>
      </a:lvl5pPr>
      <a:lvl6pPr marL="457200" algn="l" rtl="0" fontAlgn="base">
        <a:spcBef>
          <a:spcPct val="0"/>
        </a:spcBef>
        <a:spcAft>
          <a:spcPct val="0"/>
        </a:spcAft>
        <a:defRPr sz="4000" b="1">
          <a:solidFill>
            <a:schemeClr val="tx2"/>
          </a:solidFill>
          <a:latin typeface="Arial" charset="0"/>
          <a:cs typeface="Arial" charset="0"/>
        </a:defRPr>
      </a:lvl6pPr>
      <a:lvl7pPr marL="914400" algn="l" rtl="0" fontAlgn="base">
        <a:spcBef>
          <a:spcPct val="0"/>
        </a:spcBef>
        <a:spcAft>
          <a:spcPct val="0"/>
        </a:spcAft>
        <a:defRPr sz="4000" b="1">
          <a:solidFill>
            <a:schemeClr val="tx2"/>
          </a:solidFill>
          <a:latin typeface="Arial" charset="0"/>
          <a:cs typeface="Arial" charset="0"/>
        </a:defRPr>
      </a:lvl7pPr>
      <a:lvl8pPr marL="1371600" algn="l" rtl="0" fontAlgn="base">
        <a:spcBef>
          <a:spcPct val="0"/>
        </a:spcBef>
        <a:spcAft>
          <a:spcPct val="0"/>
        </a:spcAft>
        <a:defRPr sz="4000" b="1">
          <a:solidFill>
            <a:schemeClr val="tx2"/>
          </a:solidFill>
          <a:latin typeface="Arial" charset="0"/>
          <a:cs typeface="Arial" charset="0"/>
        </a:defRPr>
      </a:lvl8pPr>
      <a:lvl9pPr marL="1828800" algn="l" rtl="0" fontAlgn="base">
        <a:spcBef>
          <a:spcPct val="0"/>
        </a:spcBef>
        <a:spcAft>
          <a:spcPct val="0"/>
        </a:spcAft>
        <a:defRPr sz="40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a:solidFill>
            <a:schemeClr val="tx2"/>
          </a:solidFill>
          <a:latin typeface="+mn-lt"/>
          <a:cs typeface="+mn-cs"/>
        </a:defRPr>
      </a:lvl2pPr>
      <a:lvl3pPr marL="1143000" indent="-228600" algn="l" rtl="0" eaLnBrk="0" fontAlgn="base" hangingPunct="0">
        <a:spcBef>
          <a:spcPct val="20000"/>
        </a:spcBef>
        <a:spcAft>
          <a:spcPct val="0"/>
        </a:spcAft>
        <a:buClr>
          <a:schemeClr val="folHlink"/>
        </a:buClr>
        <a:buChar char="•"/>
        <a:defRPr sz="2400">
          <a:solidFill>
            <a:schemeClr val="tx2"/>
          </a:solidFill>
          <a:latin typeface="+mn-lt"/>
          <a:cs typeface="+mn-cs"/>
        </a:defRPr>
      </a:lvl3pPr>
      <a:lvl4pPr marL="1600200" indent="-228600" algn="l" rtl="0" eaLnBrk="0" fontAlgn="base" hangingPunct="0">
        <a:spcBef>
          <a:spcPct val="20000"/>
        </a:spcBef>
        <a:spcAft>
          <a:spcPct val="0"/>
        </a:spcAft>
        <a:buClr>
          <a:schemeClr val="tx2"/>
        </a:buClr>
        <a:buSzPct val="85000"/>
        <a:buChar char="•"/>
        <a:defRPr sz="2000">
          <a:solidFill>
            <a:schemeClr val="tx2"/>
          </a:solidFill>
          <a:latin typeface="+mn-lt"/>
          <a:cs typeface="+mn-cs"/>
        </a:defRPr>
      </a:lvl4pPr>
      <a:lvl5pPr marL="2057400" indent="-228600" algn="l" rtl="0" eaLnBrk="0" fontAlgn="base" hangingPunct="0">
        <a:spcBef>
          <a:spcPct val="20000"/>
        </a:spcBef>
        <a:spcAft>
          <a:spcPct val="0"/>
        </a:spcAft>
        <a:buClr>
          <a:schemeClr val="accent1"/>
        </a:buClr>
        <a:buSzPct val="85000"/>
        <a:buChar char="•"/>
        <a:defRPr sz="2000">
          <a:solidFill>
            <a:schemeClr val="tx2"/>
          </a:solidFill>
          <a:latin typeface="+mn-lt"/>
          <a:cs typeface="+mn-cs"/>
        </a:defRPr>
      </a:lvl5pPr>
      <a:lvl6pPr marL="2514600" indent="-228600" algn="l" rtl="0" fontAlgn="base">
        <a:spcBef>
          <a:spcPct val="20000"/>
        </a:spcBef>
        <a:spcAft>
          <a:spcPct val="0"/>
        </a:spcAft>
        <a:buClr>
          <a:schemeClr val="accent1"/>
        </a:buClr>
        <a:buSzPct val="85000"/>
        <a:buChar char="•"/>
        <a:defRPr sz="2000">
          <a:solidFill>
            <a:schemeClr val="tx2"/>
          </a:solidFill>
          <a:latin typeface="+mn-lt"/>
          <a:cs typeface="+mn-cs"/>
        </a:defRPr>
      </a:lvl6pPr>
      <a:lvl7pPr marL="2971800" indent="-228600" algn="l" rtl="0" fontAlgn="base">
        <a:spcBef>
          <a:spcPct val="20000"/>
        </a:spcBef>
        <a:spcAft>
          <a:spcPct val="0"/>
        </a:spcAft>
        <a:buClr>
          <a:schemeClr val="accent1"/>
        </a:buClr>
        <a:buSzPct val="85000"/>
        <a:buChar char="•"/>
        <a:defRPr sz="2000">
          <a:solidFill>
            <a:schemeClr val="tx2"/>
          </a:solidFill>
          <a:latin typeface="+mn-lt"/>
          <a:cs typeface="+mn-cs"/>
        </a:defRPr>
      </a:lvl7pPr>
      <a:lvl8pPr marL="3429000" indent="-228600" algn="l" rtl="0" fontAlgn="base">
        <a:spcBef>
          <a:spcPct val="20000"/>
        </a:spcBef>
        <a:spcAft>
          <a:spcPct val="0"/>
        </a:spcAft>
        <a:buClr>
          <a:schemeClr val="accent1"/>
        </a:buClr>
        <a:buSzPct val="85000"/>
        <a:buChar char="•"/>
        <a:defRPr sz="2000">
          <a:solidFill>
            <a:schemeClr val="tx2"/>
          </a:solidFill>
          <a:latin typeface="+mn-lt"/>
          <a:cs typeface="+mn-cs"/>
        </a:defRPr>
      </a:lvl8pPr>
      <a:lvl9pPr marL="3886200" indent="-228600" algn="l" rtl="0" fontAlgn="base">
        <a:spcBef>
          <a:spcPct val="20000"/>
        </a:spcBef>
        <a:spcAft>
          <a:spcPct val="0"/>
        </a:spcAft>
        <a:buClr>
          <a:schemeClr val="accent1"/>
        </a:buClr>
        <a:buSzPct val="85000"/>
        <a:buChar char="•"/>
        <a:defRPr sz="2000">
          <a:solidFill>
            <a:schemeClr val="tx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2050" name="Rectangle 6"/>
          <p:cNvSpPr>
            <a:spLocks noGrp="1" noChangeArrowheads="1"/>
          </p:cNvSpPr>
          <p:nvPr>
            <p:ph type="body" idx="1"/>
          </p:nvPr>
        </p:nvSpPr>
        <p:spPr bwMode="auto">
          <a:xfrm>
            <a:off x="457200" y="900113"/>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051" name="Rectangle 10"/>
          <p:cNvSpPr>
            <a:spLocks noGrp="1" noChangeArrowheads="1"/>
          </p:cNvSpPr>
          <p:nvPr>
            <p:ph type="title"/>
          </p:nvPr>
        </p:nvSpPr>
        <p:spPr bwMode="white">
          <a:xfrm>
            <a:off x="457200" y="150813"/>
            <a:ext cx="8229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6" name="Rectangle 7"/>
          <p:cNvSpPr>
            <a:spLocks noGrp="1" noChangeArrowheads="1"/>
          </p:cNvSpPr>
          <p:nvPr>
            <p:ph type="dt" sz="half" idx="2"/>
          </p:nvPr>
        </p:nvSpPr>
        <p:spPr bwMode="white">
          <a:xfrm>
            <a:off x="457200" y="6553200"/>
            <a:ext cx="2133600" cy="1682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Arial" charset="0"/>
                <a:cs typeface="Arial" charset="0"/>
              </a:defRPr>
            </a:lvl1pPr>
          </a:lstStyle>
          <a:p>
            <a:pPr>
              <a:defRPr/>
            </a:pPr>
            <a:fld id="{0DE1575F-BCC5-4424-A169-9169B66F6B6B}" type="datetime1">
              <a:rPr lang="en-US"/>
              <a:pPr>
                <a:defRPr/>
              </a:pPr>
              <a:t>3/17/2023</a:t>
            </a:fld>
            <a:endParaRPr lang="en-US"/>
          </a:p>
        </p:txBody>
      </p:sp>
      <p:sp>
        <p:nvSpPr>
          <p:cNvPr id="17" name="Rectangle 8"/>
          <p:cNvSpPr>
            <a:spLocks noGrp="1" noChangeArrowheads="1"/>
          </p:cNvSpPr>
          <p:nvPr>
            <p:ph type="ftr" sz="quarter" idx="3"/>
          </p:nvPr>
        </p:nvSpPr>
        <p:spPr bwMode="white">
          <a:xfrm>
            <a:off x="3124200" y="6553200"/>
            <a:ext cx="2895600" cy="1682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b="0">
                <a:solidFill>
                  <a:schemeClr val="bg1"/>
                </a:solidFill>
                <a:latin typeface="Arial" charset="0"/>
                <a:cs typeface="Arial" charset="0"/>
              </a:defRPr>
            </a:lvl1pPr>
          </a:lstStyle>
          <a:p>
            <a:pPr>
              <a:defRPr/>
            </a:pPr>
            <a:endParaRPr lang="en-US"/>
          </a:p>
        </p:txBody>
      </p:sp>
      <p:sp>
        <p:nvSpPr>
          <p:cNvPr id="18" name="Rectangle 9"/>
          <p:cNvSpPr>
            <a:spLocks noGrp="1" noChangeArrowheads="1"/>
          </p:cNvSpPr>
          <p:nvPr>
            <p:ph type="sldNum" sz="quarter" idx="4"/>
          </p:nvPr>
        </p:nvSpPr>
        <p:spPr bwMode="white">
          <a:xfrm>
            <a:off x="6553200" y="6553200"/>
            <a:ext cx="2133600" cy="1682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latin typeface="Arial" panose="020B0604020202020204" pitchFamily="34" charset="0"/>
              </a:defRPr>
            </a:lvl1pPr>
          </a:lstStyle>
          <a:p>
            <a:fld id="{88F4D366-2667-4299-AC1E-FF5F10CC2E7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94932" r:id="rId1"/>
  </p:sldLayoutIdLst>
  <p:hf sldNum="0" hdr="0" ftr="0" dt="0"/>
  <p:txStyles>
    <p:titleStyle>
      <a:lvl1pPr algn="ctr" rtl="0" eaLnBrk="0" fontAlgn="base" hangingPunct="0">
        <a:spcBef>
          <a:spcPct val="0"/>
        </a:spcBef>
        <a:spcAft>
          <a:spcPct val="0"/>
        </a:spcAft>
        <a:defRPr sz="3200" b="1">
          <a:solidFill>
            <a:schemeClr val="bg1"/>
          </a:solidFill>
          <a:latin typeface="Arial" charset="0"/>
          <a:ea typeface="+mj-ea"/>
          <a:cs typeface="+mj-cs"/>
        </a:defRPr>
      </a:lvl1pPr>
      <a:lvl2pPr algn="ctr" rtl="0" eaLnBrk="0" fontAlgn="base" hangingPunct="0">
        <a:spcBef>
          <a:spcPct val="0"/>
        </a:spcBef>
        <a:spcAft>
          <a:spcPct val="0"/>
        </a:spcAft>
        <a:defRPr sz="3200" b="1">
          <a:solidFill>
            <a:schemeClr val="bg1"/>
          </a:solidFill>
          <a:latin typeface="Arial" charset="0"/>
          <a:cs typeface="Arial" charset="0"/>
        </a:defRPr>
      </a:lvl2pPr>
      <a:lvl3pPr algn="ctr" rtl="0" eaLnBrk="0" fontAlgn="base" hangingPunct="0">
        <a:spcBef>
          <a:spcPct val="0"/>
        </a:spcBef>
        <a:spcAft>
          <a:spcPct val="0"/>
        </a:spcAft>
        <a:defRPr sz="3200" b="1">
          <a:solidFill>
            <a:schemeClr val="bg1"/>
          </a:solidFill>
          <a:latin typeface="Arial" charset="0"/>
          <a:cs typeface="Arial" charset="0"/>
        </a:defRPr>
      </a:lvl3pPr>
      <a:lvl4pPr algn="ctr" rtl="0" eaLnBrk="0" fontAlgn="base" hangingPunct="0">
        <a:spcBef>
          <a:spcPct val="0"/>
        </a:spcBef>
        <a:spcAft>
          <a:spcPct val="0"/>
        </a:spcAft>
        <a:defRPr sz="3200" b="1">
          <a:solidFill>
            <a:schemeClr val="bg1"/>
          </a:solidFill>
          <a:latin typeface="Arial" charset="0"/>
          <a:cs typeface="Arial" charset="0"/>
        </a:defRPr>
      </a:lvl4pPr>
      <a:lvl5pPr algn="ctr" rtl="0" eaLnBrk="0" fontAlgn="base" hangingPunct="0">
        <a:spcBef>
          <a:spcPct val="0"/>
        </a:spcBef>
        <a:spcAft>
          <a:spcPct val="0"/>
        </a:spcAft>
        <a:defRPr sz="3200" b="1">
          <a:solidFill>
            <a:schemeClr val="bg1"/>
          </a:solidFill>
          <a:latin typeface="Arial" charset="0"/>
          <a:cs typeface="Arial" charset="0"/>
        </a:defRPr>
      </a:lvl5pPr>
      <a:lvl6pPr marL="457200" algn="ctr" rtl="0" fontAlgn="base">
        <a:spcBef>
          <a:spcPct val="0"/>
        </a:spcBef>
        <a:spcAft>
          <a:spcPct val="0"/>
        </a:spcAft>
        <a:defRPr sz="3200" b="1">
          <a:solidFill>
            <a:schemeClr val="bg1"/>
          </a:solidFill>
          <a:latin typeface="Verdana" pitchFamily="34" charset="0"/>
          <a:cs typeface="Arial" charset="0"/>
        </a:defRPr>
      </a:lvl6pPr>
      <a:lvl7pPr marL="914400" algn="ctr" rtl="0" fontAlgn="base">
        <a:spcBef>
          <a:spcPct val="0"/>
        </a:spcBef>
        <a:spcAft>
          <a:spcPct val="0"/>
        </a:spcAft>
        <a:defRPr sz="3200" b="1">
          <a:solidFill>
            <a:schemeClr val="bg1"/>
          </a:solidFill>
          <a:latin typeface="Verdana" pitchFamily="34" charset="0"/>
          <a:cs typeface="Arial" charset="0"/>
        </a:defRPr>
      </a:lvl7pPr>
      <a:lvl8pPr marL="1371600" algn="ctr" rtl="0" fontAlgn="base">
        <a:spcBef>
          <a:spcPct val="0"/>
        </a:spcBef>
        <a:spcAft>
          <a:spcPct val="0"/>
        </a:spcAft>
        <a:defRPr sz="3200" b="1">
          <a:solidFill>
            <a:schemeClr val="bg1"/>
          </a:solidFill>
          <a:latin typeface="Verdana" pitchFamily="34" charset="0"/>
          <a:cs typeface="Arial" charset="0"/>
        </a:defRPr>
      </a:lvl8pPr>
      <a:lvl9pPr marL="1828800" algn="ctr" rtl="0" fontAlgn="base">
        <a:spcBef>
          <a:spcPct val="0"/>
        </a:spcBef>
        <a:spcAft>
          <a:spcPct val="0"/>
        </a:spcAft>
        <a:defRPr sz="3200" b="1">
          <a:solidFill>
            <a:schemeClr val="bg1"/>
          </a:solidFill>
          <a:latin typeface="Verdana" pitchFamily="34" charset="0"/>
          <a:cs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Arial" charset="0"/>
          <a:cs typeface="+mn-cs"/>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Arial" charset="0"/>
          <a:cs typeface="+mn-cs"/>
        </a:defRPr>
      </a:lvl5pPr>
      <a:lvl6pPr marL="2514600" indent="-228600" algn="l" rtl="0" fontAlgn="base">
        <a:spcBef>
          <a:spcPct val="20000"/>
        </a:spcBef>
        <a:spcAft>
          <a:spcPct val="0"/>
        </a:spcAft>
        <a:buChar char="»"/>
        <a:defRPr sz="2000">
          <a:solidFill>
            <a:schemeClr val="tx1"/>
          </a:solidFill>
          <a:latin typeface="Arial" charset="0"/>
          <a:cs typeface="+mn-cs"/>
        </a:defRPr>
      </a:lvl6pPr>
      <a:lvl7pPr marL="2971800" indent="-228600" algn="l" rtl="0" fontAlgn="base">
        <a:spcBef>
          <a:spcPct val="20000"/>
        </a:spcBef>
        <a:spcAft>
          <a:spcPct val="0"/>
        </a:spcAft>
        <a:buChar char="»"/>
        <a:defRPr sz="2000">
          <a:solidFill>
            <a:schemeClr val="tx1"/>
          </a:solidFill>
          <a:latin typeface="Arial" charset="0"/>
          <a:cs typeface="+mn-cs"/>
        </a:defRPr>
      </a:lvl7pPr>
      <a:lvl8pPr marL="3429000" indent="-228600" algn="l" rtl="0" fontAlgn="base">
        <a:spcBef>
          <a:spcPct val="20000"/>
        </a:spcBef>
        <a:spcAft>
          <a:spcPct val="0"/>
        </a:spcAft>
        <a:buChar char="»"/>
        <a:defRPr sz="2000">
          <a:solidFill>
            <a:schemeClr val="tx1"/>
          </a:solidFill>
          <a:latin typeface="Arial" charset="0"/>
          <a:cs typeface="+mn-cs"/>
        </a:defRPr>
      </a:lvl8pPr>
      <a:lvl9pPr marL="3886200" indent="-228600" algn="l" rtl="0" fontAlgn="base">
        <a:spcBef>
          <a:spcPct val="20000"/>
        </a:spcBef>
        <a:spcAft>
          <a:spcPct val="0"/>
        </a:spcAft>
        <a:buChar char="»"/>
        <a:defRPr sz="2000">
          <a:solidFill>
            <a:schemeClr val="tx1"/>
          </a:solidFill>
          <a:latin typeface="Arial"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17000" r="-17000"/>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cs typeface="Arial" panose="020B0604020202020204" pitchFamily="34" charset="0"/>
              </a:defRPr>
            </a:lvl1pPr>
          </a:lstStyle>
          <a:p>
            <a:pPr>
              <a:defRPr/>
            </a:pPr>
            <a:fld id="{FD03561C-19DA-408E-980E-AA96147B718D}" type="datetime1">
              <a:rPr lang="en-US"/>
              <a:pPr>
                <a:defRPr/>
              </a:pPr>
              <a:t>3/17/2023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cs typeface="Arial" panose="020B0604020202020204" pitchFamily="34" charset="0"/>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9431EE26-7816-4516-A656-F1F0BC20005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94918" r:id="rId1"/>
    <p:sldLayoutId id="2147494919" r:id="rId2"/>
    <p:sldLayoutId id="2147494920" r:id="rId3"/>
    <p:sldLayoutId id="2147494921" r:id="rId4"/>
    <p:sldLayoutId id="2147494922" r:id="rId5"/>
    <p:sldLayoutId id="2147494923" r:id="rId6"/>
    <p:sldLayoutId id="2147494924" r:id="rId7"/>
    <p:sldLayoutId id="2147494925" r:id="rId8"/>
    <p:sldLayoutId id="2147494926" r:id="rId9"/>
    <p:sldLayoutId id="2147494927" r:id="rId10"/>
    <p:sldLayoutId id="2147494928" r:id="rId11"/>
    <p:sldLayoutId id="2147494933" r:id="rId12"/>
    <p:sldLayoutId id="2147494934" r:id="rId13"/>
    <p:sldLayoutId id="2147494935" r:id="rId14"/>
    <p:sldLayoutId id="2147494930" r:id="rId15"/>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2.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9.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7"/>
          <p:cNvSpPr txBox="1">
            <a:spLocks noChangeArrowheads="1"/>
          </p:cNvSpPr>
          <p:nvPr/>
        </p:nvSpPr>
        <p:spPr bwMode="auto">
          <a:xfrm>
            <a:off x="0" y="284065"/>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lnSpc>
                <a:spcPct val="150000"/>
              </a:lnSpc>
            </a:pPr>
            <a:r>
              <a:rPr lang="vi-VN" altLang="en-US" sz="2400" b="1" i="1" dirty="0">
                <a:solidFill>
                  <a:srgbClr val="002060"/>
                </a:solidFill>
              </a:rPr>
              <a:t>Chương </a:t>
            </a:r>
            <a:r>
              <a:rPr lang="en-US" altLang="en-US" sz="2400" b="1" i="1" dirty="0">
                <a:solidFill>
                  <a:srgbClr val="002060"/>
                </a:solidFill>
              </a:rPr>
              <a:t>6</a:t>
            </a:r>
          </a:p>
          <a:p>
            <a:pPr algn="ctr"/>
            <a:r>
              <a:rPr lang="en-US" altLang="en-US" b="1" dirty="0">
                <a:solidFill>
                  <a:srgbClr val="002060"/>
                </a:solidFill>
              </a:rPr>
              <a:t>CÔNG NGHIỆP HÓA, HIỆN ĐẠI HÓA VÀ </a:t>
            </a:r>
          </a:p>
          <a:p>
            <a:pPr algn="ctr"/>
            <a:r>
              <a:rPr lang="en-US" altLang="en-US" b="1" dirty="0">
                <a:solidFill>
                  <a:srgbClr val="002060"/>
                </a:solidFill>
              </a:rPr>
              <a:t>HỘI NHẬP KINH TẾ QUỐC TẾ Ở VIỆT NAM </a:t>
            </a:r>
            <a:endParaRPr lang="en-US" altLang="en-US" dirty="0">
              <a:solidFill>
                <a:srgbClr val="002060"/>
              </a:solidFill>
            </a:endParaRPr>
          </a:p>
        </p:txBody>
      </p:sp>
      <p:pic>
        <p:nvPicPr>
          <p:cNvPr id="2355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91440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ctrTitle"/>
          </p:nvPr>
        </p:nvSpPr>
        <p:spPr>
          <a:xfrm>
            <a:off x="3352800" y="152400"/>
            <a:ext cx="5532438" cy="536575"/>
          </a:xfrm>
        </p:spPr>
        <p:txBody>
          <a:bodyPr/>
          <a:lstStyle/>
          <a:p>
            <a:pPr marL="288925" indent="-288925" algn="r"/>
            <a:r>
              <a:rPr lang="en-US" altLang="en-US" sz="2500" b="1" i="1">
                <a:solidFill>
                  <a:srgbClr val="002060"/>
                </a:solidFill>
                <a:latin typeface="Times New Roman" panose="02020603050405020304" pitchFamily="18" charset="0"/>
                <a:cs typeface="Times New Roman" panose="02020603050405020304" pitchFamily="18" charset="0"/>
              </a:rPr>
              <a:t>+ Đặc điểm của CNH rút ngắn cổ điển:</a:t>
            </a:r>
          </a:p>
        </p:txBody>
      </p:sp>
      <p:pic>
        <p:nvPicPr>
          <p:cNvPr id="33795" name="Picture 2" descr="Kết quả hình ảnh cho Hình ảnh cho Công nghiệp hóa ở Liên X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2362200"/>
            <a:ext cx="3856037"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ubtitle 2"/>
          <p:cNvSpPr txBox="1">
            <a:spLocks/>
          </p:cNvSpPr>
          <p:nvPr/>
        </p:nvSpPr>
        <p:spPr bwMode="auto">
          <a:xfrm>
            <a:off x="3856038" y="739775"/>
            <a:ext cx="5029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8925" indent="-288925">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eaLnBrk="1" hangingPunct="1">
              <a:lnSpc>
                <a:spcPct val="110000"/>
              </a:lnSpc>
              <a:spcBef>
                <a:spcPct val="20000"/>
              </a:spcBef>
              <a:buFont typeface="Arial" panose="020B0604020202020204" pitchFamily="34" charset="0"/>
              <a:buNone/>
            </a:pPr>
            <a:r>
              <a:rPr lang="en-US" altLang="en-US" sz="2500">
                <a:solidFill>
                  <a:srgbClr val="C00000"/>
                </a:solidFill>
                <a:cs typeface="Times New Roman" panose="02020603050405020304" pitchFamily="18" charset="0"/>
              </a:rPr>
              <a:t>* Tại Liên xô (cũ), </a:t>
            </a:r>
            <a:r>
              <a:rPr lang="en-US" altLang="en-US" sz="2500">
                <a:cs typeface="Times New Roman" panose="02020603050405020304" pitchFamily="18" charset="0"/>
              </a:rPr>
              <a:t>CNH trong điều kiện bị các nước tư bản phương Tây bao vây, cấm vận; tiến hành trên quan điểm độc lập, tự chủ; công nghiệp năng lượng đi trước, ưu tiên công nghiệp nặng, công nghiệp cơ khí là then chốt; nguồn vốn tích luỹ cho CNH chủ yếu từ tiết kiệm, tiết chế tiêu dùng thông qua kế hoạch hoá cao độ.</a:t>
            </a:r>
          </a:p>
          <a:p>
            <a:pPr algn="just" eaLnBrk="1" hangingPunct="1">
              <a:lnSpc>
                <a:spcPct val="110000"/>
              </a:lnSpc>
              <a:spcBef>
                <a:spcPct val="20000"/>
              </a:spcBef>
              <a:buFont typeface="Arial" panose="020B0604020202020204" pitchFamily="34" charset="0"/>
              <a:buNone/>
            </a:pPr>
            <a:endParaRPr lang="en-US" altLang="en-US" sz="2500">
              <a:solidFill>
                <a:srgbClr val="0038A8"/>
              </a:solidFill>
              <a:cs typeface="Times New Roman" panose="02020603050405020304" pitchFamily="18" charset="0"/>
            </a:endParaRPr>
          </a:p>
        </p:txBody>
      </p:sp>
      <p:sp>
        <p:nvSpPr>
          <p:cNvPr id="33797" name="Rectangle 7"/>
          <p:cNvSpPr>
            <a:spLocks noChangeArrowheads="1"/>
          </p:cNvSpPr>
          <p:nvPr/>
        </p:nvSpPr>
        <p:spPr bwMode="auto">
          <a:xfrm>
            <a:off x="258763" y="5181600"/>
            <a:ext cx="86566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2600" i="1">
                <a:solidFill>
                  <a:srgbClr val="002060"/>
                </a:solidFill>
              </a:rPr>
              <a:t>Đặc điểm nổi bật của CNH ở Liên xô là nó được dựa trên chủ nghĩa tập thể, với truyền thống siêng năng, chí hướng và tình yêu Tổ quốc.</a:t>
            </a:r>
          </a:p>
        </p:txBody>
      </p:sp>
      <p:pic>
        <p:nvPicPr>
          <p:cNvPr id="33798" name="Picture 4" descr="Kết quả hình ảnh cho Hình ảnh cho Công nghiệp hóa ở Liên X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6525"/>
            <a:ext cx="30099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ubtitle 2"/>
          <p:cNvSpPr>
            <a:spLocks noGrp="1"/>
          </p:cNvSpPr>
          <p:nvPr>
            <p:ph type="subTitle" idx="1"/>
          </p:nvPr>
        </p:nvSpPr>
        <p:spPr>
          <a:xfrm>
            <a:off x="150812" y="6248400"/>
            <a:ext cx="8994775" cy="471487"/>
          </a:xfrm>
        </p:spPr>
        <p:txBody>
          <a:bodyPr/>
          <a:lstStyle/>
          <a:p>
            <a:pPr marL="350838" indent="-350838">
              <a:lnSpc>
                <a:spcPct val="110000"/>
              </a:lnSpc>
            </a:pPr>
            <a:r>
              <a:rPr lang="en-US" altLang="en-US" sz="2200" i="1" dirty="0">
                <a:latin typeface="Times New Roman" panose="02020603050405020304" pitchFamily="18" charset="0"/>
                <a:cs typeface="Times New Roman" panose="02020603050405020304" pitchFamily="18" charset="0"/>
              </a:rPr>
              <a:t>Singapore, </a:t>
            </a:r>
            <a:r>
              <a:rPr lang="en-US" altLang="en-US" sz="2200" i="1" dirty="0" err="1">
                <a:latin typeface="Times New Roman" panose="02020603050405020304" pitchFamily="18" charset="0"/>
                <a:cs typeface="Times New Roman" panose="02020603050405020304" pitchFamily="18" charset="0"/>
              </a:rPr>
              <a:t>Hàn</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Quốc</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Đài</a:t>
            </a:r>
            <a:r>
              <a:rPr lang="en-US" altLang="en-US" sz="2200" i="1" dirty="0">
                <a:latin typeface="Times New Roman" panose="02020603050405020304" pitchFamily="18" charset="0"/>
                <a:cs typeface="Times New Roman" panose="02020603050405020304" pitchFamily="18" charset="0"/>
              </a:rPr>
              <a:t> Loan </a:t>
            </a:r>
            <a:r>
              <a:rPr lang="en-US" altLang="en-US" sz="2200" i="1" dirty="0" err="1">
                <a:latin typeface="Times New Roman" panose="02020603050405020304" pitchFamily="18" charset="0"/>
                <a:cs typeface="Times New Roman" panose="02020603050405020304" pitchFamily="18" charset="0"/>
              </a:rPr>
              <a:t>chỉ</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mất</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khoảng</a:t>
            </a:r>
            <a:r>
              <a:rPr lang="en-US" altLang="en-US" sz="2200" i="1" dirty="0">
                <a:latin typeface="Times New Roman" panose="02020603050405020304" pitchFamily="18" charset="0"/>
                <a:cs typeface="Times New Roman" panose="02020603050405020304" pitchFamily="18" charset="0"/>
              </a:rPr>
              <a:t> 30 </a:t>
            </a:r>
            <a:r>
              <a:rPr lang="en-US" altLang="en-US" sz="2200" i="1" dirty="0" err="1">
                <a:latin typeface="Times New Roman" panose="02020603050405020304" pitchFamily="18" charset="0"/>
                <a:cs typeface="Times New Roman" panose="02020603050405020304" pitchFamily="18" charset="0"/>
              </a:rPr>
              <a:t>năm</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đã</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hoàn</a:t>
            </a:r>
            <a:r>
              <a:rPr lang="en-US" altLang="en-US" sz="2200" i="1" dirty="0">
                <a:latin typeface="Times New Roman" panose="02020603050405020304" pitchFamily="18" charset="0"/>
                <a:cs typeface="Times New Roman" panose="02020603050405020304" pitchFamily="18" charset="0"/>
              </a:rPr>
              <a:t> </a:t>
            </a:r>
            <a:r>
              <a:rPr lang="en-US" altLang="en-US" sz="2200" i="1" dirty="0" err="1">
                <a:latin typeface="Times New Roman" panose="02020603050405020304" pitchFamily="18" charset="0"/>
                <a:cs typeface="Times New Roman" panose="02020603050405020304" pitchFamily="18" charset="0"/>
              </a:rPr>
              <a:t>thành</a:t>
            </a:r>
            <a:r>
              <a:rPr lang="en-US" altLang="en-US" sz="2200" i="1" dirty="0">
                <a:latin typeface="Times New Roman" panose="02020603050405020304" pitchFamily="18" charset="0"/>
                <a:cs typeface="Times New Roman" panose="02020603050405020304" pitchFamily="18" charset="0"/>
              </a:rPr>
              <a:t> CNH.</a:t>
            </a:r>
          </a:p>
        </p:txBody>
      </p:sp>
      <p:sp>
        <p:nvSpPr>
          <p:cNvPr id="34819" name="Rectangle 4"/>
          <p:cNvSpPr>
            <a:spLocks noChangeArrowheads="1"/>
          </p:cNvSpPr>
          <p:nvPr/>
        </p:nvSpPr>
        <p:spPr bwMode="auto">
          <a:xfrm>
            <a:off x="876300" y="144463"/>
            <a:ext cx="75438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3500" b="1">
                <a:solidFill>
                  <a:srgbClr val="002060"/>
                </a:solidFill>
                <a:cs typeface="Times New Roman" panose="02020603050405020304" pitchFamily="18" charset="0"/>
              </a:rPr>
              <a:t>Đặc điểm của CNH rút ngắn hiện đại</a:t>
            </a:r>
          </a:p>
        </p:txBody>
      </p:sp>
      <p:graphicFrame>
        <p:nvGraphicFramePr>
          <p:cNvPr id="7" name="Diagram 6"/>
          <p:cNvGraphicFramePr/>
          <p:nvPr>
            <p:extLst>
              <p:ext uri="{D42A27DB-BD31-4B8C-83A1-F6EECF244321}">
                <p14:modId xmlns:p14="http://schemas.microsoft.com/office/powerpoint/2010/main" val="4255319924"/>
              </p:ext>
            </p:extLst>
          </p:nvPr>
        </p:nvGraphicFramePr>
        <p:xfrm>
          <a:off x="228600" y="774701"/>
          <a:ext cx="8839200" cy="5321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28588" y="228600"/>
            <a:ext cx="8991600" cy="517525"/>
          </a:xfrm>
        </p:spPr>
        <p:txBody>
          <a:bodyPr/>
          <a:lstStyle/>
          <a:p>
            <a:pPr algn="ctr">
              <a:lnSpc>
                <a:spcPct val="110000"/>
              </a:lnSpc>
            </a:pPr>
            <a:r>
              <a:rPr lang="en-US" altLang="en-US" sz="2800" b="1">
                <a:solidFill>
                  <a:srgbClr val="002060"/>
                </a:solidFill>
              </a:rPr>
              <a:t>Kinh nghiệm CNH của Singapore, Hàn Quốc, Đài Loan</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02154471"/>
              </p:ext>
            </p:extLst>
          </p:nvPr>
        </p:nvGraphicFramePr>
        <p:xfrm>
          <a:off x="457200" y="838200"/>
          <a:ext cx="8382000" cy="5518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4953000" y="1163638"/>
            <a:ext cx="3856038" cy="1389062"/>
          </a:xfrm>
        </p:spPr>
        <p:txBody>
          <a:bodyPr/>
          <a:lstStyle/>
          <a:p>
            <a:pPr algn="ctr"/>
            <a:r>
              <a:rPr lang="en-US" altLang="en-US" sz="2200" i="1"/>
              <a:t>CNH ở Hàn Quốc từ những năm 1950-1986, khoảng 35 năm.</a:t>
            </a:r>
          </a:p>
        </p:txBody>
      </p:sp>
      <p:pic>
        <p:nvPicPr>
          <p:cNvPr id="36867" name="Picture 2" descr="Kết quả hình ảnh cho hình ảnh cho thành tựu công nghiệp hóa của Hàn Quố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381000"/>
            <a:ext cx="45148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Picture 4" descr="hong-kong-harb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6050" y="3576638"/>
            <a:ext cx="47402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Kết quả hình ảnh cho hình ảnh đàn sếu 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33600" y="1424940"/>
            <a:ext cx="7010400" cy="5433060"/>
          </a:xfrm>
          <a:prstGeom prst="rect">
            <a:avLst/>
          </a:prstGeom>
        </p:spPr>
      </p:pic>
    </p:spTree>
    <p:extLst>
      <p:ext uri="{BB962C8B-B14F-4D97-AF65-F5344CB8AC3E}">
        <p14:creationId xmlns:p14="http://schemas.microsoft.com/office/powerpoint/2010/main" val="312552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vi-VN" b="1" noProof="1"/>
              <a:t>Con đường cơ bản cho các nước kém phát triển tiếp thu KHCN</a:t>
            </a:r>
          </a:p>
        </p:txBody>
      </p:sp>
      <p:sp>
        <p:nvSpPr>
          <p:cNvPr id="3" name="Content Placeholder 2"/>
          <p:cNvSpPr>
            <a:spLocks noGrp="1"/>
          </p:cNvSpPr>
          <p:nvPr>
            <p:ph idx="1"/>
          </p:nvPr>
        </p:nvSpPr>
        <p:spPr/>
        <p:txBody>
          <a:bodyPr/>
          <a:lstStyle/>
          <a:p>
            <a:pPr marL="0" indent="0" algn="just">
              <a:buNone/>
            </a:pPr>
            <a:r>
              <a:rPr lang="vi-VN" sz="2800" noProof="1"/>
              <a:t>1. Thông qua đầu tư nghiên cứu, chế tạo và hoàn thiện dần dần trình độ công nghệ từ thấp đến cao (thời gian dài, tổn thất nhiều trong quá trình thử nghiệm)</a:t>
            </a:r>
          </a:p>
          <a:p>
            <a:pPr marL="0" indent="0" algn="just">
              <a:buNone/>
            </a:pPr>
            <a:r>
              <a:rPr lang="vi-VN" sz="2800" noProof="1"/>
              <a:t>2. Tiếp nhận chuyển giao công nghệ hiện đại (cần vốn và ngoại tệ, bị phụ thuộc vào nước ngoài)</a:t>
            </a:r>
          </a:p>
          <a:p>
            <a:pPr marL="0" indent="0" algn="just">
              <a:buNone/>
            </a:pPr>
            <a:r>
              <a:rPr lang="vi-VN" sz="2800" noProof="1"/>
              <a:t>3. Xây dựng chiến lược KHCN nhiều tầng, kết hợp công nghệ truyền thống và hiện đại (vừa nghiên cứu chế tạo, vừa tiếp nhận chuyển giao công nghệ: Nhật Bản, NICs)</a:t>
            </a:r>
          </a:p>
        </p:txBody>
      </p:sp>
    </p:spTree>
    <p:extLst>
      <p:ext uri="{BB962C8B-B14F-4D97-AF65-F5344CB8AC3E}">
        <p14:creationId xmlns:p14="http://schemas.microsoft.com/office/powerpoint/2010/main" val="413359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nvSpPr>
        <p:spPr bwMode="auto">
          <a:xfrm>
            <a:off x="228600" y="381000"/>
            <a:ext cx="8915400" cy="1005916"/>
          </a:xfrm>
          <a:prstGeom prst="rect">
            <a:avLst/>
          </a:prstGeom>
          <a:noFill/>
          <a:ln>
            <a:noFill/>
          </a:ln>
        </p:spPr>
        <p:txBody>
          <a:bodyPr wrap="square">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indent="0" algn="just">
              <a:lnSpc>
                <a:spcPct val="110000"/>
              </a:lnSpc>
              <a:defRPr/>
            </a:pPr>
            <a:r>
              <a:rPr lang="en-US" altLang="en-US" b="1" i="1" dirty="0">
                <a:solidFill>
                  <a:srgbClr val="002060"/>
                </a:solidFill>
                <a:cs typeface="Times New Roman" panose="02020603050405020304" pitchFamily="18" charset="0"/>
              </a:rPr>
              <a:t>6.1.2. </a:t>
            </a:r>
            <a:r>
              <a:rPr lang="en-US" altLang="en-US" b="1" i="1" dirty="0" err="1">
                <a:solidFill>
                  <a:srgbClr val="002060"/>
                </a:solidFill>
                <a:cs typeface="Times New Roman" panose="02020603050405020304" pitchFamily="18" charset="0"/>
              </a:rPr>
              <a:t>Tính</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tất</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yếu</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và</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nội</a:t>
            </a:r>
            <a:r>
              <a:rPr lang="en-US" altLang="en-US" b="1" i="1" dirty="0">
                <a:solidFill>
                  <a:srgbClr val="002060"/>
                </a:solidFill>
                <a:cs typeface="Times New Roman" panose="02020603050405020304" pitchFamily="18" charset="0"/>
              </a:rPr>
              <a:t> dung </a:t>
            </a:r>
            <a:r>
              <a:rPr lang="en-US" altLang="en-US" b="1" i="1" dirty="0" err="1">
                <a:solidFill>
                  <a:srgbClr val="002060"/>
                </a:solidFill>
                <a:cs typeface="Times New Roman" panose="02020603050405020304" pitchFamily="18" charset="0"/>
              </a:rPr>
              <a:t>của</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công</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nghiệp</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hóa</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hiện</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đại</a:t>
            </a:r>
            <a:r>
              <a:rPr lang="en-US" altLang="en-US" b="1" i="1" dirty="0">
                <a:solidFill>
                  <a:srgbClr val="002060"/>
                </a:solidFill>
                <a:cs typeface="Times New Roman" panose="02020603050405020304" pitchFamily="18" charset="0"/>
              </a:rPr>
              <a:t> </a:t>
            </a:r>
            <a:r>
              <a:rPr lang="en-US" altLang="en-US" b="1" i="1" dirty="0" err="1">
                <a:solidFill>
                  <a:srgbClr val="002060"/>
                </a:solidFill>
                <a:cs typeface="Times New Roman" panose="02020603050405020304" pitchFamily="18" charset="0"/>
              </a:rPr>
              <a:t>hóa</a:t>
            </a:r>
            <a:r>
              <a:rPr lang="en-US" altLang="en-US" b="1" i="1" dirty="0">
                <a:solidFill>
                  <a:srgbClr val="002060"/>
                </a:solidFill>
                <a:cs typeface="Times New Roman" panose="02020603050405020304" pitchFamily="18" charset="0"/>
              </a:rPr>
              <a:t> ở </a:t>
            </a:r>
            <a:r>
              <a:rPr lang="en-US" altLang="en-US" b="1" i="1" dirty="0" err="1">
                <a:solidFill>
                  <a:srgbClr val="002060"/>
                </a:solidFill>
                <a:cs typeface="Times New Roman" panose="02020603050405020304" pitchFamily="18" charset="0"/>
              </a:rPr>
              <a:t>Việt</a:t>
            </a:r>
            <a:r>
              <a:rPr lang="en-US" altLang="en-US" b="1" i="1" dirty="0">
                <a:solidFill>
                  <a:srgbClr val="002060"/>
                </a:solidFill>
                <a:cs typeface="Times New Roman" panose="02020603050405020304" pitchFamily="18" charset="0"/>
              </a:rPr>
              <a:t> Nam</a:t>
            </a:r>
          </a:p>
        </p:txBody>
      </p:sp>
      <p:grpSp>
        <p:nvGrpSpPr>
          <p:cNvPr id="4" name="Group 3">
            <a:extLst>
              <a:ext uri="{FF2B5EF4-FFF2-40B4-BE49-F238E27FC236}">
                <a16:creationId xmlns:a16="http://schemas.microsoft.com/office/drawing/2014/main" id="{47648B28-FFF8-4FC1-BF84-BC2A25B692A8}"/>
              </a:ext>
            </a:extLst>
          </p:cNvPr>
          <p:cNvGrpSpPr/>
          <p:nvPr/>
        </p:nvGrpSpPr>
        <p:grpSpPr>
          <a:xfrm>
            <a:off x="684578" y="2314468"/>
            <a:ext cx="8136904" cy="936103"/>
            <a:chOff x="834380" y="1995687"/>
            <a:chExt cx="8136904" cy="936103"/>
          </a:xfrm>
        </p:grpSpPr>
        <p:cxnSp>
          <p:nvCxnSpPr>
            <p:cNvPr id="5" name="Straight Arrow Connector 4">
              <a:extLst>
                <a:ext uri="{FF2B5EF4-FFF2-40B4-BE49-F238E27FC236}">
                  <a16:creationId xmlns:a16="http://schemas.microsoft.com/office/drawing/2014/main" id="{6D420891-A3C5-42EF-9353-E91F1D3940E9}"/>
                </a:ext>
              </a:extLst>
            </p:cNvPr>
            <p:cNvCxnSpPr>
              <a:cxnSpLocks/>
            </p:cNvCxnSpPr>
            <p:nvPr/>
          </p:nvCxnSpPr>
          <p:spPr>
            <a:xfrm>
              <a:off x="834380" y="2787774"/>
              <a:ext cx="813690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6E38C980-776C-4A4C-988A-1C128D7A5F94}"/>
                </a:ext>
              </a:extLst>
            </p:cNvPr>
            <p:cNvCxnSpPr>
              <a:cxnSpLocks/>
            </p:cNvCxnSpPr>
            <p:nvPr/>
          </p:nvCxnSpPr>
          <p:spPr>
            <a:xfrm>
              <a:off x="3333232" y="2643758"/>
              <a:ext cx="0" cy="288032"/>
            </a:xfrm>
            <a:prstGeom prst="line">
              <a:avLst/>
            </a:prstGeom>
            <a:ln w="57150"/>
          </p:spPr>
          <p:style>
            <a:lnRef idx="3">
              <a:schemeClr val="dk1"/>
            </a:lnRef>
            <a:fillRef idx="0">
              <a:schemeClr val="dk1"/>
            </a:fillRef>
            <a:effectRef idx="2">
              <a:schemeClr val="dk1"/>
            </a:effectRef>
            <a:fontRef idx="minor">
              <a:schemeClr val="tx1"/>
            </a:fontRef>
          </p:style>
        </p:cxnSp>
        <p:sp>
          <p:nvSpPr>
            <p:cNvPr id="7" name="Text Placeholder 1">
              <a:extLst>
                <a:ext uri="{FF2B5EF4-FFF2-40B4-BE49-F238E27FC236}">
                  <a16:creationId xmlns:a16="http://schemas.microsoft.com/office/drawing/2014/main" id="{D755EF9F-FDFE-4239-88B7-AFAF2DB61C3B}"/>
                </a:ext>
              </a:extLst>
            </p:cNvPr>
            <p:cNvSpPr txBox="1">
              <a:spLocks/>
            </p:cNvSpPr>
            <p:nvPr/>
          </p:nvSpPr>
          <p:spPr>
            <a:xfrm>
              <a:off x="2731132" y="1995687"/>
              <a:ext cx="1204200" cy="720079"/>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en-US" sz="2200" b="1" noProof="1">
                  <a:solidFill>
                    <a:schemeClr val="tx1"/>
                  </a:solidFill>
                  <a:latin typeface="UTM Alexander" panose="02040603050506020204" pitchFamily="18" charset="0"/>
                  <a:cs typeface="Times New Roman" panose="02020603050405020304" pitchFamily="18" charset="0"/>
                </a:rPr>
                <a:t>ĐH VI</a:t>
              </a:r>
              <a:endParaRPr lang="vi-VN" sz="2200" b="1" noProof="1">
                <a:solidFill>
                  <a:schemeClr val="tx1"/>
                </a:solidFill>
                <a:latin typeface="Times New Roman" panose="02020603050405020304" pitchFamily="18" charset="0"/>
                <a:cs typeface="Times New Roman" panose="02020603050405020304" pitchFamily="18" charset="0"/>
              </a:endParaRPr>
            </a:p>
          </p:txBody>
        </p:sp>
      </p:grpSp>
      <p:sp>
        <p:nvSpPr>
          <p:cNvPr id="8" name="Text Placeholder 1">
            <a:extLst>
              <a:ext uri="{FF2B5EF4-FFF2-40B4-BE49-F238E27FC236}">
                <a16:creationId xmlns:a16="http://schemas.microsoft.com/office/drawing/2014/main" id="{8B48C03E-0B66-472D-83FA-2B176B07E169}"/>
              </a:ext>
            </a:extLst>
          </p:cNvPr>
          <p:cNvSpPr txBox="1">
            <a:spLocks/>
          </p:cNvSpPr>
          <p:nvPr/>
        </p:nvSpPr>
        <p:spPr>
          <a:xfrm>
            <a:off x="611408" y="3167154"/>
            <a:ext cx="2234023" cy="650171"/>
          </a:xfrm>
          <a:prstGeom prst="rect">
            <a:avLst/>
          </a:prstGeom>
        </p:spPr>
        <p:txBody>
          <a:bodyPr vert="horz" lIns="91440" tIns="45720" rIns="91440" bIns="45720" rtlCol="0" anchor="ctr">
            <a:noAutofit/>
          </a:bodyPr>
          <a:lstStyle>
            <a:defPPr>
              <a:defRPr lang="en-US"/>
            </a:defPPr>
            <a:lvl1pPr algn="l" rtl="0" eaLnBrk="0" fontAlgn="base" hangingPunct="0">
              <a:spcBef>
                <a:spcPct val="0"/>
              </a:spcBef>
              <a:spcAft>
                <a:spcPct val="0"/>
              </a:spcAft>
              <a:defRPr sz="900" kern="1200">
                <a:solidFill>
                  <a:schemeClr val="tx1">
                    <a:tint val="75000"/>
                  </a:schemeClr>
                </a:solidFill>
                <a:latin typeface="Times New Roman" panose="02020603050405020304" pitchFamily="18" charset="0"/>
                <a:ea typeface="+mn-ea"/>
                <a:cs typeface="Arial"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9pPr>
          </a:lstStyle>
          <a:p>
            <a:pPr>
              <a:spcBef>
                <a:spcPts val="0"/>
              </a:spcBef>
            </a:pPr>
            <a:r>
              <a:rPr lang="en-US" sz="2200" b="1" noProof="1">
                <a:solidFill>
                  <a:schemeClr val="tx1"/>
                </a:solidFill>
                <a:latin typeface="UTM Alexander" panose="02040603050506020204" pitchFamily="18" charset="0"/>
                <a:cs typeface="Times New Roman" panose="02020603050405020304" pitchFamily="18" charset="0"/>
              </a:rPr>
              <a:t>TRƯỚC ĐỔI MỚI</a:t>
            </a:r>
            <a:endParaRPr lang="vi-VN" sz="2200" b="1" noProof="1">
              <a:solidFill>
                <a:schemeClr val="tx1"/>
              </a:solidFill>
              <a:cs typeface="Times New Roman" panose="02020603050405020304" pitchFamily="18" charset="0"/>
            </a:endParaRPr>
          </a:p>
        </p:txBody>
      </p:sp>
      <p:sp>
        <p:nvSpPr>
          <p:cNvPr id="10" name="Text Placeholder 1">
            <a:extLst>
              <a:ext uri="{FF2B5EF4-FFF2-40B4-BE49-F238E27FC236}">
                <a16:creationId xmlns:a16="http://schemas.microsoft.com/office/drawing/2014/main" id="{24475D53-4BED-4747-AF6D-46018B04B8D9}"/>
              </a:ext>
            </a:extLst>
          </p:cNvPr>
          <p:cNvSpPr txBox="1">
            <a:spLocks/>
          </p:cNvSpPr>
          <p:nvPr/>
        </p:nvSpPr>
        <p:spPr>
          <a:xfrm>
            <a:off x="415752" y="1896821"/>
            <a:ext cx="2506352" cy="720079"/>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en-US" sz="2000" b="1" noProof="1">
                <a:solidFill>
                  <a:schemeClr val="tx1"/>
                </a:solidFill>
                <a:latin typeface="UTM Alexander" panose="02040603050506020204" pitchFamily="18" charset="0"/>
                <a:cs typeface="Times New Roman" panose="02020603050405020304" pitchFamily="18" charset="0"/>
              </a:rPr>
              <a:t>ĐH III (9/1960)</a:t>
            </a:r>
            <a:endParaRPr lang="vi-VN" sz="2000" b="1" noProof="1">
              <a:solidFill>
                <a:schemeClr val="tx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BA760DAE-EDF1-4DDB-AD51-8C0B11F3605D}"/>
              </a:ext>
            </a:extLst>
          </p:cNvPr>
          <p:cNvGrpSpPr/>
          <p:nvPr/>
        </p:nvGrpSpPr>
        <p:grpSpPr>
          <a:xfrm>
            <a:off x="687891" y="2962539"/>
            <a:ext cx="8136904" cy="824246"/>
            <a:chOff x="834380" y="2643758"/>
            <a:chExt cx="8136904" cy="824246"/>
          </a:xfrm>
        </p:grpSpPr>
        <p:cxnSp>
          <p:nvCxnSpPr>
            <p:cNvPr id="12" name="Straight Arrow Connector 11">
              <a:extLst>
                <a:ext uri="{FF2B5EF4-FFF2-40B4-BE49-F238E27FC236}">
                  <a16:creationId xmlns:a16="http://schemas.microsoft.com/office/drawing/2014/main" id="{D1488C81-8A9F-4E79-8AF1-84F61C67E241}"/>
                </a:ext>
              </a:extLst>
            </p:cNvPr>
            <p:cNvCxnSpPr>
              <a:cxnSpLocks/>
            </p:cNvCxnSpPr>
            <p:nvPr/>
          </p:nvCxnSpPr>
          <p:spPr>
            <a:xfrm>
              <a:off x="834380" y="2787774"/>
              <a:ext cx="8136904" cy="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44BAAE70-DA0E-41E5-8EA6-AB94330B6C15}"/>
                </a:ext>
              </a:extLst>
            </p:cNvPr>
            <p:cNvCxnSpPr>
              <a:cxnSpLocks/>
            </p:cNvCxnSpPr>
            <p:nvPr/>
          </p:nvCxnSpPr>
          <p:spPr>
            <a:xfrm>
              <a:off x="3333232" y="2643758"/>
              <a:ext cx="0" cy="288032"/>
            </a:xfrm>
            <a:prstGeom prst="line">
              <a:avLst/>
            </a:prstGeom>
            <a:ln w="57150"/>
          </p:spPr>
          <p:style>
            <a:lnRef idx="3">
              <a:schemeClr val="dk1"/>
            </a:lnRef>
            <a:fillRef idx="0">
              <a:schemeClr val="dk1"/>
            </a:fillRef>
            <a:effectRef idx="2">
              <a:schemeClr val="dk1"/>
            </a:effectRef>
            <a:fontRef idx="minor">
              <a:schemeClr val="tx1"/>
            </a:fontRef>
          </p:style>
        </p:cxnSp>
        <p:sp>
          <p:nvSpPr>
            <p:cNvPr id="16" name="Text Placeholder 1">
              <a:extLst>
                <a:ext uri="{FF2B5EF4-FFF2-40B4-BE49-F238E27FC236}">
                  <a16:creationId xmlns:a16="http://schemas.microsoft.com/office/drawing/2014/main" id="{81206B1A-F8ED-4A11-B524-0CE682A4555A}"/>
                </a:ext>
              </a:extLst>
            </p:cNvPr>
            <p:cNvSpPr txBox="1">
              <a:spLocks/>
            </p:cNvSpPr>
            <p:nvPr/>
          </p:nvSpPr>
          <p:spPr>
            <a:xfrm>
              <a:off x="2804022" y="3004922"/>
              <a:ext cx="1051794" cy="463082"/>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en-US" sz="2200" b="1" noProof="1">
                  <a:solidFill>
                    <a:schemeClr val="tx1"/>
                  </a:solidFill>
                  <a:latin typeface="UTM Alexander" panose="02040603050506020204" pitchFamily="18" charset="0"/>
                  <a:cs typeface="Times New Roman" panose="02020603050405020304" pitchFamily="18" charset="0"/>
                </a:rPr>
                <a:t>1986</a:t>
              </a:r>
              <a:endParaRPr lang="vi-VN" sz="2200" b="1" noProof="1">
                <a:solidFill>
                  <a:schemeClr val="tx1"/>
                </a:solidFill>
                <a:latin typeface="Times New Roman" panose="02020603050405020304" pitchFamily="18" charset="0"/>
                <a:cs typeface="Times New Roman" panose="02020603050405020304" pitchFamily="18" charset="0"/>
              </a:endParaRPr>
            </a:p>
          </p:txBody>
        </p:sp>
      </p:grpSp>
      <p:sp>
        <p:nvSpPr>
          <p:cNvPr id="15" name="Text Placeholder 1">
            <a:extLst>
              <a:ext uri="{FF2B5EF4-FFF2-40B4-BE49-F238E27FC236}">
                <a16:creationId xmlns:a16="http://schemas.microsoft.com/office/drawing/2014/main" id="{ECCFB2EE-686D-4B81-BA32-A96341227E8C}"/>
              </a:ext>
            </a:extLst>
          </p:cNvPr>
          <p:cNvSpPr txBox="1">
            <a:spLocks/>
          </p:cNvSpPr>
          <p:nvPr/>
        </p:nvSpPr>
        <p:spPr>
          <a:xfrm>
            <a:off x="419065" y="2362200"/>
            <a:ext cx="2506352" cy="720079"/>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vi-VN" sz="2000" b="1" noProof="1">
                <a:solidFill>
                  <a:schemeClr val="tx1"/>
                </a:solidFill>
                <a:latin typeface="UTM Alexander" panose="02040603050506020204" pitchFamily="18" charset="0"/>
                <a:cs typeface="Times New Roman" panose="02020603050405020304" pitchFamily="18" charset="0"/>
              </a:rPr>
              <a:t>Ư</a:t>
            </a:r>
            <a:r>
              <a:rPr lang="en-US" sz="2000" b="1" noProof="1">
                <a:solidFill>
                  <a:schemeClr val="tx1"/>
                </a:solidFill>
                <a:latin typeface="UTM Alexander" panose="02040603050506020204" pitchFamily="18" charset="0"/>
                <a:cs typeface="Times New Roman" panose="02020603050405020304" pitchFamily="18" charset="0"/>
              </a:rPr>
              <a:t>u tiên PT CN nặng</a:t>
            </a:r>
            <a:endParaRPr lang="vi-VN" sz="2000" b="1" noProof="1">
              <a:solidFill>
                <a:schemeClr val="tx1"/>
              </a:solidFill>
              <a:latin typeface="Times New Roman" panose="02020603050405020304" pitchFamily="18" charset="0"/>
              <a:cs typeface="Times New Roman" panose="02020603050405020304" pitchFamily="18" charset="0"/>
            </a:endParaRPr>
          </a:p>
        </p:txBody>
      </p:sp>
      <p:sp>
        <p:nvSpPr>
          <p:cNvPr id="17" name="Text Placeholder 1">
            <a:extLst>
              <a:ext uri="{FF2B5EF4-FFF2-40B4-BE49-F238E27FC236}">
                <a16:creationId xmlns:a16="http://schemas.microsoft.com/office/drawing/2014/main" id="{F84CB0DF-B9B9-4428-B229-F012438FF36D}"/>
              </a:ext>
            </a:extLst>
          </p:cNvPr>
          <p:cNvSpPr txBox="1">
            <a:spLocks/>
          </p:cNvSpPr>
          <p:nvPr/>
        </p:nvSpPr>
        <p:spPr>
          <a:xfrm>
            <a:off x="5127703" y="3250571"/>
            <a:ext cx="1304328" cy="650171"/>
          </a:xfrm>
          <a:prstGeom prst="rect">
            <a:avLst/>
          </a:prstGeom>
        </p:spPr>
        <p:txBody>
          <a:bodyPr vert="horz" lIns="91440" tIns="45720" rIns="91440" bIns="45720" rtlCol="0" anchor="ctr">
            <a:noAutofit/>
          </a:bodyPr>
          <a:lstStyle>
            <a:defPPr>
              <a:defRPr lang="en-US"/>
            </a:defPPr>
            <a:lvl1pPr algn="l" rtl="0" eaLnBrk="0" fontAlgn="base" hangingPunct="0">
              <a:spcBef>
                <a:spcPct val="0"/>
              </a:spcBef>
              <a:spcAft>
                <a:spcPct val="0"/>
              </a:spcAft>
              <a:defRPr sz="900" kern="1200">
                <a:solidFill>
                  <a:schemeClr val="tx1">
                    <a:tint val="75000"/>
                  </a:schemeClr>
                </a:solidFill>
                <a:latin typeface="Times New Roman" panose="02020603050405020304" pitchFamily="18" charset="0"/>
                <a:ea typeface="+mn-ea"/>
                <a:cs typeface="Arial" charset="0"/>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800" kern="1200">
                <a:solidFill>
                  <a:schemeClr val="tx1"/>
                </a:solidFill>
                <a:latin typeface="Times New Roman" panose="02020603050405020304" pitchFamily="18" charset="0"/>
                <a:ea typeface="+mn-ea"/>
                <a:cs typeface="Arial" panose="020B0604020202020204" pitchFamily="34" charset="0"/>
              </a:defRPr>
            </a:lvl9pPr>
          </a:lstStyle>
          <a:p>
            <a:pPr>
              <a:spcBef>
                <a:spcPts val="0"/>
              </a:spcBef>
            </a:pPr>
            <a:r>
              <a:rPr lang="en-US" sz="2200" b="1" noProof="1">
                <a:solidFill>
                  <a:schemeClr val="tx1"/>
                </a:solidFill>
                <a:latin typeface="UTM Alexander" panose="02040603050506020204" pitchFamily="18" charset="0"/>
                <a:cs typeface="Times New Roman" panose="02020603050405020304" pitchFamily="18" charset="0"/>
              </a:rPr>
              <a:t>ĐỔI MỚI</a:t>
            </a:r>
            <a:endParaRPr lang="vi-VN" sz="2200" b="1" noProof="1">
              <a:solidFill>
                <a:schemeClr val="tx1"/>
              </a:solidFill>
              <a:cs typeface="Times New Roman" panose="02020603050405020304" pitchFamily="18" charset="0"/>
            </a:endParaRPr>
          </a:p>
        </p:txBody>
      </p:sp>
      <p:sp>
        <p:nvSpPr>
          <p:cNvPr id="19" name="Text Placeholder 1">
            <a:extLst>
              <a:ext uri="{FF2B5EF4-FFF2-40B4-BE49-F238E27FC236}">
                <a16:creationId xmlns:a16="http://schemas.microsoft.com/office/drawing/2014/main" id="{C62A4E84-888D-4C35-AD07-033D03EDE843}"/>
              </a:ext>
            </a:extLst>
          </p:cNvPr>
          <p:cNvSpPr txBox="1">
            <a:spLocks/>
          </p:cNvSpPr>
          <p:nvPr/>
        </p:nvSpPr>
        <p:spPr>
          <a:xfrm>
            <a:off x="3753553" y="2266736"/>
            <a:ext cx="1660431" cy="56974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en-US" sz="2000" b="1" noProof="1">
                <a:solidFill>
                  <a:schemeClr val="tx1"/>
                </a:solidFill>
                <a:latin typeface="UTM Alexander" panose="02040603050506020204" pitchFamily="18" charset="0"/>
                <a:cs typeface="Times New Roman" panose="02020603050405020304" pitchFamily="18" charset="0"/>
              </a:rPr>
              <a:t>NN, CN nhẹ</a:t>
            </a:r>
            <a:endParaRPr lang="vi-VN" sz="2000" b="1" noProof="1">
              <a:solidFill>
                <a:schemeClr val="tx1"/>
              </a:solidFill>
              <a:latin typeface="Times New Roman" panose="02020603050405020304" pitchFamily="18" charset="0"/>
              <a:cs typeface="Times New Roman" panose="02020603050405020304" pitchFamily="18" charset="0"/>
            </a:endParaRPr>
          </a:p>
        </p:txBody>
      </p:sp>
      <p:sp>
        <p:nvSpPr>
          <p:cNvPr id="20" name="Text Placeholder 1">
            <a:extLst>
              <a:ext uri="{FF2B5EF4-FFF2-40B4-BE49-F238E27FC236}">
                <a16:creationId xmlns:a16="http://schemas.microsoft.com/office/drawing/2014/main" id="{B13F02FB-1707-4429-AEA5-206E09C0E0EF}"/>
              </a:ext>
            </a:extLst>
          </p:cNvPr>
          <p:cNvSpPr txBox="1">
            <a:spLocks/>
          </p:cNvSpPr>
          <p:nvPr/>
        </p:nvSpPr>
        <p:spPr>
          <a:xfrm>
            <a:off x="5629330" y="1970464"/>
            <a:ext cx="2506352" cy="569746"/>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0000"/>
              </a:lnSpc>
              <a:spcBef>
                <a:spcPts val="0"/>
              </a:spcBef>
            </a:pPr>
            <a:r>
              <a:rPr lang="en-US" sz="2000" b="1" noProof="1">
                <a:solidFill>
                  <a:schemeClr val="tx1"/>
                </a:solidFill>
                <a:latin typeface="UTM Alexander" panose="02040603050506020204" pitchFamily="18" charset="0"/>
                <a:cs typeface="Times New Roman" panose="02020603050405020304" pitchFamily="18" charset="0"/>
              </a:rPr>
              <a:t>Đẩy mạnh CN</a:t>
            </a:r>
            <a:endParaRPr lang="vi-VN" sz="2000" b="1" noProof="1">
              <a:solidFill>
                <a:schemeClr val="tx1"/>
              </a:solidFill>
              <a:latin typeface="Times New Roman" panose="02020603050405020304" pitchFamily="18" charset="0"/>
              <a:cs typeface="Times New Roman" panose="02020603050405020304" pitchFamily="18" charset="0"/>
            </a:endParaRPr>
          </a:p>
        </p:txBody>
      </p:sp>
      <p:sp>
        <p:nvSpPr>
          <p:cNvPr id="21" name="Text Placeholder 1">
            <a:extLst>
              <a:ext uri="{FF2B5EF4-FFF2-40B4-BE49-F238E27FC236}">
                <a16:creationId xmlns:a16="http://schemas.microsoft.com/office/drawing/2014/main" id="{AB376120-F323-40EA-9FA5-0FC085216596}"/>
              </a:ext>
            </a:extLst>
          </p:cNvPr>
          <p:cNvSpPr txBox="1">
            <a:spLocks/>
          </p:cNvSpPr>
          <p:nvPr/>
        </p:nvSpPr>
        <p:spPr>
          <a:xfrm>
            <a:off x="415752" y="4057290"/>
            <a:ext cx="8405729" cy="2572105"/>
          </a:xfrm>
          <a:prstGeom prst="rect">
            <a:avLst/>
          </a:prstGeom>
        </p:spPr>
        <p:txBody>
          <a:bodyPr vert="horz" lIns="91440" tIns="45720" rIns="91440" bIns="45720" rtlCol="0" anchor="ctr">
            <a:normAutofit/>
          </a:bodyPr>
          <a:lstStyle>
            <a:lvl1pPr marL="0" indent="0" algn="ctr" defTabSz="685800" rtl="0" eaLnBrk="1" latinLnBrk="0" hangingPunct="1">
              <a:lnSpc>
                <a:spcPct val="90000"/>
              </a:lnSpc>
              <a:spcBef>
                <a:spcPts val="750"/>
              </a:spcBef>
              <a:buFont typeface="Arial" panose="020B0604020202020204" pitchFamily="34" charset="0"/>
              <a:buNone/>
              <a:defRPr sz="2700" b="0" kern="1200" baseline="0">
                <a:solidFill>
                  <a:schemeClr val="tx1">
                    <a:lumMod val="75000"/>
                    <a:lumOff val="25000"/>
                  </a:schemeClr>
                </a:solidFill>
                <a:latin typeface="+mj-lt"/>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lnSpc>
                <a:spcPct val="110000"/>
              </a:lnSpc>
              <a:spcBef>
                <a:spcPts val="0"/>
              </a:spcBef>
            </a:pPr>
            <a:r>
              <a:rPr lang="en-US" sz="2200" b="1" noProof="1">
                <a:solidFill>
                  <a:schemeClr val="tx1"/>
                </a:solidFill>
                <a:latin typeface="UTM Alexander" panose="02040603050506020204" pitchFamily="18" charset="0"/>
                <a:cs typeface="Times New Roman" panose="02020603050405020304" pitchFamily="18" charset="0"/>
              </a:rPr>
              <a:t>CNH, HĐH là quá trình chuyển đổi căn bản, toàn diện các hoạt động sản xuất kinh doanh, dịch vụ và quản lý KT-XH, từ sử dụng sức lao động thủ công là chính sang sử dụng một cách phổ biến sức lao động với công nghệ, phương tiện, phương pháp tiên tiến hiện đại; dựa trên sự phát triển của CN và tiến bộ khoa học, công nghệ nhằm tạo ra năng suất lao động cao.</a:t>
            </a:r>
            <a:endParaRPr lang="vi-VN" sz="2200" b="1" noProof="1">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9237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 grpId="0"/>
      <p:bldP spid="17" grpId="0"/>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04800" y="42863"/>
            <a:ext cx="85344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3000" b="1" noProof="1">
                <a:solidFill>
                  <a:srgbClr val="002060"/>
                </a:solidFill>
                <a:cs typeface="Times New Roman" panose="02020603050405020304" pitchFamily="18" charset="0"/>
              </a:rPr>
              <a:t>Đặc điểm CNH, HĐH ở Việt Nam </a:t>
            </a:r>
            <a:endParaRPr lang="en-US" altLang="en-US" sz="2400" dirty="0">
              <a:solidFill>
                <a:srgbClr val="002060"/>
              </a:solidFill>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73E4A8C-991F-45C9-BF66-E3FCE7F1BFEC}"/>
              </a:ext>
            </a:extLst>
          </p:cNvPr>
          <p:cNvSpPr/>
          <p:nvPr/>
        </p:nvSpPr>
        <p:spPr>
          <a:xfrm>
            <a:off x="680830" y="838200"/>
            <a:ext cx="8191500" cy="1447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CNH, HĐH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XHCN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mục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tiêu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nước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bằng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minh</a:t>
            </a:r>
            <a:r>
              <a:rPr lang="en-US" dirty="0">
                <a:latin typeface="Times New Roman" panose="02020603050405020304" pitchFamily="18" charset="0"/>
                <a:cs typeface="Times New Roman" panose="02020603050405020304" pitchFamily="18" charset="0"/>
              </a:rPr>
              <a:t>” </a:t>
            </a:r>
          </a:p>
        </p:txBody>
      </p:sp>
      <p:sp>
        <p:nvSpPr>
          <p:cNvPr id="4" name="Rectangle: Rounded Corners 3">
            <a:extLst>
              <a:ext uri="{FF2B5EF4-FFF2-40B4-BE49-F238E27FC236}">
                <a16:creationId xmlns:a16="http://schemas.microsoft.com/office/drawing/2014/main" id="{B5DD5469-C3AD-4CDC-BCC3-107B0D4F84C8}"/>
              </a:ext>
            </a:extLst>
          </p:cNvPr>
          <p:cNvSpPr/>
          <p:nvPr/>
        </p:nvSpPr>
        <p:spPr>
          <a:xfrm>
            <a:off x="647700" y="2507461"/>
            <a:ext cx="8191500" cy="7691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latin typeface="Times New Roman" panose="02020603050405020304" pitchFamily="18" charset="0"/>
                <a:cs typeface="Times New Roman" panose="02020603050405020304" pitchFamily="18" charset="0"/>
              </a:rPr>
              <a:t>Hai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CNH, HĐH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tri </a:t>
            </a:r>
            <a:r>
              <a:rPr lang="en-US" dirty="0" err="1">
                <a:latin typeface="Times New Roman" panose="02020603050405020304" pitchFamily="18" charset="0"/>
                <a:cs typeface="Times New Roman" panose="02020603050405020304" pitchFamily="18" charset="0"/>
              </a:rPr>
              <a:t>thức</a:t>
            </a:r>
            <a:endParaRPr lang="en-US" dirty="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83041008-66CD-48B2-A58B-AAC3C8D93AA3}"/>
              </a:ext>
            </a:extLst>
          </p:cNvPr>
          <p:cNvSpPr/>
          <p:nvPr/>
        </p:nvSpPr>
        <p:spPr>
          <a:xfrm>
            <a:off x="647700" y="3812030"/>
            <a:ext cx="8191500" cy="12171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latin typeface="Times New Roman" panose="02020603050405020304" pitchFamily="18" charset="0"/>
                <a:cs typeface="Times New Roman" panose="02020603050405020304" pitchFamily="18" charset="0"/>
              </a:rPr>
              <a:t>Ba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CNH, HĐH </a:t>
            </a:r>
            <a:r>
              <a:rPr lang="en-US" dirty="0" err="1">
                <a:latin typeface="Times New Roman" panose="02020603050405020304" pitchFamily="18" charset="0"/>
                <a:cs typeface="Times New Roman" panose="02020603050405020304" pitchFamily="18" charset="0"/>
              </a:rPr>
              <a:t>gắn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triển</a:t>
            </a:r>
            <a:r>
              <a:rPr lang="en-US" dirty="0">
                <a:latin typeface="Times New Roman" panose="02020603050405020304" pitchFamily="18" charset="0"/>
                <a:cs typeface="Times New Roman" panose="02020603050405020304" pitchFamily="18" charset="0"/>
              </a:rPr>
              <a:t> KTTT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XHCN</a:t>
            </a:r>
          </a:p>
        </p:txBody>
      </p:sp>
      <p:sp>
        <p:nvSpPr>
          <p:cNvPr id="6" name="Rectangle: Rounded Corners 5">
            <a:extLst>
              <a:ext uri="{FF2B5EF4-FFF2-40B4-BE49-F238E27FC236}">
                <a16:creationId xmlns:a16="http://schemas.microsoft.com/office/drawing/2014/main" id="{21D2EBEE-3902-42EB-89A9-E247BF41657E}"/>
              </a:ext>
            </a:extLst>
          </p:cNvPr>
          <p:cNvSpPr/>
          <p:nvPr/>
        </p:nvSpPr>
        <p:spPr>
          <a:xfrm>
            <a:off x="680830" y="5411215"/>
            <a:ext cx="8191500" cy="12171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err="1">
                <a:latin typeface="Times New Roman" panose="02020603050405020304" pitchFamily="18" charset="0"/>
                <a:cs typeface="Times New Roman" panose="02020603050405020304" pitchFamily="18" charset="0"/>
              </a:rPr>
              <a:t>Bốn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CNH, HĐH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toàn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VN </a:t>
            </a:r>
            <a:r>
              <a:rPr lang="en-US" dirty="0" err="1">
                <a:latin typeface="Times New Roman" panose="02020603050405020304" pitchFamily="18" charset="0"/>
                <a:cs typeface="Times New Roman" panose="02020603050405020304" pitchFamily="18" charset="0"/>
              </a:rPr>
              <a:t>đang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chủ</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KTQT</a:t>
            </a:r>
          </a:p>
        </p:txBody>
      </p:sp>
    </p:spTree>
    <p:extLst>
      <p:ext uri="{BB962C8B-B14F-4D97-AF65-F5344CB8AC3E}">
        <p14:creationId xmlns:p14="http://schemas.microsoft.com/office/powerpoint/2010/main" val="1587435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ChangeArrowheads="1"/>
          </p:cNvSpPr>
          <p:nvPr/>
        </p:nvSpPr>
        <p:spPr bwMode="auto">
          <a:xfrm>
            <a:off x="228600" y="152400"/>
            <a:ext cx="8915400" cy="500586"/>
          </a:xfrm>
          <a:prstGeom prst="rect">
            <a:avLst/>
          </a:prstGeom>
          <a:noFill/>
          <a:ln>
            <a:noFill/>
          </a:ln>
        </p:spPr>
        <p:txBody>
          <a:bodyPr wrap="square">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indent="0" algn="just">
              <a:lnSpc>
                <a:spcPct val="110000"/>
              </a:lnSpc>
              <a:defRPr/>
            </a:pPr>
            <a:r>
              <a:rPr lang="en-US" altLang="en-US" sz="2600" b="1" dirty="0">
                <a:solidFill>
                  <a:srgbClr val="002060"/>
                </a:solidFill>
                <a:cs typeface="Times New Roman" panose="02020603050405020304" pitchFamily="18" charset="0"/>
              </a:rPr>
              <a:t>6.1.2.1. </a:t>
            </a:r>
            <a:r>
              <a:rPr lang="en-US" altLang="en-US" sz="2600" b="1" dirty="0" err="1">
                <a:solidFill>
                  <a:srgbClr val="002060"/>
                </a:solidFill>
                <a:cs typeface="Times New Roman" panose="02020603050405020304" pitchFamily="18" charset="0"/>
              </a:rPr>
              <a:t>Tính</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tất</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yếu</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của</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công</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nghiệp</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hóa</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hiện</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đại</a:t>
            </a:r>
            <a:r>
              <a:rPr lang="en-US" altLang="en-US" sz="2600" b="1" dirty="0">
                <a:solidFill>
                  <a:srgbClr val="002060"/>
                </a:solidFill>
                <a:cs typeface="Times New Roman" panose="02020603050405020304" pitchFamily="18" charset="0"/>
              </a:rPr>
              <a:t> </a:t>
            </a:r>
            <a:r>
              <a:rPr lang="en-US" altLang="en-US" sz="2600" b="1" dirty="0" err="1">
                <a:solidFill>
                  <a:srgbClr val="002060"/>
                </a:solidFill>
                <a:cs typeface="Times New Roman" panose="02020603050405020304" pitchFamily="18" charset="0"/>
              </a:rPr>
              <a:t>hóa</a:t>
            </a:r>
            <a:r>
              <a:rPr lang="en-US" altLang="en-US" sz="2600" b="1" dirty="0">
                <a:solidFill>
                  <a:srgbClr val="002060"/>
                </a:solidFill>
                <a:cs typeface="Times New Roman" panose="02020603050405020304" pitchFamily="18" charset="0"/>
              </a:rPr>
              <a:t> ở VN</a:t>
            </a:r>
          </a:p>
        </p:txBody>
      </p:sp>
      <p:pic>
        <p:nvPicPr>
          <p:cNvPr id="4198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295400"/>
            <a:ext cx="80772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819150" y="285750"/>
            <a:ext cx="7410450" cy="563563"/>
          </a:xfrm>
        </p:spPr>
        <p:txBody>
          <a:bodyPr/>
          <a:lstStyle/>
          <a:p>
            <a:endParaRPr lang="en-US" altLang="en-US"/>
          </a:p>
        </p:txBody>
      </p:sp>
      <p:sp>
        <p:nvSpPr>
          <p:cNvPr id="6" name="Rounded Rectangle 5"/>
          <p:cNvSpPr/>
          <p:nvPr/>
        </p:nvSpPr>
        <p:spPr>
          <a:xfrm>
            <a:off x="762000" y="304800"/>
            <a:ext cx="8077200" cy="1219200"/>
          </a:xfrm>
          <a:prstGeom prst="roundRect">
            <a:avLst>
              <a:gd name="adj" fmla="val 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en-US" sz="2400" dirty="0" err="1">
                <a:solidFill>
                  <a:schemeClr val="tx1"/>
                </a:solidFill>
                <a:latin typeface="Times New Roman" pitchFamily="18" charset="0"/>
                <a:cs typeface="Times New Roman" pitchFamily="18" charset="0"/>
              </a:rPr>
              <a:t>Một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là</a:t>
            </a:r>
            <a:r>
              <a:rPr lang="en-US" altLang="en-US" sz="2400" dirty="0">
                <a:solidFill>
                  <a:schemeClr val="tx1"/>
                </a:solidFill>
                <a:latin typeface="Times New Roman" pitchFamily="18" charset="0"/>
                <a:cs typeface="Times New Roman" pitchFamily="18" charset="0"/>
              </a:rPr>
              <a:t>, CNH </a:t>
            </a:r>
            <a:r>
              <a:rPr lang="en-US" altLang="en-US" sz="2400" dirty="0" err="1">
                <a:solidFill>
                  <a:schemeClr val="tx1"/>
                </a:solidFill>
                <a:latin typeface="Times New Roman" pitchFamily="18" charset="0"/>
                <a:cs typeface="Times New Roman" pitchFamily="18" charset="0"/>
              </a:rPr>
              <a:t>là</a:t>
            </a:r>
            <a:r>
              <a:rPr lang="en-US" altLang="en-US" sz="2400" dirty="0">
                <a:solidFill>
                  <a:schemeClr val="tx1"/>
                </a:solidFill>
                <a:latin typeface="Times New Roman" pitchFamily="18" charset="0"/>
                <a:cs typeface="Times New Roman" pitchFamily="18" charset="0"/>
              </a:rPr>
              <a:t> qui </a:t>
            </a:r>
            <a:r>
              <a:rPr lang="en-US" altLang="en-US" sz="2400" dirty="0" err="1">
                <a:solidFill>
                  <a:schemeClr val="tx1"/>
                </a:solidFill>
                <a:latin typeface="Times New Roman" pitchFamily="18" charset="0"/>
                <a:cs typeface="Times New Roman" pitchFamily="18" charset="0"/>
              </a:rPr>
              <a:t>luật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phổ</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biến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của</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sự</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phát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triển</a:t>
            </a:r>
            <a:r>
              <a:rPr lang="en-US" altLang="en-US" sz="2400" dirty="0">
                <a:solidFill>
                  <a:schemeClr val="tx1"/>
                </a:solidFill>
                <a:latin typeface="Times New Roman" pitchFamily="18" charset="0"/>
                <a:cs typeface="Times New Roman" pitchFamily="18" charset="0"/>
              </a:rPr>
              <a:t> LLSX </a:t>
            </a:r>
            <a:r>
              <a:rPr lang="en-US" altLang="en-US" sz="2400" dirty="0" err="1">
                <a:solidFill>
                  <a:schemeClr val="tx1"/>
                </a:solidFill>
                <a:latin typeface="Times New Roman" pitchFamily="18" charset="0"/>
                <a:cs typeface="Times New Roman" pitchFamily="18" charset="0"/>
              </a:rPr>
              <a:t>xã</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hội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của</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mọi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quốc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gia</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đều</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phải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trải</a:t>
            </a:r>
            <a:r>
              <a:rPr lang="en-US" altLang="en-US" sz="2400" dirty="0">
                <a:solidFill>
                  <a:schemeClr val="tx1"/>
                </a:solidFill>
                <a:latin typeface="Times New Roman" pitchFamily="18" charset="0"/>
                <a:cs typeface="Times New Roman" pitchFamily="18" charset="0"/>
              </a:rPr>
              <a:t> qua</a:t>
            </a:r>
            <a:endParaRPr lang="en-US" sz="2400" dirty="0">
              <a:solidFill>
                <a:schemeClr val="tx1"/>
              </a:solidFill>
              <a:latin typeface="Times New Roman" pitchFamily="18" charset="0"/>
              <a:cs typeface="Times New Roman" pitchFamily="18" charset="0"/>
            </a:endParaRPr>
          </a:p>
        </p:txBody>
      </p:sp>
      <p:sp>
        <p:nvSpPr>
          <p:cNvPr id="8" name="Right Arrow 7"/>
          <p:cNvSpPr/>
          <p:nvPr/>
        </p:nvSpPr>
        <p:spPr>
          <a:xfrm>
            <a:off x="228600" y="5029200"/>
            <a:ext cx="8382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a:spLocks noChangeArrowheads="1"/>
          </p:cNvSpPr>
          <p:nvPr/>
        </p:nvSpPr>
        <p:spPr bwMode="auto">
          <a:xfrm>
            <a:off x="1143000" y="4625370"/>
            <a:ext cx="7772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spcBef>
                <a:spcPts val="0"/>
              </a:spcBef>
              <a:spcAft>
                <a:spcPts val="0"/>
              </a:spcAft>
            </a:pPr>
            <a:r>
              <a:rPr lang="en-US" altLang="en-US" sz="2400" b="1" i="1" dirty="0" err="1">
                <a:solidFill>
                  <a:srgbClr val="FF0000"/>
                </a:solidFill>
                <a:ea typeface="Calibri" panose="020F0502020204030204" pitchFamily="34" charset="0"/>
                <a:cs typeface="Times New Roman" panose="02020603050405020304" pitchFamily="18" charset="0"/>
              </a:rPr>
              <a:t>Như</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vậy</a:t>
            </a:r>
            <a:r>
              <a:rPr lang="en-US" altLang="en-US" sz="2400" b="1" i="1" dirty="0">
                <a:solidFill>
                  <a:srgbClr val="FF0000"/>
                </a:solidFill>
                <a:ea typeface="Calibri" panose="020F0502020204030204" pitchFamily="34" charset="0"/>
                <a:cs typeface="Times New Roman" panose="02020603050405020304" pitchFamily="18" charset="0"/>
              </a:rPr>
              <a:t>, CNH, HĐH </a:t>
            </a:r>
            <a:r>
              <a:rPr lang="en-US" altLang="en-US" sz="2400" b="1" i="1" dirty="0" err="1">
                <a:solidFill>
                  <a:srgbClr val="FF0000"/>
                </a:solidFill>
                <a:ea typeface="Calibri" panose="020F0502020204030204" pitchFamily="34" charset="0"/>
                <a:cs typeface="Times New Roman" panose="02020603050405020304" pitchFamily="18" charset="0"/>
              </a:rPr>
              <a:t>là</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nhân</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tố</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quyết</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định</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thắng</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lợi</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của</a:t>
            </a:r>
            <a:r>
              <a:rPr lang="en-US" altLang="en-US" sz="2400" b="1" i="1" dirty="0">
                <a:solidFill>
                  <a:srgbClr val="FF0000"/>
                </a:solidFill>
                <a:ea typeface="Calibri" panose="020F0502020204030204" pitchFamily="34" charset="0"/>
                <a:cs typeface="Times New Roman" panose="02020603050405020304" pitchFamily="18" charset="0"/>
              </a:rPr>
              <a:t> con </a:t>
            </a:r>
            <a:r>
              <a:rPr lang="en-US" altLang="en-US" sz="2400" b="1" i="1" dirty="0" err="1">
                <a:solidFill>
                  <a:srgbClr val="FF0000"/>
                </a:solidFill>
                <a:ea typeface="Calibri" panose="020F0502020204030204" pitchFamily="34" charset="0"/>
                <a:cs typeface="Times New Roman" panose="02020603050405020304" pitchFamily="18" charset="0"/>
              </a:rPr>
              <a:t>đường</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đi</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lên</a:t>
            </a:r>
            <a:r>
              <a:rPr lang="en-US" altLang="en-US" sz="2400" b="1" i="1" dirty="0">
                <a:solidFill>
                  <a:srgbClr val="FF0000"/>
                </a:solidFill>
                <a:ea typeface="Calibri" panose="020F0502020204030204" pitchFamily="34" charset="0"/>
                <a:cs typeface="Times New Roman" panose="02020603050405020304" pitchFamily="18" charset="0"/>
              </a:rPr>
              <a:t> CNXH. </a:t>
            </a:r>
            <a:r>
              <a:rPr lang="en-US" altLang="en-US" sz="2400" b="1" i="1" dirty="0" err="1">
                <a:solidFill>
                  <a:srgbClr val="FF0000"/>
                </a:solidFill>
                <a:ea typeface="Calibri" panose="020F0502020204030204" pitchFamily="34" charset="0"/>
                <a:cs typeface="Times New Roman" panose="02020603050405020304" pitchFamily="18" charset="0"/>
              </a:rPr>
              <a:t>Vì</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vậy</a:t>
            </a:r>
            <a:r>
              <a:rPr lang="en-US" altLang="en-US" sz="2400" b="1" i="1" dirty="0">
                <a:solidFill>
                  <a:srgbClr val="FF0000"/>
                </a:solidFill>
                <a:ea typeface="Calibri" panose="020F0502020204030204" pitchFamily="34" charset="0"/>
                <a:cs typeface="Times New Roman" panose="02020603050405020304" pitchFamily="18" charset="0"/>
              </a:rPr>
              <a:t>, CNH, HĐH </a:t>
            </a:r>
            <a:r>
              <a:rPr lang="en-US" altLang="en-US" sz="2400" b="1" i="1" dirty="0" err="1">
                <a:solidFill>
                  <a:srgbClr val="FF0000"/>
                </a:solidFill>
                <a:ea typeface="Calibri" panose="020F0502020204030204" pitchFamily="34" charset="0"/>
                <a:cs typeface="Times New Roman" panose="02020603050405020304" pitchFamily="18" charset="0"/>
              </a:rPr>
              <a:t>được</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Đảng</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và</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Nhà</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nước</a:t>
            </a:r>
            <a:r>
              <a:rPr lang="en-US" altLang="en-US" sz="2400" b="1" i="1" dirty="0">
                <a:solidFill>
                  <a:srgbClr val="FF0000"/>
                </a:solidFill>
                <a:ea typeface="Calibri" panose="020F0502020204030204" pitchFamily="34" charset="0"/>
                <a:cs typeface="Times New Roman" panose="02020603050405020304" pitchFamily="18" charset="0"/>
              </a:rPr>
              <a:t> ta </a:t>
            </a:r>
            <a:r>
              <a:rPr lang="en-US" altLang="en-US" sz="2400" b="1" i="1" dirty="0" err="1">
                <a:solidFill>
                  <a:srgbClr val="FF0000"/>
                </a:solidFill>
                <a:ea typeface="Calibri" panose="020F0502020204030204" pitchFamily="34" charset="0"/>
                <a:cs typeface="Times New Roman" panose="02020603050405020304" pitchFamily="18" charset="0"/>
              </a:rPr>
              <a:t>xác</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định</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là</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nhiệm</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vụ</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trung</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tâm</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trong</a:t>
            </a:r>
            <a:r>
              <a:rPr lang="en-US" altLang="en-US" sz="2400" b="1" i="1" dirty="0">
                <a:solidFill>
                  <a:srgbClr val="FF0000"/>
                </a:solidFill>
                <a:ea typeface="Calibri" panose="020F0502020204030204" pitchFamily="34" charset="0"/>
                <a:cs typeface="Times New Roman" panose="02020603050405020304" pitchFamily="18" charset="0"/>
              </a:rPr>
              <a:t> </a:t>
            </a:r>
            <a:r>
              <a:rPr lang="en-US" altLang="en-US" sz="2400" b="1" i="1" dirty="0" err="1">
                <a:solidFill>
                  <a:srgbClr val="FF0000"/>
                </a:solidFill>
                <a:ea typeface="Calibri" panose="020F0502020204030204" pitchFamily="34" charset="0"/>
                <a:cs typeface="Times New Roman" panose="02020603050405020304" pitchFamily="18" charset="0"/>
              </a:rPr>
              <a:t>suốt</a:t>
            </a:r>
            <a:r>
              <a:rPr lang="en-US" altLang="en-US" sz="2400" b="1" i="1" dirty="0">
                <a:solidFill>
                  <a:srgbClr val="FF0000"/>
                </a:solidFill>
                <a:ea typeface="Calibri" panose="020F0502020204030204" pitchFamily="34" charset="0"/>
                <a:cs typeface="Times New Roman" panose="02020603050405020304" pitchFamily="18" charset="0"/>
              </a:rPr>
              <a:t> TKQĐ </a:t>
            </a:r>
            <a:r>
              <a:rPr lang="en-US" altLang="en-US" sz="2400" b="1" i="1" dirty="0" err="1">
                <a:solidFill>
                  <a:srgbClr val="FF0000"/>
                </a:solidFill>
                <a:ea typeface="Calibri" panose="020F0502020204030204" pitchFamily="34" charset="0"/>
                <a:cs typeface="Times New Roman" panose="02020603050405020304" pitchFamily="18" charset="0"/>
              </a:rPr>
              <a:t>lên</a:t>
            </a:r>
            <a:r>
              <a:rPr lang="en-US" altLang="en-US" sz="2400" b="1" i="1" dirty="0">
                <a:solidFill>
                  <a:srgbClr val="FF0000"/>
                </a:solidFill>
                <a:ea typeface="Calibri" panose="020F0502020204030204" pitchFamily="34" charset="0"/>
                <a:cs typeface="Times New Roman" panose="02020603050405020304" pitchFamily="18" charset="0"/>
              </a:rPr>
              <a:t> CNXH.</a:t>
            </a:r>
            <a:endParaRPr lang="en-US" altLang="en-US" sz="2400" b="1" i="1"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Rounded Rectangle 5">
            <a:extLst>
              <a:ext uri="{FF2B5EF4-FFF2-40B4-BE49-F238E27FC236}">
                <a16:creationId xmlns:a16="http://schemas.microsoft.com/office/drawing/2014/main" id="{0C37866E-1316-4682-BE36-E2248B40A19D}"/>
              </a:ext>
            </a:extLst>
          </p:cNvPr>
          <p:cNvSpPr/>
          <p:nvPr/>
        </p:nvSpPr>
        <p:spPr>
          <a:xfrm>
            <a:off x="762000" y="2057400"/>
            <a:ext cx="8077200" cy="1569660"/>
          </a:xfrm>
          <a:prstGeom prst="roundRect">
            <a:avLst>
              <a:gd name="adj" fmla="val 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ctr">
              <a:lnSpc>
                <a:spcPct val="130000"/>
              </a:lnSpc>
              <a:defRPr/>
            </a:pPr>
            <a:r>
              <a:rPr lang="en-US" altLang="en-US" sz="2400" dirty="0">
                <a:solidFill>
                  <a:schemeClr val="tx1"/>
                </a:solidFill>
                <a:latin typeface="Times New Roman" pitchFamily="18" charset="0"/>
                <a:cs typeface="Times New Roman" pitchFamily="18" charset="0"/>
              </a:rPr>
              <a:t>Hai </a:t>
            </a:r>
            <a:r>
              <a:rPr lang="en-US" altLang="en-US" sz="2400" dirty="0" err="1">
                <a:solidFill>
                  <a:schemeClr val="tx1"/>
                </a:solidFill>
                <a:latin typeface="Times New Roman" pitchFamily="18" charset="0"/>
                <a:cs typeface="Times New Roman" pitchFamily="18" charset="0"/>
              </a:rPr>
              <a:t>là</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đối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với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các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nước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có</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nền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kinh</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tế</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kém</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phát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triển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như</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nước</a:t>
            </a:r>
            <a:r>
              <a:rPr lang="en-US" altLang="en-US" sz="2400" dirty="0">
                <a:solidFill>
                  <a:schemeClr val="tx1"/>
                </a:solidFill>
                <a:latin typeface="Times New Roman" pitchFamily="18" charset="0"/>
                <a:cs typeface="Times New Roman" pitchFamily="18" charset="0"/>
              </a:rPr>
              <a:t> ta, </a:t>
            </a:r>
            <a:r>
              <a:rPr lang="en-US" altLang="en-US" sz="2400" dirty="0" err="1">
                <a:solidFill>
                  <a:schemeClr val="tx1"/>
                </a:solidFill>
                <a:latin typeface="Times New Roman" pitchFamily="18" charset="0"/>
                <a:cs typeface="Times New Roman" pitchFamily="18" charset="0"/>
              </a:rPr>
              <a:t>xây</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dựng</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cơ</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sở</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vật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chất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kỹ</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thuật</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cho</a:t>
            </a:r>
            <a:r>
              <a:rPr lang="en-US" altLang="en-US" sz="2400" dirty="0">
                <a:solidFill>
                  <a:schemeClr val="tx1"/>
                </a:solidFill>
                <a:latin typeface="Times New Roman" pitchFamily="18" charset="0"/>
                <a:cs typeface="Times New Roman" pitchFamily="18" charset="0"/>
              </a:rPr>
              <a:t> CNXH </a:t>
            </a:r>
            <a:r>
              <a:rPr lang="en-US" altLang="en-US" sz="2400" dirty="0" err="1">
                <a:solidFill>
                  <a:schemeClr val="tx1"/>
                </a:solidFill>
                <a:latin typeface="Times New Roman" pitchFamily="18" charset="0"/>
                <a:cs typeface="Times New Roman" pitchFamily="18" charset="0"/>
              </a:rPr>
              <a:t>phải</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thực</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hiện</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từ</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đầu</a:t>
            </a:r>
            <a:r>
              <a:rPr lang="en-US" altLang="en-US" sz="2400" dirty="0">
                <a:solidFill>
                  <a:schemeClr val="tx1"/>
                </a:solidFill>
                <a:latin typeface="Times New Roman" pitchFamily="18" charset="0"/>
                <a:cs typeface="Times New Roman" pitchFamily="18" charset="0"/>
              </a:rPr>
              <a:t> </a:t>
            </a:r>
            <a:r>
              <a:rPr lang="en-US" altLang="en-US" sz="2400" dirty="0" err="1">
                <a:solidFill>
                  <a:schemeClr val="tx1"/>
                </a:solidFill>
                <a:latin typeface="Times New Roman" pitchFamily="18" charset="0"/>
                <a:cs typeface="Times New Roman" pitchFamily="18" charset="0"/>
              </a:rPr>
              <a:t>thông</a:t>
            </a:r>
            <a:r>
              <a:rPr lang="en-US" altLang="en-US" sz="2400" dirty="0">
                <a:solidFill>
                  <a:schemeClr val="tx1"/>
                </a:solidFill>
                <a:latin typeface="Times New Roman" pitchFamily="18" charset="0"/>
                <a:cs typeface="Times New Roman" pitchFamily="18" charset="0"/>
              </a:rPr>
              <a:t> qua CNH, HĐH.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ChangeArrowheads="1"/>
          </p:cNvSpPr>
          <p:nvPr/>
        </p:nvSpPr>
        <p:spPr bwMode="auto">
          <a:xfrm>
            <a:off x="228600" y="115888"/>
            <a:ext cx="8769232" cy="3500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lnSpc>
                <a:spcPct val="110000"/>
              </a:lnSpc>
            </a:pPr>
            <a:r>
              <a:rPr lang="en-US" altLang="en-US" sz="2600" b="1" dirty="0">
                <a:solidFill>
                  <a:srgbClr val="FF0000"/>
                </a:solidFill>
                <a:cs typeface="Times New Roman" panose="02020603050405020304" pitchFamily="18" charset="0"/>
              </a:rPr>
              <a:t>6.1. CÔNG NGHIỆP HÓA, HIỆN ĐẠI HÓA Ở VIỆT NAM</a:t>
            </a:r>
          </a:p>
          <a:p>
            <a:pPr algn="just">
              <a:lnSpc>
                <a:spcPct val="110000"/>
              </a:lnSpc>
            </a:pPr>
            <a:r>
              <a:rPr lang="en-US" altLang="en-US" sz="2500" b="1" dirty="0">
                <a:solidFill>
                  <a:srgbClr val="002060"/>
                </a:solidFill>
                <a:cs typeface="Times New Roman" panose="02020603050405020304" pitchFamily="18" charset="0"/>
              </a:rPr>
              <a:t>6.1.1. </a:t>
            </a:r>
            <a:r>
              <a:rPr lang="en-US" altLang="en-US" sz="2500" b="1" dirty="0" err="1">
                <a:solidFill>
                  <a:srgbClr val="002060"/>
                </a:solidFill>
                <a:cs typeface="Times New Roman" panose="02020603050405020304" pitchFamily="18" charset="0"/>
              </a:rPr>
              <a:t>Khái</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quát</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về</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cách</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mạng</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công</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nghiệp</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và</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công</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nghiệp</a:t>
            </a:r>
            <a:r>
              <a:rPr lang="en-US" altLang="en-US" sz="2500" b="1" dirty="0">
                <a:solidFill>
                  <a:srgbClr val="002060"/>
                </a:solidFill>
                <a:cs typeface="Times New Roman" panose="02020603050405020304" pitchFamily="18" charset="0"/>
              </a:rPr>
              <a:t> </a:t>
            </a:r>
            <a:r>
              <a:rPr lang="en-US" altLang="en-US" sz="2500" b="1" dirty="0" err="1">
                <a:solidFill>
                  <a:srgbClr val="002060"/>
                </a:solidFill>
                <a:cs typeface="Times New Roman" panose="02020603050405020304" pitchFamily="18" charset="0"/>
              </a:rPr>
              <a:t>hóa</a:t>
            </a:r>
            <a:endParaRPr lang="en-US" altLang="en-US" sz="2500" dirty="0">
              <a:solidFill>
                <a:srgbClr val="002060"/>
              </a:solidFill>
              <a:cs typeface="Times New Roman" panose="02020603050405020304" pitchFamily="18" charset="0"/>
            </a:endParaRPr>
          </a:p>
          <a:p>
            <a:pPr algn="just">
              <a:lnSpc>
                <a:spcPct val="110000"/>
              </a:lnSpc>
            </a:pPr>
            <a:r>
              <a:rPr lang="en-US" altLang="en-US" sz="2400" b="1" i="1" dirty="0">
                <a:solidFill>
                  <a:srgbClr val="002060"/>
                </a:solidFill>
                <a:cs typeface="Times New Roman" panose="02020603050405020304" pitchFamily="18" charset="0"/>
              </a:rPr>
              <a:t>a. </a:t>
            </a:r>
            <a:r>
              <a:rPr lang="en-US" altLang="en-US" sz="2400" b="1" i="1" dirty="0" err="1">
                <a:solidFill>
                  <a:srgbClr val="002060"/>
                </a:solidFill>
                <a:cs typeface="Times New Roman" panose="02020603050405020304" pitchFamily="18" charset="0"/>
              </a:rPr>
              <a:t>Khái</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quát</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về</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cách</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mạng</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công</a:t>
            </a:r>
            <a:r>
              <a:rPr lang="en-US" altLang="en-US" sz="2400" b="1" i="1" dirty="0">
                <a:solidFill>
                  <a:srgbClr val="002060"/>
                </a:solidFill>
                <a:cs typeface="Times New Roman" panose="02020603050405020304" pitchFamily="18" charset="0"/>
              </a:rPr>
              <a:t> </a:t>
            </a:r>
            <a:r>
              <a:rPr lang="en-US" altLang="en-US" sz="2400" b="1" i="1" dirty="0" err="1">
                <a:solidFill>
                  <a:srgbClr val="002060"/>
                </a:solidFill>
                <a:cs typeface="Times New Roman" panose="02020603050405020304" pitchFamily="18" charset="0"/>
              </a:rPr>
              <a:t>nghiệp</a:t>
            </a:r>
            <a:r>
              <a:rPr lang="en-US" altLang="en-US" sz="2400" b="1" i="1" dirty="0">
                <a:solidFill>
                  <a:srgbClr val="002060"/>
                </a:solidFill>
                <a:cs typeface="Times New Roman" panose="02020603050405020304" pitchFamily="18" charset="0"/>
              </a:rPr>
              <a:t> </a:t>
            </a:r>
          </a:p>
          <a:p>
            <a:pPr algn="just"/>
            <a:r>
              <a:rPr lang="en-US" altLang="en-US" sz="2400" i="1" dirty="0">
                <a:solidFill>
                  <a:srgbClr val="002060"/>
                </a:solidFill>
                <a:cs typeface="Times New Roman" panose="02020603050405020304" pitchFamily="18" charset="0"/>
              </a:rPr>
              <a:t> </a:t>
            </a:r>
            <a:r>
              <a:rPr lang="en-US" altLang="en-US" sz="2300" i="1" dirty="0">
                <a:cs typeface="Times New Roman" panose="02020603050405020304" pitchFamily="18" charset="0"/>
              </a:rPr>
              <a:t>“</a:t>
            </a:r>
            <a:r>
              <a:rPr lang="en-US" altLang="en-US" sz="2300" i="1" dirty="0" err="1"/>
              <a:t>Cách</a:t>
            </a:r>
            <a:r>
              <a:rPr lang="en-US" altLang="en-US" sz="2300" i="1" dirty="0"/>
              <a:t> </a:t>
            </a:r>
            <a:r>
              <a:rPr lang="en-US" altLang="en-US" sz="2300" i="1" dirty="0" err="1"/>
              <a:t>mạng</a:t>
            </a:r>
            <a:r>
              <a:rPr lang="en-US" altLang="en-US" sz="2300" i="1" dirty="0"/>
              <a:t> </a:t>
            </a:r>
            <a:r>
              <a:rPr lang="en-US" altLang="en-US" sz="2300" i="1" dirty="0" err="1"/>
              <a:t>công</a:t>
            </a:r>
            <a:r>
              <a:rPr lang="en-US" altLang="en-US" sz="2300" i="1" dirty="0"/>
              <a:t> </a:t>
            </a:r>
            <a:r>
              <a:rPr lang="en-US" altLang="en-US" sz="2300" i="1" dirty="0" err="1"/>
              <a:t>nghiệp</a:t>
            </a:r>
            <a:r>
              <a:rPr lang="en-US" altLang="en-US" sz="2300" i="1" dirty="0"/>
              <a:t> </a:t>
            </a:r>
            <a:r>
              <a:rPr lang="en-US" altLang="en-US" sz="2300" i="1" dirty="0" err="1"/>
              <a:t>là</a:t>
            </a:r>
            <a:r>
              <a:rPr lang="en-US" altLang="en-US" sz="2300" i="1" dirty="0"/>
              <a:t> </a:t>
            </a:r>
            <a:r>
              <a:rPr lang="en-US" altLang="en-US" sz="2300" i="1" dirty="0" err="1"/>
              <a:t>những</a:t>
            </a:r>
            <a:r>
              <a:rPr lang="en-US" altLang="en-US" sz="2300" i="1" dirty="0"/>
              <a:t> </a:t>
            </a:r>
            <a:r>
              <a:rPr lang="en-US" altLang="en-US" sz="2300" i="1" dirty="0" err="1"/>
              <a:t>bước</a:t>
            </a:r>
            <a:r>
              <a:rPr lang="en-US" altLang="en-US" sz="2300" i="1" dirty="0"/>
              <a:t> </a:t>
            </a:r>
            <a:r>
              <a:rPr lang="en-US" altLang="en-US" sz="2300" i="1" dirty="0" err="1"/>
              <a:t>nhảy</a:t>
            </a:r>
            <a:r>
              <a:rPr lang="en-US" altLang="en-US" sz="2300" i="1" dirty="0"/>
              <a:t> </a:t>
            </a:r>
            <a:r>
              <a:rPr lang="en-US" altLang="en-US" sz="2300" i="1" dirty="0" err="1"/>
              <a:t>vọt</a:t>
            </a:r>
            <a:r>
              <a:rPr lang="en-US" altLang="en-US" sz="2300" i="1" dirty="0"/>
              <a:t> </a:t>
            </a:r>
            <a:r>
              <a:rPr lang="en-US" altLang="en-US" sz="2300" i="1" dirty="0" err="1"/>
              <a:t>về</a:t>
            </a:r>
            <a:r>
              <a:rPr lang="en-US" altLang="en-US" sz="2300" i="1" dirty="0"/>
              <a:t> </a:t>
            </a:r>
            <a:r>
              <a:rPr lang="en-US" altLang="en-US" sz="2300" i="1" dirty="0" err="1"/>
              <a:t>chất</a:t>
            </a:r>
            <a:r>
              <a:rPr lang="en-US" altLang="en-US" sz="2300" i="1" dirty="0"/>
              <a:t> </a:t>
            </a:r>
            <a:r>
              <a:rPr lang="en-US" altLang="en-US" sz="2300" i="1" dirty="0" err="1"/>
              <a:t>trình</a:t>
            </a:r>
            <a:r>
              <a:rPr lang="en-US" altLang="en-US" sz="2300" i="1" dirty="0"/>
              <a:t> </a:t>
            </a:r>
            <a:r>
              <a:rPr lang="en-US" altLang="en-US" sz="2300" i="1" dirty="0" err="1"/>
              <a:t>độ</a:t>
            </a:r>
            <a:r>
              <a:rPr lang="en-US" altLang="en-US" sz="2300" i="1" dirty="0"/>
              <a:t> </a:t>
            </a:r>
            <a:r>
              <a:rPr lang="en-US" altLang="en-US" sz="2300" i="1" dirty="0" err="1"/>
              <a:t>của</a:t>
            </a:r>
            <a:r>
              <a:rPr lang="en-US" altLang="en-US" sz="2300" i="1" dirty="0"/>
              <a:t> </a:t>
            </a:r>
            <a:r>
              <a:rPr lang="en-US" altLang="en-US" sz="2300" i="1" dirty="0" err="1"/>
              <a:t>tư</a:t>
            </a:r>
            <a:r>
              <a:rPr lang="en-US" altLang="en-US" sz="2300" i="1" dirty="0"/>
              <a:t> </a:t>
            </a:r>
            <a:r>
              <a:rPr lang="en-US" altLang="en-US" sz="2300" i="1" dirty="0" err="1"/>
              <a:t>liệu</a:t>
            </a:r>
            <a:r>
              <a:rPr lang="en-US" altLang="en-US" sz="2300" i="1" dirty="0"/>
              <a:t> </a:t>
            </a:r>
            <a:r>
              <a:rPr lang="en-US" altLang="en-US" sz="2300" i="1" dirty="0" err="1"/>
              <a:t>lao</a:t>
            </a:r>
            <a:r>
              <a:rPr lang="en-US" altLang="en-US" sz="2300" i="1" dirty="0"/>
              <a:t> </a:t>
            </a:r>
            <a:r>
              <a:rPr lang="en-US" altLang="en-US" sz="2300" i="1" dirty="0" err="1"/>
              <a:t>động</a:t>
            </a:r>
            <a:r>
              <a:rPr lang="en-US" altLang="en-US" sz="2300" i="1" dirty="0"/>
              <a:t> </a:t>
            </a:r>
            <a:r>
              <a:rPr lang="en-US" altLang="en-US" sz="2300" i="1" dirty="0" err="1"/>
              <a:t>trên</a:t>
            </a:r>
            <a:r>
              <a:rPr lang="en-US" altLang="en-US" sz="2300" i="1" dirty="0"/>
              <a:t> </a:t>
            </a:r>
            <a:r>
              <a:rPr lang="en-US" altLang="en-US" sz="2300" i="1" dirty="0" err="1"/>
              <a:t>cở</a:t>
            </a:r>
            <a:r>
              <a:rPr lang="en-US" altLang="en-US" sz="2300" i="1" dirty="0"/>
              <a:t> </a:t>
            </a:r>
            <a:r>
              <a:rPr lang="en-US" altLang="en-US" sz="2300" i="1" dirty="0" err="1"/>
              <a:t>sở</a:t>
            </a:r>
            <a:r>
              <a:rPr lang="en-US" altLang="en-US" sz="2300" i="1" dirty="0"/>
              <a:t> </a:t>
            </a:r>
            <a:r>
              <a:rPr lang="en-US" altLang="en-US" sz="2300" i="1" dirty="0" err="1"/>
              <a:t>những</a:t>
            </a:r>
            <a:r>
              <a:rPr lang="en-US" altLang="en-US" sz="2300" i="1" dirty="0"/>
              <a:t> </a:t>
            </a:r>
            <a:r>
              <a:rPr lang="en-US" altLang="en-US" sz="2300" i="1" dirty="0" err="1"/>
              <a:t>phát</a:t>
            </a:r>
            <a:r>
              <a:rPr lang="en-US" altLang="en-US" sz="2300" i="1" dirty="0"/>
              <a:t> minh </a:t>
            </a:r>
            <a:r>
              <a:rPr lang="en-US" altLang="en-US" sz="2300" i="1" dirty="0" err="1"/>
              <a:t>đột</a:t>
            </a:r>
            <a:r>
              <a:rPr lang="en-US" altLang="en-US" sz="2300" i="1" dirty="0"/>
              <a:t> </a:t>
            </a:r>
            <a:r>
              <a:rPr lang="en-US" altLang="en-US" sz="2300" i="1" dirty="0" err="1"/>
              <a:t>phá</a:t>
            </a:r>
            <a:r>
              <a:rPr lang="en-US" altLang="en-US" sz="2300" i="1" dirty="0"/>
              <a:t> </a:t>
            </a:r>
            <a:r>
              <a:rPr lang="en-US" altLang="en-US" sz="2300" i="1" dirty="0" err="1"/>
              <a:t>về</a:t>
            </a:r>
            <a:r>
              <a:rPr lang="en-US" altLang="en-US" sz="2300" i="1" dirty="0"/>
              <a:t> </a:t>
            </a:r>
            <a:r>
              <a:rPr lang="en-US" altLang="en-US" sz="2300" i="1" dirty="0" err="1"/>
              <a:t>kỹ</a:t>
            </a:r>
            <a:r>
              <a:rPr lang="en-US" altLang="en-US" sz="2300" i="1" dirty="0"/>
              <a:t> </a:t>
            </a:r>
            <a:r>
              <a:rPr lang="en-US" altLang="en-US" sz="2300" i="1" dirty="0" err="1"/>
              <a:t>thuật</a:t>
            </a:r>
            <a:r>
              <a:rPr lang="en-US" altLang="en-US" sz="2300" i="1" dirty="0"/>
              <a:t> </a:t>
            </a:r>
            <a:r>
              <a:rPr lang="en-US" altLang="en-US" sz="2300" i="1" dirty="0" err="1"/>
              <a:t>và</a:t>
            </a:r>
            <a:r>
              <a:rPr lang="en-US" altLang="en-US" sz="2300" i="1" dirty="0"/>
              <a:t> </a:t>
            </a:r>
            <a:r>
              <a:rPr lang="en-US" altLang="en-US" sz="2300" i="1" dirty="0" err="1"/>
              <a:t>công</a:t>
            </a:r>
            <a:r>
              <a:rPr lang="en-US" altLang="en-US" sz="2300" i="1" dirty="0"/>
              <a:t> </a:t>
            </a:r>
            <a:r>
              <a:rPr lang="en-US" altLang="en-US" sz="2300" i="1" dirty="0" err="1"/>
              <a:t>nghệ</a:t>
            </a:r>
            <a:r>
              <a:rPr lang="en-US" altLang="en-US" sz="2300" i="1" dirty="0"/>
              <a:t> </a:t>
            </a:r>
            <a:r>
              <a:rPr lang="en-US" altLang="en-US" sz="2300" i="1" dirty="0" err="1"/>
              <a:t>trong</a:t>
            </a:r>
            <a:r>
              <a:rPr lang="en-US" altLang="en-US" sz="2300" i="1" dirty="0"/>
              <a:t> </a:t>
            </a:r>
            <a:r>
              <a:rPr lang="en-US" altLang="en-US" sz="2300" i="1" dirty="0" err="1"/>
              <a:t>quá</a:t>
            </a:r>
            <a:r>
              <a:rPr lang="en-US" altLang="en-US" sz="2300" i="1" dirty="0"/>
              <a:t> </a:t>
            </a:r>
            <a:r>
              <a:rPr lang="en-US" altLang="en-US" sz="2300" i="1" dirty="0" err="1"/>
              <a:t>trình</a:t>
            </a:r>
            <a:r>
              <a:rPr lang="en-US" altLang="en-US" sz="2300" i="1" dirty="0"/>
              <a:t> </a:t>
            </a:r>
            <a:r>
              <a:rPr lang="en-US" altLang="en-US" sz="2300" i="1" dirty="0" err="1"/>
              <a:t>phát</a:t>
            </a:r>
            <a:r>
              <a:rPr lang="en-US" altLang="en-US" sz="2300" i="1" dirty="0"/>
              <a:t> </a:t>
            </a:r>
            <a:r>
              <a:rPr lang="en-US" altLang="en-US" sz="2300" i="1" dirty="0" err="1"/>
              <a:t>triển</a:t>
            </a:r>
            <a:r>
              <a:rPr lang="en-US" altLang="en-US" sz="2300" i="1" dirty="0"/>
              <a:t> </a:t>
            </a:r>
            <a:r>
              <a:rPr lang="en-US" altLang="en-US" sz="2300" i="1" dirty="0" err="1"/>
              <a:t>của</a:t>
            </a:r>
            <a:r>
              <a:rPr lang="en-US" altLang="en-US" sz="2300" i="1" dirty="0"/>
              <a:t> </a:t>
            </a:r>
            <a:r>
              <a:rPr lang="en-US" altLang="en-US" sz="2300" i="1" dirty="0" err="1"/>
              <a:t>nhân</a:t>
            </a:r>
            <a:r>
              <a:rPr lang="en-US" altLang="en-US" sz="2300" i="1" dirty="0"/>
              <a:t> </a:t>
            </a:r>
            <a:r>
              <a:rPr lang="en-US" altLang="en-US" sz="2300" i="1" dirty="0" err="1"/>
              <a:t>loại</a:t>
            </a:r>
            <a:r>
              <a:rPr lang="en-US" altLang="en-US" sz="2300" i="1" dirty="0"/>
              <a:t> </a:t>
            </a:r>
            <a:r>
              <a:rPr lang="en-US" altLang="en-US" sz="2300" i="1" dirty="0" err="1"/>
              <a:t>kéo</a:t>
            </a:r>
            <a:r>
              <a:rPr lang="en-US" altLang="en-US" sz="2300" i="1" dirty="0"/>
              <a:t> </a:t>
            </a:r>
            <a:r>
              <a:rPr lang="en-US" altLang="en-US" sz="2300" i="1" dirty="0" err="1"/>
              <a:t>theo</a:t>
            </a:r>
            <a:r>
              <a:rPr lang="en-US" altLang="en-US" sz="2300" i="1" dirty="0"/>
              <a:t> </a:t>
            </a:r>
            <a:r>
              <a:rPr lang="en-US" altLang="en-US" sz="2300" i="1" dirty="0" err="1"/>
              <a:t>sự</a:t>
            </a:r>
            <a:r>
              <a:rPr lang="en-US" altLang="en-US" sz="2300" i="1" dirty="0"/>
              <a:t> </a:t>
            </a:r>
            <a:r>
              <a:rPr lang="en-US" altLang="en-US" sz="2300" i="1" dirty="0" err="1"/>
              <a:t>thay</a:t>
            </a:r>
            <a:r>
              <a:rPr lang="en-US" altLang="en-US" sz="2300" i="1" dirty="0"/>
              <a:t> </a:t>
            </a:r>
            <a:r>
              <a:rPr lang="en-US" altLang="en-US" sz="2300" i="1" dirty="0" err="1"/>
              <a:t>đổi</a:t>
            </a:r>
            <a:r>
              <a:rPr lang="en-US" altLang="en-US" sz="2300" i="1" dirty="0"/>
              <a:t> </a:t>
            </a:r>
            <a:r>
              <a:rPr lang="en-US" altLang="en-US" sz="2300" i="1" dirty="0" err="1"/>
              <a:t>về</a:t>
            </a:r>
            <a:r>
              <a:rPr lang="en-US" altLang="en-US" sz="2300" i="1" dirty="0"/>
              <a:t> </a:t>
            </a:r>
            <a:r>
              <a:rPr lang="en-US" altLang="en-US" sz="2300" i="1" dirty="0" err="1"/>
              <a:t>phân</a:t>
            </a:r>
            <a:r>
              <a:rPr lang="en-US" altLang="en-US" sz="2300" i="1" dirty="0"/>
              <a:t> </a:t>
            </a:r>
            <a:r>
              <a:rPr lang="en-US" altLang="en-US" sz="2300" i="1" dirty="0" err="1"/>
              <a:t>công</a:t>
            </a:r>
            <a:r>
              <a:rPr lang="en-US" altLang="en-US" sz="2300" i="1" dirty="0"/>
              <a:t> </a:t>
            </a:r>
            <a:r>
              <a:rPr lang="en-US" altLang="en-US" sz="2300" i="1" dirty="0" err="1"/>
              <a:t>lao</a:t>
            </a:r>
            <a:r>
              <a:rPr lang="en-US" altLang="en-US" sz="2300" i="1" dirty="0"/>
              <a:t> </a:t>
            </a:r>
            <a:r>
              <a:rPr lang="en-US" altLang="en-US" sz="2300" i="1" dirty="0" err="1"/>
              <a:t>động</a:t>
            </a:r>
            <a:r>
              <a:rPr lang="en-US" altLang="en-US" sz="2300" i="1" dirty="0"/>
              <a:t> </a:t>
            </a:r>
            <a:r>
              <a:rPr lang="en-US" altLang="en-US" sz="2300" i="1" dirty="0" err="1"/>
              <a:t>xã</a:t>
            </a:r>
            <a:r>
              <a:rPr lang="en-US" altLang="en-US" sz="2300" i="1" dirty="0"/>
              <a:t> </a:t>
            </a:r>
            <a:r>
              <a:rPr lang="en-US" altLang="en-US" sz="2300" i="1" dirty="0" err="1"/>
              <a:t>hội</a:t>
            </a:r>
            <a:r>
              <a:rPr lang="en-US" altLang="en-US" sz="2300" i="1" dirty="0"/>
              <a:t> </a:t>
            </a:r>
            <a:r>
              <a:rPr lang="en-US" altLang="en-US" sz="2300" i="1" dirty="0" err="1"/>
              <a:t>làm</a:t>
            </a:r>
            <a:r>
              <a:rPr lang="en-US" altLang="en-US" sz="2300" i="1" dirty="0"/>
              <a:t> </a:t>
            </a:r>
            <a:r>
              <a:rPr lang="en-US" altLang="en-US" sz="2300" i="1" dirty="0" err="1"/>
              <a:t>tăng</a:t>
            </a:r>
            <a:r>
              <a:rPr lang="en-US" altLang="en-US" sz="2300" i="1" dirty="0"/>
              <a:t> </a:t>
            </a:r>
            <a:r>
              <a:rPr lang="en-US" altLang="en-US" sz="2300" i="1" dirty="0" err="1"/>
              <a:t>năng</a:t>
            </a:r>
            <a:r>
              <a:rPr lang="en-US" altLang="en-US" sz="2300" i="1" dirty="0"/>
              <a:t> </a:t>
            </a:r>
            <a:r>
              <a:rPr lang="en-US" altLang="en-US" sz="2300" i="1" dirty="0" err="1"/>
              <a:t>suất</a:t>
            </a:r>
            <a:r>
              <a:rPr lang="en-US" altLang="en-US" sz="2300" i="1" dirty="0"/>
              <a:t> </a:t>
            </a:r>
            <a:r>
              <a:rPr lang="en-US" altLang="en-US" sz="2300" i="1" dirty="0" err="1"/>
              <a:t>lao</a:t>
            </a:r>
            <a:r>
              <a:rPr lang="en-US" altLang="en-US" sz="2300" i="1" dirty="0"/>
              <a:t> </a:t>
            </a:r>
            <a:r>
              <a:rPr lang="en-US" altLang="en-US" sz="2300" i="1" dirty="0" err="1"/>
              <a:t>động</a:t>
            </a:r>
            <a:r>
              <a:rPr lang="en-US" altLang="en-US" sz="2300" i="1" dirty="0"/>
              <a:t> </a:t>
            </a:r>
            <a:r>
              <a:rPr lang="en-US" altLang="en-US" sz="2300" i="1" dirty="0" err="1"/>
              <a:t>cao</a:t>
            </a:r>
            <a:r>
              <a:rPr lang="en-US" altLang="en-US" sz="2300" i="1" dirty="0"/>
              <a:t> </a:t>
            </a:r>
            <a:r>
              <a:rPr lang="en-US" altLang="en-US" sz="2300" i="1" dirty="0" err="1"/>
              <a:t>hơn</a:t>
            </a:r>
            <a:r>
              <a:rPr lang="en-US" altLang="en-US" sz="2300" i="1" dirty="0"/>
              <a:t> </a:t>
            </a:r>
            <a:r>
              <a:rPr lang="en-US" altLang="en-US" sz="2300" i="1" dirty="0" err="1"/>
              <a:t>nhờ</a:t>
            </a:r>
            <a:r>
              <a:rPr lang="en-US" altLang="en-US" sz="2300" i="1" dirty="0"/>
              <a:t> </a:t>
            </a:r>
            <a:r>
              <a:rPr lang="en-US" altLang="en-US" sz="2300" i="1" dirty="0" err="1"/>
              <a:t>áp</a:t>
            </a:r>
            <a:r>
              <a:rPr lang="en-US" altLang="en-US" sz="2300" i="1" dirty="0"/>
              <a:t> </a:t>
            </a:r>
            <a:r>
              <a:rPr lang="en-US" altLang="en-US" sz="2300" i="1" dirty="0" err="1"/>
              <a:t>dụng</a:t>
            </a:r>
            <a:r>
              <a:rPr lang="en-US" altLang="en-US" sz="2300" i="1" dirty="0"/>
              <a:t> </a:t>
            </a:r>
            <a:r>
              <a:rPr lang="en-US" altLang="en-US" sz="2300" i="1" dirty="0" err="1"/>
              <a:t>một</a:t>
            </a:r>
            <a:r>
              <a:rPr lang="en-US" altLang="en-US" sz="2300" i="1" dirty="0"/>
              <a:t> </a:t>
            </a:r>
            <a:r>
              <a:rPr lang="en-US" altLang="en-US" sz="2300" i="1" dirty="0" err="1"/>
              <a:t>cách</a:t>
            </a:r>
            <a:r>
              <a:rPr lang="en-US" altLang="en-US" sz="2300" i="1" dirty="0"/>
              <a:t> </a:t>
            </a:r>
            <a:r>
              <a:rPr lang="en-US" altLang="en-US" sz="2300" i="1" dirty="0" err="1"/>
              <a:t>phổ</a:t>
            </a:r>
            <a:r>
              <a:rPr lang="en-US" altLang="en-US" sz="2300" i="1" dirty="0"/>
              <a:t> </a:t>
            </a:r>
            <a:r>
              <a:rPr lang="en-US" altLang="en-US" sz="2300" i="1" dirty="0" err="1"/>
              <a:t>biến</a:t>
            </a:r>
            <a:r>
              <a:rPr lang="en-US" altLang="en-US" sz="2300" i="1" dirty="0"/>
              <a:t> </a:t>
            </a:r>
            <a:r>
              <a:rPr lang="en-US" altLang="en-US" sz="2300" i="1" dirty="0" err="1"/>
              <a:t>những</a:t>
            </a:r>
            <a:r>
              <a:rPr lang="en-US" altLang="en-US" sz="2300" i="1" dirty="0"/>
              <a:t> </a:t>
            </a:r>
            <a:r>
              <a:rPr lang="en-US" altLang="en-US" sz="2300" i="1" dirty="0" err="1"/>
              <a:t>tính</a:t>
            </a:r>
            <a:r>
              <a:rPr lang="en-US" altLang="en-US" sz="2300" i="1" dirty="0"/>
              <a:t> </a:t>
            </a:r>
            <a:r>
              <a:rPr lang="en-US" altLang="en-US" sz="2300" i="1" dirty="0" err="1"/>
              <a:t>năng</a:t>
            </a:r>
            <a:r>
              <a:rPr lang="en-US" altLang="en-US" sz="2300" i="1" dirty="0"/>
              <a:t> </a:t>
            </a:r>
            <a:r>
              <a:rPr lang="en-US" altLang="en-US" sz="2300" i="1" dirty="0" err="1"/>
              <a:t>mới</a:t>
            </a:r>
            <a:r>
              <a:rPr lang="en-US" altLang="en-US" sz="2300" i="1" dirty="0"/>
              <a:t> </a:t>
            </a:r>
            <a:r>
              <a:rPr lang="en-US" altLang="en-US" sz="2300" i="1" dirty="0" err="1"/>
              <a:t>của</a:t>
            </a:r>
            <a:r>
              <a:rPr lang="en-US" altLang="en-US" sz="2300" i="1" dirty="0"/>
              <a:t> </a:t>
            </a:r>
            <a:r>
              <a:rPr lang="en-US" altLang="en-US" sz="2300" i="1" dirty="0" err="1"/>
              <a:t>kỹ</a:t>
            </a:r>
            <a:r>
              <a:rPr lang="en-US" altLang="en-US" sz="2300" i="1" dirty="0"/>
              <a:t> </a:t>
            </a:r>
            <a:r>
              <a:rPr lang="en-US" altLang="en-US" sz="2300" i="1" dirty="0" err="1"/>
              <a:t>thuật</a:t>
            </a:r>
            <a:r>
              <a:rPr lang="en-US" altLang="en-US" sz="2300" i="1" dirty="0"/>
              <a:t> - </a:t>
            </a:r>
            <a:r>
              <a:rPr lang="en-US" altLang="en-US" sz="2300" i="1" dirty="0" err="1"/>
              <a:t>công</a:t>
            </a:r>
            <a:r>
              <a:rPr lang="en-US" altLang="en-US" sz="2300" i="1" dirty="0"/>
              <a:t> </a:t>
            </a:r>
            <a:r>
              <a:rPr lang="en-US" altLang="en-US" sz="2300" i="1" dirty="0" err="1"/>
              <a:t>nghệ</a:t>
            </a:r>
            <a:r>
              <a:rPr lang="en-US" altLang="en-US" sz="2300" i="1" dirty="0"/>
              <a:t> </a:t>
            </a:r>
            <a:r>
              <a:rPr lang="en-US" altLang="en-US" sz="2300" i="1" dirty="0" err="1"/>
              <a:t>đó</a:t>
            </a:r>
            <a:r>
              <a:rPr lang="en-US" altLang="en-US" sz="2300" i="1" dirty="0"/>
              <a:t> </a:t>
            </a:r>
            <a:r>
              <a:rPr lang="en-US" altLang="en-US" sz="2300" i="1" dirty="0" err="1"/>
              <a:t>vào</a:t>
            </a:r>
            <a:r>
              <a:rPr lang="en-US" altLang="en-US" sz="2300" i="1" dirty="0"/>
              <a:t> </a:t>
            </a:r>
            <a:r>
              <a:rPr lang="en-US" altLang="en-US" sz="2300" i="1" dirty="0" err="1"/>
              <a:t>đời</a:t>
            </a:r>
            <a:r>
              <a:rPr lang="en-US" altLang="en-US" sz="2300" i="1" dirty="0"/>
              <a:t> </a:t>
            </a:r>
            <a:r>
              <a:rPr lang="en-US" altLang="en-US" sz="2300" i="1" dirty="0" err="1"/>
              <a:t>sống</a:t>
            </a:r>
            <a:r>
              <a:rPr lang="en-US" altLang="en-US" sz="2300" i="1" dirty="0"/>
              <a:t> </a:t>
            </a:r>
            <a:r>
              <a:rPr lang="en-US" altLang="en-US" sz="2300" i="1" dirty="0" err="1"/>
              <a:t>xã</a:t>
            </a:r>
            <a:r>
              <a:rPr lang="en-US" altLang="en-US" sz="2300" i="1" dirty="0"/>
              <a:t> </a:t>
            </a:r>
            <a:r>
              <a:rPr lang="en-US" altLang="en-US" sz="2300" i="1" dirty="0" err="1"/>
              <a:t>hội</a:t>
            </a:r>
            <a:r>
              <a:rPr lang="en-US" altLang="en-US" sz="2300" i="1" dirty="0"/>
              <a:t>”.</a:t>
            </a:r>
          </a:p>
        </p:txBody>
      </p:sp>
      <p:pic>
        <p:nvPicPr>
          <p:cNvPr id="4" name="Picture 19" descr="sanxuatToyota-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86200"/>
            <a:ext cx="37338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descr="phongm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8287" y="3886200"/>
            <a:ext cx="3816232"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1"/>
          <p:cNvSpPr>
            <a:spLocks noChangeArrowheads="1"/>
          </p:cNvSpPr>
          <p:nvPr/>
        </p:nvSpPr>
        <p:spPr bwMode="auto">
          <a:xfrm>
            <a:off x="59358" y="81492"/>
            <a:ext cx="8839200" cy="6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lnSpc>
                <a:spcPct val="150000"/>
              </a:lnSpc>
            </a:pPr>
            <a:r>
              <a:rPr lang="en-US" altLang="en-US" sz="2700" b="1" i="1" dirty="0">
                <a:solidFill>
                  <a:srgbClr val="002060"/>
                </a:solidFill>
                <a:cs typeface="Times New Roman" panose="02020603050405020304" pitchFamily="18" charset="0"/>
              </a:rPr>
              <a:t>6.1.2.2</a:t>
            </a:r>
            <a:r>
              <a:rPr lang="vi-VN"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Nội</a:t>
            </a:r>
            <a:r>
              <a:rPr lang="en-US" altLang="en-US" sz="2700" b="1" i="1" dirty="0">
                <a:solidFill>
                  <a:srgbClr val="002060"/>
                </a:solidFill>
                <a:cs typeface="Times New Roman" panose="02020603050405020304" pitchFamily="18" charset="0"/>
              </a:rPr>
              <a:t> dung </a:t>
            </a:r>
            <a:r>
              <a:rPr lang="en-US" altLang="en-US" sz="2700" b="1" i="1" dirty="0" err="1">
                <a:solidFill>
                  <a:srgbClr val="002060"/>
                </a:solidFill>
                <a:cs typeface="Times New Roman" panose="02020603050405020304" pitchFamily="18" charset="0"/>
              </a:rPr>
              <a:t>của</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công</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nghiệp</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hóa</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hiện</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đại</a:t>
            </a:r>
            <a:r>
              <a:rPr lang="en-US" altLang="en-US" sz="2700" b="1" i="1" dirty="0">
                <a:solidFill>
                  <a:srgbClr val="002060"/>
                </a:solidFill>
                <a:cs typeface="Times New Roman" panose="02020603050405020304" pitchFamily="18" charset="0"/>
              </a:rPr>
              <a:t> </a:t>
            </a:r>
            <a:r>
              <a:rPr lang="en-US" altLang="en-US" sz="2700" b="1" i="1" dirty="0" err="1">
                <a:solidFill>
                  <a:srgbClr val="002060"/>
                </a:solidFill>
                <a:cs typeface="Times New Roman" panose="02020603050405020304" pitchFamily="18" charset="0"/>
              </a:rPr>
              <a:t>hóa</a:t>
            </a:r>
            <a:r>
              <a:rPr lang="en-US" altLang="en-US" sz="2700" b="1" i="1" dirty="0">
                <a:solidFill>
                  <a:srgbClr val="002060"/>
                </a:solidFill>
                <a:cs typeface="Times New Roman" panose="02020603050405020304" pitchFamily="18" charset="0"/>
              </a:rPr>
              <a:t> ở VN</a:t>
            </a:r>
          </a:p>
        </p:txBody>
      </p:sp>
      <p:grpSp>
        <p:nvGrpSpPr>
          <p:cNvPr id="4" name="Group 3">
            <a:extLst>
              <a:ext uri="{FF2B5EF4-FFF2-40B4-BE49-F238E27FC236}">
                <a16:creationId xmlns:a16="http://schemas.microsoft.com/office/drawing/2014/main" id="{2A5E60E1-D1E9-4AA3-BECE-96D5E48ADEFD}"/>
              </a:ext>
            </a:extLst>
          </p:cNvPr>
          <p:cNvGrpSpPr/>
          <p:nvPr/>
        </p:nvGrpSpPr>
        <p:grpSpPr>
          <a:xfrm>
            <a:off x="820737" y="822325"/>
            <a:ext cx="7502525" cy="2606675"/>
            <a:chOff x="668337" y="3797242"/>
            <a:chExt cx="7502525" cy="2606675"/>
          </a:xfrm>
        </p:grpSpPr>
        <p:grpSp>
          <p:nvGrpSpPr>
            <p:cNvPr id="2" name="Group 1">
              <a:extLst>
                <a:ext uri="{FF2B5EF4-FFF2-40B4-BE49-F238E27FC236}">
                  <a16:creationId xmlns:a16="http://schemas.microsoft.com/office/drawing/2014/main" id="{8B5F0428-3FFB-4EB2-B19A-18FCD7071708}"/>
                </a:ext>
              </a:extLst>
            </p:cNvPr>
            <p:cNvGrpSpPr/>
            <p:nvPr/>
          </p:nvGrpSpPr>
          <p:grpSpPr>
            <a:xfrm>
              <a:off x="668337" y="3797242"/>
              <a:ext cx="7502525" cy="2606675"/>
              <a:chOff x="698189" y="1302543"/>
              <a:chExt cx="7502525" cy="2606675"/>
            </a:xfrm>
          </p:grpSpPr>
          <p:sp>
            <p:nvSpPr>
              <p:cNvPr id="89" name="AutoShape 2"/>
              <p:cNvSpPr>
                <a:spLocks noChangeArrowheads="1"/>
              </p:cNvSpPr>
              <p:nvPr/>
            </p:nvSpPr>
            <p:spPr bwMode="gray">
              <a:xfrm flipH="1">
                <a:off x="698189" y="1302543"/>
                <a:ext cx="7502525" cy="2606675"/>
              </a:xfrm>
              <a:prstGeom prst="roundRect">
                <a:avLst>
                  <a:gd name="adj" fmla="val 6968"/>
                </a:avLst>
              </a:prstGeom>
              <a:gradFill rotWithShape="1">
                <a:gsLst>
                  <a:gs pos="0">
                    <a:schemeClr val="accent1"/>
                  </a:gs>
                  <a:gs pos="100000">
                    <a:schemeClr val="accent1">
                      <a:gamma/>
                      <a:shade val="46275"/>
                      <a:invGamma/>
                    </a:schemeClr>
                  </a:gs>
                </a:gsLst>
                <a:lin ang="5400000" scaled="1"/>
              </a:gradFill>
              <a:ln w="19050">
                <a:solidFill>
                  <a:srgbClr val="333333"/>
                </a:solidFill>
                <a:round/>
                <a:headEnd/>
                <a:tailEnd/>
              </a:ln>
              <a:effectLst>
                <a:outerShdw dist="35921" dir="2700000" algn="ctr" rotWithShape="0">
                  <a:schemeClr val="bg2"/>
                </a:outerShdw>
              </a:effectLst>
            </p:spPr>
            <p:txBody>
              <a:bodyPr wrap="none" anchor="ctr"/>
              <a:lstStyle/>
              <a:p>
                <a:pPr>
                  <a:defRPr/>
                </a:pPr>
                <a:endParaRPr lang="en-US"/>
              </a:p>
            </p:txBody>
          </p:sp>
          <p:sp>
            <p:nvSpPr>
              <p:cNvPr id="45060" name="AutoShape 116"/>
              <p:cNvSpPr>
                <a:spLocks noChangeArrowheads="1"/>
              </p:cNvSpPr>
              <p:nvPr/>
            </p:nvSpPr>
            <p:spPr bwMode="gray">
              <a:xfrm>
                <a:off x="3235325" y="1501775"/>
                <a:ext cx="4905375" cy="2208213"/>
              </a:xfrm>
              <a:prstGeom prst="roundRect">
                <a:avLst>
                  <a:gd name="adj" fmla="val 10486"/>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45064" name="Picture 2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1885950"/>
                <a:ext cx="212883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118">
              <a:extLst>
                <a:ext uri="{FF2B5EF4-FFF2-40B4-BE49-F238E27FC236}">
                  <a16:creationId xmlns:a16="http://schemas.microsoft.com/office/drawing/2014/main" id="{2F869730-C597-4790-BA6B-035B10FE85D4}"/>
                </a:ext>
              </a:extLst>
            </p:cNvPr>
            <p:cNvSpPr txBox="1">
              <a:spLocks noChangeArrowheads="1"/>
            </p:cNvSpPr>
            <p:nvPr/>
          </p:nvSpPr>
          <p:spPr bwMode="gray">
            <a:xfrm>
              <a:off x="3408190" y="4573440"/>
              <a:ext cx="454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vi-VN" altLang="en-US" sz="2400" i="1" noProof="1">
                  <a:solidFill>
                    <a:srgbClr val="002060"/>
                  </a:solidFill>
                </a:rPr>
                <a:t>Một là, phát triển LLSX dựa trên những thành tựu khoa học, công nghệ mới, hiện đại.</a:t>
              </a:r>
            </a:p>
          </p:txBody>
        </p:sp>
      </p:grpSp>
      <p:graphicFrame>
        <p:nvGraphicFramePr>
          <p:cNvPr id="16" name="Diagram 15">
            <a:extLst>
              <a:ext uri="{FF2B5EF4-FFF2-40B4-BE49-F238E27FC236}">
                <a16:creationId xmlns:a16="http://schemas.microsoft.com/office/drawing/2014/main" id="{9FFCFE45-5780-4C6D-BA3E-D362A7B2DB97}"/>
              </a:ext>
            </a:extLst>
          </p:cNvPr>
          <p:cNvGraphicFramePr/>
          <p:nvPr>
            <p:extLst>
              <p:ext uri="{D42A27DB-BD31-4B8C-83A1-F6EECF244321}">
                <p14:modId xmlns:p14="http://schemas.microsoft.com/office/powerpoint/2010/main" val="2372073874"/>
              </p:ext>
            </p:extLst>
          </p:nvPr>
        </p:nvGraphicFramePr>
        <p:xfrm>
          <a:off x="711130" y="3122531"/>
          <a:ext cx="8153400" cy="40624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1"/>
          <p:cNvSpPr>
            <a:spLocks noChangeArrowheads="1"/>
          </p:cNvSpPr>
          <p:nvPr/>
        </p:nvSpPr>
        <p:spPr bwMode="auto">
          <a:xfrm>
            <a:off x="59358" y="81492"/>
            <a:ext cx="8839200" cy="64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lnSpc>
                <a:spcPct val="150000"/>
              </a:lnSpc>
            </a:pPr>
            <a:r>
              <a:rPr lang="en-US" altLang="en-US" sz="2700" b="1" i="1" dirty="0">
                <a:solidFill>
                  <a:srgbClr val="002060"/>
                </a:solidFill>
                <a:cs typeface="Times New Roman" panose="02020603050405020304" pitchFamily="18" charset="0"/>
              </a:rPr>
              <a:t>6.1.2.2</a:t>
            </a:r>
            <a:r>
              <a:rPr lang="vi-VN" altLang="en-US" sz="2700" b="1" i="1" dirty="0">
                <a:solidFill>
                  <a:srgbClr val="002060"/>
                </a:solidFill>
                <a:cs typeface="Times New Roman" panose="02020603050405020304" pitchFamily="18" charset="0"/>
              </a:rPr>
              <a:t>. </a:t>
            </a:r>
            <a:r>
              <a:rPr lang="vi-VN" altLang="en-US" sz="2700" b="1" i="1" noProof="1">
                <a:solidFill>
                  <a:srgbClr val="002060"/>
                </a:solidFill>
                <a:cs typeface="Times New Roman" panose="02020603050405020304" pitchFamily="18" charset="0"/>
              </a:rPr>
              <a:t>Nội dung của công nghiệp hóa, hiện đại hóa ở VN</a:t>
            </a:r>
          </a:p>
        </p:txBody>
      </p:sp>
      <p:grpSp>
        <p:nvGrpSpPr>
          <p:cNvPr id="4" name="Group 3">
            <a:extLst>
              <a:ext uri="{FF2B5EF4-FFF2-40B4-BE49-F238E27FC236}">
                <a16:creationId xmlns:a16="http://schemas.microsoft.com/office/drawing/2014/main" id="{2A5E60E1-D1E9-4AA3-BECE-96D5E48ADEFD}"/>
              </a:ext>
            </a:extLst>
          </p:cNvPr>
          <p:cNvGrpSpPr/>
          <p:nvPr/>
        </p:nvGrpSpPr>
        <p:grpSpPr>
          <a:xfrm>
            <a:off x="820737" y="822325"/>
            <a:ext cx="7502525" cy="2606675"/>
            <a:chOff x="668337" y="3797242"/>
            <a:chExt cx="7502525" cy="2606675"/>
          </a:xfrm>
        </p:grpSpPr>
        <p:grpSp>
          <p:nvGrpSpPr>
            <p:cNvPr id="2" name="Group 1">
              <a:extLst>
                <a:ext uri="{FF2B5EF4-FFF2-40B4-BE49-F238E27FC236}">
                  <a16:creationId xmlns:a16="http://schemas.microsoft.com/office/drawing/2014/main" id="{8B5F0428-3FFB-4EB2-B19A-18FCD7071708}"/>
                </a:ext>
              </a:extLst>
            </p:cNvPr>
            <p:cNvGrpSpPr/>
            <p:nvPr/>
          </p:nvGrpSpPr>
          <p:grpSpPr>
            <a:xfrm>
              <a:off x="668337" y="3797242"/>
              <a:ext cx="7502525" cy="2606675"/>
              <a:chOff x="698189" y="1302543"/>
              <a:chExt cx="7502525" cy="2606675"/>
            </a:xfrm>
          </p:grpSpPr>
          <p:sp>
            <p:nvSpPr>
              <p:cNvPr id="89" name="AutoShape 2"/>
              <p:cNvSpPr>
                <a:spLocks noChangeArrowheads="1"/>
              </p:cNvSpPr>
              <p:nvPr/>
            </p:nvSpPr>
            <p:spPr bwMode="gray">
              <a:xfrm flipH="1">
                <a:off x="698189" y="1302543"/>
                <a:ext cx="7502525" cy="2606675"/>
              </a:xfrm>
              <a:prstGeom prst="roundRect">
                <a:avLst>
                  <a:gd name="adj" fmla="val 6968"/>
                </a:avLst>
              </a:prstGeom>
              <a:gradFill rotWithShape="1">
                <a:gsLst>
                  <a:gs pos="0">
                    <a:schemeClr val="accent1"/>
                  </a:gs>
                  <a:gs pos="100000">
                    <a:schemeClr val="accent1">
                      <a:gamma/>
                      <a:shade val="46275"/>
                      <a:invGamma/>
                    </a:schemeClr>
                  </a:gs>
                </a:gsLst>
                <a:lin ang="5400000" scaled="1"/>
              </a:gradFill>
              <a:ln w="19050">
                <a:solidFill>
                  <a:srgbClr val="333333"/>
                </a:solidFill>
                <a:round/>
                <a:headEnd/>
                <a:tailEnd/>
              </a:ln>
              <a:effectLst>
                <a:outerShdw dist="35921" dir="2700000" algn="ctr" rotWithShape="0">
                  <a:schemeClr val="bg2"/>
                </a:outerShdw>
              </a:effectLst>
            </p:spPr>
            <p:txBody>
              <a:bodyPr wrap="none" anchor="ctr"/>
              <a:lstStyle/>
              <a:p>
                <a:pPr>
                  <a:defRPr/>
                </a:pPr>
                <a:endParaRPr lang="en-US"/>
              </a:p>
            </p:txBody>
          </p:sp>
          <p:sp>
            <p:nvSpPr>
              <p:cNvPr id="45060" name="AutoShape 116"/>
              <p:cNvSpPr>
                <a:spLocks noChangeArrowheads="1"/>
              </p:cNvSpPr>
              <p:nvPr/>
            </p:nvSpPr>
            <p:spPr bwMode="gray">
              <a:xfrm>
                <a:off x="3235325" y="1501775"/>
                <a:ext cx="4905375" cy="2208213"/>
              </a:xfrm>
              <a:prstGeom prst="roundRect">
                <a:avLst>
                  <a:gd name="adj" fmla="val 10486"/>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45064" name="Picture 2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163" y="1885950"/>
                <a:ext cx="2128837"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Text Box 118">
              <a:extLst>
                <a:ext uri="{FF2B5EF4-FFF2-40B4-BE49-F238E27FC236}">
                  <a16:creationId xmlns:a16="http://schemas.microsoft.com/office/drawing/2014/main" id="{2F869730-C597-4790-BA6B-035B10FE85D4}"/>
                </a:ext>
              </a:extLst>
            </p:cNvPr>
            <p:cNvSpPr txBox="1">
              <a:spLocks noChangeArrowheads="1"/>
            </p:cNvSpPr>
            <p:nvPr/>
          </p:nvSpPr>
          <p:spPr bwMode="gray">
            <a:xfrm>
              <a:off x="3408190" y="4573440"/>
              <a:ext cx="454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vi-VN" altLang="en-US" sz="2400" i="1" noProof="1">
                  <a:solidFill>
                    <a:srgbClr val="002060"/>
                  </a:solidFill>
                </a:rPr>
                <a:t>Hai là, công nghiệp hóa, hiện đại hóa phải gắn liền với phát triển kinh tế tri thức</a:t>
              </a:r>
            </a:p>
          </p:txBody>
        </p:sp>
      </p:grpSp>
      <p:sp>
        <p:nvSpPr>
          <p:cNvPr id="3" name="Rectangle: Rounded Corners 2">
            <a:extLst>
              <a:ext uri="{FF2B5EF4-FFF2-40B4-BE49-F238E27FC236}">
                <a16:creationId xmlns:a16="http://schemas.microsoft.com/office/drawing/2014/main" id="{ACFA2371-C5A4-43D3-8407-796BDFF15A14}"/>
              </a:ext>
            </a:extLst>
          </p:cNvPr>
          <p:cNvSpPr/>
          <p:nvPr/>
        </p:nvSpPr>
        <p:spPr>
          <a:xfrm>
            <a:off x="820737" y="4012407"/>
            <a:ext cx="7789863" cy="177879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noProof="1">
                <a:latin typeface="Times New Roman" panose="02020603050405020304" pitchFamily="18" charset="0"/>
                <a:cs typeface="Times New Roman" panose="02020603050405020304" pitchFamily="18" charset="0"/>
              </a:rPr>
              <a:t>Kinh tế tri thức là nền KT trong đó sự sản sinh ra, phổ cập và sử dụng tri thức giữ vai trò quyết định đối với sự phát triển kinh tế, tạo ra của cải, nâng cao chất lượng cuộc sống</a:t>
            </a:r>
          </a:p>
        </p:txBody>
      </p:sp>
    </p:spTree>
    <p:extLst>
      <p:ext uri="{BB962C8B-B14F-4D97-AF65-F5344CB8AC3E}">
        <p14:creationId xmlns:p14="http://schemas.microsoft.com/office/powerpoint/2010/main" val="3639135333"/>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4B5E6C-0E62-4727-8F46-BACF40C13E49}"/>
              </a:ext>
            </a:extLst>
          </p:cNvPr>
          <p:cNvPicPr>
            <a:picLocks noChangeAspect="1"/>
          </p:cNvPicPr>
          <p:nvPr/>
        </p:nvPicPr>
        <p:blipFill>
          <a:blip r:embed="rId2"/>
          <a:stretch>
            <a:fillRect/>
          </a:stretch>
        </p:blipFill>
        <p:spPr>
          <a:xfrm>
            <a:off x="295835" y="1371600"/>
            <a:ext cx="8552329" cy="5088924"/>
          </a:xfrm>
          <a:prstGeom prst="rect">
            <a:avLst/>
          </a:prstGeom>
        </p:spPr>
      </p:pic>
    </p:spTree>
    <p:extLst>
      <p:ext uri="{BB962C8B-B14F-4D97-AF65-F5344CB8AC3E}">
        <p14:creationId xmlns:p14="http://schemas.microsoft.com/office/powerpoint/2010/main" val="16510492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073755550"/>
              </p:ext>
            </p:extLst>
          </p:nvPr>
        </p:nvGraphicFramePr>
        <p:xfrm>
          <a:off x="495300" y="3073814"/>
          <a:ext cx="8153400" cy="4062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a:extLst>
              <a:ext uri="{FF2B5EF4-FFF2-40B4-BE49-F238E27FC236}">
                <a16:creationId xmlns:a16="http://schemas.microsoft.com/office/drawing/2014/main" id="{DA03816D-6B6D-4391-A4DE-12B77D6C433B}"/>
              </a:ext>
            </a:extLst>
          </p:cNvPr>
          <p:cNvGrpSpPr/>
          <p:nvPr/>
        </p:nvGrpSpPr>
        <p:grpSpPr>
          <a:xfrm>
            <a:off x="820737" y="747574"/>
            <a:ext cx="8153400" cy="2606675"/>
            <a:chOff x="820737" y="747574"/>
            <a:chExt cx="8153400" cy="2606675"/>
          </a:xfrm>
        </p:grpSpPr>
        <p:grpSp>
          <p:nvGrpSpPr>
            <p:cNvPr id="3" name="Group 2">
              <a:extLst>
                <a:ext uri="{FF2B5EF4-FFF2-40B4-BE49-F238E27FC236}">
                  <a16:creationId xmlns:a16="http://schemas.microsoft.com/office/drawing/2014/main" id="{7EE533F1-CB87-4ED2-80EA-F14ACFB05115}"/>
                </a:ext>
              </a:extLst>
            </p:cNvPr>
            <p:cNvGrpSpPr/>
            <p:nvPr/>
          </p:nvGrpSpPr>
          <p:grpSpPr>
            <a:xfrm>
              <a:off x="820737" y="747574"/>
              <a:ext cx="8153400" cy="2606675"/>
              <a:chOff x="668337" y="3797242"/>
              <a:chExt cx="7502525" cy="2606675"/>
            </a:xfrm>
          </p:grpSpPr>
          <p:grpSp>
            <p:nvGrpSpPr>
              <p:cNvPr id="4" name="Group 3">
                <a:extLst>
                  <a:ext uri="{FF2B5EF4-FFF2-40B4-BE49-F238E27FC236}">
                    <a16:creationId xmlns:a16="http://schemas.microsoft.com/office/drawing/2014/main" id="{046F46F8-8555-4C8F-AB32-E6A123A599E2}"/>
                  </a:ext>
                </a:extLst>
              </p:cNvPr>
              <p:cNvGrpSpPr/>
              <p:nvPr/>
            </p:nvGrpSpPr>
            <p:grpSpPr>
              <a:xfrm>
                <a:off x="668337" y="3797242"/>
                <a:ext cx="7502525" cy="2606675"/>
                <a:chOff x="698189" y="1302543"/>
                <a:chExt cx="7502525" cy="2606675"/>
              </a:xfrm>
            </p:grpSpPr>
            <p:sp>
              <p:nvSpPr>
                <p:cNvPr id="6" name="AutoShape 2">
                  <a:extLst>
                    <a:ext uri="{FF2B5EF4-FFF2-40B4-BE49-F238E27FC236}">
                      <a16:creationId xmlns:a16="http://schemas.microsoft.com/office/drawing/2014/main" id="{70ED0864-CA10-4100-B933-CE3BAB650D85}"/>
                    </a:ext>
                  </a:extLst>
                </p:cNvPr>
                <p:cNvSpPr>
                  <a:spLocks noChangeArrowheads="1"/>
                </p:cNvSpPr>
                <p:nvPr/>
              </p:nvSpPr>
              <p:spPr bwMode="gray">
                <a:xfrm flipH="1">
                  <a:off x="698189" y="1302543"/>
                  <a:ext cx="7502525" cy="2606675"/>
                </a:xfrm>
                <a:prstGeom prst="roundRect">
                  <a:avLst>
                    <a:gd name="adj" fmla="val 6968"/>
                  </a:avLst>
                </a:prstGeom>
                <a:gradFill rotWithShape="1">
                  <a:gsLst>
                    <a:gs pos="0">
                      <a:schemeClr val="accent1"/>
                    </a:gs>
                    <a:gs pos="100000">
                      <a:schemeClr val="accent1">
                        <a:gamma/>
                        <a:shade val="46275"/>
                        <a:invGamma/>
                      </a:schemeClr>
                    </a:gs>
                  </a:gsLst>
                  <a:lin ang="5400000" scaled="1"/>
                </a:gradFill>
                <a:ln w="19050">
                  <a:solidFill>
                    <a:srgbClr val="333333"/>
                  </a:solidFill>
                  <a:round/>
                  <a:headEnd/>
                  <a:tailEnd/>
                </a:ln>
                <a:effectLst>
                  <a:outerShdw dist="35921" dir="2700000" algn="ctr" rotWithShape="0">
                    <a:schemeClr val="bg2"/>
                  </a:outerShdw>
                </a:effectLst>
              </p:spPr>
              <p:txBody>
                <a:bodyPr wrap="none" anchor="ctr"/>
                <a:lstStyle/>
                <a:p>
                  <a:pPr>
                    <a:defRPr/>
                  </a:pPr>
                  <a:endParaRPr lang="en-US"/>
                </a:p>
              </p:txBody>
            </p:sp>
            <p:sp>
              <p:nvSpPr>
                <p:cNvPr id="7" name="AutoShape 116">
                  <a:extLst>
                    <a:ext uri="{FF2B5EF4-FFF2-40B4-BE49-F238E27FC236}">
                      <a16:creationId xmlns:a16="http://schemas.microsoft.com/office/drawing/2014/main" id="{1536F288-B747-46B3-B229-3B23573A2CBD}"/>
                    </a:ext>
                  </a:extLst>
                </p:cNvPr>
                <p:cNvSpPr>
                  <a:spLocks noChangeArrowheads="1"/>
                </p:cNvSpPr>
                <p:nvPr/>
              </p:nvSpPr>
              <p:spPr bwMode="gray">
                <a:xfrm>
                  <a:off x="3235325" y="1501775"/>
                  <a:ext cx="4905375" cy="2208213"/>
                </a:xfrm>
                <a:prstGeom prst="roundRect">
                  <a:avLst>
                    <a:gd name="adj" fmla="val 10486"/>
                  </a:avLst>
                </a:pr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grpSp>
          <p:sp>
            <p:nvSpPr>
              <p:cNvPr id="5" name="Text Box 118">
                <a:extLst>
                  <a:ext uri="{FF2B5EF4-FFF2-40B4-BE49-F238E27FC236}">
                    <a16:creationId xmlns:a16="http://schemas.microsoft.com/office/drawing/2014/main" id="{CCD49978-0F3C-43A2-917F-984240A7CEAC}"/>
                  </a:ext>
                </a:extLst>
              </p:cNvPr>
              <p:cNvSpPr txBox="1">
                <a:spLocks noChangeArrowheads="1"/>
              </p:cNvSpPr>
              <p:nvPr/>
            </p:nvSpPr>
            <p:spPr bwMode="gray">
              <a:xfrm>
                <a:off x="3408190" y="4573440"/>
                <a:ext cx="4548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vi-VN" altLang="en-US" sz="2400" i="1" noProof="1">
                    <a:solidFill>
                      <a:srgbClr val="002060"/>
                    </a:solidFill>
                  </a:rPr>
                  <a:t>Ba là, chuyển đổi cơ cấu kinh tế theo hướng hiện đại, hợp lý, hiệu quả</a:t>
                </a:r>
              </a:p>
            </p:txBody>
          </p:sp>
        </p:grpSp>
        <p:pic>
          <p:nvPicPr>
            <p:cNvPr id="151554" name="Picture 2" descr="Báo cáo tình hình thực hiện tái cơ cấu kinh tế - Thông tin chỉ đạo điều  hành - Trang chủ">
              <a:extLst>
                <a:ext uri="{FF2B5EF4-FFF2-40B4-BE49-F238E27FC236}">
                  <a16:creationId xmlns:a16="http://schemas.microsoft.com/office/drawing/2014/main" id="{4136D95C-4B2E-40F3-B2E1-BF4D51A231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1551" y="1349841"/>
              <a:ext cx="1955616" cy="140214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04800" y="42863"/>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3000" b="1" noProof="1">
                <a:solidFill>
                  <a:srgbClr val="002060"/>
                </a:solidFill>
                <a:cs typeface="Times New Roman" panose="02020603050405020304" pitchFamily="18" charset="0"/>
              </a:rPr>
              <a:t>6.1.4. </a:t>
            </a:r>
            <a:r>
              <a:rPr lang="vi-VN" altLang="en-US" sz="3000" b="1" noProof="1">
                <a:solidFill>
                  <a:srgbClr val="002060"/>
                </a:solidFill>
                <a:cs typeface="Times New Roman" panose="02020603050405020304" pitchFamily="18" charset="0"/>
              </a:rPr>
              <a:t>Việt Nam thích ứng với cách mạng công nghiệp lần thứ tư</a:t>
            </a:r>
            <a:endParaRPr lang="en-US" altLang="en-US" sz="2400" dirty="0">
              <a:solidFill>
                <a:srgbClr val="002060"/>
              </a:solidFill>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2652899622"/>
              </p:ext>
            </p:extLst>
          </p:nvPr>
        </p:nvGraphicFramePr>
        <p:xfrm>
          <a:off x="266700" y="1134726"/>
          <a:ext cx="8610600" cy="5570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13416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304800" y="42863"/>
            <a:ext cx="8534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3000" b="1" noProof="1">
                <a:solidFill>
                  <a:srgbClr val="002060"/>
                </a:solidFill>
                <a:cs typeface="Times New Roman" panose="02020603050405020304" pitchFamily="18" charset="0"/>
              </a:rPr>
              <a:t>6.1.3. </a:t>
            </a:r>
            <a:r>
              <a:rPr lang="vi-VN" altLang="en-US" sz="3000" b="1" noProof="1">
                <a:solidFill>
                  <a:srgbClr val="002060"/>
                </a:solidFill>
                <a:cs typeface="Times New Roman" panose="02020603050405020304" pitchFamily="18" charset="0"/>
              </a:rPr>
              <a:t>Việt Nam thích ứng với cách mạng công nghiệp lần thứ tư</a:t>
            </a:r>
            <a:endParaRPr lang="en-US" altLang="en-US" sz="2400" dirty="0">
              <a:solidFill>
                <a:srgbClr val="002060"/>
              </a:solidFill>
              <a:cs typeface="Times New Roman" panose="02020603050405020304" pitchFamily="18" charset="0"/>
            </a:endParaRPr>
          </a:p>
        </p:txBody>
      </p:sp>
      <p:graphicFrame>
        <p:nvGraphicFramePr>
          <p:cNvPr id="3" name="Diagram 2"/>
          <p:cNvGraphicFramePr/>
          <p:nvPr>
            <p:extLst>
              <p:ext uri="{D42A27DB-BD31-4B8C-83A1-F6EECF244321}">
                <p14:modId xmlns:p14="http://schemas.microsoft.com/office/powerpoint/2010/main" val="1486903819"/>
              </p:ext>
            </p:extLst>
          </p:nvPr>
        </p:nvGraphicFramePr>
        <p:xfrm>
          <a:off x="266700" y="1134726"/>
          <a:ext cx="8610600" cy="5570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52"/>
          <p:cNvSpPr txBox="1">
            <a:spLocks noChangeArrowheads="1"/>
          </p:cNvSpPr>
          <p:nvPr/>
        </p:nvSpPr>
        <p:spPr bwMode="auto">
          <a:xfrm>
            <a:off x="457200" y="457200"/>
            <a:ext cx="8431213" cy="4180953"/>
          </a:xfrm>
          <a:prstGeom prst="rect">
            <a:avLst/>
          </a:prstGeom>
          <a:noFill/>
          <a:ln>
            <a:noFill/>
          </a:ln>
        </p:spPr>
        <p:txBody>
          <a:bodyPr>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indent="0" algn="just">
              <a:lnSpc>
                <a:spcPct val="150000"/>
              </a:lnSpc>
              <a:spcBef>
                <a:spcPts val="300"/>
              </a:spcBef>
              <a:spcAft>
                <a:spcPts val="300"/>
              </a:spcAft>
              <a:defRPr/>
            </a:pPr>
            <a:r>
              <a:rPr lang="en-US" altLang="en-US" sz="2600" b="1" dirty="0">
                <a:solidFill>
                  <a:srgbClr val="002060"/>
                </a:solidFill>
              </a:rPr>
              <a:t>6.2</a:t>
            </a:r>
            <a:r>
              <a:rPr lang="vi-VN" altLang="en-US" sz="2600" b="1" dirty="0">
                <a:solidFill>
                  <a:srgbClr val="002060"/>
                </a:solidFill>
              </a:rPr>
              <a:t>. </a:t>
            </a:r>
            <a:r>
              <a:rPr lang="en-US" altLang="en-US" sz="2600" b="1" dirty="0">
                <a:solidFill>
                  <a:srgbClr val="002060"/>
                </a:solidFill>
              </a:rPr>
              <a:t>HỘI NHẬP KINH TẾ QUỐC TẾ CỦA VIỆT NAM</a:t>
            </a:r>
          </a:p>
          <a:p>
            <a:pPr indent="0" algn="just">
              <a:lnSpc>
                <a:spcPct val="150000"/>
              </a:lnSpc>
              <a:spcBef>
                <a:spcPts val="300"/>
              </a:spcBef>
              <a:spcAft>
                <a:spcPts val="300"/>
              </a:spcAft>
              <a:defRPr/>
            </a:pPr>
            <a:r>
              <a:rPr lang="en-US" altLang="en-US" sz="2400" b="1" i="1" dirty="0">
                <a:solidFill>
                  <a:srgbClr val="002060"/>
                </a:solidFill>
              </a:rPr>
              <a:t>6.2.1. </a:t>
            </a:r>
            <a:r>
              <a:rPr lang="en-US" altLang="en-US" sz="2400" b="1" i="1" dirty="0" err="1">
                <a:solidFill>
                  <a:srgbClr val="002060"/>
                </a:solidFill>
              </a:rPr>
              <a:t>Khái</a:t>
            </a:r>
            <a:r>
              <a:rPr lang="en-US" altLang="en-US" sz="2400" b="1" i="1" dirty="0">
                <a:solidFill>
                  <a:srgbClr val="002060"/>
                </a:solidFill>
              </a:rPr>
              <a:t> </a:t>
            </a:r>
            <a:r>
              <a:rPr lang="en-US" altLang="en-US" sz="2400" b="1" i="1" dirty="0" err="1">
                <a:solidFill>
                  <a:srgbClr val="002060"/>
                </a:solidFill>
              </a:rPr>
              <a:t>niệm</a:t>
            </a:r>
            <a:r>
              <a:rPr lang="en-US" altLang="en-US" sz="2400" b="1" i="1" dirty="0">
                <a:solidFill>
                  <a:srgbClr val="002060"/>
                </a:solidFill>
              </a:rPr>
              <a:t> </a:t>
            </a:r>
            <a:r>
              <a:rPr lang="en-US" altLang="en-US" sz="2400" b="1" i="1" dirty="0" err="1">
                <a:solidFill>
                  <a:srgbClr val="002060"/>
                </a:solidFill>
              </a:rPr>
              <a:t>và</a:t>
            </a:r>
            <a:r>
              <a:rPr lang="en-US" altLang="en-US" sz="2400" b="1" i="1" dirty="0">
                <a:solidFill>
                  <a:srgbClr val="002060"/>
                </a:solidFill>
              </a:rPr>
              <a:t> </a:t>
            </a:r>
            <a:r>
              <a:rPr lang="en-US" altLang="en-US" sz="2400" b="1" i="1" dirty="0" err="1">
                <a:solidFill>
                  <a:srgbClr val="002060"/>
                </a:solidFill>
              </a:rPr>
              <a:t>nội</a:t>
            </a:r>
            <a:r>
              <a:rPr lang="en-US" altLang="en-US" sz="2400" b="1" i="1" dirty="0">
                <a:solidFill>
                  <a:srgbClr val="002060"/>
                </a:solidFill>
              </a:rPr>
              <a:t> dung </a:t>
            </a:r>
            <a:r>
              <a:rPr lang="en-US" altLang="en-US" sz="2400" b="1" i="1" dirty="0" err="1">
                <a:solidFill>
                  <a:srgbClr val="002060"/>
                </a:solidFill>
              </a:rPr>
              <a:t>hội</a:t>
            </a:r>
            <a:r>
              <a:rPr lang="en-US" altLang="en-US" sz="2400" b="1" i="1" dirty="0">
                <a:solidFill>
                  <a:srgbClr val="002060"/>
                </a:solidFill>
              </a:rPr>
              <a:t> </a:t>
            </a:r>
            <a:r>
              <a:rPr lang="en-US" altLang="en-US" sz="2400" b="1" i="1" dirty="0" err="1">
                <a:solidFill>
                  <a:srgbClr val="002060"/>
                </a:solidFill>
              </a:rPr>
              <a:t>nhập</a:t>
            </a:r>
            <a:r>
              <a:rPr lang="en-US" altLang="en-US" sz="2400" b="1" i="1" dirty="0">
                <a:solidFill>
                  <a:srgbClr val="002060"/>
                </a:solidFill>
              </a:rPr>
              <a:t> </a:t>
            </a:r>
            <a:r>
              <a:rPr lang="en-US" altLang="en-US" sz="2400" b="1" i="1" dirty="0" err="1">
                <a:solidFill>
                  <a:srgbClr val="002060"/>
                </a:solidFill>
              </a:rPr>
              <a:t>kinh</a:t>
            </a:r>
            <a:r>
              <a:rPr lang="en-US" altLang="en-US" sz="2400" b="1" i="1" dirty="0">
                <a:solidFill>
                  <a:srgbClr val="002060"/>
                </a:solidFill>
              </a:rPr>
              <a:t> </a:t>
            </a:r>
            <a:r>
              <a:rPr lang="en-US" altLang="en-US" sz="2400" b="1" i="1" dirty="0" err="1">
                <a:solidFill>
                  <a:srgbClr val="002060"/>
                </a:solidFill>
              </a:rPr>
              <a:t>tế</a:t>
            </a:r>
            <a:r>
              <a:rPr lang="en-US" altLang="en-US" sz="2400" b="1" i="1" dirty="0">
                <a:solidFill>
                  <a:srgbClr val="002060"/>
                </a:solidFill>
              </a:rPr>
              <a:t> </a:t>
            </a:r>
            <a:r>
              <a:rPr lang="en-US" altLang="en-US" sz="2400" b="1" i="1" dirty="0" err="1">
                <a:solidFill>
                  <a:srgbClr val="002060"/>
                </a:solidFill>
              </a:rPr>
              <a:t>quốc</a:t>
            </a:r>
            <a:r>
              <a:rPr lang="en-US" altLang="en-US" sz="2400" b="1" i="1" dirty="0">
                <a:solidFill>
                  <a:srgbClr val="002060"/>
                </a:solidFill>
              </a:rPr>
              <a:t> </a:t>
            </a:r>
            <a:r>
              <a:rPr lang="en-US" altLang="en-US" sz="2400" b="1" i="1" dirty="0" err="1">
                <a:solidFill>
                  <a:srgbClr val="002060"/>
                </a:solidFill>
              </a:rPr>
              <a:t>tế</a:t>
            </a:r>
            <a:endParaRPr lang="en-US" altLang="en-US" sz="2400" b="1" i="1" dirty="0">
              <a:solidFill>
                <a:srgbClr val="002060"/>
              </a:solidFill>
            </a:endParaRPr>
          </a:p>
          <a:p>
            <a:pPr indent="0" algn="just">
              <a:lnSpc>
                <a:spcPct val="150000"/>
              </a:lnSpc>
              <a:spcBef>
                <a:spcPts val="300"/>
              </a:spcBef>
              <a:spcAft>
                <a:spcPts val="300"/>
              </a:spcAft>
              <a:defRPr/>
            </a:pPr>
            <a:r>
              <a:rPr lang="en-US" altLang="en-US" sz="2400" i="1" dirty="0"/>
              <a:t>6.2.1.1. </a:t>
            </a:r>
            <a:r>
              <a:rPr lang="en-US" altLang="en-US" sz="2400" i="1" dirty="0" err="1"/>
              <a:t>Khái</a:t>
            </a:r>
            <a:r>
              <a:rPr lang="en-US" altLang="en-US" sz="2400" i="1" dirty="0"/>
              <a:t> </a:t>
            </a:r>
            <a:r>
              <a:rPr lang="en-US" altLang="en-US" sz="2400" i="1" dirty="0" err="1"/>
              <a:t>niệm</a:t>
            </a:r>
            <a:r>
              <a:rPr lang="en-US" altLang="en-US" sz="2400" i="1" dirty="0"/>
              <a:t> </a:t>
            </a:r>
            <a:r>
              <a:rPr lang="en-US" altLang="en-US" sz="2400" i="1" dirty="0" err="1"/>
              <a:t>và</a:t>
            </a:r>
            <a:r>
              <a:rPr lang="en-US" altLang="en-US" sz="2400" i="1" dirty="0"/>
              <a:t> </a:t>
            </a:r>
            <a:r>
              <a:rPr lang="en-US" altLang="en-US" sz="2400" i="1" dirty="0" err="1"/>
              <a:t>sự</a:t>
            </a:r>
            <a:r>
              <a:rPr lang="en-US" altLang="en-US" sz="2400" i="1" dirty="0"/>
              <a:t> </a:t>
            </a:r>
            <a:r>
              <a:rPr lang="en-US" altLang="en-US" sz="2400" i="1" dirty="0" err="1"/>
              <a:t>cần</a:t>
            </a:r>
            <a:r>
              <a:rPr lang="en-US" altLang="en-US" sz="2400" i="1" dirty="0"/>
              <a:t> </a:t>
            </a:r>
            <a:r>
              <a:rPr lang="en-US" altLang="en-US" sz="2400" i="1" dirty="0" err="1"/>
              <a:t>thiết</a:t>
            </a:r>
            <a:r>
              <a:rPr lang="en-US" altLang="en-US" sz="2400" i="1" dirty="0"/>
              <a:t> </a:t>
            </a:r>
            <a:r>
              <a:rPr lang="en-US" altLang="en-US" sz="2400" i="1" dirty="0" err="1"/>
              <a:t>khách</a:t>
            </a:r>
            <a:r>
              <a:rPr lang="en-US" altLang="en-US" sz="2400" i="1" dirty="0"/>
              <a:t> </a:t>
            </a:r>
            <a:r>
              <a:rPr lang="en-US" altLang="en-US" sz="2400" i="1" dirty="0" err="1"/>
              <a:t>quan</a:t>
            </a:r>
            <a:r>
              <a:rPr lang="en-US" altLang="en-US" sz="2400" i="1" dirty="0"/>
              <a:t> </a:t>
            </a:r>
            <a:r>
              <a:rPr lang="en-US" altLang="en-US" sz="2400" i="1" dirty="0" err="1"/>
              <a:t>hội</a:t>
            </a:r>
            <a:r>
              <a:rPr lang="en-US" altLang="en-US" sz="2400" i="1" dirty="0"/>
              <a:t> </a:t>
            </a:r>
            <a:r>
              <a:rPr lang="en-US" altLang="en-US" sz="2400" i="1" dirty="0" err="1"/>
              <a:t>nhập</a:t>
            </a:r>
            <a:r>
              <a:rPr lang="en-US" altLang="en-US" sz="2400" i="1" dirty="0"/>
              <a:t> </a:t>
            </a:r>
            <a:r>
              <a:rPr lang="en-US" altLang="en-US" sz="2400" i="1" dirty="0" err="1"/>
              <a:t>kinh</a:t>
            </a:r>
            <a:r>
              <a:rPr lang="en-US" altLang="en-US" sz="2400" i="1" dirty="0"/>
              <a:t> </a:t>
            </a:r>
            <a:r>
              <a:rPr lang="en-US" altLang="en-US" sz="2400" i="1" dirty="0" err="1"/>
              <a:t>tế</a:t>
            </a:r>
            <a:r>
              <a:rPr lang="en-US" altLang="en-US" sz="2400" i="1" dirty="0"/>
              <a:t> </a:t>
            </a:r>
            <a:r>
              <a:rPr lang="en-US" altLang="en-US" sz="2400" i="1" dirty="0" err="1"/>
              <a:t>quốc</a:t>
            </a:r>
            <a:r>
              <a:rPr lang="en-US" altLang="en-US" sz="2400" i="1" dirty="0"/>
              <a:t> </a:t>
            </a:r>
            <a:r>
              <a:rPr lang="en-US" altLang="en-US" sz="2400" i="1" dirty="0" err="1"/>
              <a:t>tế</a:t>
            </a:r>
            <a:r>
              <a:rPr lang="en-US" altLang="en-US" sz="2400" i="1" dirty="0"/>
              <a:t> </a:t>
            </a:r>
          </a:p>
          <a:p>
            <a:pPr algn="just">
              <a:lnSpc>
                <a:spcPct val="150000"/>
              </a:lnSpc>
              <a:spcBef>
                <a:spcPts val="300"/>
              </a:spcBef>
              <a:spcAft>
                <a:spcPts val="300"/>
              </a:spcAft>
              <a:defRPr/>
            </a:pPr>
            <a:r>
              <a:rPr lang="en-US" altLang="en-US" sz="2400" dirty="0"/>
              <a:t>“</a:t>
            </a:r>
            <a:r>
              <a:rPr lang="en-US" altLang="en-US" sz="2400" dirty="0" err="1"/>
              <a:t>Hội</a:t>
            </a:r>
            <a:r>
              <a:rPr lang="en-US" altLang="en-US" sz="2400" dirty="0"/>
              <a:t> </a:t>
            </a:r>
            <a:r>
              <a:rPr lang="en-US" altLang="en-US" sz="2400" dirty="0" err="1"/>
              <a:t>nhập</a:t>
            </a:r>
            <a:r>
              <a:rPr lang="en-US" altLang="en-US" sz="2400" dirty="0"/>
              <a:t> </a:t>
            </a:r>
            <a:r>
              <a:rPr lang="en-US" altLang="en-US" sz="2400" dirty="0" err="1"/>
              <a:t>kinh</a:t>
            </a:r>
            <a:r>
              <a:rPr lang="en-US" altLang="en-US" sz="2400" dirty="0"/>
              <a:t> </a:t>
            </a:r>
            <a:r>
              <a:rPr lang="en-US" altLang="en-US" sz="2400" dirty="0" err="1"/>
              <a:t>tế</a:t>
            </a:r>
            <a:r>
              <a:rPr lang="en-US" altLang="en-US" sz="2400" dirty="0"/>
              <a:t> </a:t>
            </a:r>
            <a:r>
              <a:rPr lang="en-US" altLang="en-US" sz="2400" dirty="0" err="1"/>
              <a:t>quốc</a:t>
            </a:r>
            <a:r>
              <a:rPr lang="en-US" altLang="en-US" sz="2400" dirty="0"/>
              <a:t> </a:t>
            </a:r>
            <a:r>
              <a:rPr lang="en-US" altLang="en-US" sz="2400" dirty="0" err="1"/>
              <a:t>tế</a:t>
            </a:r>
            <a:r>
              <a:rPr lang="en-US" altLang="en-US" sz="2400" dirty="0"/>
              <a:t> </a:t>
            </a:r>
            <a:r>
              <a:rPr lang="en-US" altLang="en-US" sz="2400" dirty="0" err="1"/>
              <a:t>là</a:t>
            </a:r>
            <a:r>
              <a:rPr lang="en-US" altLang="en-US" sz="2400" dirty="0"/>
              <a:t> </a:t>
            </a:r>
            <a:r>
              <a:rPr lang="en-US" altLang="en-US" sz="2400" dirty="0" err="1"/>
              <a:t>quá</a:t>
            </a:r>
            <a:r>
              <a:rPr lang="en-US" altLang="en-US" sz="2400" dirty="0"/>
              <a:t> </a:t>
            </a:r>
            <a:r>
              <a:rPr lang="en-US" altLang="en-US" sz="2400" dirty="0" err="1"/>
              <a:t>trình</a:t>
            </a:r>
            <a:r>
              <a:rPr lang="en-US" altLang="en-US" sz="2400" dirty="0"/>
              <a:t> </a:t>
            </a:r>
            <a:r>
              <a:rPr lang="en-US" altLang="en-US" sz="2400" dirty="0" err="1"/>
              <a:t>gắn</a:t>
            </a:r>
            <a:r>
              <a:rPr lang="en-US" altLang="en-US" sz="2400" dirty="0"/>
              <a:t> </a:t>
            </a:r>
            <a:r>
              <a:rPr lang="en-US" altLang="en-US" sz="2400" dirty="0" err="1"/>
              <a:t>kết</a:t>
            </a:r>
            <a:r>
              <a:rPr lang="en-US" altLang="en-US" sz="2400" dirty="0"/>
              <a:t> </a:t>
            </a:r>
            <a:r>
              <a:rPr lang="en-US" altLang="en-US" sz="2400" dirty="0" err="1"/>
              <a:t>nền</a:t>
            </a:r>
            <a:r>
              <a:rPr lang="en-US" altLang="en-US" sz="2400" dirty="0"/>
              <a:t> </a:t>
            </a:r>
            <a:r>
              <a:rPr lang="en-US" altLang="en-US" sz="2400" dirty="0" err="1"/>
              <a:t>kinh</a:t>
            </a:r>
            <a:r>
              <a:rPr lang="en-US" altLang="en-US" sz="2400" dirty="0"/>
              <a:t> </a:t>
            </a:r>
            <a:r>
              <a:rPr lang="en-US" altLang="en-US" sz="2400" dirty="0" err="1"/>
              <a:t>tế</a:t>
            </a:r>
            <a:r>
              <a:rPr lang="en-US" altLang="en-US" sz="2400" dirty="0"/>
              <a:t> </a:t>
            </a:r>
            <a:r>
              <a:rPr lang="en-US" altLang="en-US" sz="2400" dirty="0" err="1"/>
              <a:t>của</a:t>
            </a:r>
            <a:r>
              <a:rPr lang="en-US" altLang="en-US" sz="2400" dirty="0"/>
              <a:t> </a:t>
            </a:r>
            <a:r>
              <a:rPr lang="en-US" altLang="en-US" sz="2400" dirty="0" err="1"/>
              <a:t>quốc</a:t>
            </a:r>
            <a:r>
              <a:rPr lang="en-US" altLang="en-US" sz="2400" dirty="0"/>
              <a:t> </a:t>
            </a:r>
            <a:r>
              <a:rPr lang="en-US" altLang="en-US" sz="2400" dirty="0" err="1"/>
              <a:t>gia</a:t>
            </a:r>
            <a:r>
              <a:rPr lang="en-US" altLang="en-US" sz="2400" dirty="0"/>
              <a:t> </a:t>
            </a:r>
            <a:r>
              <a:rPr lang="en-US" altLang="en-US" sz="2400" dirty="0" err="1"/>
              <a:t>mình</a:t>
            </a:r>
            <a:r>
              <a:rPr lang="en-US" altLang="en-US" sz="2400" dirty="0"/>
              <a:t> </a:t>
            </a:r>
            <a:r>
              <a:rPr lang="en-US" altLang="en-US" sz="2400" dirty="0" err="1"/>
              <a:t>với</a:t>
            </a:r>
            <a:r>
              <a:rPr lang="en-US" altLang="en-US" sz="2400" dirty="0"/>
              <a:t> </a:t>
            </a:r>
            <a:r>
              <a:rPr lang="en-US" altLang="en-US" sz="2400" dirty="0" err="1"/>
              <a:t>nền</a:t>
            </a:r>
            <a:r>
              <a:rPr lang="en-US" altLang="en-US" sz="2400" dirty="0"/>
              <a:t> </a:t>
            </a:r>
            <a:r>
              <a:rPr lang="en-US" altLang="en-US" sz="2400" dirty="0" err="1"/>
              <a:t>kimh</a:t>
            </a:r>
            <a:r>
              <a:rPr lang="en-US" altLang="en-US" sz="2400" dirty="0"/>
              <a:t> </a:t>
            </a:r>
            <a:r>
              <a:rPr lang="en-US" altLang="en-US" sz="2400" dirty="0" err="1"/>
              <a:t>tế</a:t>
            </a:r>
            <a:r>
              <a:rPr lang="en-US" altLang="en-US" sz="2400" dirty="0"/>
              <a:t> </a:t>
            </a:r>
            <a:r>
              <a:rPr lang="en-US" altLang="en-US" sz="2400" dirty="0" err="1"/>
              <a:t>thế</a:t>
            </a:r>
            <a:r>
              <a:rPr lang="en-US" altLang="en-US" sz="2400" dirty="0"/>
              <a:t> </a:t>
            </a:r>
            <a:r>
              <a:rPr lang="en-US" altLang="en-US" sz="2400" dirty="0" err="1"/>
              <a:t>giới</a:t>
            </a:r>
            <a:r>
              <a:rPr lang="en-US" altLang="en-US" sz="2400" dirty="0"/>
              <a:t> </a:t>
            </a:r>
            <a:r>
              <a:rPr lang="en-US" altLang="en-US" sz="2400" dirty="0" err="1"/>
              <a:t>dựa</a:t>
            </a:r>
            <a:r>
              <a:rPr lang="en-US" altLang="en-US" sz="2400" dirty="0"/>
              <a:t> </a:t>
            </a:r>
            <a:r>
              <a:rPr lang="en-US" altLang="en-US" sz="2400" dirty="0" err="1"/>
              <a:t>trên</a:t>
            </a:r>
            <a:r>
              <a:rPr lang="en-US" altLang="en-US" sz="2400" dirty="0"/>
              <a:t> </a:t>
            </a:r>
            <a:r>
              <a:rPr lang="en-US" altLang="en-US" sz="2400" dirty="0" err="1"/>
              <a:t>sự</a:t>
            </a:r>
            <a:r>
              <a:rPr lang="en-US" altLang="en-US" sz="2400" dirty="0"/>
              <a:t> chia </a:t>
            </a:r>
            <a:r>
              <a:rPr lang="en-US" altLang="en-US" sz="2400" dirty="0" err="1"/>
              <a:t>sẻ</a:t>
            </a:r>
            <a:r>
              <a:rPr lang="en-US" altLang="en-US" sz="2400" dirty="0"/>
              <a:t> </a:t>
            </a:r>
            <a:r>
              <a:rPr lang="en-US" altLang="en-US" sz="2400" dirty="0" err="1"/>
              <a:t>lợi</a:t>
            </a:r>
            <a:r>
              <a:rPr lang="en-US" altLang="en-US" sz="2400" dirty="0"/>
              <a:t> </a:t>
            </a:r>
            <a:r>
              <a:rPr lang="en-US" altLang="en-US" sz="2400" dirty="0" err="1"/>
              <a:t>ích</a:t>
            </a:r>
            <a:r>
              <a:rPr lang="en-US" altLang="en-US" sz="2400" dirty="0"/>
              <a:t> </a:t>
            </a:r>
            <a:r>
              <a:rPr lang="en-US" altLang="en-US" sz="2400" dirty="0" err="1"/>
              <a:t>và</a:t>
            </a:r>
            <a:r>
              <a:rPr lang="en-US" altLang="en-US" sz="2400" dirty="0"/>
              <a:t> </a:t>
            </a:r>
            <a:r>
              <a:rPr lang="en-US" altLang="en-US" sz="2400" dirty="0" err="1"/>
              <a:t>tuân</a:t>
            </a:r>
            <a:r>
              <a:rPr lang="en-US" altLang="en-US" sz="2400" dirty="0"/>
              <a:t> </a:t>
            </a:r>
            <a:r>
              <a:rPr lang="en-US" altLang="en-US" sz="2400" dirty="0" err="1"/>
              <a:t>thủ</a:t>
            </a:r>
            <a:r>
              <a:rPr lang="en-US" altLang="en-US" sz="2400" dirty="0"/>
              <a:t> </a:t>
            </a:r>
            <a:r>
              <a:rPr lang="en-US" altLang="en-US" sz="2400" dirty="0" err="1"/>
              <a:t>các</a:t>
            </a:r>
            <a:r>
              <a:rPr lang="en-US" altLang="en-US" sz="2400" dirty="0"/>
              <a:t> </a:t>
            </a:r>
            <a:r>
              <a:rPr lang="en-US" altLang="en-US" sz="2400" dirty="0" err="1"/>
              <a:t>chuẩn</a:t>
            </a:r>
            <a:r>
              <a:rPr lang="en-US" altLang="en-US" sz="2400" dirty="0"/>
              <a:t> </a:t>
            </a:r>
            <a:r>
              <a:rPr lang="en-US" altLang="en-US" sz="2400" dirty="0" err="1"/>
              <a:t>mực</a:t>
            </a:r>
            <a:r>
              <a:rPr lang="en-US" altLang="en-US" sz="2400" dirty="0"/>
              <a:t> </a:t>
            </a:r>
            <a:r>
              <a:rPr lang="en-US" altLang="en-US" sz="2400" dirty="0" err="1"/>
              <a:t>quốc</a:t>
            </a:r>
            <a:r>
              <a:rPr lang="en-US" altLang="en-US" sz="2400" dirty="0"/>
              <a:t> </a:t>
            </a:r>
            <a:r>
              <a:rPr lang="en-US" altLang="en-US" sz="2400" dirty="0" err="1"/>
              <a:t>tế</a:t>
            </a:r>
            <a:r>
              <a:rPr lang="en-US" altLang="en-US" sz="2400" dirty="0"/>
              <a:t> </a:t>
            </a:r>
            <a:r>
              <a:rPr lang="en-US" altLang="en-US" sz="2400" dirty="0" err="1"/>
              <a:t>chung</a:t>
            </a:r>
            <a:r>
              <a:rPr lang="en-US" altLang="en-US" sz="2400" dirty="0"/>
              <a:t>”</a:t>
            </a:r>
          </a:p>
        </p:txBody>
      </p:sp>
    </p:spTree>
  </p:cSld>
  <p:clrMapOvr>
    <a:masterClrMapping/>
  </p:clrMapOvr>
  <p:transition spd="slow">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rc 3"/>
          <p:cNvSpPr>
            <a:spLocks/>
          </p:cNvSpPr>
          <p:nvPr/>
        </p:nvSpPr>
        <p:spPr bwMode="gray">
          <a:xfrm>
            <a:off x="11113" y="4292600"/>
            <a:ext cx="2568575" cy="256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alpha val="0"/>
            </a:schemeClr>
          </a:solidFill>
          <a:ln w="9525">
            <a:solidFill>
              <a:schemeClr val="accent1"/>
            </a:solidFill>
            <a:round/>
            <a:headEnd/>
            <a:tailEnd/>
          </a:ln>
        </p:spPr>
        <p:txBody>
          <a:bodyPr wrap="none" anchor="ctr"/>
          <a:lstStyle/>
          <a:p>
            <a:endParaRPr lang="en-US"/>
          </a:p>
        </p:txBody>
      </p:sp>
      <p:sp>
        <p:nvSpPr>
          <p:cNvPr id="61443" name="Line 4"/>
          <p:cNvSpPr>
            <a:spLocks noChangeShapeType="1"/>
          </p:cNvSpPr>
          <p:nvPr/>
        </p:nvSpPr>
        <p:spPr bwMode="gray">
          <a:xfrm flipH="1">
            <a:off x="0" y="6400800"/>
            <a:ext cx="2819400" cy="228600"/>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4" name="Line 5"/>
          <p:cNvSpPr>
            <a:spLocks noChangeShapeType="1"/>
          </p:cNvSpPr>
          <p:nvPr/>
        </p:nvSpPr>
        <p:spPr bwMode="gray">
          <a:xfrm flipH="1">
            <a:off x="0" y="3962400"/>
            <a:ext cx="609600" cy="2667000"/>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5" name="AutoShape 6"/>
          <p:cNvSpPr>
            <a:spLocks noChangeArrowheads="1"/>
          </p:cNvSpPr>
          <p:nvPr/>
        </p:nvSpPr>
        <p:spPr bwMode="black">
          <a:xfrm>
            <a:off x="1614488" y="354330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61446" name="AutoShape 7"/>
          <p:cNvSpPr>
            <a:spLocks noChangeArrowheads="1"/>
          </p:cNvSpPr>
          <p:nvPr/>
        </p:nvSpPr>
        <p:spPr bwMode="black">
          <a:xfrm>
            <a:off x="2506663" y="403225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61447" name="AutoShape 8"/>
          <p:cNvSpPr>
            <a:spLocks noChangeArrowheads="1"/>
          </p:cNvSpPr>
          <p:nvPr/>
        </p:nvSpPr>
        <p:spPr bwMode="black">
          <a:xfrm>
            <a:off x="2884488" y="533400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61448" name="Line 9"/>
          <p:cNvSpPr>
            <a:spLocks noChangeShapeType="1"/>
          </p:cNvSpPr>
          <p:nvPr/>
        </p:nvSpPr>
        <p:spPr bwMode="gray">
          <a:xfrm flipH="1">
            <a:off x="0" y="3751263"/>
            <a:ext cx="1665288" cy="2878137"/>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49" name="Line 10"/>
          <p:cNvSpPr>
            <a:spLocks noChangeShapeType="1"/>
          </p:cNvSpPr>
          <p:nvPr/>
        </p:nvSpPr>
        <p:spPr bwMode="gray">
          <a:xfrm flipH="1">
            <a:off x="0" y="5481638"/>
            <a:ext cx="2895600" cy="1147762"/>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0" name="Line 11"/>
          <p:cNvSpPr>
            <a:spLocks noChangeShapeType="1"/>
          </p:cNvSpPr>
          <p:nvPr/>
        </p:nvSpPr>
        <p:spPr bwMode="black">
          <a:xfrm flipH="1">
            <a:off x="0" y="2243138"/>
            <a:ext cx="1866900" cy="4386262"/>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2" name="Line 13"/>
          <p:cNvSpPr>
            <a:spLocks noChangeShapeType="1"/>
          </p:cNvSpPr>
          <p:nvPr/>
        </p:nvSpPr>
        <p:spPr bwMode="black">
          <a:xfrm flipH="1">
            <a:off x="0" y="4837113"/>
            <a:ext cx="2846388" cy="1792287"/>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4" name="Arc 15"/>
          <p:cNvSpPr>
            <a:spLocks/>
          </p:cNvSpPr>
          <p:nvPr/>
        </p:nvSpPr>
        <p:spPr bwMode="gray">
          <a:xfrm>
            <a:off x="0" y="4343400"/>
            <a:ext cx="2509838" cy="2514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alpha val="50195"/>
            </a:schemeClr>
          </a:solidFill>
          <a:ln w="9525">
            <a:solidFill>
              <a:schemeClr val="accent1"/>
            </a:solidFill>
            <a:round/>
            <a:headEnd/>
            <a:tailEnd/>
          </a:ln>
        </p:spPr>
        <p:txBody>
          <a:bodyPr wrap="none" anchor="ctr"/>
          <a:lstStyle/>
          <a:p>
            <a:endParaRPr lang="en-US"/>
          </a:p>
        </p:txBody>
      </p:sp>
      <p:sp>
        <p:nvSpPr>
          <p:cNvPr id="61455" name="Line 16"/>
          <p:cNvSpPr>
            <a:spLocks noChangeShapeType="1"/>
          </p:cNvSpPr>
          <p:nvPr/>
        </p:nvSpPr>
        <p:spPr bwMode="gray">
          <a:xfrm flipH="1">
            <a:off x="0" y="4232275"/>
            <a:ext cx="2532063" cy="2625725"/>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56" name="Arc 17"/>
          <p:cNvSpPr>
            <a:spLocks/>
          </p:cNvSpPr>
          <p:nvPr/>
        </p:nvSpPr>
        <p:spPr bwMode="gray">
          <a:xfrm>
            <a:off x="0" y="4422775"/>
            <a:ext cx="2438400" cy="243522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solidFill>
          <a:ln w="9525">
            <a:solidFill>
              <a:schemeClr val="accent1"/>
            </a:solidFill>
            <a:round/>
            <a:headEnd/>
            <a:tailEnd/>
          </a:ln>
        </p:spPr>
        <p:txBody>
          <a:bodyPr wrap="none" anchor="ctr"/>
          <a:lstStyle/>
          <a:p>
            <a:endParaRPr lang="en-US"/>
          </a:p>
        </p:txBody>
      </p:sp>
      <p:sp>
        <p:nvSpPr>
          <p:cNvPr id="61457" name="AutoShape 38"/>
          <p:cNvSpPr>
            <a:spLocks noChangeArrowheads="1"/>
          </p:cNvSpPr>
          <p:nvPr/>
        </p:nvSpPr>
        <p:spPr bwMode="black">
          <a:xfrm>
            <a:off x="534988" y="3732213"/>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61458" name="AutoShape 39"/>
          <p:cNvSpPr>
            <a:spLocks noChangeArrowheads="1"/>
          </p:cNvSpPr>
          <p:nvPr/>
        </p:nvSpPr>
        <p:spPr bwMode="black">
          <a:xfrm>
            <a:off x="2819400" y="6302375"/>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116777" name="Oval 41"/>
          <p:cNvSpPr>
            <a:spLocks noChangeArrowheads="1"/>
          </p:cNvSpPr>
          <p:nvPr/>
        </p:nvSpPr>
        <p:spPr bwMode="gray">
          <a:xfrm>
            <a:off x="1503363" y="1735138"/>
            <a:ext cx="730250" cy="730250"/>
          </a:xfrm>
          <a:prstGeom prst="ellipse">
            <a:avLst/>
          </a:prstGeom>
          <a:gradFill rotWithShape="1">
            <a:gsLst>
              <a:gs pos="0">
                <a:schemeClr val="hlink">
                  <a:gamma/>
                  <a:tint val="20000"/>
                  <a:invGamma/>
                </a:schemeClr>
              </a:gs>
              <a:gs pos="100000">
                <a:schemeClr val="hlink"/>
              </a:gs>
            </a:gsLst>
            <a:path path="shape">
              <a:fillToRect l="50000" t="50000" r="50000" b="50000"/>
            </a:path>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eaLnBrk="1" hangingPunct="1">
              <a:defRPr/>
            </a:pPr>
            <a:endParaRPr lang="en-US" sz="1800" b="1">
              <a:solidFill>
                <a:srgbClr val="000000"/>
              </a:solidFill>
              <a:latin typeface="Arial" panose="020B0604020202020204" pitchFamily="34" charset="0"/>
            </a:endParaRPr>
          </a:p>
        </p:txBody>
      </p:sp>
      <p:sp>
        <p:nvSpPr>
          <p:cNvPr id="116779" name="Oval 43"/>
          <p:cNvSpPr>
            <a:spLocks noChangeArrowheads="1"/>
          </p:cNvSpPr>
          <p:nvPr/>
        </p:nvSpPr>
        <p:spPr bwMode="gray">
          <a:xfrm rot="3116201">
            <a:off x="2714625" y="4468813"/>
            <a:ext cx="504825" cy="504825"/>
          </a:xfrm>
          <a:prstGeom prst="ellipse">
            <a:avLst/>
          </a:prstGeom>
          <a:gradFill rotWithShape="1">
            <a:gsLst>
              <a:gs pos="0">
                <a:schemeClr val="folHlink">
                  <a:gamma/>
                  <a:tint val="63529"/>
                  <a:invGamma/>
                </a:schemeClr>
              </a:gs>
              <a:gs pos="100000">
                <a:schemeClr val="folHlink"/>
              </a:gs>
            </a:gsLst>
            <a:path path="shape">
              <a:fillToRect l="50000" t="50000" r="50000" b="50000"/>
            </a:path>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eaLnBrk="1" hangingPunct="1">
              <a:defRPr/>
            </a:pPr>
            <a:endParaRPr lang="en-US" sz="1800" b="1">
              <a:solidFill>
                <a:srgbClr val="000000"/>
              </a:solidFill>
              <a:latin typeface="Arial" panose="020B0604020202020204" pitchFamily="34" charset="0"/>
            </a:endParaRPr>
          </a:p>
        </p:txBody>
      </p:sp>
      <p:sp>
        <p:nvSpPr>
          <p:cNvPr id="61463" name="TextBox 1"/>
          <p:cNvSpPr txBox="1">
            <a:spLocks noChangeArrowheads="1"/>
          </p:cNvSpPr>
          <p:nvPr/>
        </p:nvSpPr>
        <p:spPr bwMode="auto">
          <a:xfrm>
            <a:off x="152400" y="407988"/>
            <a:ext cx="8810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en-US" altLang="en-US" b="1">
                <a:solidFill>
                  <a:srgbClr val="002060"/>
                </a:solidFill>
              </a:rPr>
              <a:t>TÍNH TẤT YẾU CỦA HỘI NHẬP KINH TẾ QUỐC TẾ</a:t>
            </a:r>
          </a:p>
        </p:txBody>
      </p:sp>
      <p:sp>
        <p:nvSpPr>
          <p:cNvPr id="61464" name="TextBox 2"/>
          <p:cNvSpPr txBox="1">
            <a:spLocks noChangeArrowheads="1"/>
          </p:cNvSpPr>
          <p:nvPr/>
        </p:nvSpPr>
        <p:spPr bwMode="auto">
          <a:xfrm>
            <a:off x="2448562" y="1378606"/>
            <a:ext cx="5799137"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2500" dirty="0"/>
              <a:t>Xu </a:t>
            </a:r>
            <a:r>
              <a:rPr lang="en-US" altLang="en-US" sz="2500" dirty="0" err="1"/>
              <a:t>thế</a:t>
            </a:r>
            <a:r>
              <a:rPr lang="en-US" altLang="en-US" sz="2500" dirty="0"/>
              <a:t> </a:t>
            </a:r>
            <a:r>
              <a:rPr lang="en-US" altLang="en-US" sz="2500" dirty="0" err="1"/>
              <a:t>toàn</a:t>
            </a:r>
            <a:r>
              <a:rPr lang="en-US" altLang="en-US" sz="2500" dirty="0"/>
              <a:t> </a:t>
            </a:r>
            <a:r>
              <a:rPr lang="en-US" altLang="en-US" sz="2500" dirty="0" err="1"/>
              <a:t>cầu</a:t>
            </a:r>
            <a:r>
              <a:rPr lang="en-US" altLang="en-US" sz="2500" dirty="0"/>
              <a:t> </a:t>
            </a:r>
            <a:r>
              <a:rPr lang="en-US" altLang="en-US" sz="2500" dirty="0" err="1"/>
              <a:t>hóa</a:t>
            </a:r>
            <a:r>
              <a:rPr lang="en-US" altLang="en-US" sz="2500" dirty="0"/>
              <a:t> </a:t>
            </a:r>
            <a:r>
              <a:rPr lang="en-US" altLang="en-US" sz="2500" dirty="0" err="1"/>
              <a:t>buộc</a:t>
            </a:r>
            <a:r>
              <a:rPr lang="en-US" altLang="en-US" sz="2500" dirty="0"/>
              <a:t> </a:t>
            </a:r>
            <a:r>
              <a:rPr lang="en-US" altLang="en-US" sz="2500" dirty="0" err="1"/>
              <a:t>các</a:t>
            </a:r>
            <a:r>
              <a:rPr lang="en-US" altLang="en-US" sz="2500" dirty="0"/>
              <a:t> </a:t>
            </a:r>
            <a:r>
              <a:rPr lang="en-US" altLang="en-US" sz="2500" dirty="0" err="1"/>
              <a:t>nước</a:t>
            </a:r>
            <a:r>
              <a:rPr lang="en-US" altLang="en-US" sz="2500" dirty="0"/>
              <a:t> </a:t>
            </a:r>
            <a:r>
              <a:rPr lang="en-US" altLang="en-US" sz="2500" dirty="0" err="1"/>
              <a:t>phải</a:t>
            </a:r>
            <a:r>
              <a:rPr lang="en-US" altLang="en-US" sz="2500" dirty="0"/>
              <a:t> </a:t>
            </a:r>
            <a:r>
              <a:rPr lang="en-US" altLang="en-US" sz="2500" dirty="0" err="1"/>
              <a:t>hội</a:t>
            </a:r>
            <a:r>
              <a:rPr lang="en-US" altLang="en-US" sz="2500" dirty="0"/>
              <a:t> </a:t>
            </a:r>
            <a:r>
              <a:rPr lang="en-US" altLang="en-US" sz="2500" dirty="0" err="1"/>
              <a:t>nhập</a:t>
            </a:r>
            <a:r>
              <a:rPr lang="en-US" altLang="en-US" sz="2500" dirty="0"/>
              <a:t> </a:t>
            </a:r>
            <a:r>
              <a:rPr lang="en-US" altLang="en-US" sz="2500" dirty="0" err="1"/>
              <a:t>để</a:t>
            </a:r>
            <a:r>
              <a:rPr lang="en-US" altLang="en-US" sz="2500" dirty="0"/>
              <a:t> </a:t>
            </a:r>
            <a:r>
              <a:rPr lang="en-US" altLang="en-US" sz="2500" dirty="0" err="1"/>
              <a:t>đảm</a:t>
            </a:r>
            <a:r>
              <a:rPr lang="en-US" altLang="en-US" sz="2500" dirty="0"/>
              <a:t> </a:t>
            </a:r>
            <a:r>
              <a:rPr lang="en-US" altLang="en-US" sz="2500" dirty="0" err="1"/>
              <a:t>bảo</a:t>
            </a:r>
            <a:r>
              <a:rPr lang="en-US" altLang="en-US" sz="2500" dirty="0"/>
              <a:t> </a:t>
            </a:r>
            <a:r>
              <a:rPr lang="en-US" altLang="en-US" sz="2500" dirty="0" err="1"/>
              <a:t>các</a:t>
            </a:r>
            <a:r>
              <a:rPr lang="en-US" altLang="en-US" sz="2500" dirty="0"/>
              <a:t> </a:t>
            </a:r>
            <a:r>
              <a:rPr lang="en-US" altLang="en-US" sz="2500" dirty="0" err="1"/>
              <a:t>điều</a:t>
            </a:r>
            <a:r>
              <a:rPr lang="en-US" altLang="en-US" sz="2500" dirty="0"/>
              <a:t> </a:t>
            </a:r>
            <a:r>
              <a:rPr lang="en-US" altLang="en-US" sz="2500" dirty="0" err="1"/>
              <a:t>kiện</a:t>
            </a:r>
            <a:r>
              <a:rPr lang="en-US" altLang="en-US" sz="2500" dirty="0"/>
              <a:t> </a:t>
            </a:r>
            <a:r>
              <a:rPr lang="en-US" altLang="en-US" sz="2500" dirty="0" err="1"/>
              <a:t>cần</a:t>
            </a:r>
            <a:r>
              <a:rPr lang="en-US" altLang="en-US" sz="2500" dirty="0"/>
              <a:t> </a:t>
            </a:r>
            <a:r>
              <a:rPr lang="en-US" altLang="en-US" sz="2500" dirty="0" err="1"/>
              <a:t>thiết</a:t>
            </a:r>
            <a:r>
              <a:rPr lang="en-US" altLang="en-US" sz="2500" dirty="0"/>
              <a:t> </a:t>
            </a:r>
            <a:r>
              <a:rPr lang="en-US" altLang="en-US" sz="2500" dirty="0" err="1"/>
              <a:t>cho</a:t>
            </a:r>
            <a:r>
              <a:rPr lang="en-US" altLang="en-US" sz="2500" dirty="0"/>
              <a:t> </a:t>
            </a:r>
            <a:r>
              <a:rPr lang="en-US" altLang="en-US" sz="2500" dirty="0" err="1"/>
              <a:t>sản</a:t>
            </a:r>
            <a:r>
              <a:rPr lang="en-US" altLang="en-US" sz="2500" dirty="0"/>
              <a:t> </a:t>
            </a:r>
            <a:r>
              <a:rPr lang="en-US" altLang="en-US" sz="2500" dirty="0" err="1"/>
              <a:t>xuất</a:t>
            </a:r>
            <a:r>
              <a:rPr lang="en-US" altLang="en-US" sz="2500" dirty="0"/>
              <a:t> </a:t>
            </a:r>
            <a:r>
              <a:rPr lang="en-US" altLang="en-US" sz="2500" dirty="0" err="1"/>
              <a:t>trong</a:t>
            </a:r>
            <a:r>
              <a:rPr lang="en-US" altLang="en-US" sz="2500" dirty="0"/>
              <a:t> </a:t>
            </a:r>
            <a:r>
              <a:rPr lang="en-US" altLang="en-US" sz="2500" dirty="0" err="1"/>
              <a:t>nước</a:t>
            </a:r>
            <a:r>
              <a:rPr lang="en-US" altLang="en-US" sz="2500" dirty="0"/>
              <a:t>.</a:t>
            </a:r>
          </a:p>
        </p:txBody>
      </p:sp>
      <p:sp>
        <p:nvSpPr>
          <p:cNvPr id="61465" name="TextBox 25"/>
          <p:cNvSpPr txBox="1">
            <a:spLocks noChangeArrowheads="1"/>
          </p:cNvSpPr>
          <p:nvPr/>
        </p:nvSpPr>
        <p:spPr bwMode="auto">
          <a:xfrm>
            <a:off x="3430588" y="3882269"/>
            <a:ext cx="536575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2500" dirty="0" err="1"/>
              <a:t>Hội</a:t>
            </a:r>
            <a:r>
              <a:rPr lang="en-US" altLang="en-US" sz="2500" dirty="0"/>
              <a:t> </a:t>
            </a:r>
            <a:r>
              <a:rPr lang="en-US" altLang="en-US" sz="2500" dirty="0" err="1"/>
              <a:t>nhập</a:t>
            </a:r>
            <a:r>
              <a:rPr lang="en-US" altLang="en-US" sz="2500" dirty="0"/>
              <a:t> </a:t>
            </a:r>
            <a:r>
              <a:rPr lang="en-US" altLang="en-US" sz="2500" dirty="0" err="1"/>
              <a:t>kinh</a:t>
            </a:r>
            <a:r>
              <a:rPr lang="en-US" altLang="en-US" sz="2500" dirty="0"/>
              <a:t> </a:t>
            </a:r>
            <a:r>
              <a:rPr lang="en-US" altLang="en-US" sz="2500" dirty="0" err="1"/>
              <a:t>tế</a:t>
            </a:r>
            <a:r>
              <a:rPr lang="en-US" altLang="en-US" sz="2500" dirty="0"/>
              <a:t> </a:t>
            </a:r>
            <a:r>
              <a:rPr lang="en-US" altLang="en-US" sz="2500" dirty="0" err="1"/>
              <a:t>quốc</a:t>
            </a:r>
            <a:r>
              <a:rPr lang="en-US" altLang="en-US" sz="2500" dirty="0"/>
              <a:t> </a:t>
            </a:r>
            <a:r>
              <a:rPr lang="en-US" altLang="en-US" sz="2500" dirty="0" err="1"/>
              <a:t>tế</a:t>
            </a:r>
            <a:r>
              <a:rPr lang="en-US" altLang="en-US" sz="2500" dirty="0"/>
              <a:t> </a:t>
            </a:r>
            <a:r>
              <a:rPr lang="en-US" altLang="en-US" sz="2500" dirty="0" err="1"/>
              <a:t>là</a:t>
            </a:r>
            <a:r>
              <a:rPr lang="en-US" altLang="en-US" sz="2500" dirty="0"/>
              <a:t> </a:t>
            </a:r>
            <a:r>
              <a:rPr lang="en-US" altLang="en-US" sz="2500" dirty="0" err="1"/>
              <a:t>phương</a:t>
            </a:r>
            <a:r>
              <a:rPr lang="en-US" altLang="en-US" sz="2500" dirty="0"/>
              <a:t> </a:t>
            </a:r>
            <a:r>
              <a:rPr lang="en-US" altLang="en-US" sz="2500" dirty="0" err="1"/>
              <a:t>thức</a:t>
            </a:r>
            <a:r>
              <a:rPr lang="en-US" altLang="en-US" sz="2500" dirty="0"/>
              <a:t> </a:t>
            </a:r>
            <a:r>
              <a:rPr lang="en-US" altLang="en-US" sz="2500" dirty="0" err="1"/>
              <a:t>phát</a:t>
            </a:r>
            <a:r>
              <a:rPr lang="en-US" altLang="en-US" sz="2500" dirty="0"/>
              <a:t> </a:t>
            </a:r>
            <a:r>
              <a:rPr lang="en-US" altLang="en-US" sz="2500" dirty="0" err="1"/>
              <a:t>triển</a:t>
            </a:r>
            <a:r>
              <a:rPr lang="en-US" altLang="en-US" sz="2500" dirty="0"/>
              <a:t> </a:t>
            </a:r>
            <a:r>
              <a:rPr lang="en-US" altLang="en-US" sz="2500" dirty="0" err="1"/>
              <a:t>phổ</a:t>
            </a:r>
            <a:r>
              <a:rPr lang="en-US" altLang="en-US" sz="2500" dirty="0"/>
              <a:t> </a:t>
            </a:r>
            <a:r>
              <a:rPr lang="en-US" altLang="en-US" sz="2500" dirty="0" err="1"/>
              <a:t>biến</a:t>
            </a:r>
            <a:r>
              <a:rPr lang="en-US" altLang="en-US" sz="2500" dirty="0"/>
              <a:t> </a:t>
            </a:r>
            <a:r>
              <a:rPr lang="en-US" altLang="en-US" sz="2500" dirty="0" err="1"/>
              <a:t>của</a:t>
            </a:r>
            <a:r>
              <a:rPr lang="en-US" altLang="en-US" sz="2500" dirty="0"/>
              <a:t> </a:t>
            </a:r>
            <a:r>
              <a:rPr lang="en-US" altLang="en-US" sz="2500" dirty="0" err="1"/>
              <a:t>các</a:t>
            </a:r>
            <a:r>
              <a:rPr lang="en-US" altLang="en-US" sz="2500" dirty="0"/>
              <a:t> </a:t>
            </a:r>
            <a:r>
              <a:rPr lang="en-US" altLang="en-US" sz="2500" dirty="0" err="1"/>
              <a:t>nước</a:t>
            </a:r>
            <a:r>
              <a:rPr lang="en-US" altLang="en-US" sz="2500" dirty="0"/>
              <a:t> </a:t>
            </a:r>
            <a:r>
              <a:rPr lang="en-US" altLang="en-US" sz="2500" dirty="0" err="1"/>
              <a:t>nhất</a:t>
            </a:r>
            <a:r>
              <a:rPr lang="en-US" altLang="en-US" sz="2500" dirty="0"/>
              <a:t> </a:t>
            </a:r>
            <a:r>
              <a:rPr lang="en-US" altLang="en-US" sz="2500" dirty="0" err="1"/>
              <a:t>là</a:t>
            </a:r>
            <a:r>
              <a:rPr lang="en-US" altLang="en-US" sz="2500" dirty="0"/>
              <a:t> </a:t>
            </a:r>
            <a:r>
              <a:rPr lang="en-US" altLang="en-US" sz="2500" dirty="0" err="1"/>
              <a:t>các</a:t>
            </a:r>
            <a:r>
              <a:rPr lang="en-US" altLang="en-US" sz="2500" dirty="0"/>
              <a:t> </a:t>
            </a:r>
            <a:r>
              <a:rPr lang="en-US" altLang="en-US" sz="2500" dirty="0" err="1"/>
              <a:t>nước</a:t>
            </a:r>
            <a:r>
              <a:rPr lang="en-US" altLang="en-US" sz="2500" dirty="0"/>
              <a:t> </a:t>
            </a:r>
            <a:r>
              <a:rPr lang="en-US" altLang="en-US" sz="2500" dirty="0" err="1"/>
              <a:t>đang</a:t>
            </a:r>
            <a:r>
              <a:rPr lang="en-US" altLang="en-US" sz="2500" dirty="0"/>
              <a:t> </a:t>
            </a:r>
            <a:r>
              <a:rPr lang="en-US" altLang="en-US" sz="2500" dirty="0" err="1"/>
              <a:t>và</a:t>
            </a:r>
            <a:r>
              <a:rPr lang="en-US" altLang="en-US" sz="2500" dirty="0"/>
              <a:t> </a:t>
            </a:r>
            <a:r>
              <a:rPr lang="en-US" altLang="en-US" sz="2500" dirty="0" err="1"/>
              <a:t>kém</a:t>
            </a:r>
            <a:r>
              <a:rPr lang="en-US" altLang="en-US" sz="2500" dirty="0"/>
              <a:t> </a:t>
            </a:r>
            <a:r>
              <a:rPr lang="en-US" altLang="en-US" sz="2500" dirty="0" err="1"/>
              <a:t>phát</a:t>
            </a:r>
            <a:r>
              <a:rPr lang="en-US" altLang="en-US" sz="2500" dirty="0"/>
              <a:t> </a:t>
            </a:r>
            <a:r>
              <a:rPr lang="en-US" altLang="en-US" sz="2500" dirty="0" err="1"/>
              <a:t>triển</a:t>
            </a:r>
            <a:r>
              <a:rPr lang="en-US" altLang="en-US" sz="2500" dirty="0"/>
              <a:t> </a:t>
            </a:r>
            <a:r>
              <a:rPr lang="en-US" altLang="en-US" sz="2500" dirty="0" err="1"/>
              <a:t>trong</a:t>
            </a:r>
            <a:r>
              <a:rPr lang="en-US" altLang="en-US" sz="2500" dirty="0"/>
              <a:t> </a:t>
            </a:r>
            <a:r>
              <a:rPr lang="en-US" altLang="en-US" sz="2500" dirty="0" err="1"/>
              <a:t>điều</a:t>
            </a:r>
            <a:r>
              <a:rPr lang="en-US" altLang="en-US" sz="2500" dirty="0"/>
              <a:t> </a:t>
            </a:r>
            <a:r>
              <a:rPr lang="en-US" altLang="en-US" sz="2500" dirty="0" err="1"/>
              <a:t>kiện</a:t>
            </a:r>
            <a:r>
              <a:rPr lang="en-US" altLang="en-US" sz="2500" dirty="0"/>
              <a:t> </a:t>
            </a:r>
            <a:r>
              <a:rPr lang="en-US" altLang="en-US" sz="2500" dirty="0" err="1"/>
              <a:t>hiện</a:t>
            </a:r>
            <a:r>
              <a:rPr lang="en-US" altLang="en-US" sz="2500" dirty="0"/>
              <a:t> nay.</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7"/>
          <p:cNvSpPr txBox="1">
            <a:spLocks noChangeArrowheads="1"/>
          </p:cNvSpPr>
          <p:nvPr/>
        </p:nvSpPr>
        <p:spPr bwMode="auto">
          <a:xfrm>
            <a:off x="533400" y="609600"/>
            <a:ext cx="78105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nSpc>
                <a:spcPct val="150000"/>
              </a:lnSpc>
            </a:pPr>
            <a:r>
              <a:rPr lang="en-US" altLang="en-US" sz="3000" b="1" i="1" dirty="0">
                <a:solidFill>
                  <a:srgbClr val="002060"/>
                </a:solidFill>
              </a:rPr>
              <a:t>6.2.1.2. </a:t>
            </a:r>
            <a:r>
              <a:rPr lang="en-US" altLang="en-US" sz="3000" b="1" i="1" dirty="0" err="1">
                <a:solidFill>
                  <a:srgbClr val="002060"/>
                </a:solidFill>
              </a:rPr>
              <a:t>Nội</a:t>
            </a:r>
            <a:r>
              <a:rPr lang="en-US" altLang="en-US" sz="3000" b="1" i="1" dirty="0">
                <a:solidFill>
                  <a:srgbClr val="002060"/>
                </a:solidFill>
              </a:rPr>
              <a:t> dung </a:t>
            </a:r>
            <a:r>
              <a:rPr lang="en-US" altLang="en-US" sz="3000" b="1" i="1" dirty="0" err="1">
                <a:solidFill>
                  <a:srgbClr val="002060"/>
                </a:solidFill>
              </a:rPr>
              <a:t>hội</a:t>
            </a:r>
            <a:r>
              <a:rPr lang="en-US" altLang="en-US" sz="3000" b="1" i="1" dirty="0">
                <a:solidFill>
                  <a:srgbClr val="002060"/>
                </a:solidFill>
              </a:rPr>
              <a:t> </a:t>
            </a:r>
            <a:r>
              <a:rPr lang="en-US" altLang="en-US" sz="3000" b="1" i="1" dirty="0" err="1">
                <a:solidFill>
                  <a:srgbClr val="002060"/>
                </a:solidFill>
              </a:rPr>
              <a:t>nhập</a:t>
            </a:r>
            <a:r>
              <a:rPr lang="en-US" altLang="en-US" sz="3000" b="1" i="1" dirty="0">
                <a:solidFill>
                  <a:srgbClr val="002060"/>
                </a:solidFill>
              </a:rPr>
              <a:t> </a:t>
            </a:r>
            <a:r>
              <a:rPr lang="en-US" altLang="en-US" sz="3000" b="1" i="1" dirty="0" err="1">
                <a:solidFill>
                  <a:srgbClr val="002060"/>
                </a:solidFill>
              </a:rPr>
              <a:t>kinh</a:t>
            </a:r>
            <a:r>
              <a:rPr lang="en-US" altLang="en-US" sz="3000" b="1" i="1" dirty="0">
                <a:solidFill>
                  <a:srgbClr val="002060"/>
                </a:solidFill>
              </a:rPr>
              <a:t> </a:t>
            </a:r>
            <a:r>
              <a:rPr lang="en-US" altLang="en-US" sz="3000" b="1" i="1" dirty="0" err="1">
                <a:solidFill>
                  <a:srgbClr val="002060"/>
                </a:solidFill>
              </a:rPr>
              <a:t>tế</a:t>
            </a:r>
            <a:r>
              <a:rPr lang="en-US" altLang="en-US" sz="3000" b="1" i="1" dirty="0">
                <a:solidFill>
                  <a:srgbClr val="002060"/>
                </a:solidFill>
              </a:rPr>
              <a:t> </a:t>
            </a:r>
            <a:r>
              <a:rPr lang="en-US" altLang="en-US" sz="3000" b="1" i="1" dirty="0" err="1">
                <a:solidFill>
                  <a:srgbClr val="002060"/>
                </a:solidFill>
              </a:rPr>
              <a:t>quốc</a:t>
            </a:r>
            <a:r>
              <a:rPr lang="en-US" altLang="en-US" sz="3000" b="1" i="1" dirty="0">
                <a:solidFill>
                  <a:srgbClr val="002060"/>
                </a:solidFill>
              </a:rPr>
              <a:t> </a:t>
            </a:r>
            <a:r>
              <a:rPr lang="en-US" altLang="en-US" sz="3000" b="1" i="1" dirty="0" err="1">
                <a:solidFill>
                  <a:srgbClr val="002060"/>
                </a:solidFill>
              </a:rPr>
              <a:t>tế</a:t>
            </a:r>
            <a:endParaRPr lang="en-US" altLang="en-US" sz="3000" dirty="0"/>
          </a:p>
        </p:txBody>
      </p:sp>
      <p:graphicFrame>
        <p:nvGraphicFramePr>
          <p:cNvPr id="3" name="Diagram 2"/>
          <p:cNvGraphicFramePr/>
          <p:nvPr>
            <p:extLst>
              <p:ext uri="{D42A27DB-BD31-4B8C-83A1-F6EECF244321}">
                <p14:modId xmlns:p14="http://schemas.microsoft.com/office/powerpoint/2010/main" val="2265936281"/>
              </p:ext>
            </p:extLst>
          </p:nvPr>
        </p:nvGraphicFramePr>
        <p:xfrm>
          <a:off x="1009650" y="1447800"/>
          <a:ext cx="767715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ChangeArrowheads="1"/>
          </p:cNvSpPr>
          <p:nvPr/>
        </p:nvSpPr>
        <p:spPr bwMode="auto">
          <a:xfrm>
            <a:off x="381000" y="76200"/>
            <a:ext cx="8305800" cy="1416050"/>
          </a:xfrm>
          <a:prstGeom prst="rect">
            <a:avLst/>
          </a:prstGeom>
          <a:noFill/>
          <a:ln>
            <a:noFill/>
          </a:ln>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defRPr/>
            </a:pPr>
            <a:r>
              <a:rPr lang="en-US" altLang="en-US" sz="3000" b="1" dirty="0">
                <a:solidFill>
                  <a:srgbClr val="002060"/>
                </a:solidFill>
              </a:rPr>
              <a:t>6.2.</a:t>
            </a:r>
            <a:r>
              <a:rPr lang="vi-VN" altLang="en-US" sz="3000" b="1" dirty="0">
                <a:solidFill>
                  <a:srgbClr val="002060"/>
                </a:solidFill>
              </a:rPr>
              <a:t>2. </a:t>
            </a:r>
            <a:r>
              <a:rPr lang="en-US" altLang="en-US" sz="3000" b="1" dirty="0" err="1">
                <a:solidFill>
                  <a:srgbClr val="002060"/>
                </a:solidFill>
              </a:rPr>
              <a:t>Tác</a:t>
            </a:r>
            <a:r>
              <a:rPr lang="en-US" altLang="en-US" sz="3000" b="1" dirty="0">
                <a:solidFill>
                  <a:srgbClr val="002060"/>
                </a:solidFill>
              </a:rPr>
              <a:t> </a:t>
            </a:r>
            <a:r>
              <a:rPr lang="en-US" altLang="en-US" sz="3000" b="1" dirty="0" err="1">
                <a:solidFill>
                  <a:srgbClr val="002060"/>
                </a:solidFill>
              </a:rPr>
              <a:t>động</a:t>
            </a:r>
            <a:r>
              <a:rPr lang="en-US" altLang="en-US" sz="3000" b="1" dirty="0">
                <a:solidFill>
                  <a:srgbClr val="002060"/>
                </a:solidFill>
              </a:rPr>
              <a:t> </a:t>
            </a:r>
            <a:r>
              <a:rPr lang="en-US" altLang="en-US" sz="3000" b="1" dirty="0" err="1">
                <a:solidFill>
                  <a:srgbClr val="002060"/>
                </a:solidFill>
              </a:rPr>
              <a:t>của</a:t>
            </a:r>
            <a:r>
              <a:rPr lang="en-US" altLang="en-US" sz="3000" b="1" dirty="0">
                <a:solidFill>
                  <a:srgbClr val="002060"/>
                </a:solidFill>
              </a:rPr>
              <a:t> </a:t>
            </a:r>
            <a:r>
              <a:rPr lang="en-US" altLang="en-US" sz="3000" b="1" dirty="0" err="1">
                <a:solidFill>
                  <a:srgbClr val="002060"/>
                </a:solidFill>
              </a:rPr>
              <a:t>hội</a:t>
            </a:r>
            <a:r>
              <a:rPr lang="en-US" altLang="en-US" sz="3000" b="1" dirty="0">
                <a:solidFill>
                  <a:srgbClr val="002060"/>
                </a:solidFill>
              </a:rPr>
              <a:t> </a:t>
            </a:r>
            <a:r>
              <a:rPr lang="en-US" altLang="en-US" sz="3000" b="1" dirty="0" err="1">
                <a:solidFill>
                  <a:srgbClr val="002060"/>
                </a:solidFill>
              </a:rPr>
              <a:t>nhập</a:t>
            </a:r>
            <a:r>
              <a:rPr lang="en-US" altLang="en-US" sz="3000" b="1" dirty="0">
                <a:solidFill>
                  <a:srgbClr val="002060"/>
                </a:solidFill>
              </a:rPr>
              <a:t> </a:t>
            </a:r>
            <a:r>
              <a:rPr lang="en-US" altLang="en-US" sz="3000" b="1" dirty="0" err="1">
                <a:solidFill>
                  <a:srgbClr val="002060"/>
                </a:solidFill>
              </a:rPr>
              <a:t>kinh</a:t>
            </a:r>
            <a:r>
              <a:rPr lang="en-US" altLang="en-US" sz="3000" b="1" dirty="0">
                <a:solidFill>
                  <a:srgbClr val="002060"/>
                </a:solidFill>
              </a:rPr>
              <a:t> </a:t>
            </a:r>
            <a:r>
              <a:rPr lang="en-US" altLang="en-US" sz="3000" b="1" dirty="0" err="1">
                <a:solidFill>
                  <a:srgbClr val="002060"/>
                </a:solidFill>
              </a:rPr>
              <a:t>tế</a:t>
            </a:r>
            <a:r>
              <a:rPr lang="en-US" altLang="en-US" sz="3000" b="1" dirty="0">
                <a:solidFill>
                  <a:srgbClr val="002060"/>
                </a:solidFill>
              </a:rPr>
              <a:t> </a:t>
            </a:r>
            <a:r>
              <a:rPr lang="en-US" altLang="en-US" sz="3000" b="1" dirty="0" err="1">
                <a:solidFill>
                  <a:srgbClr val="002060"/>
                </a:solidFill>
              </a:rPr>
              <a:t>quốc</a:t>
            </a:r>
            <a:r>
              <a:rPr lang="en-US" altLang="en-US" sz="3000" b="1" dirty="0">
                <a:solidFill>
                  <a:srgbClr val="002060"/>
                </a:solidFill>
              </a:rPr>
              <a:t> </a:t>
            </a:r>
            <a:r>
              <a:rPr lang="en-US" altLang="en-US" sz="3000" b="1" dirty="0" err="1">
                <a:solidFill>
                  <a:srgbClr val="002060"/>
                </a:solidFill>
              </a:rPr>
              <a:t>tế</a:t>
            </a:r>
            <a:r>
              <a:rPr lang="en-US" altLang="en-US" sz="3000" b="1" dirty="0">
                <a:solidFill>
                  <a:srgbClr val="002060"/>
                </a:solidFill>
              </a:rPr>
              <a:t> </a:t>
            </a:r>
            <a:r>
              <a:rPr lang="en-US" altLang="en-US" sz="3000" b="1" dirty="0" err="1">
                <a:solidFill>
                  <a:srgbClr val="002060"/>
                </a:solidFill>
              </a:rPr>
              <a:t>đến</a:t>
            </a:r>
            <a:r>
              <a:rPr lang="en-US" altLang="en-US" sz="3000" b="1" dirty="0">
                <a:solidFill>
                  <a:srgbClr val="002060"/>
                </a:solidFill>
              </a:rPr>
              <a:t> </a:t>
            </a:r>
            <a:r>
              <a:rPr lang="en-US" altLang="en-US" sz="3000" b="1" dirty="0" err="1">
                <a:solidFill>
                  <a:srgbClr val="002060"/>
                </a:solidFill>
              </a:rPr>
              <a:t>sự</a:t>
            </a:r>
            <a:r>
              <a:rPr lang="en-US" altLang="en-US" sz="3000" b="1" dirty="0">
                <a:solidFill>
                  <a:srgbClr val="002060"/>
                </a:solidFill>
              </a:rPr>
              <a:t> </a:t>
            </a:r>
            <a:r>
              <a:rPr lang="en-US" altLang="en-US" sz="3000" b="1" dirty="0" err="1">
                <a:solidFill>
                  <a:srgbClr val="002060"/>
                </a:solidFill>
              </a:rPr>
              <a:t>phát</a:t>
            </a:r>
            <a:r>
              <a:rPr lang="en-US" altLang="en-US" sz="3000" b="1" dirty="0">
                <a:solidFill>
                  <a:srgbClr val="002060"/>
                </a:solidFill>
              </a:rPr>
              <a:t> </a:t>
            </a:r>
            <a:r>
              <a:rPr lang="en-US" altLang="en-US" sz="3000" b="1" dirty="0" err="1">
                <a:solidFill>
                  <a:srgbClr val="002060"/>
                </a:solidFill>
              </a:rPr>
              <a:t>triển</a:t>
            </a:r>
            <a:r>
              <a:rPr lang="en-US" altLang="en-US" sz="3000" b="1" dirty="0">
                <a:solidFill>
                  <a:srgbClr val="002060"/>
                </a:solidFill>
              </a:rPr>
              <a:t> </a:t>
            </a:r>
            <a:r>
              <a:rPr lang="en-US" altLang="en-US" sz="3000" b="1" dirty="0" err="1">
                <a:solidFill>
                  <a:srgbClr val="002060"/>
                </a:solidFill>
              </a:rPr>
              <a:t>của</a:t>
            </a:r>
            <a:r>
              <a:rPr lang="en-US" altLang="en-US" sz="3000" b="1" dirty="0">
                <a:solidFill>
                  <a:srgbClr val="002060"/>
                </a:solidFill>
              </a:rPr>
              <a:t> </a:t>
            </a:r>
            <a:r>
              <a:rPr lang="en-US" altLang="en-US" sz="3000" b="1" dirty="0" err="1">
                <a:solidFill>
                  <a:srgbClr val="002060"/>
                </a:solidFill>
              </a:rPr>
              <a:t>Việt</a:t>
            </a:r>
            <a:r>
              <a:rPr lang="en-US" altLang="en-US" sz="3000" b="1" dirty="0">
                <a:solidFill>
                  <a:srgbClr val="002060"/>
                </a:solidFill>
              </a:rPr>
              <a:t> Nam</a:t>
            </a:r>
          </a:p>
          <a:p>
            <a:pPr marL="457200" indent="-457200" algn="just">
              <a:buFontTx/>
              <a:buAutoNum type="alphaLcPeriod"/>
              <a:defRPr/>
            </a:pPr>
            <a:r>
              <a:rPr lang="en-US" altLang="en-US" sz="2600" b="1" i="1" dirty="0" err="1">
                <a:solidFill>
                  <a:srgbClr val="002060"/>
                </a:solidFill>
              </a:rPr>
              <a:t>Tác</a:t>
            </a:r>
            <a:r>
              <a:rPr lang="en-US" altLang="en-US" sz="2600" b="1" i="1" dirty="0">
                <a:solidFill>
                  <a:srgbClr val="002060"/>
                </a:solidFill>
              </a:rPr>
              <a:t> </a:t>
            </a:r>
            <a:r>
              <a:rPr lang="en-US" altLang="en-US" sz="2600" b="1" i="1" dirty="0" err="1">
                <a:solidFill>
                  <a:srgbClr val="002060"/>
                </a:solidFill>
              </a:rPr>
              <a:t>động</a:t>
            </a:r>
            <a:r>
              <a:rPr lang="en-US" altLang="en-US" sz="2600" b="1" i="1" dirty="0">
                <a:solidFill>
                  <a:srgbClr val="002060"/>
                </a:solidFill>
              </a:rPr>
              <a:t> </a:t>
            </a:r>
            <a:r>
              <a:rPr lang="en-US" altLang="en-US" sz="2600" b="1" i="1" dirty="0" err="1">
                <a:solidFill>
                  <a:srgbClr val="002060"/>
                </a:solidFill>
              </a:rPr>
              <a:t>tích</a:t>
            </a:r>
            <a:r>
              <a:rPr lang="en-US" altLang="en-US" sz="2600" b="1" i="1" dirty="0">
                <a:solidFill>
                  <a:srgbClr val="002060"/>
                </a:solidFill>
              </a:rPr>
              <a:t> </a:t>
            </a:r>
            <a:r>
              <a:rPr lang="en-US" altLang="en-US" sz="2600" b="1" i="1" dirty="0" err="1">
                <a:solidFill>
                  <a:srgbClr val="002060"/>
                </a:solidFill>
              </a:rPr>
              <a:t>cực</a:t>
            </a:r>
            <a:r>
              <a:rPr lang="en-US" altLang="en-US" sz="2600" b="1" i="1" dirty="0">
                <a:solidFill>
                  <a:srgbClr val="002060"/>
                </a:solidFill>
              </a:rPr>
              <a:t> </a:t>
            </a:r>
            <a:r>
              <a:rPr lang="en-US" altLang="en-US" sz="2600" b="1" i="1" dirty="0" err="1">
                <a:solidFill>
                  <a:srgbClr val="002060"/>
                </a:solidFill>
              </a:rPr>
              <a:t>của</a:t>
            </a:r>
            <a:r>
              <a:rPr lang="en-US" altLang="en-US" sz="2600" b="1" i="1" dirty="0">
                <a:solidFill>
                  <a:srgbClr val="002060"/>
                </a:solidFill>
              </a:rPr>
              <a:t> </a:t>
            </a:r>
            <a:r>
              <a:rPr lang="en-US" altLang="en-US" sz="2600" b="1" i="1" dirty="0" err="1">
                <a:solidFill>
                  <a:srgbClr val="002060"/>
                </a:solidFill>
              </a:rPr>
              <a:t>hội</a:t>
            </a:r>
            <a:r>
              <a:rPr lang="en-US" altLang="en-US" sz="2600" b="1" i="1" dirty="0">
                <a:solidFill>
                  <a:srgbClr val="002060"/>
                </a:solidFill>
              </a:rPr>
              <a:t> </a:t>
            </a:r>
            <a:r>
              <a:rPr lang="en-US" altLang="en-US" sz="2600" b="1" i="1" dirty="0" err="1">
                <a:solidFill>
                  <a:srgbClr val="002060"/>
                </a:solidFill>
              </a:rPr>
              <a:t>nhập</a:t>
            </a:r>
            <a:r>
              <a:rPr lang="en-US" altLang="en-US" sz="2600" b="1" i="1" dirty="0">
                <a:solidFill>
                  <a:srgbClr val="002060"/>
                </a:solidFill>
              </a:rPr>
              <a:t> </a:t>
            </a:r>
            <a:r>
              <a:rPr lang="en-US" altLang="en-US" sz="2600" b="1" i="1" dirty="0" err="1">
                <a:solidFill>
                  <a:srgbClr val="002060"/>
                </a:solidFill>
              </a:rPr>
              <a:t>kinh</a:t>
            </a:r>
            <a:r>
              <a:rPr lang="en-US" altLang="en-US" sz="2600" b="1" i="1" dirty="0">
                <a:solidFill>
                  <a:srgbClr val="002060"/>
                </a:solidFill>
              </a:rPr>
              <a:t> </a:t>
            </a:r>
            <a:r>
              <a:rPr lang="en-US" altLang="en-US" sz="2600" b="1" i="1" dirty="0" err="1">
                <a:solidFill>
                  <a:srgbClr val="002060"/>
                </a:solidFill>
              </a:rPr>
              <a:t>tế</a:t>
            </a:r>
            <a:r>
              <a:rPr lang="en-US" altLang="en-US" sz="2600" b="1" i="1" dirty="0">
                <a:solidFill>
                  <a:srgbClr val="002060"/>
                </a:solidFill>
              </a:rPr>
              <a:t> </a:t>
            </a:r>
            <a:r>
              <a:rPr lang="en-US" altLang="en-US" sz="2600" b="1" i="1" dirty="0" err="1">
                <a:solidFill>
                  <a:srgbClr val="002060"/>
                </a:solidFill>
              </a:rPr>
              <a:t>quốc</a:t>
            </a:r>
            <a:r>
              <a:rPr lang="en-US" altLang="en-US" sz="2600" b="1" i="1" dirty="0">
                <a:solidFill>
                  <a:srgbClr val="002060"/>
                </a:solidFill>
              </a:rPr>
              <a:t> </a:t>
            </a:r>
            <a:r>
              <a:rPr lang="en-US" altLang="en-US" sz="2600" b="1" i="1" dirty="0" err="1">
                <a:solidFill>
                  <a:srgbClr val="002060"/>
                </a:solidFill>
              </a:rPr>
              <a:t>tế</a:t>
            </a:r>
            <a:endParaRPr lang="en-US" altLang="en-US" sz="2400" b="1" i="1" dirty="0">
              <a:solidFill>
                <a:srgbClr val="002060"/>
              </a:solidFill>
            </a:endParaRPr>
          </a:p>
        </p:txBody>
      </p:sp>
      <p:graphicFrame>
        <p:nvGraphicFramePr>
          <p:cNvPr id="3" name="Diagram 2"/>
          <p:cNvGraphicFramePr/>
          <p:nvPr>
            <p:extLst>
              <p:ext uri="{D42A27DB-BD31-4B8C-83A1-F6EECF244321}">
                <p14:modId xmlns:p14="http://schemas.microsoft.com/office/powerpoint/2010/main" val="2946446655"/>
              </p:ext>
            </p:extLst>
          </p:nvPr>
        </p:nvGraphicFramePr>
        <p:xfrm>
          <a:off x="366486" y="1371600"/>
          <a:ext cx="8320314"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5" descr="Kết quả hình ảnh cho cac cuoc cach mang cong nghie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5400"/>
            <a:ext cx="8839200"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19100" y="304800"/>
            <a:ext cx="8305800" cy="732971"/>
          </a:xfrm>
        </p:spPr>
        <p:txBody>
          <a:bodyPr/>
          <a:lstStyle/>
          <a:p>
            <a:r>
              <a:rPr lang="vi-VN" noProof="1">
                <a:latin typeface="UTM Alexander" panose="02040603050506020204" pitchFamily="18" charset="0"/>
              </a:rPr>
              <a:t>Đặc trưng các cuộc CMCN</a:t>
            </a:r>
          </a:p>
        </p:txBody>
      </p:sp>
    </p:spTree>
    <p:extLst>
      <p:ext uri="{BB962C8B-B14F-4D97-AF65-F5344CB8AC3E}">
        <p14:creationId xmlns:p14="http://schemas.microsoft.com/office/powerpoint/2010/main" val="27913209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975" y="304800"/>
            <a:ext cx="8866188" cy="819150"/>
          </a:xfrm>
        </p:spPr>
        <p:txBody>
          <a:bodyPr/>
          <a:lstStyle/>
          <a:p>
            <a:pPr algn="ctr"/>
            <a:r>
              <a:rPr lang="en-US" altLang="en-US" sz="3200" b="1">
                <a:solidFill>
                  <a:srgbClr val="002060"/>
                </a:solidFill>
              </a:rPr>
              <a:t>b)Tác động tiêu cực của hội nhập kinh tế quốc tế</a:t>
            </a:r>
          </a:p>
        </p:txBody>
      </p:sp>
      <p:graphicFrame>
        <p:nvGraphicFramePr>
          <p:cNvPr id="5" name="Content Placeholder 4"/>
          <p:cNvGraphicFramePr>
            <a:graphicFrameLocks noGrp="1"/>
          </p:cNvGraphicFramePr>
          <p:nvPr>
            <p:ph idx="1"/>
          </p:nvPr>
        </p:nvGraphicFramePr>
        <p:xfrm>
          <a:off x="343127" y="1066800"/>
          <a:ext cx="857227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ChangeArrowheads="1"/>
          </p:cNvSpPr>
          <p:nvPr/>
        </p:nvSpPr>
        <p:spPr bwMode="auto">
          <a:xfrm>
            <a:off x="76200" y="95250"/>
            <a:ext cx="891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3000" b="1" dirty="0">
                <a:solidFill>
                  <a:srgbClr val="002060"/>
                </a:solidFill>
              </a:rPr>
              <a:t>6.</a:t>
            </a:r>
            <a:r>
              <a:rPr lang="vi-VN" altLang="en-US" sz="3000" b="1" dirty="0">
                <a:solidFill>
                  <a:srgbClr val="002060"/>
                </a:solidFill>
              </a:rPr>
              <a:t>2.</a:t>
            </a:r>
            <a:r>
              <a:rPr lang="en-US" altLang="en-US" sz="3000" b="1" dirty="0">
                <a:solidFill>
                  <a:srgbClr val="002060"/>
                </a:solidFill>
              </a:rPr>
              <a:t>4.</a:t>
            </a:r>
            <a:r>
              <a:rPr lang="vi-VN" altLang="en-US" sz="3000" b="1" dirty="0">
                <a:solidFill>
                  <a:srgbClr val="002060"/>
                </a:solidFill>
              </a:rPr>
              <a:t> </a:t>
            </a:r>
            <a:r>
              <a:rPr lang="en-US" altLang="en-US" sz="3000" b="1" dirty="0" err="1">
                <a:solidFill>
                  <a:srgbClr val="002060"/>
                </a:solidFill>
              </a:rPr>
              <a:t>Phương</a:t>
            </a:r>
            <a:r>
              <a:rPr lang="en-US" altLang="en-US" sz="3000" b="1" dirty="0">
                <a:solidFill>
                  <a:srgbClr val="002060"/>
                </a:solidFill>
              </a:rPr>
              <a:t> </a:t>
            </a:r>
            <a:r>
              <a:rPr lang="en-US" altLang="en-US" sz="3000" b="1" dirty="0" err="1">
                <a:solidFill>
                  <a:srgbClr val="002060"/>
                </a:solidFill>
              </a:rPr>
              <a:t>hướng</a:t>
            </a:r>
            <a:r>
              <a:rPr lang="en-US" altLang="en-US" sz="3000" b="1" dirty="0">
                <a:solidFill>
                  <a:srgbClr val="002060"/>
                </a:solidFill>
              </a:rPr>
              <a:t> </a:t>
            </a:r>
            <a:r>
              <a:rPr lang="en-US" altLang="en-US" sz="3000" b="1" dirty="0" err="1">
                <a:solidFill>
                  <a:srgbClr val="002060"/>
                </a:solidFill>
              </a:rPr>
              <a:t>nâng</a:t>
            </a:r>
            <a:r>
              <a:rPr lang="en-US" altLang="en-US" sz="3000" b="1" dirty="0">
                <a:solidFill>
                  <a:srgbClr val="002060"/>
                </a:solidFill>
              </a:rPr>
              <a:t> </a:t>
            </a:r>
            <a:r>
              <a:rPr lang="en-US" altLang="en-US" sz="3000" b="1" dirty="0" err="1">
                <a:solidFill>
                  <a:srgbClr val="002060"/>
                </a:solidFill>
              </a:rPr>
              <a:t>cao</a:t>
            </a:r>
            <a:r>
              <a:rPr lang="en-US" altLang="en-US" sz="3000" b="1" dirty="0">
                <a:solidFill>
                  <a:srgbClr val="002060"/>
                </a:solidFill>
              </a:rPr>
              <a:t> </a:t>
            </a:r>
            <a:r>
              <a:rPr lang="en-US" altLang="en-US" sz="3000" b="1" dirty="0" err="1">
                <a:solidFill>
                  <a:srgbClr val="002060"/>
                </a:solidFill>
              </a:rPr>
              <a:t>hiệu</a:t>
            </a:r>
            <a:r>
              <a:rPr lang="en-US" altLang="en-US" sz="3000" b="1" dirty="0">
                <a:solidFill>
                  <a:srgbClr val="002060"/>
                </a:solidFill>
              </a:rPr>
              <a:t> </a:t>
            </a:r>
            <a:r>
              <a:rPr lang="en-US" altLang="en-US" sz="3000" b="1" dirty="0" err="1">
                <a:solidFill>
                  <a:srgbClr val="002060"/>
                </a:solidFill>
              </a:rPr>
              <a:t>quả</a:t>
            </a:r>
            <a:r>
              <a:rPr lang="en-US" altLang="en-US" sz="3000" b="1" dirty="0">
                <a:solidFill>
                  <a:srgbClr val="002060"/>
                </a:solidFill>
              </a:rPr>
              <a:t> </a:t>
            </a:r>
            <a:r>
              <a:rPr lang="en-US" altLang="en-US" sz="3000" b="1" dirty="0" err="1">
                <a:solidFill>
                  <a:srgbClr val="002060"/>
                </a:solidFill>
              </a:rPr>
              <a:t>của</a:t>
            </a:r>
            <a:r>
              <a:rPr lang="en-US" altLang="en-US" sz="3000" b="1" dirty="0">
                <a:solidFill>
                  <a:srgbClr val="002060"/>
                </a:solidFill>
              </a:rPr>
              <a:t> </a:t>
            </a:r>
            <a:r>
              <a:rPr lang="en-US" altLang="en-US" sz="3000" b="1" dirty="0" err="1">
                <a:solidFill>
                  <a:srgbClr val="002060"/>
                </a:solidFill>
              </a:rPr>
              <a:t>hội</a:t>
            </a:r>
            <a:r>
              <a:rPr lang="en-US" altLang="en-US" sz="3000" b="1" dirty="0">
                <a:solidFill>
                  <a:srgbClr val="002060"/>
                </a:solidFill>
              </a:rPr>
              <a:t> </a:t>
            </a:r>
            <a:r>
              <a:rPr lang="en-US" altLang="en-US" sz="3000" b="1" dirty="0" err="1">
                <a:solidFill>
                  <a:srgbClr val="002060"/>
                </a:solidFill>
              </a:rPr>
              <a:t>nhập</a:t>
            </a:r>
            <a:r>
              <a:rPr lang="en-US" altLang="en-US" sz="3000" b="1" dirty="0">
                <a:solidFill>
                  <a:srgbClr val="002060"/>
                </a:solidFill>
              </a:rPr>
              <a:t>   </a:t>
            </a:r>
            <a:r>
              <a:rPr lang="en-US" altLang="en-US" sz="3000" b="1" dirty="0" err="1">
                <a:solidFill>
                  <a:srgbClr val="002060"/>
                </a:solidFill>
              </a:rPr>
              <a:t>kinh</a:t>
            </a:r>
            <a:r>
              <a:rPr lang="en-US" altLang="en-US" sz="3000" b="1" dirty="0">
                <a:solidFill>
                  <a:srgbClr val="002060"/>
                </a:solidFill>
              </a:rPr>
              <a:t> </a:t>
            </a:r>
            <a:r>
              <a:rPr lang="en-US" altLang="en-US" sz="3000" b="1" dirty="0" err="1">
                <a:solidFill>
                  <a:srgbClr val="002060"/>
                </a:solidFill>
              </a:rPr>
              <a:t>tế</a:t>
            </a:r>
            <a:r>
              <a:rPr lang="en-US" altLang="en-US" sz="3000" b="1" dirty="0">
                <a:solidFill>
                  <a:srgbClr val="002060"/>
                </a:solidFill>
              </a:rPr>
              <a:t> </a:t>
            </a:r>
            <a:r>
              <a:rPr lang="en-US" altLang="en-US" sz="3000" b="1" dirty="0" err="1">
                <a:solidFill>
                  <a:srgbClr val="002060"/>
                </a:solidFill>
              </a:rPr>
              <a:t>quốc</a:t>
            </a:r>
            <a:r>
              <a:rPr lang="en-US" altLang="en-US" sz="3000" b="1" dirty="0">
                <a:solidFill>
                  <a:srgbClr val="002060"/>
                </a:solidFill>
              </a:rPr>
              <a:t> </a:t>
            </a:r>
            <a:r>
              <a:rPr lang="en-US" altLang="en-US" sz="3000" b="1" dirty="0" err="1">
                <a:solidFill>
                  <a:srgbClr val="002060"/>
                </a:solidFill>
              </a:rPr>
              <a:t>tế</a:t>
            </a:r>
            <a:r>
              <a:rPr lang="en-US" altLang="en-US" sz="3000" b="1" dirty="0">
                <a:solidFill>
                  <a:srgbClr val="002060"/>
                </a:solidFill>
              </a:rPr>
              <a:t> </a:t>
            </a:r>
            <a:r>
              <a:rPr lang="en-US" altLang="en-US" sz="3000" b="1" dirty="0" err="1">
                <a:solidFill>
                  <a:srgbClr val="002060"/>
                </a:solidFill>
              </a:rPr>
              <a:t>trong</a:t>
            </a:r>
            <a:r>
              <a:rPr lang="en-US" altLang="en-US" sz="3000" b="1" dirty="0">
                <a:solidFill>
                  <a:srgbClr val="002060"/>
                </a:solidFill>
              </a:rPr>
              <a:t> </a:t>
            </a:r>
            <a:r>
              <a:rPr lang="en-US" altLang="en-US" sz="3000" b="1" dirty="0" err="1">
                <a:solidFill>
                  <a:srgbClr val="002060"/>
                </a:solidFill>
              </a:rPr>
              <a:t>sự</a:t>
            </a:r>
            <a:r>
              <a:rPr lang="en-US" altLang="en-US" sz="3000" b="1" dirty="0">
                <a:solidFill>
                  <a:srgbClr val="002060"/>
                </a:solidFill>
              </a:rPr>
              <a:t> </a:t>
            </a:r>
            <a:r>
              <a:rPr lang="en-US" altLang="en-US" sz="3000" b="1" dirty="0" err="1">
                <a:solidFill>
                  <a:srgbClr val="002060"/>
                </a:solidFill>
              </a:rPr>
              <a:t>phát</a:t>
            </a:r>
            <a:r>
              <a:rPr lang="en-US" altLang="en-US" sz="3000" b="1" dirty="0">
                <a:solidFill>
                  <a:srgbClr val="002060"/>
                </a:solidFill>
              </a:rPr>
              <a:t> </a:t>
            </a:r>
            <a:r>
              <a:rPr lang="en-US" altLang="en-US" sz="3000" b="1" dirty="0" err="1">
                <a:solidFill>
                  <a:srgbClr val="002060"/>
                </a:solidFill>
              </a:rPr>
              <a:t>triển</a:t>
            </a:r>
            <a:r>
              <a:rPr lang="en-US" altLang="en-US" sz="3000" b="1" dirty="0">
                <a:solidFill>
                  <a:srgbClr val="002060"/>
                </a:solidFill>
              </a:rPr>
              <a:t> </a:t>
            </a:r>
            <a:r>
              <a:rPr lang="en-US" altLang="en-US" sz="3000" b="1" dirty="0" err="1">
                <a:solidFill>
                  <a:srgbClr val="002060"/>
                </a:solidFill>
              </a:rPr>
              <a:t>của</a:t>
            </a:r>
            <a:r>
              <a:rPr lang="en-US" altLang="en-US" sz="3000" b="1" dirty="0">
                <a:solidFill>
                  <a:srgbClr val="002060"/>
                </a:solidFill>
              </a:rPr>
              <a:t> </a:t>
            </a:r>
            <a:r>
              <a:rPr lang="en-US" altLang="en-US" sz="3000" b="1" dirty="0" err="1">
                <a:solidFill>
                  <a:srgbClr val="002060"/>
                </a:solidFill>
              </a:rPr>
              <a:t>Việt</a:t>
            </a:r>
            <a:r>
              <a:rPr lang="en-US" altLang="en-US" sz="3000" b="1" dirty="0">
                <a:solidFill>
                  <a:srgbClr val="002060"/>
                </a:solidFill>
              </a:rPr>
              <a:t> Nam</a:t>
            </a:r>
            <a:endParaRPr lang="en-US" altLang="en-US" sz="2400" b="1" dirty="0">
              <a:solidFill>
                <a:srgbClr val="002060"/>
              </a:solidFill>
            </a:endParaRPr>
          </a:p>
        </p:txBody>
      </p:sp>
      <p:graphicFrame>
        <p:nvGraphicFramePr>
          <p:cNvPr id="4" name="Diagram 3"/>
          <p:cNvGraphicFramePr/>
          <p:nvPr>
            <p:extLst>
              <p:ext uri="{D42A27DB-BD31-4B8C-83A1-F6EECF244321}">
                <p14:modId xmlns:p14="http://schemas.microsoft.com/office/powerpoint/2010/main" val="652901721"/>
              </p:ext>
            </p:extLst>
          </p:nvPr>
        </p:nvGraphicFramePr>
        <p:xfrm>
          <a:off x="247650" y="1306286"/>
          <a:ext cx="8896350" cy="5551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801123309"/>
              </p:ext>
            </p:extLst>
          </p:nvPr>
        </p:nvGraphicFramePr>
        <p:xfrm>
          <a:off x="533400" y="1055913"/>
          <a:ext cx="8229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8611" name="Rectangle 3"/>
          <p:cNvSpPr>
            <a:spLocks noChangeArrowheads="1"/>
          </p:cNvSpPr>
          <p:nvPr/>
        </p:nvSpPr>
        <p:spPr bwMode="auto">
          <a:xfrm>
            <a:off x="990600" y="406400"/>
            <a:ext cx="7543800"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3500" b="1">
                <a:solidFill>
                  <a:srgbClr val="002060"/>
                </a:solidFill>
                <a:cs typeface="Times New Roman" panose="02020603050405020304" pitchFamily="18" charset="0"/>
              </a:rPr>
              <a:t>Các cấp độ hội nhập kinh tế</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36525" y="1119188"/>
          <a:ext cx="8893174" cy="4492673"/>
        </p:xfrm>
        <a:graphic>
          <a:graphicData uri="http://schemas.openxmlformats.org/drawingml/2006/table">
            <a:tbl>
              <a:tblPr firstRow="1" firstCol="1" bandRow="1">
                <a:tableStyleId>{7DF18680-E054-41AD-8BC1-D1AEF772440D}</a:tableStyleId>
              </a:tblPr>
              <a:tblGrid>
                <a:gridCol w="2617788">
                  <a:extLst>
                    <a:ext uri="{9D8B030D-6E8A-4147-A177-3AD203B41FA5}">
                      <a16:colId xmlns:a16="http://schemas.microsoft.com/office/drawing/2014/main" val="20000"/>
                    </a:ext>
                  </a:extLst>
                </a:gridCol>
                <a:gridCol w="1176486">
                  <a:extLst>
                    <a:ext uri="{9D8B030D-6E8A-4147-A177-3AD203B41FA5}">
                      <a16:colId xmlns:a16="http://schemas.microsoft.com/office/drawing/2014/main" val="20001"/>
                    </a:ext>
                  </a:extLst>
                </a:gridCol>
                <a:gridCol w="1247815">
                  <a:extLst>
                    <a:ext uri="{9D8B030D-6E8A-4147-A177-3AD203B41FA5}">
                      <a16:colId xmlns:a16="http://schemas.microsoft.com/office/drawing/2014/main" val="20002"/>
                    </a:ext>
                  </a:extLst>
                </a:gridCol>
                <a:gridCol w="1175059">
                  <a:extLst>
                    <a:ext uri="{9D8B030D-6E8A-4147-A177-3AD203B41FA5}">
                      <a16:colId xmlns:a16="http://schemas.microsoft.com/office/drawing/2014/main" val="20003"/>
                    </a:ext>
                  </a:extLst>
                </a:gridCol>
                <a:gridCol w="1259573">
                  <a:extLst>
                    <a:ext uri="{9D8B030D-6E8A-4147-A177-3AD203B41FA5}">
                      <a16:colId xmlns:a16="http://schemas.microsoft.com/office/drawing/2014/main" val="20004"/>
                    </a:ext>
                  </a:extLst>
                </a:gridCol>
                <a:gridCol w="1416453">
                  <a:extLst>
                    <a:ext uri="{9D8B030D-6E8A-4147-A177-3AD203B41FA5}">
                      <a16:colId xmlns:a16="http://schemas.microsoft.com/office/drawing/2014/main" val="20005"/>
                    </a:ext>
                  </a:extLst>
                </a:gridCol>
              </a:tblGrid>
              <a:tr h="1676353">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Hình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thức</a:t>
                      </a:r>
                      <a:r>
                        <a:rPr lang="en-US" sz="2200" b="0" dirty="0">
                          <a:effectLst/>
                          <a:latin typeface="Times New Roman" panose="02020603050405020304" pitchFamily="18" charset="0"/>
                          <a:cs typeface="Times New Roman" panose="02020603050405020304" pitchFamily="18" charset="0"/>
                        </a:rPr>
                        <a:t> </a:t>
                      </a:r>
                      <a:br>
                        <a:rPr lang="en-US" sz="2200" b="0" dirty="0">
                          <a:effectLst/>
                          <a:latin typeface="Times New Roman" panose="02020603050405020304" pitchFamily="18" charset="0"/>
                          <a:cs typeface="Times New Roman" panose="02020603050405020304" pitchFamily="18" charset="0"/>
                        </a:rPr>
                      </a:br>
                      <a:r>
                        <a:rPr lang="en-US" sz="2200" b="0" dirty="0" err="1">
                          <a:effectLst/>
                          <a:latin typeface="Times New Roman" panose="02020603050405020304" pitchFamily="18" charset="0"/>
                          <a:cs typeface="Times New Roman" panose="02020603050405020304" pitchFamily="18" charset="0"/>
                        </a:rPr>
                        <a:t>liên</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kết</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kinh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tế</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Thương</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mại</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tự</a:t>
                      </a:r>
                      <a:r>
                        <a:rPr lang="en-US" sz="2200" b="0" dirty="0">
                          <a:effectLst/>
                          <a:latin typeface="Times New Roman" panose="02020603050405020304" pitchFamily="18" charset="0"/>
                          <a:cs typeface="Times New Roman" panose="02020603050405020304" pitchFamily="18" charset="0"/>
                        </a:rPr>
                        <a:t> do </a:t>
                      </a:r>
                      <a:r>
                        <a:rPr lang="en-US" sz="2200" b="0" dirty="0" err="1">
                          <a:effectLst/>
                          <a:latin typeface="Times New Roman" panose="02020603050405020304" pitchFamily="18" charset="0"/>
                          <a:cs typeface="Times New Roman" panose="02020603050405020304" pitchFamily="18" charset="0"/>
                        </a:rPr>
                        <a:t>nội</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khối</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Chính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sách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thương</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mại</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chung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Dịch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chuyển</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nhân</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tố</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sản</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xuất</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tự</a:t>
                      </a:r>
                      <a:r>
                        <a:rPr lang="en-US" sz="2200" b="0" dirty="0">
                          <a:effectLst/>
                          <a:latin typeface="Times New Roman" panose="02020603050405020304" pitchFamily="18" charset="0"/>
                          <a:cs typeface="Times New Roman" panose="02020603050405020304" pitchFamily="18" charset="0"/>
                        </a:rPr>
                        <a:t> do</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Chính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sách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tiền</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tệ</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và</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tài</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khóa</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chung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Một</a:t>
                      </a:r>
                      <a:r>
                        <a:rPr lang="en-US" sz="2200" b="0" dirty="0">
                          <a:effectLst/>
                          <a:latin typeface="Times New Roman" panose="02020603050405020304" pitchFamily="18" charset="0"/>
                          <a:cs typeface="Times New Roman" panose="02020603050405020304" pitchFamily="18" charset="0"/>
                        </a:rPr>
                        <a:t> </a:t>
                      </a:r>
                    </a:p>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chính</a:t>
                      </a:r>
                      <a:r>
                        <a:rPr lang="en-US" sz="2200" b="0" dirty="0">
                          <a:effectLst/>
                          <a:latin typeface="Times New Roman" panose="02020603050405020304" pitchFamily="18" charset="0"/>
                          <a:cs typeface="Times New Roman" panose="02020603050405020304" pitchFamily="18" charset="0"/>
                        </a:rPr>
                        <a:t> </a:t>
                      </a:r>
                    </a:p>
                    <a:p>
                      <a:pPr algn="ctr">
                        <a:lnSpc>
                          <a:spcPct val="100000"/>
                        </a:lnSpc>
                        <a:spcAft>
                          <a:spcPts val="2160"/>
                        </a:spcAft>
                      </a:pPr>
                      <a:r>
                        <a:rPr lang="en-US" sz="2200" b="0" dirty="0" err="1">
                          <a:effectLst/>
                          <a:latin typeface="Times New Roman" panose="02020603050405020304" pitchFamily="18" charset="0"/>
                          <a:cs typeface="Times New Roman" panose="02020603050405020304" pitchFamily="18" charset="0"/>
                        </a:rPr>
                        <a:t>phủ</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938757">
                <a:tc>
                  <a:txBody>
                    <a:bodyPr/>
                    <a:lstStyle/>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Khu</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vực</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mậu</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dịch</a:t>
                      </a:r>
                      <a:endParaRPr lang="en-US" sz="2200" b="0" dirty="0">
                        <a:effectLst/>
                        <a:latin typeface="Times New Roman" panose="02020603050405020304" pitchFamily="18" charset="0"/>
                        <a:cs typeface="Times New Roman" panose="02020603050405020304" pitchFamily="18" charset="0"/>
                      </a:endParaRPr>
                    </a:p>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Tự</a:t>
                      </a:r>
                      <a:r>
                        <a:rPr lang="en-US" sz="2200" b="0" dirty="0">
                          <a:effectLst/>
                          <a:latin typeface="Times New Roman" panose="02020603050405020304" pitchFamily="18" charset="0"/>
                          <a:cs typeface="Times New Roman" panose="02020603050405020304" pitchFamily="18" charset="0"/>
                        </a:rPr>
                        <a:t> do</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Không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Không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469379">
                <a:tc>
                  <a:txBody>
                    <a:bodyPr/>
                    <a:lstStyle/>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Liên</a:t>
                      </a:r>
                      <a:r>
                        <a:rPr lang="en-US" sz="2200" b="0" dirty="0">
                          <a:effectLst/>
                          <a:latin typeface="Times New Roman" panose="02020603050405020304" pitchFamily="18" charset="0"/>
                          <a:cs typeface="Times New Roman" panose="02020603050405020304" pitchFamily="18" charset="0"/>
                        </a:rPr>
                        <a:t> minh </a:t>
                      </a:r>
                      <a:r>
                        <a:rPr lang="en-US" sz="2200" b="0" dirty="0" err="1">
                          <a:effectLst/>
                          <a:latin typeface="Times New Roman" panose="02020603050405020304" pitchFamily="18" charset="0"/>
                          <a:cs typeface="Times New Roman" panose="02020603050405020304" pitchFamily="18" charset="0"/>
                        </a:rPr>
                        <a:t>thuế</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quan</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Không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2"/>
                  </a:ext>
                </a:extLst>
              </a:tr>
              <a:tr h="469379">
                <a:tc>
                  <a:txBody>
                    <a:bodyPr/>
                    <a:lstStyle/>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Thị</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trường</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chung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Không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3"/>
                  </a:ext>
                </a:extLst>
              </a:tr>
              <a:tr h="469379">
                <a:tc>
                  <a:txBody>
                    <a:bodyPr/>
                    <a:lstStyle/>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Liên</a:t>
                      </a:r>
                      <a:r>
                        <a:rPr lang="en-US" sz="2200" b="0" dirty="0">
                          <a:effectLst/>
                          <a:latin typeface="Times New Roman" panose="02020603050405020304" pitchFamily="18" charset="0"/>
                          <a:cs typeface="Times New Roman" panose="02020603050405020304" pitchFamily="18" charset="0"/>
                        </a:rPr>
                        <a:t> minh </a:t>
                      </a:r>
                      <a:r>
                        <a:rPr lang="en-US" sz="2200" b="0" dirty="0" err="1">
                          <a:effectLst/>
                          <a:latin typeface="Times New Roman" panose="02020603050405020304" pitchFamily="18" charset="0"/>
                          <a:cs typeface="Times New Roman" panose="02020603050405020304" pitchFamily="18" charset="0"/>
                        </a:rPr>
                        <a:t>kinh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tế</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a:effectLst/>
                          <a:latin typeface="Times New Roman" panose="02020603050405020304" pitchFamily="18" charset="0"/>
                          <a:cs typeface="Times New Roman" panose="02020603050405020304" pitchFamily="18" charset="0"/>
                        </a:rPr>
                        <a:t>Có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Không</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4"/>
                  </a:ext>
                </a:extLst>
              </a:tr>
              <a:tr h="469379">
                <a:tc>
                  <a:txBody>
                    <a:bodyPr/>
                    <a:lstStyle/>
                    <a:p>
                      <a:pPr>
                        <a:lnSpc>
                          <a:spcPct val="140000"/>
                        </a:lnSpc>
                        <a:spcAft>
                          <a:spcPts val="0"/>
                        </a:spcAft>
                      </a:pPr>
                      <a:r>
                        <a:rPr lang="en-US" sz="2200" b="0" dirty="0" err="1">
                          <a:effectLst/>
                          <a:latin typeface="Times New Roman" panose="02020603050405020304" pitchFamily="18" charset="0"/>
                          <a:cs typeface="Times New Roman" panose="02020603050405020304" pitchFamily="18" charset="0"/>
                        </a:rPr>
                        <a:t>Liên</a:t>
                      </a:r>
                      <a:r>
                        <a:rPr lang="en-US" sz="2200" b="0" dirty="0">
                          <a:effectLst/>
                          <a:latin typeface="Times New Roman" panose="02020603050405020304" pitchFamily="18" charset="0"/>
                          <a:cs typeface="Times New Roman" panose="02020603050405020304" pitchFamily="18" charset="0"/>
                        </a:rPr>
                        <a:t> minh </a:t>
                      </a:r>
                      <a:r>
                        <a:rPr lang="en-US" sz="2200" b="0" dirty="0" err="1">
                          <a:effectLst/>
                          <a:latin typeface="Times New Roman" panose="02020603050405020304" pitchFamily="18" charset="0"/>
                          <a:cs typeface="Times New Roman" panose="02020603050405020304" pitchFamily="18" charset="0"/>
                        </a:rPr>
                        <a:t>chính</a:t>
                      </a:r>
                      <a:r>
                        <a:rPr lang="en-US" sz="2200" b="0" dirty="0">
                          <a:effectLst/>
                          <a:latin typeface="Times New Roman" panose="02020603050405020304" pitchFamily="18" charset="0"/>
                          <a:cs typeface="Times New Roman" panose="02020603050405020304" pitchFamily="18" charset="0"/>
                        </a:rPr>
                        <a:t> </a:t>
                      </a:r>
                      <a:r>
                        <a:rPr lang="en-US" sz="2200" b="0" dirty="0" err="1">
                          <a:effectLst/>
                          <a:latin typeface="Times New Roman" panose="02020603050405020304" pitchFamily="18" charset="0"/>
                          <a:cs typeface="Times New Roman" panose="02020603050405020304" pitchFamily="18" charset="0"/>
                        </a:rPr>
                        <a:t>trị</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140000"/>
                        </a:lnSpc>
                        <a:spcAft>
                          <a:spcPts val="2160"/>
                        </a:spcAft>
                      </a:pPr>
                      <a:r>
                        <a:rPr lang="en-US" sz="2200" b="0" dirty="0" err="1">
                          <a:effectLst/>
                          <a:latin typeface="Times New Roman" panose="02020603050405020304" pitchFamily="18" charset="0"/>
                          <a:cs typeface="Times New Roman" panose="02020603050405020304" pitchFamily="18" charset="0"/>
                        </a:rPr>
                        <a:t>Có</a:t>
                      </a:r>
                      <a:endParaRPr 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11113" y="200025"/>
            <a:ext cx="9144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spAutoFit/>
          </a:bodyPr>
          <a:lstStyle>
            <a:lvl1pPr defTabSz="685800">
              <a:defRPr sz="2800">
                <a:solidFill>
                  <a:schemeClr val="tx1"/>
                </a:solidFill>
                <a:latin typeface="Times New Roman" panose="02020603050405020304" pitchFamily="18" charset="0"/>
                <a:cs typeface="Arial" panose="020B0604020202020204" pitchFamily="34" charset="0"/>
              </a:defRPr>
            </a:lvl1pPr>
            <a:lvl2pPr marL="742950" indent="-285750" defTabSz="685800">
              <a:defRPr sz="2800">
                <a:solidFill>
                  <a:schemeClr val="tx1"/>
                </a:solidFill>
                <a:latin typeface="Times New Roman" panose="02020603050405020304" pitchFamily="18" charset="0"/>
                <a:cs typeface="Arial" panose="020B0604020202020204" pitchFamily="34" charset="0"/>
              </a:defRPr>
            </a:lvl2pPr>
            <a:lvl3pPr marL="1143000" indent="-228600" defTabSz="685800">
              <a:defRPr sz="2800">
                <a:solidFill>
                  <a:schemeClr val="tx1"/>
                </a:solidFill>
                <a:latin typeface="Times New Roman" panose="02020603050405020304" pitchFamily="18" charset="0"/>
                <a:cs typeface="Arial" panose="020B0604020202020204" pitchFamily="34" charset="0"/>
              </a:defRPr>
            </a:lvl3pPr>
            <a:lvl4pPr marL="1600200" indent="-228600" defTabSz="685800">
              <a:defRPr sz="2800">
                <a:solidFill>
                  <a:schemeClr val="tx1"/>
                </a:solidFill>
                <a:latin typeface="Times New Roman" panose="02020603050405020304" pitchFamily="18" charset="0"/>
                <a:cs typeface="Arial" panose="020B0604020202020204" pitchFamily="34" charset="0"/>
              </a:defRPr>
            </a:lvl4pPr>
            <a:lvl5pPr marL="2057400" indent="-228600" defTabSz="685800">
              <a:defRPr sz="2800">
                <a:solidFill>
                  <a:schemeClr val="tx1"/>
                </a:solidFill>
                <a:latin typeface="Times New Roman" panose="02020603050405020304" pitchFamily="18" charset="0"/>
                <a:cs typeface="Arial" panose="020B0604020202020204" pitchFamily="34" charset="0"/>
              </a:defRPr>
            </a:lvl5pPr>
            <a:lvl6pPr marL="2514600" indent="-228600" defTabSz="6858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defTabSz="6858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defTabSz="6858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defTabSz="6858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3200">
                <a:solidFill>
                  <a:srgbClr val="002060"/>
                </a:solidFill>
                <a:cs typeface="Times New Roman" panose="02020603050405020304" pitchFamily="18" charset="0"/>
              </a:rPr>
              <a:t>Các cấp độ hội nhập chính sách kinh tế khu vực</a:t>
            </a:r>
          </a:p>
        </p:txBody>
      </p:sp>
      <p:sp>
        <p:nvSpPr>
          <p:cNvPr id="7" name="Rectangle 6"/>
          <p:cNvSpPr/>
          <p:nvPr/>
        </p:nvSpPr>
        <p:spPr>
          <a:xfrm>
            <a:off x="152400" y="5673725"/>
            <a:ext cx="8893175" cy="49847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r">
              <a:defRPr/>
            </a:pPr>
            <a:r>
              <a:rPr lang="en-US" sz="1500" i="1" dirty="0" err="1">
                <a:latin typeface="Times New Roman" panose="02020603050405020304" pitchFamily="18" charset="0"/>
                <a:cs typeface="Times New Roman" panose="02020603050405020304" pitchFamily="18" charset="0"/>
              </a:rPr>
              <a:t>Nguồn</a:t>
            </a:r>
            <a:r>
              <a:rPr lang="en-US" sz="1500" i="1" dirty="0">
                <a:latin typeface="Times New Roman" panose="02020603050405020304" pitchFamily="18" charset="0"/>
                <a:cs typeface="Times New Roman" panose="02020603050405020304" pitchFamily="18" charset="0"/>
              </a:rPr>
              <a:t>: El-</a:t>
            </a:r>
            <a:r>
              <a:rPr lang="en-US" sz="1500" i="1" dirty="0" err="1">
                <a:latin typeface="Times New Roman" panose="02020603050405020304" pitchFamily="18" charset="0"/>
                <a:cs typeface="Times New Roman" panose="02020603050405020304" pitchFamily="18" charset="0"/>
              </a:rPr>
              <a:t>Agraa</a:t>
            </a:r>
            <a:r>
              <a:rPr lang="en-US" sz="1500" i="1" dirty="0">
                <a:latin typeface="Times New Roman" panose="02020603050405020304" pitchFamily="18" charset="0"/>
                <a:cs typeface="Times New Roman" panose="02020603050405020304" pitchFamily="18" charset="0"/>
              </a:rPr>
              <a:t>, Ali M. (1999), “Regional Integration: Experience, Theory and Measurement”</a:t>
            </a:r>
            <a:endParaRPr lang="en-US" sz="15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FFEAB0-8F31-062F-9201-CD53356EBA35}"/>
              </a:ext>
            </a:extLst>
          </p:cNvPr>
          <p:cNvSpPr txBox="1"/>
          <p:nvPr/>
        </p:nvSpPr>
        <p:spPr>
          <a:xfrm>
            <a:off x="533400" y="228600"/>
            <a:ext cx="8305800" cy="3108543"/>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1.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Quá trình chuyển đổi từ lao động thủ công là chính sang lao động dựa trên sự phát triển của công nghiệp cơ khí là</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Công nghiệp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Hiện đại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Công nghiệp hóa, hiện đại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Tự động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7E5E526-D015-B1B0-A874-1553DD3E43B3}"/>
              </a:ext>
            </a:extLst>
          </p:cNvPr>
          <p:cNvSpPr txBox="1"/>
          <p:nvPr/>
        </p:nvSpPr>
        <p:spPr>
          <a:xfrm>
            <a:off x="317834" y="3318570"/>
            <a:ext cx="8736932" cy="3539430"/>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2.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Nội dung nào dưới đây thể hiện tính tất yếu của quá trình công nghiệp hóa, hiện đại hóa ở nước 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phát triển đất nước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rút ngắn khoảng cách tụt hậu so với các nước khác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xây dựng cơ cấu kinh tế hiện đại, hiệu quả</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spcAft>
                <a:spcPts val="0"/>
              </a:spcAft>
            </a:pPr>
            <a:r>
              <a:rPr lang="en-US" sz="2800" i="1" dirty="0">
                <a:effectLst/>
                <a:latin typeface="Times New Roman" panose="02020603050405020304" pitchFamily="18" charset="0"/>
                <a:ea typeface="Calibri" panose="020F0502020204030204" pitchFamily="34" charset="0"/>
              </a:rPr>
              <a:t>D. </a:t>
            </a:r>
            <a:r>
              <a:rPr lang="vi-VN" sz="2800" i="1" dirty="0">
                <a:effectLst/>
                <a:latin typeface="Times New Roman" panose="02020603050405020304" pitchFamily="18" charset="0"/>
                <a:ea typeface="Calibri" panose="020F0502020204030204" pitchFamily="34" charset="0"/>
              </a:rPr>
              <a:t>Do yêu cầu phải xây dựng nền kinh tế tri thức</a:t>
            </a:r>
            <a:endParaRPr lang="en-US" dirty="0"/>
          </a:p>
        </p:txBody>
      </p:sp>
    </p:spTree>
    <p:extLst>
      <p:ext uri="{BB962C8B-B14F-4D97-AF65-F5344CB8AC3E}">
        <p14:creationId xmlns:p14="http://schemas.microsoft.com/office/powerpoint/2010/main" val="361129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91B7C-99F3-6B72-276E-C35FF9027AEB}"/>
              </a:ext>
            </a:extLst>
          </p:cNvPr>
          <p:cNvSpPr txBox="1"/>
          <p:nvPr/>
        </p:nvSpPr>
        <p:spPr>
          <a:xfrm>
            <a:off x="266700" y="-64264"/>
            <a:ext cx="8610600" cy="6863417"/>
          </a:xfrm>
          <a:prstGeom prst="rect">
            <a:avLst/>
          </a:prstGeom>
          <a:noFill/>
        </p:spPr>
        <p:txBody>
          <a:bodyPr wrap="square">
            <a:spAutoFit/>
          </a:bodyPr>
          <a:lstStyle/>
          <a:p>
            <a:pPr marL="0" marR="0" algn="just">
              <a:spcBef>
                <a:spcPts val="0"/>
              </a:spcBef>
              <a:spcAft>
                <a:spcPts val="0"/>
              </a:spcAft>
            </a:pPr>
            <a:r>
              <a:rPr lang="en-US" b="1" i="1" dirty="0">
                <a:ea typeface="Calibri" panose="020F0502020204030204" pitchFamily="34" charset="0"/>
                <a:cs typeface="Times New Roman" panose="02020603050405020304" pitchFamily="18" charset="0"/>
              </a:rPr>
              <a:t>3.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Quan điểm nào dưới đây không đúng khi lí giải về tính tất yếu của công nghiệp hóa, hiện đại hóa ở nước ta?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rút ngắn khoảng cách tụt hậu so với các nước khác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tạo ra năng suất lao động xã hội cao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yêu cầu phải xây dựng cơ sở vật chất – kĩ thuật của chủ nghĩa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Do y</a:t>
            </a:r>
            <a:r>
              <a:rPr lang="en-US" i="1">
                <a:ea typeface="Calibri" panose="020F0502020204030204" pitchFamily="34" charset="0"/>
                <a:cs typeface="Times New Roman" panose="02020603050405020304" pitchFamily="18" charset="0"/>
              </a:rPr>
              <a:t>ê</a:t>
            </a:r>
            <a:r>
              <a:rPr lang="vi-VN" sz="2800" i="1">
                <a:effectLst/>
                <a:latin typeface="Times New Roman" panose="02020603050405020304" pitchFamily="18" charset="0"/>
                <a:ea typeface="Calibri" panose="020F0502020204030204" pitchFamily="34" charset="0"/>
                <a:cs typeface="Times New Roman" panose="02020603050405020304" pitchFamily="18" charset="0"/>
              </a:rPr>
              <a:t>u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cầu phải phát triển nhanh để tiến lên </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CNXH</a:t>
            </a:r>
          </a:p>
          <a:p>
            <a:pPr marL="0" marR="0" algn="just">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4.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Công nghiệp hóa là gì</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Tất yếu khách quan đối với các nước đi lên chủ nghĩa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Tất yếu khách quan đối với các nước nghèo, lạc hậu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Nhu cầu của các nước kém phát triển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Quyền lợi của các nước nông nghiệp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818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1000"/>
                                        <p:tgtEl>
                                          <p:spTgt spid="5">
                                            <p:txEl>
                                              <p:pRg st="6" end="6"/>
                                            </p:txEl>
                                          </p:spTgt>
                                        </p:tgtEl>
                                      </p:cBhvr>
                                    </p:animEffect>
                                    <p:anim calcmode="lin" valueType="num">
                                      <p:cBhvr>
                                        <p:cTn id="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1000"/>
                                        <p:tgtEl>
                                          <p:spTgt spid="5">
                                            <p:txEl>
                                              <p:pRg st="7" end="7"/>
                                            </p:txEl>
                                          </p:spTgt>
                                        </p:tgtEl>
                                      </p:cBhvr>
                                    </p:animEffect>
                                    <p:anim calcmode="lin" valueType="num">
                                      <p:cBhvr>
                                        <p:cTn id="1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fade">
                                      <p:cBhvr>
                                        <p:cTn id="17" dur="1000"/>
                                        <p:tgtEl>
                                          <p:spTgt spid="5">
                                            <p:txEl>
                                              <p:pRg st="8" end="8"/>
                                            </p:txEl>
                                          </p:spTgt>
                                        </p:tgtEl>
                                      </p:cBhvr>
                                    </p:animEffect>
                                    <p:anim calcmode="lin" valueType="num">
                                      <p:cBhvr>
                                        <p:cTn id="1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1000"/>
                                        <p:tgtEl>
                                          <p:spTgt spid="5">
                                            <p:txEl>
                                              <p:pRg st="9" end="9"/>
                                            </p:txEl>
                                          </p:spTgt>
                                        </p:tgtEl>
                                      </p:cBhvr>
                                    </p:animEffect>
                                    <p:anim calcmode="lin" valueType="num">
                                      <p:cBhvr>
                                        <p:cTn id="2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1000"/>
                                        <p:tgtEl>
                                          <p:spTgt spid="5">
                                            <p:txEl>
                                              <p:pRg st="10" end="10"/>
                                            </p:txEl>
                                          </p:spTgt>
                                        </p:tgtEl>
                                      </p:cBhvr>
                                    </p:animEffect>
                                    <p:anim calcmode="lin" valueType="num">
                                      <p:cBhvr>
                                        <p:cTn id="2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74BE32-7E7C-84D6-E461-F8A0617B0D3C}"/>
              </a:ext>
            </a:extLst>
          </p:cNvPr>
          <p:cNvSpPr txBox="1"/>
          <p:nvPr/>
        </p:nvSpPr>
        <p:spPr>
          <a:xfrm>
            <a:off x="152400" y="366623"/>
            <a:ext cx="8839200" cy="6124754"/>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5.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Quá trình ứng dụng và trang bị những thành tựu </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KH-CN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tiến bộ, hiện đại vào quá trình sản xuất, kinh doanh, dịch vụ và quản lí kinh tế - xã hội là</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Công nghiệp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Hiện đại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Công nghiệp hóa, hiện đại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Tự động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nghệ</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vi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sinh</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kĩ</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thuật</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gen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nuôi</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tế</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bào</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ngày</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càng</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nhiều</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trong</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lĩnh</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vực</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biểu</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quá</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nào</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ở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nước</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2800" b="1" i="1"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 nay?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Công</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nghiệp</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đại</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Tự</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động</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Trí</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thức</a:t>
            </a: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dirty="0" err="1">
                <a:effectLst/>
                <a:latin typeface="Times New Roman" panose="02020603050405020304" pitchFamily="18" charset="0"/>
                <a:ea typeface="Calibri" panose="020F0502020204030204" pitchFamily="34" charset="0"/>
                <a:cs typeface="Times New Roman" panose="02020603050405020304" pitchFamily="18" charset="0"/>
              </a:rPr>
              <a:t>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550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7DEFF9-AB7C-A8DF-0522-E354127FFB8E}"/>
              </a:ext>
            </a:extLst>
          </p:cNvPr>
          <p:cNvSpPr txBox="1"/>
          <p:nvPr/>
        </p:nvSpPr>
        <p:spPr>
          <a:xfrm>
            <a:off x="279400" y="685800"/>
            <a:ext cx="8839200" cy="6001643"/>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7.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Mục đích của công nghiệp hóa là</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Tạo ra năng suất lao động cao hơn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Tạo ra một thị trường sôi động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Tạo ra nhiều cơ hội hơn cho người lao động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Xây dựng cơ cấu kinh tế hiện đại</a:t>
            </a:r>
            <a:endParaRPr lang="en-US" sz="2800"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8.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Ở nước ta công nghiệp hóa phải gắn liền với hiện đại hóa vì</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Công nghiệp hóa luôn gắn liền với hiện đại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Các nước trên thế giới đều thực hiện đồng thời hai quá trình này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Nước ta thực hiện công nghiệp hóa muộn so với các nước khác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Đó là nhu cầu của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029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1000"/>
                                        <p:tgtEl>
                                          <p:spTgt spid="5">
                                            <p:txEl>
                                              <p:pRg st="6" end="6"/>
                                            </p:txEl>
                                          </p:spTgt>
                                        </p:tgtEl>
                                      </p:cBhvr>
                                    </p:animEffect>
                                    <p:anim calcmode="lin" valueType="num">
                                      <p:cBhvr>
                                        <p:cTn id="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1000"/>
                                        <p:tgtEl>
                                          <p:spTgt spid="5">
                                            <p:txEl>
                                              <p:pRg st="7" end="7"/>
                                            </p:txEl>
                                          </p:spTgt>
                                        </p:tgtEl>
                                      </p:cBhvr>
                                    </p:animEffect>
                                    <p:anim calcmode="lin" valueType="num">
                                      <p:cBhvr>
                                        <p:cTn id="1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animEffect transition="in" filter="fade">
                                      <p:cBhvr>
                                        <p:cTn id="17" dur="1000"/>
                                        <p:tgtEl>
                                          <p:spTgt spid="5">
                                            <p:txEl>
                                              <p:pRg st="8" end="8"/>
                                            </p:txEl>
                                          </p:spTgt>
                                        </p:tgtEl>
                                      </p:cBhvr>
                                    </p:animEffect>
                                    <p:anim calcmode="lin" valueType="num">
                                      <p:cBhvr>
                                        <p:cTn id="1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9" end="9"/>
                                            </p:txEl>
                                          </p:spTgt>
                                        </p:tgtEl>
                                        <p:attrNameLst>
                                          <p:attrName>style.visibility</p:attrName>
                                        </p:attrNameLst>
                                      </p:cBhvr>
                                      <p:to>
                                        <p:strVal val="visible"/>
                                      </p:to>
                                    </p:set>
                                    <p:animEffect transition="in" filter="fade">
                                      <p:cBhvr>
                                        <p:cTn id="22" dur="1000"/>
                                        <p:tgtEl>
                                          <p:spTgt spid="5">
                                            <p:txEl>
                                              <p:pRg st="9" end="9"/>
                                            </p:txEl>
                                          </p:spTgt>
                                        </p:tgtEl>
                                      </p:cBhvr>
                                    </p:animEffect>
                                    <p:anim calcmode="lin" valueType="num">
                                      <p:cBhvr>
                                        <p:cTn id="2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Effect transition="in" filter="fade">
                                      <p:cBhvr>
                                        <p:cTn id="27" dur="1000"/>
                                        <p:tgtEl>
                                          <p:spTgt spid="5">
                                            <p:txEl>
                                              <p:pRg st="10" end="10"/>
                                            </p:txEl>
                                          </p:spTgt>
                                        </p:tgtEl>
                                      </p:cBhvr>
                                    </p:animEffect>
                                    <p:anim calcmode="lin" valueType="num">
                                      <p:cBhvr>
                                        <p:cTn id="2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4B9EDE-0ABD-D0CF-1B51-1E4D6E8E8727}"/>
              </a:ext>
            </a:extLst>
          </p:cNvPr>
          <p:cNvSpPr txBox="1"/>
          <p:nvPr/>
        </p:nvSpPr>
        <p:spPr>
          <a:xfrm>
            <a:off x="381000" y="457200"/>
            <a:ext cx="8534400" cy="6124754"/>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9.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Một trong những nội dung cơ bản của công nghiệp hóa, hiện đại hóa ở nước ta hiện nay là gì?</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A. Xây dựng cơ sở vật chất kĩ thuật của chủ nghĩa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Rút ngắn khoảng cách lạc hậu so với các nước phát triển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Phát triển mạnh mẽ lực lượng sản xuất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Tạo ra năng suất lao động xã hội cao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10.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Để xây dựng một cơ cấu kinh tế hợp lí, hiện đại và hiệu quả trong quá trình công nghiệp hóa, hiện đại hóa, cần</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dịch lao động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dịch cơ cấu kinh tế</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đổi mô hình sản xuất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đổi hình thức kinh doanh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34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barn(inVertical)">
                                      <p:cBhvr>
                                        <p:cTn id="7" dur="500"/>
                                        <p:tgtEl>
                                          <p:spTgt spid="5">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barn(inVertical)">
                                      <p:cBhvr>
                                        <p:cTn id="10" dur="500"/>
                                        <p:tgtEl>
                                          <p:spTgt spid="5">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animEffect transition="in" filter="barn(inVertical)">
                                      <p:cBhvr>
                                        <p:cTn id="13" dur="500"/>
                                        <p:tgtEl>
                                          <p:spTgt spid="5">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5">
                                            <p:txEl>
                                              <p:pRg st="8" end="8"/>
                                            </p:txEl>
                                          </p:spTgt>
                                        </p:tgtEl>
                                        <p:attrNameLst>
                                          <p:attrName>style.visibility</p:attrName>
                                        </p:attrNameLst>
                                      </p:cBhvr>
                                      <p:to>
                                        <p:strVal val="visible"/>
                                      </p:to>
                                    </p:set>
                                    <p:animEffect transition="in" filter="barn(inVertical)">
                                      <p:cBhvr>
                                        <p:cTn id="16" dur="500"/>
                                        <p:tgtEl>
                                          <p:spTgt spid="5">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Effect transition="in" filter="barn(inVertical)">
                                      <p:cBhvr>
                                        <p:cTn id="1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FF9D7A-81A1-0B01-BB0B-C8767D5A809C}"/>
              </a:ext>
            </a:extLst>
          </p:cNvPr>
          <p:cNvSpPr txBox="1"/>
          <p:nvPr/>
        </p:nvSpPr>
        <p:spPr>
          <a:xfrm>
            <a:off x="323850" y="15240"/>
            <a:ext cx="8496300" cy="6986528"/>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11.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Quan điểm nào dưới đây về nội dung cơ bản của công nghiệp hóa, hiện đại hóa ở nước ta là đúng?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mạnh từ kinh tế nông nghiệp sang kinh tế công nghiệp</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Xây dựng một nền kinh tế tri thức toàn diện gắn với tự động hóa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Phát triển mạnh mẽ quan hệ sản xuất xã hội chủ nghĩa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Xây dựng một cơ cấu kinh tế hợp lí, hiện đại và hiệu quả</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12.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Giáo dục và đào tạo có vai trò nào dưới đây trong sự nghiệp công nghiệp hóa, hiện đại hóa đất nước?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Quyết định</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Quốc sách hàng đầu</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Quan trọng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Cần thiết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166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animEffect transition="in" filter="fade">
                                      <p:cBhvr>
                                        <p:cTn id="19"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Arc 3"/>
          <p:cNvSpPr>
            <a:spLocks/>
          </p:cNvSpPr>
          <p:nvPr/>
        </p:nvSpPr>
        <p:spPr bwMode="gray">
          <a:xfrm>
            <a:off x="11113" y="4292600"/>
            <a:ext cx="2568575" cy="2565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alpha val="0"/>
            </a:schemeClr>
          </a:solidFill>
          <a:ln w="9525">
            <a:solidFill>
              <a:schemeClr val="accent1"/>
            </a:solidFill>
            <a:round/>
            <a:headEnd/>
            <a:tailEnd/>
          </a:ln>
        </p:spPr>
        <p:txBody>
          <a:bodyPr wrap="none" anchor="ctr"/>
          <a:lstStyle/>
          <a:p>
            <a:endParaRPr lang="en-US"/>
          </a:p>
        </p:txBody>
      </p:sp>
      <p:sp>
        <p:nvSpPr>
          <p:cNvPr id="26627" name="Line 4"/>
          <p:cNvSpPr>
            <a:spLocks noChangeShapeType="1"/>
          </p:cNvSpPr>
          <p:nvPr/>
        </p:nvSpPr>
        <p:spPr bwMode="gray">
          <a:xfrm flipH="1">
            <a:off x="0" y="6400800"/>
            <a:ext cx="2819400" cy="228600"/>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Line 5"/>
          <p:cNvSpPr>
            <a:spLocks noChangeShapeType="1"/>
          </p:cNvSpPr>
          <p:nvPr/>
        </p:nvSpPr>
        <p:spPr bwMode="gray">
          <a:xfrm flipH="1">
            <a:off x="0" y="3962400"/>
            <a:ext cx="609600" cy="2667000"/>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AutoShape 6"/>
          <p:cNvSpPr>
            <a:spLocks noChangeArrowheads="1"/>
          </p:cNvSpPr>
          <p:nvPr/>
        </p:nvSpPr>
        <p:spPr bwMode="black">
          <a:xfrm>
            <a:off x="1614488" y="354330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6630" name="AutoShape 7"/>
          <p:cNvSpPr>
            <a:spLocks noChangeArrowheads="1"/>
          </p:cNvSpPr>
          <p:nvPr/>
        </p:nvSpPr>
        <p:spPr bwMode="black">
          <a:xfrm>
            <a:off x="2506663" y="403225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6631" name="AutoShape 8"/>
          <p:cNvSpPr>
            <a:spLocks noChangeArrowheads="1"/>
          </p:cNvSpPr>
          <p:nvPr/>
        </p:nvSpPr>
        <p:spPr bwMode="black">
          <a:xfrm>
            <a:off x="2884488" y="5334000"/>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6632" name="Line 9"/>
          <p:cNvSpPr>
            <a:spLocks noChangeShapeType="1"/>
          </p:cNvSpPr>
          <p:nvPr/>
        </p:nvSpPr>
        <p:spPr bwMode="gray">
          <a:xfrm flipH="1">
            <a:off x="0" y="3751263"/>
            <a:ext cx="1665288" cy="2878137"/>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10"/>
          <p:cNvSpPr>
            <a:spLocks noChangeShapeType="1"/>
          </p:cNvSpPr>
          <p:nvPr/>
        </p:nvSpPr>
        <p:spPr bwMode="gray">
          <a:xfrm flipH="1">
            <a:off x="0" y="5481638"/>
            <a:ext cx="2895600" cy="1147762"/>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1"/>
          <p:cNvSpPr>
            <a:spLocks noChangeShapeType="1"/>
          </p:cNvSpPr>
          <p:nvPr/>
        </p:nvSpPr>
        <p:spPr bwMode="black">
          <a:xfrm flipH="1">
            <a:off x="0" y="2243138"/>
            <a:ext cx="1866900" cy="4386262"/>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2"/>
          <p:cNvSpPr>
            <a:spLocks noChangeShapeType="1"/>
          </p:cNvSpPr>
          <p:nvPr/>
        </p:nvSpPr>
        <p:spPr bwMode="black">
          <a:xfrm flipH="1">
            <a:off x="0" y="3570288"/>
            <a:ext cx="2309813" cy="3059112"/>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3"/>
          <p:cNvSpPr>
            <a:spLocks noChangeShapeType="1"/>
          </p:cNvSpPr>
          <p:nvPr/>
        </p:nvSpPr>
        <p:spPr bwMode="black">
          <a:xfrm flipH="1">
            <a:off x="0" y="4837113"/>
            <a:ext cx="2846388" cy="1792287"/>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4"/>
          <p:cNvSpPr>
            <a:spLocks noChangeShapeType="1"/>
          </p:cNvSpPr>
          <p:nvPr/>
        </p:nvSpPr>
        <p:spPr bwMode="black">
          <a:xfrm flipH="1">
            <a:off x="0" y="5969000"/>
            <a:ext cx="3084513" cy="660400"/>
          </a:xfrm>
          <a:prstGeom prst="line">
            <a:avLst/>
          </a:prstGeom>
          <a:noFill/>
          <a:ln w="19050">
            <a:solidFill>
              <a:schemeClr val="accent1">
                <a:alpha val="5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Arc 15"/>
          <p:cNvSpPr>
            <a:spLocks/>
          </p:cNvSpPr>
          <p:nvPr/>
        </p:nvSpPr>
        <p:spPr bwMode="gray">
          <a:xfrm>
            <a:off x="0" y="4343400"/>
            <a:ext cx="2509838" cy="2514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alpha val="50195"/>
            </a:schemeClr>
          </a:solidFill>
          <a:ln w="9525">
            <a:solidFill>
              <a:schemeClr val="accent1"/>
            </a:solidFill>
            <a:round/>
            <a:headEnd/>
            <a:tailEnd/>
          </a:ln>
        </p:spPr>
        <p:txBody>
          <a:bodyPr wrap="none" anchor="ctr"/>
          <a:lstStyle/>
          <a:p>
            <a:endParaRPr lang="en-US"/>
          </a:p>
        </p:txBody>
      </p:sp>
      <p:sp>
        <p:nvSpPr>
          <p:cNvPr id="26639" name="Line 16"/>
          <p:cNvSpPr>
            <a:spLocks noChangeShapeType="1"/>
          </p:cNvSpPr>
          <p:nvPr/>
        </p:nvSpPr>
        <p:spPr bwMode="gray">
          <a:xfrm flipH="1">
            <a:off x="0" y="4232275"/>
            <a:ext cx="2532063" cy="2625725"/>
          </a:xfrm>
          <a:prstGeom prst="line">
            <a:avLst/>
          </a:prstGeom>
          <a:noFill/>
          <a:ln w="9525">
            <a:solidFill>
              <a:schemeClr val="accent1">
                <a:alpha val="39999"/>
              </a:schemeClr>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Arc 17"/>
          <p:cNvSpPr>
            <a:spLocks/>
          </p:cNvSpPr>
          <p:nvPr/>
        </p:nvSpPr>
        <p:spPr bwMode="gray">
          <a:xfrm>
            <a:off x="0" y="4630871"/>
            <a:ext cx="2072525" cy="2227129"/>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accent1"/>
          </a:solidFill>
          <a:ln w="9525">
            <a:solidFill>
              <a:schemeClr val="accent1"/>
            </a:solidFill>
            <a:round/>
            <a:headEnd/>
            <a:tailEnd/>
          </a:ln>
        </p:spPr>
        <p:txBody>
          <a:bodyPr wrap="none" anchor="ctr"/>
          <a:lstStyle/>
          <a:p>
            <a:endParaRPr lang="en-US"/>
          </a:p>
        </p:txBody>
      </p:sp>
      <p:sp>
        <p:nvSpPr>
          <p:cNvPr id="26641" name="AutoShape 38"/>
          <p:cNvSpPr>
            <a:spLocks noChangeArrowheads="1"/>
          </p:cNvSpPr>
          <p:nvPr/>
        </p:nvSpPr>
        <p:spPr bwMode="black">
          <a:xfrm>
            <a:off x="534988" y="3732213"/>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6642" name="AutoShape 39"/>
          <p:cNvSpPr>
            <a:spLocks noChangeArrowheads="1"/>
          </p:cNvSpPr>
          <p:nvPr/>
        </p:nvSpPr>
        <p:spPr bwMode="black">
          <a:xfrm>
            <a:off x="2819400" y="6302375"/>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2" name="Oval 41"/>
          <p:cNvSpPr>
            <a:spLocks noChangeArrowheads="1"/>
          </p:cNvSpPr>
          <p:nvPr/>
        </p:nvSpPr>
        <p:spPr bwMode="gray">
          <a:xfrm>
            <a:off x="1503363" y="1735138"/>
            <a:ext cx="730250" cy="730250"/>
          </a:xfrm>
          <a:prstGeom prst="ellipse">
            <a:avLst/>
          </a:prstGeom>
          <a:gradFill rotWithShape="1">
            <a:gsLst>
              <a:gs pos="0">
                <a:schemeClr val="hlink">
                  <a:gamma/>
                  <a:tint val="20000"/>
                  <a:invGamma/>
                </a:schemeClr>
              </a:gs>
              <a:gs pos="100000">
                <a:schemeClr val="hlink"/>
              </a:gs>
            </a:gsLst>
            <a:path path="shape">
              <a:fillToRect l="50000" t="50000" r="50000" b="50000"/>
            </a:path>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eaLnBrk="1" hangingPunct="1">
              <a:defRPr/>
            </a:pPr>
            <a:endParaRPr lang="en-US" sz="1800" b="1">
              <a:solidFill>
                <a:srgbClr val="000000"/>
              </a:solidFill>
              <a:latin typeface="Arial" panose="020B0604020202020204" pitchFamily="34" charset="0"/>
            </a:endParaRPr>
          </a:p>
        </p:txBody>
      </p:sp>
      <p:sp>
        <p:nvSpPr>
          <p:cNvPr id="23" name="Oval 42"/>
          <p:cNvSpPr>
            <a:spLocks noChangeArrowheads="1"/>
          </p:cNvSpPr>
          <p:nvPr/>
        </p:nvSpPr>
        <p:spPr bwMode="gray">
          <a:xfrm rot="802016">
            <a:off x="2091530" y="3223507"/>
            <a:ext cx="598488" cy="598488"/>
          </a:xfrm>
          <a:prstGeom prst="ellipse">
            <a:avLst/>
          </a:prstGeom>
          <a:gradFill rotWithShape="1">
            <a:gsLst>
              <a:gs pos="0">
                <a:schemeClr val="accent1">
                  <a:gamma/>
                  <a:tint val="28627"/>
                  <a:invGamma/>
                </a:schemeClr>
              </a:gs>
              <a:gs pos="100000">
                <a:schemeClr val="accent1"/>
              </a:gs>
            </a:gsLst>
            <a:path path="shape">
              <a:fillToRect l="50000" t="50000" r="50000" b="50000"/>
            </a:path>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eaLnBrk="1" hangingPunct="1">
              <a:defRPr/>
            </a:pPr>
            <a:endParaRPr lang="en-US" sz="1800" b="1">
              <a:solidFill>
                <a:srgbClr val="000000"/>
              </a:solidFill>
              <a:latin typeface="Arial" panose="020B0604020202020204" pitchFamily="34" charset="0"/>
            </a:endParaRPr>
          </a:p>
        </p:txBody>
      </p:sp>
      <p:sp>
        <p:nvSpPr>
          <p:cNvPr id="24" name="Oval 43"/>
          <p:cNvSpPr>
            <a:spLocks noChangeArrowheads="1"/>
          </p:cNvSpPr>
          <p:nvPr/>
        </p:nvSpPr>
        <p:spPr bwMode="gray">
          <a:xfrm rot="3116201">
            <a:off x="2376070" y="4652961"/>
            <a:ext cx="504825" cy="504825"/>
          </a:xfrm>
          <a:prstGeom prst="ellipse">
            <a:avLst/>
          </a:prstGeom>
          <a:gradFill rotWithShape="1">
            <a:gsLst>
              <a:gs pos="0">
                <a:schemeClr val="folHlink">
                  <a:gamma/>
                  <a:tint val="63529"/>
                  <a:invGamma/>
                </a:schemeClr>
              </a:gs>
              <a:gs pos="100000">
                <a:schemeClr val="folHlink"/>
              </a:gs>
            </a:gsLst>
            <a:path path="shape">
              <a:fillToRect l="50000" t="50000" r="50000" b="50000"/>
            </a:path>
          </a:gradFill>
          <a:ln w="9525">
            <a:solidFill>
              <a:srgbClr val="FEFFFF"/>
            </a:solidFill>
            <a:round/>
            <a:headEnd/>
            <a:tailEnd/>
          </a:ln>
          <a:effectLst>
            <a:outerShdw dist="35921" dir="2700000" algn="ctr" rotWithShape="0">
              <a:srgbClr val="080808">
                <a:alpha val="50000"/>
              </a:srgbClr>
            </a:outerShdw>
          </a:effectLst>
        </p:spPr>
        <p:txBody>
          <a:bodyPr wrap="none" anchor="ctr"/>
          <a:lstStyle/>
          <a:p>
            <a:pPr eaLnBrk="1" hangingPunct="1">
              <a:defRPr/>
            </a:pPr>
            <a:endParaRPr lang="en-US" sz="1800" b="1" dirty="0">
              <a:solidFill>
                <a:srgbClr val="000000"/>
              </a:solidFill>
              <a:latin typeface="Arial" panose="020B0604020202020204" pitchFamily="34" charset="0"/>
            </a:endParaRPr>
          </a:p>
        </p:txBody>
      </p:sp>
      <p:sp>
        <p:nvSpPr>
          <p:cNvPr id="26646" name="TextBox 1"/>
          <p:cNvSpPr txBox="1">
            <a:spLocks noChangeArrowheads="1"/>
          </p:cNvSpPr>
          <p:nvPr/>
        </p:nvSpPr>
        <p:spPr bwMode="auto">
          <a:xfrm>
            <a:off x="1157199" y="266700"/>
            <a:ext cx="699787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3500" b="1" dirty="0" err="1">
                <a:solidFill>
                  <a:srgbClr val="002060"/>
                </a:solidFill>
                <a:latin typeface="UTM Alexander" panose="02040603050506020204" pitchFamily="18" charset="0"/>
              </a:rPr>
              <a:t>Vai</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trò</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của</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cách</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mạng</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công</a:t>
            </a:r>
            <a:r>
              <a:rPr lang="en-US" altLang="en-US" sz="3500" b="1" dirty="0">
                <a:solidFill>
                  <a:srgbClr val="002060"/>
                </a:solidFill>
                <a:latin typeface="UTM Alexander" panose="02040603050506020204" pitchFamily="18" charset="0"/>
              </a:rPr>
              <a:t> </a:t>
            </a:r>
            <a:r>
              <a:rPr lang="en-US" altLang="en-US" sz="3500" b="1" dirty="0" err="1">
                <a:solidFill>
                  <a:srgbClr val="002060"/>
                </a:solidFill>
                <a:latin typeface="UTM Alexander" panose="02040603050506020204" pitchFamily="18" charset="0"/>
              </a:rPr>
              <a:t>nghiệp</a:t>
            </a:r>
            <a:endParaRPr lang="en-US" altLang="en-US" sz="3500" b="1" dirty="0">
              <a:solidFill>
                <a:srgbClr val="002060"/>
              </a:solidFill>
              <a:latin typeface="UTM Alexander" panose="02040603050506020204" pitchFamily="18" charset="0"/>
            </a:endParaRPr>
          </a:p>
        </p:txBody>
      </p:sp>
      <p:sp>
        <p:nvSpPr>
          <p:cNvPr id="26647" name="AutoShape 39"/>
          <p:cNvSpPr>
            <a:spLocks noChangeArrowheads="1"/>
          </p:cNvSpPr>
          <p:nvPr/>
        </p:nvSpPr>
        <p:spPr bwMode="black">
          <a:xfrm>
            <a:off x="3048000" y="5826125"/>
            <a:ext cx="228600" cy="228600"/>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alpha val="59999"/>
            </a:srgbClr>
          </a:solidFill>
          <a:ln w="9525">
            <a:solidFill>
              <a:schemeClr val="accent1"/>
            </a:solidFill>
            <a:round/>
            <a:headEnd/>
            <a:tailEnd/>
          </a:ln>
        </p:spPr>
        <p:txBody>
          <a:bodyPr wrap="none" anchor="ctr"/>
          <a:lstStyle/>
          <a:p>
            <a:endParaRPr lang="en-US"/>
          </a:p>
        </p:txBody>
      </p:sp>
      <p:sp>
        <p:nvSpPr>
          <p:cNvPr id="26648" name="TextBox 2"/>
          <p:cNvSpPr txBox="1">
            <a:spLocks noChangeArrowheads="1"/>
          </p:cNvSpPr>
          <p:nvPr/>
        </p:nvSpPr>
        <p:spPr bwMode="auto">
          <a:xfrm>
            <a:off x="2390775" y="1789113"/>
            <a:ext cx="62616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vi-VN" altLang="en-US" sz="2400" i="1" noProof="1">
                <a:solidFill>
                  <a:srgbClr val="002060"/>
                </a:solidFill>
                <a:latin typeface="UTM Alexander" panose="02040603050506020204" pitchFamily="18" charset="0"/>
              </a:rPr>
              <a:t>Thúc đẩy sự phát triển của lực lượng sản xuất</a:t>
            </a:r>
          </a:p>
        </p:txBody>
      </p:sp>
      <p:sp>
        <p:nvSpPr>
          <p:cNvPr id="26649" name="TextBox 25"/>
          <p:cNvSpPr txBox="1">
            <a:spLocks noChangeArrowheads="1"/>
          </p:cNvSpPr>
          <p:nvPr/>
        </p:nvSpPr>
        <p:spPr bwMode="auto">
          <a:xfrm>
            <a:off x="2717800" y="3240760"/>
            <a:ext cx="625684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vi-VN" altLang="en-US" sz="2400" i="1" noProof="1">
                <a:solidFill>
                  <a:srgbClr val="002060"/>
                </a:solidFill>
                <a:latin typeface="UTM Alexander" panose="02040603050506020204" pitchFamily="18" charset="0"/>
              </a:rPr>
              <a:t>Thúc đẩy sự hoàn thiện của quan hệ sản xuất</a:t>
            </a:r>
          </a:p>
        </p:txBody>
      </p:sp>
      <p:sp>
        <p:nvSpPr>
          <p:cNvPr id="26650" name="TextBox 26"/>
          <p:cNvSpPr txBox="1">
            <a:spLocks noChangeArrowheads="1"/>
          </p:cNvSpPr>
          <p:nvPr/>
        </p:nvSpPr>
        <p:spPr bwMode="auto">
          <a:xfrm>
            <a:off x="2998788" y="4556671"/>
            <a:ext cx="59057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vi-VN" altLang="en-US" sz="2400" i="1" noProof="1">
                <a:solidFill>
                  <a:srgbClr val="002060"/>
                </a:solidFill>
                <a:latin typeface="UTM Alexander" panose="02040603050506020204" pitchFamily="18" charset="0"/>
              </a:rPr>
              <a:t>Thúc đẩy đổi mới của phương thức quản trị</a:t>
            </a:r>
          </a:p>
        </p:txBody>
      </p:sp>
    </p:spTree>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6BB539-D66B-E01E-DE7A-540AD9DF2821}"/>
              </a:ext>
            </a:extLst>
          </p:cNvPr>
          <p:cNvSpPr txBox="1"/>
          <p:nvPr/>
        </p:nvSpPr>
        <p:spPr>
          <a:xfrm>
            <a:off x="342900" y="151179"/>
            <a:ext cx="8458200" cy="6555641"/>
          </a:xfrm>
          <a:prstGeom prst="rect">
            <a:avLst/>
          </a:prstGeom>
          <a:noFill/>
        </p:spPr>
        <p:txBody>
          <a:bodyPr wrap="square">
            <a:spAutoFit/>
          </a:bodyPr>
          <a:lstStyle/>
          <a:p>
            <a:pPr marL="0" marR="0" algn="just">
              <a:spcBef>
                <a:spcPts val="0"/>
              </a:spcBef>
              <a:spcAft>
                <a:spcPts val="0"/>
              </a:spcAft>
            </a:pP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13.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Để xây dựng được một cơ cấu kinh tế hợp lí, hiện đại và hiểu quả trong quá trình công nghiệp hóa, hiện đại hóa đất nước, cần</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Thay đổi vùng kinh tế</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Thực hiện chính sách kinh tế mới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Phát triển kinh tế thị trường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Chuyển dịch cơ cấu kinh tế</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endParaRPr lang="en-US" sz="28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b="1" i="1" dirty="0">
                <a:ea typeface="Calibri" panose="020F0502020204030204" pitchFamily="34" charset="0"/>
                <a:cs typeface="Times New Roman" panose="02020603050405020304" pitchFamily="18" charset="0"/>
              </a:rPr>
              <a:t>14. </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Để t</a:t>
            </a:r>
            <a:r>
              <a:rPr lang="en-US" sz="2800" b="1" i="1" dirty="0">
                <a:effectLst/>
                <a:latin typeface="Times New Roman" panose="02020603050405020304" pitchFamily="18" charset="0"/>
                <a:ea typeface="Calibri" panose="020F0502020204030204" pitchFamily="34" charset="0"/>
                <a:cs typeface="Times New Roman" panose="02020603050405020304" pitchFamily="18" charset="0"/>
              </a:rPr>
              <a:t>h</a:t>
            </a:r>
            <a:r>
              <a:rPr lang="vi-VN" sz="2800" b="1" i="1" dirty="0">
                <a:effectLst/>
                <a:latin typeface="Times New Roman" panose="02020603050405020304" pitchFamily="18" charset="0"/>
                <a:ea typeface="Calibri" panose="020F0502020204030204" pitchFamily="34" charset="0"/>
                <a:cs typeface="Times New Roman" panose="02020603050405020304" pitchFamily="18" charset="0"/>
              </a:rPr>
              <a:t>ực hiện công nghiệp hóa, hiện đại hóa cần chuyển đổi căn bản, toàn diện các hoạt động nào dưới đây?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A.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Hoạt động kinh tế và quản lí kinh tế -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Hoạt động nghiên cứu khoa học</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C.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Hoạt động chính trị -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800" i="1" dirty="0">
                <a:effectLst/>
                <a:latin typeface="Times New Roman" panose="02020603050405020304" pitchFamily="18" charset="0"/>
                <a:ea typeface="Calibri" panose="020F0502020204030204" pitchFamily="34" charset="0"/>
                <a:cs typeface="Times New Roman" panose="02020603050405020304" pitchFamily="18" charset="0"/>
              </a:rPr>
              <a:t>D. </a:t>
            </a:r>
            <a:r>
              <a:rPr lang="vi-VN" sz="2800" i="1" dirty="0">
                <a:effectLst/>
                <a:latin typeface="Times New Roman" panose="02020603050405020304" pitchFamily="18" charset="0"/>
                <a:ea typeface="Calibri" panose="020F0502020204030204" pitchFamily="34" charset="0"/>
                <a:cs typeface="Times New Roman" panose="02020603050405020304" pitchFamily="18" charset="0"/>
              </a:rPr>
              <a:t>Hoạt động văn hóa – xã hội</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0806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anim calcmode="lin" valueType="num">
                                      <p:cBhvr additive="base">
                                        <p:cTn id="1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 calcmode="lin" valueType="num">
                                      <p:cBhvr additive="base">
                                        <p:cTn id="1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anim calcmode="lin" valueType="num">
                                      <p:cBhvr additive="base">
                                        <p:cTn id="1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 calcmode="lin" valueType="num">
                                      <p:cBhvr additive="base">
                                        <p:cTn id="2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457200" y="585788"/>
            <a:ext cx="8229600" cy="31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179388">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b="1" i="1" dirty="0">
                <a:cs typeface="Times New Roman" panose="02020603050405020304" pitchFamily="18" charset="0"/>
              </a:rPr>
              <a:t>6.1.1.2.</a:t>
            </a:r>
            <a:r>
              <a:rPr lang="vi-VN" altLang="en-US" b="1" i="1" dirty="0">
                <a:cs typeface="Times New Roman" panose="02020603050405020304" pitchFamily="18" charset="0"/>
              </a:rPr>
              <a:t> </a:t>
            </a:r>
            <a:r>
              <a:rPr lang="en-US" altLang="en-US" b="1" i="1" dirty="0" err="1">
                <a:cs typeface="Times New Roman" panose="02020603050405020304" pitchFamily="18" charset="0"/>
              </a:rPr>
              <a:t>Công</a:t>
            </a:r>
            <a:r>
              <a:rPr lang="en-US" altLang="en-US" b="1" i="1" dirty="0">
                <a:cs typeface="Times New Roman" panose="02020603050405020304" pitchFamily="18" charset="0"/>
              </a:rPr>
              <a:t> </a:t>
            </a:r>
            <a:r>
              <a:rPr lang="en-US" altLang="en-US" b="1" i="1" dirty="0" err="1">
                <a:cs typeface="Times New Roman" panose="02020603050405020304" pitchFamily="18" charset="0"/>
              </a:rPr>
              <a:t>nghiệp</a:t>
            </a:r>
            <a:r>
              <a:rPr lang="en-US" altLang="en-US" b="1" i="1" dirty="0">
                <a:cs typeface="Times New Roman" panose="02020603050405020304" pitchFamily="18" charset="0"/>
              </a:rPr>
              <a:t> </a:t>
            </a:r>
            <a:r>
              <a:rPr lang="en-US" altLang="en-US" b="1" i="1" dirty="0" err="1">
                <a:cs typeface="Times New Roman" panose="02020603050405020304" pitchFamily="18" charset="0"/>
              </a:rPr>
              <a:t>hóa</a:t>
            </a:r>
            <a:r>
              <a:rPr lang="en-US" altLang="en-US" b="1" i="1" dirty="0">
                <a:cs typeface="Times New Roman" panose="02020603050405020304" pitchFamily="18" charset="0"/>
              </a:rPr>
              <a:t> </a:t>
            </a:r>
            <a:r>
              <a:rPr lang="en-US" altLang="en-US" b="1" i="1" dirty="0" err="1">
                <a:cs typeface="Times New Roman" panose="02020603050405020304" pitchFamily="18" charset="0"/>
              </a:rPr>
              <a:t>và</a:t>
            </a:r>
            <a:r>
              <a:rPr lang="en-US" altLang="en-US" b="1" i="1" dirty="0">
                <a:cs typeface="Times New Roman" panose="02020603050405020304" pitchFamily="18" charset="0"/>
              </a:rPr>
              <a:t> </a:t>
            </a:r>
            <a:r>
              <a:rPr lang="en-US" altLang="en-US" b="1" i="1" dirty="0" err="1">
                <a:cs typeface="Times New Roman" panose="02020603050405020304" pitchFamily="18" charset="0"/>
              </a:rPr>
              <a:t>các</a:t>
            </a:r>
            <a:r>
              <a:rPr lang="en-US" altLang="en-US" b="1" i="1" dirty="0">
                <a:cs typeface="Times New Roman" panose="02020603050405020304" pitchFamily="18" charset="0"/>
              </a:rPr>
              <a:t> </a:t>
            </a:r>
            <a:r>
              <a:rPr lang="en-US" altLang="en-US" b="1" i="1" dirty="0" err="1">
                <a:cs typeface="Times New Roman" panose="02020603050405020304" pitchFamily="18" charset="0"/>
              </a:rPr>
              <a:t>mô</a:t>
            </a:r>
            <a:r>
              <a:rPr lang="en-US" altLang="en-US" b="1" i="1" dirty="0">
                <a:cs typeface="Times New Roman" panose="02020603050405020304" pitchFamily="18" charset="0"/>
              </a:rPr>
              <a:t> </a:t>
            </a:r>
            <a:r>
              <a:rPr lang="en-US" altLang="en-US" b="1" i="1" dirty="0" err="1">
                <a:cs typeface="Times New Roman" panose="02020603050405020304" pitchFamily="18" charset="0"/>
              </a:rPr>
              <a:t>hình</a:t>
            </a:r>
            <a:r>
              <a:rPr lang="en-US" altLang="en-US" b="1" i="1" dirty="0">
                <a:cs typeface="Times New Roman" panose="02020603050405020304" pitchFamily="18" charset="0"/>
              </a:rPr>
              <a:t> </a:t>
            </a:r>
            <a:r>
              <a:rPr lang="en-US" altLang="en-US" b="1" i="1" dirty="0" err="1">
                <a:cs typeface="Times New Roman" panose="02020603050405020304" pitchFamily="18" charset="0"/>
              </a:rPr>
              <a:t>công</a:t>
            </a:r>
            <a:r>
              <a:rPr lang="en-US" altLang="en-US" b="1" i="1" dirty="0">
                <a:cs typeface="Times New Roman" panose="02020603050405020304" pitchFamily="18" charset="0"/>
              </a:rPr>
              <a:t> </a:t>
            </a:r>
            <a:r>
              <a:rPr lang="en-US" altLang="en-US" b="1" i="1" dirty="0" err="1">
                <a:cs typeface="Times New Roman" panose="02020603050405020304" pitchFamily="18" charset="0"/>
              </a:rPr>
              <a:t>nghiệp</a:t>
            </a:r>
            <a:r>
              <a:rPr lang="en-US" altLang="en-US" b="1" i="1" dirty="0">
                <a:cs typeface="Times New Roman" panose="02020603050405020304" pitchFamily="18" charset="0"/>
              </a:rPr>
              <a:t> </a:t>
            </a:r>
            <a:r>
              <a:rPr lang="en-US" altLang="en-US" b="1" i="1" dirty="0" err="1">
                <a:cs typeface="Times New Roman" panose="02020603050405020304" pitchFamily="18" charset="0"/>
              </a:rPr>
              <a:t>hóa</a:t>
            </a:r>
            <a:r>
              <a:rPr lang="en-US" altLang="en-US" b="1" i="1" dirty="0">
                <a:cs typeface="Times New Roman" panose="02020603050405020304" pitchFamily="18" charset="0"/>
              </a:rPr>
              <a:t> </a:t>
            </a:r>
            <a:r>
              <a:rPr lang="en-US" altLang="en-US" b="1" i="1" dirty="0" err="1">
                <a:cs typeface="Times New Roman" panose="02020603050405020304" pitchFamily="18" charset="0"/>
              </a:rPr>
              <a:t>trên</a:t>
            </a:r>
            <a:r>
              <a:rPr lang="en-US" altLang="en-US" b="1" i="1" dirty="0">
                <a:cs typeface="Times New Roman" panose="02020603050405020304" pitchFamily="18" charset="0"/>
              </a:rPr>
              <a:t> </a:t>
            </a:r>
            <a:r>
              <a:rPr lang="en-US" altLang="en-US" b="1" i="1" dirty="0" err="1">
                <a:cs typeface="Times New Roman" panose="02020603050405020304" pitchFamily="18" charset="0"/>
              </a:rPr>
              <a:t>thế</a:t>
            </a:r>
            <a:r>
              <a:rPr lang="en-US" altLang="en-US" b="1" i="1" dirty="0">
                <a:cs typeface="Times New Roman" panose="02020603050405020304" pitchFamily="18" charset="0"/>
              </a:rPr>
              <a:t> </a:t>
            </a:r>
            <a:r>
              <a:rPr lang="en-US" altLang="en-US" b="1" i="1" dirty="0" err="1">
                <a:cs typeface="Times New Roman" panose="02020603050405020304" pitchFamily="18" charset="0"/>
              </a:rPr>
              <a:t>giới</a:t>
            </a:r>
            <a:r>
              <a:rPr lang="en-US" altLang="en-US" b="1" i="1" dirty="0">
                <a:cs typeface="Times New Roman" panose="02020603050405020304" pitchFamily="18" charset="0"/>
              </a:rPr>
              <a:t> </a:t>
            </a:r>
          </a:p>
          <a:p>
            <a:pPr algn="just">
              <a:lnSpc>
                <a:spcPct val="150000"/>
              </a:lnSpc>
            </a:pPr>
            <a:r>
              <a:rPr lang="en-US" altLang="en-US" sz="2400" b="1" dirty="0">
                <a:cs typeface="Times New Roman" panose="02020603050405020304" pitchFamily="18" charset="0"/>
              </a:rPr>
              <a:t>“</a:t>
            </a:r>
            <a:r>
              <a:rPr lang="en-US" altLang="en-US" sz="2400" b="1" dirty="0" err="1">
                <a:cs typeface="Times New Roman" panose="02020603050405020304" pitchFamily="18" charset="0"/>
              </a:rPr>
              <a:t>Công</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nghiệp</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hóa</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là</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quá</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trình</a:t>
            </a:r>
            <a:r>
              <a:rPr lang="en-US" altLang="en-US" sz="2400" b="1" dirty="0">
                <a:cs typeface="Times New Roman" panose="02020603050405020304" pitchFamily="18" charset="0"/>
              </a:rPr>
              <a:t> </a:t>
            </a:r>
            <a:r>
              <a:rPr lang="en-US" altLang="en-US" sz="2400" b="1" dirty="0" err="1">
                <a:solidFill>
                  <a:srgbClr val="FF0000"/>
                </a:solidFill>
                <a:cs typeface="Times New Roman" panose="02020603050405020304" pitchFamily="18" charset="0"/>
              </a:rPr>
              <a:t>chuyển</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đổi</a:t>
            </a:r>
            <a:r>
              <a:rPr lang="en-US" altLang="en-US" sz="2400" b="1" dirty="0">
                <a:solidFill>
                  <a:srgbClr val="FF0000"/>
                </a:solidFill>
                <a:cs typeface="Times New Roman" panose="02020603050405020304" pitchFamily="18" charset="0"/>
              </a:rPr>
              <a:t> </a:t>
            </a:r>
            <a:r>
              <a:rPr lang="en-US" altLang="en-US" sz="2400" b="1" dirty="0" err="1">
                <a:cs typeface="Times New Roman" panose="02020603050405020304" pitchFamily="18" charset="0"/>
              </a:rPr>
              <a:t>nền</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sản</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xuất</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xã</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hội</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từ</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dựa</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trên</a:t>
            </a:r>
            <a:r>
              <a:rPr lang="en-US" altLang="en-US" sz="2400" b="1" dirty="0">
                <a:cs typeface="Times New Roman" panose="02020603050405020304" pitchFamily="18" charset="0"/>
              </a:rPr>
              <a:t> </a:t>
            </a:r>
            <a:r>
              <a:rPr lang="en-US" altLang="en-US" sz="2400" b="1" dirty="0" err="1">
                <a:solidFill>
                  <a:srgbClr val="FF0000"/>
                </a:solidFill>
                <a:cs typeface="Times New Roman" panose="02020603050405020304" pitchFamily="18" charset="0"/>
              </a:rPr>
              <a:t>lao</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động</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thủ</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công</a:t>
            </a:r>
            <a:r>
              <a:rPr lang="en-US" altLang="en-US" sz="2400" b="1" dirty="0">
                <a:solidFill>
                  <a:srgbClr val="FF0000"/>
                </a:solidFill>
                <a:cs typeface="Times New Roman" panose="02020603050405020304" pitchFamily="18" charset="0"/>
              </a:rPr>
              <a:t> </a:t>
            </a:r>
            <a:r>
              <a:rPr lang="en-US" altLang="en-US" sz="2400" b="1" dirty="0" err="1">
                <a:cs typeface="Times New Roman" panose="02020603050405020304" pitchFamily="18" charset="0"/>
              </a:rPr>
              <a:t>là</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chính</a:t>
            </a:r>
            <a:r>
              <a:rPr lang="en-US" altLang="en-US" sz="2400" b="1" dirty="0">
                <a:cs typeface="Times New Roman" panose="02020603050405020304" pitchFamily="18" charset="0"/>
              </a:rPr>
              <a:t> sang </a:t>
            </a:r>
            <a:r>
              <a:rPr lang="en-US" altLang="en-US" sz="2400" b="1" dirty="0" err="1">
                <a:cs typeface="Times New Roman" panose="02020603050405020304" pitchFamily="18" charset="0"/>
              </a:rPr>
              <a:t>nền</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sản</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xuất</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xã</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hội</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dựa</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chủ</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yếu</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trên</a:t>
            </a:r>
            <a:r>
              <a:rPr lang="en-US" altLang="en-US" sz="2400" b="1" dirty="0">
                <a:cs typeface="Times New Roman" panose="02020603050405020304" pitchFamily="18" charset="0"/>
              </a:rPr>
              <a:t> </a:t>
            </a:r>
            <a:r>
              <a:rPr lang="en-US" altLang="en-US" sz="2400" b="1" dirty="0" err="1">
                <a:solidFill>
                  <a:srgbClr val="FF0000"/>
                </a:solidFill>
                <a:cs typeface="Times New Roman" panose="02020603050405020304" pitchFamily="18" charset="0"/>
              </a:rPr>
              <a:t>lao</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động</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bằng</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máy</a:t>
            </a:r>
            <a:r>
              <a:rPr lang="en-US" altLang="en-US" sz="2400" b="1" dirty="0">
                <a:solidFill>
                  <a:srgbClr val="FF0000"/>
                </a:solidFill>
                <a:cs typeface="Times New Roman" panose="02020603050405020304" pitchFamily="18" charset="0"/>
              </a:rPr>
              <a:t> </a:t>
            </a:r>
            <a:r>
              <a:rPr lang="en-US" altLang="en-US" sz="2400" b="1" dirty="0" err="1">
                <a:solidFill>
                  <a:srgbClr val="FF0000"/>
                </a:solidFill>
                <a:cs typeface="Times New Roman" panose="02020603050405020304" pitchFamily="18" charset="0"/>
              </a:rPr>
              <a:t>móc</a:t>
            </a:r>
            <a:r>
              <a:rPr lang="en-US" altLang="en-US" sz="2400" b="1" dirty="0">
                <a:solidFill>
                  <a:srgbClr val="FF0000"/>
                </a:solidFill>
                <a:cs typeface="Times New Roman" panose="02020603050405020304" pitchFamily="18" charset="0"/>
              </a:rPr>
              <a:t> </a:t>
            </a:r>
            <a:r>
              <a:rPr lang="en-US" altLang="en-US" sz="2400" b="1" dirty="0" err="1">
                <a:cs typeface="Times New Roman" panose="02020603050405020304" pitchFamily="18" charset="0"/>
              </a:rPr>
              <a:t>nhằm</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tạo</a:t>
            </a:r>
            <a:r>
              <a:rPr lang="en-US" altLang="en-US" sz="2400" b="1" dirty="0">
                <a:cs typeface="Times New Roman" panose="02020603050405020304" pitchFamily="18" charset="0"/>
              </a:rPr>
              <a:t> </a:t>
            </a:r>
            <a:r>
              <a:rPr lang="en-US" altLang="en-US" sz="2400" b="1" dirty="0" err="1">
                <a:cs typeface="Times New Roman" panose="02020603050405020304" pitchFamily="18" charset="0"/>
              </a:rPr>
              <a:t>ra</a:t>
            </a:r>
            <a:r>
              <a:rPr lang="en-US" altLang="en-US" sz="2400" b="1" dirty="0">
                <a:cs typeface="Times New Roman" panose="02020603050405020304" pitchFamily="18" charset="0"/>
              </a:rPr>
              <a:t> NSLĐXH </a:t>
            </a:r>
            <a:r>
              <a:rPr lang="en-US" altLang="en-US" sz="2400" b="1" dirty="0" err="1">
                <a:cs typeface="Times New Roman" panose="02020603050405020304" pitchFamily="18" charset="0"/>
              </a:rPr>
              <a:t>cao</a:t>
            </a:r>
            <a:r>
              <a:rPr lang="en-US" altLang="en-US" sz="2400" b="1" dirty="0">
                <a:cs typeface="Times New Roman" panose="02020603050405020304" pitchFamily="18" charset="0"/>
              </a:rPr>
              <a:t>”.</a:t>
            </a:r>
          </a:p>
        </p:txBody>
      </p:sp>
      <p:pic>
        <p:nvPicPr>
          <p:cNvPr id="2" name="Picture 1"/>
          <p:cNvPicPr>
            <a:picLocks noChangeAspect="1"/>
          </p:cNvPicPr>
          <p:nvPr/>
        </p:nvPicPr>
        <p:blipFill>
          <a:blip r:embed="rId2"/>
          <a:stretch>
            <a:fillRect/>
          </a:stretch>
        </p:blipFill>
        <p:spPr>
          <a:xfrm>
            <a:off x="29029" y="4876800"/>
            <a:ext cx="2601405" cy="1948543"/>
          </a:xfrm>
          <a:prstGeom prst="rect">
            <a:avLst/>
          </a:prstGeom>
        </p:spPr>
      </p:pic>
      <p:pic>
        <p:nvPicPr>
          <p:cNvPr id="3" name="Picture 2"/>
          <p:cNvPicPr>
            <a:picLocks noChangeAspect="1"/>
          </p:cNvPicPr>
          <p:nvPr/>
        </p:nvPicPr>
        <p:blipFill>
          <a:blip r:embed="rId3"/>
          <a:stretch>
            <a:fillRect/>
          </a:stretch>
        </p:blipFill>
        <p:spPr>
          <a:xfrm>
            <a:off x="2737730" y="4372181"/>
            <a:ext cx="2895600" cy="1919909"/>
          </a:xfrm>
          <a:prstGeom prst="rect">
            <a:avLst/>
          </a:prstGeom>
        </p:spPr>
      </p:pic>
      <p:pic>
        <p:nvPicPr>
          <p:cNvPr id="4" name="Picture 3"/>
          <p:cNvPicPr>
            <a:picLocks noChangeAspect="1"/>
          </p:cNvPicPr>
          <p:nvPr/>
        </p:nvPicPr>
        <p:blipFill>
          <a:blip r:embed="rId4"/>
          <a:stretch>
            <a:fillRect/>
          </a:stretch>
        </p:blipFill>
        <p:spPr>
          <a:xfrm>
            <a:off x="5727374" y="3646870"/>
            <a:ext cx="3367088" cy="2240644"/>
          </a:xfrm>
          <a:prstGeom prst="rect">
            <a:avLst/>
          </a:prstGeom>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3"/>
          <p:cNvGrpSpPr>
            <a:grpSpLocks/>
          </p:cNvGrpSpPr>
          <p:nvPr/>
        </p:nvGrpSpPr>
        <p:grpSpPr bwMode="auto">
          <a:xfrm>
            <a:off x="579438" y="1576388"/>
            <a:ext cx="1887537" cy="3605212"/>
            <a:chOff x="513" y="998"/>
            <a:chExt cx="1109" cy="2271"/>
          </a:xfrm>
        </p:grpSpPr>
        <p:sp>
          <p:nvSpPr>
            <p:cNvPr id="28695" name="Freeform 4"/>
            <p:cNvSpPr>
              <a:spLocks/>
            </p:cNvSpPr>
            <p:nvPr/>
          </p:nvSpPr>
          <p:spPr bwMode="gray">
            <a:xfrm flipV="1">
              <a:off x="683" y="2087"/>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3"/>
                <a:gd name="T37" fmla="*/ 0 h 1182"/>
                <a:gd name="T38" fmla="*/ 933 w 933"/>
                <a:gd name="T39" fmla="*/ 1182 h 1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6" name="Freeform 5"/>
            <p:cNvSpPr>
              <a:spLocks/>
            </p:cNvSpPr>
            <p:nvPr/>
          </p:nvSpPr>
          <p:spPr bwMode="gray">
            <a:xfrm rot="-5400000">
              <a:off x="917" y="1548"/>
              <a:ext cx="301" cy="1109"/>
            </a:xfrm>
            <a:custGeom>
              <a:avLst/>
              <a:gdLst>
                <a:gd name="T0" fmla="*/ 58151816 w 142"/>
                <a:gd name="T1" fmla="*/ 119379 h 604"/>
                <a:gd name="T2" fmla="*/ 70768445 w 142"/>
                <a:gd name="T3" fmla="*/ 48767788 h 604"/>
                <a:gd name="T4" fmla="*/ 0 w 142"/>
                <a:gd name="T5" fmla="*/ 48915880 h 604"/>
                <a:gd name="T6" fmla="*/ 114093838 w 142"/>
                <a:gd name="T7" fmla="*/ 62365017 h 604"/>
                <a:gd name="T8" fmla="*/ 224614681 w 142"/>
                <a:gd name="T9" fmla="*/ 48915880 h 604"/>
                <a:gd name="T10" fmla="*/ 158173929 w 142"/>
                <a:gd name="T11" fmla="*/ 48915880 h 604"/>
                <a:gd name="T12" fmla="*/ 156651560 w 142"/>
                <a:gd name="T13" fmla="*/ 0 h 604"/>
                <a:gd name="T14" fmla="*/ 58151816 w 142"/>
                <a:gd name="T15" fmla="*/ 119379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97" name="Freeform 6"/>
            <p:cNvSpPr>
              <a:spLocks/>
            </p:cNvSpPr>
            <p:nvPr/>
          </p:nvSpPr>
          <p:spPr bwMode="gray">
            <a:xfrm>
              <a:off x="677" y="998"/>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33"/>
                <a:gd name="T37" fmla="*/ 0 h 1182"/>
                <a:gd name="T38" fmla="*/ 933 w 933"/>
                <a:gd name="T39" fmla="*/ 1182 h 1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
        <p:nvSpPr>
          <p:cNvPr id="9223" name="AutoShape 7"/>
          <p:cNvSpPr>
            <a:spLocks noChangeArrowheads="1"/>
          </p:cNvSpPr>
          <p:nvPr/>
        </p:nvSpPr>
        <p:spPr bwMode="gray">
          <a:xfrm>
            <a:off x="3230563" y="2716213"/>
            <a:ext cx="5761037"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a:noFill/>
          </a:ln>
          <a:effectLst/>
        </p:spPr>
        <p:txBody>
          <a:bodyPr wrap="none" anchor="ctr"/>
          <a:lstStyle/>
          <a:p>
            <a:pPr>
              <a:defRPr/>
            </a:pPr>
            <a:endParaRPr lang="en-US"/>
          </a:p>
        </p:txBody>
      </p:sp>
      <p:sp>
        <p:nvSpPr>
          <p:cNvPr id="28676" name="AutoShape 8"/>
          <p:cNvSpPr>
            <a:spLocks noChangeArrowheads="1"/>
          </p:cNvSpPr>
          <p:nvPr/>
        </p:nvSpPr>
        <p:spPr bwMode="gray">
          <a:xfrm>
            <a:off x="4044950" y="3176588"/>
            <a:ext cx="371475" cy="344487"/>
          </a:xfrm>
          <a:prstGeom prst="rightArrow">
            <a:avLst>
              <a:gd name="adj1" fmla="val 50000"/>
              <a:gd name="adj2" fmla="val 45525"/>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9225" name="AutoShape 9"/>
          <p:cNvSpPr>
            <a:spLocks noChangeArrowheads="1"/>
          </p:cNvSpPr>
          <p:nvPr/>
        </p:nvSpPr>
        <p:spPr bwMode="ltGray">
          <a:xfrm>
            <a:off x="3203575" y="4252913"/>
            <a:ext cx="578802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a:noFill/>
          </a:ln>
          <a:effectLst/>
        </p:spPr>
        <p:txBody>
          <a:bodyPr wrap="none" anchor="ctr"/>
          <a:lstStyle/>
          <a:p>
            <a:pPr>
              <a:defRPr/>
            </a:pPr>
            <a:endParaRPr lang="en-US"/>
          </a:p>
        </p:txBody>
      </p:sp>
      <p:sp>
        <p:nvSpPr>
          <p:cNvPr id="28678" name="AutoShape 10"/>
          <p:cNvSpPr>
            <a:spLocks noChangeArrowheads="1"/>
          </p:cNvSpPr>
          <p:nvPr/>
        </p:nvSpPr>
        <p:spPr bwMode="gray">
          <a:xfrm>
            <a:off x="4017963" y="4718050"/>
            <a:ext cx="371475" cy="347663"/>
          </a:xfrm>
          <a:prstGeom prst="rightArrow">
            <a:avLst>
              <a:gd name="adj1" fmla="val 50000"/>
              <a:gd name="adj2" fmla="val 45109"/>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9227" name="AutoShape 11"/>
          <p:cNvSpPr>
            <a:spLocks noChangeArrowheads="1"/>
          </p:cNvSpPr>
          <p:nvPr/>
        </p:nvSpPr>
        <p:spPr bwMode="gray">
          <a:xfrm>
            <a:off x="3176588" y="1284288"/>
            <a:ext cx="5815012"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a:noFill/>
          </a:ln>
          <a:effectLst/>
        </p:spPr>
        <p:txBody>
          <a:bodyPr wrap="none" anchor="ctr"/>
          <a:lstStyle/>
          <a:p>
            <a:pPr>
              <a:defRPr/>
            </a:pPr>
            <a:endParaRPr lang="en-US"/>
          </a:p>
        </p:txBody>
      </p:sp>
      <p:sp>
        <p:nvSpPr>
          <p:cNvPr id="28680" name="AutoShape 12"/>
          <p:cNvSpPr>
            <a:spLocks noChangeArrowheads="1"/>
          </p:cNvSpPr>
          <p:nvPr/>
        </p:nvSpPr>
        <p:spPr bwMode="gray">
          <a:xfrm>
            <a:off x="4025900" y="1681163"/>
            <a:ext cx="371475" cy="344487"/>
          </a:xfrm>
          <a:prstGeom prst="rightArrow">
            <a:avLst>
              <a:gd name="adj1" fmla="val 50000"/>
              <a:gd name="adj2" fmla="val 45525"/>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9229" name="AutoShape 13"/>
          <p:cNvSpPr>
            <a:spLocks noChangeArrowheads="1"/>
          </p:cNvSpPr>
          <p:nvPr/>
        </p:nvSpPr>
        <p:spPr bwMode="gray">
          <a:xfrm>
            <a:off x="2582863" y="1219200"/>
            <a:ext cx="1608137"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9230" name="Freeform 14"/>
          <p:cNvSpPr>
            <a:spLocks/>
          </p:cNvSpPr>
          <p:nvPr/>
        </p:nvSpPr>
        <p:spPr bwMode="gray">
          <a:xfrm>
            <a:off x="2646363" y="1284288"/>
            <a:ext cx="80010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a:noFill/>
          </a:ln>
        </p:spPr>
        <p:txBody>
          <a:bodyPr/>
          <a:lstStyle/>
          <a:p>
            <a:pPr>
              <a:defRPr/>
            </a:pPr>
            <a:endParaRPr lang="en-US"/>
          </a:p>
        </p:txBody>
      </p:sp>
      <p:sp>
        <p:nvSpPr>
          <p:cNvPr id="9231" name="AutoShape 15"/>
          <p:cNvSpPr>
            <a:spLocks noChangeArrowheads="1"/>
          </p:cNvSpPr>
          <p:nvPr/>
        </p:nvSpPr>
        <p:spPr bwMode="gray">
          <a:xfrm>
            <a:off x="2595563" y="2720975"/>
            <a:ext cx="1608137"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9232" name="Freeform 16"/>
          <p:cNvSpPr>
            <a:spLocks/>
          </p:cNvSpPr>
          <p:nvPr/>
        </p:nvSpPr>
        <p:spPr bwMode="gray">
          <a:xfrm>
            <a:off x="2649538" y="2786063"/>
            <a:ext cx="800100"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a:noFill/>
          </a:ln>
        </p:spPr>
        <p:txBody>
          <a:bodyPr/>
          <a:lstStyle/>
          <a:p>
            <a:pPr>
              <a:defRPr/>
            </a:pPr>
            <a:endParaRPr lang="en-US"/>
          </a:p>
        </p:txBody>
      </p:sp>
      <p:sp>
        <p:nvSpPr>
          <p:cNvPr id="9233" name="AutoShape 17"/>
          <p:cNvSpPr>
            <a:spLocks noChangeArrowheads="1"/>
          </p:cNvSpPr>
          <p:nvPr/>
        </p:nvSpPr>
        <p:spPr bwMode="gray">
          <a:xfrm>
            <a:off x="2576513" y="4243388"/>
            <a:ext cx="1608137"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a:defRPr/>
            </a:pPr>
            <a:endParaRPr lang="en-US"/>
          </a:p>
        </p:txBody>
      </p:sp>
      <p:sp>
        <p:nvSpPr>
          <p:cNvPr id="9234" name="Freeform 18"/>
          <p:cNvSpPr>
            <a:spLocks/>
          </p:cNvSpPr>
          <p:nvPr/>
        </p:nvSpPr>
        <p:spPr bwMode="gray">
          <a:xfrm>
            <a:off x="2630488" y="4298950"/>
            <a:ext cx="800100"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a:noFill/>
          </a:ln>
        </p:spPr>
        <p:txBody>
          <a:bodyPr/>
          <a:lstStyle/>
          <a:p>
            <a:pPr>
              <a:defRPr/>
            </a:pPr>
            <a:endParaRPr lang="en-US"/>
          </a:p>
        </p:txBody>
      </p:sp>
      <p:pic>
        <p:nvPicPr>
          <p:cNvPr id="28687" name="Picture 19" descr="YG_circl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95538"/>
            <a:ext cx="1858963"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8" name="Text Box 20"/>
          <p:cNvSpPr txBox="1">
            <a:spLocks noChangeArrowheads="1"/>
          </p:cNvSpPr>
          <p:nvPr/>
        </p:nvSpPr>
        <p:spPr bwMode="black">
          <a:xfrm>
            <a:off x="4435475" y="1447800"/>
            <a:ext cx="425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2400"/>
              <a:t>Bắt đầu từ lĩnh vực công nghiệp nhẹ</a:t>
            </a:r>
          </a:p>
        </p:txBody>
      </p:sp>
      <p:sp>
        <p:nvSpPr>
          <p:cNvPr id="28689" name="Text Box 21"/>
          <p:cNvSpPr txBox="1">
            <a:spLocks noChangeArrowheads="1"/>
          </p:cNvSpPr>
          <p:nvPr/>
        </p:nvSpPr>
        <p:spPr bwMode="black">
          <a:xfrm>
            <a:off x="4435475" y="2943225"/>
            <a:ext cx="4257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r>
              <a:rPr lang="en-US" altLang="en-US" sz="2400"/>
              <a:t>Bắt đầu từ lĩnh vực công nghiệp nặng</a:t>
            </a:r>
          </a:p>
        </p:txBody>
      </p:sp>
      <p:sp>
        <p:nvSpPr>
          <p:cNvPr id="28690" name="Text Box 22"/>
          <p:cNvSpPr txBox="1">
            <a:spLocks noChangeArrowheads="1"/>
          </p:cNvSpPr>
          <p:nvPr/>
        </p:nvSpPr>
        <p:spPr bwMode="black">
          <a:xfrm>
            <a:off x="4435475" y="4524375"/>
            <a:ext cx="38814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r>
              <a:rPr lang="en-US" altLang="en-US" sz="2400"/>
              <a:t>Chiến lược công nghiệp hóa theo kiểu rút ngắn</a:t>
            </a:r>
          </a:p>
        </p:txBody>
      </p:sp>
      <p:sp>
        <p:nvSpPr>
          <p:cNvPr id="28691" name="Text Box 23"/>
          <p:cNvSpPr txBox="1">
            <a:spLocks noChangeArrowheads="1"/>
          </p:cNvSpPr>
          <p:nvPr/>
        </p:nvSpPr>
        <p:spPr bwMode="gray">
          <a:xfrm>
            <a:off x="104775" y="2720975"/>
            <a:ext cx="15525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2400" b="1">
                <a:solidFill>
                  <a:srgbClr val="002060"/>
                </a:solidFill>
              </a:rPr>
              <a:t>MÔ HÌNH CNH</a:t>
            </a:r>
          </a:p>
        </p:txBody>
      </p:sp>
      <p:sp>
        <p:nvSpPr>
          <p:cNvPr id="28692" name="Text Box 24"/>
          <p:cNvSpPr txBox="1">
            <a:spLocks noChangeArrowheads="1"/>
          </p:cNvSpPr>
          <p:nvPr/>
        </p:nvSpPr>
        <p:spPr bwMode="white">
          <a:xfrm>
            <a:off x="2538413" y="1657350"/>
            <a:ext cx="165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en-US" altLang="en-US" sz="2400" b="1">
                <a:solidFill>
                  <a:srgbClr val="FEFFFF"/>
                </a:solidFill>
              </a:rPr>
              <a:t> CỔ ĐIỂN</a:t>
            </a:r>
          </a:p>
        </p:txBody>
      </p:sp>
      <p:sp>
        <p:nvSpPr>
          <p:cNvPr id="28693" name="Text Box 25"/>
          <p:cNvSpPr txBox="1">
            <a:spLocks noChangeArrowheads="1"/>
          </p:cNvSpPr>
          <p:nvPr/>
        </p:nvSpPr>
        <p:spPr bwMode="white">
          <a:xfrm>
            <a:off x="2603500" y="3098800"/>
            <a:ext cx="1651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en-US" altLang="en-US" sz="2400" b="1">
                <a:solidFill>
                  <a:srgbClr val="FEFFFF"/>
                </a:solidFill>
              </a:rPr>
              <a:t> LIÊN XÔ</a:t>
            </a:r>
          </a:p>
        </p:txBody>
      </p:sp>
      <p:sp>
        <p:nvSpPr>
          <p:cNvPr id="28694" name="Text Box 26"/>
          <p:cNvSpPr txBox="1">
            <a:spLocks noChangeArrowheads="1"/>
          </p:cNvSpPr>
          <p:nvPr/>
        </p:nvSpPr>
        <p:spPr bwMode="white">
          <a:xfrm>
            <a:off x="2552700" y="4648200"/>
            <a:ext cx="1651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spcBef>
                <a:spcPct val="50000"/>
              </a:spcBef>
            </a:pPr>
            <a:r>
              <a:rPr lang="en-US" altLang="en-US" sz="2400" b="1">
                <a:solidFill>
                  <a:srgbClr val="FEFFFF"/>
                </a:solidFill>
              </a:rPr>
              <a:t>NICs</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ubtitle 2"/>
          <p:cNvSpPr>
            <a:spLocks noGrp="1"/>
          </p:cNvSpPr>
          <p:nvPr>
            <p:ph type="subTitle" idx="1"/>
          </p:nvPr>
        </p:nvSpPr>
        <p:spPr>
          <a:xfrm>
            <a:off x="533400" y="152400"/>
            <a:ext cx="8140700" cy="1114425"/>
          </a:xfrm>
        </p:spPr>
        <p:txBody>
          <a:bodyPr/>
          <a:lstStyle/>
          <a:p>
            <a:pPr>
              <a:lnSpc>
                <a:spcPct val="100000"/>
              </a:lnSpc>
              <a:spcBef>
                <a:spcPct val="0"/>
              </a:spcBef>
            </a:pPr>
            <a:r>
              <a:rPr lang="en-US" altLang="en-US" sz="3800" b="1">
                <a:solidFill>
                  <a:srgbClr val="002060"/>
                </a:solidFill>
                <a:latin typeface="Times New Roman" panose="02020603050405020304" pitchFamily="18" charset="0"/>
                <a:cs typeface="Times New Roman" panose="02020603050405020304" pitchFamily="18" charset="0"/>
              </a:rPr>
              <a:t>Các mô hình CNH</a:t>
            </a:r>
          </a:p>
          <a:p>
            <a:pPr algn="just">
              <a:lnSpc>
                <a:spcPct val="100000"/>
              </a:lnSpc>
              <a:spcBef>
                <a:spcPct val="0"/>
              </a:spcBef>
            </a:pPr>
            <a:r>
              <a:rPr lang="en-US" altLang="en-US" sz="2500" b="1" i="1">
                <a:solidFill>
                  <a:srgbClr val="002060"/>
                </a:solidFill>
                <a:latin typeface="Times New Roman" panose="02020603050405020304" pitchFamily="18" charset="0"/>
                <a:cs typeface="Times New Roman" panose="02020603050405020304" pitchFamily="18" charset="0"/>
              </a:rPr>
              <a:t>(1) Mô hình CNH tuần tự (cổ điển): Anh, Pháp, Đức, Mỹ</a:t>
            </a:r>
          </a:p>
        </p:txBody>
      </p:sp>
      <p:sp>
        <p:nvSpPr>
          <p:cNvPr id="30723" name="Title 1"/>
          <p:cNvSpPr txBox="1">
            <a:spLocks/>
          </p:cNvSpPr>
          <p:nvPr/>
        </p:nvSpPr>
        <p:spPr bwMode="auto">
          <a:xfrm>
            <a:off x="3048000" y="32766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r" eaLnBrk="1" hangingPunct="1"/>
            <a:endParaRPr lang="en-US" altLang="en-US" sz="2200" i="1">
              <a:solidFill>
                <a:schemeClr val="bg1"/>
              </a:solidFill>
              <a:latin typeface="Calibri Light" panose="020F0302020204030204" pitchFamily="34" charset="0"/>
            </a:endParaRPr>
          </a:p>
        </p:txBody>
      </p:sp>
      <p:graphicFrame>
        <p:nvGraphicFramePr>
          <p:cNvPr id="6" name="Diagram 5"/>
          <p:cNvGraphicFramePr/>
          <p:nvPr>
            <p:extLst>
              <p:ext uri="{D42A27DB-BD31-4B8C-83A1-F6EECF244321}">
                <p14:modId xmlns:p14="http://schemas.microsoft.com/office/powerpoint/2010/main" val="2823970595"/>
              </p:ext>
            </p:extLst>
          </p:nvPr>
        </p:nvGraphicFramePr>
        <p:xfrm>
          <a:off x="628650" y="1416050"/>
          <a:ext cx="8172450" cy="498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4625" y="142875"/>
            <a:ext cx="7391400" cy="533400"/>
          </a:xfrm>
        </p:spPr>
        <p:txBody>
          <a:bodyPr>
            <a:normAutofit/>
          </a:bodyPr>
          <a:lstStyle/>
          <a:p>
            <a:pPr algn="r">
              <a:defRPr/>
            </a:pPr>
            <a:r>
              <a:rPr lang="en-US" sz="2000" i="1" dirty="0">
                <a:solidFill>
                  <a:schemeClr val="accent5">
                    <a:lumMod val="75000"/>
                  </a:schemeClr>
                </a:solidFill>
                <a:latin typeface="Times New Roman" panose="02020603050405020304" pitchFamily="18" charset="0"/>
                <a:cs typeface="Times New Roman" panose="02020603050405020304" pitchFamily="18" charset="0"/>
              </a:rPr>
              <a:t>Các mô hình CNH trên thế gới</a:t>
            </a:r>
          </a:p>
        </p:txBody>
      </p:sp>
      <p:sp>
        <p:nvSpPr>
          <p:cNvPr id="31747" name="Subtitle 2"/>
          <p:cNvSpPr>
            <a:spLocks noGrp="1"/>
          </p:cNvSpPr>
          <p:nvPr>
            <p:ph type="subTitle" idx="1"/>
          </p:nvPr>
        </p:nvSpPr>
        <p:spPr>
          <a:xfrm>
            <a:off x="2611438" y="685800"/>
            <a:ext cx="6156325" cy="2743200"/>
          </a:xfrm>
        </p:spPr>
        <p:txBody>
          <a:bodyPr/>
          <a:lstStyle/>
          <a:p>
            <a:pPr marL="288925" indent="-288925" algn="just">
              <a:lnSpc>
                <a:spcPct val="110000"/>
              </a:lnSpc>
            </a:pPr>
            <a:r>
              <a:rPr lang="en-US" altLang="en-US" sz="2700" b="1" i="1">
                <a:solidFill>
                  <a:srgbClr val="002060"/>
                </a:solidFill>
                <a:latin typeface="Times New Roman" panose="02020603050405020304" pitchFamily="18" charset="0"/>
                <a:cs typeface="Times New Roman" panose="02020603050405020304" pitchFamily="18" charset="0"/>
              </a:rPr>
              <a:t>(2) Mô hình CNH rút ngắn</a:t>
            </a:r>
            <a:r>
              <a:rPr lang="en-US" altLang="en-US" sz="2700" b="1">
                <a:solidFill>
                  <a:srgbClr val="002060"/>
                </a:solidFill>
                <a:latin typeface="Times New Roman" panose="02020603050405020304" pitchFamily="18" charset="0"/>
                <a:cs typeface="Times New Roman" panose="02020603050405020304" pitchFamily="18" charset="0"/>
              </a:rPr>
              <a:t>: </a:t>
            </a:r>
          </a:p>
          <a:p>
            <a:pPr marL="288925" indent="-288925" algn="just">
              <a:lnSpc>
                <a:spcPct val="110000"/>
              </a:lnSpc>
            </a:pPr>
            <a:r>
              <a:rPr lang="en-US" altLang="en-US" sz="2400">
                <a:solidFill>
                  <a:srgbClr val="0038A8"/>
                </a:solidFill>
                <a:latin typeface="Times New Roman" panose="02020603050405020304" pitchFamily="18" charset="0"/>
                <a:cs typeface="Times New Roman" panose="02020603050405020304" pitchFamily="18" charset="0"/>
              </a:rPr>
              <a:t>+  </a:t>
            </a:r>
            <a:r>
              <a:rPr lang="en-US" altLang="en-US" sz="2400">
                <a:latin typeface="Times New Roman" panose="02020603050405020304" pitchFamily="18" charset="0"/>
                <a:cs typeface="Times New Roman" panose="02020603050405020304" pitchFamily="18" charset="0"/>
              </a:rPr>
              <a:t>Đây là mô hình được áp dụng ở các nước đi sau như: Nhật vào thập niên 70 thế kỷ XIX, Nga và nhiều nước châu Âu khác vào cuối thế kỷ XIX - đầu XX, và ở các nước đang phát triển kể từ sau Chiến tranh thế giới lần thứ 2.</a:t>
            </a:r>
          </a:p>
        </p:txBody>
      </p:sp>
      <p:pic>
        <p:nvPicPr>
          <p:cNvPr id="31748" name="Picture 4" descr="https://upload.wikimedia.org/wikipedia/commons/thumb/0/02/Hiroshige%2C_Sugura_street.jpg/220px-Hiroshige%2C_Sugura_stre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3" y="315913"/>
            <a:ext cx="2293937" cy="355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2" descr="Kết quả hình ảnh cho Hình ảnh cho Công nghiệp hóa ở Liên Xô"/>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0025" y="3429000"/>
            <a:ext cx="2286000" cy="318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131763" y="4043363"/>
            <a:ext cx="5964237" cy="1201737"/>
          </a:xfrm>
          <a:prstGeom prst="rect">
            <a:avLst/>
          </a:prstGeom>
          <a:solidFill>
            <a:schemeClr val="accent4">
              <a:lumMod val="40000"/>
              <a:lumOff val="60000"/>
            </a:schemeClr>
          </a:solidFill>
        </p:spPr>
        <p:txBody>
          <a:bodyPr>
            <a:spAutoFit/>
          </a:bodyPr>
          <a:lstStyle/>
          <a:p>
            <a:pPr marL="288925" indent="-288925">
              <a:lnSpc>
                <a:spcPct val="150000"/>
              </a:lnSpc>
              <a:defRPr/>
            </a:pPr>
            <a:r>
              <a:rPr lang="en-US" sz="2400" dirty="0"/>
              <a:t>+  CNH được chia thành hai mô hình: rút ngắn cổ điển và rút ngắn hiện đại.</a:t>
            </a:r>
          </a:p>
        </p:txBody>
      </p:sp>
      <p:sp>
        <p:nvSpPr>
          <p:cNvPr id="31751" name="Rectangle 7"/>
          <p:cNvSpPr>
            <a:spLocks noChangeArrowheads="1"/>
          </p:cNvSpPr>
          <p:nvPr/>
        </p:nvSpPr>
        <p:spPr bwMode="auto">
          <a:xfrm>
            <a:off x="2470150" y="5708650"/>
            <a:ext cx="40338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ctr"/>
            <a:r>
              <a:rPr lang="en-US" altLang="en-US" sz="2400" i="1">
                <a:cs typeface="Times New Roman" panose="02020603050405020304" pitchFamily="18" charset="0"/>
              </a:rPr>
              <a:t>Nhà máy thép Magnitogorsk </a:t>
            </a:r>
          </a:p>
          <a:p>
            <a:pPr algn="ctr"/>
            <a:r>
              <a:rPr lang="en-US" altLang="en-US" sz="2400" i="1">
                <a:cs typeface="Times New Roman" panose="02020603050405020304" pitchFamily="18" charset="0"/>
              </a:rPr>
              <a:t>(Liên Xô) thập niên 1930</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ubtitle 2"/>
          <p:cNvSpPr>
            <a:spLocks noGrp="1"/>
          </p:cNvSpPr>
          <p:nvPr>
            <p:ph type="subTitle" idx="1"/>
          </p:nvPr>
        </p:nvSpPr>
        <p:spPr>
          <a:xfrm>
            <a:off x="533400" y="533400"/>
            <a:ext cx="7924800" cy="1524000"/>
          </a:xfrm>
        </p:spPr>
        <p:txBody>
          <a:bodyPr/>
          <a:lstStyle/>
          <a:p>
            <a:pPr marL="350838" indent="-350838" algn="just">
              <a:lnSpc>
                <a:spcPct val="150000"/>
              </a:lnSpc>
              <a:spcBef>
                <a:spcPts val="200"/>
              </a:spcBef>
              <a:buFont typeface="Arial" panose="020B0604020202020204" pitchFamily="34" charset="0"/>
              <a:buChar char="•"/>
            </a:pPr>
            <a:r>
              <a:rPr lang="en-US" altLang="en-US" sz="3000" b="1" i="1">
                <a:solidFill>
                  <a:srgbClr val="002060"/>
                </a:solidFill>
                <a:latin typeface="Times New Roman" panose="02020603050405020304" pitchFamily="18" charset="0"/>
                <a:cs typeface="Times New Roman" panose="02020603050405020304" pitchFamily="18" charset="0"/>
              </a:rPr>
              <a:t>Đặc điểm của CNH rút ngắn cổ điển: </a:t>
            </a:r>
          </a:p>
          <a:p>
            <a:pPr marL="350838" indent="-350838" algn="just">
              <a:lnSpc>
                <a:spcPct val="150000"/>
              </a:lnSpc>
              <a:spcBef>
                <a:spcPts val="200"/>
              </a:spcBef>
            </a:pPr>
            <a:r>
              <a:rPr lang="en-US" altLang="en-US" sz="2400">
                <a:solidFill>
                  <a:srgbClr val="0038A8"/>
                </a:solidFill>
                <a:latin typeface="Times New Roman" panose="02020603050405020304" pitchFamily="18" charset="0"/>
                <a:cs typeface="Times New Roman" panose="02020603050405020304" pitchFamily="18" charset="0"/>
              </a:rPr>
              <a:t>   	</a:t>
            </a:r>
            <a:r>
              <a:rPr lang="en-US" altLang="en-US" sz="2600">
                <a:latin typeface="Times New Roman" panose="02020603050405020304" pitchFamily="18" charset="0"/>
                <a:cs typeface="Times New Roman" panose="02020603050405020304" pitchFamily="18" charset="0"/>
              </a:rPr>
              <a:t>Diễn ra tại Nhật Bản và Liên Xô cũ.</a:t>
            </a:r>
          </a:p>
          <a:p>
            <a:pPr marL="350838" indent="-350838" algn="just">
              <a:lnSpc>
                <a:spcPct val="150000"/>
              </a:lnSpc>
              <a:spcBef>
                <a:spcPts val="200"/>
              </a:spcBef>
            </a:pPr>
            <a:r>
              <a:rPr lang="en-US" altLang="en-US" sz="2600">
                <a:latin typeface="Times New Roman" panose="02020603050405020304" pitchFamily="18" charset="0"/>
                <a:cs typeface="Times New Roman" panose="02020603050405020304" pitchFamily="18" charset="0"/>
              </a:rPr>
              <a:t>   	CNH gắn với cuộc cách mạng công nghiệp lần 2. </a:t>
            </a:r>
            <a:r>
              <a:rPr lang="en-US" altLang="en-US" sz="2500">
                <a:latin typeface="Times New Roman" panose="02020603050405020304" pitchFamily="18" charset="0"/>
                <a:cs typeface="Times New Roman" panose="02020603050405020304" pitchFamily="18" charset="0"/>
              </a:rPr>
              <a:t>  </a:t>
            </a:r>
          </a:p>
        </p:txBody>
      </p:sp>
      <p:sp>
        <p:nvSpPr>
          <p:cNvPr id="32771" name="Rectangle 7"/>
          <p:cNvSpPr>
            <a:spLocks noChangeArrowheads="1"/>
          </p:cNvSpPr>
          <p:nvPr/>
        </p:nvSpPr>
        <p:spPr bwMode="auto">
          <a:xfrm>
            <a:off x="628650" y="2438400"/>
            <a:ext cx="800100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8925" indent="-288925">
              <a:defRPr sz="2800">
                <a:solidFill>
                  <a:schemeClr val="tx1"/>
                </a:solidFill>
                <a:latin typeface="Times New Roman" panose="02020603050405020304" pitchFamily="18" charset="0"/>
                <a:cs typeface="Arial" panose="020B0604020202020204" pitchFamily="34" charset="0"/>
              </a:defRPr>
            </a:lvl1pPr>
            <a:lvl2pPr marL="742950" indent="-285750">
              <a:defRPr sz="2800">
                <a:solidFill>
                  <a:schemeClr val="tx1"/>
                </a:solidFill>
                <a:latin typeface="Times New Roman" panose="02020603050405020304" pitchFamily="18" charset="0"/>
                <a:cs typeface="Arial" panose="020B0604020202020204" pitchFamily="34" charset="0"/>
              </a:defRPr>
            </a:lvl2pPr>
            <a:lvl3pPr marL="1143000" indent="-228600">
              <a:defRPr sz="2800">
                <a:solidFill>
                  <a:schemeClr val="tx1"/>
                </a:solidFill>
                <a:latin typeface="Times New Roman" panose="02020603050405020304" pitchFamily="18" charset="0"/>
                <a:cs typeface="Arial" panose="020B0604020202020204" pitchFamily="34" charset="0"/>
              </a:defRPr>
            </a:lvl3pPr>
            <a:lvl4pPr marL="1600200" indent="-228600">
              <a:defRPr sz="2800">
                <a:solidFill>
                  <a:schemeClr val="tx1"/>
                </a:solidFill>
                <a:latin typeface="Times New Roman" panose="02020603050405020304" pitchFamily="18" charset="0"/>
                <a:cs typeface="Arial" panose="020B0604020202020204" pitchFamily="34" charset="0"/>
              </a:defRPr>
            </a:lvl4pPr>
            <a:lvl5pPr marL="2057400" indent="-228600">
              <a:defRPr sz="28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cs typeface="Arial" panose="020B0604020202020204" pitchFamily="34" charset="0"/>
              </a:defRPr>
            </a:lvl9pPr>
          </a:lstStyle>
          <a:p>
            <a:pPr algn="just">
              <a:lnSpc>
                <a:spcPct val="150000"/>
              </a:lnSpc>
              <a:buFontTx/>
              <a:buChar char="-"/>
            </a:pPr>
            <a:r>
              <a:rPr lang="en-US" altLang="en-US" sz="2500">
                <a:cs typeface="Times New Roman" panose="02020603050405020304" pitchFamily="18" charset="0"/>
              </a:rPr>
              <a:t>Tại Nhật Bản, tiến trình CNH lấy đáp ứng nhu cầu trong nước sau đó là tiêu thụ ở nước ngoài để phát triển; công nghệ sản xuất dựa vào </a:t>
            </a:r>
            <a:r>
              <a:rPr lang="en-US" altLang="en-US" sz="2500" i="1">
                <a:cs typeface="Times New Roman" panose="02020603050405020304" pitchFamily="18" charset="0"/>
              </a:rPr>
              <a:t>mô phỏng sáng tạo</a:t>
            </a:r>
            <a:r>
              <a:rPr lang="en-US" altLang="en-US" sz="2500">
                <a:cs typeface="Times New Roman" panose="02020603050405020304" pitchFamily="18" charset="0"/>
              </a:rPr>
              <a:t> của các nước Phương Tây. </a:t>
            </a:r>
          </a:p>
          <a:p>
            <a:pPr algn="just">
              <a:lnSpc>
                <a:spcPct val="150000"/>
              </a:lnSpc>
            </a:pPr>
            <a:r>
              <a:rPr lang="en-US" altLang="en-US" sz="2500">
                <a:cs typeface="Times New Roman" panose="02020603050405020304" pitchFamily="18" charset="0"/>
              </a:rPr>
              <a:t>	Phát huy cao độ ý chí </a:t>
            </a:r>
            <a:r>
              <a:rPr lang="en-US" altLang="en-US" sz="2500" i="1">
                <a:cs typeface="Times New Roman" panose="02020603050405020304" pitchFamily="18" charset="0"/>
              </a:rPr>
              <a:t>tự cường</a:t>
            </a:r>
            <a:r>
              <a:rPr lang="en-US" altLang="en-US" sz="2500">
                <a:cs typeface="Times New Roman" panose="02020603050405020304" pitchFamily="18" charset="0"/>
              </a:rPr>
              <a:t> của người dân trên quan điểm: </a:t>
            </a:r>
            <a:r>
              <a:rPr lang="en-US" altLang="en-US" sz="2500" i="1">
                <a:cs typeface="Times New Roman" panose="02020603050405020304" pitchFamily="18" charset="0"/>
              </a:rPr>
              <a:t>“Công nghệ phương Tây, tinh thần Nhật Bản”</a:t>
            </a:r>
            <a:r>
              <a:rPr lang="en-US" altLang="en-US" sz="2500">
                <a:cs typeface="Times New Roman" panose="02020603050405020304" pitchFamily="18" charset="0"/>
              </a:rPr>
              <a:t>.</a:t>
            </a:r>
          </a:p>
        </p:txBody>
      </p:sp>
    </p:spTree>
  </p:cSld>
  <p:clrMapOvr>
    <a:masterClrMapping/>
  </p:clrMapOvr>
  <p:transition spd="med">
    <p:fade/>
  </p:transition>
</p:sld>
</file>

<file path=ppt/theme/theme1.xml><?xml version="1.0" encoding="utf-8"?>
<a:theme xmlns:a="http://schemas.openxmlformats.org/drawingml/2006/main" name="437TGp_bizpeople_light_ani">
  <a:themeElements>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437TGp_bizpeople_light_ani">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7TGp_bizpeople_light_ani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437TGp_bizpeople_light_ani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437TGp_bizpeople_light_ani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db2004120l">
  <a:themeElements>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fontScheme name="2_cdb2004120l">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db2004120l 1">
        <a:dk1>
          <a:srgbClr val="19426B"/>
        </a:dk1>
        <a:lt1>
          <a:srgbClr val="FFFFFF"/>
        </a:lt1>
        <a:dk2>
          <a:srgbClr val="008080"/>
        </a:dk2>
        <a:lt2>
          <a:srgbClr val="B2B2B2"/>
        </a:lt2>
        <a:accent1>
          <a:srgbClr val="35C9C2"/>
        </a:accent1>
        <a:accent2>
          <a:srgbClr val="398AC7"/>
        </a:accent2>
        <a:accent3>
          <a:srgbClr val="FFFFFF"/>
        </a:accent3>
        <a:accent4>
          <a:srgbClr val="14375A"/>
        </a:accent4>
        <a:accent5>
          <a:srgbClr val="AEE1DD"/>
        </a:accent5>
        <a:accent6>
          <a:srgbClr val="337DB4"/>
        </a:accent6>
        <a:hlink>
          <a:srgbClr val="CCCC00"/>
        </a:hlink>
        <a:folHlink>
          <a:srgbClr val="6D50CA"/>
        </a:folHlink>
      </a:clrScheme>
      <a:clrMap bg1="lt1" tx1="dk1" bg2="lt2" tx2="dk2" accent1="accent1" accent2="accent2" accent3="accent3" accent4="accent4" accent5="accent5" accent6="accent6" hlink="hlink" folHlink="folHlink"/>
    </a:extraClrScheme>
    <a:extraClrScheme>
      <a:clrScheme name="cdb2004120l 2">
        <a:dk1>
          <a:srgbClr val="25095D"/>
        </a:dk1>
        <a:lt1>
          <a:srgbClr val="FFFFFF"/>
        </a:lt1>
        <a:dk2>
          <a:srgbClr val="A1537C"/>
        </a:dk2>
        <a:lt2>
          <a:srgbClr val="B2B2B2"/>
        </a:lt2>
        <a:accent1>
          <a:srgbClr val="AF8ADC"/>
        </a:accent1>
        <a:accent2>
          <a:srgbClr val="60A065"/>
        </a:accent2>
        <a:accent3>
          <a:srgbClr val="FFFFFF"/>
        </a:accent3>
        <a:accent4>
          <a:srgbClr val="1E064E"/>
        </a:accent4>
        <a:accent5>
          <a:srgbClr val="D4C4EB"/>
        </a:accent5>
        <a:accent6>
          <a:srgbClr val="56915B"/>
        </a:accent6>
        <a:hlink>
          <a:srgbClr val="8DAED9"/>
        </a:hlink>
        <a:folHlink>
          <a:srgbClr val="5974C1"/>
        </a:folHlink>
      </a:clrScheme>
      <a:clrMap bg1="lt1" tx1="dk1" bg2="lt2" tx2="dk2" accent1="accent1" accent2="accent2" accent3="accent3" accent4="accent4" accent5="accent5" accent6="accent6" hlink="hlink" folHlink="folHlink"/>
    </a:extraClrScheme>
    <a:extraClrScheme>
      <a:clrScheme name="cdb2004120l 3">
        <a:dk1>
          <a:srgbClr val="2B166E"/>
        </a:dk1>
        <a:lt1>
          <a:srgbClr val="FFFFFF"/>
        </a:lt1>
        <a:dk2>
          <a:srgbClr val="1640B6"/>
        </a:dk2>
        <a:lt2>
          <a:srgbClr val="B2B2B2"/>
        </a:lt2>
        <a:accent1>
          <a:srgbClr val="48BDEC"/>
        </a:accent1>
        <a:accent2>
          <a:srgbClr val="EB984D"/>
        </a:accent2>
        <a:accent3>
          <a:srgbClr val="FFFFFF"/>
        </a:accent3>
        <a:accent4>
          <a:srgbClr val="23115D"/>
        </a:accent4>
        <a:accent5>
          <a:srgbClr val="B1DBF4"/>
        </a:accent5>
        <a:accent6>
          <a:srgbClr val="D58945"/>
        </a:accent6>
        <a:hlink>
          <a:srgbClr val="339966"/>
        </a:hlink>
        <a:folHlink>
          <a:srgbClr val="7E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17752</TotalTime>
  <Words>7029</Words>
  <Application>Microsoft Office PowerPoint</Application>
  <PresentationFormat>On-screen Show (4:3)</PresentationFormat>
  <Paragraphs>323</Paragraphs>
  <Slides>40</Slides>
  <Notes>20</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40</vt:i4>
      </vt:variant>
    </vt:vector>
  </HeadingPairs>
  <TitlesOfParts>
    <vt:vector size="54" baseType="lpstr">
      <vt:lpstr>Arial</vt:lpstr>
      <vt:lpstr>Calibri</vt:lpstr>
      <vt:lpstr>Calibri Light</vt:lpstr>
      <vt:lpstr>Helvetica Neue</vt:lpstr>
      <vt:lpstr>Roboto</vt:lpstr>
      <vt:lpstr>Tahoma</vt:lpstr>
      <vt:lpstr>Times New Roman</vt:lpstr>
      <vt:lpstr>UTM Alexander</vt:lpstr>
      <vt:lpstr>Verdana</vt:lpstr>
      <vt:lpstr>Wingdings</vt:lpstr>
      <vt:lpstr>437TGp_bizpeople_light_ani</vt:lpstr>
      <vt:lpstr>2_cdb2004120l</vt:lpstr>
      <vt:lpstr>Office Theme</vt:lpstr>
      <vt:lpstr>Image</vt:lpstr>
      <vt:lpstr>PowerPoint Presentation</vt:lpstr>
      <vt:lpstr>PowerPoint Presentation</vt:lpstr>
      <vt:lpstr>Đặc trưng các cuộc CMCN</vt:lpstr>
      <vt:lpstr>PowerPoint Presentation</vt:lpstr>
      <vt:lpstr>PowerPoint Presentation</vt:lpstr>
      <vt:lpstr>PowerPoint Presentation</vt:lpstr>
      <vt:lpstr>PowerPoint Presentation</vt:lpstr>
      <vt:lpstr>Các mô hình CNH trên thế gới</vt:lpstr>
      <vt:lpstr>PowerPoint Presentation</vt:lpstr>
      <vt:lpstr>+ Đặc điểm của CNH rút ngắn cổ điển:</vt:lpstr>
      <vt:lpstr>PowerPoint Presentation</vt:lpstr>
      <vt:lpstr>Kinh nghiệm CNH của Singapore, Hàn Quốc, Đài Loan</vt:lpstr>
      <vt:lpstr>CNH ở Hàn Quốc từ những năm 1950-1986, khoảng 35 năm.</vt:lpstr>
      <vt:lpstr>PowerPoint Presentation</vt:lpstr>
      <vt:lpstr>Con đường cơ bản cho các nước kém phát triển tiếp thu KHCN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b)Tác động tiêu cực của hội nhập kinh tế quốc tế</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&lt;arabianhorse&gt;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hoaido</dc:creator>
  <cp:lastModifiedBy>Trương Thị Thanh Thùy</cp:lastModifiedBy>
  <cp:revision>1033</cp:revision>
  <dcterms:created xsi:type="dcterms:W3CDTF">2012-08-27T12:44:17Z</dcterms:created>
  <dcterms:modified xsi:type="dcterms:W3CDTF">2023-03-17T04:52:22Z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MPPTTimer_CountDownTime">
    <vt:lpwstr>Text=hh:mm:ss</vt:lpwstr>
  </property>
  <property fmtid="{D5CDD505-2E9C-101B-9397-08002B2CF9AE}" pid="3" name="TMPPTTimer_ForceStop">
    <vt:lpwstr>Value=False</vt:lpwstr>
  </property>
  <property fmtid="{D5CDD505-2E9C-101B-9397-08002B2CF9AE}" pid="4" name="TMPPTTimer_ForceStopGraceTime">
    <vt:lpwstr>Text=hh:mm:ss</vt:lpwstr>
  </property>
  <property fmtid="{D5CDD505-2E9C-101B-9397-08002B2CF9AE}" pid="5" name="TMPPTTimer_CountDown">
    <vt:lpwstr>Value=True</vt:lpwstr>
  </property>
  <property fmtid="{D5CDD505-2E9C-101B-9397-08002B2CF9AE}" pid="6" name="TMPPTTimer_UpdateFrequency">
    <vt:lpwstr>Text=0:0:10</vt:lpwstr>
  </property>
  <property fmtid="{D5CDD505-2E9C-101B-9397-08002B2CF9AE}" pid="7" name="TMPPTTimer_ForceStopUpdateFrequency">
    <vt:lpwstr>Text=hh:mm:ss</vt:lpwstr>
  </property>
  <property fmtid="{D5CDD505-2E9C-101B-9397-08002B2CF9AE}" pid="8" name="TMPPTTimer_cbAddTimerBoxAsNeeded">
    <vt:lpwstr>Value=True</vt:lpwstr>
  </property>
  <property fmtid="{D5CDD505-2E9C-101B-9397-08002B2CF9AE}" pid="9" name="TMPPTTimer_obDeleteAll">
    <vt:lpwstr>Value=True</vt:lpwstr>
  </property>
  <property fmtid="{D5CDD505-2E9C-101B-9397-08002B2CF9AE}" pid="10" name="TMPPTTimer_DisplayFormat">
    <vt:lpwstr>Text=Hh:Nn:ss</vt:lpwstr>
  </property>
  <property fmtid="{D5CDD505-2E9C-101B-9397-08002B2CF9AE}" pid="11" name="TMPPTTimer_CheckBox1">
    <vt:lpwstr>Value=False</vt:lpwstr>
  </property>
  <property fmtid="{D5CDD505-2E9C-101B-9397-08002B2CF9AE}" pid="12" name="TMPPTTimer_TimerInfoPresent">
    <vt:lpwstr>True</vt:lpwstr>
  </property>
</Properties>
</file>