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12/17/2019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12/17/2019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AJAX</a:t>
            </a:r>
          </a:p>
        </p:txBody>
      </p:sp>
      <p:sp>
        <p:nvSpPr>
          <p:cNvPr id="3" name="Subtitle 2"/>
          <p:cNvSpPr>
            <a:spLocks noGrp="1"/>
          </p:cNvSpPr>
          <p:nvPr>
            <p:ph type="subTitle" idx="1"/>
          </p:nvPr>
        </p:nvSpPr>
        <p:spPr>
          <a:xfrm>
            <a:off x="810001" y="5280846"/>
            <a:ext cx="10572000" cy="1190291"/>
          </a:xfrm>
        </p:spPr>
        <p:txBody>
          <a:bodyPr>
            <a:noAutofit/>
          </a:bodyPr>
          <a:lstStyle/>
          <a:p>
            <a:r>
              <a:rPr lang="en-US" sz="1100" dirty="0" err="1"/>
              <a:t>Nama</a:t>
            </a:r>
            <a:r>
              <a:rPr lang="en-US" sz="1100" dirty="0"/>
              <a:t> </a:t>
            </a:r>
            <a:r>
              <a:rPr lang="en-US" sz="1100" dirty="0" err="1"/>
              <a:t>Kelompok</a:t>
            </a:r>
            <a:r>
              <a:rPr lang="en-US" sz="1100" dirty="0"/>
              <a:t> JC :</a:t>
            </a:r>
          </a:p>
          <a:p>
            <a:pPr marL="457200" indent="-457200">
              <a:buAutoNum type="arabicPeriod"/>
            </a:pPr>
            <a:r>
              <a:rPr lang="en-US" sz="1100" dirty="0" err="1"/>
              <a:t>Suhendra</a:t>
            </a:r>
            <a:endParaRPr lang="id-ID" sz="1100" dirty="0"/>
          </a:p>
          <a:p>
            <a:pPr marL="457200" indent="-457200">
              <a:buAutoNum type="arabicPeriod"/>
            </a:pPr>
            <a:r>
              <a:rPr lang="en-US" sz="1100" dirty="0"/>
              <a:t>Mohammad Andy S</a:t>
            </a:r>
            <a:endParaRPr lang="id-ID" sz="1100" dirty="0"/>
          </a:p>
          <a:p>
            <a:pPr marL="457200" indent="-457200">
              <a:buAutoNum type="arabicPeriod"/>
            </a:pPr>
            <a:r>
              <a:rPr lang="en-US" sz="1100" dirty="0" err="1"/>
              <a:t>Mahsa</a:t>
            </a:r>
            <a:r>
              <a:rPr lang="en-US" sz="1100" dirty="0"/>
              <a:t> </a:t>
            </a:r>
            <a:r>
              <a:rPr lang="id-ID" sz="1100" dirty="0"/>
              <a:t>Savira </a:t>
            </a:r>
            <a:r>
              <a:rPr lang="en-US" sz="1100" dirty="0"/>
              <a:t>B.P</a:t>
            </a:r>
          </a:p>
          <a:p>
            <a:pPr marL="457200" indent="-457200">
              <a:buAutoNum type="arabicPeriod"/>
            </a:pPr>
            <a:r>
              <a:rPr lang="en-US" sz="1100" dirty="0" err="1"/>
              <a:t>Teuku</a:t>
            </a:r>
            <a:r>
              <a:rPr lang="id-ID" sz="1100" dirty="0"/>
              <a:t> Rionaldi</a:t>
            </a:r>
            <a:endParaRPr lang="en-US" sz="1100" dirty="0">
              <a:solidFill>
                <a:srgbClr val="FFFF00"/>
              </a:solidFill>
            </a:endParaRPr>
          </a:p>
        </p:txBody>
      </p:sp>
    </p:spTree>
    <p:extLst>
      <p:ext uri="{BB962C8B-B14F-4D97-AF65-F5344CB8AC3E}">
        <p14:creationId xmlns:p14="http://schemas.microsoft.com/office/powerpoint/2010/main" val="246857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Pengertian AJAX</a:t>
            </a:r>
          </a:p>
        </p:txBody>
      </p:sp>
      <p:sp>
        <p:nvSpPr>
          <p:cNvPr id="3" name="Content Placeholder 2"/>
          <p:cNvSpPr>
            <a:spLocks noGrp="1"/>
          </p:cNvSpPr>
          <p:nvPr>
            <p:ph idx="1"/>
          </p:nvPr>
        </p:nvSpPr>
        <p:spPr/>
        <p:txBody>
          <a:bodyPr/>
          <a:lstStyle/>
          <a:p>
            <a:pPr marL="0" indent="0" algn="just">
              <a:buNone/>
            </a:pPr>
            <a:r>
              <a:rPr lang="id-ID" dirty="0"/>
              <a:t>	AJAX merupakan singkatan dari “Asynchronous Javascript and XML”. Secara sederhana, AJAX memungkinkan kita untuk berkomunikasi dengan kode program pada server melalui Javascript. Melalui AJAX, kita dapat memanggil kode pada server melalui URL tertentu, dan menerima data / pesan hasil eksekusi oleh server.</a:t>
            </a:r>
          </a:p>
        </p:txBody>
      </p:sp>
    </p:spTree>
    <p:extLst>
      <p:ext uri="{BB962C8B-B14F-4D97-AF65-F5344CB8AC3E}">
        <p14:creationId xmlns:p14="http://schemas.microsoft.com/office/powerpoint/2010/main" val="3446594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Fungsi AJAX</a:t>
            </a:r>
          </a:p>
        </p:txBody>
      </p:sp>
      <p:sp>
        <p:nvSpPr>
          <p:cNvPr id="3" name="Content Placeholder 2"/>
          <p:cNvSpPr>
            <a:spLocks noGrp="1"/>
          </p:cNvSpPr>
          <p:nvPr>
            <p:ph idx="1"/>
          </p:nvPr>
        </p:nvSpPr>
        <p:spPr/>
        <p:txBody>
          <a:bodyPr/>
          <a:lstStyle/>
          <a:p>
            <a:r>
              <a:rPr lang="id-ID" dirty="0"/>
              <a:t>Mengambil data dari server secara </a:t>
            </a:r>
            <a:r>
              <a:rPr lang="id-ID" i="1" dirty="0"/>
              <a:t>background</a:t>
            </a:r>
            <a:r>
              <a:rPr lang="id-ID" dirty="0"/>
              <a:t>;</a:t>
            </a:r>
          </a:p>
          <a:p>
            <a:r>
              <a:rPr lang="id-ID" dirty="0"/>
              <a:t>Update tampilan web tanpa </a:t>
            </a:r>
            <a:r>
              <a:rPr lang="id-ID"/>
              <a:t>harus reload </a:t>
            </a:r>
            <a:r>
              <a:rPr lang="id-ID" dirty="0"/>
              <a:t>browser;</a:t>
            </a:r>
          </a:p>
          <a:p>
            <a:r>
              <a:rPr lang="id-ID" dirty="0"/>
              <a:t>Mengirim data ke server secara </a:t>
            </a:r>
            <a:r>
              <a:rPr lang="id-ID" i="1" dirty="0"/>
              <a:t>background</a:t>
            </a:r>
            <a:r>
              <a:rPr lang="id-ID" dirty="0"/>
              <a:t>.</a:t>
            </a:r>
          </a:p>
        </p:txBody>
      </p:sp>
    </p:spTree>
    <p:extLst>
      <p:ext uri="{BB962C8B-B14F-4D97-AF65-F5344CB8AC3E}">
        <p14:creationId xmlns:p14="http://schemas.microsoft.com/office/powerpoint/2010/main" val="4186152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p:txBody>
          <a:bodyPr>
            <a:noAutofit/>
          </a:bodyPr>
          <a:lstStyle/>
          <a:p>
            <a:pPr marL="0" indent="0">
              <a:buNone/>
            </a:pPr>
            <a:r>
              <a:rPr lang="id-ID" sz="13800" dirty="0"/>
              <a:t>DEMO AJAX</a:t>
            </a:r>
          </a:p>
        </p:txBody>
      </p:sp>
    </p:spTree>
    <p:extLst>
      <p:ext uri="{BB962C8B-B14F-4D97-AF65-F5344CB8AC3E}">
        <p14:creationId xmlns:p14="http://schemas.microsoft.com/office/powerpoint/2010/main" val="1705951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41</TotalTime>
  <Words>94</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Century Gothic</vt:lpstr>
      <vt:lpstr>Wingdings 2</vt:lpstr>
      <vt:lpstr>Quotable</vt:lpstr>
      <vt:lpstr>AJAX</vt:lpstr>
      <vt:lpstr>Pengertian AJAX</vt:lpstr>
      <vt:lpstr>Fungsi AJAX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dc:title>
  <dc:creator>Lenovo</dc:creator>
  <cp:lastModifiedBy>Hendra Polover</cp:lastModifiedBy>
  <cp:revision>6</cp:revision>
  <dcterms:created xsi:type="dcterms:W3CDTF">2019-12-17T05:17:03Z</dcterms:created>
  <dcterms:modified xsi:type="dcterms:W3CDTF">2019-12-17T09:20:40Z</dcterms:modified>
</cp:coreProperties>
</file>