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0F42-90B4-0A04-7B08-E854D06F8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4E153-F720-368B-4D54-00BD75F98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AFAC-B8B6-529D-3B61-75107C0B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9F0-98FE-4D15-9FDA-E8EF0B8E92D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36EB-D274-C5AF-5A3C-7991566C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01F1-A899-DF9C-B85D-73E41798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1B7B-0F09-4FC1-B3DA-149FDFB8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F117-3DB9-D58B-6CAF-9694D682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77FC3-20F5-E41B-9CB8-7C8F6C68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ECB26-DD72-9F7A-0EFC-B3039251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9F0-98FE-4D15-9FDA-E8EF0B8E92D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E4087-6012-CA92-2373-684A243A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3A54-F05B-E8EC-3ABC-0EA5786B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1B7B-0F09-4FC1-B3DA-149FDFB8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3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D8FB5-F24B-A266-C510-2E8A2F462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28A03-3BA6-510D-8239-AABB1768A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5B31E-6302-3C5C-BF51-7F9C7350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9F0-98FE-4D15-9FDA-E8EF0B8E92D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76E75-6FA4-FC9E-03A3-C962E392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899E-6622-93DD-C9B8-C38B9EE3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1B7B-0F09-4FC1-B3DA-149FDFB8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ACE6-33D6-BF8F-6F77-1436AEB6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C07B9-5099-87BD-FB94-19F27172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2CCB9-1C65-DEF7-DD66-5398E31D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9F0-98FE-4D15-9FDA-E8EF0B8E92D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3DC8-7A5C-6225-FDF7-F87F1633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F321-1E21-8903-CD82-6D3A12DC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1B7B-0F09-4FC1-B3DA-149FDFB8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4294-1E9B-2958-8A21-5599753D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34B38-7B3E-F66E-6EF0-C8C6142E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6B11E-7FF1-50A3-14F8-2675FB16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9F0-98FE-4D15-9FDA-E8EF0B8E92D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7232-9412-8B5F-8967-D58614DA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A4F8A-1A2B-BEBB-F16A-B105B3DD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1B7B-0F09-4FC1-B3DA-149FDFB8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9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53A4-EE98-D4F2-70B6-D73AF431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8078-2EDA-CA1B-4798-EB3BABBB7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0EB1F-D31D-DC3E-C124-2618CB936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3856-626D-63B7-E5A4-78998D34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9F0-98FE-4D15-9FDA-E8EF0B8E92D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1087A-2A91-306C-D486-31138CDB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F80FC-418B-1D76-C249-FCCC7716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1B7B-0F09-4FC1-B3DA-149FDFB8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2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B30F-A1B0-A851-1DEF-645EA015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20700-19D7-187D-4639-5661461FA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056D-69FD-2D40-3643-5531CB845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4491-203F-1149-7549-959A9EFB4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D0C3E-3003-15DC-636C-65FE77D15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2B11B-B719-08F6-AD62-E283D8D3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9F0-98FE-4D15-9FDA-E8EF0B8E92D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61253-9D4A-76DD-274E-31E49E0D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9BAED-0E83-C222-9D0F-DFA2A15C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1B7B-0F09-4FC1-B3DA-149FDFB8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5AAD-F312-3DBA-6985-DCB86271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F6A9B-48C6-DD49-1300-00F904B5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9F0-98FE-4D15-9FDA-E8EF0B8E92D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574D3-2794-701E-1945-D31256AC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B2A16-B3F3-8007-C21B-100A06D8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1B7B-0F09-4FC1-B3DA-149FDFB8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BCC72-6C83-D34E-CF20-A3F25065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9F0-98FE-4D15-9FDA-E8EF0B8E92D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8D160-A75E-F0BC-5A83-DD528157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0BDEC-E04A-0433-B1CB-7425A761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1B7B-0F09-4FC1-B3DA-149FDFB8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B05B-3A98-F1AD-D273-4B07DE21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EE21-B90A-3B5C-3E8F-7FB6D4BA6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572F6-B6E7-DA50-D0D4-CEBF47702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66A4C-6837-EB39-8AD5-7C388E8B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9F0-98FE-4D15-9FDA-E8EF0B8E92D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AB882-F2DA-6547-530E-34A0BCDB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468E4-B2A2-260E-B31E-8F394721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1B7B-0F09-4FC1-B3DA-149FDFB8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1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EEE7-B840-2684-AB99-6D1EB18B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9E6D2-53ED-5A33-C48B-BFFE8B751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C8F2-BF59-FDAF-3649-085EB90B8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50C51-96A0-45DC-657A-6D261049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9F0-98FE-4D15-9FDA-E8EF0B8E92D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C369-9436-B166-4009-66C847A5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C3754-B33B-9473-DE09-3D220246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1B7B-0F09-4FC1-B3DA-149FDFB8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F2D75-4A8A-DE7F-1DEB-00B9DF10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1522-A4AF-1D3A-CFA7-C34E764F9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3AE94-8961-AD81-801E-FE4D150B8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6C9F0-98FE-4D15-9FDA-E8EF0B8E92D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013B-C15B-7634-F4AE-EA8C9A8BA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E2C1-FE55-990F-6224-97AA63C52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1B7B-0F09-4FC1-B3DA-149FDFB8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min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DE4F-EE93-0046-BBF6-1AF95EA05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GIỚI THIỆU VỀ</a:t>
            </a:r>
            <a:br>
              <a:rPr lang="en-US" dirty="0"/>
            </a:br>
            <a:r>
              <a:rPr lang="en-US" dirty="0"/>
              <a:t>REDMINE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7E353-60A5-C23A-DAC1-1A55041E6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69091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Redmine.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Flow làm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Redmine.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Flow tracking task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Redmine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85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1E2B-F189-1C95-FFA2-933A7B53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tracking  task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0803-87FD-CFE0-3666-E59EE142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3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1279-14E9-69CB-10B4-9AF74C8C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0112-1466-5193-254D-85AC8AA3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7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8B48-8A4F-3B80-56BF-B59C51A3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EF84-6C3F-A8FF-6692-B85F3D21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8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C402-8911-148F-49EB-7546C274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Redmine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8AD-61DB-1267-CDE1-024F766E4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.</a:t>
            </a:r>
          </a:p>
          <a:p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Ruby on Rails.</a:t>
            </a: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Redmine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OPEN SOURCE </a:t>
            </a:r>
            <a:r>
              <a:rPr lang="en-US" b="1" dirty="0"/>
              <a:t>=&gt; free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2029F70-D812-E1B4-A4EC-DBECB0DD3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63537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25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D72D-C4CF-D1A6-E473-D55794FF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Tại</a:t>
            </a:r>
            <a:r>
              <a:rPr lang="en-US" b="1" dirty="0"/>
              <a:t> </a:t>
            </a:r>
            <a:r>
              <a:rPr lang="en-US" b="1" dirty="0" err="1"/>
              <a:t>sao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Redmine?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0656-813C-0B83-424C-77A07BE11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của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Trello hay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Redmine, </a:t>
            </a:r>
            <a:r>
              <a:rPr lang="en-US" dirty="0" err="1"/>
              <a:t>chúng</a:t>
            </a:r>
            <a:r>
              <a:rPr lang="en-US" dirty="0"/>
              <a:t> ta 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project </a:t>
            </a:r>
            <a:r>
              <a:rPr lang="en-US" dirty="0" err="1"/>
              <a:t>và</a:t>
            </a:r>
            <a:r>
              <a:rPr lang="en-US" dirty="0"/>
              <a:t> chia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subproject có </a:t>
            </a:r>
            <a:r>
              <a:rPr lang="en-US" dirty="0" err="1"/>
              <a:t>thêm</a:t>
            </a:r>
            <a:r>
              <a:rPr lang="en-US" dirty="0"/>
              <a:t> tracker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Trang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nè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http://www.redmine.org/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4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8B0D-EE0E-E77D-17C2-11E70593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tâm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Redmine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4090-F2D4-2B6A-4A0D-44DF153E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multiple project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90F136-7737-9DCF-80A5-B448E6049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2980765"/>
            <a:ext cx="74580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8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D30D-0099-67D3-FB7B-C8631E70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task của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B00F-33C3-6B54-2D46-849819F43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6E1E-1A5A-2F5A-3AE1-77FAA972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gantt</a:t>
            </a:r>
            <a:r>
              <a:rPr lang="en-US" dirty="0"/>
              <a:t> chart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6B334C-6EA2-051E-0DE3-BB1E5E0DEE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11" y="1825625"/>
            <a:ext cx="77455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01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3303-AEC2-48D2-1710-71A24D60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pic>
        <p:nvPicPr>
          <p:cNvPr id="4098" name="Picture 2" descr="Calendar screenshot">
            <a:extLst>
              <a:ext uri="{FF2B5EF4-FFF2-40B4-BE49-F238E27FC236}">
                <a16:creationId xmlns:a16="http://schemas.microsoft.com/office/drawing/2014/main" id="{23C43176-2E29-70F1-6229-58D883FBCC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52" y="1825625"/>
            <a:ext cx="43220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74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BCA9-8DC3-02BA-A16C-95302714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Các</a:t>
            </a:r>
            <a:r>
              <a:rPr lang="en-US" b="1" dirty="0"/>
              <a:t> plugin </a:t>
            </a:r>
            <a:r>
              <a:rPr lang="en-US" b="1" dirty="0" err="1"/>
              <a:t>hỗ</a:t>
            </a:r>
            <a:r>
              <a:rPr lang="en-US" b="1" dirty="0"/>
              <a:t> </a:t>
            </a:r>
            <a:r>
              <a:rPr lang="en-US" b="1" dirty="0" err="1"/>
              <a:t>trợ</a:t>
            </a:r>
            <a:r>
              <a:rPr lang="en-US" b="1" dirty="0"/>
              <a:t> </a:t>
            </a:r>
            <a:r>
              <a:rPr lang="en-US" b="1" dirty="0" err="1"/>
              <a:t>hữu</a:t>
            </a:r>
            <a:r>
              <a:rPr lang="en-US" b="1" dirty="0"/>
              <a:t> </a:t>
            </a:r>
            <a:r>
              <a:rPr lang="en-US" b="1" dirty="0" err="1"/>
              <a:t>ích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Redmine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B4CE-E7E3-16FA-F543-9EEC4A36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Plugin Agile hay Scrum.</a:t>
            </a:r>
          </a:p>
          <a:p>
            <a:r>
              <a:rPr lang="en-US" b="0" i="0" dirty="0" err="1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Taskboard</a:t>
            </a:r>
            <a:r>
              <a:rPr lang="en-US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r>
              <a:rPr lang="en-US" dirty="0"/>
              <a:t>Burndown chart.</a:t>
            </a:r>
          </a:p>
        </p:txBody>
      </p:sp>
    </p:spTree>
    <p:extLst>
      <p:ext uri="{BB962C8B-B14F-4D97-AF65-F5344CB8AC3E}">
        <p14:creationId xmlns:p14="http://schemas.microsoft.com/office/powerpoint/2010/main" val="422732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625C-89FF-F507-D727-5A27AD3C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làm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Redmine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8B25-B565-83CA-4583-195293A9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7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	Doing		Review		Done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24E551-DB02-F087-E77E-1CBDFAA5FB6B}"/>
              </a:ext>
            </a:extLst>
          </p:cNvPr>
          <p:cNvSpPr/>
          <p:nvPr/>
        </p:nvSpPr>
        <p:spPr>
          <a:xfrm>
            <a:off x="1380564" y="3671841"/>
            <a:ext cx="1228165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issue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089BDD-51F2-769C-87E6-CEEBE262E7D7}"/>
              </a:ext>
            </a:extLst>
          </p:cNvPr>
          <p:cNvSpPr/>
          <p:nvPr/>
        </p:nvSpPr>
        <p:spPr>
          <a:xfrm>
            <a:off x="3496235" y="3658955"/>
            <a:ext cx="1228165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issue </a:t>
            </a:r>
          </a:p>
          <a:p>
            <a:pPr algn="ctr"/>
            <a:r>
              <a:rPr lang="en-US" dirty="0"/>
              <a:t>&amp;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D3301C-8BCB-BBCA-9AC9-625982489E72}"/>
              </a:ext>
            </a:extLst>
          </p:cNvPr>
          <p:cNvSpPr/>
          <p:nvPr/>
        </p:nvSpPr>
        <p:spPr>
          <a:xfrm>
            <a:off x="8247137" y="3661192"/>
            <a:ext cx="1228165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Đóng</a:t>
            </a:r>
            <a:r>
              <a:rPr lang="en-US" dirty="0"/>
              <a:t> issue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57D234DF-7D19-3001-8B0F-6610915CE0EE}"/>
              </a:ext>
            </a:extLst>
          </p:cNvPr>
          <p:cNvSpPr/>
          <p:nvPr/>
        </p:nvSpPr>
        <p:spPr>
          <a:xfrm>
            <a:off x="5174876" y="3675529"/>
            <a:ext cx="1842247" cy="6089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18339B8-B6AE-6E2D-38AD-5B9040ECAAAD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5400000">
            <a:off x="5086473" y="3308334"/>
            <a:ext cx="33372" cy="1985682"/>
          </a:xfrm>
          <a:prstGeom prst="bentConnector3">
            <a:avLst>
              <a:gd name="adj1" fmla="val 785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DB6D5A-6FD8-82B8-C854-63A46F980C7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608729" y="3988408"/>
            <a:ext cx="887506" cy="1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D38FF3-9080-FCB2-476A-630AD0347C67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017123" y="3980009"/>
            <a:ext cx="1230014" cy="1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81A73E-266A-8A8C-DF14-15AF633F7ABE}"/>
              </a:ext>
            </a:extLst>
          </p:cNvPr>
          <p:cNvSpPr txBox="1"/>
          <p:nvPr/>
        </p:nvSpPr>
        <p:spPr>
          <a:xfrm>
            <a:off x="4798358" y="4574063"/>
            <a:ext cx="75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2FFF4A-0BB2-CDBA-2DB4-75ACDCF0A8F7}"/>
              </a:ext>
            </a:extLst>
          </p:cNvPr>
          <p:cNvSpPr txBox="1"/>
          <p:nvPr/>
        </p:nvSpPr>
        <p:spPr>
          <a:xfrm>
            <a:off x="7326014" y="359819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4DBCFC-0717-2466-B046-D1D080D43301}"/>
              </a:ext>
            </a:extLst>
          </p:cNvPr>
          <p:cNvSpPr txBox="1"/>
          <p:nvPr/>
        </p:nvSpPr>
        <p:spPr>
          <a:xfrm>
            <a:off x="330080" y="5369859"/>
            <a:ext cx="101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4D7E71-B20B-DBE7-A679-6C651BCF08D1}"/>
              </a:ext>
            </a:extLst>
          </p:cNvPr>
          <p:cNvSpPr txBox="1"/>
          <p:nvPr/>
        </p:nvSpPr>
        <p:spPr>
          <a:xfrm>
            <a:off x="1380564" y="5138765"/>
            <a:ext cx="172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  <a:p>
            <a:r>
              <a:rPr lang="en-US" dirty="0"/>
              <a:t>Project manager</a:t>
            </a:r>
          </a:p>
          <a:p>
            <a:r>
              <a:rPr lang="en-US" dirty="0"/>
              <a:t>Leader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AF381F3-DFA0-C579-8026-FF541EC110D3}"/>
              </a:ext>
            </a:extLst>
          </p:cNvPr>
          <p:cNvCxnSpPr>
            <a:stCxn id="5" idx="0"/>
            <a:endCxn id="8" idx="0"/>
          </p:cNvCxnSpPr>
          <p:nvPr/>
        </p:nvCxnSpPr>
        <p:spPr>
          <a:xfrm rot="16200000" flipH="1">
            <a:off x="5094872" y="2674401"/>
            <a:ext cx="16574" cy="1985682"/>
          </a:xfrm>
          <a:prstGeom prst="bentConnector3">
            <a:avLst>
              <a:gd name="adj1" fmla="val -1379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292A9B-5FF8-5C4F-84FF-A4ECBB088DFB}"/>
              </a:ext>
            </a:extLst>
          </p:cNvPr>
          <p:cNvSpPr txBox="1"/>
          <p:nvPr/>
        </p:nvSpPr>
        <p:spPr>
          <a:xfrm>
            <a:off x="4798358" y="3064399"/>
            <a:ext cx="75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8F74FA-EE2B-79A2-3C25-6B05A0CD78F5}"/>
              </a:ext>
            </a:extLst>
          </p:cNvPr>
          <p:cNvSpPr txBox="1"/>
          <p:nvPr/>
        </p:nvSpPr>
        <p:spPr>
          <a:xfrm>
            <a:off x="3534775" y="5367689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F9EF3-720E-77FD-26A3-2FE97BB62E24}"/>
              </a:ext>
            </a:extLst>
          </p:cNvPr>
          <p:cNvSpPr txBox="1"/>
          <p:nvPr/>
        </p:nvSpPr>
        <p:spPr>
          <a:xfrm>
            <a:off x="5481916" y="5367689"/>
            <a:ext cx="1228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Leader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B2696C-0F75-2D67-10B6-D50A0CF87BB2}"/>
              </a:ext>
            </a:extLst>
          </p:cNvPr>
          <p:cNvSpPr txBox="1"/>
          <p:nvPr/>
        </p:nvSpPr>
        <p:spPr>
          <a:xfrm>
            <a:off x="8372642" y="5367689"/>
            <a:ext cx="977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87002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258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Office Theme</vt:lpstr>
      <vt:lpstr>GIỚI THIỆU VỀ REDMINE</vt:lpstr>
      <vt:lpstr>Redmine là gì?</vt:lpstr>
      <vt:lpstr>Tại sao lại là Redmine?</vt:lpstr>
      <vt:lpstr>Các tính năng cần quan tâm trong Redmine</vt:lpstr>
      <vt:lpstr> Theo dõi task của dự án </vt:lpstr>
      <vt:lpstr>Vẽ gantt chart </vt:lpstr>
      <vt:lpstr>Calendar</vt:lpstr>
      <vt:lpstr>Các plugin hỗ trợ hữu ích cho Redmine</vt:lpstr>
      <vt:lpstr>Flow làm việc với Redmine </vt:lpstr>
      <vt:lpstr>Flow tracking  task trong dự án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REDMINE</dc:title>
  <dc:creator>Quang Hồ</dc:creator>
  <cp:lastModifiedBy>Quang Hồ</cp:lastModifiedBy>
  <cp:revision>11</cp:revision>
  <dcterms:created xsi:type="dcterms:W3CDTF">2022-12-27T14:20:30Z</dcterms:created>
  <dcterms:modified xsi:type="dcterms:W3CDTF">2023-01-03T15:01:54Z</dcterms:modified>
</cp:coreProperties>
</file>