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7E405-4CE3-146A-24D1-4818FEC8E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D24A8-9610-12F9-6A6F-6C3A9986F0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26F4A-356C-F267-9247-81CB5E78D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8567A-3AC5-4973-87E9-A5E51C26AD62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C830A-31D9-18AE-55AF-C3D979C52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36EE6-E4C0-40BA-F62A-C5F2DE294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22FF-347E-4554-A528-417A3025D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11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D18A-1149-3567-CEF6-8C782A77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1BCBC-BCBF-45FD-D124-E0E15AFE0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D8A70-F4C7-2EC9-6DCC-0AE24F0C7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8567A-3AC5-4973-87E9-A5E51C26AD62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433F4-41C3-4CB7-8B67-7B4316C5F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A2514-7CEF-C53F-C92F-24AB4E7CF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22FF-347E-4554-A528-417A3025D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6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E69C6-E2FD-5B74-C2F5-6D982C247F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5992AA-9098-EED4-DB7A-CD2E324C59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FB2E-E556-39EE-ACCC-D31B195B6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8567A-3AC5-4973-87E9-A5E51C26AD62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F74FD-B440-FE69-C76A-7456623B2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52CBA-46CE-D54E-BABD-5483C15F6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22FF-347E-4554-A528-417A3025D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4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7CB45-D55D-3953-F1F8-80D5ED10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D5F0D-DB5E-A601-C26F-011AA4351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FF452-A997-6A49-9AEF-74678F594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8567A-3AC5-4973-87E9-A5E51C26AD62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D7BF8-8645-9E91-771B-D873A242A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48F88-66F8-DBA4-786E-F06627475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22FF-347E-4554-A528-417A3025D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07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DEAFD-ED70-E313-E2DD-B1685059E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F0CA46-E4CB-AB56-80D7-0548EAF96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66660-5322-B8B1-4169-0D55FE32F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8567A-3AC5-4973-87E9-A5E51C26AD62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3F708-915F-CE5B-5485-7F6B6E025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8B6FE-484D-A854-B0BF-7170D7DC5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22FF-347E-4554-A528-417A3025D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785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A01F0-DDE9-E948-F443-18538F0DD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D2641-2ABF-5D8E-3CC4-F305D057F3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0368F4-4793-0B5F-3603-C1344635F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0E4B62-6565-16C2-B8DD-81D62C357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8567A-3AC5-4973-87E9-A5E51C26AD62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473FA0-04FB-BE56-B77B-7C2CC8B92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FD843-ED74-767C-4855-5C4751FCC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22FF-347E-4554-A528-417A3025D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862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795B7-54C3-D3DE-F633-29412303E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95253-58E9-A660-B5A7-13E29B3AF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10C99-5E4C-DABE-FAF2-E64EE85743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62B62E-EA00-C277-8562-1A9F497C73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74C344-7BB1-22EC-7238-09470C8CC0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FBF35-C822-4D23-017C-25903EEB3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8567A-3AC5-4973-87E9-A5E51C26AD62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9C118F-B200-E965-39DB-519C0B976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1CC55F-7AA6-4279-E914-DEF0533AB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22FF-347E-4554-A528-417A3025D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47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C0EBE-42CB-19BB-76B6-2DB901985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9DCA78-34C4-B5D5-DF93-D1830F77E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8567A-3AC5-4973-87E9-A5E51C26AD62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21B454-649B-6C39-C662-0E344D032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D1FEFB-6439-19E5-4890-9EC67E84F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22FF-347E-4554-A528-417A3025D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27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46426D-2C0C-8CE8-08F0-465065168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8567A-3AC5-4973-87E9-A5E51C26AD62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412D0B-8BD0-5096-DF09-82420E567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28783D-F3C3-96F1-65CA-4165311B4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22FF-347E-4554-A528-417A3025D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735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2077E-1E1C-0DE1-95EE-9FD8B5676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BC2DD-494F-B1BA-D2C3-8EA524017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1AA3B-F75E-BB82-FB11-894783B61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6F0CE-F289-0994-81B2-21576C14F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8567A-3AC5-4973-87E9-A5E51C26AD62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CE1999-0DE9-592C-1FA4-876BB6A6E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44513C-DC82-BDB7-6686-18C16D08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22FF-347E-4554-A528-417A3025D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020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C138B-3FE4-7B75-C190-66C2AFBD5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870823-DD7B-C374-A6F4-01321CF77F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8B8DF5-C163-8922-436C-1151356AD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ABB9FD-26A8-92B9-7177-59129E1A2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8567A-3AC5-4973-87E9-A5E51C26AD62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1919BE-8925-8770-715E-D59F39ED3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5424D3-70A4-8127-D370-CEBF77792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22FF-347E-4554-A528-417A3025D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486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91A74A-3FA9-2AD3-7310-6CC7E1A09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2ED7BD-99F6-F6F7-904A-A399C6A79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84EF9-AFA6-1B86-EC93-8685AE4C4D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8567A-3AC5-4973-87E9-A5E51C26AD62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CBFD0-F4DE-E0D7-8532-F4CEFEBAF5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B22E3-6987-8E5B-593B-CBCC31B8A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D22FF-347E-4554-A528-417A3025D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350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nziin.org/issu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DAC4F-2D54-837B-3262-8F51F1A49F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CUSTOM THEME</a:t>
            </a:r>
            <a:br>
              <a:rPr lang="en-US"/>
            </a:br>
            <a:r>
              <a:rPr lang="en-US"/>
              <a:t>CHO REDMINE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68C1EC-58A9-D97D-449B-44B40FDB06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070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41EA7-7410-70AD-2A7B-D433AFEEE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55F6C-0F39-9E0A-964A-51E108C8B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link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https://www.enziin.org/issues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687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CUSTOM THEME CHO REDMINE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 Hồ</dc:creator>
  <cp:lastModifiedBy>Quang Hồ</cp:lastModifiedBy>
  <cp:revision>3</cp:revision>
  <dcterms:created xsi:type="dcterms:W3CDTF">2022-12-27T14:19:59Z</dcterms:created>
  <dcterms:modified xsi:type="dcterms:W3CDTF">2023-01-03T15:40:59Z</dcterms:modified>
</cp:coreProperties>
</file>