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3E02-5A5A-9C6D-55FF-6EDF948F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A559A-1E43-CDA0-6A23-5A8508F1A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C6EE-A951-154A-AE6F-B97D61B6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2710-96E3-2D8F-C385-67A0556C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8EC6-CFBB-3634-550E-3802B2D6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E42C-CFCA-FAE0-B8A2-6DF494C6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B717B-9FE6-CF89-4051-8F73683A6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7C11-99A2-23F8-6E5C-4E0D8678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80CA-1511-5F44-8A9E-6E20F665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9A6F-2083-39FD-48BB-018065A4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4885D-4D0A-CE85-0EF2-E91EFCCE8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9808-9D39-0A49-CD01-6440C7E1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0C95-53A3-DA3E-1AD0-CEE1F233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EDE3-90ED-C116-ECAC-234CF4BF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D1F6-6311-CB79-F6F0-49328427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8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45BE-983D-A547-6A7F-9114C637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0568-84BA-DEEA-2FC1-3544B4F1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C898-156E-84A3-A07B-BDF4371C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D0901-0913-1E94-3893-BDF968C4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8DF5-7BE7-0041-DB72-1E90EC3E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5985-1785-765F-3D23-EC2339A0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F1C4-F220-D2C3-BDCD-E24CA899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ED49-76A8-A361-AB0F-7A177C62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59D5-017D-0D18-5DB4-137A524B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9F35-A2D0-344F-2135-D7D22D3D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4F5B-68FC-4A9F-5D9F-88A29BF1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F7EC-B7D6-C096-D2B1-8F00291FC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E716-A694-27D3-F647-BDD9E55B1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5A8B-F8D1-9F97-92A3-05991480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7543-5BA7-7BD3-19E4-8EABC671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64FF-F601-8F97-ED7E-2E1271E4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AD30-C714-319A-5130-EB710F64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7F2F-2EED-1B5C-1204-8B7CDA07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D265-6033-1587-DE24-203E00F6C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A015C-28ED-64B2-42A8-862A9C99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3AB86-000C-1834-AFEA-1E2948610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A6E2A-34DA-97C3-5579-7EDE7E18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0432F-4F9B-69EA-3C38-733AA771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52DC6-A442-94C0-8761-7FD81F50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A32B-8FF1-F2D3-C292-2862979D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E1EC9-B2FC-A1CE-0282-5A9795FB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CB465-6435-59E0-25D8-3F9BB9D7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A0921-7AA8-A81D-2486-327B77AE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569FF-6827-88FD-4172-DDC65F9B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B5ADA-4B2B-464D-5B31-47AFC8EC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8E898-4721-0EDA-E552-16311C9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D126-6ADB-DA9A-9BAF-E82A44D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0577-CB50-4C18-9D22-B67266E5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97C54-36AA-3EAF-8FEE-289370E4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AEFBF-244E-665A-03D5-F20EEE6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679E-15D8-D9A1-CAC1-7A466C6A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41BD-2810-3CF9-3151-DF206173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B9B9-ABBD-3EA9-C45E-CF1A2BC4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B57BB-E678-BE87-1F1B-FED6CA6AD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DF846-5B41-5682-841F-1CB57CCB9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4247-44C3-AED4-C136-B30F346B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A855D-8CAC-0982-409E-47C76CF7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B1650-2F2D-5CCA-5A9D-57FF2D67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8F8DF-A1D1-0B87-0F5D-38AB60A2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41A7-CD94-2E86-7F95-B7E9EEAF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651F-32F8-1BB9-CD09-8E147C731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4483-15B8-498A-9CF7-BF9E28AB35C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E5AC-B63C-B2E7-7F76-CAF94C426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1E0E-5BAA-5BAC-B7BB-5F2417B0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0ECC-391B-42B9-AA03-067E9FD3B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use-the-digitalocean-one-click-to-install-redmine-on-ubuntu-14-04-image" TargetMode="External"/><Relationship Id="rId2" Type="http://schemas.openxmlformats.org/officeDocument/2006/relationships/hyperlink" Target="https://m.do.co/c/4f29bf2ca8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mine.org/projects/redmine/wiki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0C6A-DC4C-1E9F-FB49-12133AE4C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DEPLOY REDMINE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1150-77B6-68D6-33B5-BBEB0AC69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55B2-C850-CC44-FDB5-B4268FDB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BC58-1AC4-DC19-7AFE-58138976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/>
            <a:r>
              <a:rPr lang="vi-VN" b="0" i="0" dirty="0">
                <a:solidFill>
                  <a:srgbClr val="35373A"/>
                </a:solidFill>
                <a:effectLst/>
                <a:latin typeface="var(--font-serif)"/>
              </a:rPr>
              <a:t>Có 2 cách cài đặt cơ bản như sau: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5373A"/>
                </a:solidFill>
                <a:effectLst/>
                <a:latin typeface="inherit"/>
              </a:rPr>
              <a:t>Nếu bạn dùng service của Digital Ocean thì có thể cài đặt rất đơn giản với 1-click. Ngoài ra,</a:t>
            </a:r>
            <a:r>
              <a:rPr lang="vi-VN" b="0" i="0" u="sng" dirty="0">
                <a:solidFill>
                  <a:srgbClr val="35373A"/>
                </a:solidFill>
                <a:effectLst/>
                <a:latin typeface="inherit"/>
                <a:hlinkClick r:id="rId2"/>
              </a:rPr>
              <a:t>Digital Ocean</a:t>
            </a:r>
            <a:r>
              <a:rPr lang="vi-VN" b="0" i="0" dirty="0">
                <a:solidFill>
                  <a:srgbClr val="35373A"/>
                </a:solidFill>
                <a:effectLst/>
                <a:latin typeface="inherit"/>
              </a:rPr>
              <a:t> có chính sách referral, tức là khi đăng ký tài khoản mới nếu đăng ký qua link của User đã dùng dịch vụ ở Digital Ocean, bạn sẽ được nhận $10 dùng thử dịch vụ. Bạn có thể đăng ký thử DO </a:t>
            </a:r>
            <a:r>
              <a:rPr lang="vi-VN" b="0" i="0" u="sng" dirty="0">
                <a:solidFill>
                  <a:srgbClr val="35373A"/>
                </a:solidFill>
                <a:effectLst/>
                <a:latin typeface="inherit"/>
                <a:hlinkClick r:id="rId2"/>
              </a:rPr>
              <a:t>tại đây</a:t>
            </a:r>
            <a:r>
              <a:rPr lang="vi-VN" b="0" i="0" dirty="0">
                <a:solidFill>
                  <a:srgbClr val="35373A"/>
                </a:solidFill>
                <a:effectLst/>
                <a:latin typeface="inherit"/>
              </a:rPr>
              <a:t>, để dùng thử tính năng của Redmine.</a:t>
            </a:r>
            <a:br>
              <a:rPr lang="vi-VN" b="0" i="0" dirty="0">
                <a:solidFill>
                  <a:srgbClr val="35373A"/>
                </a:solidFill>
                <a:effectLst/>
                <a:latin typeface="inherit"/>
              </a:rPr>
            </a:br>
            <a:r>
              <a:rPr lang="vi-VN" b="0" i="0" dirty="0">
                <a:solidFill>
                  <a:srgbClr val="35373A"/>
                </a:solidFill>
                <a:effectLst/>
                <a:latin typeface="inherit"/>
              </a:rPr>
              <a:t>Chi tiết cách cài đặt 1-click có thể tham khảo tại:</a:t>
            </a:r>
            <a:br>
              <a:rPr lang="vi-VN" b="0" i="0" dirty="0">
                <a:solidFill>
                  <a:srgbClr val="35373A"/>
                </a:solidFill>
                <a:effectLst/>
                <a:latin typeface="inherit"/>
              </a:rPr>
            </a:br>
            <a:r>
              <a:rPr lang="vi-VN" b="0" i="0" u="sng" dirty="0">
                <a:solidFill>
                  <a:srgbClr val="35373A"/>
                </a:solidFill>
                <a:effectLst/>
                <a:latin typeface="inherit"/>
                <a:hlinkClick r:id="rId3"/>
              </a:rPr>
              <a:t>How to use the DigitalOcean 1-click to install Redmine on Ubuntu 14-04</a:t>
            </a:r>
            <a:endParaRPr lang="vi-VN" b="0" i="0" dirty="0">
              <a:solidFill>
                <a:srgbClr val="35373A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35373A"/>
                </a:solidFill>
                <a:effectLst/>
                <a:latin typeface="inherit"/>
              </a:rPr>
              <a:t>Download và cài đặt trực tiếp từ source của Redmine theo hướng dẫn tại:</a:t>
            </a:r>
            <a:br>
              <a:rPr lang="vi-VN" b="0" i="0" dirty="0">
                <a:solidFill>
                  <a:srgbClr val="35373A"/>
                </a:solidFill>
                <a:effectLst/>
                <a:latin typeface="inherit"/>
              </a:rPr>
            </a:br>
            <a:r>
              <a:rPr lang="vi-VN" b="0" i="0" u="sng" dirty="0">
                <a:solidFill>
                  <a:srgbClr val="35373A"/>
                </a:solidFill>
                <a:effectLst/>
                <a:latin typeface="inherit"/>
                <a:hlinkClick r:id="rId4"/>
              </a:rPr>
              <a:t>http://www.redmine.org/projects/redmine/wiki/Download</a:t>
            </a:r>
            <a:endParaRPr lang="vi-VN" b="0" i="0" dirty="0">
              <a:solidFill>
                <a:srgbClr val="35373A"/>
              </a:solidFill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var(--font-serif)</vt:lpstr>
      <vt:lpstr>Office Theme</vt:lpstr>
      <vt:lpstr>DEPLOY REDMINE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REDMINE</dc:title>
  <dc:creator>Quang Hồ</dc:creator>
  <cp:lastModifiedBy>Quang Hồ</cp:lastModifiedBy>
  <cp:revision>2</cp:revision>
  <dcterms:created xsi:type="dcterms:W3CDTF">2022-12-28T13:45:08Z</dcterms:created>
  <dcterms:modified xsi:type="dcterms:W3CDTF">2023-01-03T15:28:46Z</dcterms:modified>
</cp:coreProperties>
</file>