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65" r:id="rId4"/>
    <p:sldId id="283" r:id="rId5"/>
    <p:sldId id="282" r:id="rId6"/>
    <p:sldId id="281" r:id="rId7"/>
    <p:sldId id="284" r:id="rId8"/>
    <p:sldId id="285" r:id="rId9"/>
    <p:sldId id="286" r:id="rId10"/>
    <p:sldId id="289" r:id="rId11"/>
    <p:sldId id="287" r:id="rId12"/>
    <p:sldId id="290" r:id="rId13"/>
    <p:sldId id="273" r:id="rId14"/>
    <p:sldId id="274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8A8"/>
    <a:srgbClr val="3E6387"/>
    <a:srgbClr val="B34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68454" autoAdjust="0"/>
  </p:normalViewPr>
  <p:slideViewPr>
    <p:cSldViewPr snapToGrid="0">
      <p:cViewPr varScale="1">
        <p:scale>
          <a:sx n="50" d="100"/>
          <a:sy n="50" d="100"/>
        </p:scale>
        <p:origin x="1506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0C220-5DB5-480F-BC86-E4D5B2FE04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2F6BF7-9366-486C-AAD1-DE1BBCDC1E0F}">
      <dgm:prSet phldrT="[Texte]" custT="1"/>
      <dgm:spPr/>
      <dgm:t>
        <a:bodyPr/>
        <a:lstStyle/>
        <a:p>
          <a:r>
            <a:rPr lang="en-US" sz="2000" dirty="0">
              <a:solidFill>
                <a:srgbClr val="3E6387"/>
              </a:solidFill>
            </a:rPr>
            <a:t>Recommender systems:</a:t>
          </a:r>
          <a:endParaRPr lang="fr-FR" sz="2000" dirty="0"/>
        </a:p>
      </dgm:t>
    </dgm:pt>
    <dgm:pt modelId="{DFB73C59-46BD-45B2-9BDF-2ED08AE98DC6}" type="parTrans" cxnId="{00426768-564E-427C-B468-EEA232376E23}">
      <dgm:prSet/>
      <dgm:spPr/>
      <dgm:t>
        <a:bodyPr/>
        <a:lstStyle/>
        <a:p>
          <a:endParaRPr lang="fr-FR"/>
        </a:p>
      </dgm:t>
    </dgm:pt>
    <dgm:pt modelId="{0A18007E-0817-4D26-BB2D-9649926EC815}" type="sibTrans" cxnId="{00426768-564E-427C-B468-EEA232376E23}">
      <dgm:prSet/>
      <dgm:spPr/>
      <dgm:t>
        <a:bodyPr/>
        <a:lstStyle/>
        <a:p>
          <a:endParaRPr lang="fr-FR"/>
        </a:p>
      </dgm:t>
    </dgm:pt>
    <dgm:pt modelId="{35682B6E-B68A-468A-8BF5-9119CBD424E5}">
      <dgm:prSet phldrT="[Texte]"/>
      <dgm:spPr/>
      <dgm:t>
        <a:bodyPr/>
        <a:lstStyle/>
        <a:p>
          <a:r>
            <a:rPr lang="en-US" dirty="0"/>
            <a:t>help the users to get personalized recommendations</a:t>
          </a:r>
          <a:endParaRPr lang="fr-FR" dirty="0"/>
        </a:p>
      </dgm:t>
    </dgm:pt>
    <dgm:pt modelId="{9BA89776-E9DD-4DB0-BD62-F2EC838DCB6D}" type="parTrans" cxnId="{82B9E3ED-5742-4AEB-9E1E-BBCD386BE830}">
      <dgm:prSet/>
      <dgm:spPr/>
      <dgm:t>
        <a:bodyPr/>
        <a:lstStyle/>
        <a:p>
          <a:endParaRPr lang="fr-FR"/>
        </a:p>
      </dgm:t>
    </dgm:pt>
    <dgm:pt modelId="{860E3B5C-EA30-499E-9E03-503CD57B39CB}" type="sibTrans" cxnId="{82B9E3ED-5742-4AEB-9E1E-BBCD386BE830}">
      <dgm:prSet/>
      <dgm:spPr/>
      <dgm:t>
        <a:bodyPr/>
        <a:lstStyle/>
        <a:p>
          <a:endParaRPr lang="fr-FR"/>
        </a:p>
      </dgm:t>
    </dgm:pt>
    <dgm:pt modelId="{D8A5FC54-BAD6-4B82-8D82-7AF26898E590}">
      <dgm:prSet phldrT="[Texte]"/>
      <dgm:spPr/>
      <dgm:t>
        <a:bodyPr/>
        <a:lstStyle/>
        <a:p>
          <a:r>
            <a:rPr lang="en-US" dirty="0"/>
            <a:t>help users to take correct decisions in their online transactions</a:t>
          </a:r>
          <a:endParaRPr lang="fr-FR" dirty="0"/>
        </a:p>
      </dgm:t>
    </dgm:pt>
    <dgm:pt modelId="{8081DFC6-774A-4A41-BBF1-0B9768FE092E}" type="parTrans" cxnId="{7C80E1E7-A5B2-412B-B93B-93B2B07E93E0}">
      <dgm:prSet/>
      <dgm:spPr/>
      <dgm:t>
        <a:bodyPr/>
        <a:lstStyle/>
        <a:p>
          <a:endParaRPr lang="fr-FR"/>
        </a:p>
      </dgm:t>
    </dgm:pt>
    <dgm:pt modelId="{585373A2-2504-48F0-9643-2DE9DCE2B876}" type="sibTrans" cxnId="{7C80E1E7-A5B2-412B-B93B-93B2B07E93E0}">
      <dgm:prSet/>
      <dgm:spPr/>
      <dgm:t>
        <a:bodyPr/>
        <a:lstStyle/>
        <a:p>
          <a:endParaRPr lang="fr-FR"/>
        </a:p>
      </dgm:t>
    </dgm:pt>
    <dgm:pt modelId="{01477D3C-8D1D-441E-848D-BB08DDB0694E}">
      <dgm:prSet phldrT="[Texte]"/>
      <dgm:spPr/>
      <dgm:t>
        <a:bodyPr/>
        <a:lstStyle/>
        <a:p>
          <a:r>
            <a:rPr lang="en-US" dirty="0"/>
            <a:t>increase sales and redefine the users web browsing experience</a:t>
          </a:r>
          <a:endParaRPr lang="fr-FR" dirty="0"/>
        </a:p>
      </dgm:t>
    </dgm:pt>
    <dgm:pt modelId="{FDCA7683-6F86-4FB9-931B-0B52293953F7}" type="parTrans" cxnId="{46D2DD8B-DF73-4057-A47F-CAD45E2B6DB4}">
      <dgm:prSet/>
      <dgm:spPr/>
      <dgm:t>
        <a:bodyPr/>
        <a:lstStyle/>
        <a:p>
          <a:endParaRPr lang="fr-FR"/>
        </a:p>
      </dgm:t>
    </dgm:pt>
    <dgm:pt modelId="{4E7607F0-E2A9-4AC1-ADB4-3E305D4962D7}" type="sibTrans" cxnId="{46D2DD8B-DF73-4057-A47F-CAD45E2B6DB4}">
      <dgm:prSet/>
      <dgm:spPr/>
      <dgm:t>
        <a:bodyPr/>
        <a:lstStyle/>
        <a:p>
          <a:endParaRPr lang="fr-FR"/>
        </a:p>
      </dgm:t>
    </dgm:pt>
    <dgm:pt modelId="{83E3B9BC-4341-4CFE-B5E7-9824DB78C422}">
      <dgm:prSet phldrT="[Texte]"/>
      <dgm:spPr/>
      <dgm:t>
        <a:bodyPr/>
        <a:lstStyle/>
        <a:p>
          <a:r>
            <a:rPr lang="en-US" dirty="0"/>
            <a:t>retain the customers</a:t>
          </a:r>
          <a:endParaRPr lang="fr-FR" dirty="0"/>
        </a:p>
      </dgm:t>
    </dgm:pt>
    <dgm:pt modelId="{BD2BE9FA-007A-4671-9A4E-DB720D11F8D4}" type="parTrans" cxnId="{6D1A5789-983D-450F-BA79-C565BBA47953}">
      <dgm:prSet/>
      <dgm:spPr/>
      <dgm:t>
        <a:bodyPr/>
        <a:lstStyle/>
        <a:p>
          <a:endParaRPr lang="fr-FR"/>
        </a:p>
      </dgm:t>
    </dgm:pt>
    <dgm:pt modelId="{C2C28CC3-2991-42D7-8F47-700EDBA5661C}" type="sibTrans" cxnId="{6D1A5789-983D-450F-BA79-C565BBA47953}">
      <dgm:prSet/>
      <dgm:spPr/>
      <dgm:t>
        <a:bodyPr/>
        <a:lstStyle/>
        <a:p>
          <a:endParaRPr lang="fr-FR"/>
        </a:p>
      </dgm:t>
    </dgm:pt>
    <dgm:pt modelId="{A7CD295E-9F59-45B4-93CC-0397266EACFB}">
      <dgm:prSet phldrT="[Texte]"/>
      <dgm:spPr/>
      <dgm:t>
        <a:bodyPr/>
        <a:lstStyle/>
        <a:p>
          <a:r>
            <a:rPr lang="en-US" dirty="0"/>
            <a:t>enhance their shopping experience.</a:t>
          </a:r>
          <a:endParaRPr lang="fr-FR" dirty="0"/>
        </a:p>
      </dgm:t>
    </dgm:pt>
    <dgm:pt modelId="{4165A4F0-EE64-4339-B6FE-CF56237B7774}" type="parTrans" cxnId="{90FA5F98-B396-47B7-8CCA-20D05F65A527}">
      <dgm:prSet/>
      <dgm:spPr/>
      <dgm:t>
        <a:bodyPr/>
        <a:lstStyle/>
        <a:p>
          <a:endParaRPr lang="fr-FR"/>
        </a:p>
      </dgm:t>
    </dgm:pt>
    <dgm:pt modelId="{5DA964EE-15A5-4293-AC5B-A3661E107B24}" type="sibTrans" cxnId="{90FA5F98-B396-47B7-8CCA-20D05F65A527}">
      <dgm:prSet/>
      <dgm:spPr/>
      <dgm:t>
        <a:bodyPr/>
        <a:lstStyle/>
        <a:p>
          <a:endParaRPr lang="fr-FR"/>
        </a:p>
      </dgm:t>
    </dgm:pt>
    <dgm:pt modelId="{5BB447AD-CE19-43F9-8676-45FB3FEF78AE}" type="pres">
      <dgm:prSet presAssocID="{8F60C220-5DB5-480F-BC86-E4D5B2FE04A6}" presName="vert0" presStyleCnt="0">
        <dgm:presLayoutVars>
          <dgm:dir/>
          <dgm:animOne val="branch"/>
          <dgm:animLvl val="lvl"/>
        </dgm:presLayoutVars>
      </dgm:prSet>
      <dgm:spPr/>
    </dgm:pt>
    <dgm:pt modelId="{B2920364-8459-4520-8A14-C7AF5A5EB477}" type="pres">
      <dgm:prSet presAssocID="{292F6BF7-9366-486C-AAD1-DE1BBCDC1E0F}" presName="thickLine" presStyleLbl="alignNode1" presStyleIdx="0" presStyleCnt="1"/>
      <dgm:spPr/>
    </dgm:pt>
    <dgm:pt modelId="{1103F40D-1F8F-42C0-8233-387D2B2E815F}" type="pres">
      <dgm:prSet presAssocID="{292F6BF7-9366-486C-AAD1-DE1BBCDC1E0F}" presName="horz1" presStyleCnt="0"/>
      <dgm:spPr/>
    </dgm:pt>
    <dgm:pt modelId="{6D3EAD3B-56E1-41AB-8A46-1573D993AD9E}" type="pres">
      <dgm:prSet presAssocID="{292F6BF7-9366-486C-AAD1-DE1BBCDC1E0F}" presName="tx1" presStyleLbl="revTx" presStyleIdx="0" presStyleCnt="6" custScaleX="193239"/>
      <dgm:spPr/>
    </dgm:pt>
    <dgm:pt modelId="{E375BDE9-7CCC-4246-A272-6BA7AF7AEF7F}" type="pres">
      <dgm:prSet presAssocID="{292F6BF7-9366-486C-AAD1-DE1BBCDC1E0F}" presName="vert1" presStyleCnt="0"/>
      <dgm:spPr/>
    </dgm:pt>
    <dgm:pt modelId="{D9BCFE2E-CC18-4462-9FD9-759985302B7F}" type="pres">
      <dgm:prSet presAssocID="{35682B6E-B68A-468A-8BF5-9119CBD424E5}" presName="vertSpace2a" presStyleCnt="0"/>
      <dgm:spPr/>
    </dgm:pt>
    <dgm:pt modelId="{181A1F6A-6AF0-4A0F-BF86-AAFACF4D4846}" type="pres">
      <dgm:prSet presAssocID="{35682B6E-B68A-468A-8BF5-9119CBD424E5}" presName="horz2" presStyleCnt="0"/>
      <dgm:spPr/>
    </dgm:pt>
    <dgm:pt modelId="{CD93F085-E6BD-4029-ACA6-318261EE7EA5}" type="pres">
      <dgm:prSet presAssocID="{35682B6E-B68A-468A-8BF5-9119CBD424E5}" presName="horzSpace2" presStyleCnt="0"/>
      <dgm:spPr/>
    </dgm:pt>
    <dgm:pt modelId="{81AE2580-C5EB-4BB9-9AB9-3654EE316DF0}" type="pres">
      <dgm:prSet presAssocID="{35682B6E-B68A-468A-8BF5-9119CBD424E5}" presName="tx2" presStyleLbl="revTx" presStyleIdx="1" presStyleCnt="6"/>
      <dgm:spPr/>
    </dgm:pt>
    <dgm:pt modelId="{8E35A30E-F6C7-4394-8227-E9E44DCEE09A}" type="pres">
      <dgm:prSet presAssocID="{35682B6E-B68A-468A-8BF5-9119CBD424E5}" presName="vert2" presStyleCnt="0"/>
      <dgm:spPr/>
    </dgm:pt>
    <dgm:pt modelId="{F95CB7EF-1260-4F79-8A46-8A9A5B6BDA41}" type="pres">
      <dgm:prSet presAssocID="{35682B6E-B68A-468A-8BF5-9119CBD424E5}" presName="thinLine2b" presStyleLbl="callout" presStyleIdx="0" presStyleCnt="5"/>
      <dgm:spPr/>
    </dgm:pt>
    <dgm:pt modelId="{801F6220-6B4E-4EC3-87F2-246826607E2A}" type="pres">
      <dgm:prSet presAssocID="{35682B6E-B68A-468A-8BF5-9119CBD424E5}" presName="vertSpace2b" presStyleCnt="0"/>
      <dgm:spPr/>
    </dgm:pt>
    <dgm:pt modelId="{D4C99D7E-929D-4E40-A551-35EC7BF0B859}" type="pres">
      <dgm:prSet presAssocID="{D8A5FC54-BAD6-4B82-8D82-7AF26898E590}" presName="horz2" presStyleCnt="0"/>
      <dgm:spPr/>
    </dgm:pt>
    <dgm:pt modelId="{554EAD67-B215-49D6-B1FF-C950CC1E51B4}" type="pres">
      <dgm:prSet presAssocID="{D8A5FC54-BAD6-4B82-8D82-7AF26898E590}" presName="horzSpace2" presStyleCnt="0"/>
      <dgm:spPr/>
    </dgm:pt>
    <dgm:pt modelId="{BAC7AF7F-93B4-4DDC-A29E-B1F5D670A727}" type="pres">
      <dgm:prSet presAssocID="{D8A5FC54-BAD6-4B82-8D82-7AF26898E590}" presName="tx2" presStyleLbl="revTx" presStyleIdx="2" presStyleCnt="6"/>
      <dgm:spPr/>
    </dgm:pt>
    <dgm:pt modelId="{EEFD92CF-2006-46EB-8CB6-F37CC1A4A237}" type="pres">
      <dgm:prSet presAssocID="{D8A5FC54-BAD6-4B82-8D82-7AF26898E590}" presName="vert2" presStyleCnt="0"/>
      <dgm:spPr/>
    </dgm:pt>
    <dgm:pt modelId="{EE9FED7E-0943-4906-9EF5-5C2966C64D8B}" type="pres">
      <dgm:prSet presAssocID="{D8A5FC54-BAD6-4B82-8D82-7AF26898E590}" presName="thinLine2b" presStyleLbl="callout" presStyleIdx="1" presStyleCnt="5"/>
      <dgm:spPr/>
    </dgm:pt>
    <dgm:pt modelId="{27B5C947-54DC-4EB7-9EDB-48CEEFF20C5F}" type="pres">
      <dgm:prSet presAssocID="{D8A5FC54-BAD6-4B82-8D82-7AF26898E590}" presName="vertSpace2b" presStyleCnt="0"/>
      <dgm:spPr/>
    </dgm:pt>
    <dgm:pt modelId="{15CF84C3-5D3C-4083-85DB-5CF633F501DE}" type="pres">
      <dgm:prSet presAssocID="{01477D3C-8D1D-441E-848D-BB08DDB0694E}" presName="horz2" presStyleCnt="0"/>
      <dgm:spPr/>
    </dgm:pt>
    <dgm:pt modelId="{F71E3A7E-8B6D-4FA7-AACA-A7445B35C45E}" type="pres">
      <dgm:prSet presAssocID="{01477D3C-8D1D-441E-848D-BB08DDB0694E}" presName="horzSpace2" presStyleCnt="0"/>
      <dgm:spPr/>
    </dgm:pt>
    <dgm:pt modelId="{D2EEF9D2-3727-4AC3-B187-EC6960976C0F}" type="pres">
      <dgm:prSet presAssocID="{01477D3C-8D1D-441E-848D-BB08DDB0694E}" presName="tx2" presStyleLbl="revTx" presStyleIdx="3" presStyleCnt="6"/>
      <dgm:spPr/>
    </dgm:pt>
    <dgm:pt modelId="{A92DFF18-F69A-4226-8F73-40601F65850C}" type="pres">
      <dgm:prSet presAssocID="{01477D3C-8D1D-441E-848D-BB08DDB0694E}" presName="vert2" presStyleCnt="0"/>
      <dgm:spPr/>
    </dgm:pt>
    <dgm:pt modelId="{14823CF3-C7CC-45E7-A07B-78E88F0E3965}" type="pres">
      <dgm:prSet presAssocID="{01477D3C-8D1D-441E-848D-BB08DDB0694E}" presName="thinLine2b" presStyleLbl="callout" presStyleIdx="2" presStyleCnt="5"/>
      <dgm:spPr/>
    </dgm:pt>
    <dgm:pt modelId="{5897A9CB-F900-443F-8BE5-E46A186330F8}" type="pres">
      <dgm:prSet presAssocID="{01477D3C-8D1D-441E-848D-BB08DDB0694E}" presName="vertSpace2b" presStyleCnt="0"/>
      <dgm:spPr/>
    </dgm:pt>
    <dgm:pt modelId="{E5991FD3-C03E-408C-B4BA-1B880D524364}" type="pres">
      <dgm:prSet presAssocID="{83E3B9BC-4341-4CFE-B5E7-9824DB78C422}" presName="horz2" presStyleCnt="0"/>
      <dgm:spPr/>
    </dgm:pt>
    <dgm:pt modelId="{C8AD5313-4281-41A9-9DE3-0F981E1A6878}" type="pres">
      <dgm:prSet presAssocID="{83E3B9BC-4341-4CFE-B5E7-9824DB78C422}" presName="horzSpace2" presStyleCnt="0"/>
      <dgm:spPr/>
    </dgm:pt>
    <dgm:pt modelId="{AF783CDE-8E2C-479F-A0D4-9B37AD82F76D}" type="pres">
      <dgm:prSet presAssocID="{83E3B9BC-4341-4CFE-B5E7-9824DB78C422}" presName="tx2" presStyleLbl="revTx" presStyleIdx="4" presStyleCnt="6"/>
      <dgm:spPr/>
    </dgm:pt>
    <dgm:pt modelId="{879BFCE5-C6A8-4667-8E01-2D74ABF07B69}" type="pres">
      <dgm:prSet presAssocID="{83E3B9BC-4341-4CFE-B5E7-9824DB78C422}" presName="vert2" presStyleCnt="0"/>
      <dgm:spPr/>
    </dgm:pt>
    <dgm:pt modelId="{D427E0FC-91B2-4027-B142-1FDA83EC417E}" type="pres">
      <dgm:prSet presAssocID="{83E3B9BC-4341-4CFE-B5E7-9824DB78C422}" presName="thinLine2b" presStyleLbl="callout" presStyleIdx="3" presStyleCnt="5"/>
      <dgm:spPr/>
    </dgm:pt>
    <dgm:pt modelId="{78F7AD63-B9F8-4A59-8276-B28FF4211813}" type="pres">
      <dgm:prSet presAssocID="{83E3B9BC-4341-4CFE-B5E7-9824DB78C422}" presName="vertSpace2b" presStyleCnt="0"/>
      <dgm:spPr/>
    </dgm:pt>
    <dgm:pt modelId="{2F19AABF-2395-43AD-A10E-2AA8A050BA2F}" type="pres">
      <dgm:prSet presAssocID="{A7CD295E-9F59-45B4-93CC-0397266EACFB}" presName="horz2" presStyleCnt="0"/>
      <dgm:spPr/>
    </dgm:pt>
    <dgm:pt modelId="{9DE9E0D7-F4EE-4B94-A657-E9B7972396F0}" type="pres">
      <dgm:prSet presAssocID="{A7CD295E-9F59-45B4-93CC-0397266EACFB}" presName="horzSpace2" presStyleCnt="0"/>
      <dgm:spPr/>
    </dgm:pt>
    <dgm:pt modelId="{324BA2F8-39CF-4B6C-B8DE-D5F3FCA580A3}" type="pres">
      <dgm:prSet presAssocID="{A7CD295E-9F59-45B4-93CC-0397266EACFB}" presName="tx2" presStyleLbl="revTx" presStyleIdx="5" presStyleCnt="6"/>
      <dgm:spPr/>
    </dgm:pt>
    <dgm:pt modelId="{243EF65B-6DE5-4E9B-898A-2D399775C0A9}" type="pres">
      <dgm:prSet presAssocID="{A7CD295E-9F59-45B4-93CC-0397266EACFB}" presName="vert2" presStyleCnt="0"/>
      <dgm:spPr/>
    </dgm:pt>
    <dgm:pt modelId="{8F821E17-59F0-48E9-B33A-F2883A767BA0}" type="pres">
      <dgm:prSet presAssocID="{A7CD295E-9F59-45B4-93CC-0397266EACFB}" presName="thinLine2b" presStyleLbl="callout" presStyleIdx="4" presStyleCnt="5"/>
      <dgm:spPr/>
    </dgm:pt>
    <dgm:pt modelId="{DE24043A-7C34-4666-82E5-B4B798C80017}" type="pres">
      <dgm:prSet presAssocID="{A7CD295E-9F59-45B4-93CC-0397266EACFB}" presName="vertSpace2b" presStyleCnt="0"/>
      <dgm:spPr/>
    </dgm:pt>
  </dgm:ptLst>
  <dgm:cxnLst>
    <dgm:cxn modelId="{39881D16-3F91-42F3-8C9D-F40D787BD13A}" type="presOf" srcId="{D8A5FC54-BAD6-4B82-8D82-7AF26898E590}" destId="{BAC7AF7F-93B4-4DDC-A29E-B1F5D670A727}" srcOrd="0" destOrd="0" presId="urn:microsoft.com/office/officeart/2008/layout/LinedList"/>
    <dgm:cxn modelId="{35686634-6207-4C60-B9D0-72FCEA2C0D67}" type="presOf" srcId="{A7CD295E-9F59-45B4-93CC-0397266EACFB}" destId="{324BA2F8-39CF-4B6C-B8DE-D5F3FCA580A3}" srcOrd="0" destOrd="0" presId="urn:microsoft.com/office/officeart/2008/layout/LinedList"/>
    <dgm:cxn modelId="{00426768-564E-427C-B468-EEA232376E23}" srcId="{8F60C220-5DB5-480F-BC86-E4D5B2FE04A6}" destId="{292F6BF7-9366-486C-AAD1-DE1BBCDC1E0F}" srcOrd="0" destOrd="0" parTransId="{DFB73C59-46BD-45B2-9BDF-2ED08AE98DC6}" sibTransId="{0A18007E-0817-4D26-BB2D-9649926EC815}"/>
    <dgm:cxn modelId="{CD71AF55-BD18-4A9C-8E2D-D16C839D3BA3}" type="presOf" srcId="{292F6BF7-9366-486C-AAD1-DE1BBCDC1E0F}" destId="{6D3EAD3B-56E1-41AB-8A46-1573D993AD9E}" srcOrd="0" destOrd="0" presId="urn:microsoft.com/office/officeart/2008/layout/LinedList"/>
    <dgm:cxn modelId="{6D1A5789-983D-450F-BA79-C565BBA47953}" srcId="{292F6BF7-9366-486C-AAD1-DE1BBCDC1E0F}" destId="{83E3B9BC-4341-4CFE-B5E7-9824DB78C422}" srcOrd="3" destOrd="0" parTransId="{BD2BE9FA-007A-4671-9A4E-DB720D11F8D4}" sibTransId="{C2C28CC3-2991-42D7-8F47-700EDBA5661C}"/>
    <dgm:cxn modelId="{E87FB089-C8CE-441A-86A0-0C58EEFC1CAD}" type="presOf" srcId="{8F60C220-5DB5-480F-BC86-E4D5B2FE04A6}" destId="{5BB447AD-CE19-43F9-8676-45FB3FEF78AE}" srcOrd="0" destOrd="0" presId="urn:microsoft.com/office/officeart/2008/layout/LinedList"/>
    <dgm:cxn modelId="{46D2DD8B-DF73-4057-A47F-CAD45E2B6DB4}" srcId="{292F6BF7-9366-486C-AAD1-DE1BBCDC1E0F}" destId="{01477D3C-8D1D-441E-848D-BB08DDB0694E}" srcOrd="2" destOrd="0" parTransId="{FDCA7683-6F86-4FB9-931B-0B52293953F7}" sibTransId="{4E7607F0-E2A9-4AC1-ADB4-3E305D4962D7}"/>
    <dgm:cxn modelId="{90FA5F98-B396-47B7-8CCA-20D05F65A527}" srcId="{292F6BF7-9366-486C-AAD1-DE1BBCDC1E0F}" destId="{A7CD295E-9F59-45B4-93CC-0397266EACFB}" srcOrd="4" destOrd="0" parTransId="{4165A4F0-EE64-4339-B6FE-CF56237B7774}" sibTransId="{5DA964EE-15A5-4293-AC5B-A3661E107B24}"/>
    <dgm:cxn modelId="{2B7012B3-353C-4C2A-BD20-44C4D2F4D119}" type="presOf" srcId="{35682B6E-B68A-468A-8BF5-9119CBD424E5}" destId="{81AE2580-C5EB-4BB9-9AB9-3654EE316DF0}" srcOrd="0" destOrd="0" presId="urn:microsoft.com/office/officeart/2008/layout/LinedList"/>
    <dgm:cxn modelId="{3338F4E2-5C87-44F9-9CBE-C06A5C04D87E}" type="presOf" srcId="{83E3B9BC-4341-4CFE-B5E7-9824DB78C422}" destId="{AF783CDE-8E2C-479F-A0D4-9B37AD82F76D}" srcOrd="0" destOrd="0" presId="urn:microsoft.com/office/officeart/2008/layout/LinedList"/>
    <dgm:cxn modelId="{7C80E1E7-A5B2-412B-B93B-93B2B07E93E0}" srcId="{292F6BF7-9366-486C-AAD1-DE1BBCDC1E0F}" destId="{D8A5FC54-BAD6-4B82-8D82-7AF26898E590}" srcOrd="1" destOrd="0" parTransId="{8081DFC6-774A-4A41-BBF1-0B9768FE092E}" sibTransId="{585373A2-2504-48F0-9643-2DE9DCE2B876}"/>
    <dgm:cxn modelId="{82B9E3ED-5742-4AEB-9E1E-BBCD386BE830}" srcId="{292F6BF7-9366-486C-AAD1-DE1BBCDC1E0F}" destId="{35682B6E-B68A-468A-8BF5-9119CBD424E5}" srcOrd="0" destOrd="0" parTransId="{9BA89776-E9DD-4DB0-BD62-F2EC838DCB6D}" sibTransId="{860E3B5C-EA30-499E-9E03-503CD57B39CB}"/>
    <dgm:cxn modelId="{5E5AADF1-4CBF-4499-A5F0-BCBE946D4379}" type="presOf" srcId="{01477D3C-8D1D-441E-848D-BB08DDB0694E}" destId="{D2EEF9D2-3727-4AC3-B187-EC6960976C0F}" srcOrd="0" destOrd="0" presId="urn:microsoft.com/office/officeart/2008/layout/LinedList"/>
    <dgm:cxn modelId="{151D21F2-3E97-4DE5-AABB-BF55D1DB05E7}" type="presParOf" srcId="{5BB447AD-CE19-43F9-8676-45FB3FEF78AE}" destId="{B2920364-8459-4520-8A14-C7AF5A5EB477}" srcOrd="0" destOrd="0" presId="urn:microsoft.com/office/officeart/2008/layout/LinedList"/>
    <dgm:cxn modelId="{C4687B03-A8AF-4103-82AA-266EDA75B890}" type="presParOf" srcId="{5BB447AD-CE19-43F9-8676-45FB3FEF78AE}" destId="{1103F40D-1F8F-42C0-8233-387D2B2E815F}" srcOrd="1" destOrd="0" presId="urn:microsoft.com/office/officeart/2008/layout/LinedList"/>
    <dgm:cxn modelId="{CF6C14C9-A8AE-4765-84E7-5D596836CDAC}" type="presParOf" srcId="{1103F40D-1F8F-42C0-8233-387D2B2E815F}" destId="{6D3EAD3B-56E1-41AB-8A46-1573D993AD9E}" srcOrd="0" destOrd="0" presId="urn:microsoft.com/office/officeart/2008/layout/LinedList"/>
    <dgm:cxn modelId="{8D7F11F8-261A-4846-9C46-667A3E873A36}" type="presParOf" srcId="{1103F40D-1F8F-42C0-8233-387D2B2E815F}" destId="{E375BDE9-7CCC-4246-A272-6BA7AF7AEF7F}" srcOrd="1" destOrd="0" presId="urn:microsoft.com/office/officeart/2008/layout/LinedList"/>
    <dgm:cxn modelId="{199FC8B0-8DB0-4815-BFC3-17889B623343}" type="presParOf" srcId="{E375BDE9-7CCC-4246-A272-6BA7AF7AEF7F}" destId="{D9BCFE2E-CC18-4462-9FD9-759985302B7F}" srcOrd="0" destOrd="0" presId="urn:microsoft.com/office/officeart/2008/layout/LinedList"/>
    <dgm:cxn modelId="{E5E681AE-DA6A-4621-9B84-E7E153FC2216}" type="presParOf" srcId="{E375BDE9-7CCC-4246-A272-6BA7AF7AEF7F}" destId="{181A1F6A-6AF0-4A0F-BF86-AAFACF4D4846}" srcOrd="1" destOrd="0" presId="urn:microsoft.com/office/officeart/2008/layout/LinedList"/>
    <dgm:cxn modelId="{7BB83CC8-5815-4509-AD65-DF72B5AB98BA}" type="presParOf" srcId="{181A1F6A-6AF0-4A0F-BF86-AAFACF4D4846}" destId="{CD93F085-E6BD-4029-ACA6-318261EE7EA5}" srcOrd="0" destOrd="0" presId="urn:microsoft.com/office/officeart/2008/layout/LinedList"/>
    <dgm:cxn modelId="{9DA5F0E9-CA6D-4847-8E29-AF65DD68FE68}" type="presParOf" srcId="{181A1F6A-6AF0-4A0F-BF86-AAFACF4D4846}" destId="{81AE2580-C5EB-4BB9-9AB9-3654EE316DF0}" srcOrd="1" destOrd="0" presId="urn:microsoft.com/office/officeart/2008/layout/LinedList"/>
    <dgm:cxn modelId="{E3DE4D2B-1A90-44E4-AA9C-D61AFCEB9BA2}" type="presParOf" srcId="{181A1F6A-6AF0-4A0F-BF86-AAFACF4D4846}" destId="{8E35A30E-F6C7-4394-8227-E9E44DCEE09A}" srcOrd="2" destOrd="0" presId="urn:microsoft.com/office/officeart/2008/layout/LinedList"/>
    <dgm:cxn modelId="{80943327-3296-4482-A048-15898D5C8CEE}" type="presParOf" srcId="{E375BDE9-7CCC-4246-A272-6BA7AF7AEF7F}" destId="{F95CB7EF-1260-4F79-8A46-8A9A5B6BDA41}" srcOrd="2" destOrd="0" presId="urn:microsoft.com/office/officeart/2008/layout/LinedList"/>
    <dgm:cxn modelId="{BFD1F6F9-6C83-499E-82E1-6DD67F691C49}" type="presParOf" srcId="{E375BDE9-7CCC-4246-A272-6BA7AF7AEF7F}" destId="{801F6220-6B4E-4EC3-87F2-246826607E2A}" srcOrd="3" destOrd="0" presId="urn:microsoft.com/office/officeart/2008/layout/LinedList"/>
    <dgm:cxn modelId="{83E47A03-29BE-4A59-BAD6-093CE1779EDC}" type="presParOf" srcId="{E375BDE9-7CCC-4246-A272-6BA7AF7AEF7F}" destId="{D4C99D7E-929D-4E40-A551-35EC7BF0B859}" srcOrd="4" destOrd="0" presId="urn:microsoft.com/office/officeart/2008/layout/LinedList"/>
    <dgm:cxn modelId="{4F9BA192-5957-45F9-9B1C-E80421353E96}" type="presParOf" srcId="{D4C99D7E-929D-4E40-A551-35EC7BF0B859}" destId="{554EAD67-B215-49D6-B1FF-C950CC1E51B4}" srcOrd="0" destOrd="0" presId="urn:microsoft.com/office/officeart/2008/layout/LinedList"/>
    <dgm:cxn modelId="{17FD2B69-1130-4D0F-9F05-141EC779057A}" type="presParOf" srcId="{D4C99D7E-929D-4E40-A551-35EC7BF0B859}" destId="{BAC7AF7F-93B4-4DDC-A29E-B1F5D670A727}" srcOrd="1" destOrd="0" presId="urn:microsoft.com/office/officeart/2008/layout/LinedList"/>
    <dgm:cxn modelId="{F33A0413-FAFB-4059-B81A-AE0DD9867E10}" type="presParOf" srcId="{D4C99D7E-929D-4E40-A551-35EC7BF0B859}" destId="{EEFD92CF-2006-46EB-8CB6-F37CC1A4A237}" srcOrd="2" destOrd="0" presId="urn:microsoft.com/office/officeart/2008/layout/LinedList"/>
    <dgm:cxn modelId="{6E7B7F87-F33E-4C05-BE96-F0BC3F374D7C}" type="presParOf" srcId="{E375BDE9-7CCC-4246-A272-6BA7AF7AEF7F}" destId="{EE9FED7E-0943-4906-9EF5-5C2966C64D8B}" srcOrd="5" destOrd="0" presId="urn:microsoft.com/office/officeart/2008/layout/LinedList"/>
    <dgm:cxn modelId="{A8C62E09-E644-4100-8F47-CA3051FE02B8}" type="presParOf" srcId="{E375BDE9-7CCC-4246-A272-6BA7AF7AEF7F}" destId="{27B5C947-54DC-4EB7-9EDB-48CEEFF20C5F}" srcOrd="6" destOrd="0" presId="urn:microsoft.com/office/officeart/2008/layout/LinedList"/>
    <dgm:cxn modelId="{9BA3357E-A197-428F-AA19-E5A6E4E36A46}" type="presParOf" srcId="{E375BDE9-7CCC-4246-A272-6BA7AF7AEF7F}" destId="{15CF84C3-5D3C-4083-85DB-5CF633F501DE}" srcOrd="7" destOrd="0" presId="urn:microsoft.com/office/officeart/2008/layout/LinedList"/>
    <dgm:cxn modelId="{C3CC974A-2A9A-4303-BCA8-D76681E87A00}" type="presParOf" srcId="{15CF84C3-5D3C-4083-85DB-5CF633F501DE}" destId="{F71E3A7E-8B6D-4FA7-AACA-A7445B35C45E}" srcOrd="0" destOrd="0" presId="urn:microsoft.com/office/officeart/2008/layout/LinedList"/>
    <dgm:cxn modelId="{D0E2851D-DB2C-4D14-B36C-8A533FA0E13C}" type="presParOf" srcId="{15CF84C3-5D3C-4083-85DB-5CF633F501DE}" destId="{D2EEF9D2-3727-4AC3-B187-EC6960976C0F}" srcOrd="1" destOrd="0" presId="urn:microsoft.com/office/officeart/2008/layout/LinedList"/>
    <dgm:cxn modelId="{D307377E-CDF1-4DD9-8E61-0F03456B29F2}" type="presParOf" srcId="{15CF84C3-5D3C-4083-85DB-5CF633F501DE}" destId="{A92DFF18-F69A-4226-8F73-40601F65850C}" srcOrd="2" destOrd="0" presId="urn:microsoft.com/office/officeart/2008/layout/LinedList"/>
    <dgm:cxn modelId="{FA0D2115-7805-4937-9B2F-73F391E4486B}" type="presParOf" srcId="{E375BDE9-7CCC-4246-A272-6BA7AF7AEF7F}" destId="{14823CF3-C7CC-45E7-A07B-78E88F0E3965}" srcOrd="8" destOrd="0" presId="urn:microsoft.com/office/officeart/2008/layout/LinedList"/>
    <dgm:cxn modelId="{DAF8EBE8-9973-4709-A445-19657D35D219}" type="presParOf" srcId="{E375BDE9-7CCC-4246-A272-6BA7AF7AEF7F}" destId="{5897A9CB-F900-443F-8BE5-E46A186330F8}" srcOrd="9" destOrd="0" presId="urn:microsoft.com/office/officeart/2008/layout/LinedList"/>
    <dgm:cxn modelId="{61D0C65A-BFE2-4C17-A5FC-BD91AD90CB32}" type="presParOf" srcId="{E375BDE9-7CCC-4246-A272-6BA7AF7AEF7F}" destId="{E5991FD3-C03E-408C-B4BA-1B880D524364}" srcOrd="10" destOrd="0" presId="urn:microsoft.com/office/officeart/2008/layout/LinedList"/>
    <dgm:cxn modelId="{949DF1E9-A227-473E-987D-6488C678F824}" type="presParOf" srcId="{E5991FD3-C03E-408C-B4BA-1B880D524364}" destId="{C8AD5313-4281-41A9-9DE3-0F981E1A6878}" srcOrd="0" destOrd="0" presId="urn:microsoft.com/office/officeart/2008/layout/LinedList"/>
    <dgm:cxn modelId="{957DD4D3-575C-41E8-A72C-B4FF02762ED1}" type="presParOf" srcId="{E5991FD3-C03E-408C-B4BA-1B880D524364}" destId="{AF783CDE-8E2C-479F-A0D4-9B37AD82F76D}" srcOrd="1" destOrd="0" presId="urn:microsoft.com/office/officeart/2008/layout/LinedList"/>
    <dgm:cxn modelId="{2A57D4E2-3E7B-42A1-ADCA-454598B9591C}" type="presParOf" srcId="{E5991FD3-C03E-408C-B4BA-1B880D524364}" destId="{879BFCE5-C6A8-4667-8E01-2D74ABF07B69}" srcOrd="2" destOrd="0" presId="urn:microsoft.com/office/officeart/2008/layout/LinedList"/>
    <dgm:cxn modelId="{BDA27CB9-E1CC-4F23-B7C7-F96447E7876E}" type="presParOf" srcId="{E375BDE9-7CCC-4246-A272-6BA7AF7AEF7F}" destId="{D427E0FC-91B2-4027-B142-1FDA83EC417E}" srcOrd="11" destOrd="0" presId="urn:microsoft.com/office/officeart/2008/layout/LinedList"/>
    <dgm:cxn modelId="{80FCF32C-6B33-456F-B477-4C50A70BB88B}" type="presParOf" srcId="{E375BDE9-7CCC-4246-A272-6BA7AF7AEF7F}" destId="{78F7AD63-B9F8-4A59-8276-B28FF4211813}" srcOrd="12" destOrd="0" presId="urn:microsoft.com/office/officeart/2008/layout/LinedList"/>
    <dgm:cxn modelId="{79429CDA-796C-4881-979C-7D33EB7950F3}" type="presParOf" srcId="{E375BDE9-7CCC-4246-A272-6BA7AF7AEF7F}" destId="{2F19AABF-2395-43AD-A10E-2AA8A050BA2F}" srcOrd="13" destOrd="0" presId="urn:microsoft.com/office/officeart/2008/layout/LinedList"/>
    <dgm:cxn modelId="{A4095E7E-64B9-4D3D-9B2E-B1752D823694}" type="presParOf" srcId="{2F19AABF-2395-43AD-A10E-2AA8A050BA2F}" destId="{9DE9E0D7-F4EE-4B94-A657-E9B7972396F0}" srcOrd="0" destOrd="0" presId="urn:microsoft.com/office/officeart/2008/layout/LinedList"/>
    <dgm:cxn modelId="{2755E9F1-1DDB-4312-8881-2BD82C1CFF9A}" type="presParOf" srcId="{2F19AABF-2395-43AD-A10E-2AA8A050BA2F}" destId="{324BA2F8-39CF-4B6C-B8DE-D5F3FCA580A3}" srcOrd="1" destOrd="0" presId="urn:microsoft.com/office/officeart/2008/layout/LinedList"/>
    <dgm:cxn modelId="{B4803D81-BAEE-4509-9373-212D547EA42D}" type="presParOf" srcId="{2F19AABF-2395-43AD-A10E-2AA8A050BA2F}" destId="{243EF65B-6DE5-4E9B-898A-2D399775C0A9}" srcOrd="2" destOrd="0" presId="urn:microsoft.com/office/officeart/2008/layout/LinedList"/>
    <dgm:cxn modelId="{496E9359-F1D5-4052-A042-EACFD1783BD2}" type="presParOf" srcId="{E375BDE9-7CCC-4246-A272-6BA7AF7AEF7F}" destId="{8F821E17-59F0-48E9-B33A-F2883A767BA0}" srcOrd="14" destOrd="0" presId="urn:microsoft.com/office/officeart/2008/layout/LinedList"/>
    <dgm:cxn modelId="{99F2D9D2-D719-4B9D-B53C-D02A912A2E04}" type="presParOf" srcId="{E375BDE9-7CCC-4246-A272-6BA7AF7AEF7F}" destId="{DE24043A-7C34-4666-82E5-B4B798C8001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79B12-DF0A-4A5F-9403-E73C869CFD47}" type="doc">
      <dgm:prSet loTypeId="urn:microsoft.com/office/officeart/2005/8/layout/target2" loCatId="relationship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D33B0534-58E3-4AEC-96E6-805D4BB97A1D}">
      <dgm:prSet phldrT="[Texte]"/>
      <dgm:spPr/>
      <dgm:t>
        <a:bodyPr/>
        <a:lstStyle/>
        <a:p>
          <a:r>
            <a:rPr lang="en-CA" noProof="0" dirty="0"/>
            <a:t>NGINX Docker Container</a:t>
          </a:r>
        </a:p>
      </dgm:t>
    </dgm:pt>
    <dgm:pt modelId="{193E55A9-5D1A-499F-9DD3-12C717AFE92F}" type="parTrans" cxnId="{2FBF6F95-68E5-4B8C-BF98-358DD7570886}">
      <dgm:prSet/>
      <dgm:spPr/>
      <dgm:t>
        <a:bodyPr/>
        <a:lstStyle/>
        <a:p>
          <a:endParaRPr lang="fr-FR"/>
        </a:p>
      </dgm:t>
    </dgm:pt>
    <dgm:pt modelId="{954AC821-070E-45C4-98AC-C803EEE87E56}" type="sibTrans" cxnId="{2FBF6F95-68E5-4B8C-BF98-358DD7570886}">
      <dgm:prSet/>
      <dgm:spPr/>
      <dgm:t>
        <a:bodyPr/>
        <a:lstStyle/>
        <a:p>
          <a:endParaRPr lang="fr-FR"/>
        </a:p>
      </dgm:t>
    </dgm:pt>
    <dgm:pt modelId="{B4C34173-6B96-44DA-AB86-0621FDC2CAA7}">
      <dgm:prSet phldrT="[Texte]"/>
      <dgm:spPr/>
      <dgm:t>
        <a:bodyPr/>
        <a:lstStyle/>
        <a:p>
          <a:r>
            <a:rPr lang="en-CA" noProof="0" dirty="0"/>
            <a:t>NGINX</a:t>
          </a:r>
        </a:p>
      </dgm:t>
    </dgm:pt>
    <dgm:pt modelId="{E497DF98-608F-4255-8D80-A673D3114873}" type="parTrans" cxnId="{57B1BF8B-AB78-482A-AE73-510689408E63}">
      <dgm:prSet/>
      <dgm:spPr/>
      <dgm:t>
        <a:bodyPr/>
        <a:lstStyle/>
        <a:p>
          <a:endParaRPr lang="fr-FR"/>
        </a:p>
      </dgm:t>
    </dgm:pt>
    <dgm:pt modelId="{19EC8FB7-C8D1-42FD-834F-A92BB1ED41A7}" type="sibTrans" cxnId="{57B1BF8B-AB78-482A-AE73-510689408E63}">
      <dgm:prSet/>
      <dgm:spPr/>
      <dgm:t>
        <a:bodyPr/>
        <a:lstStyle/>
        <a:p>
          <a:endParaRPr lang="fr-FR"/>
        </a:p>
      </dgm:t>
    </dgm:pt>
    <dgm:pt modelId="{8CD11EEA-F2E2-42B3-8547-16D7F414FCB1}" type="pres">
      <dgm:prSet presAssocID="{71D79B12-DF0A-4A5F-9403-E73C869CFD4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C927A0DC-954E-4D5B-90C1-AE77A6F25D69}" type="pres">
      <dgm:prSet presAssocID="{71D79B12-DF0A-4A5F-9403-E73C869CFD47}" presName="outerBox" presStyleCnt="0"/>
      <dgm:spPr/>
    </dgm:pt>
    <dgm:pt modelId="{69EF9DFC-946A-421F-BA02-7940EA9FA6FA}" type="pres">
      <dgm:prSet presAssocID="{71D79B12-DF0A-4A5F-9403-E73C869CFD47}" presName="outerBoxParent" presStyleLbl="node1" presStyleIdx="0" presStyleCnt="1" custLinFactNeighborX="70912"/>
      <dgm:spPr/>
    </dgm:pt>
    <dgm:pt modelId="{2596437A-B262-495C-A48C-864832A6B794}" type="pres">
      <dgm:prSet presAssocID="{71D79B12-DF0A-4A5F-9403-E73C869CFD47}" presName="outerBoxChildren" presStyleCnt="0"/>
      <dgm:spPr/>
    </dgm:pt>
    <dgm:pt modelId="{F13FEB91-E79C-481F-8707-B0B0D9C1B3B1}" type="pres">
      <dgm:prSet presAssocID="{B4C34173-6B96-44DA-AB86-0621FDC2CAA7}" presName="oChild" presStyleLbl="fgAcc1" presStyleIdx="0" presStyleCnt="1">
        <dgm:presLayoutVars>
          <dgm:bulletEnabled val="1"/>
        </dgm:presLayoutVars>
      </dgm:prSet>
      <dgm:spPr/>
    </dgm:pt>
  </dgm:ptLst>
  <dgm:cxnLst>
    <dgm:cxn modelId="{BCA5C120-B3B4-40AE-B3F0-4526FDCCB4FD}" type="presOf" srcId="{D33B0534-58E3-4AEC-96E6-805D4BB97A1D}" destId="{69EF9DFC-946A-421F-BA02-7940EA9FA6FA}" srcOrd="0" destOrd="0" presId="urn:microsoft.com/office/officeart/2005/8/layout/target2"/>
    <dgm:cxn modelId="{4206D52C-B427-482C-8215-FE6F3C9F8235}" type="presOf" srcId="{B4C34173-6B96-44DA-AB86-0621FDC2CAA7}" destId="{F13FEB91-E79C-481F-8707-B0B0D9C1B3B1}" srcOrd="0" destOrd="0" presId="urn:microsoft.com/office/officeart/2005/8/layout/target2"/>
    <dgm:cxn modelId="{57B1BF8B-AB78-482A-AE73-510689408E63}" srcId="{D33B0534-58E3-4AEC-96E6-805D4BB97A1D}" destId="{B4C34173-6B96-44DA-AB86-0621FDC2CAA7}" srcOrd="0" destOrd="0" parTransId="{E497DF98-608F-4255-8D80-A673D3114873}" sibTransId="{19EC8FB7-C8D1-42FD-834F-A92BB1ED41A7}"/>
    <dgm:cxn modelId="{2FBF6F95-68E5-4B8C-BF98-358DD7570886}" srcId="{71D79B12-DF0A-4A5F-9403-E73C869CFD47}" destId="{D33B0534-58E3-4AEC-96E6-805D4BB97A1D}" srcOrd="0" destOrd="0" parTransId="{193E55A9-5D1A-499F-9DD3-12C717AFE92F}" sibTransId="{954AC821-070E-45C4-98AC-C803EEE87E56}"/>
    <dgm:cxn modelId="{595639A9-339A-4F4A-BB3C-3588CEB046D7}" type="presOf" srcId="{71D79B12-DF0A-4A5F-9403-E73C869CFD47}" destId="{8CD11EEA-F2E2-42B3-8547-16D7F414FCB1}" srcOrd="0" destOrd="0" presId="urn:microsoft.com/office/officeart/2005/8/layout/target2"/>
    <dgm:cxn modelId="{CE832613-FA2F-456E-A11F-F51906A80DE7}" type="presParOf" srcId="{8CD11EEA-F2E2-42B3-8547-16D7F414FCB1}" destId="{C927A0DC-954E-4D5B-90C1-AE77A6F25D69}" srcOrd="0" destOrd="0" presId="urn:microsoft.com/office/officeart/2005/8/layout/target2"/>
    <dgm:cxn modelId="{CB4CBA66-F5E1-4DB9-B432-A2AF6C78ACD4}" type="presParOf" srcId="{C927A0DC-954E-4D5B-90C1-AE77A6F25D69}" destId="{69EF9DFC-946A-421F-BA02-7940EA9FA6FA}" srcOrd="0" destOrd="0" presId="urn:microsoft.com/office/officeart/2005/8/layout/target2"/>
    <dgm:cxn modelId="{B99D4D9D-95A1-4FB6-86A4-93CC9BE0E688}" type="presParOf" srcId="{C927A0DC-954E-4D5B-90C1-AE77A6F25D69}" destId="{2596437A-B262-495C-A48C-864832A6B794}" srcOrd="1" destOrd="0" presId="urn:microsoft.com/office/officeart/2005/8/layout/target2"/>
    <dgm:cxn modelId="{656922AB-C31C-4E7D-9B58-FCBE29A1B54F}" type="presParOf" srcId="{2596437A-B262-495C-A48C-864832A6B794}" destId="{F13FEB91-E79C-481F-8707-B0B0D9C1B3B1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79B12-DF0A-4A5F-9403-E73C869CFD47}" type="doc">
      <dgm:prSet loTypeId="urn:microsoft.com/office/officeart/2005/8/layout/target2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33B0534-58E3-4AEC-96E6-805D4BB97A1D}">
      <dgm:prSet phldrT="[Texte]"/>
      <dgm:spPr/>
      <dgm:t>
        <a:bodyPr/>
        <a:lstStyle/>
        <a:p>
          <a:r>
            <a:rPr lang="en-CA" noProof="0" dirty="0"/>
            <a:t>Flask Docker Container</a:t>
          </a:r>
        </a:p>
      </dgm:t>
    </dgm:pt>
    <dgm:pt modelId="{193E55A9-5D1A-499F-9DD3-12C717AFE92F}" type="parTrans" cxnId="{2FBF6F95-68E5-4B8C-BF98-358DD7570886}">
      <dgm:prSet/>
      <dgm:spPr/>
      <dgm:t>
        <a:bodyPr/>
        <a:lstStyle/>
        <a:p>
          <a:endParaRPr lang="fr-FR"/>
        </a:p>
      </dgm:t>
    </dgm:pt>
    <dgm:pt modelId="{954AC821-070E-45C4-98AC-C803EEE87E56}" type="sibTrans" cxnId="{2FBF6F95-68E5-4B8C-BF98-358DD7570886}">
      <dgm:prSet/>
      <dgm:spPr/>
      <dgm:t>
        <a:bodyPr/>
        <a:lstStyle/>
        <a:p>
          <a:endParaRPr lang="fr-FR"/>
        </a:p>
      </dgm:t>
    </dgm:pt>
    <dgm:pt modelId="{B4C34173-6B96-44DA-AB86-0621FDC2CAA7}">
      <dgm:prSet phldrT="[Texte]"/>
      <dgm:spPr/>
      <dgm:t>
        <a:bodyPr/>
        <a:lstStyle/>
        <a:p>
          <a:r>
            <a:rPr lang="en-CA" noProof="0" dirty="0"/>
            <a:t>Flask app</a:t>
          </a:r>
        </a:p>
      </dgm:t>
    </dgm:pt>
    <dgm:pt modelId="{E497DF98-608F-4255-8D80-A673D3114873}" type="parTrans" cxnId="{57B1BF8B-AB78-482A-AE73-510689408E63}">
      <dgm:prSet/>
      <dgm:spPr/>
      <dgm:t>
        <a:bodyPr/>
        <a:lstStyle/>
        <a:p>
          <a:endParaRPr lang="fr-FR"/>
        </a:p>
      </dgm:t>
    </dgm:pt>
    <dgm:pt modelId="{19EC8FB7-C8D1-42FD-834F-A92BB1ED41A7}" type="sibTrans" cxnId="{57B1BF8B-AB78-482A-AE73-510689408E63}">
      <dgm:prSet/>
      <dgm:spPr/>
      <dgm:t>
        <a:bodyPr/>
        <a:lstStyle/>
        <a:p>
          <a:endParaRPr lang="fr-FR"/>
        </a:p>
      </dgm:t>
    </dgm:pt>
    <dgm:pt modelId="{A508FB33-6073-4D31-9AF1-B6FF06603825}">
      <dgm:prSet phldrT="[Texte]"/>
      <dgm:spPr/>
      <dgm:t>
        <a:bodyPr/>
        <a:lstStyle/>
        <a:p>
          <a:r>
            <a:rPr lang="en-CA" noProof="0" dirty="0"/>
            <a:t>Gunicom</a:t>
          </a:r>
        </a:p>
      </dgm:t>
    </dgm:pt>
    <dgm:pt modelId="{10BE4F1D-C5D7-4473-8D6B-8D3DFA869F24}" type="parTrans" cxnId="{0CA35474-F4E2-4984-982F-36847E89EF84}">
      <dgm:prSet/>
      <dgm:spPr/>
      <dgm:t>
        <a:bodyPr/>
        <a:lstStyle/>
        <a:p>
          <a:endParaRPr lang="fr-FR"/>
        </a:p>
      </dgm:t>
    </dgm:pt>
    <dgm:pt modelId="{B54B80C5-EE8C-44E9-9375-742407256971}" type="sibTrans" cxnId="{0CA35474-F4E2-4984-982F-36847E89EF84}">
      <dgm:prSet/>
      <dgm:spPr/>
      <dgm:t>
        <a:bodyPr/>
        <a:lstStyle/>
        <a:p>
          <a:endParaRPr lang="fr-FR"/>
        </a:p>
      </dgm:t>
    </dgm:pt>
    <dgm:pt modelId="{77770F5F-EFF2-4B8D-98C3-B9F0EA9B9BAB}">
      <dgm:prSet phldrT="[Texte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CA" noProof="0" dirty="0"/>
        </a:p>
      </dgm:t>
    </dgm:pt>
    <dgm:pt modelId="{976DEE34-C147-46F6-AE1D-4DC31D97C30C}" type="parTrans" cxnId="{32BC7DE1-2A6F-4F80-8968-44AAB3477F23}">
      <dgm:prSet/>
      <dgm:spPr/>
      <dgm:t>
        <a:bodyPr/>
        <a:lstStyle/>
        <a:p>
          <a:endParaRPr lang="fr-FR"/>
        </a:p>
      </dgm:t>
    </dgm:pt>
    <dgm:pt modelId="{8B309C17-2755-442A-87A7-CFDBD2DD2DBD}" type="sibTrans" cxnId="{32BC7DE1-2A6F-4F80-8968-44AAB3477F23}">
      <dgm:prSet/>
      <dgm:spPr/>
      <dgm:t>
        <a:bodyPr/>
        <a:lstStyle/>
        <a:p>
          <a:endParaRPr lang="fr-FR"/>
        </a:p>
      </dgm:t>
    </dgm:pt>
    <dgm:pt modelId="{8CD11EEA-F2E2-42B3-8547-16D7F414FCB1}" type="pres">
      <dgm:prSet presAssocID="{71D79B12-DF0A-4A5F-9403-E73C869CFD4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C927A0DC-954E-4D5B-90C1-AE77A6F25D69}" type="pres">
      <dgm:prSet presAssocID="{71D79B12-DF0A-4A5F-9403-E73C869CFD47}" presName="outerBox" presStyleCnt="0"/>
      <dgm:spPr/>
    </dgm:pt>
    <dgm:pt modelId="{69EF9DFC-946A-421F-BA02-7940EA9FA6FA}" type="pres">
      <dgm:prSet presAssocID="{71D79B12-DF0A-4A5F-9403-E73C869CFD47}" presName="outerBoxParent" presStyleLbl="node1" presStyleIdx="0" presStyleCnt="1" custLinFactNeighborY="-10077"/>
      <dgm:spPr/>
    </dgm:pt>
    <dgm:pt modelId="{2596437A-B262-495C-A48C-864832A6B794}" type="pres">
      <dgm:prSet presAssocID="{71D79B12-DF0A-4A5F-9403-E73C869CFD47}" presName="outerBoxChildren" presStyleCnt="0"/>
      <dgm:spPr/>
    </dgm:pt>
    <dgm:pt modelId="{F13FEB91-E79C-481F-8707-B0B0D9C1B3B1}" type="pres">
      <dgm:prSet presAssocID="{B4C34173-6B96-44DA-AB86-0621FDC2CAA7}" presName="oChild" presStyleLbl="fgAcc1" presStyleIdx="0" presStyleCnt="3" custScaleX="80996" custScaleY="69866">
        <dgm:presLayoutVars>
          <dgm:bulletEnabled val="1"/>
        </dgm:presLayoutVars>
      </dgm:prSet>
      <dgm:spPr/>
    </dgm:pt>
    <dgm:pt modelId="{2C52BE75-4297-48C8-B124-62D31075D9E8}" type="pres">
      <dgm:prSet presAssocID="{19EC8FB7-C8D1-42FD-834F-A92BB1ED41A7}" presName="outerSibTrans" presStyleCnt="0"/>
      <dgm:spPr/>
    </dgm:pt>
    <dgm:pt modelId="{B90E5E78-441A-41D4-8E86-4E21A576D51D}" type="pres">
      <dgm:prSet presAssocID="{77770F5F-EFF2-4B8D-98C3-B9F0EA9B9BAB}" presName="oChild" presStyleLbl="fgAcc1" presStyleIdx="1" presStyleCnt="3">
        <dgm:presLayoutVars>
          <dgm:bulletEnabled val="1"/>
        </dgm:presLayoutVars>
      </dgm:prSet>
      <dgm:spPr/>
    </dgm:pt>
    <dgm:pt modelId="{188D3209-6031-465A-AAFC-4110AC490EE1}" type="pres">
      <dgm:prSet presAssocID="{8B309C17-2755-442A-87A7-CFDBD2DD2DBD}" presName="outerSibTrans" presStyleCnt="0"/>
      <dgm:spPr/>
    </dgm:pt>
    <dgm:pt modelId="{E19C5D1B-C9A5-49F7-B77C-9E05F1432438}" type="pres">
      <dgm:prSet presAssocID="{A508FB33-6073-4D31-9AF1-B6FF06603825}" presName="oChild" presStyleLbl="fgAcc1" presStyleIdx="2" presStyleCnt="3" custScaleX="84819" custScaleY="68358">
        <dgm:presLayoutVars>
          <dgm:bulletEnabled val="1"/>
        </dgm:presLayoutVars>
      </dgm:prSet>
      <dgm:spPr/>
    </dgm:pt>
  </dgm:ptLst>
  <dgm:cxnLst>
    <dgm:cxn modelId="{BCA5C120-B3B4-40AE-B3F0-4526FDCCB4FD}" type="presOf" srcId="{D33B0534-58E3-4AEC-96E6-805D4BB97A1D}" destId="{69EF9DFC-946A-421F-BA02-7940EA9FA6FA}" srcOrd="0" destOrd="0" presId="urn:microsoft.com/office/officeart/2005/8/layout/target2"/>
    <dgm:cxn modelId="{4206D52C-B427-482C-8215-FE6F3C9F8235}" type="presOf" srcId="{B4C34173-6B96-44DA-AB86-0621FDC2CAA7}" destId="{F13FEB91-E79C-481F-8707-B0B0D9C1B3B1}" srcOrd="0" destOrd="0" presId="urn:microsoft.com/office/officeart/2005/8/layout/target2"/>
    <dgm:cxn modelId="{05930739-0E1D-41FD-9AE7-A56610210D6A}" type="presOf" srcId="{A508FB33-6073-4D31-9AF1-B6FF06603825}" destId="{E19C5D1B-C9A5-49F7-B77C-9E05F1432438}" srcOrd="0" destOrd="0" presId="urn:microsoft.com/office/officeart/2005/8/layout/target2"/>
    <dgm:cxn modelId="{0CA35474-F4E2-4984-982F-36847E89EF84}" srcId="{D33B0534-58E3-4AEC-96E6-805D4BB97A1D}" destId="{A508FB33-6073-4D31-9AF1-B6FF06603825}" srcOrd="2" destOrd="0" parTransId="{10BE4F1D-C5D7-4473-8D6B-8D3DFA869F24}" sibTransId="{B54B80C5-EE8C-44E9-9375-742407256971}"/>
    <dgm:cxn modelId="{57B1BF8B-AB78-482A-AE73-510689408E63}" srcId="{D33B0534-58E3-4AEC-96E6-805D4BB97A1D}" destId="{B4C34173-6B96-44DA-AB86-0621FDC2CAA7}" srcOrd="0" destOrd="0" parTransId="{E497DF98-608F-4255-8D80-A673D3114873}" sibTransId="{19EC8FB7-C8D1-42FD-834F-A92BB1ED41A7}"/>
    <dgm:cxn modelId="{2FBF6F95-68E5-4B8C-BF98-358DD7570886}" srcId="{71D79B12-DF0A-4A5F-9403-E73C869CFD47}" destId="{D33B0534-58E3-4AEC-96E6-805D4BB97A1D}" srcOrd="0" destOrd="0" parTransId="{193E55A9-5D1A-499F-9DD3-12C717AFE92F}" sibTransId="{954AC821-070E-45C4-98AC-C803EEE87E56}"/>
    <dgm:cxn modelId="{595639A9-339A-4F4A-BB3C-3588CEB046D7}" type="presOf" srcId="{71D79B12-DF0A-4A5F-9403-E73C869CFD47}" destId="{8CD11EEA-F2E2-42B3-8547-16D7F414FCB1}" srcOrd="0" destOrd="0" presId="urn:microsoft.com/office/officeart/2005/8/layout/target2"/>
    <dgm:cxn modelId="{04B9C2CF-5E83-4FFF-8DAF-31C5FF55EA36}" type="presOf" srcId="{77770F5F-EFF2-4B8D-98C3-B9F0EA9B9BAB}" destId="{B90E5E78-441A-41D4-8E86-4E21A576D51D}" srcOrd="0" destOrd="0" presId="urn:microsoft.com/office/officeart/2005/8/layout/target2"/>
    <dgm:cxn modelId="{32BC7DE1-2A6F-4F80-8968-44AAB3477F23}" srcId="{D33B0534-58E3-4AEC-96E6-805D4BB97A1D}" destId="{77770F5F-EFF2-4B8D-98C3-B9F0EA9B9BAB}" srcOrd="1" destOrd="0" parTransId="{976DEE34-C147-46F6-AE1D-4DC31D97C30C}" sibTransId="{8B309C17-2755-442A-87A7-CFDBD2DD2DBD}"/>
    <dgm:cxn modelId="{CE832613-FA2F-456E-A11F-F51906A80DE7}" type="presParOf" srcId="{8CD11EEA-F2E2-42B3-8547-16D7F414FCB1}" destId="{C927A0DC-954E-4D5B-90C1-AE77A6F25D69}" srcOrd="0" destOrd="0" presId="urn:microsoft.com/office/officeart/2005/8/layout/target2"/>
    <dgm:cxn modelId="{CB4CBA66-F5E1-4DB9-B432-A2AF6C78ACD4}" type="presParOf" srcId="{C927A0DC-954E-4D5B-90C1-AE77A6F25D69}" destId="{69EF9DFC-946A-421F-BA02-7940EA9FA6FA}" srcOrd="0" destOrd="0" presId="urn:microsoft.com/office/officeart/2005/8/layout/target2"/>
    <dgm:cxn modelId="{B99D4D9D-95A1-4FB6-86A4-93CC9BE0E688}" type="presParOf" srcId="{C927A0DC-954E-4D5B-90C1-AE77A6F25D69}" destId="{2596437A-B262-495C-A48C-864832A6B794}" srcOrd="1" destOrd="0" presId="urn:microsoft.com/office/officeart/2005/8/layout/target2"/>
    <dgm:cxn modelId="{656922AB-C31C-4E7D-9B58-FCBE29A1B54F}" type="presParOf" srcId="{2596437A-B262-495C-A48C-864832A6B794}" destId="{F13FEB91-E79C-481F-8707-B0B0D9C1B3B1}" srcOrd="0" destOrd="0" presId="urn:microsoft.com/office/officeart/2005/8/layout/target2"/>
    <dgm:cxn modelId="{27C02C09-55B1-4235-AE1C-8C1880D33F02}" type="presParOf" srcId="{2596437A-B262-495C-A48C-864832A6B794}" destId="{2C52BE75-4297-48C8-B124-62D31075D9E8}" srcOrd="1" destOrd="0" presId="urn:microsoft.com/office/officeart/2005/8/layout/target2"/>
    <dgm:cxn modelId="{B82760DF-D148-4D0B-B0A9-A23D68BFB5DE}" type="presParOf" srcId="{2596437A-B262-495C-A48C-864832A6B794}" destId="{B90E5E78-441A-41D4-8E86-4E21A576D51D}" srcOrd="2" destOrd="0" presId="urn:microsoft.com/office/officeart/2005/8/layout/target2"/>
    <dgm:cxn modelId="{730ECB94-9B1B-4D62-8E4F-17DECE454EEC}" type="presParOf" srcId="{2596437A-B262-495C-A48C-864832A6B794}" destId="{188D3209-6031-465A-AAFC-4110AC490EE1}" srcOrd="3" destOrd="0" presId="urn:microsoft.com/office/officeart/2005/8/layout/target2"/>
    <dgm:cxn modelId="{B42D7447-AED7-4E9A-89F2-E347FA4C33E1}" type="presParOf" srcId="{2596437A-B262-495C-A48C-864832A6B794}" destId="{E19C5D1B-C9A5-49F7-B77C-9E05F1432438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0364-8459-4520-8A14-C7AF5A5EB477}">
      <dsp:nvSpPr>
        <dsp:cNvPr id="0" name=""/>
        <dsp:cNvSpPr/>
      </dsp:nvSpPr>
      <dsp:spPr>
        <a:xfrm>
          <a:off x="0" y="0"/>
          <a:ext cx="69233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EAD3B-56E1-41AB-8A46-1573D993AD9E}">
      <dsp:nvSpPr>
        <dsp:cNvPr id="0" name=""/>
        <dsp:cNvSpPr/>
      </dsp:nvSpPr>
      <dsp:spPr>
        <a:xfrm>
          <a:off x="0" y="0"/>
          <a:ext cx="2255016" cy="414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3E6387"/>
              </a:solidFill>
            </a:rPr>
            <a:t>Recommender systems:</a:t>
          </a:r>
          <a:endParaRPr lang="fr-FR" sz="2000" kern="1200" dirty="0"/>
        </a:p>
      </dsp:txBody>
      <dsp:txXfrm>
        <a:off x="0" y="0"/>
        <a:ext cx="2255016" cy="4147458"/>
      </dsp:txXfrm>
    </dsp:sp>
    <dsp:sp modelId="{81AE2580-C5EB-4BB9-9AB9-3654EE316DF0}">
      <dsp:nvSpPr>
        <dsp:cNvPr id="0" name=""/>
        <dsp:cNvSpPr/>
      </dsp:nvSpPr>
      <dsp:spPr>
        <a:xfrm>
          <a:off x="2342537" y="39084"/>
          <a:ext cx="4580306" cy="781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help the users to get personalized recommendations</a:t>
          </a:r>
          <a:endParaRPr lang="fr-FR" sz="2200" kern="1200" dirty="0"/>
        </a:p>
      </dsp:txBody>
      <dsp:txXfrm>
        <a:off x="2342537" y="39084"/>
        <a:ext cx="4580306" cy="781698"/>
      </dsp:txXfrm>
    </dsp:sp>
    <dsp:sp modelId="{F95CB7EF-1260-4F79-8A46-8A9A5B6BDA41}">
      <dsp:nvSpPr>
        <dsp:cNvPr id="0" name=""/>
        <dsp:cNvSpPr/>
      </dsp:nvSpPr>
      <dsp:spPr>
        <a:xfrm>
          <a:off x="2255016" y="820783"/>
          <a:ext cx="4667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7AF7F-93B4-4DDC-A29E-B1F5D670A727}">
      <dsp:nvSpPr>
        <dsp:cNvPr id="0" name=""/>
        <dsp:cNvSpPr/>
      </dsp:nvSpPr>
      <dsp:spPr>
        <a:xfrm>
          <a:off x="2342537" y="859868"/>
          <a:ext cx="4580306" cy="781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help users to take correct decisions in their online transactions</a:t>
          </a:r>
          <a:endParaRPr lang="fr-FR" sz="2200" kern="1200" dirty="0"/>
        </a:p>
      </dsp:txBody>
      <dsp:txXfrm>
        <a:off x="2342537" y="859868"/>
        <a:ext cx="4580306" cy="781698"/>
      </dsp:txXfrm>
    </dsp:sp>
    <dsp:sp modelId="{EE9FED7E-0943-4906-9EF5-5C2966C64D8B}">
      <dsp:nvSpPr>
        <dsp:cNvPr id="0" name=""/>
        <dsp:cNvSpPr/>
      </dsp:nvSpPr>
      <dsp:spPr>
        <a:xfrm>
          <a:off x="2255016" y="1641567"/>
          <a:ext cx="4667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EF9D2-3727-4AC3-B187-EC6960976C0F}">
      <dsp:nvSpPr>
        <dsp:cNvPr id="0" name=""/>
        <dsp:cNvSpPr/>
      </dsp:nvSpPr>
      <dsp:spPr>
        <a:xfrm>
          <a:off x="2342537" y="1680652"/>
          <a:ext cx="4580306" cy="781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increase sales and redefine the users web browsing experience</a:t>
          </a:r>
          <a:endParaRPr lang="fr-FR" sz="2200" kern="1200" dirty="0"/>
        </a:p>
      </dsp:txBody>
      <dsp:txXfrm>
        <a:off x="2342537" y="1680652"/>
        <a:ext cx="4580306" cy="781698"/>
      </dsp:txXfrm>
    </dsp:sp>
    <dsp:sp modelId="{14823CF3-C7CC-45E7-A07B-78E88F0E3965}">
      <dsp:nvSpPr>
        <dsp:cNvPr id="0" name=""/>
        <dsp:cNvSpPr/>
      </dsp:nvSpPr>
      <dsp:spPr>
        <a:xfrm>
          <a:off x="2255016" y="2462350"/>
          <a:ext cx="4667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83CDE-8E2C-479F-A0D4-9B37AD82F76D}">
      <dsp:nvSpPr>
        <dsp:cNvPr id="0" name=""/>
        <dsp:cNvSpPr/>
      </dsp:nvSpPr>
      <dsp:spPr>
        <a:xfrm>
          <a:off x="2342537" y="2501435"/>
          <a:ext cx="4580306" cy="781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retain the customers</a:t>
          </a:r>
          <a:endParaRPr lang="fr-FR" sz="2200" kern="1200" dirty="0"/>
        </a:p>
      </dsp:txBody>
      <dsp:txXfrm>
        <a:off x="2342537" y="2501435"/>
        <a:ext cx="4580306" cy="781698"/>
      </dsp:txXfrm>
    </dsp:sp>
    <dsp:sp modelId="{D427E0FC-91B2-4027-B142-1FDA83EC417E}">
      <dsp:nvSpPr>
        <dsp:cNvPr id="0" name=""/>
        <dsp:cNvSpPr/>
      </dsp:nvSpPr>
      <dsp:spPr>
        <a:xfrm>
          <a:off x="2255016" y="3283134"/>
          <a:ext cx="4667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BA2F8-39CF-4B6C-B8DE-D5F3FCA580A3}">
      <dsp:nvSpPr>
        <dsp:cNvPr id="0" name=""/>
        <dsp:cNvSpPr/>
      </dsp:nvSpPr>
      <dsp:spPr>
        <a:xfrm>
          <a:off x="2342537" y="3322219"/>
          <a:ext cx="4580306" cy="781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enhance their shopping experience.</a:t>
          </a:r>
          <a:endParaRPr lang="fr-FR" sz="2200" kern="1200" dirty="0"/>
        </a:p>
      </dsp:txBody>
      <dsp:txXfrm>
        <a:off x="2342537" y="3322219"/>
        <a:ext cx="4580306" cy="781698"/>
      </dsp:txXfrm>
    </dsp:sp>
    <dsp:sp modelId="{8F821E17-59F0-48E9-B33A-F2883A767BA0}">
      <dsp:nvSpPr>
        <dsp:cNvPr id="0" name=""/>
        <dsp:cNvSpPr/>
      </dsp:nvSpPr>
      <dsp:spPr>
        <a:xfrm>
          <a:off x="2255016" y="4103917"/>
          <a:ext cx="46678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F9DFC-946A-421F-BA02-7940EA9FA6FA}">
      <dsp:nvSpPr>
        <dsp:cNvPr id="0" name=""/>
        <dsp:cNvSpPr/>
      </dsp:nvSpPr>
      <dsp:spPr>
        <a:xfrm>
          <a:off x="0" y="0"/>
          <a:ext cx="1610551" cy="1535593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94801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noProof="0" dirty="0"/>
            <a:t>NGINX Docker Container</a:t>
          </a:r>
        </a:p>
      </dsp:txBody>
      <dsp:txXfrm>
        <a:off x="38230" y="38230"/>
        <a:ext cx="1534091" cy="1459133"/>
      </dsp:txXfrm>
    </dsp:sp>
    <dsp:sp modelId="{F13FEB91-E79C-481F-8707-B0B0D9C1B3B1}">
      <dsp:nvSpPr>
        <dsp:cNvPr id="0" name=""/>
        <dsp:cNvSpPr/>
      </dsp:nvSpPr>
      <dsp:spPr>
        <a:xfrm>
          <a:off x="40263" y="691016"/>
          <a:ext cx="1530024" cy="6910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noProof="0" dirty="0"/>
            <a:t>NGINX</a:t>
          </a:r>
        </a:p>
      </dsp:txBody>
      <dsp:txXfrm>
        <a:off x="61514" y="712267"/>
        <a:ext cx="1487522" cy="648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F9DFC-946A-421F-BA02-7940EA9FA6FA}">
      <dsp:nvSpPr>
        <dsp:cNvPr id="0" name=""/>
        <dsp:cNvSpPr/>
      </dsp:nvSpPr>
      <dsp:spPr>
        <a:xfrm>
          <a:off x="0" y="0"/>
          <a:ext cx="2041248" cy="1535594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94801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noProof="0" dirty="0"/>
            <a:t>Flask Docker Container</a:t>
          </a:r>
        </a:p>
      </dsp:txBody>
      <dsp:txXfrm>
        <a:off x="38230" y="38230"/>
        <a:ext cx="1964788" cy="1459134"/>
      </dsp:txXfrm>
    </dsp:sp>
    <dsp:sp modelId="{F13FEB91-E79C-481F-8707-B0B0D9C1B3B1}">
      <dsp:nvSpPr>
        <dsp:cNvPr id="0" name=""/>
        <dsp:cNvSpPr/>
      </dsp:nvSpPr>
      <dsp:spPr>
        <a:xfrm>
          <a:off x="51031" y="795132"/>
          <a:ext cx="583630" cy="48278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noProof="0" dirty="0"/>
            <a:t>Flask app</a:t>
          </a:r>
        </a:p>
      </dsp:txBody>
      <dsp:txXfrm>
        <a:off x="65878" y="809979"/>
        <a:ext cx="553936" cy="453092"/>
      </dsp:txXfrm>
    </dsp:sp>
    <dsp:sp modelId="{B90E5E78-441A-41D4-8E86-4E21A576D51D}">
      <dsp:nvSpPr>
        <dsp:cNvPr id="0" name=""/>
        <dsp:cNvSpPr/>
      </dsp:nvSpPr>
      <dsp:spPr>
        <a:xfrm>
          <a:off x="646038" y="691017"/>
          <a:ext cx="720566" cy="691017"/>
        </a:xfrm>
        <a:prstGeom prst="roundRect">
          <a:avLst>
            <a:gd name="adj" fmla="val 105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 noProof="0" dirty="0"/>
        </a:p>
      </dsp:txBody>
      <dsp:txXfrm>
        <a:off x="667289" y="712268"/>
        <a:ext cx="678064" cy="648515"/>
      </dsp:txXfrm>
    </dsp:sp>
    <dsp:sp modelId="{E19C5D1B-C9A5-49F7-B77C-9E05F1432438}">
      <dsp:nvSpPr>
        <dsp:cNvPr id="0" name=""/>
        <dsp:cNvSpPr/>
      </dsp:nvSpPr>
      <dsp:spPr>
        <a:xfrm>
          <a:off x="1377982" y="800343"/>
          <a:ext cx="611177" cy="47236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8936486"/>
              <a:satOff val="52073"/>
              <a:lumOff val="1019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noProof="0" dirty="0"/>
            <a:t>Gunicom</a:t>
          </a:r>
        </a:p>
      </dsp:txBody>
      <dsp:txXfrm>
        <a:off x="1392509" y="814870"/>
        <a:ext cx="582123" cy="443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28/02/2019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28/02/2019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34113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355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real </a:t>
            </a:r>
            <a:r>
              <a:rPr lang="fr-FR" dirty="0" err="1"/>
              <a:t>word</a:t>
            </a:r>
            <a:r>
              <a:rPr lang="fr-FR" baseline="0" dirty="0"/>
              <a:t> one must stop </a:t>
            </a:r>
            <a:r>
              <a:rPr lang="fr-FR" baseline="0" dirty="0" err="1"/>
              <a:t>using</a:t>
            </a:r>
            <a:r>
              <a:rPr lang="fr-FR" baseline="0" dirty="0"/>
              <a:t> explicit </a:t>
            </a:r>
            <a:r>
              <a:rPr lang="fr-FR" baseline="0" dirty="0" err="1"/>
              <a:t>recommendation</a:t>
            </a:r>
            <a:r>
              <a:rPr lang="fr-FR" baseline="0" dirty="0"/>
              <a:t> system for </a:t>
            </a:r>
            <a:r>
              <a:rPr lang="fr-FR" baseline="0" dirty="0" err="1"/>
              <a:t>implicit</a:t>
            </a:r>
            <a:r>
              <a:rPr lang="fr-FR" baseline="0" dirty="0"/>
              <a:t> data are </a:t>
            </a:r>
            <a:r>
              <a:rPr lang="fr-FR" baseline="0" dirty="0" err="1"/>
              <a:t>highly</a:t>
            </a:r>
            <a:r>
              <a:rPr lang="fr-FR" baseline="0" dirty="0"/>
              <a:t> </a:t>
            </a:r>
            <a:r>
              <a:rPr lang="fr-FR" baseline="0" dirty="0" err="1"/>
              <a:t>avalaible</a:t>
            </a:r>
            <a:r>
              <a:rPr lang="fr-FR" baseline="0" dirty="0"/>
              <a:t> and </a:t>
            </a:r>
            <a:r>
              <a:rPr lang="fr-FR" baseline="0" dirty="0" err="1"/>
              <a:t>they</a:t>
            </a:r>
            <a:r>
              <a:rPr lang="fr-FR" baseline="0" dirty="0"/>
              <a:t> tell us more </a:t>
            </a:r>
            <a:r>
              <a:rPr lang="fr-FR" baseline="0" dirty="0" err="1"/>
              <a:t>than</a:t>
            </a:r>
            <a:r>
              <a:rPr lang="fr-FR" baseline="0" dirty="0"/>
              <a:t> </a:t>
            </a:r>
            <a:r>
              <a:rPr lang="fr-FR" baseline="0" dirty="0" err="1"/>
              <a:t>missing</a:t>
            </a:r>
            <a:r>
              <a:rPr lang="fr-FR" baseline="0" dirty="0"/>
              <a:t> explicit data</a:t>
            </a:r>
          </a:p>
          <a:p>
            <a:r>
              <a:rPr lang="fr-FR" baseline="0" dirty="0"/>
              <a:t>More dense and </a:t>
            </a:r>
            <a:r>
              <a:rPr lang="fr-FR" baseline="0" dirty="0" err="1"/>
              <a:t>available</a:t>
            </a:r>
            <a:r>
              <a:rPr lang="fr-FR" baseline="0" dirty="0"/>
              <a:t> for all </a:t>
            </a:r>
            <a:r>
              <a:rPr lang="fr-FR" baseline="0" dirty="0" err="1"/>
              <a:t>users</a:t>
            </a:r>
            <a:endParaRPr lang="fr-FR" baseline="0" dirty="0"/>
          </a:p>
          <a:p>
            <a:r>
              <a:rPr lang="fr-FR" baseline="0" dirty="0" err="1"/>
              <a:t>Better</a:t>
            </a:r>
            <a:r>
              <a:rPr lang="fr-FR" baseline="0" dirty="0"/>
              <a:t> </a:t>
            </a:r>
            <a:r>
              <a:rPr lang="fr-FR" baseline="0" dirty="0" err="1"/>
              <a:t>representativr</a:t>
            </a:r>
            <a:r>
              <a:rPr lang="fr-FR" baseline="0" dirty="0"/>
              <a:t> of user </a:t>
            </a:r>
            <a:r>
              <a:rPr lang="fr-FR" baseline="0" dirty="0" err="1"/>
              <a:t>behavior</a:t>
            </a:r>
            <a:r>
              <a:rPr lang="fr-FR" baseline="0" dirty="0"/>
              <a:t> vs user </a:t>
            </a:r>
            <a:r>
              <a:rPr lang="fr-FR" baseline="0" dirty="0" err="1"/>
              <a:t>reflection</a:t>
            </a:r>
            <a:endParaRPr lang="fr-FR" baseline="0" dirty="0"/>
          </a:p>
          <a:p>
            <a:r>
              <a:rPr lang="fr-FR" baseline="0" dirty="0"/>
              <a:t>More </a:t>
            </a:r>
            <a:r>
              <a:rPr lang="fr-FR" baseline="0" dirty="0" err="1"/>
              <a:t>related</a:t>
            </a:r>
            <a:r>
              <a:rPr lang="fr-FR" baseline="0" dirty="0"/>
              <a:t> to final objective </a:t>
            </a:r>
            <a:r>
              <a:rPr lang="fr-FR" baseline="0" dirty="0" err="1"/>
              <a:t>function</a:t>
            </a:r>
            <a:endParaRPr lang="fr-FR" baseline="0" dirty="0"/>
          </a:p>
          <a:p>
            <a:r>
              <a:rPr lang="fr-FR" baseline="0" dirty="0" err="1"/>
              <a:t>However</a:t>
            </a:r>
            <a:r>
              <a:rPr lang="fr-FR" baseline="0" dirty="0"/>
              <a:t>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should</a:t>
            </a:r>
            <a:r>
              <a:rPr lang="fr-FR" baseline="0" dirty="0"/>
              <a:t> combine </a:t>
            </a:r>
            <a:r>
              <a:rPr lang="fr-FR" baseline="0" dirty="0" err="1"/>
              <a:t>diffrent</a:t>
            </a:r>
            <a:r>
              <a:rPr lang="fr-FR" baseline="0" dirty="0"/>
              <a:t> fors of </a:t>
            </a:r>
            <a:r>
              <a:rPr lang="fr-FR" baseline="0" dirty="0" err="1"/>
              <a:t>implicit</a:t>
            </a:r>
            <a:r>
              <a:rPr lang="fr-FR" baseline="0" dirty="0"/>
              <a:t> + explicit to </a:t>
            </a:r>
            <a:r>
              <a:rPr lang="fr-FR" baseline="0" dirty="0" err="1"/>
              <a:t>better</a:t>
            </a:r>
            <a:r>
              <a:rPr lang="fr-FR" baseline="0" dirty="0"/>
              <a:t> </a:t>
            </a:r>
            <a:r>
              <a:rPr lang="fr-FR" baseline="0" dirty="0" err="1"/>
              <a:t>represent</a:t>
            </a:r>
            <a:r>
              <a:rPr lang="fr-FR" baseline="0" dirty="0"/>
              <a:t> long-</a:t>
            </a:r>
            <a:r>
              <a:rPr lang="fr-FR" baseline="0" dirty="0" err="1"/>
              <a:t>term</a:t>
            </a:r>
            <a:r>
              <a:rPr lang="fr-FR" baseline="0" dirty="0"/>
              <a:t> goal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6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716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increasing importance of the Web as a medium for electronic and business transactions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served as a driving force for the development of recommender systems technology.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catalyst in this regard is the ease with which the Web enables users to provide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about their likes or dislikes, A typical methodology to provide feedback is in the form of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which users select numerical values from a specific evaluation system that specify their likes and dislikes of various items.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forms of feedback are not quite as explicit but are even easier to collect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Web-centric paradigm. For example, the simple act of a user buying or browsing an item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viewed as an endorsement for that item. Such forms of feedback are commonly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by online merchants such as Amazon.com, and the collection of this type of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completely effortless in terms of the work required of a customer. The basic idea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recommender systems is to utilize these various sources of data to infer customer interests.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entity to which the recommendation is provided is referred to as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being recommended is also referred to as an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273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985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38797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7193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data is nothing but the feedback that we collect from customers in the form of clicks, purchases, number of views</a:t>
            </a:r>
          </a:p>
          <a:p>
            <a:r>
              <a:rPr lang="fr-FR" dirty="0" err="1"/>
              <a:t>Ranking</a:t>
            </a:r>
            <a:r>
              <a:rPr lang="fr-FR" dirty="0"/>
              <a:t>,</a:t>
            </a:r>
          </a:p>
          <a:p>
            <a:r>
              <a:rPr lang="fr-FR" dirty="0"/>
              <a:t>Training</a:t>
            </a:r>
          </a:p>
          <a:p>
            <a:r>
              <a:rPr lang="fr-FR" dirty="0" err="1"/>
              <a:t>matching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189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Ranking</a:t>
            </a:r>
            <a:r>
              <a:rPr lang="fr-FR" dirty="0"/>
              <a:t>,</a:t>
            </a:r>
          </a:p>
          <a:p>
            <a:r>
              <a:rPr lang="fr-FR" dirty="0"/>
              <a:t>Training</a:t>
            </a:r>
          </a:p>
          <a:p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155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48284" y="-39677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0860" y="2095547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44479" y="1893277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783686" y="1728374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165" y="-588091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63768" y="1839439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CA" dirty="0"/>
              <a:t>Building a recommendation system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CA" dirty="0"/>
              <a:t>HAMZAOUI Mariem &amp; HOUIDI Ramzi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972594" y="6270172"/>
            <a:ext cx="224681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3E6387"/>
                </a:solidFill>
              </a:rPr>
              <a:t>2018-2019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96299" y="917280"/>
            <a:ext cx="2705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3E63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IA316: IA &amp; E-commerce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33" y="317687"/>
            <a:ext cx="1584663" cy="1591659"/>
          </a:xfrm>
          <a:prstGeom prst="rect">
            <a:avLst/>
          </a:prstGeom>
        </p:spPr>
      </p:pic>
      <p:pic>
        <p:nvPicPr>
          <p:cNvPr id="4098" name="Picture 2" descr="RÃ©sultat de recherche d'images pour &quot;vente privÃ©e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5" y="317687"/>
            <a:ext cx="313372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Third environment:</a:t>
            </a:r>
            <a:br>
              <a:rPr lang="en-CA" dirty="0"/>
            </a:br>
            <a:r>
              <a:rPr lang="en-CA" dirty="0"/>
              <a:t>Implicit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</a:t>
            </a:r>
            <a:r>
              <a:rPr lang="en-CA" dirty="0"/>
              <a:t>Results cumulative reward for 1000 iterations: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51356" b="39439"/>
          <a:stretch/>
        </p:blipFill>
        <p:spPr>
          <a:xfrm>
            <a:off x="7628004" y="2338755"/>
            <a:ext cx="3977880" cy="3151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151" y="1216215"/>
            <a:ext cx="4800600" cy="529590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dirty="0">
                <a:sym typeface="Wingdings" panose="05000000000000000000" pitchFamily="2" charset="2"/>
              </a:rPr>
              <a:t>Another approach with random algorithm that recommends the item with the highest price</a:t>
            </a:r>
          </a:p>
          <a:p>
            <a:pPr marL="0" indent="0">
              <a:buFont typeface="Arial" pitchFamily="34" charset="0"/>
              <a:buNone/>
            </a:pPr>
            <a:r>
              <a:rPr lang="en-CA" dirty="0">
                <a:sym typeface="Wingdings" panose="05000000000000000000" pitchFamily="2" charset="2"/>
              </a:rPr>
              <a:t></a:t>
            </a:r>
            <a:r>
              <a:rPr lang="en-CA" dirty="0"/>
              <a:t>Results cumulative reward for 1000 iterations: 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38" y="1800330"/>
            <a:ext cx="5610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Deploying an API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8" name="Rectangle à coins arrondis 7"/>
          <p:cNvSpPr/>
          <p:nvPr/>
        </p:nvSpPr>
        <p:spPr>
          <a:xfrm>
            <a:off x="365419" y="2602695"/>
            <a:ext cx="6659218" cy="3160644"/>
          </a:xfrm>
          <a:prstGeom prst="roundRect">
            <a:avLst>
              <a:gd name="adj" fmla="val 6923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r"/>
            <a:r>
              <a:rPr lang="fr-FR" dirty="0"/>
              <a:t>Docker composer</a:t>
            </a:r>
          </a:p>
        </p:txBody>
      </p:sp>
      <p:graphicFrame>
        <p:nvGraphicFramePr>
          <p:cNvPr id="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279879"/>
              </p:ext>
            </p:extLst>
          </p:nvPr>
        </p:nvGraphicFramePr>
        <p:xfrm>
          <a:off x="4857493" y="3815270"/>
          <a:ext cx="1610552" cy="1535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Connecteur droit avec flèche 9"/>
          <p:cNvCxnSpPr/>
          <p:nvPr/>
        </p:nvCxnSpPr>
        <p:spPr>
          <a:xfrm>
            <a:off x="2685211" y="4914713"/>
            <a:ext cx="2107014" cy="11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4105755" y="864694"/>
            <a:ext cx="3009497" cy="978235"/>
          </a:xfrm>
          <a:prstGeom prst="roundRect">
            <a:avLst>
              <a:gd name="adj" fmla="val 6923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Client (</a:t>
            </a:r>
            <a:r>
              <a:rPr lang="fr-FR" dirty="0" err="1"/>
              <a:t>cURL</a:t>
            </a:r>
            <a:r>
              <a:rPr lang="fr-FR" dirty="0"/>
              <a:t>, Python script or Browser)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590007" y="1931133"/>
            <a:ext cx="20496" cy="17823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684310" y="2179159"/>
            <a:ext cx="126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 Request/ Response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134538"/>
              </p:ext>
            </p:extLst>
          </p:nvPr>
        </p:nvGraphicFramePr>
        <p:xfrm>
          <a:off x="514409" y="3820182"/>
          <a:ext cx="2041248" cy="1535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8" name="Imag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5824" y="2179159"/>
            <a:ext cx="4602519" cy="2135660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65419" y="864694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Architecture : </a:t>
            </a:r>
          </a:p>
        </p:txBody>
      </p:sp>
    </p:spTree>
    <p:extLst>
      <p:ext uri="{BB962C8B-B14F-4D97-AF65-F5344CB8AC3E}">
        <p14:creationId xmlns:p14="http://schemas.microsoft.com/office/powerpoint/2010/main" val="22049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Deploying an API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824" y="2179159"/>
            <a:ext cx="4602519" cy="21356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928F7F-177E-4E11-BA53-6448CDE26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143" y="1803346"/>
            <a:ext cx="6596857" cy="3251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0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3137262" y="2541573"/>
            <a:ext cx="9601200" cy="2743200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13</a:t>
            </a:fld>
            <a:endParaRPr lang="fr-FR" noProof="0" dirty="0"/>
          </a:p>
        </p:txBody>
      </p:sp>
      <p:pic>
        <p:nvPicPr>
          <p:cNvPr id="5" name="Picture 2" descr="RÃ©sultat de recherche d'images pour &quot;les services d'internet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26" y="3985324"/>
            <a:ext cx="1746122" cy="128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Thank you for your attention !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8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>
              <a:buFont typeface="Wingdings" panose="05000000000000000000" pitchFamily="2" charset="2"/>
              <a:buChar char="v"/>
            </a:pPr>
            <a:r>
              <a:rPr lang="en-CA" dirty="0"/>
              <a:t>Introduction: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dirty="0"/>
              <a:t>What’s a recommendation system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dirty="0"/>
              <a:t>Why do we need a recommendation system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dirty="0"/>
              <a:t>Types of a recommendation systems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n-CA" dirty="0"/>
              <a:t>First environment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n-CA" dirty="0"/>
              <a:t>Second environment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n-CA" dirty="0"/>
              <a:t>Third environment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n-CA" dirty="0"/>
              <a:t>Deploying an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/>
              <a:t>Conclusion</a:t>
            </a:r>
          </a:p>
          <a:p>
            <a:pPr rtl="0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3333208" y="2541573"/>
            <a:ext cx="9601200" cy="2743200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3</a:t>
            </a:fld>
            <a:endParaRPr lang="fr-FR" noProof="0" dirty="0"/>
          </a:p>
        </p:txBody>
      </p:sp>
      <p:pic>
        <p:nvPicPr>
          <p:cNvPr id="2050" name="Picture 2" descr="RÃ©sultat de recherche d'images pour &quot;les services d'internet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02" y="3996418"/>
            <a:ext cx="1746122" cy="128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910860" y="444564"/>
            <a:ext cx="3657600" cy="1263650"/>
          </a:xfrm>
        </p:spPr>
        <p:txBody>
          <a:bodyPr>
            <a:normAutofit/>
          </a:bodyPr>
          <a:lstStyle/>
          <a:p>
            <a:r>
              <a:rPr lang="en-CA" dirty="0"/>
              <a:t>What’s a recommendation system ? 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recommender system or a recommendation system is a subclass of information filtering system that seeks to predict the "</a:t>
            </a:r>
            <a:r>
              <a:rPr lang="en-US" dirty="0">
                <a:solidFill>
                  <a:srgbClr val="C00000"/>
                </a:solidFill>
              </a:rPr>
              <a:t>rating</a:t>
            </a:r>
            <a:r>
              <a:rPr lang="en-US" dirty="0"/>
              <a:t>" or "</a:t>
            </a:r>
            <a:r>
              <a:rPr lang="en-US" dirty="0">
                <a:solidFill>
                  <a:srgbClr val="C00000"/>
                </a:solidFill>
              </a:rPr>
              <a:t>preference</a:t>
            </a:r>
            <a:r>
              <a:rPr lang="en-US" dirty="0"/>
              <a:t>" a </a:t>
            </a:r>
            <a:r>
              <a:rPr lang="en-US" dirty="0">
                <a:solidFill>
                  <a:srgbClr val="3E6387"/>
                </a:solidFill>
              </a:rPr>
              <a:t>user</a:t>
            </a:r>
            <a:r>
              <a:rPr lang="en-US" dirty="0"/>
              <a:t> would give to an </a:t>
            </a:r>
            <a:r>
              <a:rPr lang="en-US" dirty="0">
                <a:solidFill>
                  <a:srgbClr val="3E6387"/>
                </a:solidFill>
              </a:rPr>
              <a:t>item</a:t>
            </a:r>
            <a:r>
              <a:rPr lang="en-US" dirty="0"/>
              <a:t>.</a:t>
            </a:r>
          </a:p>
          <a:p>
            <a:r>
              <a:rPr lang="en-US" dirty="0"/>
              <a:t>Recommendation Systems are software tools and techniques providing suggestions for </a:t>
            </a:r>
            <a:r>
              <a:rPr lang="en-US" dirty="0">
                <a:solidFill>
                  <a:srgbClr val="3E6387"/>
                </a:solidFill>
              </a:rPr>
              <a:t>items</a:t>
            </a:r>
            <a:r>
              <a:rPr lang="en-US" dirty="0"/>
              <a:t> to be of use to a </a:t>
            </a:r>
            <a:r>
              <a:rPr lang="en-US" dirty="0">
                <a:solidFill>
                  <a:srgbClr val="3E6387"/>
                </a:solidFill>
              </a:rPr>
              <a:t>user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4</a:t>
            </a:fld>
            <a:endParaRPr lang="fr-FR" noProof="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7" y="3302513"/>
            <a:ext cx="6412220" cy="256488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97" y="0"/>
            <a:ext cx="6412219" cy="685799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660" y="2064957"/>
            <a:ext cx="45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297681"/>
            <a:ext cx="3657600" cy="1609271"/>
          </a:xfrm>
        </p:spPr>
        <p:txBody>
          <a:bodyPr/>
          <a:lstStyle/>
          <a:p>
            <a:r>
              <a:rPr lang="en-CA" dirty="0"/>
              <a:t>Why do we need a recommendation system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3197" y="4872845"/>
            <a:ext cx="6217920" cy="14695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Information overload</a:t>
            </a:r>
            <a:r>
              <a:rPr lang="en-US" dirty="0"/>
              <a:t> problem is solved by search engines, but they do not provide personalization of data. Recommendation engines provide personalization.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733527089"/>
              </p:ext>
            </p:extLst>
          </p:nvPr>
        </p:nvGraphicFramePr>
        <p:xfrm>
          <a:off x="190500" y="685799"/>
          <a:ext cx="6923314" cy="414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0983" y="2256458"/>
            <a:ext cx="4781937" cy="287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03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7913152" y="625718"/>
            <a:ext cx="3657600" cy="1263650"/>
          </a:xfrm>
        </p:spPr>
        <p:txBody>
          <a:bodyPr>
            <a:normAutofit/>
          </a:bodyPr>
          <a:lstStyle/>
          <a:p>
            <a:r>
              <a:rPr lang="en-CA" dirty="0"/>
              <a:t>Types of recommendation systems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E6387"/>
                </a:solidFill>
              </a:rPr>
              <a:t>Content-based</a:t>
            </a:r>
            <a:r>
              <a:rPr lang="en-US" dirty="0"/>
              <a:t>: recommendations are based on the assumption that if in the past a user liked a set of items with particular features, they will likely go for items having similar characteristics</a:t>
            </a:r>
          </a:p>
          <a:p>
            <a:r>
              <a:rPr lang="en-US" dirty="0">
                <a:solidFill>
                  <a:srgbClr val="3E6387"/>
                </a:solidFill>
              </a:rPr>
              <a:t>Collaborative-filtering</a:t>
            </a:r>
            <a:r>
              <a:rPr lang="en-US" dirty="0"/>
              <a:t>: recommendations are based on the assumption that users having similar history are more likely to have similar tastes/needs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076" y="2334107"/>
            <a:ext cx="3710554" cy="3109607"/>
          </a:xfrm>
          <a:prstGeom prst="rect">
            <a:avLst/>
          </a:prstGeom>
        </p:spPr>
      </p:pic>
      <p:pic>
        <p:nvPicPr>
          <p:cNvPr id="1028" name="Picture 4" descr="RÃ©sultat de recherche d'images pour &quot;what is a recommendation system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7" y="2937862"/>
            <a:ext cx="5979751" cy="366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675" y="2334107"/>
            <a:ext cx="3710553" cy="31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environment : Explicit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Description: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Explicit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Rating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Methods: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Matrix factorization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Deep learning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01" y="2233246"/>
            <a:ext cx="4401770" cy="313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llipse 6"/>
          <p:cNvSpPr/>
          <p:nvPr/>
        </p:nvSpPr>
        <p:spPr>
          <a:xfrm>
            <a:off x="734786" y="2628900"/>
            <a:ext cx="1975757" cy="431427"/>
          </a:xfrm>
          <a:prstGeom prst="ellipse">
            <a:avLst/>
          </a:prstGeom>
          <a:noFill/>
          <a:ln w="38100">
            <a:solidFill>
              <a:srgbClr val="3E6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9" name="Groupe 148"/>
          <p:cNvGrpSpPr/>
          <p:nvPr/>
        </p:nvGrpSpPr>
        <p:grpSpPr>
          <a:xfrm>
            <a:off x="249662" y="3275784"/>
            <a:ext cx="7082058" cy="3573424"/>
            <a:chOff x="373459" y="3131269"/>
            <a:chExt cx="7082058" cy="3573424"/>
          </a:xfrm>
        </p:grpSpPr>
        <p:grpSp>
          <p:nvGrpSpPr>
            <p:cNvPr id="146" name="Groupe 145"/>
            <p:cNvGrpSpPr/>
            <p:nvPr/>
          </p:nvGrpSpPr>
          <p:grpSpPr>
            <a:xfrm>
              <a:off x="373459" y="3131269"/>
              <a:ext cx="7082058" cy="3573424"/>
              <a:chOff x="224699" y="3284576"/>
              <a:chExt cx="7082058" cy="357342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117008" y="5196177"/>
                <a:ext cx="118974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050" dirty="0"/>
                  <a:t>Prediction: score</a:t>
                </a:r>
              </a:p>
            </p:txBody>
          </p:sp>
          <p:grpSp>
            <p:nvGrpSpPr>
              <p:cNvPr id="145" name="Groupe 144"/>
              <p:cNvGrpSpPr/>
              <p:nvPr/>
            </p:nvGrpSpPr>
            <p:grpSpPr>
              <a:xfrm>
                <a:off x="224699" y="3284576"/>
                <a:ext cx="6694673" cy="3573424"/>
                <a:chOff x="112998" y="3172115"/>
                <a:chExt cx="6694673" cy="3573424"/>
              </a:xfrm>
            </p:grpSpPr>
            <p:sp>
              <p:nvSpPr>
                <p:cNvPr id="29" name="ZoneTexte 28"/>
                <p:cNvSpPr txBox="1"/>
                <p:nvPr/>
              </p:nvSpPr>
              <p:spPr>
                <a:xfrm>
                  <a:off x="975325" y="6491623"/>
                  <a:ext cx="97536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050" dirty="0"/>
                    <a:t>Embedding</a:t>
                  </a:r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135971" y="6481356"/>
                  <a:ext cx="54269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050" dirty="0"/>
                    <a:t>Input</a:t>
                  </a:r>
                </a:p>
              </p:txBody>
            </p:sp>
            <p:sp>
              <p:nvSpPr>
                <p:cNvPr id="36" name="ZoneTexte 35"/>
                <p:cNvSpPr txBox="1"/>
                <p:nvPr/>
              </p:nvSpPr>
              <p:spPr>
                <a:xfrm>
                  <a:off x="138347" y="3172115"/>
                  <a:ext cx="83697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050" dirty="0"/>
                    <a:t>N-users</a:t>
                  </a:r>
                </a:p>
              </p:txBody>
            </p:sp>
            <p:grpSp>
              <p:nvGrpSpPr>
                <p:cNvPr id="144" name="Groupe 143"/>
                <p:cNvGrpSpPr/>
                <p:nvPr/>
              </p:nvGrpSpPr>
              <p:grpSpPr>
                <a:xfrm>
                  <a:off x="112998" y="3216726"/>
                  <a:ext cx="6694673" cy="3274897"/>
                  <a:chOff x="112998" y="3216726"/>
                  <a:chExt cx="6694673" cy="3274897"/>
                </a:xfrm>
              </p:grpSpPr>
              <p:sp>
                <p:nvSpPr>
                  <p:cNvPr id="9" name="Rectangle à coins arrondis 8"/>
                  <p:cNvSpPr/>
                  <p:nvPr/>
                </p:nvSpPr>
                <p:spPr>
                  <a:xfrm>
                    <a:off x="1174645" y="3216726"/>
                    <a:ext cx="359228" cy="124097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1159332" y="5049682"/>
                    <a:ext cx="359228" cy="124097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1" name="Rectangle à coins arrondis 10"/>
                  <p:cNvSpPr/>
                  <p:nvPr/>
                </p:nvSpPr>
                <p:spPr>
                  <a:xfrm>
                    <a:off x="2048659" y="3429001"/>
                    <a:ext cx="442014" cy="2714694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2" name="Rectangle à coins arrondis 11"/>
                  <p:cNvSpPr/>
                  <p:nvPr/>
                </p:nvSpPr>
                <p:spPr>
                  <a:xfrm>
                    <a:off x="2912932" y="3693371"/>
                    <a:ext cx="442014" cy="2185953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3" name="Rectangle à coins arrondis 12"/>
                  <p:cNvSpPr/>
                  <p:nvPr/>
                </p:nvSpPr>
                <p:spPr>
                  <a:xfrm>
                    <a:off x="5234940" y="4410768"/>
                    <a:ext cx="218714" cy="75115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4" name="Rectangle à coins arrondis 13"/>
                  <p:cNvSpPr/>
                  <p:nvPr/>
                </p:nvSpPr>
                <p:spPr>
                  <a:xfrm>
                    <a:off x="3813223" y="4135926"/>
                    <a:ext cx="281024" cy="1300842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5" name="Rectangle à coins arrondis 14"/>
                  <p:cNvSpPr/>
                  <p:nvPr/>
                </p:nvSpPr>
                <p:spPr>
                  <a:xfrm>
                    <a:off x="4514834" y="4135926"/>
                    <a:ext cx="273935" cy="1300841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6" name="Ellipse 15"/>
                  <p:cNvSpPr/>
                  <p:nvPr/>
                </p:nvSpPr>
                <p:spPr>
                  <a:xfrm>
                    <a:off x="6502951" y="4672588"/>
                    <a:ext cx="304720" cy="26417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9" name="Ellipse 18"/>
                  <p:cNvSpPr/>
                  <p:nvPr/>
                </p:nvSpPr>
                <p:spPr>
                  <a:xfrm>
                    <a:off x="157335" y="3429000"/>
                    <a:ext cx="304720" cy="264171"/>
                  </a:xfrm>
                  <a:prstGeom prst="ellipse">
                    <a:avLst/>
                  </a:prstGeom>
                  <a:solidFill>
                    <a:srgbClr val="3E6387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0" name="Ellipse 19"/>
                  <p:cNvSpPr/>
                  <p:nvPr/>
                </p:nvSpPr>
                <p:spPr>
                  <a:xfrm>
                    <a:off x="162251" y="3768985"/>
                    <a:ext cx="304720" cy="264171"/>
                  </a:xfrm>
                  <a:prstGeom prst="ellipse">
                    <a:avLst/>
                  </a:prstGeom>
                  <a:solidFill>
                    <a:srgbClr val="3E6387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1" name="Ellipse 20"/>
                  <p:cNvSpPr/>
                  <p:nvPr/>
                </p:nvSpPr>
                <p:spPr>
                  <a:xfrm>
                    <a:off x="163847" y="4437359"/>
                    <a:ext cx="304720" cy="264171"/>
                  </a:xfrm>
                  <a:prstGeom prst="ellipse">
                    <a:avLst/>
                  </a:prstGeom>
                  <a:solidFill>
                    <a:srgbClr val="3E6387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" name="Ellipse 21"/>
                  <p:cNvSpPr/>
                  <p:nvPr/>
                </p:nvSpPr>
                <p:spPr>
                  <a:xfrm>
                    <a:off x="172689" y="4918431"/>
                    <a:ext cx="304720" cy="2641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3" name="Ellipse 22"/>
                  <p:cNvSpPr/>
                  <p:nvPr/>
                </p:nvSpPr>
                <p:spPr>
                  <a:xfrm>
                    <a:off x="172689" y="5258416"/>
                    <a:ext cx="304720" cy="2641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172689" y="5943600"/>
                    <a:ext cx="304720" cy="2641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ZoneTexte 26"/>
                      <p:cNvSpPr txBox="1"/>
                      <p:nvPr/>
                    </p:nvSpPr>
                    <p:spPr>
                      <a:xfrm>
                        <a:off x="179628" y="3920196"/>
                        <a:ext cx="30855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32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fr-FR" sz="3200" b="1" dirty="0"/>
                      </a:p>
                    </p:txBody>
                  </p:sp>
                </mc:Choice>
                <mc:Fallback xmlns="">
                  <p:sp>
                    <p:nvSpPr>
                      <p:cNvPr id="27" name="ZoneTexte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9628" y="3920196"/>
                        <a:ext cx="308555" cy="58477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ZoneTexte 27"/>
                      <p:cNvSpPr txBox="1"/>
                      <p:nvPr/>
                    </p:nvSpPr>
                    <p:spPr>
                      <a:xfrm>
                        <a:off x="180695" y="5434211"/>
                        <a:ext cx="30855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32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fr-FR" sz="3200" b="1" dirty="0"/>
                      </a:p>
                    </p:txBody>
                  </p:sp>
                </mc:Choice>
                <mc:Fallback xmlns="">
                  <p:sp>
                    <p:nvSpPr>
                      <p:cNvPr id="28" name="ZoneTexte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695" y="5434211"/>
                        <a:ext cx="308555" cy="58477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1" name="Rectangle 30"/>
                  <p:cNvSpPr/>
                  <p:nvPr/>
                </p:nvSpPr>
                <p:spPr>
                  <a:xfrm>
                    <a:off x="1679209" y="6237707"/>
                    <a:ext cx="995785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CA" sz="1050" dirty="0"/>
                      <a:t>Element-wise</a:t>
                    </a:r>
                  </a:p>
                </p:txBody>
              </p:sp>
              <p:cxnSp>
                <p:nvCxnSpPr>
                  <p:cNvPr id="33" name="Connecteur droit 32"/>
                  <p:cNvCxnSpPr>
                    <a:stCxn id="19" idx="6"/>
                  </p:cNvCxnSpPr>
                  <p:nvPr/>
                </p:nvCxnSpPr>
                <p:spPr>
                  <a:xfrm>
                    <a:off x="462055" y="3561086"/>
                    <a:ext cx="712590" cy="1604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ZoneTexte 36"/>
                  <p:cNvSpPr txBox="1"/>
                  <p:nvPr/>
                </p:nvSpPr>
                <p:spPr>
                  <a:xfrm>
                    <a:off x="112998" y="4677716"/>
                    <a:ext cx="83697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050" dirty="0"/>
                      <a:t>N-items</a:t>
                    </a:r>
                  </a:p>
                </p:txBody>
              </p:sp>
              <p:cxnSp>
                <p:nvCxnSpPr>
                  <p:cNvPr id="38" name="Connecteur droit 37"/>
                  <p:cNvCxnSpPr/>
                  <p:nvPr/>
                </p:nvCxnSpPr>
                <p:spPr>
                  <a:xfrm>
                    <a:off x="499963" y="5084991"/>
                    <a:ext cx="712590" cy="1604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eur droit 38"/>
                  <p:cNvCxnSpPr/>
                  <p:nvPr/>
                </p:nvCxnSpPr>
                <p:spPr>
                  <a:xfrm flipV="1">
                    <a:off x="488183" y="4296574"/>
                    <a:ext cx="686462" cy="2874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necteur droit 39"/>
                  <p:cNvCxnSpPr/>
                  <p:nvPr/>
                </p:nvCxnSpPr>
                <p:spPr>
                  <a:xfrm>
                    <a:off x="477409" y="3937296"/>
                    <a:ext cx="740740" cy="807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40"/>
                  <p:cNvCxnSpPr/>
                  <p:nvPr/>
                </p:nvCxnSpPr>
                <p:spPr>
                  <a:xfrm flipV="1">
                    <a:off x="387278" y="4153161"/>
                    <a:ext cx="884282" cy="351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44"/>
                  <p:cNvCxnSpPr/>
                  <p:nvPr/>
                </p:nvCxnSpPr>
                <p:spPr>
                  <a:xfrm>
                    <a:off x="470617" y="5369211"/>
                    <a:ext cx="800943" cy="6755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/>
                  <p:cNvCxnSpPr/>
                  <p:nvPr/>
                </p:nvCxnSpPr>
                <p:spPr>
                  <a:xfrm>
                    <a:off x="356713" y="5677891"/>
                    <a:ext cx="835041" cy="7329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46"/>
                  <p:cNvCxnSpPr/>
                  <p:nvPr/>
                </p:nvCxnSpPr>
                <p:spPr>
                  <a:xfrm flipV="1">
                    <a:off x="463091" y="6041330"/>
                    <a:ext cx="782120" cy="604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eur droit 56"/>
                  <p:cNvCxnSpPr>
                    <a:stCxn id="10" idx="3"/>
                  </p:cNvCxnSpPr>
                  <p:nvPr/>
                </p:nvCxnSpPr>
                <p:spPr>
                  <a:xfrm flipV="1">
                    <a:off x="1518560" y="5045529"/>
                    <a:ext cx="507853" cy="6246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/>
                  <p:cNvCxnSpPr>
                    <a:stCxn id="9" idx="3"/>
                  </p:cNvCxnSpPr>
                  <p:nvPr/>
                </p:nvCxnSpPr>
                <p:spPr>
                  <a:xfrm>
                    <a:off x="1533873" y="3837212"/>
                    <a:ext cx="492540" cy="476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Ellipse 66"/>
                  <p:cNvSpPr/>
                  <p:nvPr/>
                </p:nvSpPr>
                <p:spPr>
                  <a:xfrm>
                    <a:off x="2129540" y="4584069"/>
                    <a:ext cx="325898" cy="334362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b="1" dirty="0">
                        <a:solidFill>
                          <a:schemeClr val="tx1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2661717" y="6080813"/>
                    <a:ext cx="845103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CA" sz="1050" dirty="0"/>
                      <a:t>Dense - 64</a:t>
                    </a: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4210965" y="6081025"/>
                    <a:ext cx="845103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CA" sz="1050" dirty="0"/>
                      <a:t>Dense - 32</a:t>
                    </a: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3495985" y="5587579"/>
                    <a:ext cx="934871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CA" sz="1050" dirty="0"/>
                      <a:t>Dropout -0,5</a:t>
                    </a:r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4903169" y="5552266"/>
                    <a:ext cx="934871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CA" sz="1050" dirty="0"/>
                      <a:t>Dropout -0,5</a:t>
                    </a:r>
                  </a:p>
                </p:txBody>
              </p:sp>
              <p:sp>
                <p:nvSpPr>
                  <p:cNvPr id="73" name="Rectangle à coins arrondis 72"/>
                  <p:cNvSpPr/>
                  <p:nvPr/>
                </p:nvSpPr>
                <p:spPr>
                  <a:xfrm>
                    <a:off x="5861881" y="4593797"/>
                    <a:ext cx="210294" cy="413204"/>
                  </a:xfrm>
                  <a:prstGeom prst="round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5569677" y="6052755"/>
                    <a:ext cx="769763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CA" sz="1050" dirty="0"/>
                      <a:t>Dense - 1</a:t>
                    </a:r>
                  </a:p>
                </p:txBody>
              </p:sp>
              <p:cxnSp>
                <p:nvCxnSpPr>
                  <p:cNvPr id="76" name="Connecteur droit 75"/>
                  <p:cNvCxnSpPr>
                    <a:stCxn id="11" idx="3"/>
                    <a:endCxn id="12" idx="1"/>
                  </p:cNvCxnSpPr>
                  <p:nvPr/>
                </p:nvCxnSpPr>
                <p:spPr>
                  <a:xfrm>
                    <a:off x="2490673" y="4786348"/>
                    <a:ext cx="4222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/>
                  <p:cNvCxnSpPr>
                    <a:stCxn id="12" idx="3"/>
                    <a:endCxn id="14" idx="1"/>
                  </p:cNvCxnSpPr>
                  <p:nvPr/>
                </p:nvCxnSpPr>
                <p:spPr>
                  <a:xfrm flipV="1">
                    <a:off x="3354946" y="4786347"/>
                    <a:ext cx="458277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necteur droit 85"/>
                  <p:cNvCxnSpPr/>
                  <p:nvPr/>
                </p:nvCxnSpPr>
                <p:spPr>
                  <a:xfrm>
                    <a:off x="4076395" y="4778662"/>
                    <a:ext cx="4222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necteur droit 86"/>
                  <p:cNvCxnSpPr/>
                  <p:nvPr/>
                </p:nvCxnSpPr>
                <p:spPr>
                  <a:xfrm>
                    <a:off x="4755213" y="4788307"/>
                    <a:ext cx="4222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necteur droit 87"/>
                  <p:cNvCxnSpPr/>
                  <p:nvPr/>
                </p:nvCxnSpPr>
                <p:spPr>
                  <a:xfrm flipV="1">
                    <a:off x="5451897" y="4799809"/>
                    <a:ext cx="390460" cy="59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cteur droit 88"/>
                  <p:cNvCxnSpPr/>
                  <p:nvPr/>
                </p:nvCxnSpPr>
                <p:spPr>
                  <a:xfrm>
                    <a:off x="6072175" y="4801770"/>
                    <a:ext cx="4222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Connecteur droit 89"/>
                  <p:cNvCxnSpPr/>
                  <p:nvPr/>
                </p:nvCxnSpPr>
                <p:spPr>
                  <a:xfrm>
                    <a:off x="2481578" y="3915649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Connecteur droit 91"/>
                  <p:cNvCxnSpPr/>
                  <p:nvPr/>
                </p:nvCxnSpPr>
                <p:spPr>
                  <a:xfrm flipV="1">
                    <a:off x="2490673" y="5284870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cteur droit 95"/>
                  <p:cNvCxnSpPr/>
                  <p:nvPr/>
                </p:nvCxnSpPr>
                <p:spPr>
                  <a:xfrm flipV="1">
                    <a:off x="2488329" y="5127779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Connecteur droit 96"/>
                  <p:cNvCxnSpPr/>
                  <p:nvPr/>
                </p:nvCxnSpPr>
                <p:spPr>
                  <a:xfrm flipV="1">
                    <a:off x="2488329" y="4987105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/>
                  <p:cNvCxnSpPr/>
                  <p:nvPr/>
                </p:nvCxnSpPr>
                <p:spPr>
                  <a:xfrm flipV="1">
                    <a:off x="2488326" y="5437270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/>
                  <p:cNvCxnSpPr/>
                  <p:nvPr/>
                </p:nvCxnSpPr>
                <p:spPr>
                  <a:xfrm flipV="1">
                    <a:off x="2485979" y="4844086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/>
                  <p:cNvCxnSpPr/>
                  <p:nvPr/>
                </p:nvCxnSpPr>
                <p:spPr>
                  <a:xfrm>
                    <a:off x="2493303" y="4068049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100"/>
                  <p:cNvCxnSpPr/>
                  <p:nvPr/>
                </p:nvCxnSpPr>
                <p:spPr>
                  <a:xfrm>
                    <a:off x="2479233" y="4349404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eur droit 101"/>
                  <p:cNvCxnSpPr/>
                  <p:nvPr/>
                </p:nvCxnSpPr>
                <p:spPr>
                  <a:xfrm>
                    <a:off x="2476890" y="4206381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/>
                  <p:cNvCxnSpPr/>
                  <p:nvPr/>
                </p:nvCxnSpPr>
                <p:spPr>
                  <a:xfrm>
                    <a:off x="2474545" y="4485393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Connecteur droit 104"/>
                  <p:cNvCxnSpPr/>
                  <p:nvPr/>
                </p:nvCxnSpPr>
                <p:spPr>
                  <a:xfrm flipV="1">
                    <a:off x="3375327" y="5255286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Connecteur droit 105"/>
                  <p:cNvCxnSpPr/>
                  <p:nvPr/>
                </p:nvCxnSpPr>
                <p:spPr>
                  <a:xfrm flipV="1">
                    <a:off x="3372983" y="5098195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Connecteur droit 106"/>
                  <p:cNvCxnSpPr/>
                  <p:nvPr/>
                </p:nvCxnSpPr>
                <p:spPr>
                  <a:xfrm flipV="1">
                    <a:off x="3372983" y="4957521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Connecteur droit 108"/>
                  <p:cNvCxnSpPr/>
                  <p:nvPr/>
                </p:nvCxnSpPr>
                <p:spPr>
                  <a:xfrm flipV="1">
                    <a:off x="3370633" y="4860606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necteur droit 109"/>
                  <p:cNvCxnSpPr/>
                  <p:nvPr/>
                </p:nvCxnSpPr>
                <p:spPr>
                  <a:xfrm>
                    <a:off x="3377957" y="4038465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onnecteur droit 110"/>
                  <p:cNvCxnSpPr/>
                  <p:nvPr/>
                </p:nvCxnSpPr>
                <p:spPr>
                  <a:xfrm>
                    <a:off x="3363887" y="4342755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/>
                  <p:cNvCxnSpPr/>
                  <p:nvPr/>
                </p:nvCxnSpPr>
                <p:spPr>
                  <a:xfrm>
                    <a:off x="3361544" y="4204932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/>
                  <p:cNvCxnSpPr/>
                  <p:nvPr/>
                </p:nvCxnSpPr>
                <p:spPr>
                  <a:xfrm>
                    <a:off x="3359199" y="4455809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Connecteur droit 114"/>
                  <p:cNvCxnSpPr/>
                  <p:nvPr/>
                </p:nvCxnSpPr>
                <p:spPr>
                  <a:xfrm flipV="1">
                    <a:off x="4094974" y="5171291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Connecteur droit 115"/>
                  <p:cNvCxnSpPr/>
                  <p:nvPr/>
                </p:nvCxnSpPr>
                <p:spPr>
                  <a:xfrm flipV="1">
                    <a:off x="4094974" y="4984513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Connecteur droit 116"/>
                  <p:cNvCxnSpPr/>
                  <p:nvPr/>
                </p:nvCxnSpPr>
                <p:spPr>
                  <a:xfrm flipV="1">
                    <a:off x="4092624" y="4803074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Connecteur droit 118"/>
                  <p:cNvCxnSpPr/>
                  <p:nvPr/>
                </p:nvCxnSpPr>
                <p:spPr>
                  <a:xfrm>
                    <a:off x="4085878" y="4331327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Connecteur droit 119"/>
                  <p:cNvCxnSpPr/>
                  <p:nvPr/>
                </p:nvCxnSpPr>
                <p:spPr>
                  <a:xfrm>
                    <a:off x="4083535" y="4147400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Connecteur droit 120"/>
                  <p:cNvCxnSpPr/>
                  <p:nvPr/>
                </p:nvCxnSpPr>
                <p:spPr>
                  <a:xfrm>
                    <a:off x="4081190" y="4521221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Connecteur droit 121"/>
                  <p:cNvCxnSpPr/>
                  <p:nvPr/>
                </p:nvCxnSpPr>
                <p:spPr>
                  <a:xfrm>
                    <a:off x="4782043" y="4785066"/>
                    <a:ext cx="4222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/>
                  <p:cNvCxnSpPr/>
                  <p:nvPr/>
                </p:nvCxnSpPr>
                <p:spPr>
                  <a:xfrm flipV="1">
                    <a:off x="4800622" y="4944813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cteur droit 125"/>
                  <p:cNvCxnSpPr/>
                  <p:nvPr/>
                </p:nvCxnSpPr>
                <p:spPr>
                  <a:xfrm flipV="1">
                    <a:off x="4798272" y="4832530"/>
                    <a:ext cx="411827" cy="2327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necteur droit 127"/>
                  <p:cNvCxnSpPr/>
                  <p:nvPr/>
                </p:nvCxnSpPr>
                <p:spPr>
                  <a:xfrm>
                    <a:off x="4791526" y="4422255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Connecteur droit 129"/>
                  <p:cNvCxnSpPr/>
                  <p:nvPr/>
                </p:nvCxnSpPr>
                <p:spPr>
                  <a:xfrm>
                    <a:off x="4786838" y="4535309"/>
                    <a:ext cx="426490" cy="24066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/>
                  <p:cNvCxnSpPr>
                    <a:endCxn id="73" idx="1"/>
                  </p:cNvCxnSpPr>
                  <p:nvPr/>
                </p:nvCxnSpPr>
                <p:spPr>
                  <a:xfrm flipV="1">
                    <a:off x="5434564" y="4800399"/>
                    <a:ext cx="427317" cy="20411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138"/>
                  <p:cNvCxnSpPr>
                    <a:endCxn id="73" idx="1"/>
                  </p:cNvCxnSpPr>
                  <p:nvPr/>
                </p:nvCxnSpPr>
                <p:spPr>
                  <a:xfrm>
                    <a:off x="5451897" y="4652976"/>
                    <a:ext cx="409984" cy="14742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47" name="ZoneTexte 146"/>
            <p:cNvSpPr txBox="1"/>
            <p:nvPr/>
          </p:nvSpPr>
          <p:spPr>
            <a:xfrm>
              <a:off x="1274343" y="4482464"/>
              <a:ext cx="836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 err="1"/>
                <a:t>i</a:t>
              </a:r>
              <a:r>
                <a:rPr lang="en-CA" sz="1050" dirty="0"/>
                <a:t>-user 30</a:t>
              </a:r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1254493" y="4796625"/>
              <a:ext cx="836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 err="1"/>
                <a:t>i</a:t>
              </a:r>
              <a:r>
                <a:rPr lang="en-CA" sz="1050" dirty="0"/>
                <a:t>-item 30</a:t>
              </a:r>
            </a:p>
          </p:txBody>
        </p:sp>
      </p:grpSp>
      <p:sp>
        <p:nvSpPr>
          <p:cNvPr id="151" name="ZoneTexte 150"/>
          <p:cNvSpPr txBox="1"/>
          <p:nvPr/>
        </p:nvSpPr>
        <p:spPr>
          <a:xfrm>
            <a:off x="3941111" y="858497"/>
            <a:ext cx="286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Input for our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User history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Item history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rating history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Output for our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Rating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22E47-EB70-4A6A-AC57-613870204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85" y="3691665"/>
            <a:ext cx="7026324" cy="1660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85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6593" y="641840"/>
            <a:ext cx="3657600" cy="1133231"/>
          </a:xfrm>
        </p:spPr>
        <p:txBody>
          <a:bodyPr/>
          <a:lstStyle/>
          <a:p>
            <a:r>
              <a:rPr lang="en-CA" dirty="0"/>
              <a:t>Second environment: content based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Description: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explicit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Rating system &amp; meta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Method: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Deep learning : concatenating </a:t>
            </a:r>
            <a:br>
              <a:rPr lang="en-CA" dirty="0"/>
            </a:br>
            <a:r>
              <a:rPr lang="en-CA" dirty="0"/>
              <a:t>variables after embedding</a:t>
            </a:r>
            <a:r>
              <a:rPr lang="fr-FR" dirty="0"/>
              <a:t>,</a:t>
            </a:r>
            <a:endParaRPr lang="en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 rtl="0"/>
              <a:t>8</a:t>
            </a:fld>
            <a:endParaRPr lang="fr-FR" noProof="0"/>
          </a:p>
        </p:txBody>
      </p:sp>
      <p:grpSp>
        <p:nvGrpSpPr>
          <p:cNvPr id="96" name="Groupe 95"/>
          <p:cNvGrpSpPr/>
          <p:nvPr/>
        </p:nvGrpSpPr>
        <p:grpSpPr>
          <a:xfrm>
            <a:off x="329117" y="3013213"/>
            <a:ext cx="7082058" cy="3705663"/>
            <a:chOff x="111128" y="2932530"/>
            <a:chExt cx="7082058" cy="3705663"/>
          </a:xfrm>
        </p:grpSpPr>
        <p:sp>
          <p:nvSpPr>
            <p:cNvPr id="93" name="Rectangle à coins arrondis 92"/>
            <p:cNvSpPr/>
            <p:nvPr/>
          </p:nvSpPr>
          <p:spPr>
            <a:xfrm>
              <a:off x="2040829" y="5377173"/>
              <a:ext cx="442800" cy="84406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3E6387"/>
                </a:solidFill>
              </a:endParaRPr>
            </a:p>
            <a:p>
              <a:pPr algn="ctr"/>
              <a:r>
                <a:rPr lang="fr-FR" sz="1100" dirty="0">
                  <a:solidFill>
                    <a:srgbClr val="3E6387"/>
                  </a:solidFill>
                </a:rPr>
                <a:t>var</a:t>
              </a:r>
            </a:p>
          </p:txBody>
        </p:sp>
        <p:sp>
          <p:nvSpPr>
            <p:cNvPr id="92" name="Rectangle à coins arrondis 91"/>
            <p:cNvSpPr/>
            <p:nvPr/>
          </p:nvSpPr>
          <p:spPr>
            <a:xfrm>
              <a:off x="2043950" y="2932530"/>
              <a:ext cx="442800" cy="67415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3E6387"/>
                  </a:solidFill>
                </a:rPr>
                <a:t>var</a:t>
              </a: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11128" y="3064769"/>
              <a:ext cx="7082058" cy="3573424"/>
              <a:chOff x="373459" y="3131269"/>
              <a:chExt cx="7082058" cy="3573424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373459" y="3131269"/>
                <a:ext cx="7082058" cy="3573424"/>
                <a:chOff x="224699" y="3284576"/>
                <a:chExt cx="7082058" cy="35734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17008" y="5196177"/>
                  <a:ext cx="118974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CA" sz="1050" dirty="0"/>
                    <a:t>Prediction: score</a:t>
                  </a:r>
                </a:p>
              </p:txBody>
            </p:sp>
            <p:grpSp>
              <p:nvGrpSpPr>
                <p:cNvPr id="14" name="Groupe 13"/>
                <p:cNvGrpSpPr/>
                <p:nvPr/>
              </p:nvGrpSpPr>
              <p:grpSpPr>
                <a:xfrm>
                  <a:off x="224699" y="3284576"/>
                  <a:ext cx="6694673" cy="3573424"/>
                  <a:chOff x="112998" y="3172115"/>
                  <a:chExt cx="6694673" cy="3573424"/>
                </a:xfrm>
              </p:grpSpPr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975325" y="6491623"/>
                    <a:ext cx="97536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050" dirty="0"/>
                      <a:t>Embedding</a:t>
                    </a:r>
                  </a:p>
                </p:txBody>
              </p:sp>
              <p:sp>
                <p:nvSpPr>
                  <p:cNvPr id="16" name="ZoneTexte 15"/>
                  <p:cNvSpPr txBox="1"/>
                  <p:nvPr/>
                </p:nvSpPr>
                <p:spPr>
                  <a:xfrm>
                    <a:off x="135971" y="6481356"/>
                    <a:ext cx="542696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050" dirty="0"/>
                      <a:t>Input</a:t>
                    </a:r>
                  </a:p>
                </p:txBody>
              </p:sp>
              <p:sp>
                <p:nvSpPr>
                  <p:cNvPr id="17" name="ZoneTexte 16"/>
                  <p:cNvSpPr txBox="1"/>
                  <p:nvPr/>
                </p:nvSpPr>
                <p:spPr>
                  <a:xfrm>
                    <a:off x="138347" y="3172115"/>
                    <a:ext cx="83697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050" dirty="0"/>
                      <a:t>N-users</a:t>
                    </a:r>
                  </a:p>
                </p:txBody>
              </p:sp>
              <p:grpSp>
                <p:nvGrpSpPr>
                  <p:cNvPr id="18" name="Groupe 17"/>
                  <p:cNvGrpSpPr/>
                  <p:nvPr/>
                </p:nvGrpSpPr>
                <p:grpSpPr>
                  <a:xfrm>
                    <a:off x="112998" y="3216726"/>
                    <a:ext cx="6694673" cy="3422334"/>
                    <a:chOff x="112998" y="3216726"/>
                    <a:chExt cx="6694673" cy="3422334"/>
                  </a:xfrm>
                </p:grpSpPr>
                <p:sp>
                  <p:nvSpPr>
                    <p:cNvPr id="19" name="Rectangle à coins arrondis 18"/>
                    <p:cNvSpPr/>
                    <p:nvPr/>
                  </p:nvSpPr>
                  <p:spPr>
                    <a:xfrm>
                      <a:off x="1174645" y="3216726"/>
                      <a:ext cx="359228" cy="124097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" name="Rectangle à coins arrondis 19"/>
                    <p:cNvSpPr/>
                    <p:nvPr/>
                  </p:nvSpPr>
                  <p:spPr>
                    <a:xfrm>
                      <a:off x="1159332" y="5049682"/>
                      <a:ext cx="359228" cy="124097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1" name="Rectangle à coins arrondis 20"/>
                    <p:cNvSpPr/>
                    <p:nvPr/>
                  </p:nvSpPr>
                  <p:spPr>
                    <a:xfrm>
                      <a:off x="2047933" y="3495638"/>
                      <a:ext cx="442014" cy="2377181"/>
                    </a:xfrm>
                    <a:prstGeom prst="roundRect">
                      <a:avLst/>
                    </a:prstGeom>
                    <a:ln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" name="Rectangle à coins arrondis 21"/>
                    <p:cNvSpPr/>
                    <p:nvPr/>
                  </p:nvSpPr>
                  <p:spPr>
                    <a:xfrm>
                      <a:off x="2912932" y="3693371"/>
                      <a:ext cx="442014" cy="218595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" name="Rectangle à coins arrondis 22"/>
                    <p:cNvSpPr/>
                    <p:nvPr/>
                  </p:nvSpPr>
                  <p:spPr>
                    <a:xfrm>
                      <a:off x="5234940" y="4410768"/>
                      <a:ext cx="218714" cy="75115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" name="Rectangle à coins arrondis 23"/>
                    <p:cNvSpPr/>
                    <p:nvPr/>
                  </p:nvSpPr>
                  <p:spPr>
                    <a:xfrm>
                      <a:off x="3813223" y="4135926"/>
                      <a:ext cx="281024" cy="1300842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5" name="Rectangle à coins arrondis 24"/>
                    <p:cNvSpPr/>
                    <p:nvPr/>
                  </p:nvSpPr>
                  <p:spPr>
                    <a:xfrm>
                      <a:off x="4514834" y="4135926"/>
                      <a:ext cx="273935" cy="130084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6502951" y="4672588"/>
                      <a:ext cx="304720" cy="26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7335" y="3429000"/>
                      <a:ext cx="304720" cy="264171"/>
                    </a:xfrm>
                    <a:prstGeom prst="ellipse">
                      <a:avLst/>
                    </a:prstGeom>
                    <a:solidFill>
                      <a:srgbClr val="3E6387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8" name="Ellipse 27"/>
                    <p:cNvSpPr/>
                    <p:nvPr/>
                  </p:nvSpPr>
                  <p:spPr>
                    <a:xfrm>
                      <a:off x="162251" y="3768985"/>
                      <a:ext cx="304720" cy="264171"/>
                    </a:xfrm>
                    <a:prstGeom prst="ellipse">
                      <a:avLst/>
                    </a:prstGeom>
                    <a:solidFill>
                      <a:srgbClr val="3E6387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163847" y="4437359"/>
                      <a:ext cx="304720" cy="264171"/>
                    </a:xfrm>
                    <a:prstGeom prst="ellipse">
                      <a:avLst/>
                    </a:prstGeom>
                    <a:solidFill>
                      <a:srgbClr val="3E6387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" name="Ellipse 29"/>
                    <p:cNvSpPr/>
                    <p:nvPr/>
                  </p:nvSpPr>
                  <p:spPr>
                    <a:xfrm>
                      <a:off x="172689" y="4918431"/>
                      <a:ext cx="304720" cy="26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" name="Ellipse 30"/>
                    <p:cNvSpPr/>
                    <p:nvPr/>
                  </p:nvSpPr>
                  <p:spPr>
                    <a:xfrm>
                      <a:off x="172689" y="5258416"/>
                      <a:ext cx="304720" cy="26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" name="Ellipse 31"/>
                    <p:cNvSpPr/>
                    <p:nvPr/>
                  </p:nvSpPr>
                  <p:spPr>
                    <a:xfrm>
                      <a:off x="172689" y="5943600"/>
                      <a:ext cx="304720" cy="26417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ZoneTexte 32"/>
                        <p:cNvSpPr txBox="1"/>
                        <p:nvPr/>
                      </p:nvSpPr>
                      <p:spPr>
                        <a:xfrm>
                          <a:off x="179628" y="3920196"/>
                          <a:ext cx="308555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32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32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ZoneTexte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9628" y="3920196"/>
                          <a:ext cx="308555" cy="58477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ZoneTexte 33"/>
                        <p:cNvSpPr txBox="1"/>
                        <p:nvPr/>
                      </p:nvSpPr>
                      <p:spPr>
                        <a:xfrm>
                          <a:off x="180695" y="5434211"/>
                          <a:ext cx="308555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32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fr-FR" sz="32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ZoneTexte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0695" y="5434211"/>
                          <a:ext cx="308555" cy="58477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831010" y="6385144"/>
                      <a:ext cx="995785" cy="25391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CA" sz="1050" dirty="0"/>
                        <a:t>Element-wise</a:t>
                      </a:r>
                    </a:p>
                  </p:txBody>
                </p:sp>
                <p:cxnSp>
                  <p:nvCxnSpPr>
                    <p:cNvPr id="36" name="Connecteur droit 35"/>
                    <p:cNvCxnSpPr>
                      <a:stCxn id="27" idx="6"/>
                    </p:cNvCxnSpPr>
                    <p:nvPr/>
                  </p:nvCxnSpPr>
                  <p:spPr>
                    <a:xfrm>
                      <a:off x="462055" y="3561086"/>
                      <a:ext cx="712590" cy="1604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ZoneTexte 36"/>
                    <p:cNvSpPr txBox="1"/>
                    <p:nvPr/>
                  </p:nvSpPr>
                  <p:spPr>
                    <a:xfrm>
                      <a:off x="112998" y="4677716"/>
                      <a:ext cx="83697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sz="1050" dirty="0"/>
                        <a:t>N-items</a:t>
                      </a:r>
                    </a:p>
                  </p:txBody>
                </p:sp>
                <p:cxnSp>
                  <p:nvCxnSpPr>
                    <p:cNvPr id="38" name="Connecteur droit 37"/>
                    <p:cNvCxnSpPr/>
                    <p:nvPr/>
                  </p:nvCxnSpPr>
                  <p:spPr>
                    <a:xfrm>
                      <a:off x="499963" y="5084991"/>
                      <a:ext cx="712590" cy="1604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Connecteur droit 38"/>
                    <p:cNvCxnSpPr/>
                    <p:nvPr/>
                  </p:nvCxnSpPr>
                  <p:spPr>
                    <a:xfrm flipV="1">
                      <a:off x="488183" y="4296574"/>
                      <a:ext cx="686462" cy="2874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necteur droit 39"/>
                    <p:cNvCxnSpPr/>
                    <p:nvPr/>
                  </p:nvCxnSpPr>
                  <p:spPr>
                    <a:xfrm>
                      <a:off x="477409" y="3937296"/>
                      <a:ext cx="740740" cy="807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40"/>
                    <p:cNvCxnSpPr/>
                    <p:nvPr/>
                  </p:nvCxnSpPr>
                  <p:spPr>
                    <a:xfrm flipV="1">
                      <a:off x="387278" y="4153161"/>
                      <a:ext cx="884282" cy="3512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necteur droit 41"/>
                    <p:cNvCxnSpPr/>
                    <p:nvPr/>
                  </p:nvCxnSpPr>
                  <p:spPr>
                    <a:xfrm>
                      <a:off x="470617" y="5369211"/>
                      <a:ext cx="800943" cy="6755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cteur droit 42"/>
                    <p:cNvCxnSpPr/>
                    <p:nvPr/>
                  </p:nvCxnSpPr>
                  <p:spPr>
                    <a:xfrm>
                      <a:off x="356713" y="5677891"/>
                      <a:ext cx="835041" cy="7329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onnecteur droit 43"/>
                    <p:cNvCxnSpPr/>
                    <p:nvPr/>
                  </p:nvCxnSpPr>
                  <p:spPr>
                    <a:xfrm flipV="1">
                      <a:off x="463091" y="6041330"/>
                      <a:ext cx="782120" cy="6041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eur droit 44"/>
                    <p:cNvCxnSpPr>
                      <a:stCxn id="20" idx="3"/>
                    </p:cNvCxnSpPr>
                    <p:nvPr/>
                  </p:nvCxnSpPr>
                  <p:spPr>
                    <a:xfrm flipV="1">
                      <a:off x="1518560" y="5045529"/>
                      <a:ext cx="507853" cy="62463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/>
                    <p:cNvCxnSpPr>
                      <a:stCxn id="19" idx="3"/>
                    </p:cNvCxnSpPr>
                    <p:nvPr/>
                  </p:nvCxnSpPr>
                  <p:spPr>
                    <a:xfrm>
                      <a:off x="1533873" y="3837212"/>
                      <a:ext cx="492540" cy="476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Ellipse 46"/>
                    <p:cNvSpPr/>
                    <p:nvPr/>
                  </p:nvSpPr>
                  <p:spPr>
                    <a:xfrm>
                      <a:off x="2129540" y="4563171"/>
                      <a:ext cx="325898" cy="3283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661717" y="6080813"/>
                      <a:ext cx="845103" cy="25391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CA" sz="1050" dirty="0"/>
                        <a:t>Dense - 64</a:t>
                      </a: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4210965" y="6081025"/>
                      <a:ext cx="845103" cy="25391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CA" sz="1050" dirty="0"/>
                        <a:t>Dense - 32</a:t>
                      </a: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495985" y="5587579"/>
                      <a:ext cx="934871" cy="25391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CA" sz="1050" dirty="0"/>
                        <a:t>Dropout -0,5</a:t>
                      </a: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4903169" y="5552266"/>
                      <a:ext cx="934871" cy="25391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CA" sz="1050" dirty="0"/>
                        <a:t>Dropout -0,5</a:t>
                      </a:r>
                    </a:p>
                  </p:txBody>
                </p:sp>
                <p:sp>
                  <p:nvSpPr>
                    <p:cNvPr id="52" name="Rectangle à coins arrondis 51"/>
                    <p:cNvSpPr/>
                    <p:nvPr/>
                  </p:nvSpPr>
                  <p:spPr>
                    <a:xfrm>
                      <a:off x="5861881" y="4593797"/>
                      <a:ext cx="210294" cy="41320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5569677" y="6052755"/>
                      <a:ext cx="769763" cy="25391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CA" sz="1050" dirty="0"/>
                        <a:t>Dense - 1</a:t>
                      </a:r>
                    </a:p>
                  </p:txBody>
                </p:sp>
                <p:cxnSp>
                  <p:nvCxnSpPr>
                    <p:cNvPr id="54" name="Connecteur droit 53"/>
                    <p:cNvCxnSpPr>
                      <a:stCxn id="21" idx="3"/>
                      <a:endCxn id="22" idx="1"/>
                    </p:cNvCxnSpPr>
                    <p:nvPr/>
                  </p:nvCxnSpPr>
                  <p:spPr>
                    <a:xfrm>
                      <a:off x="2489947" y="4684229"/>
                      <a:ext cx="422985" cy="1021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necteur droit 54"/>
                    <p:cNvCxnSpPr>
                      <a:stCxn id="22" idx="3"/>
                      <a:endCxn id="24" idx="1"/>
                    </p:cNvCxnSpPr>
                    <p:nvPr/>
                  </p:nvCxnSpPr>
                  <p:spPr>
                    <a:xfrm flipV="1">
                      <a:off x="3354946" y="4786347"/>
                      <a:ext cx="458277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eur droit 55"/>
                    <p:cNvCxnSpPr/>
                    <p:nvPr/>
                  </p:nvCxnSpPr>
                  <p:spPr>
                    <a:xfrm>
                      <a:off x="4076395" y="4778662"/>
                      <a:ext cx="42225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4792866" y="4804444"/>
                      <a:ext cx="42225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>
                      <a:off x="5420098" y="4799809"/>
                      <a:ext cx="42225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58"/>
                    <p:cNvCxnSpPr/>
                    <p:nvPr/>
                  </p:nvCxnSpPr>
                  <p:spPr>
                    <a:xfrm>
                      <a:off x="6072175" y="4801770"/>
                      <a:ext cx="42225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eur droit 59"/>
                    <p:cNvCxnSpPr/>
                    <p:nvPr/>
                  </p:nvCxnSpPr>
                  <p:spPr>
                    <a:xfrm>
                      <a:off x="2481578" y="3915649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eur droit 60"/>
                    <p:cNvCxnSpPr/>
                    <p:nvPr/>
                  </p:nvCxnSpPr>
                  <p:spPr>
                    <a:xfrm flipV="1">
                      <a:off x="2490673" y="5284870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Connecteur droit 61"/>
                    <p:cNvCxnSpPr/>
                    <p:nvPr/>
                  </p:nvCxnSpPr>
                  <p:spPr>
                    <a:xfrm flipV="1">
                      <a:off x="2488329" y="5127779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Connecteur droit 62"/>
                    <p:cNvCxnSpPr/>
                    <p:nvPr/>
                  </p:nvCxnSpPr>
                  <p:spPr>
                    <a:xfrm flipV="1">
                      <a:off x="2488329" y="4987105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flipV="1">
                      <a:off x="2488326" y="5437270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Connecteur droit 64"/>
                    <p:cNvCxnSpPr/>
                    <p:nvPr/>
                  </p:nvCxnSpPr>
                  <p:spPr>
                    <a:xfrm flipV="1">
                      <a:off x="2485979" y="4844086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Connecteur droit 65"/>
                    <p:cNvCxnSpPr/>
                    <p:nvPr/>
                  </p:nvCxnSpPr>
                  <p:spPr>
                    <a:xfrm>
                      <a:off x="2493303" y="4068049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Connecteur droit 66"/>
                    <p:cNvCxnSpPr/>
                    <p:nvPr/>
                  </p:nvCxnSpPr>
                  <p:spPr>
                    <a:xfrm>
                      <a:off x="2479233" y="4349404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Connecteur droit 67"/>
                    <p:cNvCxnSpPr/>
                    <p:nvPr/>
                  </p:nvCxnSpPr>
                  <p:spPr>
                    <a:xfrm>
                      <a:off x="2476890" y="4206381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Connecteur droit 68"/>
                    <p:cNvCxnSpPr/>
                    <p:nvPr/>
                  </p:nvCxnSpPr>
                  <p:spPr>
                    <a:xfrm>
                      <a:off x="2474545" y="4485393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Connecteur droit 69"/>
                    <p:cNvCxnSpPr/>
                    <p:nvPr/>
                  </p:nvCxnSpPr>
                  <p:spPr>
                    <a:xfrm flipV="1">
                      <a:off x="3375327" y="5255286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Connecteur droit 70"/>
                    <p:cNvCxnSpPr/>
                    <p:nvPr/>
                  </p:nvCxnSpPr>
                  <p:spPr>
                    <a:xfrm flipV="1">
                      <a:off x="3372983" y="5098195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Connecteur droit 71"/>
                    <p:cNvCxnSpPr/>
                    <p:nvPr/>
                  </p:nvCxnSpPr>
                  <p:spPr>
                    <a:xfrm flipV="1">
                      <a:off x="3372983" y="4957521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Connecteur droit 72"/>
                    <p:cNvCxnSpPr/>
                    <p:nvPr/>
                  </p:nvCxnSpPr>
                  <p:spPr>
                    <a:xfrm flipV="1">
                      <a:off x="3370633" y="4860606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Connecteur droit 73"/>
                    <p:cNvCxnSpPr/>
                    <p:nvPr/>
                  </p:nvCxnSpPr>
                  <p:spPr>
                    <a:xfrm>
                      <a:off x="3377957" y="4038465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Connecteur droit 74"/>
                    <p:cNvCxnSpPr/>
                    <p:nvPr/>
                  </p:nvCxnSpPr>
                  <p:spPr>
                    <a:xfrm>
                      <a:off x="3363887" y="4342755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Connecteur droit 75"/>
                    <p:cNvCxnSpPr/>
                    <p:nvPr/>
                  </p:nvCxnSpPr>
                  <p:spPr>
                    <a:xfrm>
                      <a:off x="3361544" y="4204932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Connecteur droit 76"/>
                    <p:cNvCxnSpPr/>
                    <p:nvPr/>
                  </p:nvCxnSpPr>
                  <p:spPr>
                    <a:xfrm>
                      <a:off x="3359199" y="4455809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Connecteur droit 77"/>
                    <p:cNvCxnSpPr/>
                    <p:nvPr/>
                  </p:nvCxnSpPr>
                  <p:spPr>
                    <a:xfrm flipV="1">
                      <a:off x="4094974" y="5171291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Connecteur droit 78"/>
                    <p:cNvCxnSpPr/>
                    <p:nvPr/>
                  </p:nvCxnSpPr>
                  <p:spPr>
                    <a:xfrm flipV="1">
                      <a:off x="4094974" y="4984513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Connecteur droit 79"/>
                    <p:cNvCxnSpPr/>
                    <p:nvPr/>
                  </p:nvCxnSpPr>
                  <p:spPr>
                    <a:xfrm flipV="1">
                      <a:off x="4092624" y="4803074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Connecteur droit 80"/>
                    <p:cNvCxnSpPr/>
                    <p:nvPr/>
                  </p:nvCxnSpPr>
                  <p:spPr>
                    <a:xfrm>
                      <a:off x="4085878" y="4331327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Connecteur droit 81"/>
                    <p:cNvCxnSpPr/>
                    <p:nvPr/>
                  </p:nvCxnSpPr>
                  <p:spPr>
                    <a:xfrm>
                      <a:off x="4083535" y="4147400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Connecteur droit 82"/>
                    <p:cNvCxnSpPr/>
                    <p:nvPr/>
                  </p:nvCxnSpPr>
                  <p:spPr>
                    <a:xfrm>
                      <a:off x="4081190" y="4521221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Connecteur droit 84"/>
                    <p:cNvCxnSpPr/>
                    <p:nvPr/>
                  </p:nvCxnSpPr>
                  <p:spPr>
                    <a:xfrm flipV="1">
                      <a:off x="4800622" y="4944813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flipV="1">
                      <a:off x="4798272" y="4832530"/>
                      <a:ext cx="411827" cy="2327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Connecteur droit 86"/>
                    <p:cNvCxnSpPr/>
                    <p:nvPr/>
                  </p:nvCxnSpPr>
                  <p:spPr>
                    <a:xfrm>
                      <a:off x="4791526" y="4422255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4786838" y="4535309"/>
                      <a:ext cx="426490" cy="24066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5456955" y="4799154"/>
                      <a:ext cx="381085" cy="65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Connecteur droit 89"/>
                    <p:cNvCxnSpPr>
                      <a:endCxn id="52" idx="1"/>
                    </p:cNvCxnSpPr>
                    <p:nvPr/>
                  </p:nvCxnSpPr>
                  <p:spPr>
                    <a:xfrm flipV="1">
                      <a:off x="5434564" y="4800399"/>
                      <a:ext cx="427317" cy="20411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90"/>
                    <p:cNvCxnSpPr>
                      <a:endCxn id="52" idx="1"/>
                    </p:cNvCxnSpPr>
                    <p:nvPr/>
                  </p:nvCxnSpPr>
                  <p:spPr>
                    <a:xfrm>
                      <a:off x="5451897" y="4652976"/>
                      <a:ext cx="409984" cy="14742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1" name="ZoneTexte 10"/>
              <p:cNvSpPr txBox="1"/>
              <p:nvPr/>
            </p:nvSpPr>
            <p:spPr>
              <a:xfrm>
                <a:off x="1274343" y="4482464"/>
                <a:ext cx="83697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 err="1"/>
                  <a:t>i</a:t>
                </a:r>
                <a:r>
                  <a:rPr lang="en-CA" sz="1050" dirty="0"/>
                  <a:t>-user 30</a:t>
                </a: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1254493" y="4796625"/>
                <a:ext cx="83697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 err="1"/>
                  <a:t>i</a:t>
                </a:r>
                <a:r>
                  <a:rPr lang="en-CA" sz="1050" dirty="0"/>
                  <a:t>-item 30</a:t>
                </a:r>
              </a:p>
            </p:txBody>
          </p:sp>
        </p:grpSp>
      </p:grpSp>
      <p:sp>
        <p:nvSpPr>
          <p:cNvPr id="182" name="ZoneTexte 181"/>
          <p:cNvSpPr txBox="1"/>
          <p:nvPr/>
        </p:nvSpPr>
        <p:spPr>
          <a:xfrm>
            <a:off x="4278676" y="784943"/>
            <a:ext cx="2869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Input for our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User history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Item history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rating history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Variables history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Output for our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Rating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122" name="Picture 2" descr="Image associÃ©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40" y="2403349"/>
            <a:ext cx="4717776" cy="2900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2CB1A-2AF6-471D-A095-2EF0C24B5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32" y="3667050"/>
            <a:ext cx="628650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57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Third environment:</a:t>
            </a:r>
            <a:br>
              <a:rPr lang="en-CA" dirty="0"/>
            </a:br>
            <a:r>
              <a:rPr lang="en-CA" dirty="0"/>
              <a:t>Implicit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Description: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Implicit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Positive data :item where reward &gt;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Negative data :random item where: the item’s reward excluding selected positive item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Method: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Deep learning : Siamese network with triplet loss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7" y="3615621"/>
            <a:ext cx="6489472" cy="2785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51356" b="39439"/>
          <a:stretch/>
        </p:blipFill>
        <p:spPr>
          <a:xfrm>
            <a:off x="7628004" y="2338755"/>
            <a:ext cx="3977880" cy="3151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44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1806</TotalTime>
  <Words>803</Words>
  <Application>Microsoft Office PowerPoint</Application>
  <PresentationFormat>Widescreen</PresentationFormat>
  <Paragraphs>173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Wingdings</vt:lpstr>
      <vt:lpstr>Grille « Diamant » 16 x 9</vt:lpstr>
      <vt:lpstr>Building a recommendation system</vt:lpstr>
      <vt:lpstr>PLAN</vt:lpstr>
      <vt:lpstr>Introduction</vt:lpstr>
      <vt:lpstr>What’s a recommendation system ? </vt:lpstr>
      <vt:lpstr>Why do we need a recommendation system ?</vt:lpstr>
      <vt:lpstr>Types of recommendation systems</vt:lpstr>
      <vt:lpstr>First environment : Explicit data</vt:lpstr>
      <vt:lpstr>Second environment: content based</vt:lpstr>
      <vt:lpstr>Third environment: Implicit data</vt:lpstr>
      <vt:lpstr>Third environment: Implicit data</vt:lpstr>
      <vt:lpstr>Deploying an API</vt:lpstr>
      <vt:lpstr>Deploying an API</vt:lpstr>
      <vt:lpstr>Conclusion</vt:lpstr>
      <vt:lpstr>Thank you for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les services gratuits sur internet gagnent de l’argent ?</dc:title>
  <dc:creator>mariem hamzaoui</dc:creator>
  <cp:lastModifiedBy>Ramzi HOUIDI</cp:lastModifiedBy>
  <cp:revision>89</cp:revision>
  <dcterms:created xsi:type="dcterms:W3CDTF">2018-04-29T16:24:42Z</dcterms:created>
  <dcterms:modified xsi:type="dcterms:W3CDTF">2019-02-28T17:34:14Z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