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86" r:id="rId4"/>
    <p:sldId id="28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10BC0-884A-49CE-B67A-CF6DB0908437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7CBAD-CDB2-419A-87FD-CC534053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0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C522-997A-4158-8833-CA5F497EB1E7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E59FC-3769-462D-91FB-FFA04D772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2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3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9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7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4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8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6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7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7E1FF-3923-49C8-B047-B25E41603F7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9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8A81FDC-5EE7-47AC-9BED-6FEDA03F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Method and means for creating anti-gravity illusion </a:t>
            </a:r>
            <a:endParaRPr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23982-3423-437D-846A-4E1FF20A2963}"/>
              </a:ext>
            </a:extLst>
          </p:cNvPr>
          <p:cNvSpPr txBox="1"/>
          <p:nvPr/>
        </p:nvSpPr>
        <p:spPr>
          <a:xfrm>
            <a:off x="185194" y="1192192"/>
            <a:ext cx="7604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Appl. No.: 07/905,479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Filed:	June 29, 1992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Inventors: </a:t>
            </a:r>
            <a:r>
              <a:rPr lang="zh-CN" altLang="en-US" sz="2800" dirty="0">
                <a:solidFill>
                  <a:schemeClr val="bg1"/>
                </a:solidFill>
              </a:rPr>
              <a:t>黄义诚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Assignee: </a:t>
            </a:r>
            <a:r>
              <a:rPr lang="zh-CN" altLang="en-US" sz="2800" dirty="0">
                <a:solidFill>
                  <a:schemeClr val="bg1"/>
                </a:solidFill>
              </a:rPr>
              <a:t>黄义诚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Current International Class: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A43B 3/00 (20060101);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B64G 6/00 (20060101);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A43B 005/00 ();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A43B 003/00 ();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85207" y="0"/>
            <a:ext cx="9421586" cy="1783644"/>
            <a:chOff x="1385207" y="2820853"/>
            <a:chExt cx="9421586" cy="2077718"/>
          </a:xfrm>
        </p:grpSpPr>
        <p:sp>
          <p:nvSpPr>
            <p:cNvPr id="16" name="Rectangle 12_1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gradFill>
              <a:gsLst>
                <a:gs pos="0">
                  <a:schemeClr val="tx1">
                    <a:alpha val="73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CA5EEE3-B345-4817-A4FF-C2E0ECBAD0E4}"/>
              </a:ext>
            </a:extLst>
          </p:cNvPr>
          <p:cNvSpPr txBox="1"/>
          <p:nvPr/>
        </p:nvSpPr>
        <p:spPr>
          <a:xfrm>
            <a:off x="3239911" y="383990"/>
            <a:ext cx="5170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Abstract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C62E96-7594-4440-B198-76490A035E2D}"/>
              </a:ext>
            </a:extLst>
          </p:cNvPr>
          <p:cNvSpPr txBox="1"/>
          <p:nvPr/>
        </p:nvSpPr>
        <p:spPr>
          <a:xfrm>
            <a:off x="0" y="2167634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	A system for allowing a shoe wearer to lean forwardly beyond his center of gravity by virtue of wearing a specially designed pair of shoes which will engage with a hitch member movably projectable through a stage surface. The shoes have a specially designed heel slot which can be detachably engaged with the hitch member by simply sliding the shoe wearer's foot forward, thereby engaging with the hitch member.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12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BE2E17-DE1C-4E5D-B7D4-4F211CAB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0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7231" y="2407203"/>
            <a:ext cx="5064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+mj-ea"/>
              </a:rPr>
              <a:t>THANK </a:t>
            </a: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+mj-ea"/>
              </a:rPr>
              <a:t>YOU</a:t>
            </a:r>
            <a:endParaRPr lang="zh-CN" altLang="en-US" sz="8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Rectangle 4_1"/>
          <p:cNvSpPr/>
          <p:nvPr/>
        </p:nvSpPr>
        <p:spPr>
          <a:xfrm rot="2700000">
            <a:off x="3711552" y="1053000"/>
            <a:ext cx="4752000" cy="47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 rot="2700000">
            <a:off x="4071552" y="1413000"/>
            <a:ext cx="4032000" cy="403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7921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黑色">
      <a:dk1>
        <a:sysClr val="windowText" lastClr="000000"/>
      </a:dk1>
      <a:lt1>
        <a:sysClr val="window" lastClr="CAEACE"/>
      </a:lt1>
      <a:dk2>
        <a:srgbClr val="3A3838"/>
      </a:dk2>
      <a:lt2>
        <a:srgbClr val="E7E6E6"/>
      </a:lt2>
      <a:accent1>
        <a:srgbClr val="0C0C0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Manager>智宇ppt工作室</Manager>
  <Company>智宇ppt工作室</Company>
  <LinksUpToDate>false</LinksUpToDate>
  <SharedDoc>false</SharedDoc>
  <HyperlinkBase>http://zhiyu.yanj.cn/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</dc:title>
  <dc:subject>智宇ppt工作室</dc:subject>
  <dc:creator>第一PPT</dc:creator>
  <cp:keywords>www.1ppt.com</cp:keywords>
  <dc:description>智宇ppt工作室</dc:description>
  <cp:lastModifiedBy>黄 义诚</cp:lastModifiedBy>
  <cp:revision>69</cp:revision>
  <dcterms:created xsi:type="dcterms:W3CDTF">2016-07-03T13:52:29Z</dcterms:created>
  <dcterms:modified xsi:type="dcterms:W3CDTF">2018-05-20T09:36:05Z</dcterms:modified>
  <cp:category>智宇ppt工作室</cp:category>
</cp:coreProperties>
</file>