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diagrams/colors2.xml" ContentType="application/vnd.openxmlformats-officedocument.drawingml.diagramColors+xml"/>
  <Default Extension="jpeg" ContentType="image/jpeg"/>
  <Default Extension="xml" ContentType="application/xml"/>
  <Override PartName="/ppt/diagrams/data2.xml" ContentType="application/vnd.openxmlformats-officedocument.drawingml.diagramData+xml"/>
  <Override PartName="/ppt/tableStyles.xml" ContentType="application/vnd.openxmlformats-officedocument.presentationml.tableStyles+xml"/>
  <Override PartName="/ppt/diagrams/drawing2.xml" ContentType="application/vnd.ms-office.drawingml.diagramDrawing+xml"/>
  <Override PartName="/ppt/slideLayouts/slideLayout8.xml" ContentType="application/vnd.openxmlformats-officedocument.presentationml.slideLayout+xml"/>
  <Override PartName="/ppt/diagrams/layout2.xml" ContentType="application/vnd.openxmlformats-officedocument.drawingml.diagram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Default Extension="pict" ContentType="image/pi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Default Extension="xlsx" ContentType="application/vnd.openxmlformats-officedocument.spreadsheetml.sheet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diagrams/colors1.xml" ContentType="application/vnd.openxmlformats-officedocument.drawingml.diagramColor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vml" ContentType="application/vnd.openxmlformats-officedocument.vmlDrawing"/>
  <Override PartName="/ppt/diagrams/layout1.xml" ContentType="application/vnd.openxmlformats-officedocument.drawingml.diagram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diagrams/quickStyle2.xml" ContentType="application/vnd.openxmlformats-officedocument.drawingml.diagramStyl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0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E51CBE-E7D5-7B43-A67E-13F60EFBD34C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F0D2D920-0978-CB4B-A934-755BEAF7E59B}">
      <dgm:prSet phldrT="[Text]"/>
      <dgm:spPr/>
      <dgm:t>
        <a:bodyPr/>
        <a:lstStyle/>
        <a:p>
          <a:r>
            <a:rPr lang="en-US" dirty="0" smtClean="0"/>
            <a:t>Register for service online</a:t>
          </a:r>
          <a:endParaRPr lang="en-US" dirty="0"/>
        </a:p>
      </dgm:t>
    </dgm:pt>
    <dgm:pt modelId="{5D666866-1002-6C47-9EC4-55E46DD05A8B}" type="parTrans" cxnId="{907FE528-90BA-F94E-A85C-7D0569A20395}">
      <dgm:prSet/>
      <dgm:spPr/>
      <dgm:t>
        <a:bodyPr/>
        <a:lstStyle/>
        <a:p>
          <a:endParaRPr lang="en-US"/>
        </a:p>
      </dgm:t>
    </dgm:pt>
    <dgm:pt modelId="{F6A26DB8-2885-B64D-A482-A011CC27E9A9}" type="sibTrans" cxnId="{907FE528-90BA-F94E-A85C-7D0569A20395}">
      <dgm:prSet/>
      <dgm:spPr/>
      <dgm:t>
        <a:bodyPr/>
        <a:lstStyle/>
        <a:p>
          <a:endParaRPr lang="en-US"/>
        </a:p>
      </dgm:t>
    </dgm:pt>
    <dgm:pt modelId="{167C42F5-4B40-5B40-918F-A99BD8C7072B}">
      <dgm:prSet phldrT="[Text]"/>
      <dgm:spPr/>
      <dgm:t>
        <a:bodyPr/>
        <a:lstStyle/>
        <a:p>
          <a:r>
            <a:rPr lang="en-US" dirty="0" smtClean="0"/>
            <a:t>Order your product to be shipped </a:t>
          </a:r>
          <a:endParaRPr lang="en-US" dirty="0"/>
        </a:p>
      </dgm:t>
    </dgm:pt>
    <dgm:pt modelId="{4FF6107B-D773-3041-95B3-24E4FA2FA844}" type="parTrans" cxnId="{6E345B4B-3D73-3342-8DBD-4D411BA44E78}">
      <dgm:prSet/>
      <dgm:spPr/>
      <dgm:t>
        <a:bodyPr/>
        <a:lstStyle/>
        <a:p>
          <a:endParaRPr lang="en-US"/>
        </a:p>
      </dgm:t>
    </dgm:pt>
    <dgm:pt modelId="{67314EB6-DBD4-3647-9282-E28A261F5304}" type="sibTrans" cxnId="{6E345B4B-3D73-3342-8DBD-4D411BA44E78}">
      <dgm:prSet/>
      <dgm:spPr/>
      <dgm:t>
        <a:bodyPr/>
        <a:lstStyle/>
        <a:p>
          <a:endParaRPr lang="en-US"/>
        </a:p>
      </dgm:t>
    </dgm:pt>
    <dgm:pt modelId="{33D944C4-18CB-4B4E-8750-3A9F1493A12C}">
      <dgm:prSet phldrT="[Text]"/>
      <dgm:spPr/>
      <dgm:t>
        <a:bodyPr/>
        <a:lstStyle/>
        <a:p>
          <a:r>
            <a:rPr lang="en-US" dirty="0" smtClean="0"/>
            <a:t>Get notified when delivered</a:t>
          </a:r>
          <a:endParaRPr lang="en-US" dirty="0"/>
        </a:p>
      </dgm:t>
    </dgm:pt>
    <dgm:pt modelId="{39F02496-C568-744C-8B42-CAC9B556DE29}" type="parTrans" cxnId="{5A4B25A5-9AD3-2143-AEA8-B50D58ACD3AF}">
      <dgm:prSet/>
      <dgm:spPr/>
      <dgm:t>
        <a:bodyPr/>
        <a:lstStyle/>
        <a:p>
          <a:endParaRPr lang="en-US"/>
        </a:p>
      </dgm:t>
    </dgm:pt>
    <dgm:pt modelId="{34456D36-545A-DA43-8435-2C21E9C78643}" type="sibTrans" cxnId="{5A4B25A5-9AD3-2143-AEA8-B50D58ACD3AF}">
      <dgm:prSet/>
      <dgm:spPr/>
      <dgm:t>
        <a:bodyPr/>
        <a:lstStyle/>
        <a:p>
          <a:endParaRPr lang="en-US"/>
        </a:p>
      </dgm:t>
    </dgm:pt>
    <dgm:pt modelId="{D48FE9DC-16E6-0048-827A-B14C67AE527C}">
      <dgm:prSet/>
      <dgm:spPr/>
      <dgm:t>
        <a:bodyPr/>
        <a:lstStyle/>
        <a:p>
          <a:r>
            <a:rPr lang="en-US" dirty="0" smtClean="0"/>
            <a:t>Reply with Pickup or Delivery instructions</a:t>
          </a:r>
          <a:endParaRPr lang="en-US" dirty="0"/>
        </a:p>
      </dgm:t>
    </dgm:pt>
    <dgm:pt modelId="{740E07D3-F8BF-DE44-A5C6-9CEFE9AED4C5}" type="parTrans" cxnId="{42E3567C-B875-3D4A-9EB5-F6903749C287}">
      <dgm:prSet/>
      <dgm:spPr/>
      <dgm:t>
        <a:bodyPr/>
        <a:lstStyle/>
        <a:p>
          <a:endParaRPr lang="en-US"/>
        </a:p>
      </dgm:t>
    </dgm:pt>
    <dgm:pt modelId="{13E65587-DF5A-B34F-A819-E5BA98138B50}" type="sibTrans" cxnId="{42E3567C-B875-3D4A-9EB5-F6903749C287}">
      <dgm:prSet/>
      <dgm:spPr/>
      <dgm:t>
        <a:bodyPr/>
        <a:lstStyle/>
        <a:p>
          <a:endParaRPr lang="en-US"/>
        </a:p>
      </dgm:t>
    </dgm:pt>
    <dgm:pt modelId="{0732A10C-C913-F04F-85D5-25A8A750064D}" type="pres">
      <dgm:prSet presAssocID="{C2E51CBE-E7D5-7B43-A67E-13F60EFBD34C}" presName="Name0" presStyleCnt="0">
        <dgm:presLayoutVars>
          <dgm:dir/>
          <dgm:resizeHandles val="exact"/>
        </dgm:presLayoutVars>
      </dgm:prSet>
      <dgm:spPr/>
    </dgm:pt>
    <dgm:pt modelId="{784F7CA0-FB75-0640-8367-CA8B4692D114}" type="pres">
      <dgm:prSet presAssocID="{F0D2D920-0978-CB4B-A934-755BEAF7E5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42C09-66A6-5543-9EB8-3B2E39B6FC9D}" type="pres">
      <dgm:prSet presAssocID="{F6A26DB8-2885-B64D-A482-A011CC27E9A9}" presName="sibTrans" presStyleLbl="sibTrans2D1" presStyleIdx="0" presStyleCnt="3"/>
      <dgm:spPr/>
    </dgm:pt>
    <dgm:pt modelId="{1E69FB53-7B77-E648-9949-E04A8B35F496}" type="pres">
      <dgm:prSet presAssocID="{F6A26DB8-2885-B64D-A482-A011CC27E9A9}" presName="connectorText" presStyleLbl="sibTrans2D1" presStyleIdx="0" presStyleCnt="3"/>
      <dgm:spPr/>
    </dgm:pt>
    <dgm:pt modelId="{01C00ECD-E5BB-EA4B-A36A-8B4FFD06A085}" type="pres">
      <dgm:prSet presAssocID="{167C42F5-4B40-5B40-918F-A99BD8C7072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00171-1011-5342-8442-F7C693A68746}" type="pres">
      <dgm:prSet presAssocID="{67314EB6-DBD4-3647-9282-E28A261F5304}" presName="sibTrans" presStyleLbl="sibTrans2D1" presStyleIdx="1" presStyleCnt="3"/>
      <dgm:spPr/>
    </dgm:pt>
    <dgm:pt modelId="{B96C268E-9A1C-D241-959C-254E7AE88B1A}" type="pres">
      <dgm:prSet presAssocID="{67314EB6-DBD4-3647-9282-E28A261F5304}" presName="connectorText" presStyleLbl="sibTrans2D1" presStyleIdx="1" presStyleCnt="3"/>
      <dgm:spPr/>
    </dgm:pt>
    <dgm:pt modelId="{C769B2F5-34C3-6548-B26C-109489F9F935}" type="pres">
      <dgm:prSet presAssocID="{33D944C4-18CB-4B4E-8750-3A9F1493A12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DC5DDC-555E-2D4C-BA1F-1419F8775362}" type="pres">
      <dgm:prSet presAssocID="{34456D36-545A-DA43-8435-2C21E9C78643}" presName="sibTrans" presStyleLbl="sibTrans2D1" presStyleIdx="2" presStyleCnt="3"/>
      <dgm:spPr/>
    </dgm:pt>
    <dgm:pt modelId="{05D4060F-A008-D642-9389-94115FF5F7DE}" type="pres">
      <dgm:prSet presAssocID="{34456D36-545A-DA43-8435-2C21E9C78643}" presName="connectorText" presStyleLbl="sibTrans2D1" presStyleIdx="2" presStyleCnt="3"/>
      <dgm:spPr/>
    </dgm:pt>
    <dgm:pt modelId="{EA8CD981-7F10-3646-B908-62E9F2FF5DF9}" type="pres">
      <dgm:prSet presAssocID="{D48FE9DC-16E6-0048-827A-B14C67AE527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4B25A5-9AD3-2143-AEA8-B50D58ACD3AF}" srcId="{C2E51CBE-E7D5-7B43-A67E-13F60EFBD34C}" destId="{33D944C4-18CB-4B4E-8750-3A9F1493A12C}" srcOrd="2" destOrd="0" parTransId="{39F02496-C568-744C-8B42-CAC9B556DE29}" sibTransId="{34456D36-545A-DA43-8435-2C21E9C78643}"/>
    <dgm:cxn modelId="{1DCC623B-CE12-E940-BA8D-40A9CE7205DB}" type="presOf" srcId="{33D944C4-18CB-4B4E-8750-3A9F1493A12C}" destId="{C769B2F5-34C3-6548-B26C-109489F9F935}" srcOrd="0" destOrd="0" presId="urn:microsoft.com/office/officeart/2005/8/layout/process1"/>
    <dgm:cxn modelId="{3B2CC826-9008-854C-9597-01BEE540CD8B}" type="presOf" srcId="{34456D36-545A-DA43-8435-2C21E9C78643}" destId="{A1DC5DDC-555E-2D4C-BA1F-1419F8775362}" srcOrd="0" destOrd="0" presId="urn:microsoft.com/office/officeart/2005/8/layout/process1"/>
    <dgm:cxn modelId="{1E119378-4EEE-1742-8A45-6B6C3051938B}" type="presOf" srcId="{F6A26DB8-2885-B64D-A482-A011CC27E9A9}" destId="{3D242C09-66A6-5543-9EB8-3B2E39B6FC9D}" srcOrd="0" destOrd="0" presId="urn:microsoft.com/office/officeart/2005/8/layout/process1"/>
    <dgm:cxn modelId="{7E6CF531-9EDB-0E47-8228-18378DB3B098}" type="presOf" srcId="{D48FE9DC-16E6-0048-827A-B14C67AE527C}" destId="{EA8CD981-7F10-3646-B908-62E9F2FF5DF9}" srcOrd="0" destOrd="0" presId="urn:microsoft.com/office/officeart/2005/8/layout/process1"/>
    <dgm:cxn modelId="{907FE528-90BA-F94E-A85C-7D0569A20395}" srcId="{C2E51CBE-E7D5-7B43-A67E-13F60EFBD34C}" destId="{F0D2D920-0978-CB4B-A934-755BEAF7E59B}" srcOrd="0" destOrd="0" parTransId="{5D666866-1002-6C47-9EC4-55E46DD05A8B}" sibTransId="{F6A26DB8-2885-B64D-A482-A011CC27E9A9}"/>
    <dgm:cxn modelId="{ED9B353B-735E-8746-AC1D-FA35C650E7E2}" type="presOf" srcId="{34456D36-545A-DA43-8435-2C21E9C78643}" destId="{05D4060F-A008-D642-9389-94115FF5F7DE}" srcOrd="1" destOrd="0" presId="urn:microsoft.com/office/officeart/2005/8/layout/process1"/>
    <dgm:cxn modelId="{DE7B7B52-FC2B-1F44-8CCE-B8DA3E033D95}" type="presOf" srcId="{67314EB6-DBD4-3647-9282-E28A261F5304}" destId="{B96C268E-9A1C-D241-959C-254E7AE88B1A}" srcOrd="1" destOrd="0" presId="urn:microsoft.com/office/officeart/2005/8/layout/process1"/>
    <dgm:cxn modelId="{FB03E584-337A-C14C-9883-59CCF351C4B6}" type="presOf" srcId="{C2E51CBE-E7D5-7B43-A67E-13F60EFBD34C}" destId="{0732A10C-C913-F04F-85D5-25A8A750064D}" srcOrd="0" destOrd="0" presId="urn:microsoft.com/office/officeart/2005/8/layout/process1"/>
    <dgm:cxn modelId="{6E345B4B-3D73-3342-8DBD-4D411BA44E78}" srcId="{C2E51CBE-E7D5-7B43-A67E-13F60EFBD34C}" destId="{167C42F5-4B40-5B40-918F-A99BD8C7072B}" srcOrd="1" destOrd="0" parTransId="{4FF6107B-D773-3041-95B3-24E4FA2FA844}" sibTransId="{67314EB6-DBD4-3647-9282-E28A261F5304}"/>
    <dgm:cxn modelId="{AD585923-D2F5-DD4D-A89E-8B05CFC3E89E}" type="presOf" srcId="{67314EB6-DBD4-3647-9282-E28A261F5304}" destId="{59700171-1011-5342-8442-F7C693A68746}" srcOrd="0" destOrd="0" presId="urn:microsoft.com/office/officeart/2005/8/layout/process1"/>
    <dgm:cxn modelId="{740EC889-28B7-7249-BCD7-86D55E7BBA47}" type="presOf" srcId="{F0D2D920-0978-CB4B-A934-755BEAF7E59B}" destId="{784F7CA0-FB75-0640-8367-CA8B4692D114}" srcOrd="0" destOrd="0" presId="urn:microsoft.com/office/officeart/2005/8/layout/process1"/>
    <dgm:cxn modelId="{C929068B-E5F1-A54E-8772-5B5A1F91DC86}" type="presOf" srcId="{167C42F5-4B40-5B40-918F-A99BD8C7072B}" destId="{01C00ECD-E5BB-EA4B-A36A-8B4FFD06A085}" srcOrd="0" destOrd="0" presId="urn:microsoft.com/office/officeart/2005/8/layout/process1"/>
    <dgm:cxn modelId="{09C3D86F-8E1E-7941-A929-98A794B34FE6}" type="presOf" srcId="{F6A26DB8-2885-B64D-A482-A011CC27E9A9}" destId="{1E69FB53-7B77-E648-9949-E04A8B35F496}" srcOrd="1" destOrd="0" presId="urn:microsoft.com/office/officeart/2005/8/layout/process1"/>
    <dgm:cxn modelId="{42E3567C-B875-3D4A-9EB5-F6903749C287}" srcId="{C2E51CBE-E7D5-7B43-A67E-13F60EFBD34C}" destId="{D48FE9DC-16E6-0048-827A-B14C67AE527C}" srcOrd="3" destOrd="0" parTransId="{740E07D3-F8BF-DE44-A5C6-9CEFE9AED4C5}" sibTransId="{13E65587-DF5A-B34F-A819-E5BA98138B50}"/>
    <dgm:cxn modelId="{BBC9A006-7707-8348-9D13-575926361EC3}" type="presParOf" srcId="{0732A10C-C913-F04F-85D5-25A8A750064D}" destId="{784F7CA0-FB75-0640-8367-CA8B4692D114}" srcOrd="0" destOrd="0" presId="urn:microsoft.com/office/officeart/2005/8/layout/process1"/>
    <dgm:cxn modelId="{4F9C389D-D2C9-EB4D-880C-5778E5F007FD}" type="presParOf" srcId="{0732A10C-C913-F04F-85D5-25A8A750064D}" destId="{3D242C09-66A6-5543-9EB8-3B2E39B6FC9D}" srcOrd="1" destOrd="0" presId="urn:microsoft.com/office/officeart/2005/8/layout/process1"/>
    <dgm:cxn modelId="{C45DF130-6F42-3742-A7BB-BD7016DC4574}" type="presParOf" srcId="{3D242C09-66A6-5543-9EB8-3B2E39B6FC9D}" destId="{1E69FB53-7B77-E648-9949-E04A8B35F496}" srcOrd="0" destOrd="0" presId="urn:microsoft.com/office/officeart/2005/8/layout/process1"/>
    <dgm:cxn modelId="{F319FE61-99DF-5F4F-A2C7-FABC96690E4D}" type="presParOf" srcId="{0732A10C-C913-F04F-85D5-25A8A750064D}" destId="{01C00ECD-E5BB-EA4B-A36A-8B4FFD06A085}" srcOrd="2" destOrd="0" presId="urn:microsoft.com/office/officeart/2005/8/layout/process1"/>
    <dgm:cxn modelId="{5B8CED4E-3C4A-9445-83E6-03C2D8DEF694}" type="presParOf" srcId="{0732A10C-C913-F04F-85D5-25A8A750064D}" destId="{59700171-1011-5342-8442-F7C693A68746}" srcOrd="3" destOrd="0" presId="urn:microsoft.com/office/officeart/2005/8/layout/process1"/>
    <dgm:cxn modelId="{BD65F0A3-706B-E449-A63D-E7A04371A186}" type="presParOf" srcId="{59700171-1011-5342-8442-F7C693A68746}" destId="{B96C268E-9A1C-D241-959C-254E7AE88B1A}" srcOrd="0" destOrd="0" presId="urn:microsoft.com/office/officeart/2005/8/layout/process1"/>
    <dgm:cxn modelId="{827B1FC6-1232-8D49-BEA4-2407EC08CD48}" type="presParOf" srcId="{0732A10C-C913-F04F-85D5-25A8A750064D}" destId="{C769B2F5-34C3-6548-B26C-109489F9F935}" srcOrd="4" destOrd="0" presId="urn:microsoft.com/office/officeart/2005/8/layout/process1"/>
    <dgm:cxn modelId="{CF46DB37-E118-7A4A-A72C-C5941B49ED4D}" type="presParOf" srcId="{0732A10C-C913-F04F-85D5-25A8A750064D}" destId="{A1DC5DDC-555E-2D4C-BA1F-1419F8775362}" srcOrd="5" destOrd="0" presId="urn:microsoft.com/office/officeart/2005/8/layout/process1"/>
    <dgm:cxn modelId="{72EC9935-6CDF-6E44-A8F8-FA81E4CC9456}" type="presParOf" srcId="{A1DC5DDC-555E-2D4C-BA1F-1419F8775362}" destId="{05D4060F-A008-D642-9389-94115FF5F7DE}" srcOrd="0" destOrd="0" presId="urn:microsoft.com/office/officeart/2005/8/layout/process1"/>
    <dgm:cxn modelId="{FEE7C610-52B7-4F42-928A-BCEC30BAA1D3}" type="presParOf" srcId="{0732A10C-C913-F04F-85D5-25A8A750064D}" destId="{EA8CD981-7F10-3646-B908-62E9F2FF5DF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E51CBE-E7D5-7B43-A67E-13F60EFBD34C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F0D2D920-0978-CB4B-A934-755BEAF7E59B}">
      <dgm:prSet phldrT="[Text]"/>
      <dgm:spPr/>
      <dgm:t>
        <a:bodyPr/>
        <a:lstStyle/>
        <a:p>
          <a:r>
            <a:rPr lang="en-US" dirty="0" smtClean="0"/>
            <a:t>Register for service online</a:t>
          </a:r>
          <a:endParaRPr lang="en-US" dirty="0"/>
        </a:p>
      </dgm:t>
    </dgm:pt>
    <dgm:pt modelId="{5D666866-1002-6C47-9EC4-55E46DD05A8B}" type="parTrans" cxnId="{907FE528-90BA-F94E-A85C-7D0569A20395}">
      <dgm:prSet/>
      <dgm:spPr/>
      <dgm:t>
        <a:bodyPr/>
        <a:lstStyle/>
        <a:p>
          <a:endParaRPr lang="en-US"/>
        </a:p>
      </dgm:t>
    </dgm:pt>
    <dgm:pt modelId="{F6A26DB8-2885-B64D-A482-A011CC27E9A9}" type="sibTrans" cxnId="{907FE528-90BA-F94E-A85C-7D0569A20395}">
      <dgm:prSet/>
      <dgm:spPr/>
      <dgm:t>
        <a:bodyPr/>
        <a:lstStyle/>
        <a:p>
          <a:endParaRPr lang="en-US"/>
        </a:p>
      </dgm:t>
    </dgm:pt>
    <dgm:pt modelId="{167C42F5-4B40-5B40-918F-A99BD8C7072B}">
      <dgm:prSet phldrT="[Text]"/>
      <dgm:spPr/>
      <dgm:t>
        <a:bodyPr/>
        <a:lstStyle/>
        <a:p>
          <a:r>
            <a:rPr lang="en-US" dirty="0" smtClean="0"/>
            <a:t>Order your product to be shipped </a:t>
          </a:r>
          <a:endParaRPr lang="en-US" dirty="0"/>
        </a:p>
      </dgm:t>
    </dgm:pt>
    <dgm:pt modelId="{4FF6107B-D773-3041-95B3-24E4FA2FA844}" type="parTrans" cxnId="{6E345B4B-3D73-3342-8DBD-4D411BA44E78}">
      <dgm:prSet/>
      <dgm:spPr/>
      <dgm:t>
        <a:bodyPr/>
        <a:lstStyle/>
        <a:p>
          <a:endParaRPr lang="en-US"/>
        </a:p>
      </dgm:t>
    </dgm:pt>
    <dgm:pt modelId="{67314EB6-DBD4-3647-9282-E28A261F5304}" type="sibTrans" cxnId="{6E345B4B-3D73-3342-8DBD-4D411BA44E78}">
      <dgm:prSet/>
      <dgm:spPr/>
      <dgm:t>
        <a:bodyPr/>
        <a:lstStyle/>
        <a:p>
          <a:endParaRPr lang="en-US"/>
        </a:p>
      </dgm:t>
    </dgm:pt>
    <dgm:pt modelId="{33D944C4-18CB-4B4E-8750-3A9F1493A12C}">
      <dgm:prSet phldrT="[Text]"/>
      <dgm:spPr/>
      <dgm:t>
        <a:bodyPr/>
        <a:lstStyle/>
        <a:p>
          <a:r>
            <a:rPr lang="en-US" dirty="0" smtClean="0"/>
            <a:t>Get notified when delivered</a:t>
          </a:r>
          <a:endParaRPr lang="en-US" dirty="0"/>
        </a:p>
      </dgm:t>
    </dgm:pt>
    <dgm:pt modelId="{39F02496-C568-744C-8B42-CAC9B556DE29}" type="parTrans" cxnId="{5A4B25A5-9AD3-2143-AEA8-B50D58ACD3AF}">
      <dgm:prSet/>
      <dgm:spPr/>
      <dgm:t>
        <a:bodyPr/>
        <a:lstStyle/>
        <a:p>
          <a:endParaRPr lang="en-US"/>
        </a:p>
      </dgm:t>
    </dgm:pt>
    <dgm:pt modelId="{34456D36-545A-DA43-8435-2C21E9C78643}" type="sibTrans" cxnId="{5A4B25A5-9AD3-2143-AEA8-B50D58ACD3AF}">
      <dgm:prSet/>
      <dgm:spPr/>
      <dgm:t>
        <a:bodyPr/>
        <a:lstStyle/>
        <a:p>
          <a:endParaRPr lang="en-US"/>
        </a:p>
      </dgm:t>
    </dgm:pt>
    <dgm:pt modelId="{D48FE9DC-16E6-0048-827A-B14C67AE527C}">
      <dgm:prSet/>
      <dgm:spPr/>
      <dgm:t>
        <a:bodyPr/>
        <a:lstStyle/>
        <a:p>
          <a:r>
            <a:rPr lang="en-US" dirty="0" smtClean="0"/>
            <a:t>Reply with Pickup or Delivery instructions</a:t>
          </a:r>
          <a:endParaRPr lang="en-US" dirty="0"/>
        </a:p>
      </dgm:t>
    </dgm:pt>
    <dgm:pt modelId="{740E07D3-F8BF-DE44-A5C6-9CEFE9AED4C5}" type="parTrans" cxnId="{42E3567C-B875-3D4A-9EB5-F6903749C287}">
      <dgm:prSet/>
      <dgm:spPr/>
      <dgm:t>
        <a:bodyPr/>
        <a:lstStyle/>
        <a:p>
          <a:endParaRPr lang="en-US"/>
        </a:p>
      </dgm:t>
    </dgm:pt>
    <dgm:pt modelId="{13E65587-DF5A-B34F-A819-E5BA98138B50}" type="sibTrans" cxnId="{42E3567C-B875-3D4A-9EB5-F6903749C287}">
      <dgm:prSet/>
      <dgm:spPr/>
      <dgm:t>
        <a:bodyPr/>
        <a:lstStyle/>
        <a:p>
          <a:endParaRPr lang="en-US"/>
        </a:p>
      </dgm:t>
    </dgm:pt>
    <dgm:pt modelId="{0732A10C-C913-F04F-85D5-25A8A750064D}" type="pres">
      <dgm:prSet presAssocID="{C2E51CBE-E7D5-7B43-A67E-13F60EFBD34C}" presName="Name0" presStyleCnt="0">
        <dgm:presLayoutVars>
          <dgm:dir/>
          <dgm:resizeHandles val="exact"/>
        </dgm:presLayoutVars>
      </dgm:prSet>
      <dgm:spPr/>
    </dgm:pt>
    <dgm:pt modelId="{784F7CA0-FB75-0640-8367-CA8B4692D114}" type="pres">
      <dgm:prSet presAssocID="{F0D2D920-0978-CB4B-A934-755BEAF7E5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42C09-66A6-5543-9EB8-3B2E39B6FC9D}" type="pres">
      <dgm:prSet presAssocID="{F6A26DB8-2885-B64D-A482-A011CC27E9A9}" presName="sibTrans" presStyleLbl="sibTrans2D1" presStyleIdx="0" presStyleCnt="3"/>
      <dgm:spPr/>
    </dgm:pt>
    <dgm:pt modelId="{1E69FB53-7B77-E648-9949-E04A8B35F496}" type="pres">
      <dgm:prSet presAssocID="{F6A26DB8-2885-B64D-A482-A011CC27E9A9}" presName="connectorText" presStyleLbl="sibTrans2D1" presStyleIdx="0" presStyleCnt="3"/>
      <dgm:spPr/>
    </dgm:pt>
    <dgm:pt modelId="{01C00ECD-E5BB-EA4B-A36A-8B4FFD06A085}" type="pres">
      <dgm:prSet presAssocID="{167C42F5-4B40-5B40-918F-A99BD8C7072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00171-1011-5342-8442-F7C693A68746}" type="pres">
      <dgm:prSet presAssocID="{67314EB6-DBD4-3647-9282-E28A261F5304}" presName="sibTrans" presStyleLbl="sibTrans2D1" presStyleIdx="1" presStyleCnt="3"/>
      <dgm:spPr/>
    </dgm:pt>
    <dgm:pt modelId="{B96C268E-9A1C-D241-959C-254E7AE88B1A}" type="pres">
      <dgm:prSet presAssocID="{67314EB6-DBD4-3647-9282-E28A261F5304}" presName="connectorText" presStyleLbl="sibTrans2D1" presStyleIdx="1" presStyleCnt="3"/>
      <dgm:spPr/>
    </dgm:pt>
    <dgm:pt modelId="{C769B2F5-34C3-6548-B26C-109489F9F935}" type="pres">
      <dgm:prSet presAssocID="{33D944C4-18CB-4B4E-8750-3A9F1493A12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DC5DDC-555E-2D4C-BA1F-1419F8775362}" type="pres">
      <dgm:prSet presAssocID="{34456D36-545A-DA43-8435-2C21E9C78643}" presName="sibTrans" presStyleLbl="sibTrans2D1" presStyleIdx="2" presStyleCnt="3"/>
      <dgm:spPr/>
    </dgm:pt>
    <dgm:pt modelId="{05D4060F-A008-D642-9389-94115FF5F7DE}" type="pres">
      <dgm:prSet presAssocID="{34456D36-545A-DA43-8435-2C21E9C78643}" presName="connectorText" presStyleLbl="sibTrans2D1" presStyleIdx="2" presStyleCnt="3"/>
      <dgm:spPr/>
    </dgm:pt>
    <dgm:pt modelId="{EA8CD981-7F10-3646-B908-62E9F2FF5DF9}" type="pres">
      <dgm:prSet presAssocID="{D48FE9DC-16E6-0048-827A-B14C67AE527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4B25A5-9AD3-2143-AEA8-B50D58ACD3AF}" srcId="{C2E51CBE-E7D5-7B43-A67E-13F60EFBD34C}" destId="{33D944C4-18CB-4B4E-8750-3A9F1493A12C}" srcOrd="2" destOrd="0" parTransId="{39F02496-C568-744C-8B42-CAC9B556DE29}" sibTransId="{34456D36-545A-DA43-8435-2C21E9C78643}"/>
    <dgm:cxn modelId="{3FADAE47-7219-D441-A62D-8CDD0CAB0F1F}" type="presOf" srcId="{F0D2D920-0978-CB4B-A934-755BEAF7E59B}" destId="{784F7CA0-FB75-0640-8367-CA8B4692D114}" srcOrd="0" destOrd="0" presId="urn:microsoft.com/office/officeart/2005/8/layout/process1"/>
    <dgm:cxn modelId="{5E6DCB07-FC20-754D-9A52-7E6E25153F51}" type="presOf" srcId="{167C42F5-4B40-5B40-918F-A99BD8C7072B}" destId="{01C00ECD-E5BB-EA4B-A36A-8B4FFD06A085}" srcOrd="0" destOrd="0" presId="urn:microsoft.com/office/officeart/2005/8/layout/process1"/>
    <dgm:cxn modelId="{0D0BAC7D-B735-3345-9243-E72E26D17D23}" type="presOf" srcId="{34456D36-545A-DA43-8435-2C21E9C78643}" destId="{05D4060F-A008-D642-9389-94115FF5F7DE}" srcOrd="1" destOrd="0" presId="urn:microsoft.com/office/officeart/2005/8/layout/process1"/>
    <dgm:cxn modelId="{B3B799F1-D783-1B49-B9A2-CE172F2106DA}" type="presOf" srcId="{D48FE9DC-16E6-0048-827A-B14C67AE527C}" destId="{EA8CD981-7F10-3646-B908-62E9F2FF5DF9}" srcOrd="0" destOrd="0" presId="urn:microsoft.com/office/officeart/2005/8/layout/process1"/>
    <dgm:cxn modelId="{E7FA2A16-2435-B744-8BC4-79208DE016B1}" type="presOf" srcId="{C2E51CBE-E7D5-7B43-A67E-13F60EFBD34C}" destId="{0732A10C-C913-F04F-85D5-25A8A750064D}" srcOrd="0" destOrd="0" presId="urn:microsoft.com/office/officeart/2005/8/layout/process1"/>
    <dgm:cxn modelId="{A67271B2-F02F-F040-8B60-2F62ABF68CD8}" type="presOf" srcId="{67314EB6-DBD4-3647-9282-E28A261F5304}" destId="{B96C268E-9A1C-D241-959C-254E7AE88B1A}" srcOrd="1" destOrd="0" presId="urn:microsoft.com/office/officeart/2005/8/layout/process1"/>
    <dgm:cxn modelId="{6E345B4B-3D73-3342-8DBD-4D411BA44E78}" srcId="{C2E51CBE-E7D5-7B43-A67E-13F60EFBD34C}" destId="{167C42F5-4B40-5B40-918F-A99BD8C7072B}" srcOrd="1" destOrd="0" parTransId="{4FF6107B-D773-3041-95B3-24E4FA2FA844}" sibTransId="{67314EB6-DBD4-3647-9282-E28A261F5304}"/>
    <dgm:cxn modelId="{1A69D488-3464-1B42-BEF7-538BBB3AB30E}" type="presOf" srcId="{67314EB6-DBD4-3647-9282-E28A261F5304}" destId="{59700171-1011-5342-8442-F7C693A68746}" srcOrd="0" destOrd="0" presId="urn:microsoft.com/office/officeart/2005/8/layout/process1"/>
    <dgm:cxn modelId="{42E3567C-B875-3D4A-9EB5-F6903749C287}" srcId="{C2E51CBE-E7D5-7B43-A67E-13F60EFBD34C}" destId="{D48FE9DC-16E6-0048-827A-B14C67AE527C}" srcOrd="3" destOrd="0" parTransId="{740E07D3-F8BF-DE44-A5C6-9CEFE9AED4C5}" sibTransId="{13E65587-DF5A-B34F-A819-E5BA98138B50}"/>
    <dgm:cxn modelId="{907FE528-90BA-F94E-A85C-7D0569A20395}" srcId="{C2E51CBE-E7D5-7B43-A67E-13F60EFBD34C}" destId="{F0D2D920-0978-CB4B-A934-755BEAF7E59B}" srcOrd="0" destOrd="0" parTransId="{5D666866-1002-6C47-9EC4-55E46DD05A8B}" sibTransId="{F6A26DB8-2885-B64D-A482-A011CC27E9A9}"/>
    <dgm:cxn modelId="{5A600AC0-8020-7B4A-A315-3A12A54E8EB9}" type="presOf" srcId="{34456D36-545A-DA43-8435-2C21E9C78643}" destId="{A1DC5DDC-555E-2D4C-BA1F-1419F8775362}" srcOrd="0" destOrd="0" presId="urn:microsoft.com/office/officeart/2005/8/layout/process1"/>
    <dgm:cxn modelId="{3693DEEA-DB95-4144-ABC7-9ED69B5E9CC2}" type="presOf" srcId="{F6A26DB8-2885-B64D-A482-A011CC27E9A9}" destId="{1E69FB53-7B77-E648-9949-E04A8B35F496}" srcOrd="1" destOrd="0" presId="urn:microsoft.com/office/officeart/2005/8/layout/process1"/>
    <dgm:cxn modelId="{4DA1027B-071D-9845-9E30-0B4BFE06D75B}" type="presOf" srcId="{33D944C4-18CB-4B4E-8750-3A9F1493A12C}" destId="{C769B2F5-34C3-6548-B26C-109489F9F935}" srcOrd="0" destOrd="0" presId="urn:microsoft.com/office/officeart/2005/8/layout/process1"/>
    <dgm:cxn modelId="{517D1228-2A69-6E4C-9D25-6DE652DEC813}" type="presOf" srcId="{F6A26DB8-2885-B64D-A482-A011CC27E9A9}" destId="{3D242C09-66A6-5543-9EB8-3B2E39B6FC9D}" srcOrd="0" destOrd="0" presId="urn:microsoft.com/office/officeart/2005/8/layout/process1"/>
    <dgm:cxn modelId="{5AD5F23E-EE88-4C4F-AA00-CC49E8D78821}" type="presParOf" srcId="{0732A10C-C913-F04F-85D5-25A8A750064D}" destId="{784F7CA0-FB75-0640-8367-CA8B4692D114}" srcOrd="0" destOrd="0" presId="urn:microsoft.com/office/officeart/2005/8/layout/process1"/>
    <dgm:cxn modelId="{F23E96D5-D81D-684F-AFE1-077B9DD873D9}" type="presParOf" srcId="{0732A10C-C913-F04F-85D5-25A8A750064D}" destId="{3D242C09-66A6-5543-9EB8-3B2E39B6FC9D}" srcOrd="1" destOrd="0" presId="urn:microsoft.com/office/officeart/2005/8/layout/process1"/>
    <dgm:cxn modelId="{7B6D75C5-CDA6-BC49-878B-CE653EDC8BDC}" type="presParOf" srcId="{3D242C09-66A6-5543-9EB8-3B2E39B6FC9D}" destId="{1E69FB53-7B77-E648-9949-E04A8B35F496}" srcOrd="0" destOrd="0" presId="urn:microsoft.com/office/officeart/2005/8/layout/process1"/>
    <dgm:cxn modelId="{7FBA1A82-A2D9-6645-A2EA-1AADD4754528}" type="presParOf" srcId="{0732A10C-C913-F04F-85D5-25A8A750064D}" destId="{01C00ECD-E5BB-EA4B-A36A-8B4FFD06A085}" srcOrd="2" destOrd="0" presId="urn:microsoft.com/office/officeart/2005/8/layout/process1"/>
    <dgm:cxn modelId="{60EAD69F-8ED5-D041-B6A0-F501763C9196}" type="presParOf" srcId="{0732A10C-C913-F04F-85D5-25A8A750064D}" destId="{59700171-1011-5342-8442-F7C693A68746}" srcOrd="3" destOrd="0" presId="urn:microsoft.com/office/officeart/2005/8/layout/process1"/>
    <dgm:cxn modelId="{6CCF6535-B29C-F84D-96AC-D364C06265EC}" type="presParOf" srcId="{59700171-1011-5342-8442-F7C693A68746}" destId="{B96C268E-9A1C-D241-959C-254E7AE88B1A}" srcOrd="0" destOrd="0" presId="urn:microsoft.com/office/officeart/2005/8/layout/process1"/>
    <dgm:cxn modelId="{F8A239E3-E351-144E-B28B-07C687459281}" type="presParOf" srcId="{0732A10C-C913-F04F-85D5-25A8A750064D}" destId="{C769B2F5-34C3-6548-B26C-109489F9F935}" srcOrd="4" destOrd="0" presId="urn:microsoft.com/office/officeart/2005/8/layout/process1"/>
    <dgm:cxn modelId="{9FEB6E65-9352-0E44-A74C-4D2C2CAC922D}" type="presParOf" srcId="{0732A10C-C913-F04F-85D5-25A8A750064D}" destId="{A1DC5DDC-555E-2D4C-BA1F-1419F8775362}" srcOrd="5" destOrd="0" presId="urn:microsoft.com/office/officeart/2005/8/layout/process1"/>
    <dgm:cxn modelId="{0BD6FAD8-B011-4B46-A7E7-121F177F00EB}" type="presParOf" srcId="{A1DC5DDC-555E-2D4C-BA1F-1419F8775362}" destId="{05D4060F-A008-D642-9389-94115FF5F7DE}" srcOrd="0" destOrd="0" presId="urn:microsoft.com/office/officeart/2005/8/layout/process1"/>
    <dgm:cxn modelId="{665E9637-C607-8343-9535-8DAEF0B954E0}" type="presParOf" srcId="{0732A10C-C913-F04F-85D5-25A8A750064D}" destId="{EA8CD981-7F10-3646-B908-62E9F2FF5DF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4F7CA0-FB75-0640-8367-CA8B4692D114}">
      <dsp:nvSpPr>
        <dsp:cNvPr id="0" name=""/>
        <dsp:cNvSpPr/>
      </dsp:nvSpPr>
      <dsp:spPr>
        <a:xfrm>
          <a:off x="3616" y="1655198"/>
          <a:ext cx="1581224" cy="1215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Register for service online</a:t>
          </a:r>
          <a:endParaRPr lang="en-US" sz="1800" kern="1200" dirty="0"/>
        </a:p>
      </dsp:txBody>
      <dsp:txXfrm>
        <a:off x="3616" y="1655198"/>
        <a:ext cx="1581224" cy="1215566"/>
      </dsp:txXfrm>
    </dsp:sp>
    <dsp:sp modelId="{3D242C09-66A6-5543-9EB8-3B2E39B6FC9D}">
      <dsp:nvSpPr>
        <dsp:cNvPr id="0" name=""/>
        <dsp:cNvSpPr/>
      </dsp:nvSpPr>
      <dsp:spPr>
        <a:xfrm>
          <a:off x="1742963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42963" y="2066909"/>
        <a:ext cx="335219" cy="392143"/>
      </dsp:txXfrm>
    </dsp:sp>
    <dsp:sp modelId="{01C00ECD-E5BB-EA4B-A36A-8B4FFD06A085}">
      <dsp:nvSpPr>
        <dsp:cNvPr id="0" name=""/>
        <dsp:cNvSpPr/>
      </dsp:nvSpPr>
      <dsp:spPr>
        <a:xfrm>
          <a:off x="2217330" y="1655198"/>
          <a:ext cx="1581224" cy="1215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Order your product to be shipped </a:t>
          </a:r>
          <a:endParaRPr lang="en-US" sz="1800" kern="1200" dirty="0"/>
        </a:p>
      </dsp:txBody>
      <dsp:txXfrm>
        <a:off x="2217330" y="1655198"/>
        <a:ext cx="1581224" cy="1215566"/>
      </dsp:txXfrm>
    </dsp:sp>
    <dsp:sp modelId="{59700171-1011-5342-8442-F7C693A68746}">
      <dsp:nvSpPr>
        <dsp:cNvPr id="0" name=""/>
        <dsp:cNvSpPr/>
      </dsp:nvSpPr>
      <dsp:spPr>
        <a:xfrm>
          <a:off x="3956677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56677" y="2066909"/>
        <a:ext cx="335219" cy="392143"/>
      </dsp:txXfrm>
    </dsp:sp>
    <dsp:sp modelId="{C769B2F5-34C3-6548-B26C-109489F9F935}">
      <dsp:nvSpPr>
        <dsp:cNvPr id="0" name=""/>
        <dsp:cNvSpPr/>
      </dsp:nvSpPr>
      <dsp:spPr>
        <a:xfrm>
          <a:off x="4431044" y="1655198"/>
          <a:ext cx="1581224" cy="1215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Get notified when delivered</a:t>
          </a:r>
          <a:endParaRPr lang="en-US" sz="1800" kern="1200" dirty="0"/>
        </a:p>
      </dsp:txBody>
      <dsp:txXfrm>
        <a:off x="4431044" y="1655198"/>
        <a:ext cx="1581224" cy="1215566"/>
      </dsp:txXfrm>
    </dsp:sp>
    <dsp:sp modelId="{A1DC5DDC-555E-2D4C-BA1F-1419F8775362}">
      <dsp:nvSpPr>
        <dsp:cNvPr id="0" name=""/>
        <dsp:cNvSpPr/>
      </dsp:nvSpPr>
      <dsp:spPr>
        <a:xfrm>
          <a:off x="6170391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170391" y="2066909"/>
        <a:ext cx="335219" cy="392143"/>
      </dsp:txXfrm>
    </dsp:sp>
    <dsp:sp modelId="{EA8CD981-7F10-3646-B908-62E9F2FF5DF9}">
      <dsp:nvSpPr>
        <dsp:cNvPr id="0" name=""/>
        <dsp:cNvSpPr/>
      </dsp:nvSpPr>
      <dsp:spPr>
        <a:xfrm>
          <a:off x="6644759" y="1655198"/>
          <a:ext cx="1581224" cy="1215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Reply with Pickup or Delivery instructions</a:t>
          </a:r>
          <a:endParaRPr lang="en-US" sz="1800" kern="1200" dirty="0"/>
        </a:p>
      </dsp:txBody>
      <dsp:txXfrm>
        <a:off x="6644759" y="1655198"/>
        <a:ext cx="1581224" cy="121556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4F7CA0-FB75-0640-8367-CA8B4692D114}">
      <dsp:nvSpPr>
        <dsp:cNvPr id="0" name=""/>
        <dsp:cNvSpPr/>
      </dsp:nvSpPr>
      <dsp:spPr>
        <a:xfrm>
          <a:off x="3616" y="162179"/>
          <a:ext cx="1581224" cy="1215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Register for service online</a:t>
          </a:r>
          <a:endParaRPr lang="en-US" sz="1800" kern="1200" dirty="0"/>
        </a:p>
      </dsp:txBody>
      <dsp:txXfrm>
        <a:off x="3616" y="162179"/>
        <a:ext cx="1581224" cy="1215566"/>
      </dsp:txXfrm>
    </dsp:sp>
    <dsp:sp modelId="{3D242C09-66A6-5543-9EB8-3B2E39B6FC9D}">
      <dsp:nvSpPr>
        <dsp:cNvPr id="0" name=""/>
        <dsp:cNvSpPr/>
      </dsp:nvSpPr>
      <dsp:spPr>
        <a:xfrm>
          <a:off x="1742963" y="573891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42963" y="573891"/>
        <a:ext cx="335219" cy="392143"/>
      </dsp:txXfrm>
    </dsp:sp>
    <dsp:sp modelId="{01C00ECD-E5BB-EA4B-A36A-8B4FFD06A085}">
      <dsp:nvSpPr>
        <dsp:cNvPr id="0" name=""/>
        <dsp:cNvSpPr/>
      </dsp:nvSpPr>
      <dsp:spPr>
        <a:xfrm>
          <a:off x="2217330" y="162179"/>
          <a:ext cx="1581224" cy="1215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Order your product to be shipped </a:t>
          </a:r>
          <a:endParaRPr lang="en-US" sz="1800" kern="1200" dirty="0"/>
        </a:p>
      </dsp:txBody>
      <dsp:txXfrm>
        <a:off x="2217330" y="162179"/>
        <a:ext cx="1581224" cy="1215566"/>
      </dsp:txXfrm>
    </dsp:sp>
    <dsp:sp modelId="{59700171-1011-5342-8442-F7C693A68746}">
      <dsp:nvSpPr>
        <dsp:cNvPr id="0" name=""/>
        <dsp:cNvSpPr/>
      </dsp:nvSpPr>
      <dsp:spPr>
        <a:xfrm>
          <a:off x="3956677" y="573891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56677" y="573891"/>
        <a:ext cx="335219" cy="392143"/>
      </dsp:txXfrm>
    </dsp:sp>
    <dsp:sp modelId="{C769B2F5-34C3-6548-B26C-109489F9F935}">
      <dsp:nvSpPr>
        <dsp:cNvPr id="0" name=""/>
        <dsp:cNvSpPr/>
      </dsp:nvSpPr>
      <dsp:spPr>
        <a:xfrm>
          <a:off x="4431044" y="162179"/>
          <a:ext cx="1581224" cy="1215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Get notified when delivered</a:t>
          </a:r>
          <a:endParaRPr lang="en-US" sz="1800" kern="1200" dirty="0"/>
        </a:p>
      </dsp:txBody>
      <dsp:txXfrm>
        <a:off x="4431044" y="162179"/>
        <a:ext cx="1581224" cy="1215566"/>
      </dsp:txXfrm>
    </dsp:sp>
    <dsp:sp modelId="{A1DC5DDC-555E-2D4C-BA1F-1419F8775362}">
      <dsp:nvSpPr>
        <dsp:cNvPr id="0" name=""/>
        <dsp:cNvSpPr/>
      </dsp:nvSpPr>
      <dsp:spPr>
        <a:xfrm>
          <a:off x="6170391" y="573891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170391" y="573891"/>
        <a:ext cx="335219" cy="392143"/>
      </dsp:txXfrm>
    </dsp:sp>
    <dsp:sp modelId="{EA8CD981-7F10-3646-B908-62E9F2FF5DF9}">
      <dsp:nvSpPr>
        <dsp:cNvPr id="0" name=""/>
        <dsp:cNvSpPr/>
      </dsp:nvSpPr>
      <dsp:spPr>
        <a:xfrm>
          <a:off x="6644759" y="162179"/>
          <a:ext cx="1581224" cy="1215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Reply with Pickup or Delivery instructions</a:t>
          </a:r>
          <a:endParaRPr lang="en-US" sz="1800" kern="1200" dirty="0"/>
        </a:p>
      </dsp:txBody>
      <dsp:txXfrm>
        <a:off x="6644759" y="162179"/>
        <a:ext cx="1581224" cy="1215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28DA-91DE-BE4B-9BBA-F3B91D819637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1A4F-A00A-D64A-BE00-09DD68594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28DA-91DE-BE4B-9BBA-F3B91D819637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1A4F-A00A-D64A-BE00-09DD68594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28DA-91DE-BE4B-9BBA-F3B91D819637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1A4F-A00A-D64A-BE00-09DD68594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28DA-91DE-BE4B-9BBA-F3B91D819637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1A4F-A00A-D64A-BE00-09DD68594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28DA-91DE-BE4B-9BBA-F3B91D819637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1A4F-A00A-D64A-BE00-09DD68594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28DA-91DE-BE4B-9BBA-F3B91D819637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1A4F-A00A-D64A-BE00-09DD68594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28DA-91DE-BE4B-9BBA-F3B91D819637}" type="datetimeFigureOut">
              <a:rPr lang="en-US" smtClean="0"/>
              <a:t>3/26/19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1A4F-A00A-D64A-BE00-09DD68594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28DA-91DE-BE4B-9BBA-F3B91D819637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1A4F-A00A-D64A-BE00-09DD68594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28DA-91DE-BE4B-9BBA-F3B91D819637}" type="datetimeFigureOut">
              <a:rPr lang="en-US" smtClean="0"/>
              <a:t>3/26/19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1A4F-A00A-D64A-BE00-09DD68594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28DA-91DE-BE4B-9BBA-F3B91D819637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1A4F-A00A-D64A-BE00-09DD68594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28DA-91DE-BE4B-9BBA-F3B91D819637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1A4F-A00A-D64A-BE00-09DD68594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728DA-91DE-BE4B-9BBA-F3B91D819637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11A4F-A00A-D64A-BE00-09DD685947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package" Target="../embeddings/Microsoft_Excel_Sheet1.xls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Startup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Harold Roberson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Step 1: Figure out What Problem You’re Solving, and For Whom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Why do I need this product?  </a:t>
            </a:r>
            <a:r>
              <a:rPr lang="en-US" dirty="0" smtClean="0"/>
              <a:t>Packages have been stolen from the outside of homes.  Packages are not being delivered because no one is home to accept.  Packages have also been found wet.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How it can help me? </a:t>
            </a:r>
            <a:r>
              <a:rPr lang="en-US" dirty="0" smtClean="0"/>
              <a:t>This product provides you with a safer and a sure way to receive your online orders.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Step 2: Analyze Your Competitors</a:t>
            </a:r>
            <a:endParaRPr lang="en-US" i="1" dirty="0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221268" y="1464219"/>
          <a:ext cx="8686800" cy="5023320"/>
        </p:xfrm>
        <a:graphic>
          <a:graphicData uri="http://schemas.openxmlformats.org/presentationml/2006/ole">
            <p:oleObj spid="_x0000_s15363" name="Worksheet" r:id="rId3" imgW="18948400" imgH="6197600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Step 3: Define the User Flow</a:t>
            </a:r>
            <a:endParaRPr lang="en-US" i="1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Step 4: List All Necessary Features and Prioritize Them</a:t>
            </a:r>
            <a:endParaRPr lang="en-US" i="1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229600" cy="1539926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0098" y="3140127"/>
            <a:ext cx="1761382" cy="321289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00497" y="3140127"/>
            <a:ext cx="1761382" cy="321289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32117" y="3140127"/>
            <a:ext cx="1761382" cy="321289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7224" y="3140127"/>
            <a:ext cx="1761382" cy="321289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Step 5: Build, Test and Learn</a:t>
            </a:r>
            <a:br>
              <a:rPr lang="en-US" i="1" dirty="0" smtClean="0"/>
            </a:br>
            <a:r>
              <a:rPr lang="en-US" i="1" dirty="0" smtClean="0"/>
              <a:t>(This will start my notes)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(31-MAR-2019) Stages of building will start with a wire-frame.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176</Words>
  <Application>Microsoft Macintosh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Microsoft Excel Sheet</vt:lpstr>
      <vt:lpstr>Startup Project</vt:lpstr>
      <vt:lpstr>Step 1: Figure out What Problem You’re Solving, and For Whom</vt:lpstr>
      <vt:lpstr>Step 2: Analyze Your Competitors</vt:lpstr>
      <vt:lpstr>Step 3: Define the User Flow</vt:lpstr>
      <vt:lpstr>Step 4: List All Necessary Features and Prioritize Them</vt:lpstr>
      <vt:lpstr>Step 5: Build, Test and Learn (This will start my notes)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 Project</dc:title>
  <dc:creator>Harold Roberson</dc:creator>
  <cp:lastModifiedBy>Harold Roberson</cp:lastModifiedBy>
  <cp:revision>1</cp:revision>
  <dcterms:created xsi:type="dcterms:W3CDTF">2019-03-26T20:10:22Z</dcterms:created>
  <dcterms:modified xsi:type="dcterms:W3CDTF">2019-03-27T00:02:55Z</dcterms:modified>
</cp:coreProperties>
</file>