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57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6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BCDE0-6F0F-7548-B915-C092D0940650}" type="datetimeFigureOut">
              <a:rPr lang="en-US" smtClean="0"/>
              <a:t>3/31/19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77AE0-6BCD-5C41-8689-726CFD0F8A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77AE0-6BCD-5C41-8689-726CFD0F8A9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CF28-B315-F045-9974-7ADF31F17170}" type="datetimeFigureOut">
              <a:rPr lang="en-US" smtClean="0"/>
              <a:pPr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CF8-37C9-EF49-BAF6-1AE75B0A24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CF28-B315-F045-9974-7ADF31F17170}" type="datetimeFigureOut">
              <a:rPr lang="en-US" smtClean="0"/>
              <a:pPr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CF8-37C9-EF49-BAF6-1AE75B0A24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CF28-B315-F045-9974-7ADF31F17170}" type="datetimeFigureOut">
              <a:rPr lang="en-US" smtClean="0"/>
              <a:pPr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CF8-37C9-EF49-BAF6-1AE75B0A24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CF28-B315-F045-9974-7ADF31F17170}" type="datetimeFigureOut">
              <a:rPr lang="en-US" smtClean="0"/>
              <a:pPr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CF8-37C9-EF49-BAF6-1AE75B0A24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CF28-B315-F045-9974-7ADF31F17170}" type="datetimeFigureOut">
              <a:rPr lang="en-US" smtClean="0"/>
              <a:pPr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CF8-37C9-EF49-BAF6-1AE75B0A24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CF28-B315-F045-9974-7ADF31F17170}" type="datetimeFigureOut">
              <a:rPr lang="en-US" smtClean="0"/>
              <a:pPr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CF8-37C9-EF49-BAF6-1AE75B0A24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CF28-B315-F045-9974-7ADF31F17170}" type="datetimeFigureOut">
              <a:rPr lang="en-US" smtClean="0"/>
              <a:pPr/>
              <a:t>3/31/19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CF8-37C9-EF49-BAF6-1AE75B0A24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CF28-B315-F045-9974-7ADF31F17170}" type="datetimeFigureOut">
              <a:rPr lang="en-US" smtClean="0"/>
              <a:pPr/>
              <a:t>3/31/19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CF8-37C9-EF49-BAF6-1AE75B0A24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CF28-B315-F045-9974-7ADF31F17170}" type="datetimeFigureOut">
              <a:rPr lang="en-US" smtClean="0"/>
              <a:pPr/>
              <a:t>3/31/19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CF8-37C9-EF49-BAF6-1AE75B0A24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CF28-B315-F045-9974-7ADF31F17170}" type="datetimeFigureOut">
              <a:rPr lang="en-US" smtClean="0"/>
              <a:pPr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CF8-37C9-EF49-BAF6-1AE75B0A24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CF28-B315-F045-9974-7ADF31F17170}" type="datetimeFigureOut">
              <a:rPr lang="en-US" smtClean="0"/>
              <a:pPr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CF8-37C9-EF49-BAF6-1AE75B0A24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6CF28-B315-F045-9974-7ADF31F17170}" type="datetimeFigureOut">
              <a:rPr lang="en-US" smtClean="0"/>
              <a:pPr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09CF8-37C9-EF49-BAF6-1AE75B0A24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Receiver Persona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199"/>
          <a:ext cx="8229600" cy="4687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68744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</a:rPr>
                        <a:t>Mike is</a:t>
                      </a:r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 67 and retired.  He needs other income because he is barely getting by with his retirement check. </a:t>
                      </a:r>
                    </a:p>
                    <a:p>
                      <a:endParaRPr lang="en-US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Since he is home during the day reading and watching TV, he likes the idea of just receiving packages for neighbors.</a:t>
                      </a: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</a:rPr>
                        <a:t>He retired</a:t>
                      </a:r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 as an Accountant and has no problem utilizing the computer.</a:t>
                      </a:r>
                    </a:p>
                    <a:p>
                      <a:endParaRPr lang="en-US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His current phone is an iPhone and loves the usability.</a:t>
                      </a: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face-outline-clipart-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55" y="3159011"/>
            <a:ext cx="1723510" cy="14352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Sender Persona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199"/>
          <a:ext cx="8229600" cy="4687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6874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</a:rPr>
                        <a:t>Steve</a:t>
                      </a:r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 is a 28 year old High School Teacher that drives to work 25 miles one way.</a:t>
                      </a:r>
                    </a:p>
                    <a:p>
                      <a:endParaRPr lang="en-US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He also lives in a Town House.</a:t>
                      </a:r>
                    </a:p>
                    <a:p>
                      <a:endParaRPr lang="en-US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He has heard that there has been packages being stolen in the area.</a:t>
                      </a:r>
                    </a:p>
                    <a:p>
                      <a:endParaRPr lang="en-US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He shops online often and comes home to his packages left at his doorstep or undelivered due to him being at work.</a:t>
                      </a: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</a:rPr>
                        <a:t>He loves the idea of</a:t>
                      </a:r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 having his packages sent to someone near by and he can just pick them up on the way home knowing they are safe and delivered.</a:t>
                      </a: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face-outline-clipart-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55" y="3159011"/>
            <a:ext cx="1723510" cy="14352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Empathy Map</a:t>
            </a:r>
            <a:br>
              <a:rPr lang="en-US" dirty="0" smtClean="0"/>
            </a:br>
            <a:r>
              <a:rPr lang="en-US" dirty="0" smtClean="0"/>
              <a:t>(Receiver)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57200" y="1612008"/>
            <a:ext cx="8229600" cy="5048384"/>
            <a:chOff x="457200" y="1417638"/>
            <a:chExt cx="8229600" cy="3999582"/>
          </a:xfrm>
        </p:grpSpPr>
        <p:sp>
          <p:nvSpPr>
            <p:cNvPr id="4" name="Rectangle 3"/>
            <p:cNvSpPr/>
            <p:nvPr/>
          </p:nvSpPr>
          <p:spPr>
            <a:xfrm>
              <a:off x="457200" y="1417638"/>
              <a:ext cx="8229600" cy="399878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4" idx="1"/>
              <a:endCxn id="4" idx="3"/>
            </p:cNvCxnSpPr>
            <p:nvPr/>
          </p:nvCxnSpPr>
          <p:spPr>
            <a:xfrm rot="10800000" flipH="1">
              <a:off x="457200" y="3417033"/>
              <a:ext cx="82296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4" idx="0"/>
              <a:endCxn id="4" idx="2"/>
            </p:cNvCxnSpPr>
            <p:nvPr/>
          </p:nvCxnSpPr>
          <p:spPr>
            <a:xfrm rot="16200000" flipH="1">
              <a:off x="2572605" y="3417032"/>
              <a:ext cx="3998789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face-outline-clipart-5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9867" y="2735230"/>
              <a:ext cx="1749884" cy="137233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275630" y="3181643"/>
              <a:ext cx="1065946" cy="585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u="sng" cap="all" dirty="0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Mike</a:t>
              </a:r>
            </a:p>
            <a:p>
              <a:r>
                <a:rPr lang="en-US" sz="1400" dirty="0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Age: 67</a:t>
              </a:r>
            </a:p>
            <a:p>
              <a:r>
                <a:rPr lang="en-US" sz="1400" dirty="0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Retired </a:t>
              </a:r>
              <a:endParaRPr lang="en-US" sz="14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697593" y="164566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Says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479362" y="163921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Thinks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97593" y="417246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95993" y="4165032"/>
            <a:ext cx="66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Feels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69297" y="2241726"/>
            <a:ext cx="2954589" cy="1200329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I like the freedom of picking my own schedule</a:t>
            </a:r>
          </a:p>
          <a:p>
            <a:pPr>
              <a:buFontTx/>
              <a:buChar char="-"/>
            </a:pPr>
            <a:r>
              <a:rPr lang="en-US" dirty="0" smtClean="0"/>
              <a:t>It’s a very easy setup</a:t>
            </a:r>
          </a:p>
          <a:p>
            <a:pPr>
              <a:buFontTx/>
              <a:buChar char="-"/>
            </a:pPr>
            <a:r>
              <a:rPr lang="en-US" dirty="0" smtClean="0"/>
              <a:t>Company has great support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07435" y="2202852"/>
            <a:ext cx="2954589" cy="1200329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With the extra income, I can visit family out of town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417286" y="4690781"/>
            <a:ext cx="2954589" cy="923330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He is doing a good thing</a:t>
            </a:r>
          </a:p>
          <a:p>
            <a:pPr>
              <a:buFontTx/>
              <a:buChar char="-"/>
            </a:pPr>
            <a:r>
              <a:rPr lang="en-US" dirty="0" smtClean="0"/>
              <a:t>The community knows him and trusts him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94151" y="4690781"/>
            <a:ext cx="2954589" cy="36933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-Tells friends and family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Empathy Map</a:t>
            </a:r>
            <a:br>
              <a:rPr lang="en-US" dirty="0" smtClean="0"/>
            </a:br>
            <a:r>
              <a:rPr lang="en-US" dirty="0" smtClean="0"/>
              <a:t>(Receiver)</a:t>
            </a:r>
            <a:endParaRPr lang="en-US" dirty="0"/>
          </a:p>
        </p:txBody>
      </p:sp>
      <p:grpSp>
        <p:nvGrpSpPr>
          <p:cNvPr id="3" name="Group 25"/>
          <p:cNvGrpSpPr/>
          <p:nvPr/>
        </p:nvGrpSpPr>
        <p:grpSpPr>
          <a:xfrm>
            <a:off x="457200" y="1612008"/>
            <a:ext cx="8229600" cy="5048384"/>
            <a:chOff x="457200" y="1417638"/>
            <a:chExt cx="8229600" cy="3999582"/>
          </a:xfrm>
        </p:grpSpPr>
        <p:sp>
          <p:nvSpPr>
            <p:cNvPr id="4" name="Rectangle 3"/>
            <p:cNvSpPr/>
            <p:nvPr/>
          </p:nvSpPr>
          <p:spPr>
            <a:xfrm>
              <a:off x="457200" y="1417638"/>
              <a:ext cx="8229600" cy="399878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4" idx="1"/>
              <a:endCxn id="4" idx="3"/>
            </p:cNvCxnSpPr>
            <p:nvPr/>
          </p:nvCxnSpPr>
          <p:spPr>
            <a:xfrm rot="10800000" flipH="1">
              <a:off x="457200" y="3417033"/>
              <a:ext cx="82296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4" idx="0"/>
              <a:endCxn id="4" idx="2"/>
            </p:cNvCxnSpPr>
            <p:nvPr/>
          </p:nvCxnSpPr>
          <p:spPr>
            <a:xfrm rot="16200000" flipH="1">
              <a:off x="2572605" y="3417032"/>
              <a:ext cx="3998789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face-outline-clipart-5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9867" y="2735230"/>
              <a:ext cx="1749884" cy="137233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4249712" y="3881375"/>
            <a:ext cx="10659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cap="all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Steve</a:t>
            </a:r>
          </a:p>
          <a:p>
            <a:r>
              <a:rPr lang="en-US" sz="14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Age:28</a:t>
            </a:r>
          </a:p>
          <a:p>
            <a:r>
              <a:rPr lang="en-US" sz="14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Teacher </a:t>
            </a:r>
            <a:endParaRPr lang="en-US" sz="14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7593" y="164566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79362" y="163921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Thinks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97593" y="417246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95993" y="4165032"/>
            <a:ext cx="66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Feels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69297" y="2241726"/>
            <a:ext cx="2954589" cy="923330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I like the usability</a:t>
            </a:r>
          </a:p>
          <a:p>
            <a:pPr>
              <a:buFontTx/>
              <a:buChar char="-"/>
            </a:pPr>
            <a:r>
              <a:rPr lang="en-US" dirty="0" smtClean="0"/>
              <a:t>Can someone else pickup my package?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07435" y="2202852"/>
            <a:ext cx="2954589" cy="1200329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I’m glad I can delete my account anytime</a:t>
            </a:r>
          </a:p>
          <a:p>
            <a:pPr>
              <a:buFontTx/>
              <a:buChar char="-"/>
            </a:pPr>
            <a:r>
              <a:rPr lang="en-US" dirty="0" smtClean="0"/>
              <a:t>It’s greet that I don’t have to pay a membership fee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17286" y="4690781"/>
            <a:ext cx="2954589" cy="646331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At ease </a:t>
            </a:r>
          </a:p>
          <a:p>
            <a:pPr>
              <a:buFontTx/>
              <a:buChar char="-"/>
            </a:pPr>
            <a:r>
              <a:rPr lang="en-US" dirty="0" smtClean="0"/>
              <a:t>Worry free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94151" y="4690781"/>
            <a:ext cx="2954589" cy="1477328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-I’m telling my friend about this</a:t>
            </a:r>
          </a:p>
          <a:p>
            <a:r>
              <a:rPr lang="en-US" dirty="0" smtClean="0"/>
              <a:t>-I’m going to have my family use this the next time they ship me something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9-03-31 at 1.23.33 PM.png"/>
          <p:cNvPicPr>
            <a:picLocks noGrp="1" noChangeAspect="1"/>
          </p:cNvPicPr>
          <p:nvPr>
            <p:ph idx="1"/>
          </p:nvPr>
        </p:nvPicPr>
        <p:blipFill>
          <a:blip r:embed="rId3"/>
          <a:srcRect l="-17187" r="-17187"/>
          <a:stretch>
            <a:fillRect/>
          </a:stretch>
        </p:blipFill>
        <p:spPr>
          <a:xfrm>
            <a:off x="-1411111" y="93572"/>
            <a:ext cx="11798383" cy="672431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302</Words>
  <Application>Microsoft Macintosh PowerPoint</Application>
  <PresentationFormat>On-screen Show (4:3)</PresentationFormat>
  <Paragraphs>48</Paragraphs>
  <Slides>5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Receiver Persona</vt:lpstr>
      <vt:lpstr>Sender Persona</vt:lpstr>
      <vt:lpstr>Empathy Map (Receiver)</vt:lpstr>
      <vt:lpstr>Empathy Map (Receiver)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Empathy Map</dc:title>
  <dc:creator>Harold Roberson</dc:creator>
  <cp:lastModifiedBy>Harold Roberson</cp:lastModifiedBy>
  <cp:revision>9</cp:revision>
  <dcterms:created xsi:type="dcterms:W3CDTF">2019-03-31T18:24:50Z</dcterms:created>
  <dcterms:modified xsi:type="dcterms:W3CDTF">2019-03-31T18:27:15Z</dcterms:modified>
</cp:coreProperties>
</file>