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2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C8C0A-1832-06B4-25ED-69DAE078B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CFDD563-CB62-08DE-2D14-1DA05DF35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26A453-728E-82FC-F9B7-AD1F3FA3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1BE7659-A642-93EF-6D58-FF0C95CC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AC401D-CA20-1E7F-B516-ADBB9F9E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658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A7179-9670-DF4B-678E-D8FC194A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7183EE3-A0D6-8E82-BEDC-7C1958F61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BFFE19-CB41-AEC9-B0FF-B70AB5EB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1A26E96-E7C7-11F6-EE06-9D4E7BA3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A357C6-9AAE-333C-9A93-B9B4FCFB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395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07BFEA5-D84C-A567-F02E-33B0B1098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E2F0506-066F-CA67-7509-F3C7CE621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64A8EA-9FC0-384B-32E8-ECCB5B4A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BE2543-0EDD-4EB7-7ADA-E7F2B846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61709E6-76AD-3406-D304-A6DCCCE9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487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3925B-E537-A01B-C669-14A42B1E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FA9E70-FB38-3FA8-44D8-AF7FEB02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0A82535-60A0-1A09-E3B1-F5E4D948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5C418C-DF40-37A8-2501-4A955CC3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657B686-6887-4EF6-93F8-90CCB334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585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642C8-CA1F-1E57-43D9-03A34EAB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F47FC7D-5042-5130-C429-E98363A7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CE165B6-6D37-3C1E-63ED-08C95BBB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792326-6C14-A04B-BEA7-A69DE23C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77DCCC5-61C9-9E55-BBAB-6A0F4860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382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B0909-642F-A537-DD93-03283C98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14625E9-7EE1-AF80-C1A9-0B689483F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8F4A96E-B810-8ADE-2094-813023610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66E10FE-B6F5-12D9-43EA-3FFB2049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FD9A7E3-2751-1D54-AAE3-6E555EB2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7678E82-233E-6706-431A-210810E7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558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86F6D-3F13-13E6-8B8B-19C1BB67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FAA0F9C-2996-B63E-7985-B6E46C2F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7F4D617-1B4E-3506-CCAB-E9F12CAB6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29B4462-ED10-9BC1-EC56-10DF685AD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BF5BC64-93A1-A37B-F4B2-7CD29993A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C4DCD3F-2820-5562-CB26-60A88BFB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32FB314-4863-4CD7-57A2-5DA0260D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388AB49-1430-D294-104F-60C37DD9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3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5D95C-7A23-5F50-532B-2C9F3107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40A044D-EB1F-086C-A37A-1D56396B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C754AD7-0F9C-D46E-97F9-FA0BC2F7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5A35F73-792A-C96E-F0BD-FEF27217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464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B2D0F84-7E11-C0DE-BA9B-BFBCE9A8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9B14131-DB8C-6D55-7027-39BE3013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373E229-425C-3E1E-D450-C970681F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203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ADB8D-16C7-0DF0-E727-E18170C0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2BFEE4-88E4-2E46-880D-CF7D3841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816243A-7BEE-A2E9-FB21-11D5E17A8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4108F06-268F-6A35-22B5-EF24B092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4364F7F-CE13-977A-E2F0-B926FA40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1225B17-95E9-DB52-585A-A58BF3EC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672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8C124-7B5C-592D-9776-10A6FE5D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31636DF-C3E0-0A72-44C2-677FCB35C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71D0646-116B-602E-014C-DF5B92FA4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74B93B2-F986-CEEE-6106-992FA4C9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2E4D7A-E4E6-F745-5D99-9B001DF6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E4287EA-80FD-4E94-1E03-C994CDC9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167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CA99F1C-1591-38BB-3F8B-272024D4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BB02932-B836-DB99-2E6F-DA32BA1FB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CC99E66-35E3-EB19-F270-989B706C0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D92C3-D85E-4E4B-9306-81BC5E1DAC5D}" type="datetimeFigureOut">
              <a:rPr lang="da-DK" smtClean="0"/>
              <a:t>29-02-2024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818924-8123-9AC3-ECE7-8FE45D746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990EEED-5A4E-68FF-45E0-45A8A2C2B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29E15-981E-4B12-AF02-8EC6ABDA667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358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e 9">
            <a:extLst>
              <a:ext uri="{FF2B5EF4-FFF2-40B4-BE49-F238E27FC236}">
                <a16:creationId xmlns:a16="http://schemas.microsoft.com/office/drawing/2014/main" id="{62139381-0186-F34A-3F0C-2B06B7453C2E}"/>
              </a:ext>
            </a:extLst>
          </p:cNvPr>
          <p:cNvGrpSpPr/>
          <p:nvPr/>
        </p:nvGrpSpPr>
        <p:grpSpPr>
          <a:xfrm>
            <a:off x="154176" y="109311"/>
            <a:ext cx="11705380" cy="6948236"/>
            <a:chOff x="154176" y="109311"/>
            <a:chExt cx="11705380" cy="6948236"/>
          </a:xfrm>
        </p:grpSpPr>
        <p:grpSp>
          <p:nvGrpSpPr>
            <p:cNvPr id="4" name="Gruppe 3">
              <a:extLst>
                <a:ext uri="{FF2B5EF4-FFF2-40B4-BE49-F238E27FC236}">
                  <a16:creationId xmlns:a16="http://schemas.microsoft.com/office/drawing/2014/main" id="{19F93182-24E9-5D2B-2CD2-FEF5B9DF1DD3}"/>
                </a:ext>
              </a:extLst>
            </p:cNvPr>
            <p:cNvGrpSpPr/>
            <p:nvPr/>
          </p:nvGrpSpPr>
          <p:grpSpPr>
            <a:xfrm>
              <a:off x="521716" y="109311"/>
              <a:ext cx="11337840" cy="6948236"/>
              <a:chOff x="521716" y="109311"/>
              <a:chExt cx="11337840" cy="6948236"/>
            </a:xfrm>
          </p:grpSpPr>
          <p:grpSp>
            <p:nvGrpSpPr>
              <p:cNvPr id="64" name="Gruppe 63">
                <a:extLst>
                  <a:ext uri="{FF2B5EF4-FFF2-40B4-BE49-F238E27FC236}">
                    <a16:creationId xmlns:a16="http://schemas.microsoft.com/office/drawing/2014/main" id="{229493AE-F944-6138-C2A9-28E345F779A8}"/>
                  </a:ext>
                </a:extLst>
              </p:cNvPr>
              <p:cNvGrpSpPr/>
              <p:nvPr/>
            </p:nvGrpSpPr>
            <p:grpSpPr>
              <a:xfrm>
                <a:off x="521716" y="109311"/>
                <a:ext cx="11337840" cy="6948236"/>
                <a:chOff x="509016" y="-757"/>
                <a:chExt cx="11337840" cy="6948236"/>
              </a:xfrm>
            </p:grpSpPr>
            <p:grpSp>
              <p:nvGrpSpPr>
                <p:cNvPr id="58" name="Gruppe 57">
                  <a:extLst>
                    <a:ext uri="{FF2B5EF4-FFF2-40B4-BE49-F238E27FC236}">
                      <a16:creationId xmlns:a16="http://schemas.microsoft.com/office/drawing/2014/main" id="{7185C6D5-56A9-2132-CFAC-59126D749511}"/>
                    </a:ext>
                  </a:extLst>
                </p:cNvPr>
                <p:cNvGrpSpPr/>
                <p:nvPr/>
              </p:nvGrpSpPr>
              <p:grpSpPr>
                <a:xfrm>
                  <a:off x="509016" y="529813"/>
                  <a:ext cx="11337840" cy="6417666"/>
                  <a:chOff x="509016" y="529813"/>
                  <a:chExt cx="11337840" cy="6417666"/>
                </a:xfrm>
              </p:grpSpPr>
              <p:grpSp>
                <p:nvGrpSpPr>
                  <p:cNvPr id="49" name="Gruppe 48">
                    <a:extLst>
                      <a:ext uri="{FF2B5EF4-FFF2-40B4-BE49-F238E27FC236}">
                        <a16:creationId xmlns:a16="http://schemas.microsoft.com/office/drawing/2014/main" id="{523B7A66-4DF4-5169-870E-AB88892E07FD}"/>
                      </a:ext>
                    </a:extLst>
                  </p:cNvPr>
                  <p:cNvGrpSpPr/>
                  <p:nvPr/>
                </p:nvGrpSpPr>
                <p:grpSpPr>
                  <a:xfrm>
                    <a:off x="509016" y="529813"/>
                    <a:ext cx="11337840" cy="6417666"/>
                    <a:chOff x="509016" y="529813"/>
                    <a:chExt cx="11337840" cy="6417666"/>
                  </a:xfrm>
                </p:grpSpPr>
                <p:pic>
                  <p:nvPicPr>
                    <p:cNvPr id="5" name="Grafik 4" descr="Bærbar computer med massiv udfyldning">
                      <a:extLst>
                        <a:ext uri="{FF2B5EF4-FFF2-40B4-BE49-F238E27FC236}">
                          <a16:creationId xmlns:a16="http://schemas.microsoft.com/office/drawing/2014/main" id="{90CE504A-11A8-483D-57D1-644803CD3E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9016" y="4189207"/>
                      <a:ext cx="2170176" cy="217017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" name="Grafik 6" descr="Database med massiv udfyldning">
                      <a:extLst>
                        <a:ext uri="{FF2B5EF4-FFF2-40B4-BE49-F238E27FC236}">
                          <a16:creationId xmlns:a16="http://schemas.microsoft.com/office/drawing/2014/main" id="{34315F8D-85B8-2367-9BE7-C641E56DE2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881346" y="1793478"/>
                      <a:ext cx="1263665" cy="12636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" name="Grafik 7" descr="Database med massiv udfyldning">
                      <a:extLst>
                        <a:ext uri="{FF2B5EF4-FFF2-40B4-BE49-F238E27FC236}">
                          <a16:creationId xmlns:a16="http://schemas.microsoft.com/office/drawing/2014/main" id="{EB46B7AD-1274-83F2-CF3B-B03DCA96CB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881344" y="3057143"/>
                      <a:ext cx="1263665" cy="12636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Grafik 8" descr="Database med massiv udfyldning">
                      <a:extLst>
                        <a:ext uri="{FF2B5EF4-FFF2-40B4-BE49-F238E27FC236}">
                          <a16:creationId xmlns:a16="http://schemas.microsoft.com/office/drawing/2014/main" id="{C82A4CAD-9CB7-884F-6739-D51967A30B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881345" y="529813"/>
                      <a:ext cx="1263665" cy="12636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" name="Billede 12" descr="Et billede, der indeholder sort, mørke&#10;&#10;Automatisk genereret beskrivelse">
                      <a:extLst>
                        <a:ext uri="{FF2B5EF4-FFF2-40B4-BE49-F238E27FC236}">
                          <a16:creationId xmlns:a16="http://schemas.microsoft.com/office/drawing/2014/main" id="{E7236D03-4F75-E55B-32CD-19DFC0D928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237284" y="5001785"/>
                      <a:ext cx="1345119" cy="134511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Billede 13" descr="Et billede, der indeholder sort, mørke&#10;&#10;Automatisk genereret beskrivelse">
                      <a:extLst>
                        <a:ext uri="{FF2B5EF4-FFF2-40B4-BE49-F238E27FC236}">
                          <a16:creationId xmlns:a16="http://schemas.microsoft.com/office/drawing/2014/main" id="{7D95CFFC-A997-E14D-8BEB-DE05886470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665172" y="5001786"/>
                      <a:ext cx="1345119" cy="134511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" name="Billede 14" descr="Et billede, der indeholder sort, mørke&#10;&#10;Automatisk genereret beskrivelse">
                      <a:extLst>
                        <a:ext uri="{FF2B5EF4-FFF2-40B4-BE49-F238E27FC236}">
                          <a16:creationId xmlns:a16="http://schemas.microsoft.com/office/drawing/2014/main" id="{DEB79155-AD60-26E0-EEBE-F56257F72FF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058616" y="5001785"/>
                      <a:ext cx="1345119" cy="134511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Billede 15" descr="Et billede, der indeholder sort, mørke&#10;&#10;Automatisk genereret beskrivelse">
                      <a:extLst>
                        <a:ext uri="{FF2B5EF4-FFF2-40B4-BE49-F238E27FC236}">
                          <a16:creationId xmlns:a16="http://schemas.microsoft.com/office/drawing/2014/main" id="{5A2E408F-A33B-902A-C491-74A177EAD38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580379" y="1712024"/>
                      <a:ext cx="1345119" cy="1345119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9" name="Lige forbindelse 18">
                      <a:extLst>
                        <a:ext uri="{FF2B5EF4-FFF2-40B4-BE49-F238E27FC236}">
                          <a16:creationId xmlns:a16="http://schemas.microsoft.com/office/drawing/2014/main" id="{E945CFED-FB7E-6964-885D-5A7B19C6400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569720" y="2384583"/>
                      <a:ext cx="0" cy="1804624"/>
                    </a:xfrm>
                    <a:prstGeom prst="line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Lige forbindelse 21">
                      <a:extLst>
                        <a:ext uri="{FF2B5EF4-FFF2-40B4-BE49-F238E27FC236}">
                          <a16:creationId xmlns:a16="http://schemas.microsoft.com/office/drawing/2014/main" id="{983BF968-E61C-2D7B-5008-418546B0EA2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720" y="2384583"/>
                      <a:ext cx="865632" cy="0"/>
                    </a:xfrm>
                    <a:prstGeom prst="line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1" name="Gruppe 30">
                      <a:extLst>
                        <a:ext uri="{FF2B5EF4-FFF2-40B4-BE49-F238E27FC236}">
                          <a16:creationId xmlns:a16="http://schemas.microsoft.com/office/drawing/2014/main" id="{8769E6A7-C0CC-C57A-C00E-4678C0FA0C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97844" y="1080191"/>
                      <a:ext cx="883500" cy="2723713"/>
                      <a:chOff x="8997844" y="1080191"/>
                      <a:chExt cx="883500" cy="2723713"/>
                    </a:xfrm>
                  </p:grpSpPr>
                  <p:cxnSp>
                    <p:nvCxnSpPr>
                      <p:cNvPr id="26" name="Lige forbindelse 25">
                        <a:extLst>
                          <a:ext uri="{FF2B5EF4-FFF2-40B4-BE49-F238E27FC236}">
                            <a16:creationId xmlns:a16="http://schemas.microsoft.com/office/drawing/2014/main" id="{CCE19B6A-644C-83A3-918C-00E2E20186E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997845" y="1080191"/>
                        <a:ext cx="0" cy="2720667"/>
                      </a:xfrm>
                      <a:prstGeom prst="line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Lige forbindelse 27">
                        <a:extLst>
                          <a:ext uri="{FF2B5EF4-FFF2-40B4-BE49-F238E27FC236}">
                            <a16:creationId xmlns:a16="http://schemas.microsoft.com/office/drawing/2014/main" id="{B6888EB6-260F-E855-F898-6853FE2AACD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997845" y="3803904"/>
                        <a:ext cx="883499" cy="0"/>
                      </a:xfrm>
                      <a:prstGeom prst="line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Lige forbindelse 28">
                        <a:extLst>
                          <a:ext uri="{FF2B5EF4-FFF2-40B4-BE49-F238E27FC236}">
                            <a16:creationId xmlns:a16="http://schemas.microsoft.com/office/drawing/2014/main" id="{3D8CD269-B913-FF20-D3C9-2FEC37659CF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997844" y="1080191"/>
                        <a:ext cx="883499" cy="0"/>
                      </a:xfrm>
                      <a:prstGeom prst="line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Lige forbindelse 29">
                        <a:extLst>
                          <a:ext uri="{FF2B5EF4-FFF2-40B4-BE49-F238E27FC236}">
                            <a16:creationId xmlns:a16="http://schemas.microsoft.com/office/drawing/2014/main" id="{857023D6-FC5A-4C5A-2106-1FA0648B348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997844" y="2390448"/>
                        <a:ext cx="883499" cy="0"/>
                      </a:xfrm>
                      <a:prstGeom prst="line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uppe 31">
                      <a:extLst>
                        <a:ext uri="{FF2B5EF4-FFF2-40B4-BE49-F238E27FC236}">
                          <a16:creationId xmlns:a16="http://schemas.microsoft.com/office/drawing/2014/main" id="{B38F7A42-F433-1772-C9B6-617FB159B95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5834918" y="3111560"/>
                      <a:ext cx="890699" cy="2723713"/>
                      <a:chOff x="8997844" y="1080191"/>
                      <a:chExt cx="890699" cy="2723713"/>
                    </a:xfrm>
                  </p:grpSpPr>
                  <p:cxnSp>
                    <p:nvCxnSpPr>
                      <p:cNvPr id="33" name="Lige forbindelse 32">
                        <a:extLst>
                          <a:ext uri="{FF2B5EF4-FFF2-40B4-BE49-F238E27FC236}">
                            <a16:creationId xmlns:a16="http://schemas.microsoft.com/office/drawing/2014/main" id="{9F19E1D8-B55D-F115-603E-A7AB4BEDE7D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H="1" flipV="1">
                        <a:off x="8296058" y="3086865"/>
                        <a:ext cx="1416273" cy="4183"/>
                      </a:xfrm>
                      <a:prstGeom prst="line">
                        <a:avLst/>
                      </a:prstGeom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Lige forbindelse 33">
                        <a:extLst>
                          <a:ext uri="{FF2B5EF4-FFF2-40B4-BE49-F238E27FC236}">
                            <a16:creationId xmlns:a16="http://schemas.microsoft.com/office/drawing/2014/main" id="{B8C4A0CB-00B3-404F-232D-37FEFD5049E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997845" y="3803904"/>
                        <a:ext cx="883499" cy="0"/>
                      </a:xfrm>
                      <a:prstGeom prst="line">
                        <a:avLst/>
                      </a:prstGeom>
                      <a:ln w="19050"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Lige forbindelse 34">
                        <a:extLst>
                          <a:ext uri="{FF2B5EF4-FFF2-40B4-BE49-F238E27FC236}">
                            <a16:creationId xmlns:a16="http://schemas.microsoft.com/office/drawing/2014/main" id="{C4348C01-6BB7-6943-EA1D-8B0838C214D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997844" y="1080191"/>
                        <a:ext cx="883499" cy="0"/>
                      </a:xfrm>
                      <a:prstGeom prst="line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Lige forbindelse 35">
                        <a:extLst>
                          <a:ext uri="{FF2B5EF4-FFF2-40B4-BE49-F238E27FC236}">
                            <a16:creationId xmlns:a16="http://schemas.microsoft.com/office/drawing/2014/main" id="{07279C5C-7AAE-8412-6913-68762895294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005044" y="2384583"/>
                        <a:ext cx="883499" cy="0"/>
                      </a:xfrm>
                      <a:prstGeom prst="line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8" name="Lige forbindelse 37">
                      <a:extLst>
                        <a:ext uri="{FF2B5EF4-FFF2-40B4-BE49-F238E27FC236}">
                          <a16:creationId xmlns:a16="http://schemas.microsoft.com/office/drawing/2014/main" id="{C8548C34-65A3-4BF7-77D5-118C60E216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37732" y="2384583"/>
                      <a:ext cx="0" cy="1647667"/>
                    </a:xfrm>
                    <a:prstGeom prst="line">
                      <a:avLst/>
                    </a:prstGeom>
                    <a:ln w="19050">
                      <a:solidFill>
                        <a:srgbClr val="0070C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Tekstfelt 38">
                      <a:extLst>
                        <a:ext uri="{FF2B5EF4-FFF2-40B4-BE49-F238E27FC236}">
                          <a16:creationId xmlns:a16="http://schemas.microsoft.com/office/drawing/2014/main" id="{12EBB072-75CC-2D0F-86E0-6EEFE093BB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7306" y="5905500"/>
                      <a:ext cx="124482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Local User</a:t>
                      </a:r>
                      <a:endParaRPr lang="da-DK" dirty="0"/>
                    </a:p>
                  </p:txBody>
                </p:sp>
                <p:sp>
                  <p:nvSpPr>
                    <p:cNvPr id="40" name="Tekstfelt 39">
                      <a:extLst>
                        <a:ext uri="{FF2B5EF4-FFF2-40B4-BE49-F238E27FC236}">
                          <a16:creationId xmlns:a16="http://schemas.microsoft.com/office/drawing/2014/main" id="{44BDED4D-9841-2E12-E1AB-190C90866A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27478" y="3057143"/>
                      <a:ext cx="163544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Frontend node</a:t>
                      </a:r>
                      <a:endParaRPr lang="da-DK" dirty="0"/>
                    </a:p>
                  </p:txBody>
                </p:sp>
                <p:sp>
                  <p:nvSpPr>
                    <p:cNvPr id="43" name="Tekstfelt 42">
                      <a:extLst>
                        <a:ext uri="{FF2B5EF4-FFF2-40B4-BE49-F238E27FC236}">
                          <a16:creationId xmlns:a16="http://schemas.microsoft.com/office/drawing/2014/main" id="{9FDF8E3E-E18D-81C5-6D16-8256609BD8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30652" y="6301148"/>
                      <a:ext cx="112287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Compute</a:t>
                      </a:r>
                    </a:p>
                    <a:p>
                      <a:pPr algn="ctr"/>
                      <a:r>
                        <a:rPr lang="en-US" dirty="0"/>
                        <a:t>node</a:t>
                      </a:r>
                      <a:endParaRPr lang="da-DK" dirty="0"/>
                    </a:p>
                  </p:txBody>
                </p:sp>
                <p:sp>
                  <p:nvSpPr>
                    <p:cNvPr id="44" name="Tekstfelt 43">
                      <a:extLst>
                        <a:ext uri="{FF2B5EF4-FFF2-40B4-BE49-F238E27FC236}">
                          <a16:creationId xmlns:a16="http://schemas.microsoft.com/office/drawing/2014/main" id="{FF2713CE-7A12-0DA1-785B-7B96EC4B99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75771" y="6301147"/>
                      <a:ext cx="112287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Compute</a:t>
                      </a:r>
                    </a:p>
                    <a:p>
                      <a:pPr algn="ctr"/>
                      <a:r>
                        <a:rPr lang="en-US" dirty="0"/>
                        <a:t>node</a:t>
                      </a:r>
                      <a:endParaRPr lang="da-DK" dirty="0"/>
                    </a:p>
                  </p:txBody>
                </p:sp>
                <p:sp>
                  <p:nvSpPr>
                    <p:cNvPr id="45" name="Tekstfelt 44">
                      <a:extLst>
                        <a:ext uri="{FF2B5EF4-FFF2-40B4-BE49-F238E27FC236}">
                          <a16:creationId xmlns:a16="http://schemas.microsoft.com/office/drawing/2014/main" id="{7CA601F0-7868-1D49-7688-827F37D2FE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48407" y="6301147"/>
                      <a:ext cx="112287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Compute</a:t>
                      </a:r>
                    </a:p>
                    <a:p>
                      <a:pPr algn="ctr"/>
                      <a:r>
                        <a:rPr lang="en-US" dirty="0"/>
                        <a:t>node</a:t>
                      </a:r>
                      <a:endParaRPr lang="da-DK" dirty="0"/>
                    </a:p>
                  </p:txBody>
                </p:sp>
                <p:sp>
                  <p:nvSpPr>
                    <p:cNvPr id="46" name="Tekstfelt 45">
                      <a:extLst>
                        <a:ext uri="{FF2B5EF4-FFF2-40B4-BE49-F238E27FC236}">
                          <a16:creationId xmlns:a16="http://schemas.microsoft.com/office/drawing/2014/main" id="{7825CD61-93EE-FDE9-2C3F-39ABD899CE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5636" y="3365809"/>
                      <a:ext cx="94122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Storage</a:t>
                      </a:r>
                    </a:p>
                    <a:p>
                      <a:pPr algn="ctr"/>
                      <a:r>
                        <a:rPr lang="en-US" dirty="0"/>
                        <a:t>node</a:t>
                      </a:r>
                      <a:endParaRPr lang="da-DK" dirty="0"/>
                    </a:p>
                  </p:txBody>
                </p:sp>
                <p:sp>
                  <p:nvSpPr>
                    <p:cNvPr id="47" name="Tekstfelt 46">
                      <a:extLst>
                        <a:ext uri="{FF2B5EF4-FFF2-40B4-BE49-F238E27FC236}">
                          <a16:creationId xmlns:a16="http://schemas.microsoft.com/office/drawing/2014/main" id="{9F21B7D8-EEED-E41C-5F77-A2DC560394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5636" y="2074532"/>
                      <a:ext cx="94122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Storage</a:t>
                      </a:r>
                    </a:p>
                    <a:p>
                      <a:pPr algn="ctr"/>
                      <a:r>
                        <a:rPr lang="en-US" dirty="0"/>
                        <a:t>node</a:t>
                      </a:r>
                      <a:endParaRPr lang="da-DK" dirty="0"/>
                    </a:p>
                  </p:txBody>
                </p:sp>
                <p:sp>
                  <p:nvSpPr>
                    <p:cNvPr id="48" name="Tekstfelt 47">
                      <a:extLst>
                        <a:ext uri="{FF2B5EF4-FFF2-40B4-BE49-F238E27FC236}">
                          <a16:creationId xmlns:a16="http://schemas.microsoft.com/office/drawing/2014/main" id="{5932DD44-7A36-B4C9-6EAC-6D96C30501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5636" y="783255"/>
                      <a:ext cx="94122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Storage</a:t>
                      </a:r>
                    </a:p>
                    <a:p>
                      <a:pPr algn="ctr"/>
                      <a:r>
                        <a:rPr lang="en-US" dirty="0"/>
                        <a:t>node</a:t>
                      </a:r>
                      <a:endParaRPr lang="da-DK" dirty="0"/>
                    </a:p>
                  </p:txBody>
                </p:sp>
              </p:grpSp>
              <p:cxnSp>
                <p:nvCxnSpPr>
                  <p:cNvPr id="53" name="Lige forbindelse 52">
                    <a:extLst>
                      <a:ext uri="{FF2B5EF4-FFF2-40B4-BE49-F238E27FC236}">
                        <a16:creationId xmlns:a16="http://schemas.microsoft.com/office/drawing/2014/main" id="{476291FE-3B68-1B06-3855-748F33BB9D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75100" y="2389756"/>
                    <a:ext cx="5022744" cy="0"/>
                  </a:xfrm>
                  <a:prstGeom prst="line">
                    <a:avLst/>
                  </a:prstGeom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Lige forbindelse 54">
                    <a:extLst>
                      <a:ext uri="{FF2B5EF4-FFF2-40B4-BE49-F238E27FC236}">
                        <a16:creationId xmlns:a16="http://schemas.microsoft.com/office/drawing/2014/main" id="{5F481AE8-5CC1-A718-B761-FAFF85395B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7731" y="4028067"/>
                    <a:ext cx="1297583" cy="7200"/>
                  </a:xfrm>
                  <a:prstGeom prst="line">
                    <a:avLst/>
                  </a:prstGeom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2" name="Billede 61" descr="Et billede, der indeholder skærmbillede, Farverigt, kvadratisk, linje/række&#10;&#10;Automatisk genereret beskrivelse">
                  <a:extLst>
                    <a:ext uri="{FF2B5EF4-FFF2-40B4-BE49-F238E27FC236}">
                      <a16:creationId xmlns:a16="http://schemas.microsoft.com/office/drawing/2014/main" id="{65F5CDBE-9ADD-68C9-9E0D-C0367456A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-6365"/>
                <a:stretch/>
              </p:blipFill>
              <p:spPr>
                <a:xfrm>
                  <a:off x="2439509" y="-757"/>
                  <a:ext cx="1666750" cy="1622601"/>
                </a:xfrm>
                <a:prstGeom prst="rect">
                  <a:avLst/>
                </a:prstGeom>
              </p:spPr>
            </p:pic>
          </p:grpSp>
          <p:sp>
            <p:nvSpPr>
              <p:cNvPr id="3" name="Tekstfelt 2">
                <a:extLst>
                  <a:ext uri="{FF2B5EF4-FFF2-40B4-BE49-F238E27FC236}">
                    <a16:creationId xmlns:a16="http://schemas.microsoft.com/office/drawing/2014/main" id="{A575BC68-35FF-4B4E-6EAE-E3E9DDAF3319}"/>
                  </a:ext>
                </a:extLst>
              </p:cNvPr>
              <p:cNvSpPr txBox="1"/>
              <p:nvPr/>
            </p:nvSpPr>
            <p:spPr>
              <a:xfrm>
                <a:off x="5151200" y="2122733"/>
                <a:ext cx="2231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Fast Interconnection</a:t>
                </a:r>
                <a:endParaRPr lang="da-DK" dirty="0"/>
              </a:p>
            </p:txBody>
          </p:sp>
        </p:grpSp>
        <p:sp>
          <p:nvSpPr>
            <p:cNvPr id="6" name="Tekstfelt 5">
              <a:extLst>
                <a:ext uri="{FF2B5EF4-FFF2-40B4-BE49-F238E27FC236}">
                  <a16:creationId xmlns:a16="http://schemas.microsoft.com/office/drawing/2014/main" id="{83B27D7B-4F56-9D75-AC85-04F12B3CA60D}"/>
                </a:ext>
              </a:extLst>
            </p:cNvPr>
            <p:cNvSpPr txBox="1"/>
            <p:nvPr/>
          </p:nvSpPr>
          <p:spPr>
            <a:xfrm>
              <a:off x="154176" y="3065979"/>
              <a:ext cx="14025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Internet</a:t>
              </a:r>
            </a:p>
            <a:p>
              <a:pPr algn="r"/>
              <a:r>
                <a:rPr lang="en-US" dirty="0"/>
                <a:t>connection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247550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PowerPoint-præsentation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Samuele Soraggi</dc:creator>
  <cp:lastModifiedBy>Samuele Soraggi</cp:lastModifiedBy>
  <cp:revision>7</cp:revision>
  <dcterms:created xsi:type="dcterms:W3CDTF">2024-02-29T12:40:02Z</dcterms:created>
  <dcterms:modified xsi:type="dcterms:W3CDTF">2024-02-29T13:13:08Z</dcterms:modified>
</cp:coreProperties>
</file>