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63" r:id="rId7"/>
    <p:sldId id="259" r:id="rId8"/>
    <p:sldId id="258" r:id="rId9"/>
    <p:sldId id="262" r:id="rId10"/>
    <p:sldId id="265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34D93-0809-AE96-7910-86A0AB195F45}" v="200" dt="2024-04-22T02:46:28.697"/>
    <p1510:client id="{808A99DE-843A-12F7-DED4-5E17F0226C42}" v="1" dt="2024-04-21T18:47:05.876"/>
    <p1510:client id="{A4EE6658-E8FB-A0DE-4E52-EE49AA9053C1}" v="50" dt="2024-04-22T02:55:57.055"/>
    <p1510:client id="{B52D75B8-9546-0D6B-1485-A206BE1280E1}" v="40" dt="2024-04-22T02:17:43.190"/>
    <p1510:client id="{CE83F552-B04D-3D24-CE88-0F30EC123F67}" v="218" dt="2024-04-22T19:12:49.482"/>
    <p1510:client id="{E30A2757-1D4A-3F2E-C027-4CAFC23DF686}" v="245" dt="2024-04-22T02:04:54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205.149.70.77:8443/OnlineA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Offerly - Online Auctioning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Group 6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Jacob Johnston, Tiffany Morrow, Nicholas Vioral, Wolfgang Zoppelt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3471E-9049-38EC-CB81-39E1FE5C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Future Work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2F54C0D-093D-E8DA-8C8C-CF8FE27A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457200" indent="-457200"/>
            <a:r>
              <a:rPr lang="en-US" sz="2000" dirty="0"/>
              <a:t>Improving Status settings for listings</a:t>
            </a:r>
          </a:p>
          <a:p>
            <a:pPr marL="457200" indent="-457200"/>
            <a:r>
              <a:rPr lang="en-US" sz="2000" dirty="0"/>
              <a:t>Completing Admin view for Discussion board</a:t>
            </a:r>
          </a:p>
          <a:p>
            <a:pPr marL="457200" indent="-457200"/>
            <a:r>
              <a:rPr lang="en-US" sz="2000" dirty="0"/>
              <a:t>Follow or Track Discussion Posts feature with notifications</a:t>
            </a:r>
          </a:p>
          <a:p>
            <a:pPr marL="457200" indent="-457200"/>
            <a:r>
              <a:rPr lang="en-US" sz="2000" dirty="0"/>
              <a:t>Messaging UI improvement</a:t>
            </a:r>
          </a:p>
          <a:p>
            <a:pPr marL="457200" indent="-457200"/>
            <a:r>
              <a:rPr lang="en-US" sz="2000" dirty="0"/>
              <a:t>Group Notifications for all users</a:t>
            </a:r>
          </a:p>
          <a:p>
            <a:pPr marL="457200" indent="-457200"/>
            <a:r>
              <a:rPr lang="en-US" sz="2000" dirty="0"/>
              <a:t>Timers for Pending Status on Listings</a:t>
            </a:r>
          </a:p>
          <a:p>
            <a:pPr marL="457200" indent="-457200"/>
            <a:r>
              <a:rPr lang="en-US" sz="2000" dirty="0"/>
              <a:t>Timers for Discussion Posts</a:t>
            </a:r>
          </a:p>
          <a:p>
            <a:pPr marL="457200" indent="-457200"/>
            <a:r>
              <a:rPr lang="en-US" sz="2000" dirty="0"/>
              <a:t>Sort Listings by popularity</a:t>
            </a:r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457200" indent="-457200"/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>
              <a:buFont typeface="Arial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2808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3471E-9049-38EC-CB81-39E1FE5C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2F54C0D-093D-E8DA-8C8C-CF8FE27A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To summarize, </a:t>
            </a:r>
            <a:r>
              <a:rPr lang="en-US" sz="2000" dirty="0" err="1"/>
              <a:t>Offerly</a:t>
            </a:r>
            <a:r>
              <a:rPr lang="en-US" sz="2000" dirty="0"/>
              <a:t> </a:t>
            </a:r>
            <a:r>
              <a:rPr lang="en-US" sz="2000" dirty="0">
                <a:ea typeface="+mn-lt"/>
                <a:cs typeface="+mn-lt"/>
              </a:rPr>
              <a:t> has evolved into a comprehensive marketplace that caters to a wide array of consumer needs. 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have expanded and enhanced the platform given to us to give it an accessible, engaging, and personalized feel.</a:t>
            </a:r>
          </a:p>
          <a:p>
            <a:pPr marL="0" indent="0">
              <a:buNone/>
            </a:pPr>
            <a:r>
              <a:rPr lang="en-US" sz="2000" dirty="0"/>
              <a:t>The experience of working on this program was rewarding and insightful.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000"/>
          </a:p>
          <a:p>
            <a:pPr>
              <a:buFont typeface="Calibri"/>
              <a:buChar char="-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3944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B118E-5865-3943-F272-E9BA31D7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496F-436D-DFF6-B711-89519A10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https://205.149.70.77:8443/OnlineAuction/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EDBC6B-DBD2-713C-2266-865501E1B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43" y="3871894"/>
            <a:ext cx="5013158" cy="2452973"/>
          </a:xfrm>
          <a:prstGeom prst="rect">
            <a:avLst/>
          </a:prstGeom>
        </p:spPr>
      </p:pic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CEF7E89D-2AB4-BB2E-6FEC-F9CDE7BC3C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21" r="40127" b="54321"/>
          <a:stretch/>
        </p:blipFill>
        <p:spPr>
          <a:xfrm>
            <a:off x="455386" y="399048"/>
            <a:ext cx="1985649" cy="26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9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2696A-8343-A496-6164-92506705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11137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Synopsis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E5092-6EB5-55C3-2D77-328BACC0ADF3}"/>
              </a:ext>
            </a:extLst>
          </p:cNvPr>
          <p:cNvSpPr txBox="1"/>
          <p:nvPr/>
        </p:nvSpPr>
        <p:spPr>
          <a:xfrm>
            <a:off x="340894" y="4471736"/>
            <a:ext cx="11500184" cy="2118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/>
                <a:cs typeface="Segoe UI"/>
              </a:rPr>
              <a:t>The goal this semester was to modernize </a:t>
            </a:r>
            <a:r>
              <a:rPr lang="en-US" dirty="0" err="1">
                <a:latin typeface="Segoe UI"/>
                <a:cs typeface="Segoe UI"/>
              </a:rPr>
              <a:t>Offerly</a:t>
            </a:r>
            <a:r>
              <a:rPr lang="en-US" dirty="0">
                <a:latin typeface="Segoe UI"/>
                <a:cs typeface="Segoe UI"/>
              </a:rPr>
              <a:t> and shift gears towards a social marketplace application.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Segoe UI"/>
                <a:cs typeface="Segoe UI"/>
              </a:rPr>
              <a:t>We added features to allow customers to interact and communicate with one another over buying and selling goods.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/>
                <a:cs typeface="Segoe UI"/>
              </a:rPr>
              <a:t>We improved the way listings are created, viewed, updated and sold.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/>
                <a:cs typeface="Segoe UI"/>
              </a:rPr>
              <a:t>The structure of the website has been expanded upon and revamped.</a:t>
            </a:r>
          </a:p>
        </p:txBody>
      </p:sp>
    </p:spTree>
    <p:extLst>
      <p:ext uri="{BB962C8B-B14F-4D97-AF65-F5344CB8AC3E}">
        <p14:creationId xmlns:p14="http://schemas.microsoft.com/office/powerpoint/2010/main" val="11157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4904E-09D1-DE76-803D-28739B5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Improved Listing, Home and Browsing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C4DB-C6C9-66E1-641D-628DB211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387462"/>
            <a:ext cx="4939554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Arial"/>
                <a:cs typeface="Arial"/>
              </a:rPr>
              <a:t>Changed the landing page to the Browse page</a:t>
            </a:r>
          </a:p>
          <a:p>
            <a:r>
              <a:rPr lang="en-US" sz="2000">
                <a:latin typeface="Arial"/>
                <a:cs typeface="Arial"/>
              </a:rPr>
              <a:t>Added pagination to Browse page</a:t>
            </a:r>
          </a:p>
          <a:p>
            <a:r>
              <a:rPr lang="en-US" sz="2000">
                <a:latin typeface="Arial"/>
                <a:cs typeface="Arial"/>
              </a:rPr>
              <a:t>Added Filter to Browse Page</a:t>
            </a:r>
            <a:endParaRPr lang="en-US" sz="2000"/>
          </a:p>
          <a:p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F5AA4-BD5F-3D8C-DE43-CE777ADA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905" y="2379346"/>
            <a:ext cx="6358965" cy="35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5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4904E-09D1-DE76-803D-28739B5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Improved Listing, Home and Browsing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C4DB-C6C9-66E1-641D-628DB211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17" y="2081200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Created a “Your Listings” page</a:t>
            </a:r>
          </a:p>
          <a:p>
            <a:r>
              <a:rPr lang="en-US" sz="2000"/>
              <a:t>Can see when you created the listing</a:t>
            </a:r>
          </a:p>
          <a:p>
            <a:r>
              <a:rPr lang="en-US" sz="2000"/>
              <a:t>Filter by last week, month, or year</a:t>
            </a:r>
          </a:p>
          <a:p>
            <a:r>
              <a:rPr lang="en-US" sz="2000"/>
              <a:t>Quickly view listing statistics</a:t>
            </a:r>
          </a:p>
          <a:p>
            <a:r>
              <a:rPr lang="en-US" sz="2000"/>
              <a:t>Easy access to listing and transaction pages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35F5A-BC49-484C-0ABB-C30B9524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560" y="2318196"/>
            <a:ext cx="5705537" cy="3209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65147-0899-42DF-33CA-4E409D06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736" y="5410512"/>
            <a:ext cx="3426529" cy="13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3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4904E-09D1-DE76-803D-28739B5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Improved Listing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C4DB-C6C9-66E1-641D-628DB211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387462"/>
            <a:ext cx="4939554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Listing attributes now come with suggestions</a:t>
            </a:r>
          </a:p>
          <a:p>
            <a:r>
              <a:rPr lang="en-US" sz="2000" dirty="0"/>
              <a:t>Alternatively, you can create your own</a:t>
            </a:r>
          </a:p>
          <a:p>
            <a:r>
              <a:rPr lang="en-US" sz="2000" dirty="0"/>
              <a:t>More intuitive to add listing images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73398-DA51-A449-22DE-F1EA3FFFA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17" r="24685"/>
          <a:stretch/>
        </p:blipFill>
        <p:spPr>
          <a:xfrm>
            <a:off x="5800771" y="1789107"/>
            <a:ext cx="2814918" cy="2976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CABCA9-9F04-3553-942E-7341E4A8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57" y="4917207"/>
            <a:ext cx="2931065" cy="1726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9F3BE-4223-32DC-1139-9E11B733B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46" r="28318"/>
          <a:stretch/>
        </p:blipFill>
        <p:spPr>
          <a:xfrm>
            <a:off x="8878187" y="1780990"/>
            <a:ext cx="2242941" cy="28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9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4904E-09D1-DE76-803D-28739B5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Contact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C4DB-C6C9-66E1-641D-628DB211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16618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sz="1800" dirty="0">
                <a:ea typeface="+mn-lt"/>
                <a:cs typeface="+mn-lt"/>
              </a:rPr>
              <a:t>The interaction between customers and employees underwent enhancements, becoming more streamlined.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The Contact form functionality enables customers to freely provide their contact details and express any issues or concerns they may have.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Subsequently, these forms are converted into tickets routed to the Customer Service department for </a:t>
            </a:r>
            <a:r>
              <a:rPr lang="en-US" sz="1800">
                <a:ea typeface="+mn-lt"/>
                <a:cs typeface="+mn-lt"/>
              </a:rPr>
              <a:t>addressing customer inquiries.</a:t>
            </a:r>
            <a:endParaRPr lang="en-US"/>
          </a:p>
          <a:p>
            <a:r>
              <a:rPr lang="en-US" sz="1800" dirty="0">
                <a:ea typeface="+mn-lt"/>
                <a:cs typeface="+mn-lt"/>
              </a:rPr>
              <a:t>Based on their content, these tickets may then be redirected to IT or other relevant employee departments for further handling.</a:t>
            </a:r>
            <a:endParaRPr lang="en-US" dirty="0"/>
          </a:p>
        </p:txBody>
      </p:sp>
      <p:pic>
        <p:nvPicPr>
          <p:cNvPr id="4" name="Picture 3" descr="A screenshot of a contact us form&#10;&#10;Description automatically generated">
            <a:extLst>
              <a:ext uri="{FF2B5EF4-FFF2-40B4-BE49-F238E27FC236}">
                <a16:creationId xmlns:a16="http://schemas.microsoft.com/office/drawing/2014/main" id="{4FC93C4B-BF6A-8988-D92D-1CDDB333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287" y="4822759"/>
            <a:ext cx="3709738" cy="20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AC0AF-36C6-8449-3A25-57667BA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Offer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8D84-67B1-ECD7-D9FB-985274D5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16618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/>
          </a:p>
          <a:p>
            <a:pPr marL="285750" indent="-285750"/>
            <a:r>
              <a:rPr lang="en-US" sz="1600" dirty="0"/>
              <a:t>We shifted focus from a bidding system to a new offer system</a:t>
            </a:r>
          </a:p>
          <a:p>
            <a:pPr marL="285750" indent="-285750"/>
            <a:r>
              <a:rPr lang="en-US" sz="1600" dirty="0"/>
              <a:t>A customer can submit an offer to the merchant on a listing</a:t>
            </a:r>
          </a:p>
          <a:p>
            <a:pPr marL="285750" indent="-285750"/>
            <a:r>
              <a:rPr lang="en-US" sz="1600" dirty="0"/>
              <a:t>The merchant may choose to accept/reject offers - an automatic response will update the user</a:t>
            </a:r>
          </a:p>
          <a:p>
            <a:pPr marL="285750" indent="-285750"/>
            <a:r>
              <a:rPr lang="en-US" sz="1600" dirty="0"/>
              <a:t>Listings now have status attribute to show item availability</a:t>
            </a:r>
          </a:p>
          <a:p>
            <a:pPr marL="285750" indent="-285750"/>
            <a:r>
              <a:rPr lang="en-US" sz="1600" dirty="0"/>
              <a:t>If an offer is accepted, the listing will go into a pending state to allow the user with the highest offer to buy at the new listing price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35620-A0F0-7090-D901-E4E6A11C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974" y="4406732"/>
            <a:ext cx="5103394" cy="22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8913-B9D0-04A6-5504-4D575BA1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Discussion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4BC9-B7B8-37A9-BFAE-79423AC7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594297"/>
            <a:ext cx="5660031" cy="2324458"/>
          </a:xfrm>
        </p:spPr>
        <p:txBody>
          <a:bodyPr anchor="ctr">
            <a:normAutofit/>
          </a:bodyPr>
          <a:lstStyle/>
          <a:p>
            <a:r>
              <a:rPr lang="en-US" sz="1600"/>
              <a:t>Created Discussion board page so users can interact, share ideas, do research and communicate with each other.</a:t>
            </a:r>
          </a:p>
          <a:p>
            <a:r>
              <a:rPr lang="en-US" sz="1600"/>
              <a:t>Promotes a sense of community among the users.</a:t>
            </a:r>
          </a:p>
          <a:p>
            <a:r>
              <a:rPr lang="en-US" sz="1600"/>
              <a:t>Get answers to questions from like-minded users that may have had the same issue.</a:t>
            </a:r>
          </a:p>
          <a:p>
            <a:r>
              <a:rPr lang="en-US" sz="1600"/>
              <a:t>Admin's view allows them to have control over discussion board posts, Archiving and Deleting posts when appropriate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0815404-8719-D93E-0905-C531D77D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04" y="1917700"/>
            <a:ext cx="5673293" cy="4191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4F0623-6731-0F3C-2EB6-D22EBBD0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008263"/>
            <a:ext cx="5626100" cy="20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8913-B9D0-04A6-5504-4D575BA1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Group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4BC9-B7B8-37A9-BFAE-79423AC7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00" y="1326553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1600">
                <a:latin typeface="Aptos"/>
                <a:cs typeface="Arial"/>
              </a:rPr>
              <a:t>Created a way for users to interact with 2 or more friends at once</a:t>
            </a:r>
          </a:p>
          <a:p>
            <a:pPr>
              <a:buFont typeface="Arial"/>
              <a:buChar char="•"/>
            </a:pPr>
            <a:r>
              <a:rPr lang="en-US" sz="1600">
                <a:latin typeface="Aptos"/>
                <a:cs typeface="Arial"/>
              </a:rPr>
              <a:t>A user creates a group by entering a name, providing a description of the group, and adding at least 1 friend</a:t>
            </a:r>
          </a:p>
          <a:p>
            <a:pPr>
              <a:buFont typeface="Arial"/>
              <a:buChar char="•"/>
            </a:pPr>
            <a:r>
              <a:rPr lang="en-US" sz="1600">
                <a:solidFill>
                  <a:srgbClr val="0D0D0D"/>
                </a:solidFill>
                <a:latin typeface="Aptos"/>
                <a:cs typeface="Arial"/>
              </a:rPr>
              <a:t>Owners can add or remove members, along with the ability to archive or delete the group</a:t>
            </a:r>
            <a:endParaRPr lang="en-US" sz="1600">
              <a:latin typeface="Aptos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>
                <a:latin typeface="Aptos"/>
                <a:cs typeface="Arial"/>
              </a:rPr>
              <a:t>Regular members are allowed to leave the group at any time</a:t>
            </a:r>
          </a:p>
          <a:p>
            <a:pPr>
              <a:buFont typeface="Arial"/>
              <a:buChar char="•"/>
            </a:pPr>
            <a:r>
              <a:rPr lang="en-US" sz="1600">
                <a:latin typeface="Aptos"/>
                <a:cs typeface="Arial"/>
              </a:rPr>
              <a:t>Members receive notifications when messages are sent</a:t>
            </a:r>
            <a:endParaRPr lang="en-US">
              <a:latin typeface="Aptos"/>
            </a:endParaRPr>
          </a:p>
        </p:txBody>
      </p:sp>
      <p:pic>
        <p:nvPicPr>
          <p:cNvPr id="6" name="Picture 5" descr="A screenshot of a group&#10;&#10;Description automatically generated">
            <a:extLst>
              <a:ext uri="{FF2B5EF4-FFF2-40B4-BE49-F238E27FC236}">
                <a16:creationId xmlns:a16="http://schemas.microsoft.com/office/drawing/2014/main" id="{6A91AF9B-26B7-ABAC-9338-D9D136B2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595" y="3952895"/>
            <a:ext cx="4246400" cy="2900930"/>
          </a:xfrm>
          <a:prstGeom prst="rect">
            <a:avLst/>
          </a:prstGeom>
        </p:spPr>
      </p:pic>
      <p:pic>
        <p:nvPicPr>
          <p:cNvPr id="9" name="Picture 8" descr="A screenshot of a group&#10;&#10;Description automatically generated">
            <a:extLst>
              <a:ext uri="{FF2B5EF4-FFF2-40B4-BE49-F238E27FC236}">
                <a16:creationId xmlns:a16="http://schemas.microsoft.com/office/drawing/2014/main" id="{C1C66B76-09C7-1ED9-FC37-778D2BF0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22" y="5218199"/>
            <a:ext cx="4084138" cy="164078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E0B899-68DE-6A8D-AC03-848F9E32A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06" y="1583891"/>
            <a:ext cx="3891681" cy="704850"/>
          </a:xfrm>
          <a:prstGeom prst="rect">
            <a:avLst/>
          </a:prstGeom>
        </p:spPr>
      </p:pic>
      <p:pic>
        <p:nvPicPr>
          <p:cNvPr id="13" name="Picture 12" descr="A screenshot of a group&#10;&#10;Description automatically generated">
            <a:extLst>
              <a:ext uri="{FF2B5EF4-FFF2-40B4-BE49-F238E27FC236}">
                <a16:creationId xmlns:a16="http://schemas.microsoft.com/office/drawing/2014/main" id="{F270B54F-E89F-EBEF-2543-B06AA36FA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703" y="4042741"/>
            <a:ext cx="3984321" cy="2101667"/>
          </a:xfrm>
          <a:prstGeom prst="rect">
            <a:avLst/>
          </a:prstGeom>
        </p:spPr>
      </p:pic>
      <p:pic>
        <p:nvPicPr>
          <p:cNvPr id="15" name="Picture 14" descr="A screenshot of a chat&#10;&#10;Description automatically generated">
            <a:extLst>
              <a:ext uri="{FF2B5EF4-FFF2-40B4-BE49-F238E27FC236}">
                <a16:creationId xmlns:a16="http://schemas.microsoft.com/office/drawing/2014/main" id="{683E7EC1-DA34-CDC0-E3E6-7C905C42C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36491"/>
            <a:ext cx="3862192" cy="23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Offerly - Online Auctioning</vt:lpstr>
      <vt:lpstr>Synopsis</vt:lpstr>
      <vt:lpstr>Improved Listing, Home and Browsing Pages</vt:lpstr>
      <vt:lpstr>Improved Listing, Home and Browsing Pages</vt:lpstr>
      <vt:lpstr>Improved Listing Creation</vt:lpstr>
      <vt:lpstr>Contact Us Page</vt:lpstr>
      <vt:lpstr>Offer System </vt:lpstr>
      <vt:lpstr>Discussion Board</vt:lpstr>
      <vt:lpstr>Group Messaging</vt:lpstr>
      <vt:lpstr>Future Work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51</cp:revision>
  <dcterms:created xsi:type="dcterms:W3CDTF">2024-04-17T22:25:08Z</dcterms:created>
  <dcterms:modified xsi:type="dcterms:W3CDTF">2024-04-22T19:13:54Z</dcterms:modified>
</cp:coreProperties>
</file>