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378" r:id="rId2"/>
    <p:sldId id="386" r:id="rId3"/>
    <p:sldId id="387" r:id="rId4"/>
    <p:sldId id="384" r:id="rId5"/>
    <p:sldId id="394" r:id="rId6"/>
    <p:sldId id="388" r:id="rId7"/>
    <p:sldId id="400" r:id="rId8"/>
    <p:sldId id="402" r:id="rId9"/>
    <p:sldId id="403" r:id="rId10"/>
    <p:sldId id="404" r:id="rId11"/>
    <p:sldId id="405" r:id="rId12"/>
    <p:sldId id="40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F55"/>
    <a:srgbClr val="8BD3E6"/>
    <a:srgbClr val="D2D755"/>
    <a:srgbClr val="FFD100"/>
    <a:srgbClr val="DBDBDD"/>
    <a:srgbClr val="007096"/>
    <a:srgbClr val="5E6A71"/>
    <a:srgbClr val="FDBF57"/>
    <a:srgbClr val="7A003C"/>
    <a:srgbClr val="D5D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34" autoAdjust="0"/>
    <p:restoredTop sz="83796" autoAdjust="0"/>
  </p:normalViewPr>
  <p:slideViewPr>
    <p:cSldViewPr snapToGrid="0" snapToObjects="1">
      <p:cViewPr varScale="1">
        <p:scale>
          <a:sx n="93" d="100"/>
          <a:sy n="93" d="100"/>
        </p:scale>
        <p:origin x="2696" y="192"/>
      </p:cViewPr>
      <p:guideLst>
        <p:guide orient="horz" pos="213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E9F3A7FF-300E-B84F-A2D0-CDCDE713DCB9}" type="datetimeFigureOut">
              <a:rPr lang="en-US" smtClean="0"/>
              <a:pPr/>
              <a:t>12/9/19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7C11621C-3EA7-C342-A130-13C6D43C8C01}" type="slidenum">
              <a:rPr lang="en-US" smtClean="0"/>
              <a:pPr/>
              <a:t>‹#›</a:t>
            </a:fld>
            <a:endParaRPr lang="en-US" dirty="0"/>
          </a:p>
        </p:txBody>
      </p:sp>
    </p:spTree>
    <p:extLst>
      <p:ext uri="{BB962C8B-B14F-4D97-AF65-F5344CB8AC3E}">
        <p14:creationId xmlns:p14="http://schemas.microsoft.com/office/powerpoint/2010/main" val="43834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11621C-3EA7-C342-A130-13C6D43C8C01}" type="slidenum">
              <a:rPr lang="en-US" smtClean="0"/>
              <a:pPr/>
              <a:t>1</a:t>
            </a:fld>
            <a:endParaRPr lang="en-US" dirty="0"/>
          </a:p>
        </p:txBody>
      </p:sp>
    </p:spTree>
    <p:extLst>
      <p:ext uri="{BB962C8B-B14F-4D97-AF65-F5344CB8AC3E}">
        <p14:creationId xmlns:p14="http://schemas.microsoft.com/office/powerpoint/2010/main" val="397843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11621C-3EA7-C342-A130-13C6D43C8C01}" type="slidenum">
              <a:rPr lang="en-US" smtClean="0"/>
              <a:pPr/>
              <a:t>4</a:t>
            </a:fld>
            <a:endParaRPr lang="en-US" dirty="0"/>
          </a:p>
        </p:txBody>
      </p:sp>
    </p:spTree>
    <p:extLst>
      <p:ext uri="{BB962C8B-B14F-4D97-AF65-F5344CB8AC3E}">
        <p14:creationId xmlns:p14="http://schemas.microsoft.com/office/powerpoint/2010/main" val="516208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11621C-3EA7-C342-A130-13C6D43C8C01}" type="slidenum">
              <a:rPr lang="en-US" smtClean="0"/>
              <a:pPr/>
              <a:t>8</a:t>
            </a:fld>
            <a:endParaRPr lang="en-US" dirty="0"/>
          </a:p>
        </p:txBody>
      </p:sp>
    </p:spTree>
    <p:extLst>
      <p:ext uri="{BB962C8B-B14F-4D97-AF65-F5344CB8AC3E}">
        <p14:creationId xmlns:p14="http://schemas.microsoft.com/office/powerpoint/2010/main" val="2915711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11621C-3EA7-C342-A130-13C6D43C8C01}" type="slidenum">
              <a:rPr lang="en-US" smtClean="0"/>
              <a:pPr/>
              <a:t>9</a:t>
            </a:fld>
            <a:endParaRPr lang="en-US" dirty="0"/>
          </a:p>
        </p:txBody>
      </p:sp>
    </p:spTree>
    <p:extLst>
      <p:ext uri="{BB962C8B-B14F-4D97-AF65-F5344CB8AC3E}">
        <p14:creationId xmlns:p14="http://schemas.microsoft.com/office/powerpoint/2010/main" val="2911249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Image" descr="McMaster University Brighter World themed background image featuring overlayed circles, radiences and an image of the McMaster Iconic Archway">
            <a:extLst>
              <a:ext uri="{FF2B5EF4-FFF2-40B4-BE49-F238E27FC236}">
                <a16:creationId xmlns:a16="http://schemas.microsoft.com/office/drawing/2014/main" id="{B6EC7246-D40E-A849-88BF-8FEAEB18D21B}"/>
              </a:ext>
              <a:ext uri="{C183D7F6-B498-43B3-948B-1728B52AA6E4}">
                <adec:decorative xmlns:adec="http://schemas.microsoft.com/office/drawing/2017/decorative" val="0"/>
              </a:ext>
            </a:extLst>
          </p:cNvPr>
          <p:cNvPicPr>
            <a:picLocks noChangeAspect="1"/>
          </p:cNvPicPr>
          <p:nvPr userDrawn="1"/>
        </p:nvPicPr>
        <p:blipFill rotWithShape="1">
          <a:blip r:embed="rId2"/>
          <a:srcRect l="12407" r="12407" b="-251"/>
          <a:stretch/>
        </p:blipFill>
        <p:spPr>
          <a:xfrm>
            <a:off x="0" y="0"/>
            <a:ext cx="9144000" cy="6858025"/>
          </a:xfrm>
          <a:prstGeom prst="rect">
            <a:avLst/>
          </a:prstGeom>
        </p:spPr>
      </p:pic>
      <p:sp>
        <p:nvSpPr>
          <p:cNvPr id="2" name="Title Placeholder" descr="Master title"/>
          <p:cNvSpPr>
            <a:spLocks noGrp="1"/>
          </p:cNvSpPr>
          <p:nvPr>
            <p:ph type="ctrTitle"/>
          </p:nvPr>
        </p:nvSpPr>
        <p:spPr>
          <a:xfrm>
            <a:off x="2050791" y="778199"/>
            <a:ext cx="3957101" cy="2666171"/>
          </a:xfrm>
        </p:spPr>
        <p:txBody>
          <a:bodyPr anchor="b" anchorCtr="0">
            <a:normAutofit/>
          </a:bodyPr>
          <a:lstStyle>
            <a:lvl1pPr>
              <a:lnSpc>
                <a:spcPct val="100000"/>
              </a:lnSpc>
              <a:defRPr sz="4000">
                <a:solidFill>
                  <a:schemeClr val="tx1"/>
                </a:solidFill>
              </a:defRPr>
            </a:lvl1pPr>
          </a:lstStyle>
          <a:p>
            <a:r>
              <a:rPr lang="en-US" dirty="0"/>
              <a:t>Click to edit Master title style</a:t>
            </a:r>
          </a:p>
        </p:txBody>
      </p:sp>
      <p:sp>
        <p:nvSpPr>
          <p:cNvPr id="3" name="Subtitle Placeholder" descr="Master subtitle"/>
          <p:cNvSpPr>
            <a:spLocks noGrp="1"/>
          </p:cNvSpPr>
          <p:nvPr>
            <p:ph type="subTitle" idx="1"/>
          </p:nvPr>
        </p:nvSpPr>
        <p:spPr>
          <a:xfrm>
            <a:off x="2050791" y="3444370"/>
            <a:ext cx="3712940" cy="911624"/>
          </a:xfrm>
        </p:spPr>
        <p:txBody>
          <a:bodyPr/>
          <a:lstStyle>
            <a:lvl1pPr marL="0" indent="0" algn="l">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7" name="Meeting Information" descr="Meering or Audience Data">
            <a:extLst>
              <a:ext uri="{FF2B5EF4-FFF2-40B4-BE49-F238E27FC236}">
                <a16:creationId xmlns:a16="http://schemas.microsoft.com/office/drawing/2014/main" id="{E4830579-3FC9-4C47-AF4E-DC02A16FCB8B}"/>
              </a:ext>
            </a:extLst>
          </p:cNvPr>
          <p:cNvSpPr>
            <a:spLocks noGrp="1"/>
          </p:cNvSpPr>
          <p:nvPr>
            <p:ph type="body" sz="quarter" idx="10" hasCustomPrompt="1"/>
          </p:nvPr>
        </p:nvSpPr>
        <p:spPr>
          <a:xfrm>
            <a:off x="704631" y="4212600"/>
            <a:ext cx="1364672" cy="1359173"/>
          </a:xfrm>
        </p:spPr>
        <p:txBody>
          <a:bodyPr anchor="ctr" anchorCtr="0">
            <a:noAutofit/>
          </a:bodyPr>
          <a:lstStyle>
            <a:lvl1pPr marL="0" indent="0" algn="ctr">
              <a:buNone/>
              <a:defRPr sz="1467">
                <a:solidFill>
                  <a:srgbClr val="464F55"/>
                </a:solidFill>
              </a:defRPr>
            </a:lvl1pPr>
            <a:lvl2pPr marL="457189" indent="0">
              <a:buNone/>
              <a:defRPr sz="1467"/>
            </a:lvl2pPr>
            <a:lvl3pPr marL="914377" indent="0">
              <a:buNone/>
              <a:defRPr sz="1467"/>
            </a:lvl3pPr>
            <a:lvl4pPr marL="1371566" indent="0">
              <a:buNone/>
              <a:defRPr sz="1467"/>
            </a:lvl4pPr>
            <a:lvl5pPr marL="1828754" indent="0">
              <a:buNone/>
              <a:defRPr sz="1467"/>
            </a:lvl5pPr>
          </a:lstStyle>
          <a:p>
            <a:pPr lvl="0"/>
            <a:r>
              <a:rPr lang="en-US" dirty="0"/>
              <a:t>Meeting or Audience Date</a:t>
            </a:r>
          </a:p>
        </p:txBody>
      </p:sp>
      <p:cxnSp>
        <p:nvCxnSpPr>
          <p:cNvPr id="13" name="Brighter World Divider">
            <a:extLst>
              <a:ext uri="{C183D7F6-B498-43B3-948B-1728B52AA6E4}">
                <adec:decorative xmlns:adec="http://schemas.microsoft.com/office/drawing/2017/decorative" val="1"/>
              </a:ext>
            </a:extLst>
          </p:cNvPr>
          <p:cNvCxnSpPr>
            <a:cxnSpLocks/>
          </p:cNvCxnSpPr>
          <p:nvPr userDrawn="1"/>
        </p:nvCxnSpPr>
        <p:spPr>
          <a:xfrm>
            <a:off x="1" y="6214887"/>
            <a:ext cx="7710054" cy="0"/>
          </a:xfrm>
          <a:prstGeom prst="line">
            <a:avLst/>
          </a:prstGeom>
          <a:ln w="38100" cap="flat">
            <a:solidFill>
              <a:srgbClr val="7C0040"/>
            </a:solidFill>
          </a:ln>
          <a:effectLst/>
        </p:spPr>
        <p:style>
          <a:lnRef idx="2">
            <a:schemeClr val="accent1"/>
          </a:lnRef>
          <a:fillRef idx="0">
            <a:schemeClr val="accent1"/>
          </a:fillRef>
          <a:effectRef idx="1">
            <a:schemeClr val="accent1"/>
          </a:effectRef>
          <a:fontRef idx="minor">
            <a:schemeClr val="tx1"/>
          </a:fontRef>
        </p:style>
      </p:cxnSp>
      <p:pic>
        <p:nvPicPr>
          <p:cNvPr id="14" name="McMaster Logo" descr="McMaster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0" y="6200599"/>
            <a:ext cx="1019175" cy="561975"/>
          </a:xfrm>
          <a:prstGeom prst="rect">
            <a:avLst/>
          </a:prstGeom>
        </p:spPr>
      </p:pic>
      <p:pic>
        <p:nvPicPr>
          <p:cNvPr id="15" name="Brighter World Logo" descr="Brighter World Logo"/>
          <p:cNvPicPr>
            <a:picLocks noChangeAspect="1"/>
          </p:cNvPicPr>
          <p:nvPr userDrawn="1"/>
        </p:nvPicPr>
        <p:blipFill rotWithShape="1">
          <a:blip r:embed="rId4">
            <a:extLst>
              <a:ext uri="{28A0092B-C50C-407E-A947-70E740481C1C}">
                <a14:useLocalDpi xmlns:a14="http://schemas.microsoft.com/office/drawing/2010/main" val="0"/>
              </a:ext>
            </a:extLst>
          </a:blip>
          <a:srcRect t="1" r="39176" b="47"/>
          <a:stretch/>
        </p:blipFill>
        <p:spPr>
          <a:xfrm>
            <a:off x="200893" y="6460658"/>
            <a:ext cx="1136064" cy="136841"/>
          </a:xfrm>
          <a:prstGeom prst="rect">
            <a:avLst/>
          </a:prstGeom>
        </p:spPr>
      </p:pic>
      <p:sp>
        <p:nvSpPr>
          <p:cNvPr id="18" name="URL">
            <a:extLst>
              <a:ext uri="{FF2B5EF4-FFF2-40B4-BE49-F238E27FC236}">
                <a16:creationId xmlns:a16="http://schemas.microsoft.com/office/drawing/2014/main" id="{966BBFA2-FDBF-FA4A-9952-D71EB07DF1D7}"/>
              </a:ext>
            </a:extLst>
          </p:cNvPr>
          <p:cNvSpPr txBox="1"/>
          <p:nvPr userDrawn="1"/>
        </p:nvSpPr>
        <p:spPr>
          <a:xfrm>
            <a:off x="1277516" y="6365625"/>
            <a:ext cx="2504775" cy="292388"/>
          </a:xfrm>
          <a:prstGeom prst="rect">
            <a:avLst/>
          </a:prstGeom>
          <a:noFill/>
        </p:spPr>
        <p:txBody>
          <a:bodyPr wrap="square" rtlCol="0">
            <a:spAutoFit/>
          </a:bodyPr>
          <a:lstStyle/>
          <a:p>
            <a:r>
              <a:rPr lang="en-US" sz="1300" spc="27" baseline="0" dirty="0">
                <a:latin typeface="Arial" panose="020B0604020202020204" pitchFamily="34" charset="0"/>
                <a:cs typeface="Arial" panose="020B0604020202020204" pitchFamily="34" charset="0"/>
              </a:rPr>
              <a:t>mcmaster.ca</a:t>
            </a:r>
          </a:p>
        </p:txBody>
      </p:sp>
    </p:spTree>
    <p:extLst>
      <p:ext uri="{BB962C8B-B14F-4D97-AF65-F5344CB8AC3E}">
        <p14:creationId xmlns:p14="http://schemas.microsoft.com/office/powerpoint/2010/main" val="141760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Placeholder"/>
          <p:cNvSpPr>
            <a:spLocks noGrp="1"/>
          </p:cNvSpPr>
          <p:nvPr>
            <p:ph type="title"/>
          </p:nvPr>
        </p:nvSpPr>
        <p:spPr>
          <a:xfrm>
            <a:off x="1792288" y="4800600"/>
            <a:ext cx="5486400" cy="566739"/>
          </a:xfrm>
        </p:spPr>
        <p:txBody>
          <a:bodyPr anchor="b"/>
          <a:lstStyle>
            <a:lvl1pPr algn="l">
              <a:defRPr sz="2000" b="0">
                <a:solidFill>
                  <a:schemeClr val="accent1"/>
                </a:solidFill>
              </a:defRPr>
            </a:lvl1pPr>
          </a:lstStyle>
          <a:p>
            <a:r>
              <a:rPr lang="en-US"/>
              <a:t>Click to edit Master title style</a:t>
            </a:r>
          </a:p>
        </p:txBody>
      </p:sp>
      <p:sp>
        <p:nvSpPr>
          <p:cNvPr id="4" name="Subtitle Placeholder"/>
          <p:cNvSpPr>
            <a:spLocks noGrp="1"/>
          </p:cNvSpPr>
          <p:nvPr>
            <p:ph type="body" sz="half" idx="2" hasCustomPrompt="1"/>
          </p:nvPr>
        </p:nvSpPr>
        <p:spPr>
          <a:xfrm>
            <a:off x="1792288" y="5367338"/>
            <a:ext cx="5486400" cy="804863"/>
          </a:xfrm>
        </p:spPr>
        <p:txBody>
          <a:bodyPr/>
          <a:lstStyle>
            <a:lvl1pPr marL="0" indent="0">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add subtitle</a:t>
            </a:r>
          </a:p>
        </p:txBody>
      </p:sp>
      <p:sp>
        <p:nvSpPr>
          <p:cNvPr id="3" name="Picture Placeholder"/>
          <p:cNvSpPr>
            <a:spLocks noGrp="1"/>
          </p:cNvSpPr>
          <p:nvPr>
            <p:ph type="pic" idx="1" hasCustomPrompt="1"/>
          </p:nvPr>
        </p:nvSpPr>
        <p:spPr>
          <a:xfrm>
            <a:off x="1792288" y="612775"/>
            <a:ext cx="5486400" cy="4114800"/>
          </a:xfrm>
          <a:solidFill>
            <a:schemeClr val="tx1"/>
          </a:solidFill>
          <a:effectLst>
            <a:outerShdw blurRad="393700" dist="50800" dir="5400000" sx="105000" sy="105000" algn="ctr" rotWithShape="0">
              <a:srgbClr val="000000">
                <a:alpha val="20000"/>
              </a:srgbClr>
            </a:outerShdw>
          </a:effectLst>
        </p:spPr>
        <p:txBody>
          <a:bodyPr>
            <a:normAutofit/>
          </a:bodyPr>
          <a:lstStyle>
            <a:lvl1pPr marL="0" indent="0">
              <a:buNone/>
              <a:defRPr sz="18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the picture icon to insert a picture. </a:t>
            </a:r>
            <a:br>
              <a:rPr lang="en-US" dirty="0"/>
            </a:br>
            <a:r>
              <a:rPr lang="en-US" dirty="0"/>
              <a:t>Make sure to include an image description by right clicking on your image and selecting ‘Edit Alt Text…’ </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3" name="Date"/>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276083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6" name="Background Picture">
            <a:extLst>
              <a:ext uri="{FF2B5EF4-FFF2-40B4-BE49-F238E27FC236}">
                <a16:creationId xmlns:a16="http://schemas.microsoft.com/office/drawing/2014/main" id="{409D0A44-800A-1E41-B4A3-4200850312ED}"/>
              </a:ext>
            </a:extLst>
          </p:cNvPr>
          <p:cNvSpPr>
            <a:spLocks noGrp="1"/>
          </p:cNvSpPr>
          <p:nvPr>
            <p:ph type="pic" sz="quarter" idx="11" hasCustomPrompt="1"/>
          </p:nvPr>
        </p:nvSpPr>
        <p:spPr>
          <a:xfrm>
            <a:off x="0" y="0"/>
            <a:ext cx="9144000" cy="6858000"/>
          </a:xfrm>
          <a:solidFill>
            <a:schemeClr val="tx1"/>
          </a:solidFill>
        </p:spPr>
        <p:txBody>
          <a:bodyPr anchor="ctr" anchorCtr="0"/>
          <a:lstStyle>
            <a:lvl1pPr marL="0" indent="0" algn="l">
              <a:buNone/>
              <a:defRPr>
                <a:solidFill>
                  <a:schemeClr val="bg1"/>
                </a:solidFill>
              </a:defRPr>
            </a:lvl1pPr>
          </a:lstStyle>
          <a:p>
            <a:r>
              <a:rPr lang="en-US" dirty="0"/>
              <a:t>Click the picture icon to insert a background picture. </a:t>
            </a:r>
            <a:br>
              <a:rPr lang="en-US" dirty="0"/>
            </a:br>
            <a:r>
              <a:rPr lang="en-US" dirty="0"/>
              <a:t>Make sure to include an image description by right </a:t>
            </a:r>
            <a:br>
              <a:rPr lang="en-US" dirty="0"/>
            </a:br>
            <a:r>
              <a:rPr lang="en-US" dirty="0"/>
              <a:t>clicking on your image and selecting ‘Edit Alt Text…’ </a:t>
            </a:r>
          </a:p>
          <a:p>
            <a:endParaRPr lang="en-US" dirty="0"/>
          </a:p>
        </p:txBody>
      </p:sp>
      <p:sp>
        <p:nvSpPr>
          <p:cNvPr id="8" name="Background Circle">
            <a:extLst>
              <a:ext uri="{FF2B5EF4-FFF2-40B4-BE49-F238E27FC236}">
                <a16:creationId xmlns:a16="http://schemas.microsoft.com/office/drawing/2014/main" id="{79F78E7C-BD8A-B74C-8DDE-969A46B4B0D8}"/>
              </a:ext>
              <a:ext uri="{C183D7F6-B498-43B3-948B-1728B52AA6E4}">
                <adec:decorative xmlns:adec="http://schemas.microsoft.com/office/drawing/2017/decorative" val="1"/>
              </a:ext>
            </a:extLst>
          </p:cNvPr>
          <p:cNvSpPr>
            <a:spLocks noGrp="1"/>
          </p:cNvSpPr>
          <p:nvPr>
            <p:ph type="pic" sz="quarter" idx="13"/>
          </p:nvPr>
        </p:nvSpPr>
        <p:spPr>
          <a:xfrm>
            <a:off x="6515293" y="278607"/>
            <a:ext cx="4169663" cy="4169663"/>
          </a:xfrm>
          <a:prstGeom prst="ellipse">
            <a:avLst/>
          </a:prstGeom>
          <a:solidFill>
            <a:schemeClr val="accent1"/>
          </a:solidFill>
        </p:spPr>
        <p:txBody>
          <a:bodyPr/>
          <a:lstStyle>
            <a:lvl1pPr>
              <a:defRPr>
                <a:solidFill>
                  <a:schemeClr val="accent1"/>
                </a:solidFill>
              </a:defRPr>
            </a:lvl1pPr>
          </a:lstStyle>
          <a:p>
            <a:endParaRPr lang="en-US" dirty="0"/>
          </a:p>
        </p:txBody>
      </p:sp>
      <p:sp>
        <p:nvSpPr>
          <p:cNvPr id="2" name="Title Placeholder">
            <a:extLst>
              <a:ext uri="{FF2B5EF4-FFF2-40B4-BE49-F238E27FC236}">
                <a16:creationId xmlns:a16="http://schemas.microsoft.com/office/drawing/2014/main" id="{640BBB7F-73D8-794B-A9B5-A5869AB0A481}"/>
              </a:ext>
            </a:extLst>
          </p:cNvPr>
          <p:cNvSpPr>
            <a:spLocks noGrp="1"/>
          </p:cNvSpPr>
          <p:nvPr>
            <p:ph type="title" hasCustomPrompt="1"/>
          </p:nvPr>
        </p:nvSpPr>
        <p:spPr>
          <a:xfrm>
            <a:off x="6978764" y="940271"/>
            <a:ext cx="2029237" cy="2753784"/>
          </a:xfrm>
        </p:spPr>
        <p:txBody>
          <a:bodyPr>
            <a:normAutofit/>
          </a:bodyPr>
          <a:lstStyle>
            <a:lvl1pPr>
              <a:lnSpc>
                <a:spcPct val="112000"/>
              </a:lnSpc>
              <a:defRPr sz="1600">
                <a:solidFill>
                  <a:schemeClr val="bg1"/>
                </a:solidFill>
              </a:defRPr>
            </a:lvl1pPr>
          </a:lstStyle>
          <a:p>
            <a:pPr lvl="0"/>
            <a:r>
              <a:rPr lang="en-US" dirty="0"/>
              <a:t>Author Name, </a:t>
            </a:r>
            <a:br>
              <a:rPr lang="en-US" dirty="0"/>
            </a:br>
            <a:r>
              <a:rPr lang="en-US" dirty="0"/>
              <a:t>Title, </a:t>
            </a:r>
            <a:br>
              <a:rPr lang="en-US" dirty="0"/>
            </a:br>
            <a:r>
              <a:rPr lang="en-US" dirty="0"/>
              <a:t>Contact Details</a:t>
            </a:r>
          </a:p>
        </p:txBody>
      </p:sp>
    </p:spTree>
    <p:extLst>
      <p:ext uri="{BB962C8B-B14F-4D97-AF65-F5344CB8AC3E}">
        <p14:creationId xmlns:p14="http://schemas.microsoft.com/office/powerpoint/2010/main" val="421656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13" name="Background Picture">
            <a:extLst>
              <a:ext uri="{FF2B5EF4-FFF2-40B4-BE49-F238E27FC236}">
                <a16:creationId xmlns:a16="http://schemas.microsoft.com/office/drawing/2014/main" id="{B5352B15-F5A1-3540-B5B6-E1513B58E0FE}"/>
              </a:ext>
            </a:extLst>
          </p:cNvPr>
          <p:cNvSpPr>
            <a:spLocks noGrp="1"/>
          </p:cNvSpPr>
          <p:nvPr>
            <p:ph type="pic" sz="quarter" idx="11" hasCustomPrompt="1"/>
          </p:nvPr>
        </p:nvSpPr>
        <p:spPr>
          <a:xfrm>
            <a:off x="0" y="0"/>
            <a:ext cx="9144000" cy="6858000"/>
          </a:xfrm>
          <a:solidFill>
            <a:schemeClr val="tx1"/>
          </a:solidFill>
        </p:spPr>
        <p:txBody>
          <a:bodyPr anchor="ctr" anchorCtr="0"/>
          <a:lstStyle>
            <a:lvl1pPr marL="0" indent="0" algn="l">
              <a:buNone/>
              <a:defRPr>
                <a:solidFill>
                  <a:schemeClr val="bg1"/>
                </a:solidFill>
              </a:defRPr>
            </a:lvl1pPr>
          </a:lstStyle>
          <a:p>
            <a:r>
              <a:rPr lang="en-US" dirty="0"/>
              <a:t>Click the picture icon to insert a background picture. </a:t>
            </a:r>
            <a:br>
              <a:rPr lang="en-US" dirty="0"/>
            </a:br>
            <a:r>
              <a:rPr lang="en-US" dirty="0"/>
              <a:t>Make sure to include an image description by right </a:t>
            </a:r>
            <a:br>
              <a:rPr lang="en-US" dirty="0"/>
            </a:br>
            <a:r>
              <a:rPr lang="en-US" dirty="0"/>
              <a:t>clicking on your image and selecting ‘Edit Alt Text…’ </a:t>
            </a:r>
          </a:p>
          <a:p>
            <a:endParaRPr lang="en-US" dirty="0"/>
          </a:p>
        </p:txBody>
      </p:sp>
      <p:sp>
        <p:nvSpPr>
          <p:cNvPr id="20" name="Background Circle">
            <a:extLst>
              <a:ext uri="{FF2B5EF4-FFF2-40B4-BE49-F238E27FC236}">
                <a16:creationId xmlns:a16="http://schemas.microsoft.com/office/drawing/2014/main" id="{5A2FA8D5-369B-C44D-90BE-9F100D869C39}"/>
              </a:ext>
              <a:ext uri="{C183D7F6-B498-43B3-948B-1728B52AA6E4}">
                <adec:decorative xmlns:adec="http://schemas.microsoft.com/office/drawing/2017/decorative" val="1"/>
              </a:ext>
            </a:extLst>
          </p:cNvPr>
          <p:cNvSpPr>
            <a:spLocks noGrp="1"/>
          </p:cNvSpPr>
          <p:nvPr>
            <p:ph type="pic" sz="quarter" idx="13"/>
          </p:nvPr>
        </p:nvSpPr>
        <p:spPr>
          <a:xfrm>
            <a:off x="5842982" y="1185858"/>
            <a:ext cx="4090649" cy="4090649"/>
          </a:xfrm>
          <a:prstGeom prst="ellipse">
            <a:avLst/>
          </a:prstGeom>
          <a:solidFill>
            <a:schemeClr val="accent1"/>
          </a:solidFill>
        </p:spPr>
        <p:txBody>
          <a:bodyPr/>
          <a:lstStyle>
            <a:lvl1pPr>
              <a:defRPr>
                <a:solidFill>
                  <a:schemeClr val="accent1"/>
                </a:solidFill>
              </a:defRPr>
            </a:lvl1pPr>
          </a:lstStyle>
          <a:p>
            <a:endParaRPr lang="en-US" dirty="0"/>
          </a:p>
        </p:txBody>
      </p:sp>
      <p:sp>
        <p:nvSpPr>
          <p:cNvPr id="2" name="Title Placeholder">
            <a:extLst>
              <a:ext uri="{FF2B5EF4-FFF2-40B4-BE49-F238E27FC236}">
                <a16:creationId xmlns:a16="http://schemas.microsoft.com/office/drawing/2014/main" id="{649F63A3-0BA1-094E-B7F9-F33A78C6C9F4}"/>
              </a:ext>
            </a:extLst>
          </p:cNvPr>
          <p:cNvSpPr>
            <a:spLocks noGrp="1"/>
          </p:cNvSpPr>
          <p:nvPr>
            <p:ph type="title"/>
          </p:nvPr>
        </p:nvSpPr>
        <p:spPr>
          <a:xfrm>
            <a:off x="6307932" y="1552917"/>
            <a:ext cx="2707481" cy="1929348"/>
          </a:xfrm>
        </p:spPr>
        <p:txBody>
          <a:bodyPr anchor="b" anchorCtr="0">
            <a:normAutofit/>
          </a:bodyPr>
          <a:lstStyle>
            <a:lvl1pPr algn="l">
              <a:lnSpc>
                <a:spcPct val="100000"/>
              </a:lnSpc>
              <a:defRPr sz="3200">
                <a:solidFill>
                  <a:schemeClr val="bg1"/>
                </a:solidFill>
              </a:defRPr>
            </a:lvl1pPr>
          </a:lstStyle>
          <a:p>
            <a:r>
              <a:rPr lang="en-US" dirty="0"/>
              <a:t>Click to edit Master title style</a:t>
            </a:r>
          </a:p>
        </p:txBody>
      </p:sp>
      <p:sp>
        <p:nvSpPr>
          <p:cNvPr id="12" name="Subtitle Placeholder" descr="Master subtitle">
            <a:extLst>
              <a:ext uri="{FF2B5EF4-FFF2-40B4-BE49-F238E27FC236}">
                <a16:creationId xmlns:a16="http://schemas.microsoft.com/office/drawing/2014/main" id="{FC2F2E22-5550-2248-8176-512794DFA78D}"/>
              </a:ext>
            </a:extLst>
          </p:cNvPr>
          <p:cNvSpPr>
            <a:spLocks noGrp="1"/>
          </p:cNvSpPr>
          <p:nvPr>
            <p:ph type="subTitle" idx="1" hasCustomPrompt="1"/>
          </p:nvPr>
        </p:nvSpPr>
        <p:spPr>
          <a:xfrm>
            <a:off x="6307932" y="3486884"/>
            <a:ext cx="2707481" cy="1491288"/>
          </a:xfrm>
        </p:spPr>
        <p:txBody>
          <a:bodyPr>
            <a:normAutofit/>
          </a:bodyPr>
          <a:lstStyle>
            <a:lvl1pPr marL="0" indent="0" algn="l">
              <a:lnSpc>
                <a:spcPct val="150000"/>
              </a:lnSpc>
              <a:buNone/>
              <a:defRPr sz="15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400695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Placeholder" descr="Slide title">
            <a:extLst>
              <a:ext uri="{FF2B5EF4-FFF2-40B4-BE49-F238E27FC236}">
                <a16:creationId xmlns:a16="http://schemas.microsoft.com/office/drawing/2014/main" id="{6BBD06D5-C1DC-E148-8EFB-74F86B116334}"/>
              </a:ext>
            </a:extLst>
          </p:cNvPr>
          <p:cNvSpPr>
            <a:spLocks noGrp="1"/>
          </p:cNvSpPr>
          <p:nvPr>
            <p:ph type="title"/>
          </p:nvPr>
        </p:nvSpPr>
        <p:spPr>
          <a:xfrm>
            <a:off x="200894" y="1"/>
            <a:ext cx="8781051" cy="655383"/>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12" name="Subtitle Placeholder" descr="Slide sub title">
            <a:extLst>
              <a:ext uri="{FF2B5EF4-FFF2-40B4-BE49-F238E27FC236}">
                <a16:creationId xmlns:a16="http://schemas.microsoft.com/office/drawing/2014/main" id="{E4697456-D8E5-5447-AB08-1193E92AD317}"/>
              </a:ext>
            </a:extLst>
          </p:cNvPr>
          <p:cNvSpPr>
            <a:spLocks noGrp="1"/>
          </p:cNvSpPr>
          <p:nvPr>
            <p:ph type="body" sz="quarter" idx="12" hasCustomPrompt="1"/>
          </p:nvPr>
        </p:nvSpPr>
        <p:spPr>
          <a:xfrm>
            <a:off x="201613" y="658947"/>
            <a:ext cx="8780462" cy="753256"/>
          </a:xfrm>
        </p:spPr>
        <p:txBody>
          <a:bodyPr>
            <a:noAutofit/>
          </a:bodyPr>
          <a:lstStyle>
            <a:lvl1pPr marL="0" indent="0">
              <a:buNone/>
              <a:defRPr sz="2000"/>
            </a:lvl1pPr>
            <a:lvl2pPr marL="457189" indent="0">
              <a:buNone/>
              <a:defRPr sz="2000"/>
            </a:lvl2pPr>
            <a:lvl3pPr marL="914377" indent="0">
              <a:buNone/>
              <a:defRPr sz="2000"/>
            </a:lvl3pPr>
            <a:lvl4pPr marL="1371566" indent="0">
              <a:buNone/>
              <a:defRPr sz="2000"/>
            </a:lvl4pPr>
            <a:lvl5pPr marL="1828754" indent="0">
              <a:buNone/>
              <a:defRPr sz="2000"/>
            </a:lvl5pPr>
          </a:lstStyle>
          <a:p>
            <a:pPr lvl="0"/>
            <a:r>
              <a:rPr lang="en-US" dirty="0"/>
              <a:t>Click to add subtitle</a:t>
            </a:r>
          </a:p>
        </p:txBody>
      </p:sp>
      <p:sp>
        <p:nvSpPr>
          <p:cNvPr id="3" name="Content Placeholder" descr="Slide content"/>
          <p:cNvSpPr>
            <a:spLocks noGrp="1"/>
          </p:cNvSpPr>
          <p:nvPr>
            <p:ph idx="1" hasCustomPrompt="1"/>
          </p:nvPr>
        </p:nvSpPr>
        <p:spPr>
          <a:xfrm>
            <a:off x="200894" y="1421441"/>
            <a:ext cx="8781051" cy="4536015"/>
          </a:xfrm>
        </p:spPr>
        <p:txBody>
          <a:bodyPr lIns="108000"/>
          <a:lstStyle>
            <a:lvl1pPr>
              <a:lnSpc>
                <a:spcPct val="100000"/>
              </a:lnSpc>
              <a:spcBef>
                <a:spcPts val="0"/>
              </a:spcBef>
              <a:spcAft>
                <a:spcPts val="800"/>
              </a:spcAft>
              <a:defRPr/>
            </a:lvl1pPr>
            <a:lvl2pPr>
              <a:lnSpc>
                <a:spcPct val="100000"/>
              </a:lnSpc>
              <a:spcBef>
                <a:spcPts val="0"/>
              </a:spcBef>
              <a:spcAft>
                <a:spcPts val="800"/>
              </a:spcAft>
              <a:defRPr/>
            </a:lvl2pPr>
            <a:lvl3pPr>
              <a:lnSpc>
                <a:spcPct val="100000"/>
              </a:lnSpc>
              <a:spcBef>
                <a:spcPts val="0"/>
              </a:spcBef>
              <a:spcAft>
                <a:spcPts val="800"/>
              </a:spcAft>
              <a:defRPr/>
            </a:lvl3pPr>
            <a:lvl4pPr>
              <a:lnSpc>
                <a:spcPct val="100000"/>
              </a:lnSpc>
              <a:spcBef>
                <a:spcPts val="0"/>
              </a:spcBef>
              <a:spcAft>
                <a:spcPts val="800"/>
              </a:spcAft>
              <a:defRPr/>
            </a:lvl4pPr>
            <a:lvl5pPr>
              <a:lnSpc>
                <a:spcPct val="100000"/>
              </a:lnSpc>
              <a:spcBef>
                <a:spcPts val="0"/>
              </a:spcBef>
              <a:spcAft>
                <a:spcPts val="800"/>
              </a:spcAft>
              <a:defRPr/>
            </a:lvl5pPr>
          </a:lstStyle>
          <a:p>
            <a:pPr lvl="0"/>
            <a:r>
              <a:rPr lang="en-US" dirty="0"/>
              <a:t>Click to add text or select an icon below for picture, table, graph and more content options.</a:t>
            </a:r>
          </a:p>
        </p:txBody>
      </p:sp>
      <p:sp>
        <p:nvSpPr>
          <p:cNvPr id="19" name="Slide Number" descr="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8" name="Date">
            <a:extLst>
              <a:ext uri="{C183D7F6-B498-43B3-948B-1728B52AA6E4}">
                <adec:decorative xmlns:adec="http://schemas.microsoft.com/office/drawing/2017/decorative" val="1"/>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417220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Placeholder">
            <a:extLst>
              <a:ext uri="{FF2B5EF4-FFF2-40B4-BE49-F238E27FC236}">
                <a16:creationId xmlns:a16="http://schemas.microsoft.com/office/drawing/2014/main" id="{6C77D3C7-0799-4147-8E2C-FF0B1E1717F6}"/>
              </a:ext>
            </a:extLst>
          </p:cNvPr>
          <p:cNvSpPr>
            <a:spLocks noGrp="1"/>
          </p:cNvSpPr>
          <p:nvPr>
            <p:ph type="title"/>
          </p:nvPr>
        </p:nvSpPr>
        <p:spPr>
          <a:xfrm>
            <a:off x="200894" y="1"/>
            <a:ext cx="8781051" cy="655383"/>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10" name="Subtitle Placeholder">
            <a:extLst>
              <a:ext uri="{FF2B5EF4-FFF2-40B4-BE49-F238E27FC236}">
                <a16:creationId xmlns:a16="http://schemas.microsoft.com/office/drawing/2014/main" id="{9F008ECF-AE56-1E42-879F-E7F7F65B5AA2}"/>
              </a:ext>
            </a:extLst>
          </p:cNvPr>
          <p:cNvSpPr>
            <a:spLocks noGrp="1"/>
          </p:cNvSpPr>
          <p:nvPr>
            <p:ph type="body" sz="quarter" idx="12" hasCustomPrompt="1"/>
          </p:nvPr>
        </p:nvSpPr>
        <p:spPr>
          <a:xfrm>
            <a:off x="201613" y="658946"/>
            <a:ext cx="8780462" cy="831079"/>
          </a:xfrm>
        </p:spPr>
        <p:txBody>
          <a:bodyPr>
            <a:noAutofit/>
          </a:bodyPr>
          <a:lstStyle>
            <a:lvl1pPr marL="0" indent="0">
              <a:buNone/>
              <a:defRPr sz="2000"/>
            </a:lvl1pPr>
            <a:lvl2pPr marL="457189" indent="0">
              <a:buNone/>
              <a:defRPr sz="2000"/>
            </a:lvl2pPr>
            <a:lvl3pPr marL="914377" indent="0">
              <a:buNone/>
              <a:defRPr sz="2000"/>
            </a:lvl3pPr>
            <a:lvl4pPr marL="1371566" indent="0">
              <a:buNone/>
              <a:defRPr sz="2000"/>
            </a:lvl4pPr>
            <a:lvl5pPr marL="1828754" indent="0">
              <a:buNone/>
              <a:defRPr sz="2000"/>
            </a:lvl5pPr>
          </a:lstStyle>
          <a:p>
            <a:pPr lvl="0"/>
            <a:r>
              <a:rPr lang="en-US" dirty="0"/>
              <a:t>Click to add subtitle</a:t>
            </a:r>
          </a:p>
        </p:txBody>
      </p:sp>
      <p:sp>
        <p:nvSpPr>
          <p:cNvPr id="3" name="Left Content Placeholder"/>
          <p:cNvSpPr>
            <a:spLocks noGrp="1"/>
          </p:cNvSpPr>
          <p:nvPr>
            <p:ph sz="half" idx="1" hasCustomPrompt="1"/>
          </p:nvPr>
        </p:nvSpPr>
        <p:spPr>
          <a:xfrm>
            <a:off x="457200" y="1600201"/>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add text or select an icon below for picture, table, graph and more content options.</a:t>
            </a:r>
          </a:p>
        </p:txBody>
      </p:sp>
      <p:sp>
        <p:nvSpPr>
          <p:cNvPr id="4" name="Right Content Placeholder"/>
          <p:cNvSpPr>
            <a:spLocks noGrp="1"/>
          </p:cNvSpPr>
          <p:nvPr>
            <p:ph sz="half" idx="2" hasCustomPrompt="1"/>
          </p:nvPr>
        </p:nvSpPr>
        <p:spPr>
          <a:xfrm>
            <a:off x="4648200" y="1600201"/>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add text or select an icon below for picture, table, graph and more content options.</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3" name="Date"/>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393501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9F834383-94D0-7E4C-BCAE-DAC829951A9A}"/>
              </a:ext>
            </a:extLst>
          </p:cNvPr>
          <p:cNvSpPr>
            <a:spLocks noGrp="1"/>
          </p:cNvSpPr>
          <p:nvPr>
            <p:ph type="title"/>
          </p:nvPr>
        </p:nvSpPr>
        <p:spPr>
          <a:xfrm>
            <a:off x="200894" y="1"/>
            <a:ext cx="8781051" cy="655383"/>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6" name="Subtitle Placeholder">
            <a:extLst>
              <a:ext uri="{FF2B5EF4-FFF2-40B4-BE49-F238E27FC236}">
                <a16:creationId xmlns:a16="http://schemas.microsoft.com/office/drawing/2014/main" id="{192EC7AF-6E96-4C4A-BA85-15411DB3BCF0}"/>
              </a:ext>
            </a:extLst>
          </p:cNvPr>
          <p:cNvSpPr>
            <a:spLocks noGrp="1"/>
          </p:cNvSpPr>
          <p:nvPr>
            <p:ph type="body" sz="quarter" idx="12" hasCustomPrompt="1"/>
          </p:nvPr>
        </p:nvSpPr>
        <p:spPr>
          <a:xfrm>
            <a:off x="201613" y="658946"/>
            <a:ext cx="8780462" cy="831079"/>
          </a:xfrm>
        </p:spPr>
        <p:txBody>
          <a:bodyPr>
            <a:noAutofit/>
          </a:bodyPr>
          <a:lstStyle>
            <a:lvl1pPr marL="0" indent="0">
              <a:buNone/>
              <a:defRPr sz="2000"/>
            </a:lvl1pPr>
            <a:lvl2pPr marL="457189" indent="0">
              <a:buNone/>
              <a:defRPr sz="2000"/>
            </a:lvl2pPr>
            <a:lvl3pPr marL="914377" indent="0">
              <a:buNone/>
              <a:defRPr sz="2000"/>
            </a:lvl3pPr>
            <a:lvl4pPr marL="1371566" indent="0">
              <a:buNone/>
              <a:defRPr sz="2000"/>
            </a:lvl4pPr>
            <a:lvl5pPr marL="1828754" indent="0">
              <a:buNone/>
              <a:defRPr sz="2000"/>
            </a:lvl5pPr>
          </a:lstStyle>
          <a:p>
            <a:pPr lvl="0"/>
            <a:r>
              <a:rPr lang="en-US" dirty="0"/>
              <a:t>Click to add subtitle</a:t>
            </a:r>
          </a:p>
        </p:txBody>
      </p:sp>
      <p:sp>
        <p:nvSpPr>
          <p:cNvPr id="12"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1" name="Date"/>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106162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ircles">
    <p:spTree>
      <p:nvGrpSpPr>
        <p:cNvPr id="1" name=""/>
        <p:cNvGrpSpPr/>
        <p:nvPr/>
      </p:nvGrpSpPr>
      <p:grpSpPr>
        <a:xfrm>
          <a:off x="0" y="0"/>
          <a:ext cx="0" cy="0"/>
          <a:chOff x="0" y="0"/>
          <a:chExt cx="0" cy="0"/>
        </a:xfrm>
      </p:grpSpPr>
      <p:pic>
        <p:nvPicPr>
          <p:cNvPr id="7" name="Background Picture" descr="circle image collage depicting a rending of the human brain and a student smiling while reading a book beside a window">
            <a:extLst>
              <a:ext uri="{FF2B5EF4-FFF2-40B4-BE49-F238E27FC236}">
                <a16:creationId xmlns:a16="http://schemas.microsoft.com/office/drawing/2014/main" id="{E6070089-2CCE-BC44-92E5-1BB4AB268B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2060" y="524107"/>
            <a:ext cx="7486151" cy="5296574"/>
          </a:xfrm>
          <a:prstGeom prst="rect">
            <a:avLst/>
          </a:prstGeom>
        </p:spPr>
      </p:pic>
      <p:sp>
        <p:nvSpPr>
          <p:cNvPr id="5" name="Title Placeholder">
            <a:extLst>
              <a:ext uri="{FF2B5EF4-FFF2-40B4-BE49-F238E27FC236}">
                <a16:creationId xmlns:a16="http://schemas.microsoft.com/office/drawing/2014/main" id="{9F834383-94D0-7E4C-BCAE-DAC829951A9A}"/>
              </a:ext>
            </a:extLst>
          </p:cNvPr>
          <p:cNvSpPr>
            <a:spLocks noGrp="1"/>
          </p:cNvSpPr>
          <p:nvPr>
            <p:ph type="title"/>
          </p:nvPr>
        </p:nvSpPr>
        <p:spPr>
          <a:xfrm>
            <a:off x="200894" y="1"/>
            <a:ext cx="8781051" cy="655383"/>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6" name="Subtitle Placeholder">
            <a:extLst>
              <a:ext uri="{FF2B5EF4-FFF2-40B4-BE49-F238E27FC236}">
                <a16:creationId xmlns:a16="http://schemas.microsoft.com/office/drawing/2014/main" id="{192EC7AF-6E96-4C4A-BA85-15411DB3BCF0}"/>
              </a:ext>
            </a:extLst>
          </p:cNvPr>
          <p:cNvSpPr>
            <a:spLocks noGrp="1"/>
          </p:cNvSpPr>
          <p:nvPr>
            <p:ph type="body" sz="quarter" idx="12" hasCustomPrompt="1"/>
          </p:nvPr>
        </p:nvSpPr>
        <p:spPr>
          <a:xfrm>
            <a:off x="201613" y="658946"/>
            <a:ext cx="8780462" cy="831079"/>
          </a:xfrm>
        </p:spPr>
        <p:txBody>
          <a:bodyPr>
            <a:noAutofit/>
          </a:bodyPr>
          <a:lstStyle>
            <a:lvl1pPr marL="0" indent="0">
              <a:buNone/>
              <a:defRPr sz="2000"/>
            </a:lvl1pPr>
            <a:lvl2pPr marL="457189" indent="0">
              <a:buNone/>
              <a:defRPr sz="2000"/>
            </a:lvl2pPr>
            <a:lvl3pPr marL="914377" indent="0">
              <a:buNone/>
              <a:defRPr sz="2000"/>
            </a:lvl3pPr>
            <a:lvl4pPr marL="1371566" indent="0">
              <a:buNone/>
              <a:defRPr sz="2000"/>
            </a:lvl4pPr>
            <a:lvl5pPr marL="1828754" indent="0">
              <a:buNone/>
              <a:defRPr sz="2000"/>
            </a:lvl5pPr>
          </a:lstStyle>
          <a:p>
            <a:pPr lvl="0"/>
            <a:r>
              <a:rPr lang="en-US" dirty="0"/>
              <a:t>Click to add subtitle</a:t>
            </a:r>
          </a:p>
        </p:txBody>
      </p:sp>
      <p:sp>
        <p:nvSpPr>
          <p:cNvPr id="3" name="Content Placeholder">
            <a:extLst>
              <a:ext uri="{FF2B5EF4-FFF2-40B4-BE49-F238E27FC236}">
                <a16:creationId xmlns:a16="http://schemas.microsoft.com/office/drawing/2014/main" id="{CA6AC2AF-EA7D-1845-B660-F59AAE826966}"/>
              </a:ext>
            </a:extLst>
          </p:cNvPr>
          <p:cNvSpPr>
            <a:spLocks noGrp="1"/>
          </p:cNvSpPr>
          <p:nvPr>
            <p:ph type="body" sz="quarter" idx="13" hasCustomPrompt="1"/>
          </p:nvPr>
        </p:nvSpPr>
        <p:spPr>
          <a:xfrm>
            <a:off x="2786062" y="2734472"/>
            <a:ext cx="2978943" cy="2567517"/>
          </a:xfrm>
        </p:spPr>
        <p:txBody>
          <a:bodyPr anchor="ctr" anchorCtr="0">
            <a:noAutofit/>
          </a:bodyPr>
          <a:lstStyle>
            <a:lvl1pPr marL="0" indent="0" algn="ctr">
              <a:buNone/>
              <a:defRPr sz="3200">
                <a:solidFill>
                  <a:schemeClr val="tx1"/>
                </a:solidFill>
              </a:defRPr>
            </a:lvl1pPr>
            <a:lvl2pPr marL="457189" indent="0" algn="ctr">
              <a:buNone/>
              <a:defRPr sz="3200">
                <a:solidFill>
                  <a:schemeClr val="bg1"/>
                </a:solidFill>
              </a:defRPr>
            </a:lvl2pPr>
            <a:lvl3pPr marL="914377" indent="0" algn="ctr">
              <a:buNone/>
              <a:defRPr sz="3200">
                <a:solidFill>
                  <a:schemeClr val="bg1"/>
                </a:solidFill>
              </a:defRPr>
            </a:lvl3pPr>
            <a:lvl4pPr marL="1371566" indent="0" algn="ctr">
              <a:buNone/>
              <a:defRPr sz="3200">
                <a:solidFill>
                  <a:schemeClr val="bg1"/>
                </a:solidFill>
              </a:defRPr>
            </a:lvl4pPr>
            <a:lvl5pPr marL="1828754" indent="0" algn="ctr">
              <a:buNone/>
              <a:defRPr sz="3200">
                <a:solidFill>
                  <a:schemeClr val="bg1"/>
                </a:solidFill>
              </a:defRPr>
            </a:lvl5pPr>
          </a:lstStyle>
          <a:p>
            <a:pPr lvl="0"/>
            <a:r>
              <a:rPr lang="en-US" dirty="0"/>
              <a:t>Click to add title</a:t>
            </a:r>
          </a:p>
        </p:txBody>
      </p:sp>
      <p:sp>
        <p:nvSpPr>
          <p:cNvPr id="12"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1" name="Date"/>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124237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Background Picture" descr="colourful circles with text overlayed. Im image of a boy and a girl walking together on campus engaged in coversation and smiling.">
            <a:extLst>
              <a:ext uri="{FF2B5EF4-FFF2-40B4-BE49-F238E27FC236}">
                <a16:creationId xmlns:a16="http://schemas.microsoft.com/office/drawing/2014/main" id="{CE1C8C8A-E128-DB4F-89B6-F622070530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0131" y="702095"/>
            <a:ext cx="8124571" cy="4865497"/>
          </a:xfrm>
          <a:prstGeom prst="rect">
            <a:avLst/>
          </a:prstGeom>
        </p:spPr>
      </p:pic>
      <p:sp>
        <p:nvSpPr>
          <p:cNvPr id="5" name="Title Placeholder">
            <a:extLst>
              <a:ext uri="{FF2B5EF4-FFF2-40B4-BE49-F238E27FC236}">
                <a16:creationId xmlns:a16="http://schemas.microsoft.com/office/drawing/2014/main" id="{3957A4D7-17B2-DF4C-9315-D964D47D3AC0}"/>
              </a:ext>
            </a:extLst>
          </p:cNvPr>
          <p:cNvSpPr>
            <a:spLocks noGrp="1"/>
          </p:cNvSpPr>
          <p:nvPr>
            <p:ph type="title"/>
          </p:nvPr>
        </p:nvSpPr>
        <p:spPr>
          <a:xfrm>
            <a:off x="2928936" y="1209111"/>
            <a:ext cx="3921919" cy="3964120"/>
          </a:xfrm>
        </p:spPr>
        <p:txBody>
          <a:bodyPr bIns="0" anchor="ctr" anchorCtr="0"/>
          <a:lstStyle>
            <a:lvl1pPr algn="ctr">
              <a:lnSpc>
                <a:spcPct val="112000"/>
              </a:lnSpc>
              <a:defRPr>
                <a:solidFill>
                  <a:schemeClr val="tx1"/>
                </a:solidFill>
              </a:defRPr>
            </a:lvl1pPr>
          </a:lstStyle>
          <a:p>
            <a:r>
              <a:rPr lang="en-US" dirty="0"/>
              <a:t>Click to edit Master title style</a:t>
            </a:r>
          </a:p>
        </p:txBody>
      </p:sp>
      <p:sp>
        <p:nvSpPr>
          <p:cNvPr id="6" name="Subtitle Placeholder">
            <a:extLst>
              <a:ext uri="{FF2B5EF4-FFF2-40B4-BE49-F238E27FC236}">
                <a16:creationId xmlns:a16="http://schemas.microsoft.com/office/drawing/2014/main" id="{3BC43BA5-B147-5E40-827F-3DE426502BC5}"/>
              </a:ext>
            </a:extLst>
          </p:cNvPr>
          <p:cNvSpPr>
            <a:spLocks noGrp="1"/>
          </p:cNvSpPr>
          <p:nvPr>
            <p:ph type="body" sz="quarter" idx="12" hasCustomPrompt="1"/>
          </p:nvPr>
        </p:nvSpPr>
        <p:spPr>
          <a:xfrm>
            <a:off x="6517482" y="3539979"/>
            <a:ext cx="1897854" cy="2047576"/>
          </a:xfrm>
        </p:spPr>
        <p:txBody>
          <a:bodyPr anchor="ctr" anchorCtr="0">
            <a:noAutofit/>
          </a:bodyPr>
          <a:lstStyle>
            <a:lvl1pPr marL="0" indent="0" algn="ctr">
              <a:buNone/>
              <a:defRPr sz="1600">
                <a:solidFill>
                  <a:schemeClr val="tx1"/>
                </a:solidFill>
              </a:defRPr>
            </a:lvl1pPr>
            <a:lvl2pPr marL="457189" indent="0">
              <a:buNone/>
              <a:defRPr sz="2000"/>
            </a:lvl2pPr>
            <a:lvl3pPr marL="914377" indent="0">
              <a:buNone/>
              <a:defRPr sz="2000"/>
            </a:lvl3pPr>
            <a:lvl4pPr marL="1371566" indent="0">
              <a:buNone/>
              <a:defRPr sz="2000"/>
            </a:lvl4pPr>
            <a:lvl5pPr marL="1828754" indent="0">
              <a:buNone/>
              <a:defRPr sz="2000"/>
            </a:lvl5pPr>
          </a:lstStyle>
          <a:p>
            <a:pPr lvl="0"/>
            <a:r>
              <a:rPr lang="en-US" dirty="0"/>
              <a:t>Click to add subtitle</a:t>
            </a:r>
          </a:p>
        </p:txBody>
      </p:sp>
      <p:sp>
        <p:nvSpPr>
          <p:cNvPr id="11"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0" name="Date"/>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384817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Background Circle">
            <a:extLst>
              <a:ext uri="{FF2B5EF4-FFF2-40B4-BE49-F238E27FC236}">
                <a16:creationId xmlns:a16="http://schemas.microsoft.com/office/drawing/2014/main" id="{43338589-10ED-9C42-B552-9C7DF681C668}"/>
              </a:ext>
              <a:ext uri="{C183D7F6-B498-43B3-948B-1728B52AA6E4}">
                <adec:decorative xmlns:adec="http://schemas.microsoft.com/office/drawing/2017/decorative" val="1"/>
              </a:ext>
            </a:extLst>
          </p:cNvPr>
          <p:cNvSpPr>
            <a:spLocks noChangeArrowheads="1"/>
          </p:cNvSpPr>
          <p:nvPr userDrawn="1"/>
        </p:nvSpPr>
        <p:spPr bwMode="auto">
          <a:xfrm>
            <a:off x="-741600" y="1092989"/>
            <a:ext cx="3956289" cy="3956289"/>
          </a:xfrm>
          <a:prstGeom prst="ellipse">
            <a:avLst/>
          </a:prstGeom>
          <a:solidFill>
            <a:schemeClr val="accent1"/>
          </a:solidFill>
          <a:ln w="9525">
            <a:noFill/>
            <a:round/>
            <a:headEnd/>
            <a:tailEnd/>
          </a:ln>
        </p:spPr>
        <p:txBody>
          <a:bodyPr anchor="ctr"/>
          <a:lstStyle>
            <a:lvl1pPr>
              <a:spcBef>
                <a:spcPct val="20000"/>
              </a:spcBef>
              <a:buClr>
                <a:srgbClr val="7A003C"/>
              </a:buClr>
              <a:buSzPct val="120000"/>
              <a:buFont typeface="Wingdings" charset="2"/>
              <a:buChar char="§"/>
              <a:defRPr sz="2400">
                <a:solidFill>
                  <a:schemeClr val="tx1"/>
                </a:solidFill>
                <a:latin typeface="Arial" charset="0"/>
                <a:ea typeface="Osaka" charset="-128"/>
              </a:defRPr>
            </a:lvl1pPr>
            <a:lvl2pPr marL="742950" indent="-285750">
              <a:spcBef>
                <a:spcPct val="20000"/>
              </a:spcBef>
              <a:buClr>
                <a:srgbClr val="7A003C"/>
              </a:buClr>
              <a:buSzPct val="60000"/>
              <a:buFont typeface="Wingdings" charset="2"/>
              <a:buChar char="q"/>
              <a:defRPr sz="2000">
                <a:solidFill>
                  <a:schemeClr val="tx1"/>
                </a:solidFill>
                <a:latin typeface="Arial" charset="0"/>
                <a:ea typeface="Osaka" charset="-128"/>
              </a:defRPr>
            </a:lvl2pPr>
            <a:lvl3pPr marL="1143000" indent="-228600">
              <a:spcBef>
                <a:spcPct val="20000"/>
              </a:spcBef>
              <a:buChar char="•"/>
              <a:defRPr sz="2000">
                <a:solidFill>
                  <a:schemeClr val="tx1"/>
                </a:solidFill>
                <a:latin typeface="Arial" charset="0"/>
                <a:ea typeface="Osaka" charset="-128"/>
              </a:defRPr>
            </a:lvl3pPr>
            <a:lvl4pPr marL="1600200" indent="-228600">
              <a:spcBef>
                <a:spcPct val="20000"/>
              </a:spcBef>
              <a:buFont typeface="Wingdings" charset="2"/>
              <a:buChar char="§"/>
              <a:defRPr sz="2000">
                <a:solidFill>
                  <a:schemeClr val="tx1"/>
                </a:solidFill>
                <a:latin typeface="Arial" charset="0"/>
                <a:ea typeface="Osaka" charset="-128"/>
              </a:defRPr>
            </a:lvl4pPr>
            <a:lvl5pPr marL="2057400" indent="-228600">
              <a:spcBef>
                <a:spcPct val="20000"/>
              </a:spcBef>
              <a:buClr>
                <a:schemeClr val="bg2"/>
              </a:buClr>
              <a:buSzPct val="50000"/>
              <a:buFont typeface="Wingdings" charset="2"/>
              <a:buChar char="q"/>
              <a:defRPr sz="2000">
                <a:solidFill>
                  <a:schemeClr val="tx1"/>
                </a:solidFill>
                <a:latin typeface="Arial" charset="0"/>
                <a:ea typeface="Osaka" charset="-128"/>
              </a:defRPr>
            </a:lvl5pPr>
            <a:lvl6pPr marL="25146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6pPr>
            <a:lvl7pPr marL="29718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7pPr>
            <a:lvl8pPr marL="34290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8pPr>
            <a:lvl9pPr marL="38862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9pPr>
          </a:lstStyle>
          <a:p>
            <a:pPr algn="ctr">
              <a:spcBef>
                <a:spcPct val="0"/>
              </a:spcBef>
              <a:buClrTx/>
              <a:buSzTx/>
              <a:buFontTx/>
              <a:buNone/>
            </a:pPr>
            <a:endParaRPr lang="en-US" altLang="en-US" sz="3500" dirty="0">
              <a:solidFill>
                <a:schemeClr val="bg1"/>
              </a:solidFill>
              <a:ea typeface="ＭＳ Ｐゴシック" charset="-128"/>
            </a:endParaRPr>
          </a:p>
        </p:txBody>
      </p:sp>
      <p:sp>
        <p:nvSpPr>
          <p:cNvPr id="2" name="Title Placeholder"/>
          <p:cNvSpPr>
            <a:spLocks noGrp="1"/>
          </p:cNvSpPr>
          <p:nvPr>
            <p:ph type="title"/>
          </p:nvPr>
        </p:nvSpPr>
        <p:spPr>
          <a:xfrm>
            <a:off x="242671" y="2091029"/>
            <a:ext cx="2376054" cy="1162051"/>
          </a:xfrm>
        </p:spPr>
        <p:txBody>
          <a:bodyPr anchor="b">
            <a:normAutofit/>
          </a:bodyPr>
          <a:lstStyle>
            <a:lvl1pPr algn="l">
              <a:lnSpc>
                <a:spcPct val="100000"/>
              </a:lnSpc>
              <a:defRPr sz="2400" b="0">
                <a:solidFill>
                  <a:schemeClr val="bg1"/>
                </a:solidFill>
              </a:defRPr>
            </a:lvl1pPr>
          </a:lstStyle>
          <a:p>
            <a:r>
              <a:rPr lang="en-US" dirty="0"/>
              <a:t>Click to edit Master title style</a:t>
            </a:r>
          </a:p>
        </p:txBody>
      </p:sp>
      <p:sp>
        <p:nvSpPr>
          <p:cNvPr id="4" name="Subtitle Placeholder"/>
          <p:cNvSpPr>
            <a:spLocks noGrp="1"/>
          </p:cNvSpPr>
          <p:nvPr>
            <p:ph type="body" sz="half" idx="2" hasCustomPrompt="1"/>
          </p:nvPr>
        </p:nvSpPr>
        <p:spPr>
          <a:xfrm>
            <a:off x="242671" y="3280790"/>
            <a:ext cx="2376054" cy="1418935"/>
          </a:xfrm>
        </p:spPr>
        <p:txBody>
          <a:bodyPr>
            <a:normAutofit/>
          </a:bodyPr>
          <a:lstStyle>
            <a:lvl1pPr marL="0" indent="0">
              <a:buNone/>
              <a:defRPr sz="1867">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add subtitle</a:t>
            </a:r>
          </a:p>
        </p:txBody>
      </p:sp>
      <p:sp>
        <p:nvSpPr>
          <p:cNvPr id="3" name="Content Placeholder"/>
          <p:cNvSpPr>
            <a:spLocks noGrp="1"/>
          </p:cNvSpPr>
          <p:nvPr>
            <p:ph idx="1" hasCustomPrompt="1"/>
          </p:nvPr>
        </p:nvSpPr>
        <p:spPr>
          <a:xfrm>
            <a:off x="3575050" y="683492"/>
            <a:ext cx="5111750" cy="520007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text or select an icon below for picture, table, graph and more content options.</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3" name="Date"/>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148363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sp>
        <p:nvSpPr>
          <p:cNvPr id="9" name="Title Placeholder">
            <a:extLst>
              <a:ext uri="{FF2B5EF4-FFF2-40B4-BE49-F238E27FC236}">
                <a16:creationId xmlns:a16="http://schemas.microsoft.com/office/drawing/2014/main" id="{8C456362-D07C-D447-9EE5-3045E4C2E1C5}"/>
              </a:ext>
            </a:extLst>
          </p:cNvPr>
          <p:cNvSpPr>
            <a:spLocks noGrp="1"/>
          </p:cNvSpPr>
          <p:nvPr>
            <p:ph type="title"/>
          </p:nvPr>
        </p:nvSpPr>
        <p:spPr>
          <a:xfrm>
            <a:off x="200894" y="1"/>
            <a:ext cx="8781051" cy="655383"/>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10" name="Subtitle Placeholder">
            <a:extLst>
              <a:ext uri="{FF2B5EF4-FFF2-40B4-BE49-F238E27FC236}">
                <a16:creationId xmlns:a16="http://schemas.microsoft.com/office/drawing/2014/main" id="{79399BB8-DA3F-7144-B2BF-15A07BE135E1}"/>
              </a:ext>
            </a:extLst>
          </p:cNvPr>
          <p:cNvSpPr>
            <a:spLocks noGrp="1"/>
          </p:cNvSpPr>
          <p:nvPr>
            <p:ph type="body" sz="quarter" idx="12" hasCustomPrompt="1"/>
          </p:nvPr>
        </p:nvSpPr>
        <p:spPr>
          <a:xfrm>
            <a:off x="201613" y="658946"/>
            <a:ext cx="8780462" cy="831079"/>
          </a:xfrm>
        </p:spPr>
        <p:txBody>
          <a:bodyPr>
            <a:noAutofit/>
          </a:bodyPr>
          <a:lstStyle>
            <a:lvl1pPr marL="0" indent="0">
              <a:buNone/>
              <a:defRPr sz="2000"/>
            </a:lvl1pPr>
            <a:lvl2pPr marL="457189" indent="0">
              <a:buNone/>
              <a:defRPr sz="2000"/>
            </a:lvl2pPr>
            <a:lvl3pPr marL="914377" indent="0">
              <a:buNone/>
              <a:defRPr sz="2000"/>
            </a:lvl3pPr>
            <a:lvl4pPr marL="1371566" indent="0">
              <a:buNone/>
              <a:defRPr sz="2000"/>
            </a:lvl4pPr>
            <a:lvl5pPr marL="1828754" indent="0">
              <a:buNone/>
              <a:defRPr sz="2000"/>
            </a:lvl5pPr>
          </a:lstStyle>
          <a:p>
            <a:pPr lvl="0"/>
            <a:r>
              <a:rPr lang="en-US" dirty="0"/>
              <a:t>Click to add subtitle</a:t>
            </a:r>
          </a:p>
        </p:txBody>
      </p:sp>
      <p:sp>
        <p:nvSpPr>
          <p:cNvPr id="8" name="Background Circle">
            <a:extLst>
              <a:ext uri="{FF2B5EF4-FFF2-40B4-BE49-F238E27FC236}">
                <a16:creationId xmlns:a16="http://schemas.microsoft.com/office/drawing/2014/main" id="{0CD4AF8B-071D-174E-AE9D-8CAB9C065E2E}"/>
              </a:ext>
              <a:ext uri="{C183D7F6-B498-43B3-948B-1728B52AA6E4}">
                <adec:decorative xmlns:adec="http://schemas.microsoft.com/office/drawing/2017/decorative" val="1"/>
              </a:ext>
            </a:extLst>
          </p:cNvPr>
          <p:cNvSpPr>
            <a:spLocks noChangeArrowheads="1"/>
          </p:cNvSpPr>
          <p:nvPr userDrawn="1"/>
        </p:nvSpPr>
        <p:spPr bwMode="auto">
          <a:xfrm>
            <a:off x="591434" y="1808873"/>
            <a:ext cx="2980944" cy="2980944"/>
          </a:xfrm>
          <a:prstGeom prst="ellipse">
            <a:avLst/>
          </a:prstGeom>
          <a:solidFill>
            <a:schemeClr val="accent4"/>
          </a:solidFill>
          <a:ln w="9525">
            <a:noFill/>
            <a:round/>
            <a:headEnd/>
            <a:tailEnd/>
          </a:ln>
        </p:spPr>
        <p:txBody>
          <a:bodyPr anchor="ctr"/>
          <a:lstStyle>
            <a:lvl1pPr>
              <a:spcBef>
                <a:spcPct val="20000"/>
              </a:spcBef>
              <a:buClr>
                <a:srgbClr val="7A003C"/>
              </a:buClr>
              <a:buSzPct val="120000"/>
              <a:buFont typeface="Wingdings" charset="2"/>
              <a:buChar char="§"/>
              <a:defRPr sz="2400">
                <a:solidFill>
                  <a:schemeClr val="tx1"/>
                </a:solidFill>
                <a:latin typeface="Arial" charset="0"/>
                <a:ea typeface="Osaka" charset="-128"/>
              </a:defRPr>
            </a:lvl1pPr>
            <a:lvl2pPr marL="742950" indent="-285750">
              <a:spcBef>
                <a:spcPct val="20000"/>
              </a:spcBef>
              <a:buClr>
                <a:srgbClr val="7A003C"/>
              </a:buClr>
              <a:buSzPct val="60000"/>
              <a:buFont typeface="Wingdings" charset="2"/>
              <a:buChar char="q"/>
              <a:defRPr sz="2000">
                <a:solidFill>
                  <a:schemeClr val="tx1"/>
                </a:solidFill>
                <a:latin typeface="Arial" charset="0"/>
                <a:ea typeface="Osaka" charset="-128"/>
              </a:defRPr>
            </a:lvl2pPr>
            <a:lvl3pPr marL="1143000" indent="-228600">
              <a:spcBef>
                <a:spcPct val="20000"/>
              </a:spcBef>
              <a:buChar char="•"/>
              <a:defRPr sz="2000">
                <a:solidFill>
                  <a:schemeClr val="tx1"/>
                </a:solidFill>
                <a:latin typeface="Arial" charset="0"/>
                <a:ea typeface="Osaka" charset="-128"/>
              </a:defRPr>
            </a:lvl3pPr>
            <a:lvl4pPr marL="1600200" indent="-228600">
              <a:spcBef>
                <a:spcPct val="20000"/>
              </a:spcBef>
              <a:buFont typeface="Wingdings" charset="2"/>
              <a:buChar char="§"/>
              <a:defRPr sz="2000">
                <a:solidFill>
                  <a:schemeClr val="tx1"/>
                </a:solidFill>
                <a:latin typeface="Arial" charset="0"/>
                <a:ea typeface="Osaka" charset="-128"/>
              </a:defRPr>
            </a:lvl4pPr>
            <a:lvl5pPr marL="2057400" indent="-228600">
              <a:spcBef>
                <a:spcPct val="20000"/>
              </a:spcBef>
              <a:buClr>
                <a:schemeClr val="bg2"/>
              </a:buClr>
              <a:buSzPct val="50000"/>
              <a:buFont typeface="Wingdings" charset="2"/>
              <a:buChar char="q"/>
              <a:defRPr sz="2000">
                <a:solidFill>
                  <a:schemeClr val="tx1"/>
                </a:solidFill>
                <a:latin typeface="Arial" charset="0"/>
                <a:ea typeface="Osaka" charset="-128"/>
              </a:defRPr>
            </a:lvl5pPr>
            <a:lvl6pPr marL="25146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6pPr>
            <a:lvl7pPr marL="29718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7pPr>
            <a:lvl8pPr marL="34290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8pPr>
            <a:lvl9pPr marL="38862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9pPr>
          </a:lstStyle>
          <a:p>
            <a:pPr algn="ctr">
              <a:spcBef>
                <a:spcPct val="0"/>
              </a:spcBef>
              <a:buClrTx/>
              <a:buSzTx/>
              <a:buFontTx/>
              <a:buNone/>
            </a:pPr>
            <a:endParaRPr lang="en-US" altLang="en-US" sz="3500" dirty="0">
              <a:solidFill>
                <a:schemeClr val="bg1"/>
              </a:solidFill>
              <a:ea typeface="ＭＳ Ｐゴシック" charset="-128"/>
            </a:endParaRPr>
          </a:p>
        </p:txBody>
      </p:sp>
      <p:sp>
        <p:nvSpPr>
          <p:cNvPr id="16" name="Subject Placeholder">
            <a:extLst>
              <a:ext uri="{FF2B5EF4-FFF2-40B4-BE49-F238E27FC236}">
                <a16:creationId xmlns:a16="http://schemas.microsoft.com/office/drawing/2014/main" id="{C0612D96-9BC3-9442-BA58-3850F396C358}"/>
              </a:ext>
            </a:extLst>
          </p:cNvPr>
          <p:cNvSpPr>
            <a:spLocks noGrp="1"/>
          </p:cNvSpPr>
          <p:nvPr>
            <p:ph type="body" sz="quarter" idx="13" hasCustomPrompt="1"/>
          </p:nvPr>
        </p:nvSpPr>
        <p:spPr>
          <a:xfrm>
            <a:off x="591290" y="1808873"/>
            <a:ext cx="2980944" cy="2980944"/>
          </a:xfrm>
        </p:spPr>
        <p:txBody>
          <a:bodyPr anchor="ctr" anchorCtr="0">
            <a:normAutofit/>
          </a:bodyPr>
          <a:lstStyle>
            <a:lvl1pPr marL="0" indent="0" algn="ctr">
              <a:lnSpc>
                <a:spcPct val="100000"/>
              </a:lnSpc>
              <a:buNone/>
              <a:defRPr sz="3467"/>
            </a:lvl1pPr>
          </a:lstStyle>
          <a:p>
            <a:pPr lvl="0"/>
            <a:r>
              <a:rPr lang="en-US" dirty="0"/>
              <a:t>Subject Headline</a:t>
            </a:r>
          </a:p>
        </p:txBody>
      </p:sp>
      <p:sp>
        <p:nvSpPr>
          <p:cNvPr id="3" name="Content Placeholder"/>
          <p:cNvSpPr>
            <a:spLocks noGrp="1"/>
          </p:cNvSpPr>
          <p:nvPr>
            <p:ph idx="1" hasCustomPrompt="1"/>
          </p:nvPr>
        </p:nvSpPr>
        <p:spPr>
          <a:xfrm>
            <a:off x="3844925" y="1013513"/>
            <a:ext cx="5111750" cy="4505508"/>
          </a:xfrm>
        </p:spPr>
        <p:txBody>
          <a:bodyPr anchor="ctr" anchorCtr="0">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text or</a:t>
            </a:r>
            <a:br>
              <a:rPr lang="en-US" dirty="0"/>
            </a:br>
            <a:r>
              <a:rPr lang="en-US" dirty="0"/>
              <a:t>select a content icon</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3" name="Date"/>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277829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descr="Master Title"/>
          <p:cNvSpPr>
            <a:spLocks noGrp="1"/>
          </p:cNvSpPr>
          <p:nvPr>
            <p:ph type="title"/>
          </p:nvPr>
        </p:nvSpPr>
        <p:spPr>
          <a:xfrm>
            <a:off x="200894" y="0"/>
            <a:ext cx="8781051" cy="100636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descr="Slide Content"/>
          <p:cNvSpPr>
            <a:spLocks noGrp="1"/>
          </p:cNvSpPr>
          <p:nvPr>
            <p:ph type="body" idx="1"/>
          </p:nvPr>
        </p:nvSpPr>
        <p:spPr>
          <a:xfrm>
            <a:off x="200894" y="1137999"/>
            <a:ext cx="8781051" cy="4988165"/>
          </a:xfrm>
          <a:prstGeom prst="rect">
            <a:avLst/>
          </a:prstGeom>
        </p:spPr>
        <p:txBody>
          <a:bodyPr vert="horz" lIns="10800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Brighter World Line">
            <a:extLst>
              <a:ext uri="{FF2B5EF4-FFF2-40B4-BE49-F238E27FC236}">
                <a16:creationId xmlns:a16="http://schemas.microsoft.com/office/drawing/2014/main" id="{99DC7CF7-5982-6749-B770-08C5172A398F}"/>
              </a:ext>
              <a:ext uri="{C183D7F6-B498-43B3-948B-1728B52AA6E4}">
                <adec:decorative xmlns:adec="http://schemas.microsoft.com/office/drawing/2017/decorative" val="1"/>
              </a:ext>
            </a:extLst>
          </p:cNvPr>
          <p:cNvCxnSpPr>
            <a:cxnSpLocks/>
          </p:cNvCxnSpPr>
          <p:nvPr userDrawn="1"/>
        </p:nvCxnSpPr>
        <p:spPr>
          <a:xfrm>
            <a:off x="1" y="6214887"/>
            <a:ext cx="7710054" cy="0"/>
          </a:xfrm>
          <a:prstGeom prst="line">
            <a:avLst/>
          </a:prstGeom>
          <a:ln w="38100" cap="flat">
            <a:solidFill>
              <a:srgbClr val="7C0040"/>
            </a:solidFill>
          </a:ln>
          <a:effectLst/>
        </p:spPr>
        <p:style>
          <a:lnRef idx="2">
            <a:schemeClr val="accent1"/>
          </a:lnRef>
          <a:fillRef idx="0">
            <a:schemeClr val="accent1"/>
          </a:fillRef>
          <a:effectRef idx="1">
            <a:schemeClr val="accent1"/>
          </a:effectRef>
          <a:fontRef idx="minor">
            <a:schemeClr val="tx1"/>
          </a:fontRef>
        </p:style>
      </p:cxnSp>
      <p:pic>
        <p:nvPicPr>
          <p:cNvPr id="13" name="Brighter World Logo" descr="Brighter World Logo">
            <a:extLst>
              <a:ext uri="{FF2B5EF4-FFF2-40B4-BE49-F238E27FC236}">
                <a16:creationId xmlns:a16="http://schemas.microsoft.com/office/drawing/2014/main" id="{29B74334-1B70-354B-A315-9B4AC67D2CB0}"/>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t="1" r="39176" b="47"/>
          <a:stretch/>
        </p:blipFill>
        <p:spPr>
          <a:xfrm>
            <a:off x="200893" y="6461484"/>
            <a:ext cx="1136064" cy="136841"/>
          </a:xfrm>
          <a:prstGeom prst="rect">
            <a:avLst/>
          </a:prstGeom>
        </p:spPr>
      </p:pic>
      <p:sp>
        <p:nvSpPr>
          <p:cNvPr id="14" name="URL">
            <a:extLst>
              <a:ext uri="{FF2B5EF4-FFF2-40B4-BE49-F238E27FC236}">
                <a16:creationId xmlns:a16="http://schemas.microsoft.com/office/drawing/2014/main" id="{0C654FC7-9C31-074E-AD8E-D6FD365BF2A7}"/>
              </a:ext>
            </a:extLst>
          </p:cNvPr>
          <p:cNvSpPr txBox="1"/>
          <p:nvPr userDrawn="1"/>
        </p:nvSpPr>
        <p:spPr>
          <a:xfrm>
            <a:off x="1277516" y="6365625"/>
            <a:ext cx="2504775" cy="292388"/>
          </a:xfrm>
          <a:prstGeom prst="rect">
            <a:avLst/>
          </a:prstGeom>
          <a:noFill/>
        </p:spPr>
        <p:txBody>
          <a:bodyPr wrap="square" rtlCol="0">
            <a:spAutoFit/>
          </a:bodyPr>
          <a:lstStyle/>
          <a:p>
            <a:r>
              <a:rPr lang="en-US" sz="1300" spc="27" baseline="0" dirty="0">
                <a:latin typeface="Arial" panose="020B0604020202020204" pitchFamily="34" charset="0"/>
                <a:cs typeface="Arial" panose="020B0604020202020204" pitchFamily="34" charset="0"/>
              </a:rPr>
              <a:t>mcmaster.ca</a:t>
            </a:r>
          </a:p>
        </p:txBody>
      </p:sp>
      <p:pic>
        <p:nvPicPr>
          <p:cNvPr id="12" name="McMaster University Logo" descr="McMaster University Logo">
            <a:extLst>
              <a:ext uri="{FF2B5EF4-FFF2-40B4-BE49-F238E27FC236}">
                <a16:creationId xmlns:a16="http://schemas.microsoft.com/office/drawing/2014/main" id="{25F451A7-DF44-C948-A3AA-6CB9F92DA20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62770" y="6194279"/>
            <a:ext cx="1019175" cy="561975"/>
          </a:xfrm>
          <a:prstGeom prst="rect">
            <a:avLst/>
          </a:prstGeom>
        </p:spPr>
      </p:pic>
      <p:sp>
        <p:nvSpPr>
          <p:cNvPr id="15" name="Slide Number" descr="Page Number"/>
          <p:cNvSpPr>
            <a:spLocks noGrp="1"/>
          </p:cNvSpPr>
          <p:nvPr>
            <p:ph type="sldNum" sz="quarter" idx="4"/>
          </p:nvPr>
        </p:nvSpPr>
        <p:spPr>
          <a:xfrm>
            <a:off x="7230531" y="6346518"/>
            <a:ext cx="479525" cy="365125"/>
          </a:xfrm>
          <a:prstGeom prst="rect">
            <a:avLst/>
          </a:prstGeom>
        </p:spPr>
        <p:txBody>
          <a:bodyPr tIns="46800" rIns="0" anchor="ctr" anchorCtr="0"/>
          <a:lstStyle>
            <a:lvl1pPr algn="r">
              <a:defRPr sz="1200">
                <a:solidFill>
                  <a:schemeClr val="tx1"/>
                </a:solidFill>
                <a:latin typeface="Arial" charset="0"/>
                <a:ea typeface="Arial" charset="0"/>
                <a:cs typeface="Arial" charset="0"/>
              </a:defRPr>
            </a:lvl1pPr>
          </a:lstStyle>
          <a:p>
            <a:fld id="{E2CB33EA-91D6-F140-A440-0A130B2A34DE}" type="slidenum">
              <a:rPr lang="en-US" smtClean="0"/>
              <a:pPr/>
              <a:t>‹#›</a:t>
            </a:fld>
            <a:endParaRPr lang="en-US" dirty="0"/>
          </a:p>
        </p:txBody>
      </p:sp>
      <p:sp>
        <p:nvSpPr>
          <p:cNvPr id="20" name="Divider Line">
            <a:extLst>
              <a:ext uri="{C183D7F6-B498-43B3-948B-1728B52AA6E4}">
                <adec:decorative xmlns:adec="http://schemas.microsoft.com/office/drawing/2017/decorative" val="1"/>
              </a:ext>
            </a:extLst>
          </p:cNvPr>
          <p:cNvSpPr txBox="1">
            <a:spLocks/>
          </p:cNvSpPr>
          <p:nvPr userDrawn="1"/>
        </p:nvSpPr>
        <p:spPr>
          <a:xfrm>
            <a:off x="7242058" y="6346519"/>
            <a:ext cx="224451" cy="365125"/>
          </a:xfrm>
          <a:prstGeom prst="rect">
            <a:avLst/>
          </a:prstGeom>
        </p:spPr>
        <p:txBody>
          <a:bodyPr vert="horz" lIns="91440" tIns="45720" rIns="91440" bIns="45720" rtlCol="0" anchor="ctr" anchorCtr="0"/>
          <a:lstStyle>
            <a:defPPr>
              <a:defRPr lang="en-US"/>
            </a:defPPr>
            <a:lvl1pPr marL="0" algn="r" defTabSz="457200" rtl="0" eaLnBrk="1" latinLnBrk="0" hangingPunct="1">
              <a:defRPr sz="1200" kern="1200">
                <a:solidFill>
                  <a:srgbClr val="929292"/>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1200" dirty="0">
                <a:solidFill>
                  <a:schemeClr val="tx1"/>
                </a:solidFill>
              </a:rPr>
              <a:t>|</a:t>
            </a:r>
            <a:endParaRPr lang="en-US" sz="1200" dirty="0">
              <a:solidFill>
                <a:schemeClr val="tx1"/>
              </a:solidFill>
            </a:endParaRPr>
          </a:p>
        </p:txBody>
      </p:sp>
      <p:sp>
        <p:nvSpPr>
          <p:cNvPr id="16" name="Date">
            <a:extLst>
              <a:ext uri="{C183D7F6-B498-43B3-948B-1728B52AA6E4}">
                <adec:decorative xmlns:adec="http://schemas.microsoft.com/office/drawing/2017/decorative" val="1"/>
              </a:ext>
            </a:extLst>
          </p:cNvPr>
          <p:cNvSpPr>
            <a:spLocks noGrp="1"/>
          </p:cNvSpPr>
          <p:nvPr>
            <p:ph type="dt" sz="half" idx="2"/>
          </p:nvPr>
        </p:nvSpPr>
        <p:spPr>
          <a:xfrm>
            <a:off x="5250459" y="6346519"/>
            <a:ext cx="1958715" cy="365125"/>
          </a:xfrm>
          <a:prstGeom prst="rect">
            <a:avLst/>
          </a:prstGeom>
        </p:spPr>
        <p:txBody>
          <a:bodyPr vert="horz" lIns="91440" tIns="45720" rIns="91440" bIns="45720" rtlCol="0" anchor="ctr" anchorCtr="0"/>
          <a:lstStyle>
            <a:lvl1pPr algn="r">
              <a:defRPr sz="1200">
                <a:solidFill>
                  <a:schemeClr val="tx1"/>
                </a:solidFill>
                <a:latin typeface="Arial" charset="0"/>
                <a:ea typeface="Arial" charset="0"/>
                <a:cs typeface="Arial" charset="0"/>
              </a:defRPr>
            </a:lvl1p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110468982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2" r:id="rId4"/>
    <p:sldLayoutId id="2147483654" r:id="rId5"/>
    <p:sldLayoutId id="2147483665" r:id="rId6"/>
    <p:sldLayoutId id="2147483666" r:id="rId7"/>
    <p:sldLayoutId id="2147483656" r:id="rId8"/>
    <p:sldLayoutId id="2147483664" r:id="rId9"/>
    <p:sldLayoutId id="2147483657" r:id="rId10"/>
    <p:sldLayoutId id="2147483667" r:id="rId11"/>
  </p:sldLayoutIdLst>
  <p:hf hdr="0" ftr="0"/>
  <p:txStyles>
    <p:titleStyle>
      <a:lvl1pPr algn="l" defTabSz="457189" rtl="0" eaLnBrk="1" latinLnBrk="0" hangingPunct="1">
        <a:lnSpc>
          <a:spcPct val="150000"/>
        </a:lnSpc>
        <a:spcBef>
          <a:spcPct val="0"/>
        </a:spcBef>
        <a:buNone/>
        <a:defRPr sz="2400" b="0" i="0" kern="1200">
          <a:solidFill>
            <a:schemeClr val="accent1"/>
          </a:solidFill>
          <a:latin typeface="Arial" charset="0"/>
          <a:ea typeface="+mj-ea"/>
          <a:cs typeface="+mj-cs"/>
        </a:defRPr>
      </a:lvl1pPr>
    </p:titleStyle>
    <p:bodyStyle>
      <a:lvl1pPr marL="342891" indent="-342891" algn="l" defTabSz="457189" rtl="0" eaLnBrk="1" latinLnBrk="0" hangingPunct="1">
        <a:lnSpc>
          <a:spcPct val="112000"/>
        </a:lnSpc>
        <a:spcBef>
          <a:spcPts val="0"/>
        </a:spcBef>
        <a:spcAft>
          <a:spcPts val="800"/>
        </a:spcAft>
        <a:buClr>
          <a:srgbClr val="7C0040"/>
        </a:buClr>
        <a:buFont typeface="Arial"/>
        <a:buChar char="•"/>
        <a:defRPr sz="1800" b="0" i="0" kern="1200">
          <a:solidFill>
            <a:schemeClr val="tx1"/>
          </a:solidFill>
          <a:latin typeface="Arial" charset="0"/>
          <a:ea typeface="+mn-ea"/>
          <a:cs typeface="+mn-cs"/>
        </a:defRPr>
      </a:lvl1pPr>
      <a:lvl2pPr marL="646934" indent="-285744" algn="l" defTabSz="457189" rtl="0" eaLnBrk="1" latinLnBrk="0" hangingPunct="1">
        <a:lnSpc>
          <a:spcPct val="112000"/>
        </a:lnSpc>
        <a:spcBef>
          <a:spcPts val="0"/>
        </a:spcBef>
        <a:spcAft>
          <a:spcPts val="800"/>
        </a:spcAft>
        <a:buClr>
          <a:srgbClr val="7C0040"/>
        </a:buClr>
        <a:buSzPct val="65000"/>
        <a:buFont typeface="Courier New" panose="02070309020205020404" pitchFamily="49" charset="0"/>
        <a:buChar char="o"/>
        <a:defRPr sz="1800" b="0" i="0" kern="1200">
          <a:solidFill>
            <a:schemeClr val="tx1"/>
          </a:solidFill>
          <a:latin typeface="Arial" charset="0"/>
          <a:ea typeface="+mn-ea"/>
          <a:cs typeface="+mn-cs"/>
        </a:defRPr>
      </a:lvl2pPr>
      <a:lvl3pPr marL="902977" indent="-228594" algn="l" defTabSz="457189" rtl="0" eaLnBrk="1" latinLnBrk="0" hangingPunct="1">
        <a:lnSpc>
          <a:spcPct val="112000"/>
        </a:lnSpc>
        <a:spcBef>
          <a:spcPts val="0"/>
        </a:spcBef>
        <a:spcAft>
          <a:spcPts val="800"/>
        </a:spcAft>
        <a:buClr>
          <a:schemeClr val="tx1">
            <a:lumMod val="60000"/>
            <a:lumOff val="40000"/>
          </a:schemeClr>
        </a:buClr>
        <a:buFont typeface="Arial"/>
        <a:buChar char="•"/>
        <a:defRPr sz="1800" b="0" i="0" kern="1200">
          <a:solidFill>
            <a:schemeClr val="tx1"/>
          </a:solidFill>
          <a:latin typeface="Arial" charset="0"/>
          <a:ea typeface="+mn-ea"/>
          <a:cs typeface="+mn-cs"/>
        </a:defRPr>
      </a:lvl3pPr>
      <a:lvl4pPr marL="1168171" indent="-228594" algn="l" defTabSz="457189" rtl="0" eaLnBrk="1" latinLnBrk="0" hangingPunct="1">
        <a:lnSpc>
          <a:spcPct val="112000"/>
        </a:lnSpc>
        <a:spcBef>
          <a:spcPts val="0"/>
        </a:spcBef>
        <a:spcAft>
          <a:spcPts val="800"/>
        </a:spcAft>
        <a:buClr>
          <a:schemeClr val="tx1">
            <a:lumMod val="60000"/>
            <a:lumOff val="40000"/>
          </a:schemeClr>
        </a:buClr>
        <a:buSzPct val="65000"/>
        <a:buFont typeface="Courier New" panose="02070309020205020404" pitchFamily="49" charset="0"/>
        <a:buChar char="o"/>
        <a:defRPr sz="1800" b="0" i="0" kern="1200">
          <a:solidFill>
            <a:schemeClr val="tx1"/>
          </a:solidFill>
          <a:latin typeface="Arial" charset="0"/>
          <a:ea typeface="+mn-ea"/>
          <a:cs typeface="+mn-cs"/>
        </a:defRPr>
      </a:lvl4pPr>
      <a:lvl5pPr marL="1433364" indent="-228594" algn="l" defTabSz="457189" rtl="0" eaLnBrk="1" latinLnBrk="0" hangingPunct="1">
        <a:lnSpc>
          <a:spcPct val="112000"/>
        </a:lnSpc>
        <a:spcBef>
          <a:spcPts val="0"/>
        </a:spcBef>
        <a:spcAft>
          <a:spcPts val="800"/>
        </a:spcAft>
        <a:buClr>
          <a:schemeClr val="tx1">
            <a:lumMod val="60000"/>
            <a:lumOff val="40000"/>
          </a:schemeClr>
        </a:buClr>
        <a:buFont typeface="Arial" panose="020B0604020202020204" pitchFamily="34" charset="0"/>
        <a:buChar char="•"/>
        <a:defRPr sz="1800" b="0" i="0" kern="1200">
          <a:solidFill>
            <a:schemeClr val="tx1"/>
          </a:solidFill>
          <a:latin typeface="Arial" charset="0"/>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25B0D6FE-8DA1-F341-A125-C435290DB0CF}"/>
              </a:ext>
            </a:extLst>
          </p:cNvPr>
          <p:cNvSpPr>
            <a:spLocks noGrp="1"/>
          </p:cNvSpPr>
          <p:nvPr>
            <p:ph type="ctrTitle"/>
          </p:nvPr>
        </p:nvSpPr>
        <p:spPr>
          <a:xfrm>
            <a:off x="2146587" y="786908"/>
            <a:ext cx="3957101" cy="2666171"/>
          </a:xfrm>
        </p:spPr>
        <p:txBody>
          <a:bodyPr/>
          <a:lstStyle/>
          <a:p>
            <a:r>
              <a:rPr lang="en-US" dirty="0"/>
              <a:t>Multivariable Statistical Methods</a:t>
            </a:r>
          </a:p>
        </p:txBody>
      </p:sp>
      <p:sp>
        <p:nvSpPr>
          <p:cNvPr id="3" name="Subtitle Placeholder">
            <a:extLst>
              <a:ext uri="{FF2B5EF4-FFF2-40B4-BE49-F238E27FC236}">
                <a16:creationId xmlns:a16="http://schemas.microsoft.com/office/drawing/2014/main" id="{40A6380A-F0A0-D041-A01E-B58CAE535178}"/>
              </a:ext>
            </a:extLst>
          </p:cNvPr>
          <p:cNvSpPr>
            <a:spLocks noGrp="1"/>
          </p:cNvSpPr>
          <p:nvPr>
            <p:ph type="subTitle" idx="1"/>
          </p:nvPr>
        </p:nvSpPr>
        <p:spPr>
          <a:xfrm>
            <a:off x="2146587" y="3453079"/>
            <a:ext cx="3712940" cy="911624"/>
          </a:xfrm>
        </p:spPr>
        <p:txBody>
          <a:bodyPr/>
          <a:lstStyle/>
          <a:p>
            <a:r>
              <a:rPr lang="en-US" dirty="0"/>
              <a:t>Regression Analysis of the Strength of Concrete</a:t>
            </a:r>
          </a:p>
        </p:txBody>
      </p:sp>
    </p:spTree>
    <p:extLst>
      <p:ext uri="{BB962C8B-B14F-4D97-AF65-F5344CB8AC3E}">
        <p14:creationId xmlns:p14="http://schemas.microsoft.com/office/powerpoint/2010/main" val="366168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B321-0F0A-2347-9BB5-E93EA9D8CE84}"/>
              </a:ext>
            </a:extLst>
          </p:cNvPr>
          <p:cNvSpPr>
            <a:spLocks noGrp="1"/>
          </p:cNvSpPr>
          <p:nvPr>
            <p:ph type="title"/>
          </p:nvPr>
        </p:nvSpPr>
        <p:spPr/>
        <p:txBody>
          <a:bodyPr/>
          <a:lstStyle/>
          <a:p>
            <a:r>
              <a:rPr lang="en-US" dirty="0"/>
              <a:t>Linear Regression</a:t>
            </a:r>
          </a:p>
        </p:txBody>
      </p:sp>
      <p:sp>
        <p:nvSpPr>
          <p:cNvPr id="4" name="Slide Number Placeholder 3">
            <a:extLst>
              <a:ext uri="{FF2B5EF4-FFF2-40B4-BE49-F238E27FC236}">
                <a16:creationId xmlns:a16="http://schemas.microsoft.com/office/drawing/2014/main" id="{2BF75D26-6876-374C-9300-F8700BF332BF}"/>
              </a:ext>
            </a:extLst>
          </p:cNvPr>
          <p:cNvSpPr>
            <a:spLocks noGrp="1"/>
          </p:cNvSpPr>
          <p:nvPr>
            <p:ph type="sldNum" sz="quarter" idx="11"/>
          </p:nvPr>
        </p:nvSpPr>
        <p:spPr/>
        <p:txBody>
          <a:bodyPr/>
          <a:lstStyle/>
          <a:p>
            <a:fld id="{E2CB33EA-91D6-F140-A440-0A130B2A34DE}" type="slidenum">
              <a:rPr lang="en-US" smtClean="0"/>
              <a:pPr/>
              <a:t>10</a:t>
            </a:fld>
            <a:endParaRPr lang="en-US" dirty="0"/>
          </a:p>
        </p:txBody>
      </p:sp>
      <p:sp>
        <p:nvSpPr>
          <p:cNvPr id="5" name="Date Placeholder 4">
            <a:extLst>
              <a:ext uri="{FF2B5EF4-FFF2-40B4-BE49-F238E27FC236}">
                <a16:creationId xmlns:a16="http://schemas.microsoft.com/office/drawing/2014/main" id="{344EF3C1-F76E-4C49-A0AB-E8B72A7FD7B9}"/>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5F3F5DD1-36C4-ED4E-9C53-0DBF0BAF0AF3}"/>
              </a:ext>
            </a:extLst>
          </p:cNvPr>
          <p:cNvPicPr>
            <a:picLocks noChangeAspect="1"/>
          </p:cNvPicPr>
          <p:nvPr/>
        </p:nvPicPr>
        <p:blipFill>
          <a:blip r:embed="rId2"/>
          <a:stretch>
            <a:fillRect/>
          </a:stretch>
        </p:blipFill>
        <p:spPr>
          <a:xfrm>
            <a:off x="181474" y="897566"/>
            <a:ext cx="8781051" cy="4542600"/>
          </a:xfrm>
          <a:prstGeom prst="rect">
            <a:avLst/>
          </a:prstGeom>
        </p:spPr>
      </p:pic>
    </p:spTree>
    <p:extLst>
      <p:ext uri="{BB962C8B-B14F-4D97-AF65-F5344CB8AC3E}">
        <p14:creationId xmlns:p14="http://schemas.microsoft.com/office/powerpoint/2010/main" val="209151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B321-0F0A-2347-9BB5-E93EA9D8CE84}"/>
              </a:ext>
            </a:extLst>
          </p:cNvPr>
          <p:cNvSpPr>
            <a:spLocks noGrp="1"/>
          </p:cNvSpPr>
          <p:nvPr>
            <p:ph type="title"/>
          </p:nvPr>
        </p:nvSpPr>
        <p:spPr/>
        <p:txBody>
          <a:bodyPr/>
          <a:lstStyle/>
          <a:p>
            <a:r>
              <a:rPr lang="en-US" dirty="0"/>
              <a:t>Linear Regression</a:t>
            </a:r>
          </a:p>
        </p:txBody>
      </p:sp>
      <p:sp>
        <p:nvSpPr>
          <p:cNvPr id="4" name="Slide Number Placeholder 3">
            <a:extLst>
              <a:ext uri="{FF2B5EF4-FFF2-40B4-BE49-F238E27FC236}">
                <a16:creationId xmlns:a16="http://schemas.microsoft.com/office/drawing/2014/main" id="{2BF75D26-6876-374C-9300-F8700BF332BF}"/>
              </a:ext>
            </a:extLst>
          </p:cNvPr>
          <p:cNvSpPr>
            <a:spLocks noGrp="1"/>
          </p:cNvSpPr>
          <p:nvPr>
            <p:ph type="sldNum" sz="quarter" idx="11"/>
          </p:nvPr>
        </p:nvSpPr>
        <p:spPr/>
        <p:txBody>
          <a:bodyPr/>
          <a:lstStyle/>
          <a:p>
            <a:fld id="{E2CB33EA-91D6-F140-A440-0A130B2A34DE}" type="slidenum">
              <a:rPr lang="en-US" smtClean="0"/>
              <a:pPr/>
              <a:t>11</a:t>
            </a:fld>
            <a:endParaRPr lang="en-US" dirty="0"/>
          </a:p>
        </p:txBody>
      </p:sp>
      <p:sp>
        <p:nvSpPr>
          <p:cNvPr id="5" name="Date Placeholder 4">
            <a:extLst>
              <a:ext uri="{FF2B5EF4-FFF2-40B4-BE49-F238E27FC236}">
                <a16:creationId xmlns:a16="http://schemas.microsoft.com/office/drawing/2014/main" id="{344EF3C1-F76E-4C49-A0AB-E8B72A7FD7B9}"/>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pic>
        <p:nvPicPr>
          <p:cNvPr id="6" name="Picture 5" descr="A close up of a fence&#10;&#10;Description automatically generated">
            <a:extLst>
              <a:ext uri="{FF2B5EF4-FFF2-40B4-BE49-F238E27FC236}">
                <a16:creationId xmlns:a16="http://schemas.microsoft.com/office/drawing/2014/main" id="{BC5CFA86-DE69-4E40-9696-472B42DF1FCE}"/>
              </a:ext>
            </a:extLst>
          </p:cNvPr>
          <p:cNvPicPr>
            <a:picLocks noChangeAspect="1"/>
          </p:cNvPicPr>
          <p:nvPr/>
        </p:nvPicPr>
        <p:blipFill>
          <a:blip r:embed="rId2"/>
          <a:stretch>
            <a:fillRect/>
          </a:stretch>
        </p:blipFill>
        <p:spPr>
          <a:xfrm>
            <a:off x="2861184" y="146356"/>
            <a:ext cx="6081922" cy="5935789"/>
          </a:xfrm>
          <a:prstGeom prst="rect">
            <a:avLst/>
          </a:prstGeom>
        </p:spPr>
      </p:pic>
      <p:pic>
        <p:nvPicPr>
          <p:cNvPr id="8" name="Picture 7">
            <a:extLst>
              <a:ext uri="{FF2B5EF4-FFF2-40B4-BE49-F238E27FC236}">
                <a16:creationId xmlns:a16="http://schemas.microsoft.com/office/drawing/2014/main" id="{C880EAD4-90D1-1145-9C7D-39CA818EBB59}"/>
              </a:ext>
            </a:extLst>
          </p:cNvPr>
          <p:cNvPicPr>
            <a:picLocks noChangeAspect="1"/>
          </p:cNvPicPr>
          <p:nvPr/>
        </p:nvPicPr>
        <p:blipFill>
          <a:blip r:embed="rId3"/>
          <a:stretch>
            <a:fillRect/>
          </a:stretch>
        </p:blipFill>
        <p:spPr>
          <a:xfrm>
            <a:off x="-263813" y="5474670"/>
            <a:ext cx="3325668" cy="607475"/>
          </a:xfrm>
          <a:prstGeom prst="rect">
            <a:avLst/>
          </a:prstGeom>
        </p:spPr>
      </p:pic>
      <p:sp>
        <p:nvSpPr>
          <p:cNvPr id="9" name="TextBox 8">
            <a:extLst>
              <a:ext uri="{FF2B5EF4-FFF2-40B4-BE49-F238E27FC236}">
                <a16:creationId xmlns:a16="http://schemas.microsoft.com/office/drawing/2014/main" id="{F33E4B86-A5BC-624A-8CA3-3C1812529922}"/>
              </a:ext>
            </a:extLst>
          </p:cNvPr>
          <p:cNvSpPr txBox="1"/>
          <p:nvPr/>
        </p:nvSpPr>
        <p:spPr>
          <a:xfrm>
            <a:off x="148417" y="1267590"/>
            <a:ext cx="2673928" cy="3693319"/>
          </a:xfrm>
          <a:prstGeom prst="rect">
            <a:avLst/>
          </a:prstGeom>
          <a:noFill/>
        </p:spPr>
        <p:txBody>
          <a:bodyPr wrap="square" rtlCol="0">
            <a:spAutoFit/>
          </a:bodyPr>
          <a:lstStyle/>
          <a:p>
            <a:r>
              <a:rPr lang="en-US" dirty="0"/>
              <a:t>Here we see that there is almost 20% difference in the predicted value to the actual value. This means that this prediction is not the most ideal. There can be many possible cases because of which this occurs, but we can confirm this with more data on same type of mixtures.</a:t>
            </a:r>
          </a:p>
        </p:txBody>
      </p:sp>
    </p:spTree>
    <p:extLst>
      <p:ext uri="{BB962C8B-B14F-4D97-AF65-F5344CB8AC3E}">
        <p14:creationId xmlns:p14="http://schemas.microsoft.com/office/powerpoint/2010/main" val="87112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B9A6-9DC0-964B-B07C-A91F754905B8}"/>
              </a:ext>
            </a:extLst>
          </p:cNvPr>
          <p:cNvSpPr>
            <a:spLocks noGrp="1"/>
          </p:cNvSpPr>
          <p:nvPr>
            <p:ph type="title"/>
          </p:nvPr>
        </p:nvSpPr>
        <p:spPr/>
        <p:txBody>
          <a:bodyPr/>
          <a:lstStyle/>
          <a:p>
            <a:r>
              <a:rPr lang="en-US" dirty="0"/>
              <a:t>Regression Algorithms – Cross Validation</a:t>
            </a:r>
          </a:p>
        </p:txBody>
      </p:sp>
      <p:sp>
        <p:nvSpPr>
          <p:cNvPr id="3" name="Text Placeholder 2">
            <a:extLst>
              <a:ext uri="{FF2B5EF4-FFF2-40B4-BE49-F238E27FC236}">
                <a16:creationId xmlns:a16="http://schemas.microsoft.com/office/drawing/2014/main" id="{E0EE1E0F-74AD-A74E-9EBE-F7AA30EDB4F0}"/>
              </a:ext>
            </a:extLst>
          </p:cNvPr>
          <p:cNvSpPr>
            <a:spLocks noGrp="1"/>
          </p:cNvSpPr>
          <p:nvPr>
            <p:ph type="body" sz="quarter" idx="12"/>
          </p:nvPr>
        </p:nvSpPr>
        <p:spPr/>
        <p:txBody>
          <a:bodyPr/>
          <a:lstStyle/>
          <a:p>
            <a:r>
              <a:rPr lang="en-US" dirty="0"/>
              <a:t>I am trying to find a relationship between the dependent and independent variables and create a prediction, testing my hypothesis with 10-fold CV.</a:t>
            </a:r>
          </a:p>
        </p:txBody>
      </p:sp>
      <p:sp>
        <p:nvSpPr>
          <p:cNvPr id="5" name="Slide Number Placeholder 4">
            <a:extLst>
              <a:ext uri="{FF2B5EF4-FFF2-40B4-BE49-F238E27FC236}">
                <a16:creationId xmlns:a16="http://schemas.microsoft.com/office/drawing/2014/main" id="{3B03184E-71DE-704F-9E14-AF624108DDBB}"/>
              </a:ext>
            </a:extLst>
          </p:cNvPr>
          <p:cNvSpPr>
            <a:spLocks noGrp="1"/>
          </p:cNvSpPr>
          <p:nvPr>
            <p:ph type="sldNum" sz="quarter" idx="11"/>
          </p:nvPr>
        </p:nvSpPr>
        <p:spPr/>
        <p:txBody>
          <a:bodyPr/>
          <a:lstStyle/>
          <a:p>
            <a:fld id="{E2CB33EA-91D6-F140-A440-0A130B2A34DE}" type="slidenum">
              <a:rPr lang="en-US" smtClean="0"/>
              <a:pPr/>
              <a:t>12</a:t>
            </a:fld>
            <a:endParaRPr lang="en-US" dirty="0"/>
          </a:p>
        </p:txBody>
      </p:sp>
      <p:sp>
        <p:nvSpPr>
          <p:cNvPr id="6" name="Date Placeholder 5">
            <a:extLst>
              <a:ext uri="{FF2B5EF4-FFF2-40B4-BE49-F238E27FC236}">
                <a16:creationId xmlns:a16="http://schemas.microsoft.com/office/drawing/2014/main" id="{DB5872CA-D44A-2345-802A-1FA721644E8D}"/>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pic>
        <p:nvPicPr>
          <p:cNvPr id="11" name="Content Placeholder 10" descr="A screenshot of text&#10;&#10;Description automatically generated">
            <a:extLst>
              <a:ext uri="{FF2B5EF4-FFF2-40B4-BE49-F238E27FC236}">
                <a16:creationId xmlns:a16="http://schemas.microsoft.com/office/drawing/2014/main" id="{C149F2D7-D37D-9B44-A568-0F5CA52B772E}"/>
              </a:ext>
            </a:extLst>
          </p:cNvPr>
          <p:cNvPicPr>
            <a:picLocks noGrp="1" noChangeAspect="1"/>
          </p:cNvPicPr>
          <p:nvPr>
            <p:ph idx="1"/>
          </p:nvPr>
        </p:nvPicPr>
        <p:blipFill>
          <a:blip r:embed="rId2"/>
          <a:stretch>
            <a:fillRect/>
          </a:stretch>
        </p:blipFill>
        <p:spPr>
          <a:xfrm>
            <a:off x="0" y="1412203"/>
            <a:ext cx="4420440" cy="4537075"/>
          </a:xfrm>
        </p:spPr>
      </p:pic>
    </p:spTree>
    <p:extLst>
      <p:ext uri="{BB962C8B-B14F-4D97-AF65-F5344CB8AC3E}">
        <p14:creationId xmlns:p14="http://schemas.microsoft.com/office/powerpoint/2010/main" val="255434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p:txBody>
          <a:bodyPr/>
          <a:lstStyle/>
          <a:p>
            <a:r>
              <a:rPr lang="en-US" dirty="0"/>
              <a:t>Data Data Data </a:t>
            </a:r>
          </a:p>
        </p:txBody>
      </p:sp>
      <p:sp>
        <p:nvSpPr>
          <p:cNvPr id="6" name="Subtitle Placeholder">
            <a:extLst>
              <a:ext uri="{FF2B5EF4-FFF2-40B4-BE49-F238E27FC236}">
                <a16:creationId xmlns:a16="http://schemas.microsoft.com/office/drawing/2014/main" id="{DD6E66BE-41B0-5C49-A048-17C99E7510A0}"/>
              </a:ext>
            </a:extLst>
          </p:cNvPr>
          <p:cNvSpPr>
            <a:spLocks noGrp="1"/>
          </p:cNvSpPr>
          <p:nvPr>
            <p:ph type="body" sz="quarter" idx="12"/>
          </p:nvPr>
        </p:nvSpPr>
        <p:spPr/>
        <p:txBody>
          <a:bodyPr/>
          <a:lstStyle/>
          <a:p>
            <a:r>
              <a:rPr lang="en-US" dirty="0"/>
              <a:t>A little explanation and exploration</a:t>
            </a:r>
          </a:p>
        </p:txBody>
      </p:sp>
      <p:sp>
        <p:nvSpPr>
          <p:cNvPr id="2" name="Content Placeholder">
            <a:extLst>
              <a:ext uri="{FF2B5EF4-FFF2-40B4-BE49-F238E27FC236}">
                <a16:creationId xmlns:a16="http://schemas.microsoft.com/office/drawing/2014/main" id="{7603E002-BF14-BF4A-A684-632A60D90B25}"/>
              </a:ext>
            </a:extLst>
          </p:cNvPr>
          <p:cNvSpPr>
            <a:spLocks noGrp="1"/>
          </p:cNvSpPr>
          <p:nvPr>
            <p:ph idx="1"/>
          </p:nvPr>
        </p:nvSpPr>
        <p:spPr>
          <a:xfrm>
            <a:off x="200894" y="1421441"/>
            <a:ext cx="8781051" cy="3843286"/>
          </a:xfrm>
        </p:spPr>
        <p:txBody>
          <a:bodyPr>
            <a:normAutofit/>
          </a:bodyPr>
          <a:lstStyle/>
          <a:p>
            <a:r>
              <a:rPr lang="en-US" sz="2400" dirty="0"/>
              <a:t>This dataset was selected from the UCI Repository.</a:t>
            </a:r>
          </a:p>
          <a:p>
            <a:r>
              <a:rPr lang="en-US" sz="2400" dirty="0"/>
              <a:t>It contains 1030 variations of different mixtures of 7 Inputs</a:t>
            </a:r>
          </a:p>
          <a:p>
            <a:r>
              <a:rPr lang="en-US" sz="2400" dirty="0"/>
              <a:t>Out of the 7 inputs, 6 of the inputs are each in kg/m^3</a:t>
            </a:r>
          </a:p>
          <a:p>
            <a:r>
              <a:rPr lang="en-US" sz="2400" dirty="0"/>
              <a:t>The 7</a:t>
            </a:r>
            <a:r>
              <a:rPr lang="en-US" sz="2400" baseline="30000" dirty="0"/>
              <a:t>th</a:t>
            </a:r>
            <a:r>
              <a:rPr lang="en-US" sz="2400" dirty="0"/>
              <a:t> input is the ’Age’ of the cement in no. of days</a:t>
            </a:r>
          </a:p>
          <a:p>
            <a:r>
              <a:rPr lang="en-US" sz="2400" dirty="0"/>
              <a:t>The output is the strength of compressive concrete cement in MPa</a:t>
            </a:r>
          </a:p>
          <a:p>
            <a:r>
              <a:rPr lang="en-US" sz="2400" dirty="0"/>
              <a:t>There seem to be no null values aka missing values in the dataset</a:t>
            </a:r>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p:txBody>
          <a:bodyPr/>
          <a:lstStyle/>
          <a:p>
            <a:fld id="{E2CB33EA-91D6-F140-A440-0A130B2A34DE}" type="slidenum">
              <a:rPr lang="en-US" smtClean="0"/>
              <a:pPr/>
              <a:t>2</a:t>
            </a:fld>
            <a:endParaRPr lang="en-US" dirty="0"/>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341144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a:extLst>
              <a:ext uri="{FF2B5EF4-FFF2-40B4-BE49-F238E27FC236}">
                <a16:creationId xmlns:a16="http://schemas.microsoft.com/office/drawing/2014/main" id="{966A7C92-F401-FB45-AEC7-220E44D2C53E}"/>
              </a:ext>
            </a:extLst>
          </p:cNvPr>
          <p:cNvSpPr>
            <a:spLocks noGrp="1"/>
          </p:cNvSpPr>
          <p:nvPr>
            <p:ph type="title"/>
          </p:nvPr>
        </p:nvSpPr>
        <p:spPr/>
        <p:txBody>
          <a:bodyPr/>
          <a:lstStyle/>
          <a:p>
            <a:r>
              <a:rPr lang="en-US" dirty="0"/>
              <a:t>Exploring The Data	</a:t>
            </a:r>
          </a:p>
        </p:txBody>
      </p:sp>
      <p:pic>
        <p:nvPicPr>
          <p:cNvPr id="9" name="Content Placeholder 8" descr="A picture containing white, large, display, different&#10;&#10;Description automatically generated">
            <a:extLst>
              <a:ext uri="{FF2B5EF4-FFF2-40B4-BE49-F238E27FC236}">
                <a16:creationId xmlns:a16="http://schemas.microsoft.com/office/drawing/2014/main" id="{FF82C35B-81CD-364C-97C3-77EEB6E59C76}"/>
              </a:ext>
            </a:extLst>
          </p:cNvPr>
          <p:cNvPicPr>
            <a:picLocks noGrp="1" noChangeAspect="1"/>
          </p:cNvPicPr>
          <p:nvPr>
            <p:ph sz="half" idx="1"/>
          </p:nvPr>
        </p:nvPicPr>
        <p:blipFill rotWithShape="1">
          <a:blip r:embed="rId2"/>
          <a:srcRect l="13004" t="35"/>
          <a:stretch/>
        </p:blipFill>
        <p:spPr>
          <a:xfrm>
            <a:off x="-1" y="766220"/>
            <a:ext cx="4904509" cy="4884443"/>
          </a:xfrm>
        </p:spPr>
      </p:pic>
      <p:pic>
        <p:nvPicPr>
          <p:cNvPr id="11" name="Content Placeholder 10" descr="A screenshot of a social media post&#10;&#10;Description automatically generated">
            <a:extLst>
              <a:ext uri="{FF2B5EF4-FFF2-40B4-BE49-F238E27FC236}">
                <a16:creationId xmlns:a16="http://schemas.microsoft.com/office/drawing/2014/main" id="{35DB944D-CA91-4D40-A6EE-7BF76C5A5A57}"/>
              </a:ext>
            </a:extLst>
          </p:cNvPr>
          <p:cNvPicPr>
            <a:picLocks noGrp="1" noChangeAspect="1"/>
          </p:cNvPicPr>
          <p:nvPr>
            <p:ph sz="half" idx="2"/>
          </p:nvPr>
        </p:nvPicPr>
        <p:blipFill rotWithShape="1">
          <a:blip r:embed="rId3"/>
          <a:srcRect l="7982" r="58320"/>
          <a:stretch/>
        </p:blipFill>
        <p:spPr>
          <a:xfrm>
            <a:off x="4793672" y="187521"/>
            <a:ext cx="4350327" cy="4042833"/>
          </a:xfrm>
        </p:spPr>
      </p:pic>
      <p:sp>
        <p:nvSpPr>
          <p:cNvPr id="5" name="Slide Number">
            <a:extLst>
              <a:ext uri="{FF2B5EF4-FFF2-40B4-BE49-F238E27FC236}">
                <a16:creationId xmlns:a16="http://schemas.microsoft.com/office/drawing/2014/main" id="{71516490-9B39-2C4C-8687-F7EDEC1B9A25}"/>
              </a:ext>
            </a:extLst>
          </p:cNvPr>
          <p:cNvSpPr>
            <a:spLocks noGrp="1"/>
          </p:cNvSpPr>
          <p:nvPr>
            <p:ph type="sldNum" sz="quarter" idx="11"/>
          </p:nvPr>
        </p:nvSpPr>
        <p:spPr/>
        <p:txBody>
          <a:bodyPr/>
          <a:lstStyle/>
          <a:p>
            <a:fld id="{E2CB33EA-91D6-F140-A440-0A130B2A34DE}" type="slidenum">
              <a:rPr lang="en-US" smtClean="0"/>
              <a:pPr/>
              <a:t>3</a:t>
            </a:fld>
            <a:endParaRPr lang="en-US" dirty="0"/>
          </a:p>
        </p:txBody>
      </p:sp>
      <p:sp>
        <p:nvSpPr>
          <p:cNvPr id="4" name="Date">
            <a:extLst>
              <a:ext uri="{FF2B5EF4-FFF2-40B4-BE49-F238E27FC236}">
                <a16:creationId xmlns:a16="http://schemas.microsoft.com/office/drawing/2014/main" id="{7FECEB32-002C-704B-95D9-F304E6D4A476}"/>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19086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7A0467A-C545-3645-B791-382A7F63DF4E}"/>
              </a:ext>
            </a:extLst>
          </p:cNvPr>
          <p:cNvSpPr>
            <a:spLocks noGrp="1"/>
          </p:cNvSpPr>
          <p:nvPr>
            <p:ph type="sldNum" sz="quarter" idx="11"/>
          </p:nvPr>
        </p:nvSpPr>
        <p:spPr/>
        <p:txBody>
          <a:bodyPr/>
          <a:lstStyle/>
          <a:p>
            <a:fld id="{E2CB33EA-91D6-F140-A440-0A130B2A34DE}" type="slidenum">
              <a:rPr lang="en-US" smtClean="0"/>
              <a:pPr/>
              <a:t>4</a:t>
            </a:fld>
            <a:endParaRPr lang="en-US" dirty="0"/>
          </a:p>
        </p:txBody>
      </p:sp>
      <p:sp>
        <p:nvSpPr>
          <p:cNvPr id="4" name="Date Placeholder">
            <a:extLst>
              <a:ext uri="{FF2B5EF4-FFF2-40B4-BE49-F238E27FC236}">
                <a16:creationId xmlns:a16="http://schemas.microsoft.com/office/drawing/2014/main" id="{FC2D7F95-4FF6-6B4B-BE2D-A203953FE8C9}"/>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pic>
        <p:nvPicPr>
          <p:cNvPr id="13" name="Content Placeholder 12" descr="A screenshot of a social media post&#10;&#10;Description automatically generated">
            <a:extLst>
              <a:ext uri="{FF2B5EF4-FFF2-40B4-BE49-F238E27FC236}">
                <a16:creationId xmlns:a16="http://schemas.microsoft.com/office/drawing/2014/main" id="{4B1ED91B-834C-E74B-B1A1-F6C5A7A5DC92}"/>
              </a:ext>
            </a:extLst>
          </p:cNvPr>
          <p:cNvPicPr>
            <a:picLocks noGrp="1" noChangeAspect="1"/>
          </p:cNvPicPr>
          <p:nvPr>
            <p:ph sz="half" idx="2"/>
          </p:nvPr>
        </p:nvPicPr>
        <p:blipFill>
          <a:blip r:embed="rId3"/>
          <a:stretch>
            <a:fillRect/>
          </a:stretch>
        </p:blipFill>
        <p:spPr>
          <a:xfrm>
            <a:off x="0" y="146356"/>
            <a:ext cx="9064738" cy="5617135"/>
          </a:xfrm>
        </p:spPr>
      </p:pic>
    </p:spTree>
    <p:extLst>
      <p:ext uri="{BB962C8B-B14F-4D97-AF65-F5344CB8AC3E}">
        <p14:creationId xmlns:p14="http://schemas.microsoft.com/office/powerpoint/2010/main" val="67148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a map&#10;&#10;Description automatically generated">
            <a:extLst>
              <a:ext uri="{FF2B5EF4-FFF2-40B4-BE49-F238E27FC236}">
                <a16:creationId xmlns:a16="http://schemas.microsoft.com/office/drawing/2014/main" id="{3439EA1E-5B9C-E741-BE71-497D7C4968B5}"/>
              </a:ext>
            </a:extLst>
          </p:cNvPr>
          <p:cNvPicPr>
            <a:picLocks noGrp="1" noChangeAspect="1"/>
          </p:cNvPicPr>
          <p:nvPr>
            <p:ph idx="1"/>
          </p:nvPr>
        </p:nvPicPr>
        <p:blipFill>
          <a:blip r:embed="rId2"/>
          <a:stretch>
            <a:fillRect/>
          </a:stretch>
        </p:blipFill>
        <p:spPr>
          <a:xfrm>
            <a:off x="4930804" y="1639756"/>
            <a:ext cx="4152798" cy="3722390"/>
          </a:xfrm>
        </p:spPr>
      </p:pic>
      <p:sp>
        <p:nvSpPr>
          <p:cNvPr id="4" name="Slide Number">
            <a:extLst>
              <a:ext uri="{FF2B5EF4-FFF2-40B4-BE49-F238E27FC236}">
                <a16:creationId xmlns:a16="http://schemas.microsoft.com/office/drawing/2014/main" id="{450BA216-6205-8F4F-B709-40B92C724E9B}"/>
              </a:ext>
            </a:extLst>
          </p:cNvPr>
          <p:cNvSpPr>
            <a:spLocks noGrp="1"/>
          </p:cNvSpPr>
          <p:nvPr>
            <p:ph type="sldNum" sz="quarter" idx="11"/>
          </p:nvPr>
        </p:nvSpPr>
        <p:spPr/>
        <p:txBody>
          <a:bodyPr/>
          <a:lstStyle/>
          <a:p>
            <a:fld id="{E2CB33EA-91D6-F140-A440-0A130B2A34DE}" type="slidenum">
              <a:rPr lang="en-US" smtClean="0"/>
              <a:pPr/>
              <a:t>5</a:t>
            </a:fld>
            <a:endParaRPr lang="en-US" dirty="0"/>
          </a:p>
        </p:txBody>
      </p:sp>
      <p:sp>
        <p:nvSpPr>
          <p:cNvPr id="3" name="Date">
            <a:extLst>
              <a:ext uri="{FF2B5EF4-FFF2-40B4-BE49-F238E27FC236}">
                <a16:creationId xmlns:a16="http://schemas.microsoft.com/office/drawing/2014/main" id="{2E534A38-5A89-5540-A3CD-EC1B5CEAEC63}"/>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pic>
        <p:nvPicPr>
          <p:cNvPr id="11" name="Picture 10" descr="A close up of a map&#10;&#10;Description automatically generated">
            <a:extLst>
              <a:ext uri="{FF2B5EF4-FFF2-40B4-BE49-F238E27FC236}">
                <a16:creationId xmlns:a16="http://schemas.microsoft.com/office/drawing/2014/main" id="{E56D37E6-BFA8-B54D-AC7B-C86F161F4DBD}"/>
              </a:ext>
            </a:extLst>
          </p:cNvPr>
          <p:cNvPicPr>
            <a:picLocks noChangeAspect="1"/>
          </p:cNvPicPr>
          <p:nvPr/>
        </p:nvPicPr>
        <p:blipFill>
          <a:blip r:embed="rId3"/>
          <a:stretch>
            <a:fillRect/>
          </a:stretch>
        </p:blipFill>
        <p:spPr>
          <a:xfrm>
            <a:off x="-181523" y="1567804"/>
            <a:ext cx="5112327" cy="3722389"/>
          </a:xfrm>
          <a:prstGeom prst="rect">
            <a:avLst/>
          </a:prstGeom>
        </p:spPr>
      </p:pic>
      <p:sp>
        <p:nvSpPr>
          <p:cNvPr id="13" name="Title 12">
            <a:extLst>
              <a:ext uri="{FF2B5EF4-FFF2-40B4-BE49-F238E27FC236}">
                <a16:creationId xmlns:a16="http://schemas.microsoft.com/office/drawing/2014/main" id="{D61C758B-48D1-0646-843F-89E4D9BAD417}"/>
              </a:ext>
            </a:extLst>
          </p:cNvPr>
          <p:cNvSpPr>
            <a:spLocks noGrp="1"/>
          </p:cNvSpPr>
          <p:nvPr>
            <p:ph type="title"/>
          </p:nvPr>
        </p:nvSpPr>
        <p:spPr/>
        <p:txBody>
          <a:bodyPr/>
          <a:lstStyle/>
          <a:p>
            <a:r>
              <a:rPr lang="en-US" dirty="0"/>
              <a:t>Scatter plots indicating weights and some insights</a:t>
            </a:r>
          </a:p>
        </p:txBody>
      </p:sp>
    </p:spTree>
    <p:extLst>
      <p:ext uri="{BB962C8B-B14F-4D97-AF65-F5344CB8AC3E}">
        <p14:creationId xmlns:p14="http://schemas.microsoft.com/office/powerpoint/2010/main" val="310136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a:extLst>
              <a:ext uri="{FF2B5EF4-FFF2-40B4-BE49-F238E27FC236}">
                <a16:creationId xmlns:a16="http://schemas.microsoft.com/office/drawing/2014/main" id="{253669FB-2F8A-A140-99F1-7B7205DF43B6}"/>
              </a:ext>
            </a:extLst>
          </p:cNvPr>
          <p:cNvSpPr>
            <a:spLocks noGrp="1"/>
          </p:cNvSpPr>
          <p:nvPr>
            <p:ph type="title"/>
          </p:nvPr>
        </p:nvSpPr>
        <p:spPr>
          <a:xfrm>
            <a:off x="181474" y="105462"/>
            <a:ext cx="8781051" cy="655383"/>
          </a:xfrm>
        </p:spPr>
        <p:txBody>
          <a:bodyPr/>
          <a:lstStyle/>
          <a:p>
            <a:pPr algn="ctr"/>
            <a:r>
              <a:rPr lang="en-US" dirty="0"/>
              <a:t>Ash vs Superplasticizer</a:t>
            </a:r>
          </a:p>
        </p:txBody>
      </p:sp>
      <p:sp>
        <p:nvSpPr>
          <p:cNvPr id="3" name="Slide Number">
            <a:extLst>
              <a:ext uri="{FF2B5EF4-FFF2-40B4-BE49-F238E27FC236}">
                <a16:creationId xmlns:a16="http://schemas.microsoft.com/office/drawing/2014/main" id="{491C4FC8-1324-BF4F-A8CD-8EE41E546073}"/>
              </a:ext>
            </a:extLst>
          </p:cNvPr>
          <p:cNvSpPr>
            <a:spLocks noGrp="1"/>
          </p:cNvSpPr>
          <p:nvPr>
            <p:ph type="sldNum" sz="quarter" idx="11"/>
          </p:nvPr>
        </p:nvSpPr>
        <p:spPr/>
        <p:txBody>
          <a:bodyPr/>
          <a:lstStyle/>
          <a:p>
            <a:fld id="{E2CB33EA-91D6-F140-A440-0A130B2A34DE}" type="slidenum">
              <a:rPr lang="en-US" smtClean="0"/>
              <a:pPr/>
              <a:t>6</a:t>
            </a:fld>
            <a:endParaRPr lang="en-US" dirty="0"/>
          </a:p>
        </p:txBody>
      </p:sp>
      <p:sp>
        <p:nvSpPr>
          <p:cNvPr id="2" name="Date">
            <a:extLst>
              <a:ext uri="{FF2B5EF4-FFF2-40B4-BE49-F238E27FC236}">
                <a16:creationId xmlns:a16="http://schemas.microsoft.com/office/drawing/2014/main" id="{5757C8CA-6408-004F-A096-7AA61B3B65B0}"/>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pic>
        <p:nvPicPr>
          <p:cNvPr id="8" name="Picture 7" descr="A close up of a map&#10;&#10;Description automatically generated">
            <a:extLst>
              <a:ext uri="{FF2B5EF4-FFF2-40B4-BE49-F238E27FC236}">
                <a16:creationId xmlns:a16="http://schemas.microsoft.com/office/drawing/2014/main" id="{A41C8FB2-9C29-954E-8803-26BB87B2A27E}"/>
              </a:ext>
            </a:extLst>
          </p:cNvPr>
          <p:cNvPicPr>
            <a:picLocks noChangeAspect="1"/>
          </p:cNvPicPr>
          <p:nvPr/>
        </p:nvPicPr>
        <p:blipFill>
          <a:blip r:embed="rId2"/>
          <a:stretch>
            <a:fillRect/>
          </a:stretch>
        </p:blipFill>
        <p:spPr>
          <a:xfrm>
            <a:off x="650445" y="760845"/>
            <a:ext cx="7881948" cy="5336310"/>
          </a:xfrm>
          <a:prstGeom prst="rect">
            <a:avLst/>
          </a:prstGeom>
        </p:spPr>
      </p:pic>
    </p:spTree>
    <p:extLst>
      <p:ext uri="{BB962C8B-B14F-4D97-AF65-F5344CB8AC3E}">
        <p14:creationId xmlns:p14="http://schemas.microsoft.com/office/powerpoint/2010/main" val="279866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B9A6-9DC0-964B-B07C-A91F754905B8}"/>
              </a:ext>
            </a:extLst>
          </p:cNvPr>
          <p:cNvSpPr>
            <a:spLocks noGrp="1"/>
          </p:cNvSpPr>
          <p:nvPr>
            <p:ph type="title"/>
          </p:nvPr>
        </p:nvSpPr>
        <p:spPr/>
        <p:txBody>
          <a:bodyPr/>
          <a:lstStyle/>
          <a:p>
            <a:r>
              <a:rPr lang="en-US" dirty="0"/>
              <a:t>Ordinary Least Squares (OLS)</a:t>
            </a:r>
          </a:p>
        </p:txBody>
      </p:sp>
      <p:sp>
        <p:nvSpPr>
          <p:cNvPr id="3" name="Text Placeholder 2">
            <a:extLst>
              <a:ext uri="{FF2B5EF4-FFF2-40B4-BE49-F238E27FC236}">
                <a16:creationId xmlns:a16="http://schemas.microsoft.com/office/drawing/2014/main" id="{E0EE1E0F-74AD-A74E-9EBE-F7AA30EDB4F0}"/>
              </a:ext>
            </a:extLst>
          </p:cNvPr>
          <p:cNvSpPr>
            <a:spLocks noGrp="1"/>
          </p:cNvSpPr>
          <p:nvPr>
            <p:ph type="body" sz="quarter" idx="12"/>
          </p:nvPr>
        </p:nvSpPr>
        <p:spPr/>
        <p:txBody>
          <a:bodyPr/>
          <a:lstStyle/>
          <a:p>
            <a:r>
              <a:rPr lang="en-US" dirty="0"/>
              <a:t>I am trying to find a relationship between the dependent and independent variables.</a:t>
            </a:r>
          </a:p>
        </p:txBody>
      </p:sp>
      <p:sp>
        <p:nvSpPr>
          <p:cNvPr id="4" name="Content Placeholder 3">
            <a:extLst>
              <a:ext uri="{FF2B5EF4-FFF2-40B4-BE49-F238E27FC236}">
                <a16:creationId xmlns:a16="http://schemas.microsoft.com/office/drawing/2014/main" id="{AC61483A-1646-5F4F-A9EE-E39F123EED75}"/>
              </a:ext>
            </a:extLst>
          </p:cNvPr>
          <p:cNvSpPr>
            <a:spLocks noGrp="1"/>
          </p:cNvSpPr>
          <p:nvPr>
            <p:ph idx="1"/>
          </p:nvPr>
        </p:nvSpPr>
        <p:spPr/>
        <p:txBody>
          <a:bodyPr/>
          <a:lstStyle/>
          <a:p>
            <a:r>
              <a:rPr lang="en-US" dirty="0"/>
              <a:t>This was one of my better predictors of how much of the data was explained in my regression.</a:t>
            </a:r>
          </a:p>
          <a:p>
            <a:r>
              <a:rPr lang="en-US" dirty="0"/>
              <a:t>The coefficient for each explanatory variable reflects both the strength and type of relationship the explanatory variable has to the dependent variable.</a:t>
            </a:r>
          </a:p>
          <a:p>
            <a:pPr marL="0" indent="0">
              <a:buNone/>
            </a:pPr>
            <a:endParaRPr lang="en-US" dirty="0"/>
          </a:p>
        </p:txBody>
      </p:sp>
      <p:sp>
        <p:nvSpPr>
          <p:cNvPr id="5" name="Slide Number Placeholder 4">
            <a:extLst>
              <a:ext uri="{FF2B5EF4-FFF2-40B4-BE49-F238E27FC236}">
                <a16:creationId xmlns:a16="http://schemas.microsoft.com/office/drawing/2014/main" id="{3B03184E-71DE-704F-9E14-AF624108DDBB}"/>
              </a:ext>
            </a:extLst>
          </p:cNvPr>
          <p:cNvSpPr>
            <a:spLocks noGrp="1"/>
          </p:cNvSpPr>
          <p:nvPr>
            <p:ph type="sldNum" sz="quarter" idx="11"/>
          </p:nvPr>
        </p:nvSpPr>
        <p:spPr/>
        <p:txBody>
          <a:bodyPr/>
          <a:lstStyle/>
          <a:p>
            <a:fld id="{E2CB33EA-91D6-F140-A440-0A130B2A34DE}" type="slidenum">
              <a:rPr lang="en-US" smtClean="0"/>
              <a:pPr/>
              <a:t>7</a:t>
            </a:fld>
            <a:endParaRPr lang="en-US" dirty="0"/>
          </a:p>
        </p:txBody>
      </p:sp>
      <p:sp>
        <p:nvSpPr>
          <p:cNvPr id="6" name="Date Placeholder 5">
            <a:extLst>
              <a:ext uri="{FF2B5EF4-FFF2-40B4-BE49-F238E27FC236}">
                <a16:creationId xmlns:a16="http://schemas.microsoft.com/office/drawing/2014/main" id="{DB5872CA-D44A-2345-802A-1FA721644E8D}"/>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96481EC5-CAE7-1843-8B81-54362663C0C3}"/>
              </a:ext>
            </a:extLst>
          </p:cNvPr>
          <p:cNvPicPr>
            <a:picLocks noChangeAspect="1"/>
          </p:cNvPicPr>
          <p:nvPr/>
        </p:nvPicPr>
        <p:blipFill rotWithShape="1">
          <a:blip r:embed="rId2"/>
          <a:srcRect t="11690" b="19016"/>
          <a:stretch/>
        </p:blipFill>
        <p:spPr>
          <a:xfrm>
            <a:off x="162055" y="2635256"/>
            <a:ext cx="4033938" cy="3711262"/>
          </a:xfrm>
          <a:prstGeom prst="rect">
            <a:avLst/>
          </a:prstGeom>
        </p:spPr>
      </p:pic>
    </p:spTree>
    <p:extLst>
      <p:ext uri="{BB962C8B-B14F-4D97-AF65-F5344CB8AC3E}">
        <p14:creationId xmlns:p14="http://schemas.microsoft.com/office/powerpoint/2010/main" val="130030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7E27-3881-0543-9C7A-946AD5DC9B0D}"/>
              </a:ext>
            </a:extLst>
          </p:cNvPr>
          <p:cNvSpPr>
            <a:spLocks noGrp="1"/>
          </p:cNvSpPr>
          <p:nvPr>
            <p:ph type="title"/>
          </p:nvPr>
        </p:nvSpPr>
        <p:spPr/>
        <p:txBody>
          <a:bodyPr/>
          <a:lstStyle/>
          <a:p>
            <a:r>
              <a:rPr lang="en-US" dirty="0"/>
              <a:t>Regression Algorithms –Training and Testing</a:t>
            </a:r>
          </a:p>
        </p:txBody>
      </p:sp>
      <p:pic>
        <p:nvPicPr>
          <p:cNvPr id="8" name="Content Placeholder 7" descr="A screenshot of a social media post&#10;&#10;Description automatically generated">
            <a:extLst>
              <a:ext uri="{FF2B5EF4-FFF2-40B4-BE49-F238E27FC236}">
                <a16:creationId xmlns:a16="http://schemas.microsoft.com/office/drawing/2014/main" id="{88279AEE-A485-B34C-B3D2-4E60645FB9E0}"/>
              </a:ext>
            </a:extLst>
          </p:cNvPr>
          <p:cNvPicPr>
            <a:picLocks noGrp="1" noChangeAspect="1"/>
          </p:cNvPicPr>
          <p:nvPr>
            <p:ph idx="1"/>
          </p:nvPr>
        </p:nvPicPr>
        <p:blipFill>
          <a:blip r:embed="rId3"/>
          <a:stretch>
            <a:fillRect/>
          </a:stretch>
        </p:blipFill>
        <p:spPr>
          <a:xfrm>
            <a:off x="201613" y="1453668"/>
            <a:ext cx="8780462" cy="4471364"/>
          </a:xfrm>
        </p:spPr>
      </p:pic>
      <p:sp>
        <p:nvSpPr>
          <p:cNvPr id="5" name="Slide Number Placeholder 4">
            <a:extLst>
              <a:ext uri="{FF2B5EF4-FFF2-40B4-BE49-F238E27FC236}">
                <a16:creationId xmlns:a16="http://schemas.microsoft.com/office/drawing/2014/main" id="{D66007C2-58B1-9A49-AB96-5434E08D0D89}"/>
              </a:ext>
            </a:extLst>
          </p:cNvPr>
          <p:cNvSpPr>
            <a:spLocks noGrp="1"/>
          </p:cNvSpPr>
          <p:nvPr>
            <p:ph type="sldNum" sz="quarter" idx="11"/>
          </p:nvPr>
        </p:nvSpPr>
        <p:spPr/>
        <p:txBody>
          <a:bodyPr/>
          <a:lstStyle/>
          <a:p>
            <a:fld id="{E2CB33EA-91D6-F140-A440-0A130B2A34DE}" type="slidenum">
              <a:rPr lang="en-US" smtClean="0"/>
              <a:pPr/>
              <a:t>8</a:t>
            </a:fld>
            <a:endParaRPr lang="en-US" dirty="0"/>
          </a:p>
        </p:txBody>
      </p:sp>
      <p:sp>
        <p:nvSpPr>
          <p:cNvPr id="6" name="Date Placeholder 5">
            <a:extLst>
              <a:ext uri="{FF2B5EF4-FFF2-40B4-BE49-F238E27FC236}">
                <a16:creationId xmlns:a16="http://schemas.microsoft.com/office/drawing/2014/main" id="{62A0BBD1-968B-0E4E-B167-D7A15D078158}"/>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spTree>
    <p:extLst>
      <p:ext uri="{BB962C8B-B14F-4D97-AF65-F5344CB8AC3E}">
        <p14:creationId xmlns:p14="http://schemas.microsoft.com/office/powerpoint/2010/main" val="50597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7E27-3881-0543-9C7A-946AD5DC9B0D}"/>
              </a:ext>
            </a:extLst>
          </p:cNvPr>
          <p:cNvSpPr>
            <a:spLocks noGrp="1"/>
          </p:cNvSpPr>
          <p:nvPr>
            <p:ph type="title"/>
          </p:nvPr>
        </p:nvSpPr>
        <p:spPr/>
        <p:txBody>
          <a:bodyPr/>
          <a:lstStyle/>
          <a:p>
            <a:r>
              <a:rPr lang="en-US" dirty="0"/>
              <a:t>Regression Algorithms –Training and Testing</a:t>
            </a:r>
          </a:p>
        </p:txBody>
      </p:sp>
      <p:sp>
        <p:nvSpPr>
          <p:cNvPr id="5" name="Slide Number Placeholder 4">
            <a:extLst>
              <a:ext uri="{FF2B5EF4-FFF2-40B4-BE49-F238E27FC236}">
                <a16:creationId xmlns:a16="http://schemas.microsoft.com/office/drawing/2014/main" id="{D66007C2-58B1-9A49-AB96-5434E08D0D89}"/>
              </a:ext>
            </a:extLst>
          </p:cNvPr>
          <p:cNvSpPr>
            <a:spLocks noGrp="1"/>
          </p:cNvSpPr>
          <p:nvPr>
            <p:ph type="sldNum" sz="quarter" idx="11"/>
          </p:nvPr>
        </p:nvSpPr>
        <p:spPr/>
        <p:txBody>
          <a:bodyPr/>
          <a:lstStyle/>
          <a:p>
            <a:fld id="{E2CB33EA-91D6-F140-A440-0A130B2A34DE}" type="slidenum">
              <a:rPr lang="en-US" smtClean="0"/>
              <a:pPr/>
              <a:t>9</a:t>
            </a:fld>
            <a:endParaRPr lang="en-US" dirty="0"/>
          </a:p>
        </p:txBody>
      </p:sp>
      <p:sp>
        <p:nvSpPr>
          <p:cNvPr id="6" name="Date Placeholder 5">
            <a:extLst>
              <a:ext uri="{FF2B5EF4-FFF2-40B4-BE49-F238E27FC236}">
                <a16:creationId xmlns:a16="http://schemas.microsoft.com/office/drawing/2014/main" id="{62A0BBD1-968B-0E4E-B167-D7A15D078158}"/>
              </a:ext>
            </a:extLst>
          </p:cNvPr>
          <p:cNvSpPr>
            <a:spLocks noGrp="1"/>
          </p:cNvSpPr>
          <p:nvPr>
            <p:ph type="dt" sz="half" idx="10"/>
          </p:nvPr>
        </p:nvSpPr>
        <p:spPr/>
        <p:txBody>
          <a:bodyPr/>
          <a:lstStyle/>
          <a:p>
            <a:fld id="{12CEF10F-437A-1E47-9122-F08C813F0AE8}" type="datetime4">
              <a:rPr lang="en-CA" smtClean="0"/>
              <a:pPr/>
              <a:t>December 9, 2019</a:t>
            </a:fld>
            <a:endParaRPr lang="en-US" dirty="0"/>
          </a:p>
        </p:txBody>
      </p:sp>
      <p:pic>
        <p:nvPicPr>
          <p:cNvPr id="13" name="Content Placeholder 12" descr="A screenshot of a social media post&#10;&#10;Description automatically generated">
            <a:extLst>
              <a:ext uri="{FF2B5EF4-FFF2-40B4-BE49-F238E27FC236}">
                <a16:creationId xmlns:a16="http://schemas.microsoft.com/office/drawing/2014/main" id="{9BAEB973-7C78-B94E-9298-089C7C70E69D}"/>
              </a:ext>
            </a:extLst>
          </p:cNvPr>
          <p:cNvPicPr>
            <a:picLocks noGrp="1" noChangeAspect="1"/>
          </p:cNvPicPr>
          <p:nvPr>
            <p:ph idx="1"/>
          </p:nvPr>
        </p:nvPicPr>
        <p:blipFill>
          <a:blip r:embed="rId3"/>
          <a:stretch>
            <a:fillRect/>
          </a:stretch>
        </p:blipFill>
        <p:spPr>
          <a:xfrm>
            <a:off x="-2019" y="1288229"/>
            <a:ext cx="9146019" cy="4521732"/>
          </a:xfrm>
        </p:spPr>
      </p:pic>
    </p:spTree>
    <p:extLst>
      <p:ext uri="{BB962C8B-B14F-4D97-AF65-F5344CB8AC3E}">
        <p14:creationId xmlns:p14="http://schemas.microsoft.com/office/powerpoint/2010/main" val="1355150031"/>
      </p:ext>
    </p:extLst>
  </p:cSld>
  <p:clrMapOvr>
    <a:masterClrMapping/>
  </p:clrMapOvr>
</p:sld>
</file>

<file path=ppt/theme/theme1.xml><?xml version="1.0" encoding="utf-8"?>
<a:theme xmlns:a="http://schemas.openxmlformats.org/drawingml/2006/main" name="McMaster Brighter World Theme">
  <a:themeElements>
    <a:clrScheme name="Custom 7">
      <a:dk1>
        <a:srgbClr val="4C555C"/>
      </a:dk1>
      <a:lt1>
        <a:srgbClr val="FFFFFF"/>
      </a:lt1>
      <a:dk2>
        <a:srgbClr val="FFFFFF"/>
      </a:dk2>
      <a:lt2>
        <a:srgbClr val="FFFFFF"/>
      </a:lt2>
      <a:accent1>
        <a:srgbClr val="79003B"/>
      </a:accent1>
      <a:accent2>
        <a:srgbClr val="FCBE57"/>
      </a:accent2>
      <a:accent3>
        <a:srgbClr val="FFD000"/>
      </a:accent3>
      <a:accent4>
        <a:srgbClr val="D2D654"/>
      </a:accent4>
      <a:accent5>
        <a:srgbClr val="6FD3E3"/>
      </a:accent5>
      <a:accent6>
        <a:srgbClr val="A71930"/>
      </a:accent6>
      <a:hlink>
        <a:srgbClr val="79003B"/>
      </a:hlink>
      <a:folHlink>
        <a:srgbClr val="79003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23833</TotalTime>
  <Words>298</Words>
  <Application>Microsoft Macintosh PowerPoint</Application>
  <PresentationFormat>On-screen Show (4:3)</PresentationFormat>
  <Paragraphs>50</Paragraphs>
  <Slides>12</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Courier New</vt:lpstr>
      <vt:lpstr>McMaster Brighter World Theme</vt:lpstr>
      <vt:lpstr>Multivariable Statistical Methods</vt:lpstr>
      <vt:lpstr>Data Data Data </vt:lpstr>
      <vt:lpstr>Exploring The Data </vt:lpstr>
      <vt:lpstr>PowerPoint Presentation</vt:lpstr>
      <vt:lpstr>Scatter plots indicating weights and some insights</vt:lpstr>
      <vt:lpstr>Ash vs Superplasticizer</vt:lpstr>
      <vt:lpstr>Ordinary Least Squares (OLS)</vt:lpstr>
      <vt:lpstr>Regression Algorithms –Training and Testing</vt:lpstr>
      <vt:lpstr>Regression Algorithms –Training and Testing</vt:lpstr>
      <vt:lpstr>Linear Regression</vt:lpstr>
      <vt:lpstr>Linear Regression</vt:lpstr>
      <vt:lpstr>Regression Algorithms – Cross Validation</vt:lpstr>
    </vt:vector>
  </TitlesOfParts>
  <Company>Ariad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Iwona Sowinski</dc:creator>
  <cp:lastModifiedBy>hds1422@gmail.com</cp:lastModifiedBy>
  <cp:revision>157</cp:revision>
  <cp:lastPrinted>2017-06-06T20:04:49Z</cp:lastPrinted>
  <dcterms:created xsi:type="dcterms:W3CDTF">2017-04-21T15:41:45Z</dcterms:created>
  <dcterms:modified xsi:type="dcterms:W3CDTF">2019-12-10T01:08:46Z</dcterms:modified>
</cp:coreProperties>
</file>