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7" r:id="rId3"/>
    <p:sldId id="384" r:id="rId4"/>
    <p:sldId id="385" r:id="rId5"/>
    <p:sldId id="386" r:id="rId6"/>
    <p:sldId id="372" r:id="rId7"/>
    <p:sldId id="383" r:id="rId8"/>
    <p:sldId id="380" r:id="rId9"/>
  </p:sldIdLst>
  <p:sldSz cx="9144000" cy="5143500" type="screen16x9"/>
  <p:notesSz cx="6858000" cy="9144000"/>
  <p:embeddedFontLst>
    <p:embeddedFont>
      <p:font typeface="HY견고딕" pitchFamily="18" charset="-127"/>
      <p:regular r:id="rId11"/>
    </p:embeddedFont>
    <p:embeddedFont>
      <p:font typeface="나눔바른고딕" charset="-127"/>
      <p:regular r:id="rId12"/>
      <p:bold r:id="rId13"/>
    </p:embeddedFont>
    <p:embeddedFont>
      <p:font typeface="Yoon 윤고딕 540_TT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Yoon 윤고딕 530_TT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A7F"/>
    <a:srgbClr val="9BBFD7"/>
    <a:srgbClr val="F8B03A"/>
    <a:srgbClr val="6CA9AE"/>
    <a:srgbClr val="0000CC"/>
    <a:srgbClr val="A2C0B4"/>
    <a:srgbClr val="FF412E"/>
    <a:srgbClr val="E07682"/>
    <a:srgbClr val="FF9CA8"/>
    <a:srgbClr val="EC5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0" autoAdjust="0"/>
    <p:restoredTop sz="94955" autoAdjust="0"/>
  </p:normalViewPr>
  <p:slideViewPr>
    <p:cSldViewPr>
      <p:cViewPr varScale="1">
        <p:scale>
          <a:sx n="92" d="100"/>
          <a:sy n="92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2DC66-8B56-44D2-80CF-962C0189F8C2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C49E-A96B-40B1-8BC8-25B8DB6A6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5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9E-A96B-40B1-8BC8-25B8DB6A610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9E-A96B-40B1-8BC8-25B8DB6A610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9E-A96B-40B1-8BC8-25B8DB6A610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9E-A96B-40B1-8BC8-25B8DB6A610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05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4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3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35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45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2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8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D836-35C7-4FAA-91E0-572BDD953F6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01227" y="3579862"/>
            <a:ext cx="3323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홍 대 선</a:t>
            </a:r>
            <a:endParaRPr lang="en-US" altLang="ko-KR" sz="32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3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16528" y="638009"/>
            <a:ext cx="2559133" cy="2452502"/>
          </a:xfrm>
          <a:prstGeom prst="ellipse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8030" y="543614"/>
            <a:ext cx="2756131" cy="26412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43808" y="1419622"/>
            <a:ext cx="3323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스크립트언어 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중간발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표</a:t>
            </a:r>
          </a:p>
        </p:txBody>
      </p:sp>
    </p:spTree>
    <p:extLst>
      <p:ext uri="{BB962C8B-B14F-4D97-AF65-F5344CB8AC3E}">
        <p14:creationId xmlns:p14="http://schemas.microsoft.com/office/powerpoint/2010/main" val="23429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das1206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33" y="843558"/>
            <a:ext cx="6077203" cy="2268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251520" y="3507854"/>
            <a:ext cx="838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32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대기오염 정보</a:t>
            </a:r>
            <a:r>
              <a:rPr lang="en-US" altLang="ko-KR" sz="32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열람</a:t>
            </a:r>
            <a:endParaRPr lang="en-US" altLang="ko-KR" sz="3200" spc="-150" dirty="0" smtClean="0">
              <a:ln>
                <a:solidFill>
                  <a:srgbClr val="1074D4">
                    <a:alpha val="0"/>
                  </a:srgbClr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황사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스모그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질소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미세먼지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산성도 등 다양한 종류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4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prstClr val="white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2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950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개발배경</a:t>
            </a:r>
            <a:endParaRPr lang="ko-KR" altLang="en-US" sz="3600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8" y="1723637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46" y="2878985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70641" y="4074080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804336"/>
            <a:ext cx="709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대부분 사람들은 대기오염수치 관련해서는 미세먼지만 주요 위험인자로 여김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prstClr val="white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2959741"/>
            <a:ext cx="703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실상은 미세먼지 뿐만 아니라 질소</a:t>
            </a:r>
            <a:r>
              <a:rPr lang="en-US" altLang="ko-KR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스모그</a:t>
            </a:r>
            <a:r>
              <a:rPr lang="en-US" altLang="ko-KR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산성도 등의 다양한 수치들도 위험인자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prstClr val="white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094" y="4154836"/>
            <a:ext cx="689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  따라서 여러 위험인자들을 종합 측정하여 전반적인 대기오염도를 통한 마스크착용 권장여부를 알게 해주는 정보가 있으면 좋다고 생각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23" y="1354305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1.</a:t>
            </a:r>
            <a:endParaRPr lang="en-US" altLang="ko-KR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prstClr val="white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55" y="2486482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2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180" y="3675250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3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9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" y="0"/>
            <a:ext cx="9141216" cy="51434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"/>
          <p:cNvGrpSpPr/>
          <p:nvPr/>
        </p:nvGrpSpPr>
        <p:grpSpPr>
          <a:xfrm>
            <a:off x="0" y="0"/>
            <a:ext cx="9144000" cy="1032411"/>
            <a:chOff x="0" y="0"/>
            <a:chExt cx="9144000" cy="1032411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032411"/>
            </a:xfrm>
            <a:prstGeom prst="rect">
              <a:avLst/>
            </a:prstGeom>
            <a:solidFill>
              <a:srgbClr val="246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08" y="123478"/>
              <a:ext cx="1043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</a:t>
              </a:r>
              <a:endParaRPr lang="ko-KR" altLang="en-US" sz="4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 descr="C:\Users\judas1206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0001"/>
            <a:ext cx="2651586" cy="33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das1206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48" y="1190391"/>
            <a:ext cx="2915420" cy="33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7499" y="4659982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대기종류 등급정보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3707904" y="4659982"/>
            <a:ext cx="1693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대기종류 초기화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6677317" y="4659982"/>
            <a:ext cx="1927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GUI </a:t>
            </a:r>
            <a:r>
              <a:rPr lang="ko-KR" altLang="en-US" sz="1600" b="1" dirty="0" smtClean="0"/>
              <a:t>초기화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기능</a:t>
            </a:r>
            <a:r>
              <a:rPr lang="en-US" altLang="ko-KR" sz="1600" b="1" dirty="0" smtClean="0"/>
              <a:t>X)</a:t>
            </a:r>
            <a:endParaRPr lang="ko-KR" altLang="en-US" sz="1600" b="1" dirty="0"/>
          </a:p>
        </p:txBody>
      </p:sp>
      <p:pic>
        <p:nvPicPr>
          <p:cNvPr id="8" name="Picture 3" descr="C:\Users\judas1206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07" y="1149459"/>
            <a:ext cx="2724150" cy="3421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 flipV="1">
            <a:off x="6460473" y="3723878"/>
            <a:ext cx="2448272" cy="10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350815" y="3706213"/>
            <a:ext cx="254166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5400000" flipV="1">
            <a:off x="7266737" y="4066252"/>
            <a:ext cx="709691" cy="45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48264" y="1383619"/>
            <a:ext cx="311932" cy="10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76256" y="1347614"/>
            <a:ext cx="311932" cy="10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74019" y="1472802"/>
            <a:ext cx="155966" cy="378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52320" y="1347614"/>
            <a:ext cx="9480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8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" y="0"/>
            <a:ext cx="9141216" cy="51434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"/>
          <p:cNvGrpSpPr/>
          <p:nvPr/>
        </p:nvGrpSpPr>
        <p:grpSpPr>
          <a:xfrm>
            <a:off x="0" y="0"/>
            <a:ext cx="9144000" cy="1032411"/>
            <a:chOff x="0" y="0"/>
            <a:chExt cx="9144000" cy="1032411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032411"/>
            </a:xfrm>
            <a:prstGeom prst="rect">
              <a:avLst/>
            </a:prstGeom>
            <a:solidFill>
              <a:srgbClr val="246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08" y="123478"/>
              <a:ext cx="1043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</a:t>
              </a:r>
              <a:endParaRPr lang="ko-KR" altLang="en-US" sz="4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36920"/>
              </p:ext>
            </p:extLst>
          </p:nvPr>
        </p:nvGraphicFramePr>
        <p:xfrm>
          <a:off x="1475656" y="1419622"/>
          <a:ext cx="6336704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43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1975689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2769621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791351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270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275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주 </a:t>
                      </a:r>
                      <a:r>
                        <a:rPr lang="en-US" altLang="ko-KR" sz="800" b="1" dirty="0"/>
                        <a:t>(4.28~5.4)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파이썬</a:t>
                      </a:r>
                      <a:r>
                        <a:rPr lang="ko-KR" altLang="en-US" sz="800" b="1" dirty="0"/>
                        <a:t> 모듈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en-US" altLang="ko-KR" sz="800" b="1" dirty="0" err="1"/>
                        <a:t>OpenAPI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조사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ko-KR" altLang="en-US" sz="800" b="1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Xml </a:t>
                      </a:r>
                      <a:r>
                        <a:rPr lang="ko-KR" altLang="en-US" sz="800" b="1" dirty="0"/>
                        <a:t>모듈 조사 완료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ko-KR" altLang="en-US" sz="800" b="1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O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15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(5.5~5.11)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5/10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dirty="0"/>
                        <a:t>상세 기능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구현 방법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역할 분담 등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도시별로</a:t>
                      </a:r>
                      <a:r>
                        <a:rPr lang="ko-KR" altLang="en-US" sz="800" b="1" dirty="0" smtClean="0"/>
                        <a:t> 분류하여 검색 및 각종 대기오염 지표 등급출력기능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등급별로 주의보 문구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180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(5.12~5.18)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/>
                        <a:t>OpenAPI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연동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구현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국가공공데이터포털 </a:t>
                      </a:r>
                      <a:r>
                        <a:rPr lang="en-US" altLang="ko-KR" sz="800" b="1" dirty="0" err="1"/>
                        <a:t>OpenAPI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활용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4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(5.19~5.25)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/>
                        <a:t>다양한 검색 기능 구현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/>
                        <a:t>도시별로</a:t>
                      </a:r>
                      <a:r>
                        <a:rPr lang="ko-KR" altLang="en-US" sz="800" b="1" dirty="0" smtClean="0"/>
                        <a:t> 분류하여 검색 및 각종 대기오염 지표 등급출력기능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등급별로 주의보 문구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5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(5.26~6.1)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/>
                        <a:t>Youtube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6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(6.2~6.8)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/>
                        <a:t>tkinter</a:t>
                      </a:r>
                      <a:r>
                        <a:rPr lang="en-US" altLang="ko-KR" sz="800" b="1" dirty="0"/>
                        <a:t> GUI </a:t>
                      </a:r>
                      <a:r>
                        <a:rPr lang="ko-KR" altLang="en-US" sz="800" b="1" dirty="0"/>
                        <a:t>구현</a:t>
                      </a:r>
                      <a:endParaRPr lang="en-US" altLang="ko-KR" sz="8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다양한 통계</a:t>
                      </a:r>
                      <a:r>
                        <a:rPr lang="ko-KR" altLang="en-US" sz="800" b="1" baseline="0" dirty="0"/>
                        <a:t> 기능 구현 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다양한 </a:t>
                      </a:r>
                      <a:r>
                        <a:rPr lang="en-US" altLang="ko-KR" sz="800" b="1" dirty="0" smtClean="0"/>
                        <a:t>GUI </a:t>
                      </a:r>
                      <a:r>
                        <a:rPr lang="ko-KR" altLang="en-US" sz="800" b="1" dirty="0" smtClean="0"/>
                        <a:t>적용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135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7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(6.9~6.15)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/>
                        <a:t>지메일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데이터베이스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지도 연동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사진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멀티미디어 구현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이메일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데이터베이스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지도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사진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멀티미디어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그래프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8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(6.16~6.22)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C/C++</a:t>
                      </a:r>
                      <a:r>
                        <a:rPr lang="ko-KR" altLang="en-US" sz="800" b="1" dirty="0"/>
                        <a:t>연동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배포파일작성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6/19 or 6/21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C/C++</a:t>
                      </a:r>
                      <a:r>
                        <a:rPr lang="ko-KR" altLang="en-US" sz="800" b="1" dirty="0"/>
                        <a:t>연동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en-US" altLang="ko-KR" sz="800" b="1" dirty="0" err="1"/>
                        <a:t>distutils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모듈 활용 </a:t>
                      </a:r>
                      <a:r>
                        <a:rPr lang="ko-KR" altLang="en-US" sz="800" b="1" baseline="0" dirty="0" smtClean="0"/>
                        <a:t>배포 파일</a:t>
                      </a:r>
                      <a:r>
                        <a:rPr lang="en-US" altLang="ko-KR" sz="800" b="1" baseline="0" dirty="0"/>
                        <a:t>,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en-US" altLang="ko-KR" sz="800" b="1" dirty="0" err="1"/>
                        <a:t>Youtube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활용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최종 시연 발표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0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" y="0"/>
            <a:ext cx="9141216" cy="51434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"/>
          <p:cNvGrpSpPr/>
          <p:nvPr/>
        </p:nvGrpSpPr>
        <p:grpSpPr>
          <a:xfrm>
            <a:off x="0" y="0"/>
            <a:ext cx="9144000" cy="1032411"/>
            <a:chOff x="0" y="0"/>
            <a:chExt cx="9144000" cy="1032411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032411"/>
            </a:xfrm>
            <a:prstGeom prst="rect">
              <a:avLst/>
            </a:prstGeom>
            <a:solidFill>
              <a:srgbClr val="246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08" y="123478"/>
              <a:ext cx="1043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</a:t>
              </a:r>
              <a:endParaRPr lang="ko-KR" altLang="en-US" sz="4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4" y="2438444"/>
            <a:ext cx="1381148" cy="138114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18" y="1723637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46" y="2878985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70641" y="4074080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" y="1206032"/>
            <a:ext cx="1365718" cy="13657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5656" y="1804336"/>
            <a:ext cx="709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</a:t>
            </a:r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대기오염 관련 </a:t>
            </a:r>
            <a:r>
              <a:rPr lang="en-US" altLang="ko-KR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API</a:t>
            </a:r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 연동하여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 못다한 다양한 </a:t>
            </a:r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기능구현 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3728" y="2959741"/>
            <a:ext cx="5017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GUI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적용하여 대기오염도의 </a:t>
            </a:r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등급 정도를 구역별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분류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" y="3667380"/>
            <a:ext cx="1026065" cy="10260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35126" y="4154836"/>
            <a:ext cx="689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지메일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데이터베이스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지도 연동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사진등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멀티미디어 구현</a:t>
            </a:r>
          </a:p>
          <a:p>
            <a:pPr algn="ctr"/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7" y="1354305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목표 </a:t>
            </a:r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1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207" y="2513241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목표 </a:t>
            </a:r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2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5126" y="3675250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목표 </a:t>
            </a:r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3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195486"/>
            <a:ext cx="3323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향후목표</a:t>
            </a:r>
            <a:endParaRPr lang="ko-KR" altLang="en-US" sz="3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1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216528" y="638009"/>
            <a:ext cx="2559133" cy="2452502"/>
          </a:xfrm>
          <a:prstGeom prst="ellipse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8030" y="543614"/>
            <a:ext cx="2756131" cy="26412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32591" y="1563638"/>
            <a:ext cx="3323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05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306</Words>
  <Application>Microsoft Office PowerPoint</Application>
  <PresentationFormat>화면 슬라이드 쇼(16:9)</PresentationFormat>
  <Paragraphs>73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HY견고딕</vt:lpstr>
      <vt:lpstr>나눔바른고딕</vt:lpstr>
      <vt:lpstr>Yoon 윤고딕 540_TT</vt:lpstr>
      <vt:lpstr>맑은 고딕</vt:lpstr>
      <vt:lpstr>Yoon 윤고딕 530_TT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Sira Kim</dc:creator>
  <cp:lastModifiedBy>judas1206</cp:lastModifiedBy>
  <cp:revision>321</cp:revision>
  <dcterms:created xsi:type="dcterms:W3CDTF">2016-11-08T12:07:55Z</dcterms:created>
  <dcterms:modified xsi:type="dcterms:W3CDTF">2018-05-31T03:19:38Z</dcterms:modified>
</cp:coreProperties>
</file>