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>
        <p:scale>
          <a:sx n="125" d="100"/>
          <a:sy n="125" d="100"/>
        </p:scale>
        <p:origin x="181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407E77B5-6E2B-4BD9-A79A-ADB90ECC5FF5}"/>
              </a:ext>
            </a:extLst>
          </p:cNvPr>
          <p:cNvGrpSpPr/>
          <p:nvPr/>
        </p:nvGrpSpPr>
        <p:grpSpPr>
          <a:xfrm>
            <a:off x="1383440" y="570085"/>
            <a:ext cx="2871533" cy="858421"/>
            <a:chOff x="4317140" y="780087"/>
            <a:chExt cx="2871533" cy="85842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F65BEF8-5BE9-4BD3-B7C6-4CE6424C566D}"/>
                </a:ext>
              </a:extLst>
            </p:cNvPr>
            <p:cNvSpPr txBox="1"/>
            <p:nvPr/>
          </p:nvSpPr>
          <p:spPr>
            <a:xfrm>
              <a:off x="4317140" y="780087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NVM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78C6CFE-B28D-4003-B504-FE507A8FC6B9}"/>
                </a:ext>
              </a:extLst>
            </p:cNvPr>
            <p:cNvSpPr txBox="1"/>
            <p:nvPr/>
          </p:nvSpPr>
          <p:spPr>
            <a:xfrm>
              <a:off x="4521200" y="1299954"/>
              <a:ext cx="255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</a:t>
              </a:r>
              <a:r>
                <a:rPr lang="en-US" altLang="zh-TW" sz="1600" b="1" i="0" u="none" strike="noStrike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版本工具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74F10E8-F8C2-4FFB-85A7-A671E16870BC}"/>
              </a:ext>
            </a:extLst>
          </p:cNvPr>
          <p:cNvGrpSpPr/>
          <p:nvPr/>
        </p:nvGrpSpPr>
        <p:grpSpPr>
          <a:xfrm>
            <a:off x="1857375" y="2206272"/>
            <a:ext cx="2017416" cy="1423085"/>
            <a:chOff x="4800600" y="2374900"/>
            <a:chExt cx="2017416" cy="142308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B677BA-4E07-4671-9845-C85AF032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2374900"/>
              <a:ext cx="2017416" cy="105410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6EB710-FF87-4AE7-B072-B8B0D99E70D9}"/>
                </a:ext>
              </a:extLst>
            </p:cNvPr>
            <p:cNvSpPr txBox="1"/>
            <p:nvPr/>
          </p:nvSpPr>
          <p:spPr>
            <a:xfrm>
              <a:off x="4853787" y="3459431"/>
              <a:ext cx="1911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開發環境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C7088CC-2F95-45F2-9919-9C3321AFA61A}"/>
              </a:ext>
            </a:extLst>
          </p:cNvPr>
          <p:cNvGrpSpPr/>
          <p:nvPr/>
        </p:nvGrpSpPr>
        <p:grpSpPr>
          <a:xfrm>
            <a:off x="5508697" y="3042501"/>
            <a:ext cx="2498653" cy="1173712"/>
            <a:chOff x="1161380" y="3137098"/>
            <a:chExt cx="3072677" cy="142786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29128CE-4314-413C-9F5D-EC5E78BE3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851" y="3137098"/>
              <a:ext cx="1950797" cy="9398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11C386-7082-40A0-9871-F9FD6139A029}"/>
                </a:ext>
              </a:extLst>
            </p:cNvPr>
            <p:cNvSpPr txBox="1"/>
            <p:nvPr/>
          </p:nvSpPr>
          <p:spPr>
            <a:xfrm>
              <a:off x="1161380" y="4153097"/>
              <a:ext cx="3072677" cy="41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Nodejs</a:t>
              </a:r>
              <a:r>
                <a:rPr lang="zh-TW" altLang="en-US" sz="1600" b="1" i="0" u="none" strike="noStrike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的套件管理工具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483FF2D-4952-4E00-86F3-CF0D67EC7A49}"/>
              </a:ext>
            </a:extLst>
          </p:cNvPr>
          <p:cNvGrpSpPr/>
          <p:nvPr/>
        </p:nvGrpSpPr>
        <p:grpSpPr>
          <a:xfrm>
            <a:off x="1421733" y="4336896"/>
            <a:ext cx="2871533" cy="1951019"/>
            <a:chOff x="4364957" y="4253358"/>
            <a:chExt cx="2871533" cy="195101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A5EEBCB-9FE8-429F-B472-1C0C403D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20" y="4253358"/>
              <a:ext cx="1570574" cy="1364904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AEE2806-818F-4C2A-8A2A-B71D52AF4983}"/>
                </a:ext>
              </a:extLst>
            </p:cNvPr>
            <p:cNvSpPr txBox="1"/>
            <p:nvPr/>
          </p:nvSpPr>
          <p:spPr>
            <a:xfrm>
              <a:off x="4364957" y="5558046"/>
              <a:ext cx="2871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Vue-</a:t>
              </a:r>
              <a:r>
                <a:rPr lang="en-US" altLang="zh-TW" sz="3600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</a:t>
              </a:r>
              <a:endParaRPr lang="zh-TW" altLang="en-US" sz="3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0E88CD5-C860-4485-B9EB-3EC8C2A4AAC3}"/>
              </a:ext>
            </a:extLst>
          </p:cNvPr>
          <p:cNvCxnSpPr/>
          <p:nvPr/>
        </p:nvCxnSpPr>
        <p:spPr>
          <a:xfrm>
            <a:off x="2857500" y="1581150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553CACC-E2AE-495F-95A2-CDBE73F42C53}"/>
              </a:ext>
            </a:extLst>
          </p:cNvPr>
          <p:cNvCxnSpPr/>
          <p:nvPr/>
        </p:nvCxnSpPr>
        <p:spPr>
          <a:xfrm>
            <a:off x="2857499" y="3764681"/>
            <a:ext cx="0" cy="45085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16FC055-BF73-4E8D-8EF9-8B54C4B0302C}"/>
              </a:ext>
            </a:extLst>
          </p:cNvPr>
          <p:cNvCxnSpPr>
            <a:cxnSpLocks/>
          </p:cNvCxnSpPr>
          <p:nvPr/>
        </p:nvCxnSpPr>
        <p:spPr>
          <a:xfrm>
            <a:off x="4057650" y="2936724"/>
            <a:ext cx="1568450" cy="523356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CD14006-CA51-477B-92B6-2E4AF9C1967D}"/>
              </a:ext>
            </a:extLst>
          </p:cNvPr>
          <p:cNvCxnSpPr>
            <a:cxnSpLocks/>
          </p:cNvCxnSpPr>
          <p:nvPr/>
        </p:nvCxnSpPr>
        <p:spPr>
          <a:xfrm flipH="1">
            <a:off x="4057650" y="3940510"/>
            <a:ext cx="1346512" cy="7927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B85D1-BE63-46E3-882F-72D942A6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4" y="1043310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NVM install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882E07-48D5-4516-8514-4DC62847D8B1}"/>
              </a:ext>
            </a:extLst>
          </p:cNvPr>
          <p:cNvSpPr txBox="1"/>
          <p:nvPr/>
        </p:nvSpPr>
        <p:spPr>
          <a:xfrm>
            <a:off x="1449386" y="1732910"/>
            <a:ext cx="590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https://github.com/coreybutler/nvm-windows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C672CF-FA11-4E6C-B47B-7473861610AA}"/>
              </a:ext>
            </a:extLst>
          </p:cNvPr>
          <p:cNvSpPr txBox="1"/>
          <p:nvPr/>
        </p:nvSpPr>
        <p:spPr>
          <a:xfrm>
            <a:off x="2143124" y="3056454"/>
            <a:ext cx="7134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available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目前網路上可用的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版本列表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1198B5-090E-497F-A7A5-04B6FE755F62}"/>
              </a:ext>
            </a:extLst>
          </p:cNvPr>
          <p:cNvSpPr txBox="1"/>
          <p:nvPr/>
        </p:nvSpPr>
        <p:spPr>
          <a:xfrm>
            <a:off x="2143124" y="3570804"/>
            <a:ext cx="6067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版本下載安裝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BAC06A-2C20-40DE-AE1D-4A5D2B10D91A}"/>
              </a:ext>
            </a:extLst>
          </p:cNvPr>
          <p:cNvSpPr txBox="1"/>
          <p:nvPr/>
        </p:nvSpPr>
        <p:spPr>
          <a:xfrm>
            <a:off x="2143124" y="4085154"/>
            <a:ext cx="6378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uninstall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C973AF-AE0B-435A-9479-262D544EE837}"/>
              </a:ext>
            </a:extLst>
          </p:cNvPr>
          <p:cNvSpPr txBox="1"/>
          <p:nvPr/>
        </p:nvSpPr>
        <p:spPr>
          <a:xfrm>
            <a:off x="2143125" y="4605338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v12.19.0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92D65B-9D64-4193-8CE1-B55FC5A2AEDA}"/>
              </a:ext>
            </a:extLst>
          </p:cNvPr>
          <p:cNvSpPr txBox="1"/>
          <p:nvPr/>
        </p:nvSpPr>
        <p:spPr>
          <a:xfrm>
            <a:off x="2143125" y="5125522"/>
            <a:ext cx="514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-v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目前該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03921A-0887-4F2F-8B0A-E29CC72B6E84}"/>
              </a:ext>
            </a:extLst>
          </p:cNvPr>
          <p:cNvSpPr txBox="1"/>
          <p:nvPr/>
        </p:nvSpPr>
        <p:spPr>
          <a:xfrm>
            <a:off x="2143124" y="2537857"/>
            <a:ext cx="6473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nvm list 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列出目前電腦有安裝的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1655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8A54B8A-3C67-49E8-9A05-E3013AB2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1820893"/>
            <a:ext cx="3892550" cy="708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NPM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38B5BE-4632-4360-92FD-DFC1A4ED5F56}"/>
              </a:ext>
            </a:extLst>
          </p:cNvPr>
          <p:cNvSpPr txBox="1"/>
          <p:nvPr/>
        </p:nvSpPr>
        <p:spPr>
          <a:xfrm>
            <a:off x="2600324" y="2887107"/>
            <a:ext cx="3552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-v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189BD5-D4C0-42FB-9D17-8AB54F23B417}"/>
              </a:ext>
            </a:extLst>
          </p:cNvPr>
          <p:cNvSpPr txBox="1"/>
          <p:nvPr/>
        </p:nvSpPr>
        <p:spPr>
          <a:xfrm>
            <a:off x="2600324" y="3369707"/>
            <a:ext cx="4594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C089CF-ED7F-46F6-A4DC-3BD5B6445C3A}"/>
              </a:ext>
            </a:extLst>
          </p:cNvPr>
          <p:cNvSpPr txBox="1"/>
          <p:nvPr/>
        </p:nvSpPr>
        <p:spPr>
          <a:xfrm>
            <a:off x="2600324" y="38523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-D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安裝開發階段套件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356FBB-EE73-4F23-BDAB-DF3FC02749A9}"/>
              </a:ext>
            </a:extLst>
          </p:cNvPr>
          <p:cNvSpPr txBox="1"/>
          <p:nvPr/>
        </p:nvSpPr>
        <p:spPr>
          <a:xfrm>
            <a:off x="2600324" y="43349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&lt;package&gt;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 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安裝上線階段套件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2BC598-0FB3-4BA1-85EF-44481C56104C}"/>
              </a:ext>
            </a:extLst>
          </p:cNvPr>
          <p:cNvSpPr txBox="1"/>
          <p:nvPr/>
        </p:nvSpPr>
        <p:spPr>
          <a:xfrm>
            <a:off x="2600324" y="4817507"/>
            <a:ext cx="4911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 &lt;package&gt;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移除該套件</a:t>
            </a:r>
          </a:p>
        </p:txBody>
      </p:sp>
    </p:spTree>
    <p:extLst>
      <p:ext uri="{BB962C8B-B14F-4D97-AF65-F5344CB8AC3E}">
        <p14:creationId xmlns:p14="http://schemas.microsoft.com/office/powerpoint/2010/main" val="198323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30645B-A96F-47F3-9352-6C621DB78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75" y="1377953"/>
            <a:ext cx="10334802" cy="4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3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48FD6-DC2D-4A5E-B788-C802EDB0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89" y="3545475"/>
            <a:ext cx="4732033" cy="59488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https://next.router.vuejs.org/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399399-AF10-4E90-A1A9-1DF69541A5EB}"/>
              </a:ext>
            </a:extLst>
          </p:cNvPr>
          <p:cNvSpPr txBox="1">
            <a:spLocks/>
          </p:cNvSpPr>
          <p:nvPr/>
        </p:nvSpPr>
        <p:spPr>
          <a:xfrm>
            <a:off x="3183835" y="2941506"/>
            <a:ext cx="389255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</a:rPr>
              <a:t>Vue Router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145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NVM install</vt:lpstr>
      <vt:lpstr>NPM</vt:lpstr>
      <vt:lpstr>PowerPoint 簡報</vt:lpstr>
      <vt:lpstr>https://next.router.vuejs.org/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61</cp:revision>
  <dcterms:created xsi:type="dcterms:W3CDTF">2020-09-24T04:16:46Z</dcterms:created>
  <dcterms:modified xsi:type="dcterms:W3CDTF">2020-10-25T15:09:14Z</dcterms:modified>
</cp:coreProperties>
</file>