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9" r:id="rId5"/>
    <p:sldId id="260" r:id="rId6"/>
    <p:sldId id="263" r:id="rId7"/>
    <p:sldId id="265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E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120" d="100"/>
          <a:sy n="120" d="100"/>
        </p:scale>
        <p:origin x="3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007-2A2E-3651-F4D7-2DB901760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8115D-BC63-11FA-053A-E6F1AFCC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7DA7-3585-77A5-4EFC-3119F1B8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5C74-3E38-3C33-743A-18294207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CCB5-3F72-707F-4F6B-1FA6AD96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EBBA-9C58-E136-AFE8-A8974957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FD185-CDB3-E9F2-322A-3983C17D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6916-117C-3027-89DD-78B05E8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6B26-9699-DCF1-77D7-CA77CAC8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3616-5CF2-FE85-52B6-689563E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A074-E0B7-D6BD-3937-86BBCB138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9913-0C75-459A-051F-4115D507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A4521-4619-16BC-79A3-A9FFEDDA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1CF4-4E95-F83C-B872-B79CDC7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7569-9A8F-606A-5171-230C59E9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5A71-4E4A-78DB-183C-85E48BD1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726F-B723-1C1B-E05E-45130F43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82F0-50BE-3A06-E471-C3808560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CC95-320D-0431-5259-5E1C4752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079C-7EC2-745E-86A1-406CA1DC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60EF-BAA8-FE7F-B0BD-13065A74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C3CF-7E50-43D3-BA11-5E03FCC0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3CBF-CC40-0802-FB98-B621EAFE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B5C4-F682-D436-FAA0-0A7901D0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8A33-9D0E-E1A0-3DD5-DC62415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0205-C2FD-447B-831F-0FD56F88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E9A9-761D-9B09-C06D-DFAC140F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082CB-D126-2B07-E27E-A9C32720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15512-0E32-218B-500C-E6C5CA27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E12B-F2F6-A05C-F3A8-EAB19845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D0EC-BB2B-82DE-B63B-E6D0EC6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EEB2-CBFC-573C-E0DD-3B74C0AC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FA99-7DF4-4310-3F19-7A7DE145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445D5-C63B-0116-004C-9290EE8C8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F87F-9284-AC16-1D86-1858CF0E1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AC654-BD1F-C9F4-6EDA-6944B326A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95294-3104-06BE-D5CA-3AE993E6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6A828-135E-E069-9F14-21F27CB9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F6072-913D-15FA-A212-4572850D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4723-2E9B-C4E6-CF77-DB1F7925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CFAD9-2CC2-881A-D6F7-FC56018D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B054-CF9E-97B3-FD56-27475984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2C307-8B0F-6165-8AB8-2253CA62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9663-7467-6163-F648-C6C76BFF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9F2C-CD57-3055-4CF4-51A0158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E5047-B5D9-0E2E-F306-78DAE33F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53F7-A324-C343-E7B6-4101B76B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0B35-9DC3-BB0E-3E8C-283ABF27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41125-D1B8-ED64-0368-3062BD7A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928C-FB53-F36E-8337-08C9E20B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70AC6-6506-81BC-D6E5-506D79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62A7-1242-95D0-E770-4223985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B100-E422-D9E4-E7B5-FF968018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FEB4-7078-606D-980A-09367EEF2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86DE-9FAE-04F1-A432-54CD534B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0A857-99DC-08DD-4924-AA36CEBE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0470F-2F16-FB07-5A84-436DB49E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3A07-813A-BDCC-46E1-C4A48322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6E72D-FA52-5846-90E2-9149B092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0FEC-F188-309B-7B90-E825B9D3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AC99-500A-5F5B-BAA3-DACCF70D8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0FB20-FE4D-47D8-9757-D7B83A14846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7922-197A-5FC4-A041-CC01477E8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BC74-7F57-1356-85DA-1F83EC84B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FA54A-6B4B-41FB-AD3E-713C82E8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E24E-E66F-2AD9-FA7C-91DB0130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9241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Workflow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Dynamic Exposure Calculation</a:t>
            </a:r>
            <a:br>
              <a:rPr lang="en-US" dirty="0"/>
            </a:br>
            <a:r>
              <a:rPr lang="en-US" dirty="0"/>
              <a:t>KDE – DR - 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82DFD-961F-8F63-8984-4BACAEE7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710"/>
            <a:ext cx="9144000" cy="1113090"/>
          </a:xfrm>
        </p:spPr>
        <p:txBody>
          <a:bodyPr/>
          <a:lstStyle/>
          <a:p>
            <a:pPr algn="r"/>
            <a:r>
              <a:rPr lang="en-US" dirty="0"/>
              <a:t>Jay Yang, HDScaleCollab</a:t>
            </a:r>
          </a:p>
          <a:p>
            <a:pPr algn="r"/>
            <a:r>
              <a:rPr lang="en-US" dirty="0"/>
              <a:t>12/22/2023</a:t>
            </a:r>
          </a:p>
        </p:txBody>
      </p:sp>
    </p:spTree>
    <p:extLst>
      <p:ext uri="{BB962C8B-B14F-4D97-AF65-F5344CB8AC3E}">
        <p14:creationId xmlns:p14="http://schemas.microsoft.com/office/powerpoint/2010/main" val="39697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045DEF-452A-9DED-E54C-82E2A1D59E77}"/>
              </a:ext>
            </a:extLst>
          </p:cNvPr>
          <p:cNvSpPr/>
          <p:nvPr/>
        </p:nvSpPr>
        <p:spPr>
          <a:xfrm>
            <a:off x="4193177" y="2704010"/>
            <a:ext cx="1968137" cy="132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07CD37-2E23-84D6-FD06-F893D5C9FD48}"/>
              </a:ext>
            </a:extLst>
          </p:cNvPr>
          <p:cNvSpPr/>
          <p:nvPr/>
        </p:nvSpPr>
        <p:spPr>
          <a:xfrm>
            <a:off x="8368937" y="2704010"/>
            <a:ext cx="1968137" cy="132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Exposure</a:t>
            </a:r>
          </a:p>
          <a:p>
            <a:pPr algn="ctr"/>
            <a:r>
              <a:rPr lang="en-US" dirty="0"/>
              <a:t>To </a:t>
            </a:r>
          </a:p>
          <a:p>
            <a:pPr algn="ctr"/>
            <a:r>
              <a:rPr lang="en-US" dirty="0"/>
              <a:t>PM2.5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130C75D-6FAA-34EB-6B33-1AD330FA3BF0}"/>
              </a:ext>
            </a:extLst>
          </p:cNvPr>
          <p:cNvSpPr/>
          <p:nvPr/>
        </p:nvSpPr>
        <p:spPr>
          <a:xfrm>
            <a:off x="975360" y="2849879"/>
            <a:ext cx="1010194" cy="103196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9D86F-A3C7-A405-D7CB-636CA3C3945F}"/>
              </a:ext>
            </a:extLst>
          </p:cNvPr>
          <p:cNvCxnSpPr>
            <a:stCxn id="7" idx="4"/>
          </p:cNvCxnSpPr>
          <p:nvPr/>
        </p:nvCxnSpPr>
        <p:spPr>
          <a:xfrm>
            <a:off x="1985554" y="3365861"/>
            <a:ext cx="2124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97AB1-39D0-84F2-8CD7-957B87E3C4F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161314" y="3365862"/>
            <a:ext cx="2207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F6F787-3F50-C6E5-FFB6-39D0CD34E111}"/>
              </a:ext>
            </a:extLst>
          </p:cNvPr>
          <p:cNvSpPr/>
          <p:nvPr/>
        </p:nvSpPr>
        <p:spPr>
          <a:xfrm>
            <a:off x="6281056" y="635725"/>
            <a:ext cx="1968137" cy="1323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PM2.5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63FF8-2716-67BA-8702-B096E0F3CC10}"/>
              </a:ext>
            </a:extLst>
          </p:cNvPr>
          <p:cNvCxnSpPr>
            <a:stCxn id="12" idx="2"/>
          </p:cNvCxnSpPr>
          <p:nvPr/>
        </p:nvCxnSpPr>
        <p:spPr>
          <a:xfrm flipH="1">
            <a:off x="7265124" y="1959428"/>
            <a:ext cx="1" cy="1406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4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16646-24CB-7071-8795-AC894A4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option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11FE4-3388-87B5-DEC6-0194E8B02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KDE &amp; PO, option #1 is to calculate the exposure directly from GPS files.</a:t>
            </a:r>
          </a:p>
        </p:txBody>
      </p:sp>
    </p:spTree>
    <p:extLst>
      <p:ext uri="{BB962C8B-B14F-4D97-AF65-F5344CB8AC3E}">
        <p14:creationId xmlns:p14="http://schemas.microsoft.com/office/powerpoint/2010/main" val="1410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02006AA-A6D6-12C9-3CF5-15E111A9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96694"/>
            <a:ext cx="12192000" cy="5279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D2468-5AFE-48AE-D6EF-5F3F637C7798}"/>
              </a:ext>
            </a:extLst>
          </p:cNvPr>
          <p:cNvSpPr txBox="1"/>
          <p:nvPr/>
        </p:nvSpPr>
        <p:spPr>
          <a:xfrm>
            <a:off x="895883" y="276298"/>
            <a:ext cx="1040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Exposure Calculation Workflow – </a:t>
            </a:r>
            <a:r>
              <a:rPr lang="en-US" sz="2400" b="1" dirty="0">
                <a:solidFill>
                  <a:schemeClr val="accent2"/>
                </a:solidFill>
              </a:rPr>
              <a:t>KDE (kernel density estimation)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40AD6-FD84-4B28-AF92-F65F5B546B25}"/>
              </a:ext>
            </a:extLst>
          </p:cNvPr>
          <p:cNvSpPr txBox="1"/>
          <p:nvPr/>
        </p:nvSpPr>
        <p:spPr>
          <a:xfrm>
            <a:off x="111096" y="5103674"/>
            <a:ext cx="717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directory with CSV files (GPS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area boundary (polygon)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Exposure layer (raster)</a:t>
            </a:r>
          </a:p>
          <a:p>
            <a:endParaRPr lang="en-US" dirty="0"/>
          </a:p>
          <a:p>
            <a:r>
              <a:rPr lang="en-US" dirty="0"/>
              <a:t>Output: Exposure Table </a:t>
            </a:r>
          </a:p>
        </p:txBody>
      </p:sp>
    </p:spTree>
    <p:extLst>
      <p:ext uri="{BB962C8B-B14F-4D97-AF65-F5344CB8AC3E}">
        <p14:creationId xmlns:p14="http://schemas.microsoft.com/office/powerpoint/2010/main" val="324857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621CC75-B55D-04DC-3D72-585FB6E58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4070"/>
            <a:ext cx="12192000" cy="5803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D8180-E7FA-6E97-1F5A-8EA998AF5A5C}"/>
              </a:ext>
            </a:extLst>
          </p:cNvPr>
          <p:cNvSpPr txBox="1"/>
          <p:nvPr/>
        </p:nvSpPr>
        <p:spPr>
          <a:xfrm>
            <a:off x="1806010" y="205099"/>
            <a:ext cx="857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Exposure Calculation Workflow – </a:t>
            </a:r>
            <a:r>
              <a:rPr lang="en-US" sz="2400" b="1" dirty="0">
                <a:solidFill>
                  <a:schemeClr val="accent6"/>
                </a:solidFill>
              </a:rPr>
              <a:t>PO (Point Overlay)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528F3-79A4-4D9F-7EE9-86854B04D388}"/>
              </a:ext>
            </a:extLst>
          </p:cNvPr>
          <p:cNvSpPr txBox="1"/>
          <p:nvPr/>
        </p:nvSpPr>
        <p:spPr>
          <a:xfrm>
            <a:off x="111096" y="5103674"/>
            <a:ext cx="717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directory with CSV files (GPS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area boundary (polygon)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Exposure layer (raster)</a:t>
            </a:r>
          </a:p>
          <a:p>
            <a:endParaRPr lang="en-US" dirty="0"/>
          </a:p>
          <a:p>
            <a:r>
              <a:rPr lang="en-US" dirty="0"/>
              <a:t>Output: Exposure Table </a:t>
            </a:r>
          </a:p>
        </p:txBody>
      </p:sp>
    </p:spTree>
    <p:extLst>
      <p:ext uri="{BB962C8B-B14F-4D97-AF65-F5344CB8AC3E}">
        <p14:creationId xmlns:p14="http://schemas.microsoft.com/office/powerpoint/2010/main" val="411000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16646-24CB-7071-8795-AC894A4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option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11FE4-3388-87B5-DEC6-0194E8B02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KDE &amp; DR, option #2 is to first generate the activity space raster, then calculate the exposure.</a:t>
            </a:r>
          </a:p>
        </p:txBody>
      </p:sp>
    </p:spTree>
    <p:extLst>
      <p:ext uri="{BB962C8B-B14F-4D97-AF65-F5344CB8AC3E}">
        <p14:creationId xmlns:p14="http://schemas.microsoft.com/office/powerpoint/2010/main" val="40506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069643-3CC4-3FEE-472C-34CEAED5F881}"/>
              </a:ext>
            </a:extLst>
          </p:cNvPr>
          <p:cNvSpPr/>
          <p:nvPr/>
        </p:nvSpPr>
        <p:spPr>
          <a:xfrm>
            <a:off x="95416" y="737963"/>
            <a:ext cx="4830545" cy="436677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BD0CA8-CB47-15B4-85F4-774A75A5F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6" y="1096695"/>
            <a:ext cx="12096584" cy="5238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5C153-ED5F-70CD-19E4-A0619752951D}"/>
              </a:ext>
            </a:extLst>
          </p:cNvPr>
          <p:cNvSpPr txBox="1"/>
          <p:nvPr/>
        </p:nvSpPr>
        <p:spPr>
          <a:xfrm>
            <a:off x="884678" y="189265"/>
            <a:ext cx="325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</a:t>
            </a:r>
            <a:r>
              <a:rPr lang="en-US" dirty="0">
                <a:sym typeface="Wingdings" panose="05000000000000000000" pitchFamily="2" charset="2"/>
              </a:rPr>
              <a:t> Activity Space (Raster)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9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B6DBB7-D2BF-7ED0-86EB-BAFDC58958AA}"/>
              </a:ext>
            </a:extLst>
          </p:cNvPr>
          <p:cNvSpPr/>
          <p:nvPr/>
        </p:nvSpPr>
        <p:spPr>
          <a:xfrm>
            <a:off x="796120" y="1618664"/>
            <a:ext cx="1047726" cy="1664950"/>
          </a:xfrm>
          <a:prstGeom prst="roundRect">
            <a:avLst/>
          </a:prstGeom>
          <a:ln w="190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4F9C8FC-6F08-EE8B-D5BB-EBA086A79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79" y="-367469"/>
            <a:ext cx="105280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B1B33-16EE-A651-22AE-9E7EAAF3D634}"/>
              </a:ext>
            </a:extLst>
          </p:cNvPr>
          <p:cNvSpPr txBox="1"/>
          <p:nvPr/>
        </p:nvSpPr>
        <p:spPr>
          <a:xfrm>
            <a:off x="1657171" y="92497"/>
            <a:ext cx="887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Exposure Calculation Workflow –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DR (Density Ranking) &amp; </a:t>
            </a:r>
            <a:r>
              <a:rPr lang="en-US" sz="2400" b="1" dirty="0">
                <a:solidFill>
                  <a:schemeClr val="accent2"/>
                </a:solidFill>
              </a:rPr>
              <a:t>KDE (kennel density estimation)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C506D-D291-1E0F-CEA1-AAABEB1ECA06}"/>
              </a:ext>
            </a:extLst>
          </p:cNvPr>
          <p:cNvSpPr txBox="1"/>
          <p:nvPr/>
        </p:nvSpPr>
        <p:spPr>
          <a:xfrm>
            <a:off x="205100" y="5011177"/>
            <a:ext cx="717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Pre-generated activity space raster from KDE/DR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area boundary (polygon)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Exposure layer (raster)</a:t>
            </a:r>
          </a:p>
          <a:p>
            <a:endParaRPr lang="en-US" dirty="0"/>
          </a:p>
          <a:p>
            <a:r>
              <a:rPr lang="en-US" dirty="0"/>
              <a:t>Output: Exposure Table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266839-88F4-E9DC-4BD7-DB6FFC08D33C}"/>
              </a:ext>
            </a:extLst>
          </p:cNvPr>
          <p:cNvGrpSpPr/>
          <p:nvPr/>
        </p:nvGrpSpPr>
        <p:grpSpPr>
          <a:xfrm>
            <a:off x="902447" y="2601343"/>
            <a:ext cx="977258" cy="460188"/>
            <a:chOff x="902447" y="2601343"/>
            <a:chExt cx="977258" cy="4601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64D606-7C0F-1D6C-1999-D033F50C1B0D}"/>
                </a:ext>
              </a:extLst>
            </p:cNvPr>
            <p:cNvSpPr/>
            <p:nvPr/>
          </p:nvSpPr>
          <p:spPr>
            <a:xfrm>
              <a:off x="956235" y="2601343"/>
              <a:ext cx="759012" cy="460188"/>
            </a:xfrm>
            <a:prstGeom prst="ellipse">
              <a:avLst/>
            </a:prstGeom>
            <a:solidFill>
              <a:srgbClr val="70AE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F122E-43F0-F6E2-C805-519B4CCD419B}"/>
                </a:ext>
              </a:extLst>
            </p:cNvPr>
            <p:cNvSpPr txBox="1"/>
            <p:nvPr/>
          </p:nvSpPr>
          <p:spPr>
            <a:xfrm>
              <a:off x="902447" y="2716798"/>
              <a:ext cx="97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raster_fromKDE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E38F4-4569-C83E-09CB-3B7FD5D2CFC9}"/>
              </a:ext>
            </a:extLst>
          </p:cNvPr>
          <p:cNvCxnSpPr>
            <a:cxnSpLocks/>
          </p:cNvCxnSpPr>
          <p:nvPr/>
        </p:nvCxnSpPr>
        <p:spPr>
          <a:xfrm flipV="1">
            <a:off x="1715247" y="2223247"/>
            <a:ext cx="340659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200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Analysis Workflow  for  Dynamic Exposure Calculation KDE – DR - PO</vt:lpstr>
      <vt:lpstr>PowerPoint Presentation</vt:lpstr>
      <vt:lpstr>Workflow option #1</vt:lpstr>
      <vt:lpstr>PowerPoint Presentation</vt:lpstr>
      <vt:lpstr>PowerPoint Presentation</vt:lpstr>
      <vt:lpstr>Workflow option #2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Workflow  for  Dynamic Exposure Calculation</dc:title>
  <dc:creator>Jay Yang</dc:creator>
  <cp:lastModifiedBy>Jay Yang</cp:lastModifiedBy>
  <cp:revision>4</cp:revision>
  <dcterms:created xsi:type="dcterms:W3CDTF">2023-12-22T17:16:49Z</dcterms:created>
  <dcterms:modified xsi:type="dcterms:W3CDTF">2024-01-01T08:03:32Z</dcterms:modified>
</cp:coreProperties>
</file>