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7" r:id="rId12"/>
    <p:sldId id="27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737373"/>
    <a:srgbClr val="FFFFFF"/>
    <a:srgbClr val="DE8400"/>
    <a:srgbClr val="3F3F3F"/>
    <a:srgbClr val="464646"/>
    <a:srgbClr val="DF7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00"/>
  </p:normalViewPr>
  <p:slideViewPr>
    <p:cSldViewPr snapToGrid="0" showGuides="1">
      <p:cViewPr varScale="1">
        <p:scale>
          <a:sx n="108" d="100"/>
          <a:sy n="108" d="100"/>
        </p:scale>
        <p:origin x="6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FX Background Orange Horizonta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9610184" y="6459104"/>
            <a:ext cx="2470837" cy="273844"/>
          </a:xfrm>
          <a:prstGeom prst="rect">
            <a:avLst/>
          </a:prstGeom>
        </p:spPr>
        <p:txBody>
          <a:bodyPr vert="horz" lIns="77907" tIns="38953" rIns="77907" bIns="389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04884C-5E8D-8748-A7A1-CE45F0924BED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874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FX Background Charcoal Horizonta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9610184" y="6459104"/>
            <a:ext cx="2470837" cy="273844"/>
          </a:xfrm>
          <a:prstGeom prst="rect">
            <a:avLst/>
          </a:prstGeom>
        </p:spPr>
        <p:txBody>
          <a:bodyPr vert="horz" lIns="77907" tIns="38953" rIns="77907" bIns="389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04884C-5E8D-8748-A7A1-CE45F0924BED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774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X End slide">
    <p:bg>
      <p:bgPr>
        <a:solidFill>
          <a:srgbClr val="6B6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FX Background Orange Horizonta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11738" y="3050520"/>
            <a:ext cx="1125415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endParaRPr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670335" y="2925778"/>
            <a:ext cx="1125415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endParaRPr lang="en-US" sz="18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237710" y="3050520"/>
            <a:ext cx="1125415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26064" y="3107221"/>
            <a:ext cx="1125415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endParaRPr lang="en-US" sz="1800" dirty="0"/>
          </a:p>
        </p:txBody>
      </p:sp>
      <p:pic>
        <p:nvPicPr>
          <p:cNvPr id="13" name="Picture 12" descr="OFX_Logo_White_RGB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751" y="5415922"/>
            <a:ext cx="2510498" cy="743414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29394"/>
            <a:ext cx="12192000" cy="657274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0739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GB" sz="12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0"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Level 19, 60 Margaret Street, Sydney NSW 2000 Australia. </a:t>
            </a:r>
            <a:r>
              <a:rPr lang="en-GB" sz="1200" dirty="0" err="1">
                <a:solidFill>
                  <a:srgbClr val="FFFFFF"/>
                </a:solidFill>
                <a:latin typeface="Arial"/>
                <a:cs typeface="Arial"/>
              </a:rPr>
              <a:t>www.ofx.com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22286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  <p15:guide id="2" pos="285">
          <p15:clr>
            <a:srgbClr val="FBAE40"/>
          </p15:clr>
        </p15:guide>
        <p15:guide id="3" orient="horz" pos="4042">
          <p15:clr>
            <a:srgbClr val="FBAE40"/>
          </p15:clr>
        </p15:guide>
        <p15:guide id="4" pos="5955">
          <p15:clr>
            <a:srgbClr val="FBAE40"/>
          </p15:clr>
        </p15:guide>
        <p15:guide id="5" orient="horz" pos="27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9610184" y="6459104"/>
            <a:ext cx="2470837" cy="273844"/>
          </a:xfrm>
          <a:prstGeom prst="rect">
            <a:avLst/>
          </a:prstGeom>
        </p:spPr>
        <p:txBody>
          <a:bodyPr vert="horz" lIns="77907" tIns="38953" rIns="77907" bIns="38953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04884C-5E8D-8748-A7A1-CE45F0924BED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90681" y="2924175"/>
            <a:ext cx="8548752" cy="1811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457200">
              <a:lnSpc>
                <a:spcPts val="4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CiutadellaRoundedW01-Rg" panose="01000000000000000000" pitchFamily="2" charset="0"/>
                <a:ea typeface="+mj-ea"/>
                <a:cs typeface="+mj-cs"/>
              </a:defRPr>
            </a:lvl1pPr>
          </a:lstStyle>
          <a:p>
            <a:r>
              <a:rPr lang="en-AU" dirty="0" smtClean="0"/>
              <a:t>UNITY 3D GAME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0681" y="5953328"/>
            <a:ext cx="2460625" cy="38576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iutadellaRoundedW01-Rg" panose="01000000000000000000" pitchFamily="2" charset="0"/>
              </a:rPr>
              <a:t>11 Jan 2018</a:t>
            </a:r>
            <a:endParaRPr lang="en-US" dirty="0">
              <a:latin typeface="CiutadellaRoundedW01-Rg" panose="010000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90681" y="5273494"/>
            <a:ext cx="3718932" cy="566721"/>
          </a:xfrm>
          <a:prstGeom prst="rect">
            <a:avLst/>
          </a:prstGeom>
        </p:spPr>
        <p:txBody>
          <a:bodyPr vert="horz" anchor="b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utadellaRoundedW01-Rg" panose="01000000000000000000" pitchFamily="2" charset="0"/>
              </a:rPr>
              <a:t>Sha Senevirathne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utadellaRoundedW01-Rg" panose="01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0681" y="5879336"/>
            <a:ext cx="2597631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22" y="3012383"/>
            <a:ext cx="6029629" cy="45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Game modes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4" y="1286437"/>
            <a:ext cx="10551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Survival mode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Horde 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Endless rounds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Enemies come in wave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Increase in difficulty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How long can you survive?</a:t>
            </a:r>
          </a:p>
        </p:txBody>
      </p:sp>
    </p:spTree>
    <p:extLst>
      <p:ext uri="{BB962C8B-B14F-4D97-AF65-F5344CB8AC3E}">
        <p14:creationId xmlns:p14="http://schemas.microsoft.com/office/powerpoint/2010/main" val="14053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821624" y="2924175"/>
            <a:ext cx="8548752" cy="1811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457200">
              <a:lnSpc>
                <a:spcPts val="4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CiutadellaRoundedW01-Rg" panose="01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DEMO</a:t>
            </a:r>
            <a:endParaRPr lang="en-AU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821624" y="2924175"/>
            <a:ext cx="8548752" cy="1811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457200">
              <a:lnSpc>
                <a:spcPts val="4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CiutadellaRoundedW01-Rg" panose="01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QUESTIONS?</a:t>
            </a:r>
            <a:endParaRPr lang="en-AU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Conclusion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4" y="1302913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Download beta version from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640" y="2579479"/>
            <a:ext cx="10551381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5400" dirty="0" err="1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shanaka.info</a:t>
            </a:r>
            <a:r>
              <a:rPr lang="en-AU" sz="54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/battle-cars</a:t>
            </a:r>
          </a:p>
        </p:txBody>
      </p:sp>
    </p:spTree>
    <p:extLst>
      <p:ext uri="{BB962C8B-B14F-4D97-AF65-F5344CB8AC3E}">
        <p14:creationId xmlns:p14="http://schemas.microsoft.com/office/powerpoint/2010/main" val="3845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Agenda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009" y="1501978"/>
            <a:ext cx="10551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What is it about?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Features / game modes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Demo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Questions</a:t>
            </a:r>
            <a:endParaRPr lang="en-AU" sz="2800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Disclaimer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5" y="1286437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A </a:t>
            </a:r>
            <a:r>
              <a:rPr lang="en-AU" sz="2800" dirty="0">
                <a:solidFill>
                  <a:schemeClr val="bg1"/>
                </a:solidFill>
                <a:latin typeface="CiutadellaRoundedW01-Rg" panose="01000000000000000000" pitchFamily="2" charset="0"/>
              </a:rPr>
              <a:t>statement that denies something, especially </a:t>
            </a: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responsibility</a:t>
            </a:r>
            <a:r>
              <a:rPr lang="mr-IN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…</a:t>
            </a:r>
            <a:endParaRPr lang="en-AU" sz="2800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73" y="2291914"/>
            <a:ext cx="5132898" cy="36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Motivation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949" y="1058387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Lets put that Netflix time to good use</a:t>
            </a:r>
            <a:r>
              <a:rPr lang="mr-IN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…</a:t>
            </a:r>
            <a:endParaRPr lang="en-AU" sz="2800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04" y="402584"/>
            <a:ext cx="1998972" cy="19989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16153" y="1894094"/>
            <a:ext cx="11305614" cy="4725129"/>
            <a:chOff x="416153" y="1894094"/>
            <a:chExt cx="11305614" cy="4725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53" y="2063864"/>
              <a:ext cx="2937370" cy="2304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50" y="4450242"/>
              <a:ext cx="2891975" cy="21689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163" y="1894094"/>
              <a:ext cx="3531327" cy="22236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163" y="4197014"/>
              <a:ext cx="3617785" cy="24137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427" y="4566167"/>
              <a:ext cx="3497101" cy="204458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286" y="1941973"/>
              <a:ext cx="2330236" cy="24467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318" y="1894094"/>
              <a:ext cx="1914449" cy="2461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1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>
                <a:solidFill>
                  <a:schemeClr val="bg1"/>
                </a:solidFill>
                <a:latin typeface="CiutadellaRoundedW01-Rg" panose="01000000000000000000" pitchFamily="2" charset="0"/>
              </a:rPr>
              <a:t>What is it about?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5" y="1286437"/>
            <a:ext cx="10551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>
                <a:solidFill>
                  <a:schemeClr val="bg1"/>
                </a:solidFill>
                <a:latin typeface="CiutadellaRoundedW01-Rg" panose="01000000000000000000" pitchFamily="2" charset="0"/>
              </a:rPr>
              <a:t>Twin stick </a:t>
            </a: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🚗 shooter</a:t>
            </a:r>
            <a:r>
              <a:rPr lang="mr-IN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…</a:t>
            </a:r>
            <a:endParaRPr lang="en-AU" sz="2800" dirty="0" smtClean="0">
              <a:solidFill>
                <a:schemeClr val="bg1"/>
              </a:solidFill>
              <a:latin typeface="CiutadellaRoundedW01-Rg" panose="01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Shoot </a:t>
            </a:r>
            <a:r>
              <a:rPr lang="en-AU" sz="2800" dirty="0">
                <a:solidFill>
                  <a:schemeClr val="bg1"/>
                </a:solidFill>
                <a:latin typeface="CiutadellaRoundedW01-Rg" panose="01000000000000000000" pitchFamily="2" charset="0"/>
              </a:rPr>
              <a:t>🚀</a:t>
            </a: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 at one another with…</a:t>
            </a:r>
            <a:endParaRPr lang="en-AU" sz="2800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" y="2567540"/>
            <a:ext cx="6029629" cy="45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3" y="2564552"/>
            <a:ext cx="6033613" cy="45252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00584" y="4399005"/>
            <a:ext cx="906162" cy="527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Game modes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5" y="1286437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Local multiplayer</a:t>
            </a:r>
            <a:endParaRPr lang="en-AU" sz="2800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" y="2567540"/>
            <a:ext cx="6029629" cy="452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3" y="2564552"/>
            <a:ext cx="6033613" cy="45252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00584" y="4399005"/>
            <a:ext cx="906162" cy="527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3425" y="1903345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Player who wins best of 3(?) rounds wins match</a:t>
            </a:r>
            <a:endParaRPr lang="en-AU" sz="2800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Game </a:t>
            </a:r>
            <a:r>
              <a:rPr lang="en-AU">
                <a:solidFill>
                  <a:schemeClr val="bg1"/>
                </a:solidFill>
                <a:latin typeface="CiutadellaRoundedW01-Rg" panose="01000000000000000000" pitchFamily="2" charset="0"/>
              </a:rPr>
              <a:t>modes </a:t>
            </a:r>
            <a:r>
              <a:rPr lang="en-AU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cont.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4" y="1286437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Single player with AI / bots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3424" y="1947644"/>
            <a:ext cx="10551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Don’t think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SKYNET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ML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Neural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1" y="2291914"/>
            <a:ext cx="7162114" cy="38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Game modes cont.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424" y="1286437"/>
            <a:ext cx="1055138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Single player with AI / bots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3424" y="1947644"/>
            <a:ext cx="10551381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Think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Finite state machines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Binary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46" y="2268996"/>
            <a:ext cx="566928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16153" y="356950"/>
            <a:ext cx="11341738" cy="10054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000"/>
              </a:lnSpc>
            </a:pPr>
            <a:r>
              <a:rPr lang="en-AU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AI cont.</a:t>
            </a:r>
            <a:endParaRPr lang="en-US" dirty="0">
              <a:solidFill>
                <a:schemeClr val="bg1"/>
              </a:solidFill>
              <a:latin typeface="CiutadellaRoundedW01-Rg" panose="01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905" y="1245248"/>
            <a:ext cx="105513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Bots can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Navigate and path find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Avoid static objects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Patrol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Make basic decisions 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Move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Look for player?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en-AU" sz="2800" dirty="0" smtClean="0">
                <a:solidFill>
                  <a:schemeClr val="bg1"/>
                </a:solidFill>
                <a:latin typeface="CiutadellaRoundedW01-Rg" panose="01000000000000000000" pitchFamily="2" charset="0"/>
              </a:rPr>
              <a:t>Fire at player?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32" y="2998572"/>
            <a:ext cx="6223642" cy="31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 slide &amp; Plain background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161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CiutadellaRoundedW01-Rg</vt:lpstr>
      <vt:lpstr>Mangal</vt:lpstr>
      <vt:lpstr>End slide &amp; Plain background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Vijayan</dc:creator>
  <cp:lastModifiedBy>Sha Senevirathne</cp:lastModifiedBy>
  <cp:revision>175</cp:revision>
  <dcterms:created xsi:type="dcterms:W3CDTF">2017-10-27T03:19:38Z</dcterms:created>
  <dcterms:modified xsi:type="dcterms:W3CDTF">2018-01-11T04:46:51Z</dcterms:modified>
</cp:coreProperties>
</file>