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71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12"/>
      <p:bold r:id="rId13"/>
    </p:embeddedFont>
    <p:embeddedFont>
      <p:font typeface="나눔고딕 ExtraBold" panose="020D0604000000000000" pitchFamily="34" charset="-127"/>
      <p:regular r:id="rId14"/>
      <p:bold r:id="rId15"/>
    </p:embeddedFont>
    <p:embeddedFont>
      <p:font typeface="맑은 고딕" panose="020B0503020000020004" pitchFamily="34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AA8"/>
    <a:srgbClr val="706868"/>
    <a:srgbClr val="4B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94632"/>
  </p:normalViewPr>
  <p:slideViewPr>
    <p:cSldViewPr>
      <p:cViewPr varScale="1">
        <p:scale>
          <a:sx n="111" d="100"/>
          <a:sy n="111" d="100"/>
        </p:scale>
        <p:origin x="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5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5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7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8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6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나만의 여행 가이드</a:t>
            </a:r>
            <a:b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2018-2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자료구조 설계 개인프로젝트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FB172-2376-6D4F-89B9-F17C07FED694}"/>
              </a:ext>
            </a:extLst>
          </p:cNvPr>
          <p:cNvSpPr txBox="1"/>
          <p:nvPr/>
        </p:nvSpPr>
        <p:spPr>
          <a:xfrm>
            <a:off x="4090600" y="443711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디지털이미징공학과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20155857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손희덕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" altLang="ko-KR" sz="3200" dirty="0"/>
              <a:t>Variable </a:t>
            </a:r>
            <a:r>
              <a:rPr lang="en-US" altLang="ko-KR" sz="3200" dirty="0"/>
              <a:t>Setting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Building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3536C-128D-0A4D-939C-658ADA8D5425}"/>
              </a:ext>
            </a:extLst>
          </p:cNvPr>
          <p:cNvSpPr txBox="1"/>
          <p:nvPr/>
        </p:nvSpPr>
        <p:spPr>
          <a:xfrm>
            <a:off x="467544" y="1475597"/>
            <a:ext cx="2448272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개관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휴무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폐관 시간 정보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800658" y="1858296"/>
            <a:ext cx="3267286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요일 월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[0]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[6]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접근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openTime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closeTime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전부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Minute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변환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ex. 9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540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40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40=880</a:t>
            </a:r>
          </a:p>
          <a:p>
            <a:pPr>
              <a:lnSpc>
                <a:spcPct val="150000"/>
              </a:lnSpc>
            </a:pPr>
            <a:endParaRPr lang="en-US" altLang="ko-KR" sz="12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평균 관람시간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StayTime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4BD7A-166F-7149-AA65-8AE47E8CA854}"/>
              </a:ext>
            </a:extLst>
          </p:cNvPr>
          <p:cNvSpPr txBox="1"/>
          <p:nvPr/>
        </p:nvSpPr>
        <p:spPr>
          <a:xfrm>
            <a:off x="497858" y="4714110"/>
            <a:ext cx="2448272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Path :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이동시간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BA4EA-AC17-E347-A86D-B350114215BC}"/>
              </a:ext>
            </a:extLst>
          </p:cNvPr>
          <p:cNvSpPr txBox="1"/>
          <p:nvPr/>
        </p:nvSpPr>
        <p:spPr>
          <a:xfrm>
            <a:off x="800658" y="5080072"/>
            <a:ext cx="3267286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방향성 없음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차원 배열로 표현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단위로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33B41A-49AA-0C4F-B2F0-CAEC2F796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"/>
          <a:stretch/>
        </p:blipFill>
        <p:spPr>
          <a:xfrm>
            <a:off x="3635896" y="1582403"/>
            <a:ext cx="5112568" cy="48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251520" y="1454074"/>
            <a:ext cx="3267286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언어 사용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데이터를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위치를 기록해서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찾을 수 있도록 설정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데이터 입력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삭제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C8ECA-9D75-8740-B28E-0C06C1B9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16" y="1542084"/>
            <a:ext cx="5455888" cy="48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251519" y="1454074"/>
            <a:ext cx="4510261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Play_program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사용자가 입력한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관광지에 대한 정보를 받아 저장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wanna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구조체 행렬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운영시간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play_path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 행렬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이동시간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날짜를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시간을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날짜와 시간 정보를 통해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Dynamic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만들 예정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B87D1-EE22-824F-99A4-4F110C91C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27" y="1454074"/>
            <a:ext cx="368763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5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22413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메뉴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E36016-6826-024D-B5D9-EDF71D98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519023"/>
            <a:ext cx="6832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등록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50EAB-A9DA-FC4F-9985-5B70A845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586808"/>
            <a:ext cx="6832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세부정보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보기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A09D44-E011-7348-8015-DCE113F6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556793"/>
            <a:ext cx="6832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29C46-CFC8-A841-A0D9-7B169D90F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556793"/>
            <a:ext cx="683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Program building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359CE-CA85-9C4E-A50C-2F24DD9D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523330"/>
            <a:ext cx="6832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212</Words>
  <Application>Microsoft Macintosh PowerPoint</Application>
  <PresentationFormat>화면 슬라이드 쇼(4:3)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Arial</vt:lpstr>
      <vt:lpstr>맑은 고딕</vt:lpstr>
      <vt:lpstr>Office 테마</vt:lpstr>
      <vt:lpstr>나만의 여행 가이드 </vt:lpstr>
      <vt:lpstr>Variable Setting</vt:lpstr>
      <vt:lpstr>Program building</vt:lpstr>
      <vt:lpstr>Program building</vt:lpstr>
      <vt:lpstr>Program building</vt:lpstr>
      <vt:lpstr>Program building</vt:lpstr>
      <vt:lpstr>Program building</vt:lpstr>
      <vt:lpstr>Program building</vt:lpstr>
      <vt:lpstr>Program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손희덕</cp:lastModifiedBy>
  <cp:revision>46</cp:revision>
  <cp:lastPrinted>2018-10-06T15:33:45Z</cp:lastPrinted>
  <dcterms:created xsi:type="dcterms:W3CDTF">2011-08-25T02:21:48Z</dcterms:created>
  <dcterms:modified xsi:type="dcterms:W3CDTF">2018-10-16T02:06:49Z</dcterms:modified>
</cp:coreProperties>
</file>