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71" r:id="rId2"/>
    <p:sldId id="299" r:id="rId3"/>
    <p:sldId id="306" r:id="rId4"/>
    <p:sldId id="305" r:id="rId5"/>
    <p:sldId id="307" r:id="rId6"/>
    <p:sldId id="308" r:id="rId7"/>
  </p:sldIdLst>
  <p:sldSz cx="9144000" cy="6858000" type="screen4x3"/>
  <p:notesSz cx="6805613" cy="9939338"/>
  <p:embeddedFontLst>
    <p:embeddedFont>
      <p:font typeface="KoreanYNSJG2R" panose="02020600000000000000" pitchFamily="18" charset="-127"/>
      <p:regular r:id="rId9"/>
    </p:embeddedFont>
    <p:embeddedFont>
      <p:font typeface="나눔고딕" panose="020D0604000000000000" pitchFamily="34" charset="-127"/>
      <p:regular r:id="rId10"/>
      <p:bold r:id="rId11"/>
    </p:embeddedFont>
    <p:embeddedFont>
      <p:font typeface="나눔고딕 ExtraBold" panose="020D0604000000000000" pitchFamily="34" charset="-127"/>
      <p:regular r:id="rId12"/>
      <p:bold r:id="rId13"/>
    </p:embeddedFont>
    <p:embeddedFont>
      <p:font typeface="맑은 고딕" panose="020B0503020000020004" pitchFamily="34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AA8"/>
    <a:srgbClr val="A08F8F"/>
    <a:srgbClr val="736867"/>
    <a:srgbClr val="706868"/>
    <a:srgbClr val="4B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94632"/>
  </p:normalViewPr>
  <p:slideViewPr>
    <p:cSldViewPr>
      <p:cViewPr>
        <p:scale>
          <a:sx n="105" d="100"/>
          <a:sy n="105" d="100"/>
        </p:scale>
        <p:origin x="664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2018. 10. 16.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3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8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0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9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나만의 여행 가이드</a:t>
            </a:r>
            <a:br>
              <a:rPr lang="en-US" altLang="ko-KR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2018-2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자료구조 설계 개인프로젝트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FB172-2376-6D4F-89B9-F17C07FED694}"/>
              </a:ext>
            </a:extLst>
          </p:cNvPr>
          <p:cNvSpPr txBox="1"/>
          <p:nvPr/>
        </p:nvSpPr>
        <p:spPr>
          <a:xfrm>
            <a:off x="4090600" y="443711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디지털이미징공학과</a:t>
            </a:r>
            <a:r>
              <a: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20155857</a:t>
            </a:r>
            <a:r>
              <a: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손희덕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Play_Program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5536" y="1454074"/>
            <a:ext cx="4510261" cy="44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 데이터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가고싶은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관광지 입력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 정보를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받아 저장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wanna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구조체 행렬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포인터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운영시간 정보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paht_setting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[][] 2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차원 배열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여행 시작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종료 날짜를 입력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여행 시작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종료 시간을 입력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9CD77-496F-B949-AB24-85AAD3A25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42" y="1540785"/>
            <a:ext cx="3773972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5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Play_Program_</a:t>
            </a:r>
            <a:r>
              <a:rPr lang="en-US" altLang="ko-KR" sz="3200" spc="-100" dirty="0" err="1">
                <a:latin typeface="나눔고딕 ExtraBold" pitchFamily="50" charset="-127"/>
                <a:ea typeface="나눔고딕 ExtraBold" pitchFamily="50" charset="-127"/>
              </a:rPr>
              <a:t>Algorithm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BED6B1-AC17-BE43-876B-0EAD6EACE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27786"/>
              </p:ext>
            </p:extLst>
          </p:nvPr>
        </p:nvGraphicFramePr>
        <p:xfrm>
          <a:off x="467544" y="1844824"/>
          <a:ext cx="7981875" cy="379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669">
                  <a:extLst>
                    <a:ext uri="{9D8B030D-6E8A-4147-A177-3AD203B41FA5}">
                      <a16:colId xmlns:a16="http://schemas.microsoft.com/office/drawing/2014/main" val="672033193"/>
                    </a:ext>
                  </a:extLst>
                </a:gridCol>
                <a:gridCol w="2209268">
                  <a:extLst>
                    <a:ext uri="{9D8B030D-6E8A-4147-A177-3AD203B41FA5}">
                      <a16:colId xmlns:a16="http://schemas.microsoft.com/office/drawing/2014/main" val="82721076"/>
                    </a:ext>
                  </a:extLst>
                </a:gridCol>
                <a:gridCol w="1995469">
                  <a:extLst>
                    <a:ext uri="{9D8B030D-6E8A-4147-A177-3AD203B41FA5}">
                      <a16:colId xmlns:a16="http://schemas.microsoft.com/office/drawing/2014/main" val="2063080761"/>
                    </a:ext>
                  </a:extLst>
                </a:gridCol>
                <a:gridCol w="1995469">
                  <a:extLst>
                    <a:ext uri="{9D8B030D-6E8A-4147-A177-3AD203B41FA5}">
                      <a16:colId xmlns:a16="http://schemas.microsoft.com/office/drawing/2014/main" val="41281713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여행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시작날짜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StartDay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여행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종료날짜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finishDay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935953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여행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시작시간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StartTime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Route[1]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Route[4]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697523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16887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Route[2]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Play</a:t>
                      </a: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Day</a:t>
                      </a: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Play Time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05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여행 종료시간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StartTime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endParaRPr lang="en-US" altLang="ko-KR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Route[3]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905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92B83A-BE81-0A49-8E71-D90BCBE70CE7}"/>
              </a:ext>
            </a:extLst>
          </p:cNvPr>
          <p:cNvSpPr txBox="1"/>
          <p:nvPr/>
        </p:nvSpPr>
        <p:spPr>
          <a:xfrm>
            <a:off x="395536" y="1340768"/>
            <a:ext cx="5688632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경로 정보는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At_Data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 정보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구조체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Route[]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행렬에 저장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87183-E3A8-3D46-B54F-34F43BBD453A}"/>
              </a:ext>
            </a:extLst>
          </p:cNvPr>
          <p:cNvSpPr txBox="1"/>
          <p:nvPr/>
        </p:nvSpPr>
        <p:spPr>
          <a:xfrm>
            <a:off x="2627784" y="5891380"/>
            <a:ext cx="5929481" cy="78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PlayDay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PlayTime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따라 현재 관광지에서 갈 수 있는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path 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정보를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play_path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[]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행렬에 저장 ➤ 최단 경로 파악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11D24BDE-FD63-DA4F-BBD2-8434FC1F8FC7}"/>
              </a:ext>
            </a:extLst>
          </p:cNvPr>
          <p:cNvSpPr/>
          <p:nvPr/>
        </p:nvSpPr>
        <p:spPr>
          <a:xfrm>
            <a:off x="4067944" y="1919388"/>
            <a:ext cx="2592288" cy="288032"/>
          </a:xfrm>
          <a:prstGeom prst="rightArrow">
            <a:avLst>
              <a:gd name="adj1" fmla="val 50000"/>
              <a:gd name="adj2" fmla="val 102241"/>
            </a:avLst>
          </a:prstGeom>
          <a:gradFill flip="none" rotWithShape="1">
            <a:gsLst>
              <a:gs pos="0">
                <a:srgbClr val="DDCAA8">
                  <a:tint val="66000"/>
                  <a:satMod val="160000"/>
                </a:srgbClr>
              </a:gs>
              <a:gs pos="50000">
                <a:srgbClr val="DDCAA8">
                  <a:tint val="44500"/>
                  <a:satMod val="160000"/>
                </a:srgbClr>
              </a:gs>
              <a:gs pos="100000">
                <a:srgbClr val="DDCAA8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DB6BA1A2-50B7-D640-A0A6-773E67D1DEC9}"/>
              </a:ext>
            </a:extLst>
          </p:cNvPr>
          <p:cNvSpPr/>
          <p:nvPr/>
        </p:nvSpPr>
        <p:spPr>
          <a:xfrm rot="5400000">
            <a:off x="575556" y="3537012"/>
            <a:ext cx="1512168" cy="288032"/>
          </a:xfrm>
          <a:prstGeom prst="rightArrow">
            <a:avLst>
              <a:gd name="adj1" fmla="val 50000"/>
              <a:gd name="adj2" fmla="val 102241"/>
            </a:avLst>
          </a:prstGeom>
          <a:gradFill flip="none" rotWithShape="1">
            <a:gsLst>
              <a:gs pos="0">
                <a:srgbClr val="DDCAA8">
                  <a:tint val="66000"/>
                  <a:satMod val="160000"/>
                </a:srgbClr>
              </a:gs>
              <a:gs pos="50000">
                <a:srgbClr val="DDCAA8">
                  <a:tint val="44500"/>
                  <a:satMod val="160000"/>
                </a:srgbClr>
              </a:gs>
              <a:gs pos="100000">
                <a:srgbClr val="DDCAA8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EE14493-1DC3-FB49-808F-56AC5C3E1DAB}"/>
              </a:ext>
            </a:extLst>
          </p:cNvPr>
          <p:cNvCxnSpPr>
            <a:cxnSpLocks/>
          </p:cNvCxnSpPr>
          <p:nvPr/>
        </p:nvCxnSpPr>
        <p:spPr>
          <a:xfrm>
            <a:off x="3286708" y="2924944"/>
            <a:ext cx="0" cy="830641"/>
          </a:xfrm>
          <a:prstGeom prst="straightConnector1">
            <a:avLst/>
          </a:prstGeom>
          <a:ln>
            <a:solidFill>
              <a:srgbClr val="DDCAA8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82996B-9BA8-F84C-8779-96B97862DECD}"/>
              </a:ext>
            </a:extLst>
          </p:cNvPr>
          <p:cNvCxnSpPr>
            <a:cxnSpLocks/>
          </p:cNvCxnSpPr>
          <p:nvPr/>
        </p:nvCxnSpPr>
        <p:spPr>
          <a:xfrm>
            <a:off x="3286708" y="4149080"/>
            <a:ext cx="0" cy="830641"/>
          </a:xfrm>
          <a:prstGeom prst="straightConnector1">
            <a:avLst/>
          </a:prstGeom>
          <a:ln>
            <a:solidFill>
              <a:srgbClr val="DDCAA8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EF4AC-9494-C447-A5EC-B453E90525B3}"/>
              </a:ext>
            </a:extLst>
          </p:cNvPr>
          <p:cNvCxnSpPr>
            <a:cxnSpLocks/>
          </p:cNvCxnSpPr>
          <p:nvPr/>
        </p:nvCxnSpPr>
        <p:spPr>
          <a:xfrm>
            <a:off x="5436096" y="2996952"/>
            <a:ext cx="0" cy="830641"/>
          </a:xfrm>
          <a:prstGeom prst="straightConnector1">
            <a:avLst/>
          </a:prstGeom>
          <a:ln>
            <a:solidFill>
              <a:srgbClr val="DDCAA8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38EEE738-9469-5E4A-9BEB-BD8A554B45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3309" y="3378982"/>
            <a:ext cx="1982769" cy="1218710"/>
          </a:xfrm>
          <a:prstGeom prst="curvedConnector3">
            <a:avLst>
              <a:gd name="adj1" fmla="val 50000"/>
            </a:avLst>
          </a:prstGeom>
          <a:ln>
            <a:solidFill>
              <a:srgbClr val="DDCAA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5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 err="1">
                <a:latin typeface="나눔고딕 ExtraBold" pitchFamily="50" charset="-127"/>
                <a:ea typeface="나눔고딕 ExtraBold" pitchFamily="50" charset="-127"/>
              </a:rPr>
              <a:t>Play_Program_Result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04.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Test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137100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295D6-8E1A-2642-9899-C818075FF24A}"/>
              </a:ext>
            </a:extLst>
          </p:cNvPr>
          <p:cNvSpPr txBox="1"/>
          <p:nvPr/>
        </p:nvSpPr>
        <p:spPr>
          <a:xfrm>
            <a:off x="5383043" y="2024640"/>
            <a:ext cx="31914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Museo_Picasso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-09:00 ~ 19:00</a:t>
            </a: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Montserrat</a:t>
            </a: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-09:00 ~ 18:00</a:t>
            </a: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이동시간이 김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Magica_Montjuic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금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,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토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,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일 만 운영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-18:00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~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21:00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Catedral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-08:30 ~ 17:30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Palau_Guell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-10:00 ~ 17:30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Sagrada_familia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-09:00 ~ 19:00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Catalunya_Muse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-10:00 ~ 1800</a:t>
            </a:r>
          </a:p>
          <a:p>
            <a:endParaRPr kumimoji="1"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78B718-D08B-2449-960E-30B8E922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9" r="7243"/>
          <a:stretch/>
        </p:blipFill>
        <p:spPr>
          <a:xfrm>
            <a:off x="539552" y="2024640"/>
            <a:ext cx="4323335" cy="35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9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 err="1">
                <a:latin typeface="나눔고딕 ExtraBold" pitchFamily="50" charset="-127"/>
                <a:ea typeface="나눔고딕 ExtraBold" pitchFamily="50" charset="-127"/>
              </a:rPr>
              <a:t>Play_Program_Result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04. Test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137100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295D6-8E1A-2642-9899-C818075FF24A}"/>
              </a:ext>
            </a:extLst>
          </p:cNvPr>
          <p:cNvSpPr txBox="1"/>
          <p:nvPr/>
        </p:nvSpPr>
        <p:spPr>
          <a:xfrm>
            <a:off x="5383043" y="2024640"/>
            <a:ext cx="319143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Palau_Guell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-10:00 ~ 17:30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SantPau_Hospital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-0930 ~ 1630</a:t>
            </a: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Museo Picasso</a:t>
            </a: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월요일 휴무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-09:00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~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19:00</a:t>
            </a:r>
          </a:p>
          <a:p>
            <a:r>
              <a:rPr lang="en-US" altLang="ko-KR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Catalunya_Picasso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월요일 휴무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-10:00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~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18:00</a:t>
            </a:r>
          </a:p>
          <a:p>
            <a:r>
              <a:rPr lang="en-US" altLang="ko-KR" sz="16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Bunker_de_Carmel</a:t>
            </a:r>
            <a:endParaRPr lang="en-US" altLang="ko-KR" sz="16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</a:t>
            </a:r>
            <a:r>
              <a:rPr lang="ko-KR" altLang="en-US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야경 명소</a:t>
            </a:r>
            <a:endParaRPr lang="en-US" altLang="ko-KR" sz="16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-19:00</a:t>
            </a:r>
            <a:r>
              <a:rPr lang="ko-KR" altLang="en-US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~</a:t>
            </a:r>
            <a:r>
              <a:rPr lang="ko-KR" altLang="en-US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2400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Catedral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-08:30 ~ 17:30</a:t>
            </a:r>
          </a:p>
          <a:p>
            <a:endParaRPr kumimoji="1"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252662-8083-F84A-9170-ABEA63A2D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90086"/>
            <a:ext cx="4660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>
                <a:latin typeface="나눔고딕 ExtraBold" pitchFamily="50" charset="-127"/>
                <a:ea typeface="나눔고딕 ExtraBold" pitchFamily="50" charset="-127"/>
              </a:rPr>
              <a:t>Review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04. Test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7491687" cy="501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배열 포인터 ➤ </a:t>
            </a:r>
            <a:r>
              <a:rPr lang="en-US" altLang="ko-KR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Linked List</a:t>
            </a:r>
            <a:r>
              <a:rPr lang="ko-KR" altLang="en-US" sz="2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활용한 접근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알고리즘에 중심을 둔 프로그램 계획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➤ </a:t>
            </a:r>
            <a:r>
              <a:rPr lang="ko-KR" altLang="en-US" sz="2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다이나믹</a:t>
            </a: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그래프를 더 활용할 수 있는 아이디어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무엇을 보여줄지 ➤ 데이터를 어떻게 분석할지를 고민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en-US" altLang="ko-KR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Library , GUI, API </a:t>
            </a: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활용의 필요성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5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213</Words>
  <Application>Microsoft Macintosh PowerPoint</Application>
  <PresentationFormat>화면 슬라이드 쇼(4:3)</PresentationFormat>
  <Paragraphs>88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나눔고딕 ExtraBold</vt:lpstr>
      <vt:lpstr>KoreanYNSJG2R</vt:lpstr>
      <vt:lpstr>Arial</vt:lpstr>
      <vt:lpstr>맑은 고딕</vt:lpstr>
      <vt:lpstr>Office 테마</vt:lpstr>
      <vt:lpstr>나만의 여행 가이드 </vt:lpstr>
      <vt:lpstr>Play_Program</vt:lpstr>
      <vt:lpstr>Play_Program_Algorithm</vt:lpstr>
      <vt:lpstr>Play_Program_Result</vt:lpstr>
      <vt:lpstr>Play_Program_Result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손희덕</cp:lastModifiedBy>
  <cp:revision>53</cp:revision>
  <cp:lastPrinted>2018-10-16T05:51:24Z</cp:lastPrinted>
  <dcterms:created xsi:type="dcterms:W3CDTF">2011-08-25T02:21:48Z</dcterms:created>
  <dcterms:modified xsi:type="dcterms:W3CDTF">2018-10-16T05:52:24Z</dcterms:modified>
</cp:coreProperties>
</file>