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9" r:id="rId5"/>
    <p:sldId id="279" r:id="rId6"/>
  </p:sldIdLst>
  <p:sldSz cx="9144000" cy="6858000" type="screen4x3"/>
  <p:notesSz cx="6805613" cy="9939338"/>
  <p:embeddedFontLst>
    <p:embeddedFont>
      <p:font typeface="나눔고딕" panose="020D0604000000000000" pitchFamily="34" charset="-127"/>
      <p:regular r:id="rId8"/>
      <p:bold r:id="rId9"/>
    </p:embeddedFont>
    <p:embeddedFont>
      <p:font typeface="나눔고딕 ExtraBold" panose="020D0604000000000000" pitchFamily="34" charset="-127"/>
      <p:regular r:id="rId10"/>
      <p:bold r:id="rId11"/>
    </p:embeddedFont>
    <p:embeddedFont>
      <p:font typeface="맑은 고딕" panose="020B0503020000020004" pitchFamily="34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868"/>
    <a:srgbClr val="726869"/>
    <a:srgbClr val="706868"/>
    <a:srgbClr val="4B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4654"/>
  </p:normalViewPr>
  <p:slideViewPr>
    <p:cSldViewPr>
      <p:cViewPr varScale="1">
        <p:scale>
          <a:sx n="108" d="100"/>
          <a:sy n="108" d="100"/>
        </p:scale>
        <p:origin x="1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2018. 12. 14.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166887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Helicopter </a:t>
            </a:r>
            <a:b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48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Shotting</a:t>
            </a:r>
            <a:r>
              <a:rPr lang="en-US" altLang="ko-KR" sz="48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Game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7128792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2018-2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3</a:t>
            </a:r>
            <a:r>
              <a:rPr lang="en-US" altLang="ko-KR" sz="3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D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영상디자인설계 </a:t>
            </a:r>
            <a:r>
              <a:rPr lang="en-US" altLang="ko-KR" sz="30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Final_Project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FB172-2376-6D4F-89B9-F17C07FED694}"/>
              </a:ext>
            </a:extLst>
          </p:cNvPr>
          <p:cNvSpPr txBox="1"/>
          <p:nvPr/>
        </p:nvSpPr>
        <p:spPr>
          <a:xfrm>
            <a:off x="4090600" y="4437112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디지털이미징공학과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20155857</a:t>
            </a:r>
            <a:r>
              <a: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손희덕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AC2AFBD4-8BA9-0D43-B340-B43F25EEA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0614" y="4941168"/>
            <a:ext cx="2013834" cy="2013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97B668-42AA-4A40-9306-771CDDBC383D}"/>
              </a:ext>
            </a:extLst>
          </p:cNvPr>
          <p:cNvSpPr txBox="1"/>
          <p:nvPr/>
        </p:nvSpPr>
        <p:spPr>
          <a:xfrm>
            <a:off x="7584141" y="788894"/>
            <a:ext cx="184731" cy="369332"/>
          </a:xfrm>
          <a:prstGeom prst="rect">
            <a:avLst/>
          </a:prstGeom>
          <a:solidFill>
            <a:srgbClr val="726868"/>
          </a:solidFill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Game with Processing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3535616" y="1574106"/>
            <a:ext cx="5356863" cy="435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5838DB0-642F-8C48-BF71-F775F6C49B6C}"/>
              </a:ext>
            </a:extLst>
          </p:cNvPr>
          <p:cNvSpPr txBox="1">
            <a:spLocks/>
          </p:cNvSpPr>
          <p:nvPr/>
        </p:nvSpPr>
        <p:spPr>
          <a:xfrm>
            <a:off x="4714109" y="1635873"/>
            <a:ext cx="4154757" cy="3449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고전적이고 단순하여 누구나 쉽게</a:t>
            </a:r>
            <a:br>
              <a:rPr lang="en-US" altLang="ko-KR" sz="1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7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즐길 수 있는 오락실 슈팅게임</a:t>
            </a:r>
            <a:endParaRPr lang="en-US" altLang="ko-KR" sz="17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</a:t>
            </a:r>
            <a:r>
              <a:rPr lang="ko-KR" altLang="en-US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들을 피하고 물리치며</a:t>
            </a:r>
            <a:b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Score</a:t>
            </a:r>
            <a:r>
              <a:rPr lang="ko-KR" altLang="en-US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쌓아가는 단순한 구조</a:t>
            </a: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Score</a:t>
            </a:r>
            <a:r>
              <a:rPr lang="ko-KR" altLang="en-US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따른 난이도 조정</a:t>
            </a: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간단한 조작법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그림 13" descr="키보드, 전자기기, 컴퓨터, 마우스이(가) 표시된 사진&#10;&#10;&#10;&#10;자동 생성된 설명">
            <a:extLst>
              <a:ext uri="{FF2B5EF4-FFF2-40B4-BE49-F238E27FC236}">
                <a16:creationId xmlns:a16="http://schemas.microsoft.com/office/drawing/2014/main" id="{524D1519-CE35-2B48-8AB0-ACA6F728C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1" y="4633184"/>
            <a:ext cx="4123837" cy="16761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1B79EC-EF1E-864A-B9A6-0645BC491190}"/>
              </a:ext>
            </a:extLst>
          </p:cNvPr>
          <p:cNvSpPr/>
          <p:nvPr/>
        </p:nvSpPr>
        <p:spPr>
          <a:xfrm>
            <a:off x="1754203" y="5424379"/>
            <a:ext cx="225509" cy="236869"/>
          </a:xfrm>
          <a:prstGeom prst="rect">
            <a:avLst/>
          </a:prstGeom>
          <a:solidFill>
            <a:srgbClr val="72686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F9B29C-1917-9F47-87D8-D5892FA02E7F}"/>
              </a:ext>
            </a:extLst>
          </p:cNvPr>
          <p:cNvSpPr/>
          <p:nvPr/>
        </p:nvSpPr>
        <p:spPr>
          <a:xfrm>
            <a:off x="3633477" y="5949280"/>
            <a:ext cx="866515" cy="343986"/>
          </a:xfrm>
          <a:prstGeom prst="rect">
            <a:avLst/>
          </a:prstGeom>
          <a:solidFill>
            <a:srgbClr val="72686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0" name="그림 19" descr="키보드, 전자기기, 컴퓨터, 마우스이(가) 표시된 사진&#10;&#10;&#10;&#10;자동 생성된 설명">
            <a:extLst>
              <a:ext uri="{FF2B5EF4-FFF2-40B4-BE49-F238E27FC236}">
                <a16:creationId xmlns:a16="http://schemas.microsoft.com/office/drawing/2014/main" id="{947EF4FB-E11E-5B48-ABC5-5CF59FB6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7" t="77435" r="-1"/>
          <a:stretch/>
        </p:blipFill>
        <p:spPr>
          <a:xfrm>
            <a:off x="4918528" y="4827557"/>
            <a:ext cx="1658144" cy="710704"/>
          </a:xfrm>
          <a:prstGeom prst="rect">
            <a:avLst/>
          </a:prstGeom>
        </p:spPr>
      </p:pic>
      <p:pic>
        <p:nvPicPr>
          <p:cNvPr id="22" name="그림 21" descr="키보드, 전자기기, 컴퓨터, 마우스이(가) 표시된 사진&#10;&#10;&#10;&#10;자동 생성된 설명">
            <a:extLst>
              <a:ext uri="{FF2B5EF4-FFF2-40B4-BE49-F238E27FC236}">
                <a16:creationId xmlns:a16="http://schemas.microsoft.com/office/drawing/2014/main" id="{03B9932B-C325-1048-B50D-6A2FDE031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45465" r="61066" b="38531"/>
          <a:stretch/>
        </p:blipFill>
        <p:spPr>
          <a:xfrm>
            <a:off x="5532785" y="5697252"/>
            <a:ext cx="429629" cy="504056"/>
          </a:xfrm>
          <a:prstGeom prst="rect">
            <a:avLst/>
          </a:prstGeom>
        </p:spPr>
      </p:pic>
      <p:sp>
        <p:nvSpPr>
          <p:cNvPr id="23" name="부제목 2">
            <a:extLst>
              <a:ext uri="{FF2B5EF4-FFF2-40B4-BE49-F238E27FC236}">
                <a16:creationId xmlns:a16="http://schemas.microsoft.com/office/drawing/2014/main" id="{920D3B09-857D-D041-B7DD-F24CE9CCBD4C}"/>
              </a:ext>
            </a:extLst>
          </p:cNvPr>
          <p:cNvSpPr txBox="1">
            <a:spLocks/>
          </p:cNvSpPr>
          <p:nvPr/>
        </p:nvSpPr>
        <p:spPr>
          <a:xfrm>
            <a:off x="7113160" y="4767964"/>
            <a:ext cx="1791126" cy="1541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A7CDCA-2F13-264F-8F90-404E824F6C96}"/>
              </a:ext>
            </a:extLst>
          </p:cNvPr>
          <p:cNvSpPr txBox="1"/>
          <p:nvPr/>
        </p:nvSpPr>
        <p:spPr>
          <a:xfrm>
            <a:off x="7113160" y="4885980"/>
            <a:ext cx="186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Up-Down</a:t>
            </a:r>
          </a:p>
          <a:p>
            <a:r>
              <a:rPr lang="en-US" altLang="ko-KR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Left-Right</a:t>
            </a:r>
          </a:p>
          <a:p>
            <a:endParaRPr lang="en-US" altLang="ko-KR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GunShot</a:t>
            </a:r>
            <a:endParaRPr lang="ko-KR" altLang="en-US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810FB2D-75D3-2841-8C1B-9E23F57EB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0" r="1720"/>
          <a:stretch/>
        </p:blipFill>
        <p:spPr>
          <a:xfrm>
            <a:off x="395536" y="1556791"/>
            <a:ext cx="4034356" cy="29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1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나눔고딕 ExtraBold" pitchFamily="50" charset="-127"/>
                <a:ea typeface="나눔고딕 ExtraBold" pitchFamily="50" charset="-127"/>
              </a:rPr>
              <a:t>Class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5472608" y="1620401"/>
            <a:ext cx="3491880" cy="4519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Final_Project</a:t>
            </a: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게임을 실행시키는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Main Code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배경을 설정하는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gun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쏘는 총알에 대한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헬리콥터를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rendering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Controll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 나타나는 적을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rendering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0460DB-E9C2-1F4D-BF28-43EEE532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590130"/>
            <a:ext cx="4904217" cy="42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70407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Helicopter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79208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7CBD11E1-C4CE-A045-A4FB-C57921323FB9}"/>
              </a:ext>
            </a:extLst>
          </p:cNvPr>
          <p:cNvSpPr txBox="1">
            <a:spLocks/>
          </p:cNvSpPr>
          <p:nvPr/>
        </p:nvSpPr>
        <p:spPr>
          <a:xfrm>
            <a:off x="467544" y="1611398"/>
            <a:ext cx="3672408" cy="451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Helicopter.render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Framecount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따라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로터의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방향을 다르게 해주며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날아다니는 듯한 헬리콥터의 모형을 생성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Helicopter.move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사용자의 방향키의 입력에 따라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헬리콥터의 위치를 변형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Map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함수를 이용해 실제 비행하 듯 이동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Ex. 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ym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= map(abs(</a:t>
            </a:r>
            <a:r>
              <a:rPr lang="en-US" altLang="ko-KR" sz="1200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mby</a:t>
            </a:r>
            <a:r>
              <a:rPr lang="en-US" altLang="ko-KR" sz="12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-cy),50,250,0.0,1.0);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836547C-A044-F244-BAC9-662A4CCB61B5}"/>
              </a:ext>
            </a:extLst>
          </p:cNvPr>
          <p:cNvSpPr txBox="1">
            <a:spLocks/>
          </p:cNvSpPr>
          <p:nvPr/>
        </p:nvSpPr>
        <p:spPr>
          <a:xfrm>
            <a:off x="4788024" y="1611398"/>
            <a:ext cx="3672408" cy="451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20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Helicopter.Collision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Mob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부딪혔을 경우 헬리콥터가 죽어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게임을 종료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화면 기록 2018-12-10 오후 10.44.01">
            <a:hlinkClick r:id="" action="ppaction://media"/>
            <a:extLst>
              <a:ext uri="{FF2B5EF4-FFF2-40B4-BE49-F238E27FC236}">
                <a16:creationId xmlns:a16="http://schemas.microsoft.com/office/drawing/2014/main" id="{D85AF4FD-68CA-F84F-8ED0-39723F57F1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04048" y="3468862"/>
            <a:ext cx="3240360" cy="26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253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09B7357-4BA9-E944-A548-A7B5455E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1949" y="-243408"/>
            <a:ext cx="5472608" cy="547260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BB229A1B-7A25-644D-A7A7-618C19B4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469" y="4221088"/>
            <a:ext cx="6119569" cy="1728192"/>
          </a:xfrm>
        </p:spPr>
        <p:txBody>
          <a:bodyPr>
            <a:noAutofit/>
          </a:bodyPr>
          <a:lstStyle/>
          <a:p>
            <a:pPr algn="l"/>
            <a:r>
              <a:rPr lang="en-US" altLang="ko-KR" sz="9600" spc="-1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Play Game</a:t>
            </a:r>
            <a:endParaRPr lang="en-US" altLang="ko-KR" sz="9600" b="1" spc="-1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118</Words>
  <Application>Microsoft Macintosh PowerPoint</Application>
  <PresentationFormat>화면 슬라이드 쇼(4:3)</PresentationFormat>
  <Paragraphs>49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나눔고딕</vt:lpstr>
      <vt:lpstr>맑은 고딕</vt:lpstr>
      <vt:lpstr>나눔고딕 ExtraBold</vt:lpstr>
      <vt:lpstr>Office 테마</vt:lpstr>
      <vt:lpstr>Helicopter  Shotting Game</vt:lpstr>
      <vt:lpstr>Game with Processing</vt:lpstr>
      <vt:lpstr>Class</vt:lpstr>
      <vt:lpstr>Helicopter</vt:lpstr>
      <vt:lpstr>Play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손희덕</cp:lastModifiedBy>
  <cp:revision>23</cp:revision>
  <dcterms:created xsi:type="dcterms:W3CDTF">2011-08-25T02:21:48Z</dcterms:created>
  <dcterms:modified xsi:type="dcterms:W3CDTF">2018-12-14T06:02:13Z</dcterms:modified>
</cp:coreProperties>
</file>