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7" r:id="rId18"/>
    <p:sldId id="272" r:id="rId19"/>
    <p:sldId id="274" r:id="rId20"/>
    <p:sldId id="273" r:id="rId21"/>
    <p:sldId id="275" r:id="rId2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CCC00"/>
    <a:srgbClr val="33CC33"/>
    <a:srgbClr val="66FF33"/>
    <a:srgbClr val="99FF33"/>
    <a:srgbClr val="FF0066"/>
    <a:srgbClr val="3333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5" autoAdjust="0"/>
    <p:restoredTop sz="94652" autoAdjust="0"/>
  </p:normalViewPr>
  <p:slideViewPr>
    <p:cSldViewPr>
      <p:cViewPr varScale="1">
        <p:scale>
          <a:sx n="70" d="100"/>
          <a:sy n="70" d="100"/>
        </p:scale>
        <p:origin x="-11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4C20F8-8836-4D22-8FB6-90769D6A4C8C}" type="doc">
      <dgm:prSet loTypeId="urn:microsoft.com/office/officeart/2005/8/layout/StepDownProcess" loCatId="process" qsTypeId="urn:microsoft.com/office/officeart/2005/8/quickstyle/3d2" qsCatId="3D" csTypeId="urn:microsoft.com/office/officeart/2005/8/colors/accent6_4" csCatId="accent6" phldr="1"/>
      <dgm:spPr/>
    </dgm:pt>
    <dgm:pt modelId="{FCD24F79-F170-464B-BCFF-FB39C631F01E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 smtClean="0"/>
            <a:t>Định</a:t>
          </a:r>
          <a:r>
            <a:rPr lang="en-US" dirty="0" smtClean="0"/>
            <a:t> </a:t>
          </a:r>
          <a:r>
            <a:rPr lang="en-US" dirty="0" err="1" smtClean="0"/>
            <a:t>dạng</a:t>
          </a:r>
          <a:r>
            <a:rPr lang="en-US" dirty="0" smtClean="0"/>
            <a:t> </a:t>
          </a:r>
          <a:r>
            <a:rPr lang="en-US" dirty="0" err="1" smtClean="0"/>
            <a:t>trang</a:t>
          </a:r>
          <a:r>
            <a:rPr lang="en-US" dirty="0" smtClean="0"/>
            <a:t> in</a:t>
          </a:r>
          <a:endParaRPr lang="en-US" dirty="0"/>
        </a:p>
      </dgm:t>
    </dgm:pt>
    <dgm:pt modelId="{50E7B254-B26C-4E5E-A715-0F585A46F2E3}" type="parTrans" cxnId="{3174CEB1-250B-4A2A-BEA4-BB37168D86E5}">
      <dgm:prSet/>
      <dgm:spPr/>
      <dgm:t>
        <a:bodyPr/>
        <a:lstStyle/>
        <a:p>
          <a:endParaRPr lang="en-US"/>
        </a:p>
      </dgm:t>
    </dgm:pt>
    <dgm:pt modelId="{BF10958A-B526-4CED-BF8B-41202F941E83}" type="sibTrans" cxnId="{3174CEB1-250B-4A2A-BEA4-BB37168D86E5}">
      <dgm:prSet/>
      <dgm:spPr/>
      <dgm:t>
        <a:bodyPr/>
        <a:lstStyle/>
        <a:p>
          <a:endParaRPr lang="en-US"/>
        </a:p>
      </dgm:t>
    </dgm:pt>
    <dgm:pt modelId="{873BB362-E846-4F15-995D-86C18E94D0D1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 smtClean="0"/>
            <a:t>Soạn</a:t>
          </a:r>
          <a:r>
            <a:rPr lang="en-US" dirty="0" smtClean="0"/>
            <a:t> </a:t>
          </a:r>
          <a:r>
            <a:rPr lang="en-US" dirty="0" err="1" smtClean="0"/>
            <a:t>thảo</a:t>
          </a:r>
          <a:r>
            <a:rPr lang="en-US" dirty="0" smtClean="0"/>
            <a:t> </a:t>
          </a:r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endParaRPr lang="en-US" dirty="0"/>
        </a:p>
      </dgm:t>
    </dgm:pt>
    <dgm:pt modelId="{225C0003-3BD3-4126-AFF9-D09C0A62D9A4}" type="parTrans" cxnId="{F388AD58-016A-4418-9131-05E9DFC60C5B}">
      <dgm:prSet/>
      <dgm:spPr/>
      <dgm:t>
        <a:bodyPr/>
        <a:lstStyle/>
        <a:p>
          <a:endParaRPr lang="en-US"/>
        </a:p>
      </dgm:t>
    </dgm:pt>
    <dgm:pt modelId="{CA6AC579-18AA-48F8-B8AF-D3D46F4C2D82}" type="sibTrans" cxnId="{F388AD58-016A-4418-9131-05E9DFC60C5B}">
      <dgm:prSet/>
      <dgm:spPr/>
      <dgm:t>
        <a:bodyPr/>
        <a:lstStyle/>
        <a:p>
          <a:endParaRPr lang="en-US"/>
        </a:p>
      </dgm:t>
    </dgm:pt>
    <dgm:pt modelId="{71DF1ED2-61D1-41EA-A462-1DE70D8D3AAB}">
      <dgm:prSet phldrT="[Text]"/>
      <dgm:spPr>
        <a:solidFill>
          <a:srgbClr val="33CC33"/>
        </a:solidFill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Thiết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lập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tiêu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đề</a:t>
          </a:r>
          <a:endParaRPr lang="en-US" dirty="0" smtClean="0">
            <a:solidFill>
              <a:schemeClr val="tx1"/>
            </a:solidFill>
          </a:endParaRPr>
        </a:p>
      </dgm:t>
    </dgm:pt>
    <dgm:pt modelId="{6F3F948A-6014-4D0D-BE5F-8D91C04A7F47}" type="parTrans" cxnId="{DEDE32B8-4575-4FD7-B1F2-CD9BC7AC52FF}">
      <dgm:prSet/>
      <dgm:spPr/>
      <dgm:t>
        <a:bodyPr/>
        <a:lstStyle/>
        <a:p>
          <a:endParaRPr lang="en-US"/>
        </a:p>
      </dgm:t>
    </dgm:pt>
    <dgm:pt modelId="{47E89DC4-A1BC-4DB3-BE61-D0BABB952AAE}" type="sibTrans" cxnId="{DEDE32B8-4575-4FD7-B1F2-CD9BC7AC52FF}">
      <dgm:prSet/>
      <dgm:spPr/>
      <dgm:t>
        <a:bodyPr/>
        <a:lstStyle/>
        <a:p>
          <a:endParaRPr lang="en-US"/>
        </a:p>
      </dgm:t>
    </dgm:pt>
    <dgm:pt modelId="{A7DC6DF6-46A8-4ADC-A661-0BC6DE618766}">
      <dgm:prSet phldrT="[Text]"/>
      <dgm:spPr>
        <a:solidFill>
          <a:srgbClr val="CCCC00"/>
        </a:solidFill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Xem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tài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liệu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trước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khi</a:t>
          </a:r>
          <a:r>
            <a:rPr lang="en-US" dirty="0" smtClean="0">
              <a:solidFill>
                <a:schemeClr val="tx1"/>
              </a:solidFill>
            </a:rPr>
            <a:t> in</a:t>
          </a:r>
        </a:p>
      </dgm:t>
    </dgm:pt>
    <dgm:pt modelId="{1ECBF878-53B9-4516-9AAC-E02EA80774F6}" type="parTrans" cxnId="{6216C526-647C-4E28-B6BE-C33E536AFBA6}">
      <dgm:prSet/>
      <dgm:spPr/>
      <dgm:t>
        <a:bodyPr/>
        <a:lstStyle/>
        <a:p>
          <a:endParaRPr lang="en-US"/>
        </a:p>
      </dgm:t>
    </dgm:pt>
    <dgm:pt modelId="{1E1B52FB-C4B7-4503-B70F-42FD5AB7B30E}" type="sibTrans" cxnId="{6216C526-647C-4E28-B6BE-C33E536AFBA6}">
      <dgm:prSet/>
      <dgm:spPr/>
      <dgm:t>
        <a:bodyPr/>
        <a:lstStyle/>
        <a:p>
          <a:endParaRPr lang="en-US"/>
        </a:p>
      </dgm:t>
    </dgm:pt>
    <dgm:pt modelId="{0A9D4990-8B01-418C-88A3-078071CE757D}">
      <dgm:prSet phldrT="[Text]"/>
      <dgm:spPr>
        <a:solidFill>
          <a:srgbClr val="FF9900"/>
        </a:solidFill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Thực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hiện</a:t>
          </a:r>
          <a:r>
            <a:rPr lang="en-US" dirty="0" smtClean="0">
              <a:solidFill>
                <a:schemeClr val="tx1"/>
              </a:solidFill>
            </a:rPr>
            <a:t> in</a:t>
          </a:r>
        </a:p>
      </dgm:t>
    </dgm:pt>
    <dgm:pt modelId="{69591023-BA38-4161-8AAA-DA7AC4A748B4}" type="parTrans" cxnId="{5F667640-522E-40E1-B385-F4B3B08D5F04}">
      <dgm:prSet/>
      <dgm:spPr/>
      <dgm:t>
        <a:bodyPr/>
        <a:lstStyle/>
        <a:p>
          <a:endParaRPr lang="en-US"/>
        </a:p>
      </dgm:t>
    </dgm:pt>
    <dgm:pt modelId="{004D28A7-27E8-401E-93E2-0400DAFB75E9}" type="sibTrans" cxnId="{5F667640-522E-40E1-B385-F4B3B08D5F04}">
      <dgm:prSet/>
      <dgm:spPr/>
      <dgm:t>
        <a:bodyPr/>
        <a:lstStyle/>
        <a:p>
          <a:endParaRPr lang="en-US"/>
        </a:p>
      </dgm:t>
    </dgm:pt>
    <dgm:pt modelId="{C1B9A05A-5E19-49A4-8CA0-AED3CDCED400}" type="pres">
      <dgm:prSet presAssocID="{504C20F8-8836-4D22-8FB6-90769D6A4C8C}" presName="rootnode" presStyleCnt="0">
        <dgm:presLayoutVars>
          <dgm:chMax/>
          <dgm:chPref/>
          <dgm:dir/>
          <dgm:animLvl val="lvl"/>
        </dgm:presLayoutVars>
      </dgm:prSet>
      <dgm:spPr/>
    </dgm:pt>
    <dgm:pt modelId="{613A1E14-D53E-4516-A7F9-93545346EF59}" type="pres">
      <dgm:prSet presAssocID="{FCD24F79-F170-464B-BCFF-FB39C631F01E}" presName="composite" presStyleCnt="0"/>
      <dgm:spPr/>
    </dgm:pt>
    <dgm:pt modelId="{E23C5F2D-19D0-4057-A3DC-933FC5B55ED5}" type="pres">
      <dgm:prSet presAssocID="{FCD24F79-F170-464B-BCFF-FB39C631F01E}" presName="bentUpArrow1" presStyleLbl="alignImgPlace1" presStyleIdx="0" presStyleCnt="4"/>
      <dgm:spPr>
        <a:solidFill>
          <a:srgbClr val="00B050"/>
        </a:solidFill>
      </dgm:spPr>
    </dgm:pt>
    <dgm:pt modelId="{45A11220-E276-4EF9-BB67-A94B902E886F}" type="pres">
      <dgm:prSet presAssocID="{FCD24F79-F170-464B-BCFF-FB39C631F01E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D4A44F-C43E-49C5-8D18-32D489E09436}" type="pres">
      <dgm:prSet presAssocID="{FCD24F79-F170-464B-BCFF-FB39C631F01E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8AA94138-B8E9-4B40-83DA-28944E4984F2}" type="pres">
      <dgm:prSet presAssocID="{BF10958A-B526-4CED-BF8B-41202F941E83}" presName="sibTrans" presStyleCnt="0"/>
      <dgm:spPr/>
    </dgm:pt>
    <dgm:pt modelId="{3362D058-BF51-4144-8651-A136CF87E335}" type="pres">
      <dgm:prSet presAssocID="{873BB362-E846-4F15-995D-86C18E94D0D1}" presName="composite" presStyleCnt="0"/>
      <dgm:spPr/>
    </dgm:pt>
    <dgm:pt modelId="{1A97B49B-50CF-4DA9-80C5-1DEC6922F008}" type="pres">
      <dgm:prSet presAssocID="{873BB362-E846-4F15-995D-86C18E94D0D1}" presName="bentUpArrow1" presStyleLbl="alignImgPlace1" presStyleIdx="1" presStyleCnt="4"/>
      <dgm:spPr>
        <a:solidFill>
          <a:srgbClr val="33CC33"/>
        </a:solidFill>
      </dgm:spPr>
    </dgm:pt>
    <dgm:pt modelId="{82596C47-D183-4279-8DEF-3DC655113CB2}" type="pres">
      <dgm:prSet presAssocID="{873BB362-E846-4F15-995D-86C18E94D0D1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8E2D5E-ACEF-4EFF-92CD-A0F1B81AACC1}" type="pres">
      <dgm:prSet presAssocID="{873BB362-E846-4F15-995D-86C18E94D0D1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8280A52F-0F9B-4C0F-AB4B-CAB55123325F}" type="pres">
      <dgm:prSet presAssocID="{CA6AC579-18AA-48F8-B8AF-D3D46F4C2D82}" presName="sibTrans" presStyleCnt="0"/>
      <dgm:spPr/>
    </dgm:pt>
    <dgm:pt modelId="{ADF3075F-86FE-451C-B7B4-39137936D3BD}" type="pres">
      <dgm:prSet presAssocID="{71DF1ED2-61D1-41EA-A462-1DE70D8D3AAB}" presName="composite" presStyleCnt="0"/>
      <dgm:spPr/>
    </dgm:pt>
    <dgm:pt modelId="{F0035F4B-FC31-41A1-8D14-1BC75E0153A8}" type="pres">
      <dgm:prSet presAssocID="{71DF1ED2-61D1-41EA-A462-1DE70D8D3AAB}" presName="bentUpArrow1" presStyleLbl="alignImgPlace1" presStyleIdx="2" presStyleCnt="4"/>
      <dgm:spPr>
        <a:solidFill>
          <a:srgbClr val="CCCC00"/>
        </a:solidFill>
      </dgm:spPr>
    </dgm:pt>
    <dgm:pt modelId="{9605F39E-BADE-49A1-8194-D26247548BDA}" type="pres">
      <dgm:prSet presAssocID="{71DF1ED2-61D1-41EA-A462-1DE70D8D3AAB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971B1A-CC34-4CBA-9D8C-604090DF3F68}" type="pres">
      <dgm:prSet presAssocID="{71DF1ED2-61D1-41EA-A462-1DE70D8D3AAB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4493C3A9-F897-4AFF-9B0E-374399FDFEED}" type="pres">
      <dgm:prSet presAssocID="{47E89DC4-A1BC-4DB3-BE61-D0BABB952AAE}" presName="sibTrans" presStyleCnt="0"/>
      <dgm:spPr/>
    </dgm:pt>
    <dgm:pt modelId="{7DE6586B-4361-427A-AB82-B8721F9DEAC9}" type="pres">
      <dgm:prSet presAssocID="{A7DC6DF6-46A8-4ADC-A661-0BC6DE618766}" presName="composite" presStyleCnt="0"/>
      <dgm:spPr/>
    </dgm:pt>
    <dgm:pt modelId="{E9905FCF-471F-4BC2-BCC5-FA0D03E343EE}" type="pres">
      <dgm:prSet presAssocID="{A7DC6DF6-46A8-4ADC-A661-0BC6DE618766}" presName="bentUpArrow1" presStyleLbl="alignImgPlace1" presStyleIdx="3" presStyleCnt="4"/>
      <dgm:spPr>
        <a:solidFill>
          <a:srgbClr val="FF9900"/>
        </a:solidFill>
      </dgm:spPr>
    </dgm:pt>
    <dgm:pt modelId="{B41CD245-C5EF-4E6C-8E63-4CA3D6C8C302}" type="pres">
      <dgm:prSet presAssocID="{A7DC6DF6-46A8-4ADC-A661-0BC6DE618766}" presName="ParentText" presStyleLbl="node1" presStyleIdx="3" presStyleCnt="5" custLinFactNeighborX="-1291" custLinFactNeighborY="62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D2354F-4145-4A48-BA48-E881EE7A99F5}" type="pres">
      <dgm:prSet presAssocID="{A7DC6DF6-46A8-4ADC-A661-0BC6DE618766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F046BD2D-4AD8-43BC-90C9-E85C4959CE18}" type="pres">
      <dgm:prSet presAssocID="{1E1B52FB-C4B7-4503-B70F-42FD5AB7B30E}" presName="sibTrans" presStyleCnt="0"/>
      <dgm:spPr/>
    </dgm:pt>
    <dgm:pt modelId="{D725110E-196F-41B0-9C5F-36122FD68DDE}" type="pres">
      <dgm:prSet presAssocID="{0A9D4990-8B01-418C-88A3-078071CE757D}" presName="composite" presStyleCnt="0"/>
      <dgm:spPr/>
    </dgm:pt>
    <dgm:pt modelId="{05B33C00-B7B1-42EE-B284-5D815A7A13CB}" type="pres">
      <dgm:prSet presAssocID="{0A9D4990-8B01-418C-88A3-078071CE757D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117066-9B89-46EC-B0CF-05C9C7F5EB6C}" type="presOf" srcId="{0A9D4990-8B01-418C-88A3-078071CE757D}" destId="{05B33C00-B7B1-42EE-B284-5D815A7A13CB}" srcOrd="0" destOrd="0" presId="urn:microsoft.com/office/officeart/2005/8/layout/StepDownProcess"/>
    <dgm:cxn modelId="{9E2582B4-00D8-4E88-8127-674104F73F66}" type="presOf" srcId="{71DF1ED2-61D1-41EA-A462-1DE70D8D3AAB}" destId="{9605F39E-BADE-49A1-8194-D26247548BDA}" srcOrd="0" destOrd="0" presId="urn:microsoft.com/office/officeart/2005/8/layout/StepDownProcess"/>
    <dgm:cxn modelId="{3174CEB1-250B-4A2A-BEA4-BB37168D86E5}" srcId="{504C20F8-8836-4D22-8FB6-90769D6A4C8C}" destId="{FCD24F79-F170-464B-BCFF-FB39C631F01E}" srcOrd="0" destOrd="0" parTransId="{50E7B254-B26C-4E5E-A715-0F585A46F2E3}" sibTransId="{BF10958A-B526-4CED-BF8B-41202F941E83}"/>
    <dgm:cxn modelId="{DEDE32B8-4575-4FD7-B1F2-CD9BC7AC52FF}" srcId="{504C20F8-8836-4D22-8FB6-90769D6A4C8C}" destId="{71DF1ED2-61D1-41EA-A462-1DE70D8D3AAB}" srcOrd="2" destOrd="0" parTransId="{6F3F948A-6014-4D0D-BE5F-8D91C04A7F47}" sibTransId="{47E89DC4-A1BC-4DB3-BE61-D0BABB952AAE}"/>
    <dgm:cxn modelId="{5C6C68E2-FB83-4339-9D80-50FBB00E093E}" type="presOf" srcId="{A7DC6DF6-46A8-4ADC-A661-0BC6DE618766}" destId="{B41CD245-C5EF-4E6C-8E63-4CA3D6C8C302}" srcOrd="0" destOrd="0" presId="urn:microsoft.com/office/officeart/2005/8/layout/StepDownProcess"/>
    <dgm:cxn modelId="{AE429B7B-A500-4822-BF97-74FBF622F8CE}" type="presOf" srcId="{504C20F8-8836-4D22-8FB6-90769D6A4C8C}" destId="{C1B9A05A-5E19-49A4-8CA0-AED3CDCED400}" srcOrd="0" destOrd="0" presId="urn:microsoft.com/office/officeart/2005/8/layout/StepDownProcess"/>
    <dgm:cxn modelId="{F388AD58-016A-4418-9131-05E9DFC60C5B}" srcId="{504C20F8-8836-4D22-8FB6-90769D6A4C8C}" destId="{873BB362-E846-4F15-995D-86C18E94D0D1}" srcOrd="1" destOrd="0" parTransId="{225C0003-3BD3-4126-AFF9-D09C0A62D9A4}" sibTransId="{CA6AC579-18AA-48F8-B8AF-D3D46F4C2D82}"/>
    <dgm:cxn modelId="{6216C526-647C-4E28-B6BE-C33E536AFBA6}" srcId="{504C20F8-8836-4D22-8FB6-90769D6A4C8C}" destId="{A7DC6DF6-46A8-4ADC-A661-0BC6DE618766}" srcOrd="3" destOrd="0" parTransId="{1ECBF878-53B9-4516-9AAC-E02EA80774F6}" sibTransId="{1E1B52FB-C4B7-4503-B70F-42FD5AB7B30E}"/>
    <dgm:cxn modelId="{1F9BA49C-E93A-4590-A8DD-7E1E2C450CBE}" type="presOf" srcId="{FCD24F79-F170-464B-BCFF-FB39C631F01E}" destId="{45A11220-E276-4EF9-BB67-A94B902E886F}" srcOrd="0" destOrd="0" presId="urn:microsoft.com/office/officeart/2005/8/layout/StepDownProcess"/>
    <dgm:cxn modelId="{5F667640-522E-40E1-B385-F4B3B08D5F04}" srcId="{504C20F8-8836-4D22-8FB6-90769D6A4C8C}" destId="{0A9D4990-8B01-418C-88A3-078071CE757D}" srcOrd="4" destOrd="0" parTransId="{69591023-BA38-4161-8AAA-DA7AC4A748B4}" sibTransId="{004D28A7-27E8-401E-93E2-0400DAFB75E9}"/>
    <dgm:cxn modelId="{32267D3E-30FD-4575-9791-BAD8CBBBA15F}" type="presOf" srcId="{873BB362-E846-4F15-995D-86C18E94D0D1}" destId="{82596C47-D183-4279-8DEF-3DC655113CB2}" srcOrd="0" destOrd="0" presId="urn:microsoft.com/office/officeart/2005/8/layout/StepDownProcess"/>
    <dgm:cxn modelId="{CD162C83-46B2-4936-AE54-2C13427CE757}" type="presParOf" srcId="{C1B9A05A-5E19-49A4-8CA0-AED3CDCED400}" destId="{613A1E14-D53E-4516-A7F9-93545346EF59}" srcOrd="0" destOrd="0" presId="urn:microsoft.com/office/officeart/2005/8/layout/StepDownProcess"/>
    <dgm:cxn modelId="{8E0077CB-86E4-49DA-8BAD-A888C3F94E66}" type="presParOf" srcId="{613A1E14-D53E-4516-A7F9-93545346EF59}" destId="{E23C5F2D-19D0-4057-A3DC-933FC5B55ED5}" srcOrd="0" destOrd="0" presId="urn:microsoft.com/office/officeart/2005/8/layout/StepDownProcess"/>
    <dgm:cxn modelId="{1B1D9DB4-5F60-497A-8E89-3D87C9C74474}" type="presParOf" srcId="{613A1E14-D53E-4516-A7F9-93545346EF59}" destId="{45A11220-E276-4EF9-BB67-A94B902E886F}" srcOrd="1" destOrd="0" presId="urn:microsoft.com/office/officeart/2005/8/layout/StepDownProcess"/>
    <dgm:cxn modelId="{5A3F43AD-5AA5-49F2-AA0E-16E1F8CCCD62}" type="presParOf" srcId="{613A1E14-D53E-4516-A7F9-93545346EF59}" destId="{84D4A44F-C43E-49C5-8D18-32D489E09436}" srcOrd="2" destOrd="0" presId="urn:microsoft.com/office/officeart/2005/8/layout/StepDownProcess"/>
    <dgm:cxn modelId="{89AAD015-549F-418B-AEC7-2F131F2B1F93}" type="presParOf" srcId="{C1B9A05A-5E19-49A4-8CA0-AED3CDCED400}" destId="{8AA94138-B8E9-4B40-83DA-28944E4984F2}" srcOrd="1" destOrd="0" presId="urn:microsoft.com/office/officeart/2005/8/layout/StepDownProcess"/>
    <dgm:cxn modelId="{E2A183ED-E084-4E32-8344-646EAB38D6F7}" type="presParOf" srcId="{C1B9A05A-5E19-49A4-8CA0-AED3CDCED400}" destId="{3362D058-BF51-4144-8651-A136CF87E335}" srcOrd="2" destOrd="0" presId="urn:microsoft.com/office/officeart/2005/8/layout/StepDownProcess"/>
    <dgm:cxn modelId="{18305C47-6A10-466A-86D7-94B427642644}" type="presParOf" srcId="{3362D058-BF51-4144-8651-A136CF87E335}" destId="{1A97B49B-50CF-4DA9-80C5-1DEC6922F008}" srcOrd="0" destOrd="0" presId="urn:microsoft.com/office/officeart/2005/8/layout/StepDownProcess"/>
    <dgm:cxn modelId="{8F8FD906-58A2-4253-8E74-2A1CCCD8AEC6}" type="presParOf" srcId="{3362D058-BF51-4144-8651-A136CF87E335}" destId="{82596C47-D183-4279-8DEF-3DC655113CB2}" srcOrd="1" destOrd="0" presId="urn:microsoft.com/office/officeart/2005/8/layout/StepDownProcess"/>
    <dgm:cxn modelId="{6C617FF3-8D53-43E3-AF1A-45BBCE719A21}" type="presParOf" srcId="{3362D058-BF51-4144-8651-A136CF87E335}" destId="{048E2D5E-ACEF-4EFF-92CD-A0F1B81AACC1}" srcOrd="2" destOrd="0" presId="urn:microsoft.com/office/officeart/2005/8/layout/StepDownProcess"/>
    <dgm:cxn modelId="{B0E12B30-A5B1-4DB8-A632-0DBA10A375E9}" type="presParOf" srcId="{C1B9A05A-5E19-49A4-8CA0-AED3CDCED400}" destId="{8280A52F-0F9B-4C0F-AB4B-CAB55123325F}" srcOrd="3" destOrd="0" presId="urn:microsoft.com/office/officeart/2005/8/layout/StepDownProcess"/>
    <dgm:cxn modelId="{B9DE527A-0D6A-4E8C-B3AE-336015882F43}" type="presParOf" srcId="{C1B9A05A-5E19-49A4-8CA0-AED3CDCED400}" destId="{ADF3075F-86FE-451C-B7B4-39137936D3BD}" srcOrd="4" destOrd="0" presId="urn:microsoft.com/office/officeart/2005/8/layout/StepDownProcess"/>
    <dgm:cxn modelId="{BC6F7321-FD62-440F-9CAA-84CFD94A516E}" type="presParOf" srcId="{ADF3075F-86FE-451C-B7B4-39137936D3BD}" destId="{F0035F4B-FC31-41A1-8D14-1BC75E0153A8}" srcOrd="0" destOrd="0" presId="urn:microsoft.com/office/officeart/2005/8/layout/StepDownProcess"/>
    <dgm:cxn modelId="{6AC705BA-EB13-4F98-8DA1-790A59B0B058}" type="presParOf" srcId="{ADF3075F-86FE-451C-B7B4-39137936D3BD}" destId="{9605F39E-BADE-49A1-8194-D26247548BDA}" srcOrd="1" destOrd="0" presId="urn:microsoft.com/office/officeart/2005/8/layout/StepDownProcess"/>
    <dgm:cxn modelId="{D9532150-4584-4681-AE54-8B3A884C33B1}" type="presParOf" srcId="{ADF3075F-86FE-451C-B7B4-39137936D3BD}" destId="{B5971B1A-CC34-4CBA-9D8C-604090DF3F68}" srcOrd="2" destOrd="0" presId="urn:microsoft.com/office/officeart/2005/8/layout/StepDownProcess"/>
    <dgm:cxn modelId="{B41217C3-B65F-493D-8F51-D544AEE8EE91}" type="presParOf" srcId="{C1B9A05A-5E19-49A4-8CA0-AED3CDCED400}" destId="{4493C3A9-F897-4AFF-9B0E-374399FDFEED}" srcOrd="5" destOrd="0" presId="urn:microsoft.com/office/officeart/2005/8/layout/StepDownProcess"/>
    <dgm:cxn modelId="{2B5B01A1-546D-4672-8F10-08FBE09863AE}" type="presParOf" srcId="{C1B9A05A-5E19-49A4-8CA0-AED3CDCED400}" destId="{7DE6586B-4361-427A-AB82-B8721F9DEAC9}" srcOrd="6" destOrd="0" presId="urn:microsoft.com/office/officeart/2005/8/layout/StepDownProcess"/>
    <dgm:cxn modelId="{E8A00461-0F7D-4106-85E0-38148E9CCEB4}" type="presParOf" srcId="{7DE6586B-4361-427A-AB82-B8721F9DEAC9}" destId="{E9905FCF-471F-4BC2-BCC5-FA0D03E343EE}" srcOrd="0" destOrd="0" presId="urn:microsoft.com/office/officeart/2005/8/layout/StepDownProcess"/>
    <dgm:cxn modelId="{B627346B-D614-464F-B877-606E7770FE3E}" type="presParOf" srcId="{7DE6586B-4361-427A-AB82-B8721F9DEAC9}" destId="{B41CD245-C5EF-4E6C-8E63-4CA3D6C8C302}" srcOrd="1" destOrd="0" presId="urn:microsoft.com/office/officeart/2005/8/layout/StepDownProcess"/>
    <dgm:cxn modelId="{5B75E6D3-5A46-4766-B5BA-84B90E672A7F}" type="presParOf" srcId="{7DE6586B-4361-427A-AB82-B8721F9DEAC9}" destId="{64D2354F-4145-4A48-BA48-E881EE7A99F5}" srcOrd="2" destOrd="0" presId="urn:microsoft.com/office/officeart/2005/8/layout/StepDownProcess"/>
    <dgm:cxn modelId="{7FE2F0AB-2A3F-4DA1-A526-F59E8EFC32E2}" type="presParOf" srcId="{C1B9A05A-5E19-49A4-8CA0-AED3CDCED400}" destId="{F046BD2D-4AD8-43BC-90C9-E85C4959CE18}" srcOrd="7" destOrd="0" presId="urn:microsoft.com/office/officeart/2005/8/layout/StepDownProcess"/>
    <dgm:cxn modelId="{2F3B9CA2-A14C-4E42-A3AD-EC3CD23C52D2}" type="presParOf" srcId="{C1B9A05A-5E19-49A4-8CA0-AED3CDCED400}" destId="{D725110E-196F-41B0-9C5F-36122FD68DDE}" srcOrd="8" destOrd="0" presId="urn:microsoft.com/office/officeart/2005/8/layout/StepDownProcess"/>
    <dgm:cxn modelId="{0139C877-5620-49DA-A700-2558CBA2721F}" type="presParOf" srcId="{D725110E-196F-41B0-9C5F-36122FD68DDE}" destId="{05B33C00-B7B1-42EE-B284-5D815A7A13C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C5F2D-19D0-4057-A3DC-933FC5B55ED5}">
      <dsp:nvSpPr>
        <dsp:cNvPr id="0" name=""/>
        <dsp:cNvSpPr/>
      </dsp:nvSpPr>
      <dsp:spPr>
        <a:xfrm rot="5400000">
          <a:off x="1685523" y="984704"/>
          <a:ext cx="856973" cy="97563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00B05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A11220-E276-4EF9-BB67-A94B902E886F}">
      <dsp:nvSpPr>
        <dsp:cNvPr id="0" name=""/>
        <dsp:cNvSpPr/>
      </dsp:nvSpPr>
      <dsp:spPr>
        <a:xfrm>
          <a:off x="1458476" y="34732"/>
          <a:ext cx="1442639" cy="1009800"/>
        </a:xfrm>
        <a:prstGeom prst="roundRect">
          <a:avLst>
            <a:gd name="adj" fmla="val 1667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Định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dạng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trang</a:t>
          </a:r>
          <a:r>
            <a:rPr lang="en-US" sz="1900" kern="1200" dirty="0" smtClean="0"/>
            <a:t> in</a:t>
          </a:r>
          <a:endParaRPr lang="en-US" sz="1900" kern="1200" dirty="0"/>
        </a:p>
      </dsp:txBody>
      <dsp:txXfrm>
        <a:off x="1507779" y="84035"/>
        <a:ext cx="1344033" cy="911194"/>
      </dsp:txXfrm>
    </dsp:sp>
    <dsp:sp modelId="{84D4A44F-C43E-49C5-8D18-32D489E09436}">
      <dsp:nvSpPr>
        <dsp:cNvPr id="0" name=""/>
        <dsp:cNvSpPr/>
      </dsp:nvSpPr>
      <dsp:spPr>
        <a:xfrm>
          <a:off x="2901116" y="131039"/>
          <a:ext cx="1049238" cy="816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7B49B-50CF-4DA9-80C5-1DEC6922F008}">
      <dsp:nvSpPr>
        <dsp:cNvPr id="0" name=""/>
        <dsp:cNvSpPr/>
      </dsp:nvSpPr>
      <dsp:spPr>
        <a:xfrm rot="5400000">
          <a:off x="2881624" y="2119044"/>
          <a:ext cx="856973" cy="97563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33CC33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596C47-D183-4279-8DEF-3DC655113CB2}">
      <dsp:nvSpPr>
        <dsp:cNvPr id="0" name=""/>
        <dsp:cNvSpPr/>
      </dsp:nvSpPr>
      <dsp:spPr>
        <a:xfrm>
          <a:off x="2654578" y="1169071"/>
          <a:ext cx="1442639" cy="1009800"/>
        </a:xfrm>
        <a:prstGeom prst="roundRect">
          <a:avLst>
            <a:gd name="adj" fmla="val 1667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Soạn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thảo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tài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liệu</a:t>
          </a:r>
          <a:endParaRPr lang="en-US" sz="1900" kern="1200" dirty="0"/>
        </a:p>
      </dsp:txBody>
      <dsp:txXfrm>
        <a:off x="2703881" y="1218374"/>
        <a:ext cx="1344033" cy="911194"/>
      </dsp:txXfrm>
    </dsp:sp>
    <dsp:sp modelId="{048E2D5E-ACEF-4EFF-92CD-A0F1B81AACC1}">
      <dsp:nvSpPr>
        <dsp:cNvPr id="0" name=""/>
        <dsp:cNvSpPr/>
      </dsp:nvSpPr>
      <dsp:spPr>
        <a:xfrm>
          <a:off x="4097218" y="1265379"/>
          <a:ext cx="1049238" cy="816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035F4B-FC31-41A1-8D14-1BC75E0153A8}">
      <dsp:nvSpPr>
        <dsp:cNvPr id="0" name=""/>
        <dsp:cNvSpPr/>
      </dsp:nvSpPr>
      <dsp:spPr>
        <a:xfrm rot="5400000">
          <a:off x="4077726" y="3253384"/>
          <a:ext cx="856973" cy="97563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CCCC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05F39E-BADE-49A1-8194-D26247548BDA}">
      <dsp:nvSpPr>
        <dsp:cNvPr id="0" name=""/>
        <dsp:cNvSpPr/>
      </dsp:nvSpPr>
      <dsp:spPr>
        <a:xfrm>
          <a:off x="3850680" y="2303411"/>
          <a:ext cx="1442639" cy="1009800"/>
        </a:xfrm>
        <a:prstGeom prst="roundRect">
          <a:avLst>
            <a:gd name="adj" fmla="val 16670"/>
          </a:avLst>
        </a:prstGeom>
        <a:solidFill>
          <a:srgbClr val="33CC3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solidFill>
                <a:schemeClr val="tx1"/>
              </a:solidFill>
            </a:rPr>
            <a:t>Thiết</a:t>
          </a:r>
          <a:r>
            <a:rPr lang="en-US" sz="1900" kern="1200" dirty="0" smtClean="0">
              <a:solidFill>
                <a:schemeClr val="tx1"/>
              </a:solidFill>
            </a:rPr>
            <a:t> </a:t>
          </a:r>
          <a:r>
            <a:rPr lang="en-US" sz="1900" kern="1200" dirty="0" err="1" smtClean="0">
              <a:solidFill>
                <a:schemeClr val="tx1"/>
              </a:solidFill>
            </a:rPr>
            <a:t>lập</a:t>
          </a:r>
          <a:r>
            <a:rPr lang="en-US" sz="1900" kern="1200" dirty="0" smtClean="0">
              <a:solidFill>
                <a:schemeClr val="tx1"/>
              </a:solidFill>
            </a:rPr>
            <a:t> </a:t>
          </a:r>
          <a:r>
            <a:rPr lang="en-US" sz="1900" kern="1200" dirty="0" err="1" smtClean="0">
              <a:solidFill>
                <a:schemeClr val="tx1"/>
              </a:solidFill>
            </a:rPr>
            <a:t>tiêu</a:t>
          </a:r>
          <a:r>
            <a:rPr lang="en-US" sz="1900" kern="1200" dirty="0" smtClean="0">
              <a:solidFill>
                <a:schemeClr val="tx1"/>
              </a:solidFill>
            </a:rPr>
            <a:t> </a:t>
          </a:r>
          <a:r>
            <a:rPr lang="en-US" sz="1900" kern="1200" dirty="0" err="1" smtClean="0">
              <a:solidFill>
                <a:schemeClr val="tx1"/>
              </a:solidFill>
            </a:rPr>
            <a:t>đề</a:t>
          </a:r>
          <a:endParaRPr lang="en-US" sz="1900" kern="1200" dirty="0" smtClean="0">
            <a:solidFill>
              <a:schemeClr val="tx1"/>
            </a:solidFill>
          </a:endParaRPr>
        </a:p>
      </dsp:txBody>
      <dsp:txXfrm>
        <a:off x="3899983" y="2352714"/>
        <a:ext cx="1344033" cy="911194"/>
      </dsp:txXfrm>
    </dsp:sp>
    <dsp:sp modelId="{B5971B1A-CC34-4CBA-9D8C-604090DF3F68}">
      <dsp:nvSpPr>
        <dsp:cNvPr id="0" name=""/>
        <dsp:cNvSpPr/>
      </dsp:nvSpPr>
      <dsp:spPr>
        <a:xfrm>
          <a:off x="5293319" y="2399719"/>
          <a:ext cx="1049238" cy="816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05FCF-471F-4BC2-BCC5-FA0D03E343EE}">
      <dsp:nvSpPr>
        <dsp:cNvPr id="0" name=""/>
        <dsp:cNvSpPr/>
      </dsp:nvSpPr>
      <dsp:spPr>
        <a:xfrm rot="5400000">
          <a:off x="5273827" y="4387724"/>
          <a:ext cx="856973" cy="97563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FF99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CD245-C5EF-4E6C-8E63-4CA3D6C8C302}">
      <dsp:nvSpPr>
        <dsp:cNvPr id="0" name=""/>
        <dsp:cNvSpPr/>
      </dsp:nvSpPr>
      <dsp:spPr>
        <a:xfrm>
          <a:off x="5028157" y="3501267"/>
          <a:ext cx="1442639" cy="1009800"/>
        </a:xfrm>
        <a:prstGeom prst="roundRect">
          <a:avLst>
            <a:gd name="adj" fmla="val 16670"/>
          </a:avLst>
        </a:prstGeom>
        <a:solidFill>
          <a:srgbClr val="CCCC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solidFill>
                <a:schemeClr val="tx1"/>
              </a:solidFill>
            </a:rPr>
            <a:t>Xem</a:t>
          </a:r>
          <a:r>
            <a:rPr lang="en-US" sz="1900" kern="1200" dirty="0" smtClean="0">
              <a:solidFill>
                <a:schemeClr val="tx1"/>
              </a:solidFill>
            </a:rPr>
            <a:t> </a:t>
          </a:r>
          <a:r>
            <a:rPr lang="en-US" sz="1900" kern="1200" dirty="0" err="1" smtClean="0">
              <a:solidFill>
                <a:schemeClr val="tx1"/>
              </a:solidFill>
            </a:rPr>
            <a:t>tài</a:t>
          </a:r>
          <a:r>
            <a:rPr lang="en-US" sz="1900" kern="1200" dirty="0" smtClean="0">
              <a:solidFill>
                <a:schemeClr val="tx1"/>
              </a:solidFill>
            </a:rPr>
            <a:t> </a:t>
          </a:r>
          <a:r>
            <a:rPr lang="en-US" sz="1900" kern="1200" dirty="0" err="1" smtClean="0">
              <a:solidFill>
                <a:schemeClr val="tx1"/>
              </a:solidFill>
            </a:rPr>
            <a:t>liệu</a:t>
          </a:r>
          <a:r>
            <a:rPr lang="en-US" sz="1900" kern="1200" dirty="0" smtClean="0">
              <a:solidFill>
                <a:schemeClr val="tx1"/>
              </a:solidFill>
            </a:rPr>
            <a:t> </a:t>
          </a:r>
          <a:r>
            <a:rPr lang="en-US" sz="1900" kern="1200" dirty="0" err="1" smtClean="0">
              <a:solidFill>
                <a:schemeClr val="tx1"/>
              </a:solidFill>
            </a:rPr>
            <a:t>trước</a:t>
          </a:r>
          <a:r>
            <a:rPr lang="en-US" sz="1900" kern="1200" dirty="0" smtClean="0">
              <a:solidFill>
                <a:schemeClr val="tx1"/>
              </a:solidFill>
            </a:rPr>
            <a:t> </a:t>
          </a:r>
          <a:r>
            <a:rPr lang="en-US" sz="1900" kern="1200" dirty="0" err="1" smtClean="0">
              <a:solidFill>
                <a:schemeClr val="tx1"/>
              </a:solidFill>
            </a:rPr>
            <a:t>khi</a:t>
          </a:r>
          <a:r>
            <a:rPr lang="en-US" sz="1900" kern="1200" dirty="0" smtClean="0">
              <a:solidFill>
                <a:schemeClr val="tx1"/>
              </a:solidFill>
            </a:rPr>
            <a:t> in</a:t>
          </a:r>
        </a:p>
      </dsp:txBody>
      <dsp:txXfrm>
        <a:off x="5077460" y="3550570"/>
        <a:ext cx="1344033" cy="911194"/>
      </dsp:txXfrm>
    </dsp:sp>
    <dsp:sp modelId="{64D2354F-4145-4A48-BA48-E881EE7A99F5}">
      <dsp:nvSpPr>
        <dsp:cNvPr id="0" name=""/>
        <dsp:cNvSpPr/>
      </dsp:nvSpPr>
      <dsp:spPr>
        <a:xfrm>
          <a:off x="6489421" y="3534058"/>
          <a:ext cx="1049238" cy="816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B33C00-B7B1-42EE-B284-5D815A7A13CB}">
      <dsp:nvSpPr>
        <dsp:cNvPr id="0" name=""/>
        <dsp:cNvSpPr/>
      </dsp:nvSpPr>
      <dsp:spPr>
        <a:xfrm>
          <a:off x="6242883" y="4572090"/>
          <a:ext cx="1442639" cy="1009800"/>
        </a:xfrm>
        <a:prstGeom prst="roundRect">
          <a:avLst>
            <a:gd name="adj" fmla="val 16670"/>
          </a:avLst>
        </a:prstGeom>
        <a:solidFill>
          <a:srgbClr val="FF99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solidFill>
                <a:schemeClr val="tx1"/>
              </a:solidFill>
            </a:rPr>
            <a:t>Thực</a:t>
          </a:r>
          <a:r>
            <a:rPr lang="en-US" sz="1900" kern="1200" dirty="0" smtClean="0">
              <a:solidFill>
                <a:schemeClr val="tx1"/>
              </a:solidFill>
            </a:rPr>
            <a:t> </a:t>
          </a:r>
          <a:r>
            <a:rPr lang="en-US" sz="1900" kern="1200" dirty="0" err="1" smtClean="0">
              <a:solidFill>
                <a:schemeClr val="tx1"/>
              </a:solidFill>
            </a:rPr>
            <a:t>hiện</a:t>
          </a:r>
          <a:r>
            <a:rPr lang="en-US" sz="1900" kern="1200" dirty="0" smtClean="0">
              <a:solidFill>
                <a:schemeClr val="tx1"/>
              </a:solidFill>
            </a:rPr>
            <a:t> in</a:t>
          </a:r>
        </a:p>
      </dsp:txBody>
      <dsp:txXfrm>
        <a:off x="6292186" y="4621393"/>
        <a:ext cx="1344033" cy="911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9689F-BCB6-43CB-AE02-58625761136C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90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D9E731-B36C-4F6D-87BA-11C652378066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57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8AC01A-2902-4D86-B267-5AF5D6913C4C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20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4B2494-1FFA-40D4-97D1-236E5B495979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27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41AA1F-84C0-4DAA-8C3E-C79B5DDB0292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598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AC382-4244-4B5A-9701-E49A22867BBD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86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EE1BCA-3A74-486D-BFC7-37E2A93A79D5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92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D3F9-E23D-4C23-BF89-9C9592E62538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67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16BC61-31EB-44A3-ADD8-C92E5EFA917C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050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3D7A25-BB31-44A6-A794-D6971F7B6B5F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368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792A6-DB68-4CA0-9E0D-3635E80CDA74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597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F08BEF2-7D7D-4B7F-9DE7-162F7888DD13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31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590999" y="914128"/>
            <a:ext cx="7329840" cy="2080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smtClean="0">
                <a:solidFill>
                  <a:schemeClr val="tx1"/>
                </a:solidFill>
              </a:rPr>
              <a:t>BÀI </a:t>
            </a:r>
            <a:r>
              <a:rPr lang="en-US" sz="5400" b="1" dirty="0" smtClean="0">
                <a:solidFill>
                  <a:schemeClr val="tx1"/>
                </a:solidFill>
              </a:rPr>
              <a:t>5</a:t>
            </a:r>
            <a:r>
              <a:rPr lang="en-US" sz="5400" b="1" dirty="0" smtClean="0">
                <a:solidFill>
                  <a:schemeClr val="tx1"/>
                </a:solidFill>
              </a:rPr>
              <a:t/>
            </a:r>
            <a:br>
              <a:rPr lang="en-US" sz="5400" b="1" dirty="0" smtClean="0">
                <a:solidFill>
                  <a:schemeClr val="tx1"/>
                </a:solidFill>
              </a:rPr>
            </a:br>
            <a:r>
              <a:rPr lang="en-US" sz="5400" b="1" dirty="0" smtClean="0">
                <a:solidFill>
                  <a:schemeClr val="tx1"/>
                </a:solidFill>
              </a:rPr>
              <a:t>IN ẤN VÀ TRỘN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23528" y="3861048"/>
            <a:ext cx="10242790" cy="258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rgbClr val="7ABC3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Môn</a:t>
            </a:r>
            <a:r>
              <a:rPr lang="en-US" dirty="0" smtClean="0">
                <a:solidFill>
                  <a:schemeClr val="tx1"/>
                </a:solidFill>
              </a:rPr>
              <a:t>              : Tin </a:t>
            </a:r>
            <a:r>
              <a:rPr lang="en-US" dirty="0" err="1" smtClean="0">
                <a:solidFill>
                  <a:schemeClr val="tx1"/>
                </a:solidFill>
              </a:rPr>
              <a:t>học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văn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phòng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Giảng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viên</a:t>
            </a:r>
            <a:r>
              <a:rPr lang="en-US" dirty="0" smtClean="0">
                <a:solidFill>
                  <a:schemeClr val="tx1"/>
                </a:solidFill>
              </a:rPr>
              <a:t>   : </a:t>
            </a:r>
            <a:r>
              <a:rPr lang="en-US" dirty="0" err="1" smtClean="0">
                <a:solidFill>
                  <a:schemeClr val="tx1"/>
                </a:solidFill>
              </a:rPr>
              <a:t>Nguyễn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Văn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Đồng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             </a:t>
            </a:r>
            <a:r>
              <a:rPr lang="en-US" dirty="0" err="1" smtClean="0">
                <a:solidFill>
                  <a:schemeClr val="tx1"/>
                </a:solidFill>
              </a:rPr>
              <a:t>Khoa</a:t>
            </a:r>
            <a:r>
              <a:rPr lang="en-US" dirty="0" smtClean="0">
                <a:solidFill>
                  <a:schemeClr val="tx1"/>
                </a:solidFill>
              </a:rPr>
              <a:t> Công </a:t>
            </a:r>
            <a:r>
              <a:rPr lang="en-US" dirty="0" err="1" smtClean="0">
                <a:solidFill>
                  <a:schemeClr val="tx1"/>
                </a:solidFill>
              </a:rPr>
              <a:t>nghệ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thông</a:t>
            </a:r>
            <a:r>
              <a:rPr lang="en-US" dirty="0" smtClean="0">
                <a:solidFill>
                  <a:schemeClr val="tx1"/>
                </a:solidFill>
              </a:rPr>
              <a:t> tin – ĐH Thủy </a:t>
            </a:r>
            <a:r>
              <a:rPr lang="en-US" dirty="0" err="1" smtClean="0">
                <a:solidFill>
                  <a:schemeClr val="tx1"/>
                </a:solidFill>
              </a:rPr>
              <a:t>Lợi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Email             : nvdong@tlu.edu.vn	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Bài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giảng</a:t>
            </a:r>
            <a:r>
              <a:rPr lang="en-US" dirty="0" smtClean="0">
                <a:solidFill>
                  <a:schemeClr val="tx1"/>
                </a:solidFill>
              </a:rPr>
              <a:t>      :  </a:t>
            </a:r>
            <a:r>
              <a:rPr lang="en-US" sz="2000" dirty="0"/>
              <a:t>http://hdtlu.github.io/2016-2017/thvp.html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55588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3333CC"/>
                </a:solidFill>
              </a:rPr>
              <a:t>THIẾT LẬP IN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125538"/>
            <a:ext cx="4284663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443663" y="1412875"/>
            <a:ext cx="2416175" cy="86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2.Chọn </a:t>
            </a:r>
            <a:r>
              <a:rPr lang="en-US" dirty="0" err="1">
                <a:solidFill>
                  <a:srgbClr val="FF0000"/>
                </a:solidFill>
              </a:rPr>
              <a:t>số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bản</a:t>
            </a:r>
            <a:r>
              <a:rPr lang="en-US" dirty="0">
                <a:solidFill>
                  <a:srgbClr val="FF0000"/>
                </a:solidFill>
              </a:rPr>
              <a:t> in</a:t>
            </a:r>
          </a:p>
        </p:txBody>
      </p:sp>
      <p:sp>
        <p:nvSpPr>
          <p:cNvPr id="5" name="Left Arrow 4"/>
          <p:cNvSpPr/>
          <p:nvPr/>
        </p:nvSpPr>
        <p:spPr>
          <a:xfrm>
            <a:off x="5259388" y="1811338"/>
            <a:ext cx="1184275" cy="144462"/>
          </a:xfrm>
          <a:prstGeom prst="lef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3850" y="1609725"/>
            <a:ext cx="1323975" cy="692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3.In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647825" y="1811338"/>
            <a:ext cx="1700213" cy="32226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27825" y="2438400"/>
            <a:ext cx="2132013" cy="86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1.Chọn </a:t>
            </a:r>
            <a:r>
              <a:rPr lang="en-US" dirty="0" err="1">
                <a:solidFill>
                  <a:srgbClr val="FF0000"/>
                </a:solidFill>
              </a:rPr>
              <a:t>máy</a:t>
            </a:r>
            <a:r>
              <a:rPr lang="en-US" dirty="0">
                <a:solidFill>
                  <a:srgbClr val="FF0000"/>
                </a:solidFill>
              </a:rPr>
              <a:t> in</a:t>
            </a:r>
          </a:p>
        </p:txBody>
      </p:sp>
      <p:sp>
        <p:nvSpPr>
          <p:cNvPr id="13" name="Left Arrow 12"/>
          <p:cNvSpPr/>
          <p:nvPr/>
        </p:nvSpPr>
        <p:spPr>
          <a:xfrm>
            <a:off x="6335713" y="2636838"/>
            <a:ext cx="392112" cy="344487"/>
          </a:xfrm>
          <a:prstGeom prst="lef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55588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3333CC"/>
                </a:solidFill>
              </a:rPr>
              <a:t>TRỘN TÀI LIỆU</a:t>
            </a:r>
          </a:p>
        </p:txBody>
      </p:sp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1187450" y="2308225"/>
            <a:ext cx="7777163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>
                <a:sym typeface="Wingdings" pitchFamily="2" charset="2"/>
              </a:rPr>
              <a:t>Tạo nhiều file văn bản giống nhau chỉ khác một vài thông tin</a:t>
            </a:r>
            <a:endParaRPr lang="en-US" altLang="en-US" sz="3200"/>
          </a:p>
          <a:p>
            <a:pPr lvl="1" eaLnBrk="1" hangingPunct="1">
              <a:spcBef>
                <a:spcPct val="20000"/>
              </a:spcBef>
            </a:pPr>
            <a:endParaRPr lang="en-US" altLang="en-US" sz="2800"/>
          </a:p>
        </p:txBody>
      </p:sp>
      <p:sp>
        <p:nvSpPr>
          <p:cNvPr id="12292" name="TextBox 1"/>
          <p:cNvSpPr txBox="1">
            <a:spLocks noChangeArrowheads="1"/>
          </p:cNvSpPr>
          <p:nvPr/>
        </p:nvSpPr>
        <p:spPr bwMode="auto">
          <a:xfrm>
            <a:off x="201613" y="1598613"/>
            <a:ext cx="2405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4000" b="1"/>
              <a:t>Mục đích</a:t>
            </a:r>
          </a:p>
        </p:txBody>
      </p:sp>
      <p:sp>
        <p:nvSpPr>
          <p:cNvPr id="12293" name="TextBox 13"/>
          <p:cNvSpPr txBox="1">
            <a:spLocks noChangeArrowheads="1"/>
          </p:cNvSpPr>
          <p:nvPr/>
        </p:nvSpPr>
        <p:spPr bwMode="auto">
          <a:xfrm>
            <a:off x="201613" y="3897313"/>
            <a:ext cx="5200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4000" b="1"/>
              <a:t>Các kiểu trộn tài liệu</a:t>
            </a:r>
          </a:p>
        </p:txBody>
      </p:sp>
      <p:sp>
        <p:nvSpPr>
          <p:cNvPr id="12294" name="Rectangle 3"/>
          <p:cNvSpPr txBox="1">
            <a:spLocks noChangeArrowheads="1"/>
          </p:cNvSpPr>
          <p:nvPr/>
        </p:nvSpPr>
        <p:spPr bwMode="auto">
          <a:xfrm>
            <a:off x="1192213" y="4713288"/>
            <a:ext cx="7777162" cy="173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>
                <a:sym typeface="Wingdings" pitchFamily="2" charset="2"/>
              </a:rPr>
              <a:t>Email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>
                <a:sym typeface="Wingdings" pitchFamily="2" charset="2"/>
              </a:rPr>
              <a:t>Nhãn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>
                <a:sym typeface="Wingdings" pitchFamily="2" charset="2"/>
              </a:rPr>
              <a:t>Phòng bì</a:t>
            </a:r>
            <a:endParaRPr lang="en-US" altLang="en-US" sz="320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en-US" sz="280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en-US" sz="2800"/>
          </a:p>
          <a:p>
            <a:pPr lvl="1" eaLnBrk="1" hangingPunct="1">
              <a:spcBef>
                <a:spcPct val="20000"/>
              </a:spcBef>
            </a:pP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55588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3333CC"/>
                </a:solidFill>
              </a:rPr>
              <a:t>TRỘN TÀI LIỆU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187450" y="2490788"/>
            <a:ext cx="7777163" cy="410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14350" indent="-514350" eaLnBrk="1" hangingPunct="1">
              <a:buFontTx/>
              <a:buAutoNum type="arabicPeriod"/>
              <a:defRPr/>
            </a:pPr>
            <a:r>
              <a:rPr lang="en-US" dirty="0" err="1" smtClean="0">
                <a:sym typeface="Wingdings" pitchFamily="2" charset="2"/>
              </a:rPr>
              <a:t>Thiết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lập</a:t>
            </a:r>
            <a:r>
              <a:rPr lang="en-US" dirty="0" smtClean="0">
                <a:sym typeface="Wingdings" pitchFamily="2" charset="2"/>
              </a:rPr>
              <a:t> file </a:t>
            </a:r>
            <a:r>
              <a:rPr lang="en-US" dirty="0" err="1" smtClean="0">
                <a:sym typeface="Wingdings" pitchFamily="2" charset="2"/>
              </a:rPr>
              <a:t>văn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bản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gốc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trên</a:t>
            </a:r>
            <a:r>
              <a:rPr lang="en-US" dirty="0" smtClean="0">
                <a:sym typeface="Wingdings" pitchFamily="2" charset="2"/>
              </a:rPr>
              <a:t> word</a:t>
            </a:r>
          </a:p>
          <a:p>
            <a:pPr marL="514350" indent="-514350" eaLnBrk="1" hangingPunct="1">
              <a:buFontTx/>
              <a:buAutoNum type="arabicPeriod"/>
              <a:defRPr/>
            </a:pPr>
            <a:r>
              <a:rPr lang="en-US" dirty="0" err="1" smtClean="0">
                <a:sym typeface="Wingdings" pitchFamily="2" charset="2"/>
              </a:rPr>
              <a:t>Kết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nối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văn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bản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gốc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với</a:t>
            </a:r>
            <a:r>
              <a:rPr lang="en-US" dirty="0" smtClean="0">
                <a:sym typeface="Wingdings" pitchFamily="2" charset="2"/>
              </a:rPr>
              <a:t> file </a:t>
            </a:r>
            <a:r>
              <a:rPr lang="en-US" dirty="0" err="1" smtClean="0">
                <a:sym typeface="Wingdings" pitchFamily="2" charset="2"/>
              </a:rPr>
              <a:t>dữ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liệu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trên</a:t>
            </a:r>
            <a:r>
              <a:rPr lang="en-US" dirty="0" smtClean="0">
                <a:sym typeface="Wingdings" pitchFamily="2" charset="2"/>
              </a:rPr>
              <a:t> excel</a:t>
            </a:r>
          </a:p>
          <a:p>
            <a:pPr marL="514350" indent="-514350" eaLnBrk="1" hangingPunct="1">
              <a:buFontTx/>
              <a:buAutoNum type="arabicPeriod"/>
              <a:defRPr/>
            </a:pPr>
            <a:r>
              <a:rPr lang="en-US" dirty="0" err="1" smtClean="0">
                <a:sym typeface="Wingdings" pitchFamily="2" charset="2"/>
              </a:rPr>
              <a:t>Chèn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dữ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liệu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vào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văn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bản</a:t>
            </a:r>
            <a:endParaRPr lang="en-US" dirty="0" smtClean="0">
              <a:sym typeface="Wingdings" pitchFamily="2" charset="2"/>
            </a:endParaRPr>
          </a:p>
          <a:p>
            <a:pPr marL="514350" indent="-514350" eaLnBrk="1" hangingPunct="1">
              <a:buFontTx/>
              <a:buAutoNum type="arabicPeriod"/>
              <a:defRPr/>
            </a:pPr>
            <a:r>
              <a:rPr lang="en-US" dirty="0" err="1" smtClean="0">
                <a:sym typeface="Wingdings" pitchFamily="2" charset="2"/>
              </a:rPr>
              <a:t>Sửa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đổi</a:t>
            </a:r>
            <a:r>
              <a:rPr lang="en-US" dirty="0" smtClean="0">
                <a:sym typeface="Wingdings" pitchFamily="2" charset="2"/>
              </a:rPr>
              <a:t> format </a:t>
            </a:r>
            <a:r>
              <a:rPr lang="en-US" dirty="0" err="1" smtClean="0">
                <a:sym typeface="Wingdings" pitchFamily="2" charset="2"/>
              </a:rPr>
              <a:t>và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căn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chỉnh</a:t>
            </a:r>
            <a:r>
              <a:rPr lang="en-US" dirty="0" smtClean="0">
                <a:sym typeface="Wingdings" pitchFamily="2" charset="2"/>
              </a:rPr>
              <a:t> font </a:t>
            </a:r>
            <a:r>
              <a:rPr lang="en-US" dirty="0" err="1" smtClean="0">
                <a:sym typeface="Wingdings" pitchFamily="2" charset="2"/>
              </a:rPr>
              <a:t>chữ</a:t>
            </a:r>
            <a:endParaRPr lang="en-US" dirty="0" smtClean="0">
              <a:sym typeface="Wingdings" pitchFamily="2" charset="2"/>
            </a:endParaRPr>
          </a:p>
          <a:p>
            <a:pPr marL="514350" indent="-514350" eaLnBrk="1" hangingPunct="1">
              <a:buFontTx/>
              <a:buAutoNum type="arabicPeriod"/>
              <a:defRPr/>
            </a:pPr>
            <a:r>
              <a:rPr lang="en-US" dirty="0" err="1" smtClean="0">
                <a:sym typeface="Wingdings" pitchFamily="2" charset="2"/>
              </a:rPr>
              <a:t>Kiểm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hoàn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thiện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trộn</a:t>
            </a:r>
            <a:endParaRPr lang="en-US" dirty="0" smtClean="0">
              <a:sym typeface="Wingdings" pitchFamily="2" charset="2"/>
            </a:endParaRPr>
          </a:p>
          <a:p>
            <a:pPr marL="0" indent="0" eaLnBrk="1" hangingPunct="1">
              <a:buFontTx/>
              <a:buNone/>
              <a:defRPr/>
            </a:pPr>
            <a:endParaRPr lang="en-US" dirty="0" smtClean="0">
              <a:sym typeface="Wingdings" pitchFamily="2" charset="2"/>
            </a:endParaRPr>
          </a:p>
          <a:p>
            <a:pPr marL="514350" indent="-514350" eaLnBrk="1" hangingPunct="1">
              <a:buFontTx/>
              <a:buNone/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buFontTx/>
              <a:buNone/>
              <a:defRPr/>
            </a:pPr>
            <a:endParaRPr lang="en-US" dirty="0" smtClean="0"/>
          </a:p>
        </p:txBody>
      </p:sp>
      <p:sp>
        <p:nvSpPr>
          <p:cNvPr id="13316" name="TextBox 1"/>
          <p:cNvSpPr txBox="1">
            <a:spLocks noChangeArrowheads="1"/>
          </p:cNvSpPr>
          <p:nvPr/>
        </p:nvSpPr>
        <p:spPr bwMode="auto">
          <a:xfrm>
            <a:off x="395288" y="1570038"/>
            <a:ext cx="5372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4000" b="1"/>
              <a:t>Quy trình trộn tài liệu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55588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3333CC"/>
                </a:solidFill>
              </a:rPr>
              <a:t>TRỘN TÀI LIỆU</a:t>
            </a:r>
          </a:p>
        </p:txBody>
      </p:sp>
      <p:sp>
        <p:nvSpPr>
          <p:cNvPr id="14339" name="Rectangle 3"/>
          <p:cNvSpPr txBox="1">
            <a:spLocks noChangeArrowheads="1"/>
          </p:cNvSpPr>
          <p:nvPr/>
        </p:nvSpPr>
        <p:spPr bwMode="auto">
          <a:xfrm>
            <a:off x="1042988" y="1941513"/>
            <a:ext cx="7777162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>
                <a:sym typeface="Wingdings" pitchFamily="2" charset="2"/>
              </a:rPr>
              <a:t>Tạo 1 file văn bản mới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>
                <a:sym typeface="Wingdings" pitchFamily="2" charset="2"/>
              </a:rPr>
              <a:t>Vào ribbon </a:t>
            </a:r>
            <a:r>
              <a:rPr lang="en-US" altLang="en-US" sz="3200">
                <a:solidFill>
                  <a:srgbClr val="FF0000"/>
                </a:solidFill>
                <a:sym typeface="Wingdings" pitchFamily="2" charset="2"/>
              </a:rPr>
              <a:t>Mailings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>
                <a:sym typeface="Wingdings" pitchFamily="2" charset="2"/>
              </a:rPr>
              <a:t>Ấn vào </a:t>
            </a:r>
            <a:r>
              <a:rPr lang="en-US" altLang="en-US" sz="3200">
                <a:solidFill>
                  <a:srgbClr val="FF0000"/>
                </a:solidFill>
                <a:sym typeface="Wingdings" pitchFamily="2" charset="2"/>
              </a:rPr>
              <a:t>Start Mail Merge</a:t>
            </a:r>
            <a:r>
              <a:rPr lang="en-US" altLang="en-US" sz="3200">
                <a:sym typeface="Wingdings" pitchFamily="2" charset="2"/>
              </a:rPr>
              <a:t> để chọn loại văn bản cần trộn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>
                <a:solidFill>
                  <a:srgbClr val="FF0000"/>
                </a:solidFill>
                <a:sym typeface="Wingdings" pitchFamily="2" charset="2"/>
              </a:rPr>
              <a:t>Letter</a:t>
            </a:r>
            <a:r>
              <a:rPr lang="en-US" altLang="en-US" sz="2400">
                <a:sym typeface="Wingdings" pitchFamily="2" charset="2"/>
              </a:rPr>
              <a:t>: Viết thư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>
                <a:solidFill>
                  <a:srgbClr val="FF0000"/>
                </a:solidFill>
                <a:sym typeface="Wingdings" pitchFamily="2" charset="2"/>
              </a:rPr>
              <a:t>Email Message</a:t>
            </a:r>
            <a:r>
              <a:rPr lang="en-US" altLang="en-US" sz="2400">
                <a:sym typeface="Wingdings" pitchFamily="2" charset="2"/>
              </a:rPr>
              <a:t>: Gửi thư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>
                <a:solidFill>
                  <a:srgbClr val="FF0000"/>
                </a:solidFill>
                <a:sym typeface="Wingdings" pitchFamily="2" charset="2"/>
              </a:rPr>
              <a:t>Enverlopes</a:t>
            </a:r>
            <a:r>
              <a:rPr lang="en-US" altLang="en-US" sz="2400">
                <a:sym typeface="Wingdings" pitchFamily="2" charset="2"/>
              </a:rPr>
              <a:t>: Bì thư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>
                <a:solidFill>
                  <a:srgbClr val="FF0000"/>
                </a:solidFill>
                <a:sym typeface="Wingdings" pitchFamily="2" charset="2"/>
              </a:rPr>
              <a:t>Labels</a:t>
            </a:r>
            <a:r>
              <a:rPr lang="en-US" altLang="en-US" sz="2400">
                <a:sym typeface="Wingdings" pitchFamily="2" charset="2"/>
              </a:rPr>
              <a:t>: Nhãn</a:t>
            </a:r>
            <a:endParaRPr lang="en-US" altLang="en-US" sz="2400"/>
          </a:p>
          <a:p>
            <a:pPr lvl="1" eaLnBrk="1" hangingPunct="1">
              <a:spcBef>
                <a:spcPct val="20000"/>
              </a:spcBef>
            </a:pPr>
            <a:endParaRPr lang="en-US" altLang="en-US" sz="2800"/>
          </a:p>
        </p:txBody>
      </p:sp>
      <p:sp>
        <p:nvSpPr>
          <p:cNvPr id="14340" name="TextBox 1"/>
          <p:cNvSpPr txBox="1">
            <a:spLocks noChangeArrowheads="1"/>
          </p:cNvSpPr>
          <p:nvPr/>
        </p:nvSpPr>
        <p:spPr bwMode="auto">
          <a:xfrm>
            <a:off x="179388" y="1216025"/>
            <a:ext cx="63103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4000" b="1"/>
              <a:t>Thiết lập file văn bản gốc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55588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3333CC"/>
                </a:solidFill>
              </a:rPr>
              <a:t>TRỘN TÀI LIỆU</a:t>
            </a:r>
          </a:p>
        </p:txBody>
      </p:sp>
      <p:sp>
        <p:nvSpPr>
          <p:cNvPr id="15363" name="Rectangle 3"/>
          <p:cNvSpPr txBox="1">
            <a:spLocks noChangeArrowheads="1"/>
          </p:cNvSpPr>
          <p:nvPr/>
        </p:nvSpPr>
        <p:spPr bwMode="auto">
          <a:xfrm>
            <a:off x="304800" y="1941513"/>
            <a:ext cx="737552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>
                <a:sym typeface="Wingdings" pitchFamily="2" charset="2"/>
              </a:rPr>
              <a:t>Vào ribbon Mailings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>
                <a:sym typeface="Wingdings" pitchFamily="2" charset="2"/>
              </a:rPr>
              <a:t>Kích vào Select Recipients, chọn các lựa chọn sau:</a:t>
            </a:r>
          </a:p>
          <a:p>
            <a:pPr lvl="3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000">
                <a:sym typeface="Wingdings" pitchFamily="2" charset="2"/>
              </a:rPr>
              <a:t>Type New List: Nhập thông tin bằng tay</a:t>
            </a:r>
          </a:p>
          <a:p>
            <a:pPr lvl="3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000">
                <a:sym typeface="Wingdings" pitchFamily="2" charset="2"/>
              </a:rPr>
              <a:t>Use Existing List: Chọn file dữ liệu có sẵn</a:t>
            </a:r>
          </a:p>
          <a:p>
            <a:pPr lvl="3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000">
                <a:sym typeface="Wingdings" pitchFamily="2" charset="2"/>
              </a:rPr>
              <a:t>Select From Outlook Contacts: lấy thông tin từ Outlook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>
                <a:sym typeface="Wingdings" pitchFamily="2" charset="2"/>
              </a:rPr>
              <a:t>Chỉnh sửa lại danh sách dữ liệu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>
                <a:sym typeface="Wingdings" pitchFamily="2" charset="2"/>
              </a:rPr>
              <a:t>Chọn Edit Recipient List</a:t>
            </a:r>
          </a:p>
        </p:txBody>
      </p:sp>
      <p:sp>
        <p:nvSpPr>
          <p:cNvPr id="15364" name="TextBox 1"/>
          <p:cNvSpPr txBox="1">
            <a:spLocks noChangeArrowheads="1"/>
          </p:cNvSpPr>
          <p:nvPr/>
        </p:nvSpPr>
        <p:spPr bwMode="auto">
          <a:xfrm>
            <a:off x="179388" y="1216025"/>
            <a:ext cx="6169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4000" b="1"/>
              <a:t>Lựa chọn dữ liệu kết nối</a:t>
            </a: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75" y="1441450"/>
            <a:ext cx="2663825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55588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3333CC"/>
                </a:solidFill>
              </a:rPr>
              <a:t>TRỘN TÀI LIỆU</a:t>
            </a:r>
          </a:p>
        </p:txBody>
      </p:sp>
      <p:sp>
        <p:nvSpPr>
          <p:cNvPr id="16387" name="Rectangle 3"/>
          <p:cNvSpPr txBox="1">
            <a:spLocks noChangeArrowheads="1"/>
          </p:cNvSpPr>
          <p:nvPr/>
        </p:nvSpPr>
        <p:spPr bwMode="auto">
          <a:xfrm>
            <a:off x="304800" y="1941513"/>
            <a:ext cx="8083550" cy="220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>
                <a:sym typeface="Wingdings" pitchFamily="2" charset="2"/>
              </a:rPr>
              <a:t>Checkbox: Chọn những dòng dữ liệu cần trộn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>
                <a:sym typeface="Wingdings" pitchFamily="2" charset="2"/>
              </a:rPr>
              <a:t>Sort: Sắp xếp dữ liệu theo thứ tự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>
                <a:sym typeface="Wingdings" pitchFamily="2" charset="2"/>
              </a:rPr>
              <a:t>Filter: Lọc dữ liệu theo điều kiện mong muốn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>
                <a:sym typeface="Wingdings" pitchFamily="2" charset="2"/>
              </a:rPr>
              <a:t>Find duplication: Tìm những dòng dữ liệu bị trùng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>
                <a:sym typeface="Wingdings" pitchFamily="2" charset="2"/>
              </a:rPr>
              <a:t>Find recipient: Tìm thông tin cụ thể</a:t>
            </a:r>
          </a:p>
        </p:txBody>
      </p:sp>
      <p:sp>
        <p:nvSpPr>
          <p:cNvPr id="16388" name="TextBox 1"/>
          <p:cNvSpPr txBox="1">
            <a:spLocks noChangeArrowheads="1"/>
          </p:cNvSpPr>
          <p:nvPr/>
        </p:nvSpPr>
        <p:spPr bwMode="auto">
          <a:xfrm>
            <a:off x="179388" y="1216025"/>
            <a:ext cx="4832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4000" b="1"/>
              <a:t>Sửa dữ liệu kết nối</a:t>
            </a:r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173538"/>
            <a:ext cx="3398838" cy="250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55588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3333CC"/>
                </a:solidFill>
              </a:rPr>
              <a:t>TRỘN TÀI LIỆU</a:t>
            </a:r>
          </a:p>
        </p:txBody>
      </p:sp>
      <p:sp>
        <p:nvSpPr>
          <p:cNvPr id="17411" name="Rectangle 3"/>
          <p:cNvSpPr txBox="1">
            <a:spLocks noChangeArrowheads="1"/>
          </p:cNvSpPr>
          <p:nvPr/>
        </p:nvSpPr>
        <p:spPr bwMode="auto">
          <a:xfrm>
            <a:off x="304800" y="1941513"/>
            <a:ext cx="8083550" cy="220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>
                <a:sym typeface="Wingdings" pitchFamily="2" charset="2"/>
              </a:rPr>
              <a:t>Tạo mẫu văn bản cần trộn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>
                <a:sym typeface="Wingdings" pitchFamily="2" charset="2"/>
              </a:rPr>
              <a:t>Chọn các trường thông tin hiển thị: vào ribbon </a:t>
            </a:r>
            <a:r>
              <a:rPr lang="en-US" altLang="en-US" sz="2400">
                <a:solidFill>
                  <a:srgbClr val="FF0000"/>
                </a:solidFill>
                <a:sym typeface="Wingdings" pitchFamily="2" charset="2"/>
              </a:rPr>
              <a:t>Mailings</a:t>
            </a:r>
            <a:r>
              <a:rPr lang="en-US" altLang="en-US" sz="2400">
                <a:sym typeface="Wingdings" pitchFamily="2" charset="2"/>
              </a:rPr>
              <a:t>  </a:t>
            </a:r>
            <a:r>
              <a:rPr lang="en-US" altLang="en-US" sz="2400">
                <a:solidFill>
                  <a:srgbClr val="FF0000"/>
                </a:solidFill>
                <a:sym typeface="Wingdings" pitchFamily="2" charset="2"/>
              </a:rPr>
              <a:t>Insert Merge Field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>
                <a:sym typeface="Wingdings" pitchFamily="2" charset="2"/>
              </a:rPr>
              <a:t>Chỉnh sửa font chữ, kích thước cho phù hợp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>
              <a:sym typeface="Wingdings" pitchFamily="2" charset="2"/>
            </a:endParaRPr>
          </a:p>
        </p:txBody>
      </p:sp>
      <p:sp>
        <p:nvSpPr>
          <p:cNvPr id="17412" name="TextBox 1"/>
          <p:cNvSpPr txBox="1">
            <a:spLocks noChangeArrowheads="1"/>
          </p:cNvSpPr>
          <p:nvPr/>
        </p:nvSpPr>
        <p:spPr bwMode="auto">
          <a:xfrm>
            <a:off x="179388" y="1216025"/>
            <a:ext cx="75311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 b="1"/>
              <a:t>Đưa các trường thông tin lên văn bản</a:t>
            </a:r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4121150"/>
            <a:ext cx="2867025" cy="2028825"/>
          </a:xfrm>
          <a:prstGeom prst="rect">
            <a:avLst/>
          </a:prstGeom>
          <a:noFill/>
          <a:ln w="9525">
            <a:solidFill>
              <a:srgbClr val="33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55588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3333CC"/>
                </a:solidFill>
              </a:rPr>
              <a:t>TRỘN TÀI LIỆU</a:t>
            </a:r>
          </a:p>
        </p:txBody>
      </p:sp>
      <p:sp>
        <p:nvSpPr>
          <p:cNvPr id="18435" name="Rectangle 3"/>
          <p:cNvSpPr txBox="1">
            <a:spLocks noChangeArrowheads="1"/>
          </p:cNvSpPr>
          <p:nvPr/>
        </p:nvSpPr>
        <p:spPr bwMode="auto">
          <a:xfrm>
            <a:off x="304800" y="1941513"/>
            <a:ext cx="8083550" cy="220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>
                <a:sym typeface="Wingdings" pitchFamily="2" charset="2"/>
              </a:rPr>
              <a:t>Để hiển thị nội dung khi có điều kiện từ dữ liệu đầu vào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>
                <a:sym typeface="Wingdings" pitchFamily="2" charset="2"/>
              </a:rPr>
              <a:t>Chọn ribbon </a:t>
            </a:r>
            <a:r>
              <a:rPr lang="en-US" altLang="en-US" sz="2400">
                <a:solidFill>
                  <a:srgbClr val="FF0000"/>
                </a:solidFill>
                <a:sym typeface="Wingdings" pitchFamily="2" charset="2"/>
              </a:rPr>
              <a:t>Mailings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>
                <a:sym typeface="Wingdings" pitchFamily="2" charset="2"/>
              </a:rPr>
              <a:t>Ấn chọn </a:t>
            </a:r>
            <a:r>
              <a:rPr lang="en-US" altLang="en-US" sz="2400">
                <a:solidFill>
                  <a:srgbClr val="FF0000"/>
                </a:solidFill>
                <a:sym typeface="Wingdings" pitchFamily="2" charset="2"/>
              </a:rPr>
              <a:t>Rules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>
              <a:sym typeface="Wingdings" pitchFamily="2" charset="2"/>
            </a:endParaRPr>
          </a:p>
        </p:txBody>
      </p:sp>
      <p:sp>
        <p:nvSpPr>
          <p:cNvPr id="18436" name="TextBox 1"/>
          <p:cNvSpPr txBox="1">
            <a:spLocks noChangeArrowheads="1"/>
          </p:cNvSpPr>
          <p:nvPr/>
        </p:nvSpPr>
        <p:spPr bwMode="auto">
          <a:xfrm>
            <a:off x="179388" y="1216025"/>
            <a:ext cx="47355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 b="1"/>
              <a:t>Thêm điều kiện hiển thị</a:t>
            </a:r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13" y="2924175"/>
            <a:ext cx="2474912" cy="355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55588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3333CC"/>
                </a:solidFill>
              </a:rPr>
              <a:t>TRỘN TÀI LIỆU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04800" y="1941513"/>
            <a:ext cx="8083550" cy="220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2400" dirty="0" err="1" smtClean="0">
                <a:sym typeface="Wingdings" pitchFamily="2" charset="2"/>
              </a:rPr>
              <a:t>Vào</a:t>
            </a:r>
            <a:r>
              <a:rPr lang="en-US" sz="2400" dirty="0" smtClean="0">
                <a:sym typeface="Wingdings" pitchFamily="2" charset="2"/>
              </a:rPr>
              <a:t> ribbon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Mailings</a:t>
            </a:r>
          </a:p>
          <a:p>
            <a:pPr eaLnBrk="1" hangingPunct="1">
              <a:defRPr/>
            </a:pPr>
            <a:r>
              <a:rPr lang="en-US" sz="2400" dirty="0" err="1" smtClean="0">
                <a:sym typeface="Wingdings" pitchFamily="2" charset="2"/>
              </a:rPr>
              <a:t>Ấn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vào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nút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Preview Result</a:t>
            </a:r>
          </a:p>
          <a:p>
            <a:pPr marL="0" indent="0" eaLnBrk="1" hangingPunct="1">
              <a:buFontTx/>
              <a:buNone/>
              <a:defRPr/>
            </a:pPr>
            <a:endParaRPr lang="en-US" sz="2400" dirty="0" smtClean="0">
              <a:solidFill>
                <a:srgbClr val="FF0000"/>
              </a:solidFill>
              <a:sym typeface="Wingdings" pitchFamily="2" charset="2"/>
            </a:endParaRPr>
          </a:p>
          <a:p>
            <a:pPr eaLnBrk="1" hangingPunct="1">
              <a:defRPr/>
            </a:pPr>
            <a:r>
              <a:rPr lang="en-US" sz="2400" dirty="0" err="1" smtClean="0">
                <a:sym typeface="Wingdings" pitchFamily="2" charset="2"/>
              </a:rPr>
              <a:t>Sử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dụng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mũi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tên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để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xem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các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văn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bản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khác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sinh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ra</a:t>
            </a:r>
            <a:endParaRPr lang="en-US" sz="2400" dirty="0" smtClean="0">
              <a:sym typeface="Wingdings" pitchFamily="2" charset="2"/>
            </a:endParaRPr>
          </a:p>
          <a:p>
            <a:pPr eaLnBrk="1" hangingPunct="1">
              <a:defRPr/>
            </a:pPr>
            <a:endParaRPr lang="en-US" sz="2400" dirty="0" smtClean="0">
              <a:sym typeface="Wingdings" pitchFamily="2" charset="2"/>
            </a:endParaRPr>
          </a:p>
        </p:txBody>
      </p:sp>
      <p:sp>
        <p:nvSpPr>
          <p:cNvPr id="19460" name="TextBox 1"/>
          <p:cNvSpPr txBox="1">
            <a:spLocks noChangeArrowheads="1"/>
          </p:cNvSpPr>
          <p:nvPr/>
        </p:nvSpPr>
        <p:spPr bwMode="auto">
          <a:xfrm>
            <a:off x="179388" y="1216025"/>
            <a:ext cx="68278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 b="1"/>
              <a:t>Xem văn bản trước khi hoàn thiện</a:t>
            </a: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63" y="1890713"/>
            <a:ext cx="741362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3" y="3848100"/>
            <a:ext cx="13906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55588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3333CC"/>
                </a:solidFill>
              </a:rPr>
              <a:t>TRỘN TÀI LIỆU</a:t>
            </a:r>
          </a:p>
        </p:txBody>
      </p:sp>
      <p:sp>
        <p:nvSpPr>
          <p:cNvPr id="20483" name="Rectangle 3"/>
          <p:cNvSpPr txBox="1">
            <a:spLocks noChangeArrowheads="1"/>
          </p:cNvSpPr>
          <p:nvPr/>
        </p:nvSpPr>
        <p:spPr bwMode="auto">
          <a:xfrm>
            <a:off x="304800" y="1941513"/>
            <a:ext cx="8731250" cy="407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>
                <a:sym typeface="Wingdings" pitchFamily="2" charset="2"/>
              </a:rPr>
              <a:t>Vào ribbon </a:t>
            </a:r>
            <a:r>
              <a:rPr lang="en-US" altLang="en-US" sz="2400">
                <a:solidFill>
                  <a:srgbClr val="FF0000"/>
                </a:solidFill>
                <a:sym typeface="Wingdings" pitchFamily="2" charset="2"/>
              </a:rPr>
              <a:t>Mailings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>
                <a:sym typeface="Wingdings" pitchFamily="2" charset="2"/>
              </a:rPr>
              <a:t>Ấn vào nút </a:t>
            </a:r>
            <a:r>
              <a:rPr lang="en-US" altLang="en-US" sz="2400">
                <a:solidFill>
                  <a:srgbClr val="FF0000"/>
                </a:solidFill>
                <a:sym typeface="Wingdings" pitchFamily="2" charset="2"/>
              </a:rPr>
              <a:t>Finish &amp; Merge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>
                <a:solidFill>
                  <a:srgbClr val="FF0000"/>
                </a:solidFill>
                <a:sym typeface="Wingdings" pitchFamily="2" charset="2"/>
              </a:rPr>
              <a:t>Edit Individual Documents</a:t>
            </a:r>
            <a:r>
              <a:rPr lang="en-US" altLang="en-US" sz="2400">
                <a:sym typeface="Wingdings" pitchFamily="2" charset="2"/>
              </a:rPr>
              <a:t>: Tạo ra file văn bản mới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>
                <a:sym typeface="Wingdings" pitchFamily="2" charset="2"/>
              </a:rPr>
              <a:t>Print Documents: Thực hiện in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>
                <a:solidFill>
                  <a:srgbClr val="FF0000"/>
                </a:solidFill>
                <a:sym typeface="Wingdings" pitchFamily="2" charset="2"/>
              </a:rPr>
              <a:t>Send Email Messages</a:t>
            </a:r>
            <a:r>
              <a:rPr lang="en-US" altLang="en-US" sz="2400">
                <a:sym typeface="Wingdings" pitchFamily="2" charset="2"/>
              </a:rPr>
              <a:t>: Cho phép gửi mail (dùng cho trộn để gửi email)</a:t>
            </a:r>
          </a:p>
        </p:txBody>
      </p:sp>
      <p:sp>
        <p:nvSpPr>
          <p:cNvPr id="20484" name="TextBox 1"/>
          <p:cNvSpPr txBox="1">
            <a:spLocks noChangeArrowheads="1"/>
          </p:cNvSpPr>
          <p:nvPr/>
        </p:nvSpPr>
        <p:spPr bwMode="auto">
          <a:xfrm>
            <a:off x="179388" y="1216025"/>
            <a:ext cx="30749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 b="1"/>
              <a:t>Thực hiện trộn</a:t>
            </a: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673225"/>
            <a:ext cx="20383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0070C0"/>
                </a:solidFill>
              </a:rPr>
              <a:t>NỘI DUNG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981075"/>
            <a:ext cx="8229600" cy="5661025"/>
          </a:xfrm>
        </p:spPr>
        <p:txBody>
          <a:bodyPr/>
          <a:lstStyle/>
          <a:p>
            <a:pPr eaLnBrk="1" hangingPunct="1"/>
            <a:r>
              <a:rPr lang="en-US" altLang="en-US" smtClean="0"/>
              <a:t>In ấn</a:t>
            </a:r>
          </a:p>
          <a:p>
            <a:pPr lvl="3" eaLnBrk="1" hangingPunct="1"/>
            <a:r>
              <a:rPr lang="en-US" altLang="en-US" smtClean="0"/>
              <a:t>Quy trình để in ấn</a:t>
            </a:r>
          </a:p>
          <a:p>
            <a:pPr lvl="3" eaLnBrk="1" hangingPunct="1"/>
            <a:r>
              <a:rPr lang="en-US" altLang="en-US" smtClean="0"/>
              <a:t>Tính năng Page Setup</a:t>
            </a:r>
          </a:p>
          <a:p>
            <a:pPr lvl="3" eaLnBrk="1" hangingPunct="1"/>
            <a:r>
              <a:rPr lang="en-US" altLang="en-US" smtClean="0"/>
              <a:t>Tiêu đề đầu, tiêu đề cuối trang</a:t>
            </a:r>
          </a:p>
          <a:p>
            <a:pPr lvl="3" eaLnBrk="1" hangingPunct="1"/>
            <a:r>
              <a:rPr lang="en-US" altLang="en-US" smtClean="0"/>
              <a:t>Chèn số trang tự động</a:t>
            </a:r>
          </a:p>
          <a:p>
            <a:pPr lvl="3" eaLnBrk="1" hangingPunct="1"/>
            <a:r>
              <a:rPr lang="en-US" altLang="en-US" smtClean="0"/>
              <a:t>Xem tài liệu trước khi in</a:t>
            </a:r>
          </a:p>
          <a:p>
            <a:pPr lvl="3" eaLnBrk="1" hangingPunct="1"/>
            <a:r>
              <a:rPr lang="en-US" altLang="en-US" smtClean="0"/>
              <a:t>In tài liệu</a:t>
            </a:r>
          </a:p>
          <a:p>
            <a:pPr eaLnBrk="1" hangingPunct="1"/>
            <a:r>
              <a:rPr lang="en-US" altLang="en-US" smtClean="0"/>
              <a:t>Trộn tài liệu</a:t>
            </a:r>
          </a:p>
          <a:p>
            <a:pPr lvl="3" eaLnBrk="1" hangingPunct="1"/>
            <a:r>
              <a:rPr lang="en-US" altLang="en-US" smtClean="0"/>
              <a:t>Khái niệm</a:t>
            </a:r>
          </a:p>
          <a:p>
            <a:pPr lvl="3" eaLnBrk="1" hangingPunct="1"/>
            <a:r>
              <a:rPr lang="en-US" altLang="en-US" smtClean="0"/>
              <a:t>Chuẩn bị dữ liệu</a:t>
            </a:r>
          </a:p>
          <a:p>
            <a:pPr lvl="3" eaLnBrk="1" hangingPunct="1"/>
            <a:r>
              <a:rPr lang="en-US" altLang="en-US" smtClean="0"/>
              <a:t>Soạn mẫu tài liệu trộn</a:t>
            </a:r>
          </a:p>
          <a:p>
            <a:pPr lvl="3" eaLnBrk="1" hangingPunct="1"/>
            <a:r>
              <a:rPr lang="en-US" altLang="en-US" smtClean="0"/>
              <a:t>Chèn các trường tin lên tài liệu</a:t>
            </a:r>
          </a:p>
          <a:p>
            <a:pPr lvl="3" eaLnBrk="1" hangingPunct="1"/>
            <a:r>
              <a:rPr lang="en-US" altLang="en-US" smtClean="0"/>
              <a:t>Thực hiện trộn</a:t>
            </a:r>
          </a:p>
          <a:p>
            <a:pPr lvl="3" eaLnBrk="1" hangingPunct="1"/>
            <a:r>
              <a:rPr lang="en-US" altLang="en-US" smtClean="0"/>
              <a:t>Thanh công cụ Mail Merge</a:t>
            </a:r>
          </a:p>
          <a:p>
            <a:pPr marL="514350" lvl="1" indent="0" eaLnBrk="1" hangingPunct="1"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55588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3333CC"/>
                </a:solidFill>
              </a:rPr>
              <a:t>TRỘN BÌ THƯ</a:t>
            </a:r>
          </a:p>
        </p:txBody>
      </p:sp>
      <p:sp>
        <p:nvSpPr>
          <p:cNvPr id="21507" name="Rectangle 3"/>
          <p:cNvSpPr txBox="1">
            <a:spLocks noChangeArrowheads="1"/>
          </p:cNvSpPr>
          <p:nvPr/>
        </p:nvSpPr>
        <p:spPr bwMode="auto">
          <a:xfrm>
            <a:off x="304800" y="1941513"/>
            <a:ext cx="49149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>
                <a:sym typeface="Wingdings" pitchFamily="2" charset="2"/>
              </a:rPr>
              <a:t>Vào ribbon </a:t>
            </a:r>
            <a:r>
              <a:rPr lang="en-US" altLang="en-US" sz="2400">
                <a:solidFill>
                  <a:srgbClr val="FF0000"/>
                </a:solidFill>
                <a:sym typeface="Wingdings" pitchFamily="2" charset="2"/>
              </a:rPr>
              <a:t>Mailings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>
                <a:sym typeface="Wingdings" pitchFamily="2" charset="2"/>
              </a:rPr>
              <a:t>Ấn vào nút </a:t>
            </a:r>
            <a:r>
              <a:rPr lang="en-US" altLang="en-US" sz="2400">
                <a:solidFill>
                  <a:srgbClr val="FF0000"/>
                </a:solidFill>
                <a:sym typeface="Wingdings" pitchFamily="2" charset="2"/>
              </a:rPr>
              <a:t>Start Mail Merge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000">
                <a:solidFill>
                  <a:srgbClr val="FF0000"/>
                </a:solidFill>
                <a:sym typeface="Wingdings" pitchFamily="2" charset="2"/>
              </a:rPr>
              <a:t>Evelope size</a:t>
            </a:r>
            <a:r>
              <a:rPr lang="en-US" altLang="en-US" sz="2000">
                <a:sym typeface="Wingdings" pitchFamily="2" charset="2"/>
              </a:rPr>
              <a:t>: lựa chọn kích cỡ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000">
                <a:solidFill>
                  <a:srgbClr val="FF0000"/>
                </a:solidFill>
                <a:sym typeface="Wingdings" pitchFamily="2" charset="2"/>
              </a:rPr>
              <a:t>Delivery address</a:t>
            </a:r>
            <a:r>
              <a:rPr lang="en-US" altLang="en-US" sz="2000">
                <a:sym typeface="Wingdings" pitchFamily="2" charset="2"/>
              </a:rPr>
              <a:t>: chọn font chữ và vị trí địa chỉ người nhận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000">
                <a:solidFill>
                  <a:srgbClr val="FF0000"/>
                </a:solidFill>
                <a:sym typeface="Wingdings" pitchFamily="2" charset="2"/>
              </a:rPr>
              <a:t>Return address</a:t>
            </a:r>
            <a:r>
              <a:rPr lang="en-US" altLang="en-US" sz="2000">
                <a:sym typeface="Wingdings" pitchFamily="2" charset="2"/>
              </a:rPr>
              <a:t>: chọn font chữ và vị trí địa chỉ người gửi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>
                <a:sym typeface="Wingdings" pitchFamily="2" charset="2"/>
              </a:rPr>
              <a:t>Các bước sau tương tự</a:t>
            </a:r>
          </a:p>
        </p:txBody>
      </p:sp>
      <p:sp>
        <p:nvSpPr>
          <p:cNvPr id="21508" name="TextBox 1"/>
          <p:cNvSpPr txBox="1">
            <a:spLocks noChangeArrowheads="1"/>
          </p:cNvSpPr>
          <p:nvPr/>
        </p:nvSpPr>
        <p:spPr bwMode="auto">
          <a:xfrm>
            <a:off x="179388" y="1216025"/>
            <a:ext cx="18684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 b="1"/>
              <a:t>Thao tác</a:t>
            </a:r>
          </a:p>
        </p:txBody>
      </p:sp>
      <p:pic>
        <p:nvPicPr>
          <p:cNvPr id="2150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941513"/>
            <a:ext cx="329565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420938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3333CC"/>
                </a:solidFill>
              </a:rPr>
              <a:t>THỰC HÀNH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0070C0"/>
                </a:solidFill>
              </a:rPr>
              <a:t>QUY TRÌNH IN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0" y="1124744"/>
          <a:ext cx="9144000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3333CC"/>
                </a:solidFill>
              </a:rPr>
              <a:t>IN ẤN – Thiết lập trang in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6553200" cy="5256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Page Setup:</a:t>
            </a:r>
          </a:p>
          <a:p>
            <a:pPr lvl="1" eaLnBrk="1" hangingPunct="1">
              <a:defRPr/>
            </a:pPr>
            <a:r>
              <a:rPr lang="en-US" dirty="0" err="1" smtClean="0"/>
              <a:t>Vào</a:t>
            </a:r>
            <a:r>
              <a:rPr lang="en-US" dirty="0" smtClean="0"/>
              <a:t> ribbon</a:t>
            </a:r>
            <a:r>
              <a:rPr lang="en-US" dirty="0" smtClean="0">
                <a:solidFill>
                  <a:srgbClr val="FF0000"/>
                </a:solidFill>
              </a:rPr>
              <a:t> Page Layout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Ấn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vào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biểu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tượng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góc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phải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phần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Page Setup 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in: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Margin</a:t>
            </a:r>
            <a:r>
              <a:rPr lang="en-US" dirty="0" smtClean="0"/>
              <a:t>: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lề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Orientation</a:t>
            </a:r>
            <a:r>
              <a:rPr lang="en-US" dirty="0" smtClean="0"/>
              <a:t>: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khổ</a:t>
            </a:r>
            <a:r>
              <a:rPr lang="en-US" dirty="0" smtClean="0"/>
              <a:t> </a:t>
            </a:r>
            <a:r>
              <a:rPr lang="en-US" dirty="0" err="1" smtClean="0"/>
              <a:t>giấy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khổ</a:t>
            </a:r>
            <a:r>
              <a:rPr lang="en-US" dirty="0" smtClean="0"/>
              <a:t> </a:t>
            </a:r>
            <a:r>
              <a:rPr lang="en-US" dirty="0" err="1" smtClean="0"/>
              <a:t>giấy</a:t>
            </a:r>
            <a:r>
              <a:rPr lang="en-US" dirty="0" smtClean="0"/>
              <a:t>:</a:t>
            </a:r>
          </a:p>
          <a:p>
            <a:pPr lvl="1" eaLnBrk="1" hangingPunct="1">
              <a:defRPr/>
            </a:pPr>
            <a:r>
              <a:rPr lang="en-US" dirty="0" err="1" smtClean="0"/>
              <a:t>Vào</a:t>
            </a:r>
            <a:r>
              <a:rPr lang="en-US" dirty="0" smtClean="0"/>
              <a:t> tab </a:t>
            </a:r>
            <a:r>
              <a:rPr lang="en-US" dirty="0" smtClean="0">
                <a:solidFill>
                  <a:srgbClr val="FF0000"/>
                </a:solidFill>
              </a:rPr>
              <a:t>Paper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Page </a:t>
            </a:r>
            <a:r>
              <a:rPr lang="en-US" dirty="0" err="1" smtClean="0">
                <a:solidFill>
                  <a:srgbClr val="FF0000"/>
                </a:solidFill>
              </a:rPr>
              <a:t>size</a:t>
            </a:r>
            <a:r>
              <a:rPr lang="en-US" dirty="0" err="1" smtClean="0"/>
              <a:t>:Chọn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cỡ</a:t>
            </a:r>
            <a:r>
              <a:rPr lang="en-US" dirty="0" smtClean="0"/>
              <a:t> </a:t>
            </a:r>
            <a:r>
              <a:rPr lang="en-US" dirty="0" err="1" smtClean="0"/>
              <a:t>giấy</a:t>
            </a:r>
            <a:r>
              <a:rPr lang="en-US" dirty="0" smtClean="0"/>
              <a:t> in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marL="514350" lvl="1" indent="0" eaLnBrk="1" hangingPunct="1">
              <a:buFontTx/>
              <a:buNone/>
              <a:defRPr/>
            </a:pPr>
            <a:endParaRPr lang="en-US" dirty="0" smtClean="0"/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492375"/>
            <a:ext cx="2584450" cy="352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55588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3333CC"/>
                </a:solidFill>
              </a:rPr>
              <a:t>Tạo tiêu đề đầu, tiêu đề cuối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6524625" cy="30241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 smtClean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en-US" dirty="0" err="1" smtClean="0"/>
              <a:t>Vào</a:t>
            </a:r>
            <a:r>
              <a:rPr lang="en-US" dirty="0" smtClean="0"/>
              <a:t> ribbon</a:t>
            </a:r>
            <a:r>
              <a:rPr lang="en-US" dirty="0" smtClean="0">
                <a:solidFill>
                  <a:srgbClr val="FF0000"/>
                </a:solidFill>
              </a:rPr>
              <a:t> Insert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Chọn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Header</a:t>
            </a:r>
          </a:p>
          <a:p>
            <a:pPr lvl="1" eaLnBrk="1" hangingPunct="1">
              <a:defRPr/>
            </a:pPr>
            <a:r>
              <a:rPr lang="en-US" dirty="0" err="1" smtClean="0">
                <a:sym typeface="Wingdings" pitchFamily="2" charset="2"/>
              </a:rPr>
              <a:t>Chọn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một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định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dạng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tiêu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đề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đầu</a:t>
            </a:r>
            <a:endParaRPr lang="en-US" dirty="0" smtClean="0"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US" dirty="0" err="1" smtClean="0">
                <a:sym typeface="Wingdings" pitchFamily="2" charset="2"/>
              </a:rPr>
              <a:t>Nhập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tiêu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đề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đầu</a:t>
            </a:r>
            <a:r>
              <a:rPr lang="en-US" dirty="0" smtClean="0">
                <a:sym typeface="Wingdings" pitchFamily="2" charset="2"/>
              </a:rPr>
              <a:t> ở </a:t>
            </a:r>
            <a:r>
              <a:rPr lang="en-US" dirty="0" err="1" smtClean="0">
                <a:sym typeface="Wingdings" pitchFamily="2" charset="2"/>
              </a:rPr>
              <a:t>phía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cùng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trang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marL="514350" lvl="1" indent="0" eaLnBrk="1" hangingPunct="1">
              <a:buFontTx/>
              <a:buNone/>
              <a:defRPr/>
            </a:pPr>
            <a:endParaRPr lang="en-US" dirty="0" smtClean="0"/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3" y="1508125"/>
            <a:ext cx="2198687" cy="3111500"/>
          </a:xfrm>
          <a:prstGeom prst="rect">
            <a:avLst/>
          </a:prstGeom>
          <a:noFill/>
          <a:ln w="9525">
            <a:solidFill>
              <a:srgbClr val="33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2963"/>
            <a:ext cx="7416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55588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3333CC"/>
                </a:solidFill>
              </a:rPr>
              <a:t>Tạo tiêu đề đầu, tiêu đề cuối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6048375" cy="30241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endParaRPr lang="en-US" dirty="0" smtClean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en-US" dirty="0" err="1" smtClean="0"/>
              <a:t>Vào</a:t>
            </a:r>
            <a:r>
              <a:rPr lang="en-US" dirty="0" smtClean="0"/>
              <a:t> ribbon</a:t>
            </a:r>
            <a:r>
              <a:rPr lang="en-US" dirty="0" smtClean="0">
                <a:solidFill>
                  <a:srgbClr val="FF0000"/>
                </a:solidFill>
              </a:rPr>
              <a:t> Insert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Chọn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Footer</a:t>
            </a:r>
          </a:p>
          <a:p>
            <a:pPr lvl="1" eaLnBrk="1" hangingPunct="1">
              <a:defRPr/>
            </a:pPr>
            <a:r>
              <a:rPr lang="en-US" dirty="0" err="1" smtClean="0">
                <a:sym typeface="Wingdings" pitchFamily="2" charset="2"/>
              </a:rPr>
              <a:t>Chọn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một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định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dạng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tiêu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đề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cuối</a:t>
            </a:r>
            <a:endParaRPr lang="en-US" dirty="0" smtClean="0"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US" dirty="0" err="1" smtClean="0">
                <a:sym typeface="Wingdings" pitchFamily="2" charset="2"/>
              </a:rPr>
              <a:t>Nhập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tiêu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đề</a:t>
            </a:r>
            <a:r>
              <a:rPr lang="en-US" dirty="0" smtClean="0">
                <a:sym typeface="Wingdings" pitchFamily="2" charset="2"/>
              </a:rPr>
              <a:t> ở </a:t>
            </a:r>
            <a:r>
              <a:rPr lang="en-US" dirty="0" err="1" smtClean="0">
                <a:sym typeface="Wingdings" pitchFamily="2" charset="2"/>
              </a:rPr>
              <a:t>phía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dưới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cùng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trang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marL="514350" lvl="1" indent="0" eaLnBrk="1" hangingPunct="1">
              <a:buFontTx/>
              <a:buNone/>
              <a:defRPr/>
            </a:pPr>
            <a:endParaRPr lang="en-US" dirty="0" smtClean="0"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3" y="1773238"/>
            <a:ext cx="2417762" cy="3455987"/>
          </a:xfrm>
          <a:prstGeom prst="rect">
            <a:avLst/>
          </a:prstGeom>
          <a:noFill/>
          <a:ln w="9525">
            <a:solidFill>
              <a:srgbClr val="33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322888"/>
            <a:ext cx="5327650" cy="1047750"/>
          </a:xfrm>
          <a:prstGeom prst="rect">
            <a:avLst/>
          </a:prstGeom>
          <a:noFill/>
          <a:ln w="9525">
            <a:solidFill>
              <a:srgbClr val="33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55588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3333CC"/>
                </a:solidFill>
              </a:rPr>
              <a:t>Thêm các trường 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557338"/>
            <a:ext cx="8569325" cy="41751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:</a:t>
            </a:r>
            <a:endParaRPr lang="en-US" dirty="0" smtClean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en-US" dirty="0" err="1" smtClean="0">
                <a:sym typeface="Wingdings" pitchFamily="2" charset="2"/>
              </a:rPr>
              <a:t>Ấn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chọn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Header</a:t>
            </a:r>
            <a:r>
              <a:rPr lang="en-US" dirty="0" smtClean="0">
                <a:sym typeface="Wingdings" pitchFamily="2" charset="2"/>
              </a:rPr>
              <a:t> hay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Footer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cần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thêm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trường</a:t>
            </a:r>
            <a:endParaRPr lang="en-US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US" dirty="0" err="1" smtClean="0">
                <a:sym typeface="Wingdings" pitchFamily="2" charset="2"/>
              </a:rPr>
              <a:t>Vào</a:t>
            </a:r>
            <a:r>
              <a:rPr lang="en-US" dirty="0" smtClean="0">
                <a:sym typeface="Wingdings" pitchFamily="2" charset="2"/>
              </a:rPr>
              <a:t> ribbon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Design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chọn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Date &amp; Time</a:t>
            </a:r>
          </a:p>
          <a:p>
            <a:pPr lvl="1" eaLnBrk="1" hangingPunct="1">
              <a:defRPr/>
            </a:pPr>
            <a:r>
              <a:rPr lang="en-US" dirty="0" err="1" smtClean="0">
                <a:sym typeface="Wingdings" pitchFamily="2" charset="2"/>
              </a:rPr>
              <a:t>Chọn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định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dạng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thời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gian</a:t>
            </a:r>
            <a:r>
              <a:rPr lang="en-US" dirty="0" smtClean="0">
                <a:sym typeface="Wingdings" pitchFamily="2" charset="2"/>
              </a:rPr>
              <a:t>/</a:t>
            </a:r>
            <a:r>
              <a:rPr lang="en-US" dirty="0" err="1" smtClean="0">
                <a:sym typeface="Wingdings" pitchFamily="2" charset="2"/>
              </a:rPr>
              <a:t>ngày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tháng</a:t>
            </a:r>
            <a:endParaRPr lang="en-US" dirty="0" smtClean="0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US" dirty="0" err="1" smtClean="0">
                <a:sym typeface="Wingdings" pitchFamily="2" charset="2"/>
              </a:rPr>
              <a:t>Thêm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số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thứ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tự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trang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pPr lvl="1" eaLnBrk="1" hangingPunct="1">
              <a:defRPr/>
            </a:pPr>
            <a:r>
              <a:rPr lang="en-US" dirty="0" err="1" smtClean="0">
                <a:sym typeface="Wingdings" pitchFamily="2" charset="2"/>
              </a:rPr>
              <a:t>Vào</a:t>
            </a:r>
            <a:r>
              <a:rPr lang="en-US" dirty="0" smtClean="0">
                <a:sym typeface="Wingdings" pitchFamily="2" charset="2"/>
              </a:rPr>
              <a:t> ribbon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Design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chọn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Page Number</a:t>
            </a:r>
          </a:p>
          <a:p>
            <a:pPr marL="0" indent="0" eaLnBrk="1" hangingPunct="1">
              <a:buFontTx/>
              <a:buNone/>
              <a:defRPr/>
            </a:pPr>
            <a:endParaRPr lang="en-US" dirty="0" smtClean="0">
              <a:sym typeface="Wingdings" pitchFamily="2" charset="2"/>
            </a:endParaRPr>
          </a:p>
          <a:p>
            <a:pPr marL="57150" indent="0" eaLnBrk="1" hangingPunct="1">
              <a:buFontTx/>
              <a:buNone/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marL="514350" lvl="1" indent="0" eaLnBrk="1" hangingPunct="1">
              <a:buFontTx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55588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3333CC"/>
                </a:solidFill>
              </a:rPr>
              <a:t>XEM TÀI LIỆU TRƯỚC KHI IN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557338"/>
            <a:ext cx="8569325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Vào</a:t>
            </a:r>
            <a:r>
              <a:rPr lang="en-US" dirty="0" smtClean="0"/>
              <a:t> File </a:t>
            </a:r>
            <a:r>
              <a:rPr lang="en-US" dirty="0" smtClean="0">
                <a:sym typeface="Wingdings" pitchFamily="2" charset="2"/>
              </a:rPr>
              <a:t> Print</a:t>
            </a:r>
            <a:r>
              <a:rPr lang="en-US" dirty="0" smtClean="0"/>
              <a:t>:</a:t>
            </a:r>
          </a:p>
          <a:p>
            <a:pPr lvl="1" eaLnBrk="1" hangingPunct="1">
              <a:defRPr/>
            </a:pP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in </a:t>
            </a:r>
            <a:r>
              <a:rPr lang="en-US" dirty="0" err="1" smtClean="0"/>
              <a:t>hiển</a:t>
            </a:r>
            <a:r>
              <a:rPr lang="en-US" dirty="0" smtClean="0"/>
              <a:t> thị</a:t>
            </a:r>
          </a:p>
          <a:p>
            <a:pPr eaLnBrk="1" hangingPunct="1">
              <a:defRPr/>
            </a:pPr>
            <a:r>
              <a:rPr lang="en-US" dirty="0" err="1" smtClean="0"/>
              <a:t>Ấn</a:t>
            </a:r>
            <a:r>
              <a:rPr lang="en-US" dirty="0" smtClean="0"/>
              <a:t> Ctrl + P:</a:t>
            </a:r>
          </a:p>
          <a:p>
            <a:pPr marL="0" indent="0" eaLnBrk="1" hangingPunct="1">
              <a:buFontTx/>
              <a:buNone/>
              <a:defRPr/>
            </a:pPr>
            <a:endParaRPr lang="en-US" dirty="0" smtClean="0">
              <a:sym typeface="Wingdings" pitchFamily="2" charset="2"/>
            </a:endParaRPr>
          </a:p>
          <a:p>
            <a:pPr marL="57150" indent="0" eaLnBrk="1" hangingPunct="1">
              <a:buFontTx/>
              <a:buNone/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marL="514350" lvl="1" indent="0" eaLnBrk="1" hangingPunct="1">
              <a:buFontTx/>
              <a:buNone/>
              <a:defRPr/>
            </a:pPr>
            <a:endParaRPr lang="en-US" dirty="0" smtClean="0"/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7563"/>
            <a:ext cx="9144000" cy="349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55588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3333CC"/>
                </a:solidFill>
              </a:rPr>
              <a:t>THIẾT LẬP IN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652963" y="1557338"/>
            <a:ext cx="4383087" cy="4103687"/>
          </a:xfrm>
        </p:spPr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US" altLang="en-US" smtClean="0">
                <a:sym typeface="Wingdings" pitchFamily="2" charset="2"/>
              </a:rPr>
              <a:t>In tất cả các trang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smtClean="0">
                <a:sym typeface="Wingdings" pitchFamily="2" charset="2"/>
              </a:rPr>
              <a:t>In vùng đang chọn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smtClean="0">
                <a:sym typeface="Wingdings" pitchFamily="2" charset="2"/>
              </a:rPr>
              <a:t>In trang hiện thời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smtClean="0">
                <a:sym typeface="Wingdings" pitchFamily="2" charset="2"/>
              </a:rPr>
              <a:t>In các trang tự chọn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smtClean="0">
                <a:sym typeface="Wingdings" pitchFamily="2" charset="2"/>
              </a:rPr>
              <a:t>In các trang lẻ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smtClean="0">
                <a:sym typeface="Wingdings" pitchFamily="2" charset="2"/>
              </a:rPr>
              <a:t>In các trang chẵn</a:t>
            </a:r>
          </a:p>
          <a:p>
            <a:pPr marL="514350" indent="-514350" eaLnBrk="1" hangingPunct="1">
              <a:buFontTx/>
              <a:buAutoNum type="arabicPeriod"/>
            </a:pPr>
            <a:endParaRPr lang="en-US" altLang="en-US" smtClean="0">
              <a:sym typeface="Wingdings" pitchFamily="2" charset="2"/>
            </a:endParaRPr>
          </a:p>
          <a:p>
            <a:pPr marL="514350" indent="-514350" eaLnBrk="1" hangingPunct="1">
              <a:buFontTx/>
              <a:buNone/>
            </a:pPr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>
              <a:buFontTx/>
              <a:buNone/>
            </a:pPr>
            <a:endParaRPr lang="en-US" altLang="en-US" smtClean="0"/>
          </a:p>
        </p:txBody>
      </p:sp>
      <p:pic>
        <p:nvPicPr>
          <p:cNvPr id="1024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4652963" cy="580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23275</TotalTime>
  <Words>772</Words>
  <Application>Microsoft Office PowerPoint</Application>
  <PresentationFormat>On-screen Show (4:3)</PresentationFormat>
  <Paragraphs>157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Theme</vt:lpstr>
      <vt:lpstr>PowerPoint Presentation</vt:lpstr>
      <vt:lpstr>NỘI DUNG</vt:lpstr>
      <vt:lpstr>QUY TRÌNH IN</vt:lpstr>
      <vt:lpstr>IN ẤN – Thiết lập trang in</vt:lpstr>
      <vt:lpstr>Tạo tiêu đề đầu, tiêu đề cuối</vt:lpstr>
      <vt:lpstr>Tạo tiêu đề đầu, tiêu đề cuối</vt:lpstr>
      <vt:lpstr>Thêm các trường </vt:lpstr>
      <vt:lpstr>XEM TÀI LIỆU TRƯỚC KHI IN</vt:lpstr>
      <vt:lpstr>THIẾT LẬP IN</vt:lpstr>
      <vt:lpstr>THIẾT LẬP IN</vt:lpstr>
      <vt:lpstr>TRỘN TÀI LIỆU</vt:lpstr>
      <vt:lpstr>TRỘN TÀI LIỆU</vt:lpstr>
      <vt:lpstr>TRỘN TÀI LIỆU</vt:lpstr>
      <vt:lpstr>TRỘN TÀI LIỆU</vt:lpstr>
      <vt:lpstr>TRỘN TÀI LIỆU</vt:lpstr>
      <vt:lpstr>TRỘN TÀI LIỆU</vt:lpstr>
      <vt:lpstr>TRỘN TÀI LIỆU</vt:lpstr>
      <vt:lpstr>TRỘN TÀI LIỆU</vt:lpstr>
      <vt:lpstr>TRỘN TÀI LIỆU</vt:lpstr>
      <vt:lpstr>TRỘN BÌ THƯ</vt:lpstr>
      <vt:lpstr>THỰC HÀNH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Microsoft</cp:lastModifiedBy>
  <cp:revision>749</cp:revision>
  <dcterms:created xsi:type="dcterms:W3CDTF">2010-05-23T14:28:12Z</dcterms:created>
  <dcterms:modified xsi:type="dcterms:W3CDTF">2017-02-20T10:11:55Z</dcterms:modified>
</cp:coreProperties>
</file>