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6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564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3B0C-DDAB-42F4-8C24-B1FE6CABC65D}" type="datetime1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C6A-E15D-42F1-AAF6-839123805FBB}" type="datetime1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DB9-A473-442C-B086-D1F93506A4BE}" type="datetime1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991-E95B-472C-BB57-B5B9032A924B}" type="datetime1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7AFD-ABC7-4364-90EF-95B15C8A323B}" type="datetime1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89463"/>
            <a:ext cx="101282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9738"/>
            <a:ext cx="1012825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E068-E05A-439C-97F8-45AC8119FCD5}" type="datetime1">
              <a:rPr lang="en-US" smtClean="0"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111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296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25" y="365125"/>
            <a:ext cx="10134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03B3-DEE5-43F8-925B-912AA65DCD81}" type="datetime1">
              <a:rPr lang="en-US" smtClean="0"/>
              <a:t>20-Mar-17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832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832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454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454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454" y="274638"/>
            <a:ext cx="1012299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C9F-8B7D-49D2-9820-A92EA66BAD43}" type="datetime1">
              <a:rPr lang="en-US" smtClean="0"/>
              <a:t>20-Mar-17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9C-4DF7-43AB-9953-A9E9C32BDFAB}" type="datetime1">
              <a:rPr lang="en-US" smtClean="0"/>
              <a:t>20-Mar-17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3EC7-B7A8-467B-A043-A6BA6621D453}" type="datetime1">
              <a:rPr lang="en-US" smtClean="0"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619" y="987425"/>
            <a:ext cx="5943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13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3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6EBB-3674-4C80-A7FF-3B979F5315DA}" type="datetime1">
              <a:rPr lang="en-US" smtClean="0"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6249" y="987425"/>
            <a:ext cx="59436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767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6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9F0484A-F300-4B64-A3A1-4509DE43DA60}" type="datetime1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842422B5-12DA-40CC-AE4D-EB9F47245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>
            <a:solidFill>
              <a:schemeClr val="accent1">
                <a:lumMod val="75000"/>
              </a:schemeClr>
            </a:solidFill>
          </a:ln>
          <a:solidFill>
            <a:schemeClr val="accent6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4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0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orient="horz" pos="2160" userDrawn="1">
          <p15:clr>
            <a:srgbClr val="F26B43"/>
          </p15:clr>
        </p15:guide>
        <p15:guide id="0" pos="768" userDrawn="1">
          <p15:clr>
            <a:srgbClr val="F26B43"/>
          </p15:clr>
        </p15:guide>
        <p15:guide id="0" pos="7152" userDrawn="1">
          <p15:clr>
            <a:srgbClr val="F26B43"/>
          </p15:clr>
        </p15:guide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BÀI 11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ĐỒ THỊ TRONG EXCEL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079624" y="4194048"/>
            <a:ext cx="9996761" cy="2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Môn</a:t>
            </a:r>
            <a:r>
              <a:rPr lang="en-US" sz="2400" dirty="0" smtClean="0">
                <a:solidFill>
                  <a:schemeClr val="bg1"/>
                </a:solidFill>
              </a:rPr>
              <a:t>               : Tin </a:t>
            </a:r>
            <a:r>
              <a:rPr lang="en-US" sz="2400" dirty="0" err="1" smtClean="0">
                <a:solidFill>
                  <a:schemeClr val="bg1"/>
                </a:solidFill>
              </a:rPr>
              <a:t>học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văn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phòng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Giảng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viên</a:t>
            </a:r>
            <a:r>
              <a:rPr lang="en-US" sz="2400" dirty="0" smtClean="0">
                <a:solidFill>
                  <a:schemeClr val="bg1"/>
                </a:solidFill>
              </a:rPr>
              <a:t>     : 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Văn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Đồng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	             </a:t>
            </a:r>
            <a:r>
              <a:rPr lang="en-US" sz="2400" dirty="0" err="1" smtClean="0">
                <a:solidFill>
                  <a:schemeClr val="bg1"/>
                </a:solidFill>
              </a:rPr>
              <a:t>Khoa</a:t>
            </a:r>
            <a:r>
              <a:rPr lang="en-US" sz="2400" dirty="0" smtClean="0">
                <a:solidFill>
                  <a:schemeClr val="bg1"/>
                </a:solidFill>
              </a:rPr>
              <a:t> Công </a:t>
            </a:r>
            <a:r>
              <a:rPr lang="en-US" sz="2400" dirty="0" err="1" smtClean="0">
                <a:solidFill>
                  <a:schemeClr val="bg1"/>
                </a:solidFill>
              </a:rPr>
              <a:t>nghệ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thông</a:t>
            </a:r>
            <a:r>
              <a:rPr lang="en-US" sz="2400" dirty="0" smtClean="0">
                <a:solidFill>
                  <a:schemeClr val="bg1"/>
                </a:solidFill>
              </a:rPr>
              <a:t> tin – ĐH Thủy </a:t>
            </a:r>
            <a:r>
              <a:rPr lang="en-US" sz="2400" dirty="0" err="1" smtClean="0">
                <a:solidFill>
                  <a:schemeClr val="bg1"/>
                </a:solidFill>
              </a:rPr>
              <a:t>Lợi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Email             : </a:t>
            </a:r>
            <a:r>
              <a:rPr lang="en-US" sz="2400" dirty="0" smtClean="0">
                <a:solidFill>
                  <a:schemeClr val="bg1"/>
                </a:solidFill>
              </a:rPr>
              <a:t>nvdong@tlu.edu.vn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Bài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giảng</a:t>
            </a:r>
            <a:r>
              <a:rPr lang="en-US" sz="2400" dirty="0" smtClean="0">
                <a:solidFill>
                  <a:schemeClr val="bg1"/>
                </a:solidFill>
              </a:rPr>
              <a:t>       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i="1" u="sng" dirty="0">
                <a:solidFill>
                  <a:srgbClr val="00B050"/>
                </a:solidFill>
              </a:rPr>
              <a:t>https://</a:t>
            </a:r>
            <a:r>
              <a:rPr lang="en-US" sz="2400" i="1" u="sng" dirty="0" smtClean="0">
                <a:solidFill>
                  <a:srgbClr val="00B050"/>
                </a:solidFill>
              </a:rPr>
              <a:t>hdtlu.github.io/2016-2017/thvp.html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 smtClean="0">
              <a:solidFill>
                <a:srgbClr val="7ABC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74392" y="1362329"/>
            <a:ext cx="6452616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DẠNG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88" y="1396726"/>
            <a:ext cx="5736349" cy="45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113161" y="1317890"/>
            <a:ext cx="3348491" cy="527208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Bar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3630355" y="1347129"/>
            <a:ext cx="6452616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2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24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20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XY (Scatter)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Stock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Surface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Doughnut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Bubble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Radar</a:t>
            </a:r>
          </a:p>
        </p:txBody>
      </p:sp>
    </p:spTree>
    <p:extLst>
      <p:ext uri="{BB962C8B-B14F-4D97-AF65-F5344CB8AC3E}">
        <p14:creationId xmlns:p14="http://schemas.microsoft.com/office/powerpoint/2010/main" val="28347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BƯỚC TẠO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332956" y="1385156"/>
            <a:ext cx="9750680" cy="527888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chart</a:t>
            </a: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thị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Chart</a:t>
            </a:r>
            <a:endParaRPr lang="en-US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chart,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Select data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Switch Row/Column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thị</a:t>
            </a:r>
          </a:p>
        </p:txBody>
      </p:sp>
    </p:spTree>
    <p:extLst>
      <p:ext uri="{BB962C8B-B14F-4D97-AF65-F5344CB8AC3E}">
        <p14:creationId xmlns:p14="http://schemas.microsoft.com/office/powerpoint/2010/main" val="30588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CHỈNH SỬA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511807" y="983374"/>
            <a:ext cx="10403101" cy="566680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chart,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Chart Title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chart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ibbon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Legend</a:t>
            </a:r>
            <a:endParaRPr lang="en-US" sz="2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Format Axis</a:t>
            </a:r>
            <a:endParaRPr lang="en-US" sz="26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CHỈNH SỬA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511807" y="983374"/>
            <a:ext cx="10403101" cy="566680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thị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Sort</a:t>
            </a:r>
            <a:endParaRPr lang="en-US" sz="2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ibbon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Filter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cột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lọc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 HỢP NHIỀU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05" y="1011382"/>
            <a:ext cx="10126511" cy="527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616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  <a:ln>
          <a:solidFill>
            <a:schemeClr val="accent4">
              <a:lumMod val="5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Whirligig design template" id="{C20C433A-93F8-478B-AC4D-DD4E52A28B92}" vid="{C901235C-D99E-4DA4-B3B6-5E8DC515C8A8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TS103460616</Template>
  <TotalTime>0</TotalTime>
  <Words>207</Words>
  <Application>Microsoft Office PowerPoint</Application>
  <PresentationFormat>Custom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TS103460616</vt:lpstr>
      <vt:lpstr>BÀI 11 ĐỒ THỊ TRONG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2014-03-17T02:15:01Z</dcterms:created>
  <dcterms:modified xsi:type="dcterms:W3CDTF">2017-03-20T12:48:18Z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